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4"/>
    <p:sldMasterId id="2147483663" r:id="rId5"/>
  </p:sldMasterIdLst>
  <p:notesMasterIdLst>
    <p:notesMasterId r:id="rId29"/>
  </p:notesMasterIdLst>
  <p:sldIdLst>
    <p:sldId id="326" r:id="rId6"/>
    <p:sldId id="363" r:id="rId7"/>
    <p:sldId id="364" r:id="rId8"/>
    <p:sldId id="365" r:id="rId9"/>
    <p:sldId id="348" r:id="rId10"/>
    <p:sldId id="362" r:id="rId11"/>
    <p:sldId id="337" r:id="rId12"/>
    <p:sldId id="350" r:id="rId13"/>
    <p:sldId id="355" r:id="rId14"/>
    <p:sldId id="357" r:id="rId15"/>
    <p:sldId id="360" r:id="rId16"/>
    <p:sldId id="359" r:id="rId17"/>
    <p:sldId id="358" r:id="rId18"/>
    <p:sldId id="347" r:id="rId19"/>
    <p:sldId id="343" r:id="rId20"/>
    <p:sldId id="361" r:id="rId21"/>
    <p:sldId id="344" r:id="rId22"/>
    <p:sldId id="346" r:id="rId23"/>
    <p:sldId id="354" r:id="rId24"/>
    <p:sldId id="329" r:id="rId25"/>
    <p:sldId id="330" r:id="rId26"/>
    <p:sldId id="331" r:id="rId27"/>
    <p:sldId id="33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1D1"/>
    <a:srgbClr val="9E2986"/>
    <a:srgbClr val="FFFFFF"/>
    <a:srgbClr val="B460A3"/>
    <a:srgbClr val="CBA7C4"/>
    <a:srgbClr val="9E6793"/>
    <a:srgbClr val="B47FAA"/>
    <a:srgbClr val="1A7D93"/>
    <a:srgbClr val="57B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EA62B-C486-408E-A077-0CB33416B42B}" v="6" dt="2022-03-14T12:09:33.592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sank Vemuri" userId="97717011-8bd7-4820-9793-cab25ed5273e" providerId="ADAL" clId="{592EA62B-C486-408E-A077-0CB33416B42B}"/>
    <pc:docChg chg="custSel modSld">
      <pc:chgData name="Sasank Vemuri" userId="97717011-8bd7-4820-9793-cab25ed5273e" providerId="ADAL" clId="{592EA62B-C486-408E-A077-0CB33416B42B}" dt="2022-03-14T12:09:33.592" v="5" actId="1076"/>
      <pc:docMkLst>
        <pc:docMk/>
      </pc:docMkLst>
      <pc:sldChg chg="modSp">
        <pc:chgData name="Sasank Vemuri" userId="97717011-8bd7-4820-9793-cab25ed5273e" providerId="ADAL" clId="{592EA62B-C486-408E-A077-0CB33416B42B}" dt="2022-03-14T12:09:33.592" v="5" actId="1076"/>
        <pc:sldMkLst>
          <pc:docMk/>
          <pc:sldMk cId="1401830495" sldId="329"/>
        </pc:sldMkLst>
        <pc:grpChg chg="mod">
          <ac:chgData name="Sasank Vemuri" userId="97717011-8bd7-4820-9793-cab25ed5273e" providerId="ADAL" clId="{592EA62B-C486-408E-A077-0CB33416B42B}" dt="2022-03-14T12:09:33.592" v="5" actId="1076"/>
          <ac:grpSpMkLst>
            <pc:docMk/>
            <pc:sldMk cId="1401830495" sldId="329"/>
            <ac:grpSpMk id="348" creationId="{3CEF22BF-C547-0140-9567-D75316335A9D}"/>
          </ac:grpSpMkLst>
        </pc:grpChg>
      </pc:sldChg>
      <pc:sldChg chg="addSp modSp">
        <pc:chgData name="Sasank Vemuri" userId="97717011-8bd7-4820-9793-cab25ed5273e" providerId="ADAL" clId="{592EA62B-C486-408E-A077-0CB33416B42B}" dt="2022-03-14T12:09:05.782" v="4" actId="1076"/>
        <pc:sldMkLst>
          <pc:docMk/>
          <pc:sldMk cId="2412831977" sldId="332"/>
        </pc:sldMkLst>
        <pc:grpChg chg="add mod">
          <ac:chgData name="Sasank Vemuri" userId="97717011-8bd7-4820-9793-cab25ed5273e" providerId="ADAL" clId="{592EA62B-C486-408E-A077-0CB33416B42B}" dt="2022-03-14T12:09:05.782" v="4" actId="1076"/>
          <ac:grpSpMkLst>
            <pc:docMk/>
            <pc:sldMk cId="2412831977" sldId="332"/>
            <ac:grpSpMk id="631" creationId="{47D13516-5084-41B9-8AF6-76B3131ACD37}"/>
          </ac:grpSpMkLst>
        </pc:grpChg>
      </pc:sldChg>
      <pc:sldChg chg="modSp">
        <pc:chgData name="Sasank Vemuri" userId="97717011-8bd7-4820-9793-cab25ed5273e" providerId="ADAL" clId="{592EA62B-C486-408E-A077-0CB33416B42B}" dt="2022-03-14T12:09:02.874" v="2" actId="27636"/>
        <pc:sldMkLst>
          <pc:docMk/>
          <pc:sldMk cId="668443240" sldId="343"/>
        </pc:sldMkLst>
        <pc:spChg chg="mod">
          <ac:chgData name="Sasank Vemuri" userId="97717011-8bd7-4820-9793-cab25ed5273e" providerId="ADAL" clId="{592EA62B-C486-408E-A077-0CB33416B42B}" dt="2022-03-14T12:09:02.874" v="2" actId="27636"/>
          <ac:spMkLst>
            <pc:docMk/>
            <pc:sldMk cId="668443240" sldId="343"/>
            <ac:spMk id="7" creationId="{D5D67D52-105A-4105-A5C3-DC3FBCDD9AAA}"/>
          </ac:spMkLst>
        </pc:spChg>
      </pc:sldChg>
      <pc:sldChg chg="modSp">
        <pc:chgData name="Sasank Vemuri" userId="97717011-8bd7-4820-9793-cab25ed5273e" providerId="ADAL" clId="{592EA62B-C486-408E-A077-0CB33416B42B}" dt="2022-03-14T12:09:02.926" v="3" actId="27636"/>
        <pc:sldMkLst>
          <pc:docMk/>
          <pc:sldMk cId="4098532910" sldId="346"/>
        </pc:sldMkLst>
        <pc:spChg chg="mod">
          <ac:chgData name="Sasank Vemuri" userId="97717011-8bd7-4820-9793-cab25ed5273e" providerId="ADAL" clId="{592EA62B-C486-408E-A077-0CB33416B42B}" dt="2022-03-14T12:09:02.926" v="3" actId="27636"/>
          <ac:spMkLst>
            <pc:docMk/>
            <pc:sldMk cId="4098532910" sldId="346"/>
            <ac:spMk id="7" creationId="{67FEB804-163C-415E-8213-013206BF0DD3}"/>
          </ac:spMkLst>
        </pc:spChg>
      </pc:sldChg>
    </pc:docChg>
  </pc:docChgLst>
  <pc:docChgLst>
    <pc:chgData name="Jérémy Delisle" userId="5f5fb9449a3ca95c" providerId="LiveId" clId="{699941C5-A91C-4D54-A52E-458052E18B40}"/>
    <pc:docChg chg="undo custSel addSld delSld modSld modMainMaster">
      <pc:chgData name="Jérémy Delisle" userId="5f5fb9449a3ca95c" providerId="LiveId" clId="{699941C5-A91C-4D54-A52E-458052E18B40}" dt="2022-02-02T16:21:20.349" v="201" actId="6014"/>
      <pc:docMkLst>
        <pc:docMk/>
      </pc:docMkLst>
      <pc:sldChg chg="addSp delSp modSp new mod modClrScheme chgLayout">
        <pc:chgData name="Jérémy Delisle" userId="5f5fb9449a3ca95c" providerId="LiveId" clId="{699941C5-A91C-4D54-A52E-458052E18B40}" dt="2022-02-02T15:57:57.317" v="81" actId="20577"/>
        <pc:sldMkLst>
          <pc:docMk/>
          <pc:sldMk cId="2380987623" sldId="363"/>
        </pc:sldMkLst>
        <pc:spChg chg="del mod ord">
          <ac:chgData name="Jérémy Delisle" userId="5f5fb9449a3ca95c" providerId="LiveId" clId="{699941C5-A91C-4D54-A52E-458052E18B40}" dt="2022-02-02T15:57:24.475" v="1" actId="700"/>
          <ac:spMkLst>
            <pc:docMk/>
            <pc:sldMk cId="2380987623" sldId="363"/>
            <ac:spMk id="2" creationId="{102E80C1-D522-4014-AC68-0393D4C90F16}"/>
          </ac:spMkLst>
        </pc:spChg>
        <pc:spChg chg="del mod ord">
          <ac:chgData name="Jérémy Delisle" userId="5f5fb9449a3ca95c" providerId="LiveId" clId="{699941C5-A91C-4D54-A52E-458052E18B40}" dt="2022-02-02T15:57:24.475" v="1" actId="700"/>
          <ac:spMkLst>
            <pc:docMk/>
            <pc:sldMk cId="2380987623" sldId="363"/>
            <ac:spMk id="3" creationId="{66B09F15-B1AA-4C7D-ACC8-31869212745F}"/>
          </ac:spMkLst>
        </pc:spChg>
        <pc:spChg chg="del mod ord">
          <ac:chgData name="Jérémy Delisle" userId="5f5fb9449a3ca95c" providerId="LiveId" clId="{699941C5-A91C-4D54-A52E-458052E18B40}" dt="2022-02-02T15:57:24.475" v="1" actId="700"/>
          <ac:spMkLst>
            <pc:docMk/>
            <pc:sldMk cId="2380987623" sldId="363"/>
            <ac:spMk id="4" creationId="{96748FD8-D383-445A-BC94-68B1DAA5CEDF}"/>
          </ac:spMkLst>
        </pc:spChg>
        <pc:spChg chg="add mod ord">
          <ac:chgData name="Jérémy Delisle" userId="5f5fb9449a3ca95c" providerId="LiveId" clId="{699941C5-A91C-4D54-A52E-458052E18B40}" dt="2022-02-02T15:57:34.281" v="29" actId="20577"/>
          <ac:spMkLst>
            <pc:docMk/>
            <pc:sldMk cId="2380987623" sldId="363"/>
            <ac:spMk id="5" creationId="{3262BAAC-B5FC-458A-90D2-6FE4D3730112}"/>
          </ac:spMkLst>
        </pc:spChg>
        <pc:spChg chg="add mod ord">
          <ac:chgData name="Jérémy Delisle" userId="5f5fb9449a3ca95c" providerId="LiveId" clId="{699941C5-A91C-4D54-A52E-458052E18B40}" dt="2022-02-02T15:57:42.894" v="56" actId="20577"/>
          <ac:spMkLst>
            <pc:docMk/>
            <pc:sldMk cId="2380987623" sldId="363"/>
            <ac:spMk id="6" creationId="{BC65B158-85A4-4934-9B72-85CCBAF915B1}"/>
          </ac:spMkLst>
        </pc:spChg>
        <pc:spChg chg="add mod ord">
          <ac:chgData name="Jérémy Delisle" userId="5f5fb9449a3ca95c" providerId="LiveId" clId="{699941C5-A91C-4D54-A52E-458052E18B40}" dt="2022-02-02T15:57:50.727" v="60" actId="20577"/>
          <ac:spMkLst>
            <pc:docMk/>
            <pc:sldMk cId="2380987623" sldId="363"/>
            <ac:spMk id="7" creationId="{04FA3324-586C-4A4C-8CC3-5761E1988F82}"/>
          </ac:spMkLst>
        </pc:spChg>
        <pc:spChg chg="add mod ord">
          <ac:chgData name="Jérémy Delisle" userId="5f5fb9449a3ca95c" providerId="LiveId" clId="{699941C5-A91C-4D54-A52E-458052E18B40}" dt="2022-02-02T15:57:57.317" v="81" actId="20577"/>
          <ac:spMkLst>
            <pc:docMk/>
            <pc:sldMk cId="2380987623" sldId="363"/>
            <ac:spMk id="8" creationId="{AD3C5005-C00B-4F81-A2C4-AC7DE0CF5CED}"/>
          </ac:spMkLst>
        </pc:spChg>
      </pc:sldChg>
      <pc:sldChg chg="addSp delSp modSp add mod modClrScheme chgLayout">
        <pc:chgData name="Jérémy Delisle" userId="5f5fb9449a3ca95c" providerId="LiveId" clId="{699941C5-A91C-4D54-A52E-458052E18B40}" dt="2022-02-02T16:20:19.638" v="198" actId="14100"/>
        <pc:sldMkLst>
          <pc:docMk/>
          <pc:sldMk cId="3528564488" sldId="364"/>
        </pc:sldMkLst>
        <pc:spChg chg="mod ord">
          <ac:chgData name="Jérémy Delisle" userId="5f5fb9449a3ca95c" providerId="LiveId" clId="{699941C5-A91C-4D54-A52E-458052E18B40}" dt="2022-02-02T16:15:31.804" v="105" actId="700"/>
          <ac:spMkLst>
            <pc:docMk/>
            <pc:sldMk cId="3528564488" sldId="364"/>
            <ac:spMk id="5" creationId="{3262BAAC-B5FC-458A-90D2-6FE4D3730112}"/>
          </ac:spMkLst>
        </pc:spChg>
        <pc:spChg chg="mod ord">
          <ac:chgData name="Jérémy Delisle" userId="5f5fb9449a3ca95c" providerId="LiveId" clId="{699941C5-A91C-4D54-A52E-458052E18B40}" dt="2022-02-02T16:15:31.804" v="105" actId="700"/>
          <ac:spMkLst>
            <pc:docMk/>
            <pc:sldMk cId="3528564488" sldId="364"/>
            <ac:spMk id="6" creationId="{BC65B158-85A4-4934-9B72-85CCBAF915B1}"/>
          </ac:spMkLst>
        </pc:spChg>
        <pc:spChg chg="mod ord">
          <ac:chgData name="Jérémy Delisle" userId="5f5fb9449a3ca95c" providerId="LiveId" clId="{699941C5-A91C-4D54-A52E-458052E18B40}" dt="2022-02-02T16:15:31.804" v="105" actId="700"/>
          <ac:spMkLst>
            <pc:docMk/>
            <pc:sldMk cId="3528564488" sldId="364"/>
            <ac:spMk id="7" creationId="{04FA3324-586C-4A4C-8CC3-5761E1988F82}"/>
          </ac:spMkLst>
        </pc:spChg>
        <pc:spChg chg="mod ord">
          <ac:chgData name="Jérémy Delisle" userId="5f5fb9449a3ca95c" providerId="LiveId" clId="{699941C5-A91C-4D54-A52E-458052E18B40}" dt="2022-02-02T16:15:31.804" v="105" actId="700"/>
          <ac:spMkLst>
            <pc:docMk/>
            <pc:sldMk cId="3528564488" sldId="364"/>
            <ac:spMk id="8" creationId="{AD3C5005-C00B-4F81-A2C4-AC7DE0CF5CED}"/>
          </ac:spMkLst>
        </pc:spChg>
        <pc:picChg chg="add mod">
          <ac:chgData name="Jérémy Delisle" userId="5f5fb9449a3ca95c" providerId="LiveId" clId="{699941C5-A91C-4D54-A52E-458052E18B40}" dt="2022-02-02T16:20:19.638" v="198" actId="14100"/>
          <ac:picMkLst>
            <pc:docMk/>
            <pc:sldMk cId="3528564488" sldId="364"/>
            <ac:picMk id="9" creationId="{37900E7B-A819-4197-91EE-5216996CA3F3}"/>
          </ac:picMkLst>
        </pc:picChg>
        <pc:picChg chg="add del mod">
          <ac:chgData name="Jérémy Delisle" userId="5f5fb9449a3ca95c" providerId="LiveId" clId="{699941C5-A91C-4D54-A52E-458052E18B40}" dt="2022-02-02T16:18:04.109" v="166" actId="478"/>
          <ac:picMkLst>
            <pc:docMk/>
            <pc:sldMk cId="3528564488" sldId="364"/>
            <ac:picMk id="1026" creationId="{F737F8E6-A885-4BF6-B59D-D2D3626C44AD}"/>
          </ac:picMkLst>
        </pc:picChg>
        <pc:picChg chg="add mod">
          <ac:chgData name="Jérémy Delisle" userId="5f5fb9449a3ca95c" providerId="LiveId" clId="{699941C5-A91C-4D54-A52E-458052E18B40}" dt="2022-02-02T16:20:18.379" v="197" actId="1076"/>
          <ac:picMkLst>
            <pc:docMk/>
            <pc:sldMk cId="3528564488" sldId="364"/>
            <ac:picMk id="1028" creationId="{66A6EDE3-A85D-4E81-A358-916A831E4FA9}"/>
          </ac:picMkLst>
        </pc:picChg>
      </pc:sldChg>
      <pc:sldChg chg="addSp delSp modSp add mod modClrScheme chgLayout">
        <pc:chgData name="Jérémy Delisle" userId="5f5fb9449a3ca95c" providerId="LiveId" clId="{699941C5-A91C-4D54-A52E-458052E18B40}" dt="2022-02-02T16:20:06.684" v="194" actId="1366"/>
        <pc:sldMkLst>
          <pc:docMk/>
          <pc:sldMk cId="630641368" sldId="365"/>
        </pc:sldMkLst>
        <pc:spChg chg="mod ord">
          <ac:chgData name="Jérémy Delisle" userId="5f5fb9449a3ca95c" providerId="LiveId" clId="{699941C5-A91C-4D54-A52E-458052E18B40}" dt="2022-02-02T16:15:40.830" v="107" actId="700"/>
          <ac:spMkLst>
            <pc:docMk/>
            <pc:sldMk cId="630641368" sldId="365"/>
            <ac:spMk id="5" creationId="{3262BAAC-B5FC-458A-90D2-6FE4D3730112}"/>
          </ac:spMkLst>
        </pc:spChg>
        <pc:spChg chg="mod ord">
          <ac:chgData name="Jérémy Delisle" userId="5f5fb9449a3ca95c" providerId="LiveId" clId="{699941C5-A91C-4D54-A52E-458052E18B40}" dt="2022-02-02T16:15:40.830" v="107" actId="700"/>
          <ac:spMkLst>
            <pc:docMk/>
            <pc:sldMk cId="630641368" sldId="365"/>
            <ac:spMk id="6" creationId="{BC65B158-85A4-4934-9B72-85CCBAF915B1}"/>
          </ac:spMkLst>
        </pc:spChg>
        <pc:spChg chg="mod ord">
          <ac:chgData name="Jérémy Delisle" userId="5f5fb9449a3ca95c" providerId="LiveId" clId="{699941C5-A91C-4D54-A52E-458052E18B40}" dt="2022-02-02T16:15:40.830" v="107" actId="700"/>
          <ac:spMkLst>
            <pc:docMk/>
            <pc:sldMk cId="630641368" sldId="365"/>
            <ac:spMk id="7" creationId="{04FA3324-586C-4A4C-8CC3-5761E1988F82}"/>
          </ac:spMkLst>
        </pc:spChg>
        <pc:spChg chg="mod ord">
          <ac:chgData name="Jérémy Delisle" userId="5f5fb9449a3ca95c" providerId="LiveId" clId="{699941C5-A91C-4D54-A52E-458052E18B40}" dt="2022-02-02T16:15:40.830" v="107" actId="700"/>
          <ac:spMkLst>
            <pc:docMk/>
            <pc:sldMk cId="630641368" sldId="365"/>
            <ac:spMk id="8" creationId="{AD3C5005-C00B-4F81-A2C4-AC7DE0CF5CED}"/>
          </ac:spMkLst>
        </pc:spChg>
        <pc:picChg chg="add del mod">
          <ac:chgData name="Jérémy Delisle" userId="5f5fb9449a3ca95c" providerId="LiveId" clId="{699941C5-A91C-4D54-A52E-458052E18B40}" dt="2022-02-02T16:19:46.621" v="193" actId="478"/>
          <ac:picMkLst>
            <pc:docMk/>
            <pc:sldMk cId="630641368" sldId="365"/>
            <ac:picMk id="9" creationId="{896EDB62-9CFD-434F-8BA5-D17813B23035}"/>
          </ac:picMkLst>
        </pc:picChg>
        <pc:picChg chg="add mod">
          <ac:chgData name="Jérémy Delisle" userId="5f5fb9449a3ca95c" providerId="LiveId" clId="{699941C5-A91C-4D54-A52E-458052E18B40}" dt="2022-02-02T16:20:06.684" v="194" actId="1366"/>
          <ac:picMkLst>
            <pc:docMk/>
            <pc:sldMk cId="630641368" sldId="365"/>
            <ac:picMk id="10" creationId="{E058F1C9-3CC3-477D-9208-89F91F43893D}"/>
          </ac:picMkLst>
        </pc:picChg>
        <pc:picChg chg="add mod">
          <ac:chgData name="Jérémy Delisle" userId="5f5fb9449a3ca95c" providerId="LiveId" clId="{699941C5-A91C-4D54-A52E-458052E18B40}" dt="2022-02-02T16:20:06.684" v="194" actId="1366"/>
          <ac:picMkLst>
            <pc:docMk/>
            <pc:sldMk cId="630641368" sldId="365"/>
            <ac:picMk id="11" creationId="{B8500199-5964-4861-B817-1611456248E3}"/>
          </ac:picMkLst>
        </pc:picChg>
        <pc:picChg chg="add mod">
          <ac:chgData name="Jérémy Delisle" userId="5f5fb9449a3ca95c" providerId="LiveId" clId="{699941C5-A91C-4D54-A52E-458052E18B40}" dt="2022-02-02T16:20:06.684" v="194" actId="1366"/>
          <ac:picMkLst>
            <pc:docMk/>
            <pc:sldMk cId="630641368" sldId="365"/>
            <ac:picMk id="12" creationId="{8D4F4AE9-F0AB-4087-AB0B-87F35AA50361}"/>
          </ac:picMkLst>
        </pc:picChg>
        <pc:picChg chg="add mod">
          <ac:chgData name="Jérémy Delisle" userId="5f5fb9449a3ca95c" providerId="LiveId" clId="{699941C5-A91C-4D54-A52E-458052E18B40}" dt="2022-02-02T16:20:06.684" v="194" actId="1366"/>
          <ac:picMkLst>
            <pc:docMk/>
            <pc:sldMk cId="630641368" sldId="365"/>
            <ac:picMk id="13" creationId="{8C7FF9A5-95B1-4708-A7EC-2E7DE51CE6A0}"/>
          </ac:picMkLst>
        </pc:picChg>
        <pc:picChg chg="add mod">
          <ac:chgData name="Jérémy Delisle" userId="5f5fb9449a3ca95c" providerId="LiveId" clId="{699941C5-A91C-4D54-A52E-458052E18B40}" dt="2022-02-02T16:20:06.684" v="194" actId="1366"/>
          <ac:picMkLst>
            <pc:docMk/>
            <pc:sldMk cId="630641368" sldId="365"/>
            <ac:picMk id="14" creationId="{8D2523F3-FB43-4243-9A34-0E0B9395945F}"/>
          </ac:picMkLst>
        </pc:picChg>
        <pc:picChg chg="add mod">
          <ac:chgData name="Jérémy Delisle" userId="5f5fb9449a3ca95c" providerId="LiveId" clId="{699941C5-A91C-4D54-A52E-458052E18B40}" dt="2022-02-02T16:20:06.684" v="194" actId="1366"/>
          <ac:picMkLst>
            <pc:docMk/>
            <pc:sldMk cId="630641368" sldId="365"/>
            <ac:picMk id="15" creationId="{FAB1E44C-A10A-462D-B030-B287BFC148D1}"/>
          </ac:picMkLst>
        </pc:picChg>
        <pc:picChg chg="add mod">
          <ac:chgData name="Jérémy Delisle" userId="5f5fb9449a3ca95c" providerId="LiveId" clId="{699941C5-A91C-4D54-A52E-458052E18B40}" dt="2022-02-02T16:20:06.684" v="194" actId="1366"/>
          <ac:picMkLst>
            <pc:docMk/>
            <pc:sldMk cId="630641368" sldId="365"/>
            <ac:picMk id="16" creationId="{A715572C-6125-44E5-A653-7B8EDCE52D62}"/>
          </ac:picMkLst>
        </pc:picChg>
        <pc:picChg chg="add del mod">
          <ac:chgData name="Jérémy Delisle" userId="5f5fb9449a3ca95c" providerId="LiveId" clId="{699941C5-A91C-4D54-A52E-458052E18B40}" dt="2022-02-02T16:19:44.129" v="192" actId="478"/>
          <ac:picMkLst>
            <pc:docMk/>
            <pc:sldMk cId="630641368" sldId="365"/>
            <ac:picMk id="17" creationId="{DE6B73DF-86F9-4CB4-BCA7-3CBDCBD3C77A}"/>
          </ac:picMkLst>
        </pc:picChg>
        <pc:picChg chg="add mod">
          <ac:chgData name="Jérémy Delisle" userId="5f5fb9449a3ca95c" providerId="LiveId" clId="{699941C5-A91C-4D54-A52E-458052E18B40}" dt="2022-02-02T16:20:06.684" v="194" actId="1366"/>
          <ac:picMkLst>
            <pc:docMk/>
            <pc:sldMk cId="630641368" sldId="365"/>
            <ac:picMk id="18" creationId="{C4A5077D-AB7C-47B3-8762-54F70E3783D3}"/>
          </ac:picMkLst>
        </pc:picChg>
        <pc:picChg chg="add mod">
          <ac:chgData name="Jérémy Delisle" userId="5f5fb9449a3ca95c" providerId="LiveId" clId="{699941C5-A91C-4D54-A52E-458052E18B40}" dt="2022-02-02T16:19:30.961" v="191" actId="571"/>
          <ac:picMkLst>
            <pc:docMk/>
            <pc:sldMk cId="630641368" sldId="365"/>
            <ac:picMk id="19" creationId="{A64AE10A-E2F2-4D75-9E0E-0044AF0E7E4F}"/>
          </ac:picMkLst>
        </pc:picChg>
      </pc:sldChg>
      <pc:sldMasterChg chg="addSldLayout delSldLayout modSldLayout">
        <pc:chgData name="Jérémy Delisle" userId="5f5fb9449a3ca95c" providerId="LiveId" clId="{699941C5-A91C-4D54-A52E-458052E18B40}" dt="2022-02-02T16:21:20.349" v="201" actId="6014"/>
        <pc:sldMasterMkLst>
          <pc:docMk/>
          <pc:sldMasterMk cId="1914439630" sldId="2147483663"/>
        </pc:sldMasterMkLst>
        <pc:sldLayoutChg chg="addSp modSp add mod replId modTransition">
          <pc:chgData name="Jérémy Delisle" userId="5f5fb9449a3ca95c" providerId="LiveId" clId="{699941C5-A91C-4D54-A52E-458052E18B40}" dt="2022-02-02T16:21:10.642" v="200" actId="6014"/>
          <pc:sldLayoutMkLst>
            <pc:docMk/>
            <pc:sldMasterMk cId="1914439630" sldId="2147483663"/>
            <pc:sldLayoutMk cId="336838809" sldId="2147483727"/>
          </pc:sldLayoutMkLst>
          <pc:spChg chg="add mod">
            <ac:chgData name="Jérémy Delisle" userId="5f5fb9449a3ca95c" providerId="LiveId" clId="{699941C5-A91C-4D54-A52E-458052E18B40}" dt="2022-02-02T16:07:17.003" v="86" actId="207"/>
            <ac:spMkLst>
              <pc:docMk/>
              <pc:sldMasterMk cId="1914439630" sldId="2147483663"/>
              <pc:sldLayoutMk cId="336838809" sldId="2147483727"/>
              <ac:spMk id="2" creationId="{FD2E3AC1-EFDC-4D4C-8F8D-C8474782C183}"/>
            </ac:spMkLst>
          </pc:spChg>
        </pc:sldLayoutChg>
        <pc:sldLayoutChg chg="addSp delSp modSp add mod modTransition">
          <pc:chgData name="Jérémy Delisle" userId="5f5fb9449a3ca95c" providerId="LiveId" clId="{699941C5-A91C-4D54-A52E-458052E18B40}" dt="2022-02-02T16:21:20.349" v="201" actId="6014"/>
          <pc:sldLayoutMkLst>
            <pc:docMk/>
            <pc:sldMasterMk cId="1914439630" sldId="2147483663"/>
            <pc:sldLayoutMk cId="3746963621" sldId="2147483728"/>
          </pc:sldLayoutMkLst>
          <pc:spChg chg="del">
            <ac:chgData name="Jérémy Delisle" userId="5f5fb9449a3ca95c" providerId="LiveId" clId="{699941C5-A91C-4D54-A52E-458052E18B40}" dt="2022-02-02T16:10:24.464" v="91" actId="478"/>
            <ac:spMkLst>
              <pc:docMk/>
              <pc:sldMasterMk cId="1914439630" sldId="2147483663"/>
              <pc:sldLayoutMk cId="3746963621" sldId="2147483728"/>
              <ac:spMk id="2" creationId="{FD2E3AC1-EFDC-4D4C-8F8D-C8474782C183}"/>
            </ac:spMkLst>
          </pc:spChg>
          <pc:spChg chg="mod">
            <ac:chgData name="Jérémy Delisle" userId="5f5fb9449a3ca95c" providerId="LiveId" clId="{699941C5-A91C-4D54-A52E-458052E18B40}" dt="2022-02-02T16:10:47.024" v="92" actId="14100"/>
            <ac:spMkLst>
              <pc:docMk/>
              <pc:sldMasterMk cId="1914439630" sldId="2147483663"/>
              <pc:sldLayoutMk cId="3746963621" sldId="2147483728"/>
              <ac:spMk id="3" creationId="{1ACEC509-F7FA-494D-B441-52C5E89CE026}"/>
            </ac:spMkLst>
          </pc:spChg>
          <pc:spChg chg="mod">
            <ac:chgData name="Jérémy Delisle" userId="5f5fb9449a3ca95c" providerId="LiveId" clId="{699941C5-A91C-4D54-A52E-458052E18B40}" dt="2022-02-02T16:10:47.024" v="92" actId="14100"/>
            <ac:spMkLst>
              <pc:docMk/>
              <pc:sldMasterMk cId="1914439630" sldId="2147483663"/>
              <pc:sldLayoutMk cId="3746963621" sldId="2147483728"/>
              <ac:spMk id="4" creationId="{C74C8410-E136-F14C-9278-20F0C1146566}"/>
            </ac:spMkLst>
          </pc:spChg>
          <pc:spChg chg="mod">
            <ac:chgData name="Jérémy Delisle" userId="5f5fb9449a3ca95c" providerId="LiveId" clId="{699941C5-A91C-4D54-A52E-458052E18B40}" dt="2022-02-02T16:10:47.024" v="92" actId="14100"/>
            <ac:spMkLst>
              <pc:docMk/>
              <pc:sldMasterMk cId="1914439630" sldId="2147483663"/>
              <pc:sldLayoutMk cId="3746963621" sldId="2147483728"/>
              <ac:spMk id="6" creationId="{BF947602-A4DF-EB46-921A-7BDFE7CBFFD3}"/>
            </ac:spMkLst>
          </pc:spChg>
          <pc:spChg chg="add mod ord">
            <ac:chgData name="Jérémy Delisle" userId="5f5fb9449a3ca95c" providerId="LiveId" clId="{699941C5-A91C-4D54-A52E-458052E18B40}" dt="2022-02-02T16:11:11.814" v="99" actId="167"/>
            <ac:spMkLst>
              <pc:docMk/>
              <pc:sldMasterMk cId="1914439630" sldId="2147483663"/>
              <pc:sldLayoutMk cId="3746963621" sldId="2147483728"/>
              <ac:spMk id="7" creationId="{C1D9649A-4F4E-4D0F-B8B9-7462A01D3C6A}"/>
            </ac:spMkLst>
          </pc:spChg>
        </pc:sldLayoutChg>
      </pc:sldMasterChg>
    </pc:docChg>
  </pc:docChgLst>
  <pc:docChgLst>
    <pc:chgData name="Jérémy Delisle" userId="5f5fb9449a3ca95c" providerId="LiveId" clId="{875B3A85-E1EC-47E5-B991-2EBCB8177E8A}"/>
    <pc:docChg chg="undo redo custSel addSld delSld modSld modMainMaster">
      <pc:chgData name="Jérémy Delisle" userId="5f5fb9449a3ca95c" providerId="LiveId" clId="{875B3A85-E1EC-47E5-B991-2EBCB8177E8A}" dt="2022-02-02T11:50:27.187" v="99" actId="11529"/>
      <pc:docMkLst>
        <pc:docMk/>
      </pc:docMkLst>
      <pc:sldChg chg="addSp delSp modSp mod modClrScheme chgLayout">
        <pc:chgData name="Jérémy Delisle" userId="5f5fb9449a3ca95c" providerId="LiveId" clId="{875B3A85-E1EC-47E5-B991-2EBCB8177E8A}" dt="2022-02-02T11:25:46.983" v="91" actId="700"/>
        <pc:sldMkLst>
          <pc:docMk/>
          <pc:sldMk cId="1899926221" sldId="348"/>
        </pc:sldMkLst>
        <pc:spChg chg="mod ord">
          <ac:chgData name="Jérémy Delisle" userId="5f5fb9449a3ca95c" providerId="LiveId" clId="{875B3A85-E1EC-47E5-B991-2EBCB8177E8A}" dt="2022-02-02T11:25:46.983" v="91" actId="700"/>
          <ac:spMkLst>
            <pc:docMk/>
            <pc:sldMk cId="1899926221" sldId="348"/>
            <ac:spMk id="2" creationId="{BD4F16A0-1E4B-4B9C-A550-987D9A6DD9CE}"/>
          </ac:spMkLst>
        </pc:spChg>
        <pc:spChg chg="add del mod ord">
          <ac:chgData name="Jérémy Delisle" userId="5f5fb9449a3ca95c" providerId="LiveId" clId="{875B3A85-E1EC-47E5-B991-2EBCB8177E8A}" dt="2022-02-02T11:25:46.983" v="91" actId="700"/>
          <ac:spMkLst>
            <pc:docMk/>
            <pc:sldMk cId="1899926221" sldId="348"/>
            <ac:spMk id="4" creationId="{0012D3E2-472C-476F-9A53-20F11B076977}"/>
          </ac:spMkLst>
        </pc:spChg>
        <pc:spChg chg="add del mod">
          <ac:chgData name="Jérémy Delisle" userId="5f5fb9449a3ca95c" providerId="LiveId" clId="{875B3A85-E1EC-47E5-B991-2EBCB8177E8A}" dt="2022-02-02T11:25:34.351" v="89" actId="478"/>
          <ac:spMkLst>
            <pc:docMk/>
            <pc:sldMk cId="1899926221" sldId="348"/>
            <ac:spMk id="5" creationId="{C7C50BC5-6ECA-4D80-B447-15772057D429}"/>
          </ac:spMkLst>
        </pc:spChg>
        <pc:spChg chg="add del mod ord">
          <ac:chgData name="Jérémy Delisle" userId="5f5fb9449a3ca95c" providerId="LiveId" clId="{875B3A85-E1EC-47E5-B991-2EBCB8177E8A}" dt="2022-02-02T11:25:46.983" v="91" actId="700"/>
          <ac:spMkLst>
            <pc:docMk/>
            <pc:sldMk cId="1899926221" sldId="348"/>
            <ac:spMk id="6" creationId="{A2525ACC-B492-4B45-802C-544A7BF38E93}"/>
          </ac:spMkLst>
        </pc:spChg>
        <pc:spChg chg="add del mod ord">
          <ac:chgData name="Jérémy Delisle" userId="5f5fb9449a3ca95c" providerId="LiveId" clId="{875B3A85-E1EC-47E5-B991-2EBCB8177E8A}" dt="2022-02-02T11:25:46.983" v="91" actId="700"/>
          <ac:spMkLst>
            <pc:docMk/>
            <pc:sldMk cId="1899926221" sldId="348"/>
            <ac:spMk id="7" creationId="{0A3D72CC-918E-40A0-A1A6-176B9766E0D5}"/>
          </ac:spMkLst>
        </pc:spChg>
      </pc:sldChg>
      <pc:sldChg chg="modSp mod">
        <pc:chgData name="Jérémy Delisle" userId="5f5fb9449a3ca95c" providerId="LiveId" clId="{875B3A85-E1EC-47E5-B991-2EBCB8177E8A}" dt="2022-02-01T08:58:18.245" v="82" actId="20577"/>
        <pc:sldMkLst>
          <pc:docMk/>
          <pc:sldMk cId="2058179676" sldId="359"/>
        </pc:sldMkLst>
        <pc:spChg chg="mod">
          <ac:chgData name="Jérémy Delisle" userId="5f5fb9449a3ca95c" providerId="LiveId" clId="{875B3A85-E1EC-47E5-B991-2EBCB8177E8A}" dt="2022-02-01T08:58:18.245" v="82" actId="20577"/>
          <ac:spMkLst>
            <pc:docMk/>
            <pc:sldMk cId="2058179676" sldId="359"/>
            <ac:spMk id="4" creationId="{76F14E4A-92E6-4F63-82B7-CBCDDACE9C04}"/>
          </ac:spMkLst>
        </pc:spChg>
      </pc:sldChg>
      <pc:sldChg chg="addSp delSp modSp new add del mod">
        <pc:chgData name="Jérémy Delisle" userId="5f5fb9449a3ca95c" providerId="LiveId" clId="{875B3A85-E1EC-47E5-B991-2EBCB8177E8A}" dt="2022-02-01T08:58:24.269" v="85" actId="47"/>
        <pc:sldMkLst>
          <pc:docMk/>
          <pc:sldMk cId="4005588822" sldId="361"/>
        </pc:sldMkLst>
        <pc:graphicFrameChg chg="add del mod modGraphic">
          <ac:chgData name="Jérémy Delisle" userId="5f5fb9449a3ca95c" providerId="LiveId" clId="{875B3A85-E1EC-47E5-B991-2EBCB8177E8A}" dt="2022-02-01T08:58:01.543" v="11" actId="478"/>
          <ac:graphicFrameMkLst>
            <pc:docMk/>
            <pc:sldMk cId="4005588822" sldId="361"/>
            <ac:graphicFrameMk id="4" creationId="{93C23265-110F-4EAD-9052-742AE9D8645F}"/>
          </ac:graphicFrameMkLst>
        </pc:graphicFrameChg>
      </pc:sldChg>
      <pc:sldChg chg="addSp modSp new mod">
        <pc:chgData name="Jérémy Delisle" userId="5f5fb9449a3ca95c" providerId="LiveId" clId="{875B3A85-E1EC-47E5-B991-2EBCB8177E8A}" dt="2022-02-02T11:50:27.187" v="99" actId="11529"/>
        <pc:sldMkLst>
          <pc:docMk/>
          <pc:sldMk cId="3974288268" sldId="362"/>
        </pc:sldMkLst>
        <pc:spChg chg="add mod ord">
          <ac:chgData name="Jérémy Delisle" userId="5f5fb9449a3ca95c" providerId="LiveId" clId="{875B3A85-E1EC-47E5-B991-2EBCB8177E8A}" dt="2022-02-02T11:29:58.578" v="98" actId="14100"/>
          <ac:spMkLst>
            <pc:docMk/>
            <pc:sldMk cId="3974288268" sldId="362"/>
            <ac:spMk id="6" creationId="{92110C2B-7F4B-4DAD-BF9D-063272CB6872}"/>
          </ac:spMkLst>
        </pc:spChg>
        <pc:spChg chg="add">
          <ac:chgData name="Jérémy Delisle" userId="5f5fb9449a3ca95c" providerId="LiveId" clId="{875B3A85-E1EC-47E5-B991-2EBCB8177E8A}" dt="2022-02-02T11:50:27.187" v="99" actId="11529"/>
          <ac:spMkLst>
            <pc:docMk/>
            <pc:sldMk cId="3974288268" sldId="362"/>
            <ac:spMk id="7" creationId="{C5017EA4-1317-4585-8F76-0A683E18527A}"/>
          </ac:spMkLst>
        </pc:spChg>
      </pc:sldChg>
      <pc:sldMasterChg chg="modSp">
        <pc:chgData name="Jérémy Delisle" userId="5f5fb9449a3ca95c" providerId="LiveId" clId="{875B3A85-E1EC-47E5-B991-2EBCB8177E8A}" dt="2022-02-01T08:56:21.690" v="3" actId="255"/>
        <pc:sldMasterMkLst>
          <pc:docMk/>
          <pc:sldMasterMk cId="4204011843" sldId="2147483665"/>
        </pc:sldMasterMkLst>
        <pc:spChg chg="mod">
          <ac:chgData name="Jérémy Delisle" userId="5f5fb9449a3ca95c" providerId="LiveId" clId="{875B3A85-E1EC-47E5-B991-2EBCB8177E8A}" dt="2022-02-01T08:56:21.690" v="3" actId="255"/>
          <ac:spMkLst>
            <pc:docMk/>
            <pc:sldMasterMk cId="4204011843" sldId="2147483665"/>
            <ac:spMk id="3" creationId="{125EDA15-4FFC-4D24-B7E2-6C1F5D8EF349}"/>
          </ac:spMkLst>
        </pc:spChg>
      </pc:sldMasterChg>
    </pc:docChg>
  </pc:docChgLst>
  <pc:docChgLst>
    <pc:chgData name="Tariq, Saman GIZ" userId="71e1a46f-f0a9-4839-94bf-71441c44cec8" providerId="ADAL" clId="{05F0C6C0-7BCE-4529-9D76-8BAB9FCDC4EF}"/>
    <pc:docChg chg="custSel modSld">
      <pc:chgData name="Tariq, Saman GIZ" userId="71e1a46f-f0a9-4839-94bf-71441c44cec8" providerId="ADAL" clId="{05F0C6C0-7BCE-4529-9D76-8BAB9FCDC4EF}" dt="2022-02-21T08:49:08.782" v="1" actId="27636"/>
      <pc:docMkLst>
        <pc:docMk/>
      </pc:docMkLst>
      <pc:sldChg chg="modSp mod">
        <pc:chgData name="Tariq, Saman GIZ" userId="71e1a46f-f0a9-4839-94bf-71441c44cec8" providerId="ADAL" clId="{05F0C6C0-7BCE-4529-9D76-8BAB9FCDC4EF}" dt="2022-02-21T08:49:08.775" v="0" actId="27636"/>
        <pc:sldMkLst>
          <pc:docMk/>
          <pc:sldMk cId="668443240" sldId="343"/>
        </pc:sldMkLst>
        <pc:spChg chg="mod">
          <ac:chgData name="Tariq, Saman GIZ" userId="71e1a46f-f0a9-4839-94bf-71441c44cec8" providerId="ADAL" clId="{05F0C6C0-7BCE-4529-9D76-8BAB9FCDC4EF}" dt="2022-02-21T08:49:08.775" v="0" actId="27636"/>
          <ac:spMkLst>
            <pc:docMk/>
            <pc:sldMk cId="668443240" sldId="343"/>
            <ac:spMk id="7" creationId="{D5D67D52-105A-4105-A5C3-DC3FBCDD9AAA}"/>
          </ac:spMkLst>
        </pc:spChg>
      </pc:sldChg>
      <pc:sldChg chg="modSp mod">
        <pc:chgData name="Tariq, Saman GIZ" userId="71e1a46f-f0a9-4839-94bf-71441c44cec8" providerId="ADAL" clId="{05F0C6C0-7BCE-4529-9D76-8BAB9FCDC4EF}" dt="2022-02-21T08:49:08.782" v="1" actId="27636"/>
        <pc:sldMkLst>
          <pc:docMk/>
          <pc:sldMk cId="4098532910" sldId="346"/>
        </pc:sldMkLst>
        <pc:spChg chg="mod">
          <ac:chgData name="Tariq, Saman GIZ" userId="71e1a46f-f0a9-4839-94bf-71441c44cec8" providerId="ADAL" clId="{05F0C6C0-7BCE-4529-9D76-8BAB9FCDC4EF}" dt="2022-02-21T08:49:08.782" v="1" actId="27636"/>
          <ac:spMkLst>
            <pc:docMk/>
            <pc:sldMk cId="4098532910" sldId="346"/>
            <ac:spMk id="7" creationId="{67FEB804-163C-415E-8213-013206BF0DD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en-GB">
                <a:latin typeface="+mj-lt"/>
              </a:rPr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EA-4FE7-AF73-F77AA44D085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EA-4FE7-AF73-F77AA44D085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EA-4FE7-AF73-F77AA44D0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6211008"/>
        <c:axId val="1186222240"/>
      </c:barChart>
      <c:catAx>
        <c:axId val="118621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de-DE"/>
          </a:p>
        </c:txPr>
        <c:crossAx val="1186222240"/>
        <c:crosses val="autoZero"/>
        <c:auto val="1"/>
        <c:lblAlgn val="ctr"/>
        <c:lblOffset val="100"/>
        <c:noMultiLvlLbl val="0"/>
      </c:catAx>
      <c:valAx>
        <c:axId val="118622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de-DE"/>
          </a:p>
        </c:txPr>
        <c:crossAx val="118621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en-US">
                <a:latin typeface="+mj-lt"/>
              </a:rPr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EF-413B-BA1A-DF405030DE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EF-413B-BA1A-DF405030DE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EF-413B-BA1A-DF405030DE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EF-413B-BA1A-DF405030DE4D}"/>
              </c:ext>
            </c:extLst>
          </c:dPt>
          <c:cat>
            <c:strRef>
              <c:f>Feuil1!$A$2:$A$5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1E-4CDF-B0E3-8AACE554F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en-GB">
                <a:latin typeface="+mj-lt"/>
              </a:rPr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A2-4186-BDF2-776259AACE7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A2-4186-BDF2-776259AACE7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A2-4186-BDF2-776259AAC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6299200"/>
        <c:axId val="1186305440"/>
      </c:lineChart>
      <c:catAx>
        <c:axId val="118629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de-DE"/>
          </a:p>
        </c:txPr>
        <c:crossAx val="1186305440"/>
        <c:crosses val="autoZero"/>
        <c:auto val="1"/>
        <c:lblAlgn val="ctr"/>
        <c:lblOffset val="100"/>
        <c:noMultiLvlLbl val="0"/>
      </c:catAx>
      <c:valAx>
        <c:axId val="118630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de-DE"/>
          </a:p>
        </c:txPr>
        <c:crossAx val="118629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4A2-6D6F-5F48-8DA2-57859A5300BE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695DC-76C0-BE49-B640-A368E9403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03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hyperlink" Target="https://mobiliseyourcity.us19.list-manage.com/subscribe?u=efec4f80d112016168308a740&amp;id=68f3ceadfb" TargetMode="Externa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x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ECCB441-CA3F-F246-A074-6C650CEE2B3A}"/>
              </a:ext>
            </a:extLst>
          </p:cNvPr>
          <p:cNvGrpSpPr/>
          <p:nvPr userDrawn="1"/>
        </p:nvGrpSpPr>
        <p:grpSpPr>
          <a:xfrm>
            <a:off x="3596642" y="718734"/>
            <a:ext cx="4998718" cy="734207"/>
            <a:chOff x="3596642" y="531886"/>
            <a:chExt cx="4998718" cy="734207"/>
          </a:xfrm>
        </p:grpSpPr>
        <p:sp>
          <p:nvSpPr>
            <p:cNvPr id="20" name="Title 6">
              <a:extLst>
                <a:ext uri="{FF2B5EF4-FFF2-40B4-BE49-F238E27FC236}">
                  <a16:creationId xmlns:a16="http://schemas.microsoft.com/office/drawing/2014/main" id="{7AA822BF-1D70-F341-917A-E3EECA55B503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3596642" y="531886"/>
              <a:ext cx="4998718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defRPr sz="2800">
                  <a:solidFill>
                    <a:schemeClr val="bg2"/>
                  </a:solidFill>
                  <a:latin typeface="Raleway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defRPr sz="2400">
                  <a:solidFill>
                    <a:schemeClr val="bg2"/>
                  </a:solidFill>
                  <a:latin typeface="Raleway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 sz="2000">
                  <a:solidFill>
                    <a:schemeClr val="bg2"/>
                  </a:solidFill>
                  <a:latin typeface="Raleway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9E2986"/>
                  </a:solidFill>
                  <a:latin typeface="Gravur-CondensedBold" charset="0"/>
                  <a:ea typeface="Gravur-CondensedBold" charset="0"/>
                  <a:cs typeface="Gravur-CondensedBold" charset="0"/>
                </a:rPr>
                <a:t>Contents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7C9E348-9FAA-B04C-ADAE-9FD1943AADE7}"/>
                </a:ext>
              </a:extLst>
            </p:cNvPr>
            <p:cNvCxnSpPr/>
            <p:nvPr/>
          </p:nvCxnSpPr>
          <p:spPr>
            <a:xfrm>
              <a:off x="5031068" y="1266093"/>
              <a:ext cx="212986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80AE922-479E-EA4F-968A-2F8C70D61A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6852" y="1768049"/>
            <a:ext cx="3898296" cy="1137097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4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6108400-2ADB-7049-B1D4-0D0B67D99B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5913" y="1522228"/>
            <a:ext cx="819973" cy="819973"/>
          </a:xfrm>
          <a:prstGeom prst="ellipse">
            <a:avLst/>
          </a:prstGeom>
          <a:gradFill>
            <a:gsLst>
              <a:gs pos="0">
                <a:srgbClr val="26B4D4"/>
              </a:gs>
              <a:gs pos="100000">
                <a:srgbClr val="9E2986"/>
              </a:gs>
            </a:gsLst>
            <a:lin ang="8100000" scaled="1"/>
          </a:gradFill>
          <a:ln w="25400">
            <a:solidFill>
              <a:schemeClr val="bg1"/>
            </a:solidFill>
          </a:ln>
        </p:spPr>
        <p:txBody>
          <a:bodyPr lIns="90000" tIns="90000" rIns="90000" bIns="90000" anchor="ctr" anchorCtr="0"/>
          <a:lstStyle>
            <a:lvl1pPr algn="ctr">
              <a:buNone/>
              <a:defRPr sz="28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E82D0EE-2397-A14D-A3BC-FFE8D232EC5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46852" y="3535361"/>
            <a:ext cx="3898296" cy="1137097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4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45C3ED7-0DF6-2545-9FA6-27E7F6F0D9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15913" y="3289540"/>
            <a:ext cx="819973" cy="819973"/>
          </a:xfrm>
          <a:prstGeom prst="ellipse">
            <a:avLst/>
          </a:prstGeom>
          <a:gradFill>
            <a:gsLst>
              <a:gs pos="0">
                <a:srgbClr val="26B4D4"/>
              </a:gs>
              <a:gs pos="100000">
                <a:srgbClr val="9E2986"/>
              </a:gs>
            </a:gsLst>
            <a:lin ang="8100000" scaled="1"/>
          </a:gradFill>
          <a:ln w="25400">
            <a:solidFill>
              <a:schemeClr val="bg1"/>
            </a:solidFill>
          </a:ln>
        </p:spPr>
        <p:txBody>
          <a:bodyPr lIns="90000" tIns="90000" rIns="90000" bIns="90000" anchor="ctr" anchorCtr="0"/>
          <a:lstStyle>
            <a:lvl1pPr algn="ctr">
              <a:buNone/>
              <a:defRPr sz="28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F843D25-DD02-6D45-A38D-D28780BE0A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46852" y="5302673"/>
            <a:ext cx="3898296" cy="1137097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4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0692CDF-DF98-F645-A7EC-AD1DB971FD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5913" y="5056852"/>
            <a:ext cx="819973" cy="819973"/>
          </a:xfrm>
          <a:prstGeom prst="ellipse">
            <a:avLst/>
          </a:prstGeom>
          <a:gradFill>
            <a:gsLst>
              <a:gs pos="0">
                <a:srgbClr val="26B4D4"/>
              </a:gs>
              <a:gs pos="100000">
                <a:srgbClr val="9E2986"/>
              </a:gs>
            </a:gsLst>
            <a:lin ang="8100000" scaled="1"/>
          </a:gradFill>
          <a:ln w="25400">
            <a:solidFill>
              <a:schemeClr val="bg1"/>
            </a:solidFill>
          </a:ln>
        </p:spPr>
        <p:txBody>
          <a:bodyPr lIns="90000" tIns="90000" rIns="90000" bIns="90000" anchor="ctr" anchorCtr="0"/>
          <a:lstStyle>
            <a:lvl1pPr algn="ctr">
              <a:buNone/>
              <a:defRPr sz="28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36845741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x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081D69A-F52D-E747-A109-CC054C9A25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2601" y="2133902"/>
            <a:ext cx="2357243" cy="738116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432000" tIns="90000" rIns="90000" bIns="90000" anchor="ctr" anchorCtr="0"/>
          <a:lstStyle>
            <a:lvl1pPr marL="9525" indent="0" algn="l">
              <a:buNone/>
              <a:tabLst/>
              <a:defRPr sz="16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C9E348-9FAA-B04C-ADAE-9FD1943AADE7}"/>
              </a:ext>
            </a:extLst>
          </p:cNvPr>
          <p:cNvCxnSpPr>
            <a:cxnSpLocks/>
          </p:cNvCxnSpPr>
          <p:nvPr/>
        </p:nvCxnSpPr>
        <p:spPr>
          <a:xfrm>
            <a:off x="4688168" y="1421399"/>
            <a:ext cx="212986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A581CFA-A096-D140-8BA0-A6021D3ED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7555" y="586874"/>
            <a:ext cx="3776889" cy="577569"/>
          </a:xfrm>
          <a:prstGeom prst="rect">
            <a:avLst/>
          </a:prstGeom>
        </p:spPr>
        <p:txBody>
          <a:bodyPr/>
          <a:lstStyle>
            <a:lvl1pPr marL="9525" indent="0" algn="ctr">
              <a:buNone/>
              <a:tabLst/>
              <a:defRPr sz="36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people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2B832C6-9B87-F74C-B0C4-8D34D53517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6228" y="1886188"/>
            <a:ext cx="1223884" cy="122388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0" tIns="0" rIns="0" bIns="0" anchor="ctr" anchorCtr="0"/>
          <a:lstStyle>
            <a:lvl1pPr marL="0" indent="0" algn="ctr">
              <a:spcBef>
                <a:spcPts val="600"/>
              </a:spcBef>
              <a:buNone/>
              <a:defRPr sz="1200"/>
            </a:lvl1pPr>
          </a:lstStyle>
          <a:p>
            <a:r>
              <a:rPr lang="en-DE"/>
              <a:t>Add headshot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5613FD6-7EAB-6046-85DA-E0B96F98CB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42601" y="3553841"/>
            <a:ext cx="2357243" cy="738116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432000" tIns="90000" rIns="90000" bIns="90000" anchor="ctr" anchorCtr="0"/>
          <a:lstStyle>
            <a:lvl1pPr marL="9525" indent="0" algn="l">
              <a:buNone/>
              <a:tabLst/>
              <a:defRPr sz="16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ABFDED0-ADDA-1A43-A6E7-7EE101061D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6228" y="3306127"/>
            <a:ext cx="1223884" cy="122388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0" tIns="0" rIns="0" bIns="0" anchor="ctr" anchorCtr="0"/>
          <a:lstStyle>
            <a:lvl1pPr marL="0" indent="0" algn="ctr">
              <a:spcBef>
                <a:spcPts val="600"/>
              </a:spcBef>
              <a:buNone/>
              <a:defRPr sz="1200"/>
            </a:lvl1pPr>
          </a:lstStyle>
          <a:p>
            <a:r>
              <a:rPr lang="en-DE"/>
              <a:t>Add headshot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46DA751-A403-7B48-8305-499EB665E9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2601" y="4973780"/>
            <a:ext cx="2357243" cy="738116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432000" tIns="90000" rIns="90000" bIns="90000" anchor="ctr" anchorCtr="0"/>
          <a:lstStyle>
            <a:lvl1pPr marL="9525" indent="0" algn="l">
              <a:buNone/>
              <a:tabLst/>
              <a:defRPr sz="16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E99625C6-0D1B-AE47-AB2D-A7CA7EA2055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6228" y="4726066"/>
            <a:ext cx="1223884" cy="122388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0" tIns="0" rIns="0" bIns="0" anchor="ctr" anchorCtr="0"/>
          <a:lstStyle>
            <a:lvl1pPr marL="0" indent="0" algn="ctr">
              <a:spcBef>
                <a:spcPts val="600"/>
              </a:spcBef>
              <a:buNone/>
              <a:defRPr sz="1200"/>
            </a:lvl1pPr>
          </a:lstStyle>
          <a:p>
            <a:r>
              <a:rPr lang="en-DE"/>
              <a:t>Add headshot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4EEB31D-5578-2F4F-B520-E39007BE5A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67946" y="2102360"/>
            <a:ext cx="2357243" cy="738116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432000" tIns="90000" rIns="90000" bIns="90000" anchor="ctr" anchorCtr="0"/>
          <a:lstStyle>
            <a:lvl1pPr marL="9525" indent="0" algn="l">
              <a:buNone/>
              <a:tabLst/>
              <a:defRPr sz="16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4EC5F126-BA06-4A45-89DA-30A0F842935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91573" y="1854646"/>
            <a:ext cx="1223884" cy="122388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0" tIns="0" rIns="0" bIns="0" anchor="ctr" anchorCtr="0"/>
          <a:lstStyle>
            <a:lvl1pPr marL="0" indent="0" algn="ctr">
              <a:spcBef>
                <a:spcPts val="600"/>
              </a:spcBef>
              <a:buNone/>
              <a:defRPr sz="1200"/>
            </a:lvl1pPr>
          </a:lstStyle>
          <a:p>
            <a:r>
              <a:rPr lang="en-DE"/>
              <a:t>Add headshot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BAC4634-28A1-AA45-A027-1E1A00B66C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7946" y="3522299"/>
            <a:ext cx="2357243" cy="738116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432000" tIns="90000" rIns="90000" bIns="90000" anchor="ctr" anchorCtr="0"/>
          <a:lstStyle>
            <a:lvl1pPr marL="9525" indent="0" algn="l">
              <a:buNone/>
              <a:tabLst/>
              <a:defRPr sz="16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3B56D37C-0F8B-EB40-BB73-1FEE9811558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91573" y="3274585"/>
            <a:ext cx="1223884" cy="122388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0" tIns="0" rIns="0" bIns="0" anchor="ctr" anchorCtr="0"/>
          <a:lstStyle>
            <a:lvl1pPr marL="0" indent="0" algn="ctr">
              <a:spcBef>
                <a:spcPts val="600"/>
              </a:spcBef>
              <a:buNone/>
              <a:defRPr sz="1200"/>
            </a:lvl1pPr>
          </a:lstStyle>
          <a:p>
            <a:r>
              <a:rPr lang="en-DE"/>
              <a:t>Add headshot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99B03BC-5002-9948-A66C-0A82D28159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7946" y="4942238"/>
            <a:ext cx="2357243" cy="738116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432000" tIns="90000" rIns="90000" bIns="90000" anchor="ctr" anchorCtr="0"/>
          <a:lstStyle>
            <a:lvl1pPr marL="9525" indent="0" algn="l">
              <a:buNone/>
              <a:tabLst/>
              <a:defRPr sz="16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A53E9147-6095-044F-BFF5-429B567F968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91573" y="4694524"/>
            <a:ext cx="1223884" cy="122388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0" tIns="0" rIns="0" bIns="0" anchor="ctr" anchorCtr="0"/>
          <a:lstStyle>
            <a:lvl1pPr marL="0" indent="0" algn="ctr">
              <a:spcBef>
                <a:spcPts val="600"/>
              </a:spcBef>
              <a:buNone/>
              <a:defRPr sz="1200"/>
            </a:lvl1pPr>
          </a:lstStyle>
          <a:p>
            <a:r>
              <a:rPr lang="en-DE"/>
              <a:t>Add headshot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F90C5645-012D-B04F-B94D-087A931183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93291" y="2102360"/>
            <a:ext cx="2357243" cy="738116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432000" tIns="90000" rIns="90000" bIns="90000" anchor="ctr" anchorCtr="0"/>
          <a:lstStyle>
            <a:lvl1pPr marL="9525" indent="0" algn="l">
              <a:buNone/>
              <a:tabLst/>
              <a:defRPr sz="16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D502B2B-0669-D04F-BCBD-0B0956BE6B3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916918" y="1854646"/>
            <a:ext cx="1223884" cy="122388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0" tIns="0" rIns="0" bIns="0" anchor="ctr" anchorCtr="0"/>
          <a:lstStyle>
            <a:lvl1pPr marL="0" indent="0" algn="ctr">
              <a:spcBef>
                <a:spcPts val="600"/>
              </a:spcBef>
              <a:buNone/>
              <a:defRPr sz="1200"/>
            </a:lvl1pPr>
          </a:lstStyle>
          <a:p>
            <a:r>
              <a:rPr lang="en-DE"/>
              <a:t>Add headshot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D90A5FE-F182-0B4A-A044-649AF1550A4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93291" y="3522299"/>
            <a:ext cx="2357243" cy="738116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432000" tIns="90000" rIns="90000" bIns="90000" anchor="ctr" anchorCtr="0"/>
          <a:lstStyle>
            <a:lvl1pPr marL="9525" indent="0" algn="l">
              <a:buNone/>
              <a:tabLst/>
              <a:defRPr sz="16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2E148D39-EA95-5848-914C-17F4C5C8575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916918" y="3274585"/>
            <a:ext cx="1223884" cy="122388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0" tIns="0" rIns="0" bIns="0" anchor="ctr" anchorCtr="0"/>
          <a:lstStyle>
            <a:lvl1pPr marL="0" indent="0" algn="ctr">
              <a:spcBef>
                <a:spcPts val="600"/>
              </a:spcBef>
              <a:buNone/>
              <a:defRPr sz="1200"/>
            </a:lvl1pPr>
          </a:lstStyle>
          <a:p>
            <a:r>
              <a:rPr lang="en-DE"/>
              <a:t>Add headshot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F11239F-5605-CD42-962E-EEE2F86D2E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93291" y="4942238"/>
            <a:ext cx="2357243" cy="738116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432000" tIns="90000" rIns="90000" bIns="90000" anchor="ctr" anchorCtr="0"/>
          <a:lstStyle>
            <a:lvl1pPr marL="9525" indent="0" algn="l">
              <a:buNone/>
              <a:tabLst/>
              <a:defRPr sz="16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D863C67B-47DF-9F47-813C-F8FC4967035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916918" y="4694524"/>
            <a:ext cx="1223884" cy="122388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0" tIns="0" rIns="0" bIns="0" anchor="ctr" anchorCtr="0"/>
          <a:lstStyle>
            <a:lvl1pPr marL="0" indent="0" algn="ctr">
              <a:spcBef>
                <a:spcPts val="600"/>
              </a:spcBef>
              <a:buNone/>
              <a:defRPr sz="1200"/>
            </a:lvl1pPr>
          </a:lstStyle>
          <a:p>
            <a:r>
              <a:rPr lang="en-DE"/>
              <a:t>Add headshot</a:t>
            </a:r>
          </a:p>
        </p:txBody>
      </p:sp>
    </p:spTree>
    <p:extLst>
      <p:ext uri="{BB962C8B-B14F-4D97-AF65-F5344CB8AC3E}">
        <p14:creationId xmlns:p14="http://schemas.microsoft.com/office/powerpoint/2010/main" val="3848923279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5E5290-8EA1-B74B-A946-9115E73A4C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09648" y="0"/>
            <a:ext cx="6096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DE"/>
              <a:t>Add image or graph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66CC81-D7A0-A045-AF4E-BC8AB59C8C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1154" y="2112883"/>
            <a:ext cx="3776889" cy="577569"/>
          </a:xfrm>
          <a:prstGeom prst="rect">
            <a:avLst/>
          </a:prstGeom>
        </p:spPr>
        <p:txBody>
          <a:bodyPr/>
          <a:lstStyle>
            <a:lvl1pPr marL="9525" indent="0">
              <a:buNone/>
              <a:tabLst/>
              <a:defRPr sz="36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083A332-0712-7648-9BE0-1507A69A2E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1154" y="2986605"/>
            <a:ext cx="3776889" cy="577569"/>
          </a:xfrm>
          <a:prstGeom prst="rect">
            <a:avLst/>
          </a:prstGeom>
        </p:spPr>
        <p:txBody>
          <a:bodyPr/>
          <a:lstStyle>
            <a:lvl1pPr marL="9525" indent="0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034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5E5290-8EA1-B74B-A946-9115E73A4C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DE"/>
              <a:t>Add image or graph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66CC81-D7A0-A045-AF4E-BC8AB59C8C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3656" y="2112883"/>
            <a:ext cx="3776889" cy="577569"/>
          </a:xfrm>
          <a:prstGeom prst="rect">
            <a:avLst/>
          </a:prstGeom>
        </p:spPr>
        <p:txBody>
          <a:bodyPr/>
          <a:lstStyle>
            <a:lvl1pPr marL="9525" indent="0">
              <a:buNone/>
              <a:tabLst/>
              <a:defRPr sz="36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083A332-0712-7648-9BE0-1507A69A2E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3656" y="2986605"/>
            <a:ext cx="3776889" cy="577569"/>
          </a:xfrm>
          <a:prstGeom prst="rect">
            <a:avLst/>
          </a:prstGeom>
        </p:spPr>
        <p:txBody>
          <a:bodyPr/>
          <a:lstStyle>
            <a:lvl1pPr marL="9525" indent="0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60052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+ caption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5E5290-8EA1-B74B-A946-9115E73A4C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09648" y="0"/>
            <a:ext cx="6096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DE"/>
              <a:t>Add image or graph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66CC81-D7A0-A045-AF4E-BC8AB59C8C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1154" y="2112883"/>
            <a:ext cx="3776889" cy="577569"/>
          </a:xfrm>
          <a:prstGeom prst="rect">
            <a:avLst/>
          </a:prstGeom>
        </p:spPr>
        <p:txBody>
          <a:bodyPr/>
          <a:lstStyle>
            <a:lvl1pPr marL="9525" indent="0">
              <a:buNone/>
              <a:tabLst/>
              <a:defRPr sz="36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083A332-0712-7648-9BE0-1507A69A2E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1154" y="2986605"/>
            <a:ext cx="3776889" cy="577569"/>
          </a:xfrm>
          <a:prstGeom prst="rect">
            <a:avLst/>
          </a:prstGeom>
        </p:spPr>
        <p:txBody>
          <a:bodyPr/>
          <a:lstStyle>
            <a:lvl1pPr marL="9525" indent="0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38E73BF-6F10-8B46-8A26-7181CBE3D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68043" y="5641347"/>
            <a:ext cx="3898296" cy="6172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lIns="360000" rIns="360000" anchor="ctr" anchorCtr="0"/>
          <a:lstStyle>
            <a:lvl1pPr marL="9525" indent="0" algn="l">
              <a:buNone/>
              <a:tabLst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Insert image caption here</a:t>
            </a:r>
          </a:p>
        </p:txBody>
      </p:sp>
    </p:spTree>
    <p:extLst>
      <p:ext uri="{BB962C8B-B14F-4D97-AF65-F5344CB8AC3E}">
        <p14:creationId xmlns:p14="http://schemas.microsoft.com/office/powerpoint/2010/main" val="1000942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+ caption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5E5290-8EA1-B74B-A946-9115E73A4C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DE"/>
              <a:t>Add image or graph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66CC81-D7A0-A045-AF4E-BC8AB59C8C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3656" y="2112883"/>
            <a:ext cx="3776889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36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083A332-0712-7648-9BE0-1507A69A2E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3656" y="2986605"/>
            <a:ext cx="3776889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67EC2FF-F125-394D-A7D9-7DFEC892AA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1532" y="5641347"/>
            <a:ext cx="3898296" cy="6172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lIns="360000" rIns="360000" anchor="ctr" anchorCtr="0"/>
          <a:lstStyle>
            <a:lvl1pPr marL="9525" indent="-9525" algn="l">
              <a:buNone/>
              <a:tabLst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Insert image caption here</a:t>
            </a:r>
          </a:p>
        </p:txBody>
      </p:sp>
    </p:spTree>
    <p:extLst>
      <p:ext uri="{BB962C8B-B14F-4D97-AF65-F5344CB8AC3E}">
        <p14:creationId xmlns:p14="http://schemas.microsoft.com/office/powerpoint/2010/main" val="1219737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49CF50F-7C92-D54A-B8DD-D5F92CC1FA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1154" y="1416848"/>
            <a:ext cx="8626021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36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A6387BA-F717-E94C-AEE9-FC72BBB79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1154" y="2290570"/>
            <a:ext cx="8626021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46334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49CF50F-7C92-D54A-B8DD-D5F92CC1FA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1154" y="1416848"/>
            <a:ext cx="8626021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36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A6387BA-F717-E94C-AEE9-FC72BBB79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1154" y="2290570"/>
            <a:ext cx="8626021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2FBB076-4580-7D4C-89AB-7A0D078251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1153" y="3028852"/>
            <a:ext cx="8626021" cy="57756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E2986"/>
              </a:buClr>
              <a:buSzPct val="90000"/>
              <a:buFont typeface="Wingdings" panose="05000000000000000000" pitchFamily="2" charset="2"/>
              <a:buChar char=""/>
              <a:defRPr lang="en-GB" dirty="0"/>
            </a:lvl1pPr>
          </a:lstStyle>
          <a:p>
            <a:pPr lvl="0"/>
            <a:r>
              <a:rPr lang="en-GB"/>
              <a:t>Insert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4020254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21F94E9-2CD7-8646-8630-DCF89ADD71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1154" y="1416848"/>
            <a:ext cx="3776889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36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A87B95B-EE79-AD49-8A4E-A181A93EEF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1154" y="2290570"/>
            <a:ext cx="3776889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78F1B78-CE88-A849-8394-B0024572BD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3957" y="2290570"/>
            <a:ext cx="3776889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A56ABF3-2ACA-CE4C-A3B1-DC54DDB3CF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3956" y="1416848"/>
            <a:ext cx="3776889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36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2203840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21F94E9-2CD7-8646-8630-DCF89ADD71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1154" y="1416848"/>
            <a:ext cx="3776889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36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A87B95B-EE79-AD49-8A4E-A181A93EEF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1154" y="2290570"/>
            <a:ext cx="3776889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78F1B78-CE88-A849-8394-B0024572BD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3957" y="2290570"/>
            <a:ext cx="3776889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A56ABF3-2ACA-CE4C-A3B1-DC54DDB3CF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3956" y="1416848"/>
            <a:ext cx="3776889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36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C73544-10A8-D644-8A1F-978943F5C4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1153" y="3140215"/>
            <a:ext cx="3776889" cy="577569"/>
          </a:xfrm>
          <a:prstGeom prst="rect">
            <a:avLst/>
          </a:prstGeom>
        </p:spPr>
        <p:txBody>
          <a:bodyPr/>
          <a:lstStyle>
            <a:lvl1pPr>
              <a:defRPr lang="en-GB" sz="1600" b="0" i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>
              <a:buClr>
                <a:srgbClr val="9E2986"/>
              </a:buClr>
              <a:buSzPct val="90000"/>
              <a:buFont typeface="Wingdings" panose="05000000000000000000" pitchFamily="2" charset="2"/>
              <a:buChar char=""/>
            </a:pPr>
            <a:r>
              <a:rPr lang="en-GB"/>
              <a:t>Insert bullet point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AC781BF-64EB-B142-9850-4FAEFF2E39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3956" y="3107139"/>
            <a:ext cx="3793219" cy="577569"/>
          </a:xfrm>
          <a:prstGeom prst="rect">
            <a:avLst/>
          </a:prstGeom>
        </p:spPr>
        <p:txBody>
          <a:bodyPr/>
          <a:lstStyle>
            <a:lvl1pPr>
              <a:defRPr lang="en-GB" sz="1600" b="0" i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>
              <a:buClr>
                <a:srgbClr val="9E2986"/>
              </a:buClr>
              <a:buSzPct val="90000"/>
              <a:buFont typeface="Wingdings" panose="05000000000000000000" pitchFamily="2" charset="2"/>
              <a:buChar char=""/>
            </a:pPr>
            <a:r>
              <a:rPr lang="en-GB"/>
              <a:t>Insert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2600066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22C3C29-E08D-704A-94DB-1D21836287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3957" y="2290570"/>
            <a:ext cx="3776889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8244602-B456-E747-AE51-280AF1C075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1154" y="1416848"/>
            <a:ext cx="3776889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36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339AE23-1E0F-3A4F-8E03-B31070CA27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1154" y="2290570"/>
            <a:ext cx="3776889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09110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x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081D69A-F52D-E747-A109-CC054C9A25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2611" y="2291903"/>
            <a:ext cx="3898296" cy="1137097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4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CCB441-CA3F-F246-A074-6C650CEE2B3A}"/>
              </a:ext>
            </a:extLst>
          </p:cNvPr>
          <p:cNvGrpSpPr/>
          <p:nvPr userDrawn="1"/>
        </p:nvGrpSpPr>
        <p:grpSpPr>
          <a:xfrm>
            <a:off x="3591199" y="718734"/>
            <a:ext cx="4998718" cy="734207"/>
            <a:chOff x="3596642" y="531886"/>
            <a:chExt cx="4998718" cy="734207"/>
          </a:xfrm>
        </p:grpSpPr>
        <p:sp>
          <p:nvSpPr>
            <p:cNvPr id="20" name="Title 6">
              <a:extLst>
                <a:ext uri="{FF2B5EF4-FFF2-40B4-BE49-F238E27FC236}">
                  <a16:creationId xmlns:a16="http://schemas.microsoft.com/office/drawing/2014/main" id="{7AA822BF-1D70-F341-917A-E3EECA55B503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3596642" y="531886"/>
              <a:ext cx="4998718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defRPr sz="2800">
                  <a:solidFill>
                    <a:schemeClr val="bg2"/>
                  </a:solidFill>
                  <a:latin typeface="Raleway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defRPr sz="2400">
                  <a:solidFill>
                    <a:schemeClr val="bg2"/>
                  </a:solidFill>
                  <a:latin typeface="Raleway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 sz="2000">
                  <a:solidFill>
                    <a:schemeClr val="bg2"/>
                  </a:solidFill>
                  <a:latin typeface="Raleway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9E2986"/>
                  </a:solidFill>
                  <a:latin typeface="Gravur-CondensedBold" charset="0"/>
                  <a:ea typeface="Gravur-CondensedBold" charset="0"/>
                  <a:cs typeface="Gravur-CondensedBold" charset="0"/>
                </a:rPr>
                <a:t>Contents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7C9E348-9FAA-B04C-ADAE-9FD1943AADE7}"/>
                </a:ext>
              </a:extLst>
            </p:cNvPr>
            <p:cNvCxnSpPr/>
            <p:nvPr/>
          </p:nvCxnSpPr>
          <p:spPr>
            <a:xfrm>
              <a:off x="5031068" y="1266093"/>
              <a:ext cx="212986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D1036D-EE0E-3A4B-BE83-92210ECC9A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0369" y="2024146"/>
            <a:ext cx="819973" cy="819973"/>
          </a:xfrm>
          <a:prstGeom prst="ellipse">
            <a:avLst/>
          </a:prstGeom>
          <a:gradFill>
            <a:gsLst>
              <a:gs pos="0">
                <a:srgbClr val="26B4D4"/>
              </a:gs>
              <a:gs pos="100000">
                <a:srgbClr val="9E2986"/>
              </a:gs>
            </a:gsLst>
            <a:lin ang="8100000" scaled="1"/>
          </a:gradFill>
          <a:ln w="25400">
            <a:solidFill>
              <a:schemeClr val="bg1"/>
            </a:solidFill>
          </a:ln>
        </p:spPr>
        <p:txBody>
          <a:bodyPr lIns="90000" tIns="90000" rIns="90000" bIns="90000" anchor="ctr" anchorCtr="0"/>
          <a:lstStyle>
            <a:lvl1pPr algn="ctr">
              <a:buNone/>
              <a:defRPr sz="28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1DCB6ED4-5CB0-3B46-AF3D-A7956E5B4FD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60038" y="2275570"/>
            <a:ext cx="3898296" cy="1137097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4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A8078EC9-BF46-4441-ACB1-DACA1EC4FD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27796" y="2007813"/>
            <a:ext cx="819973" cy="819973"/>
          </a:xfrm>
          <a:prstGeom prst="ellipse">
            <a:avLst/>
          </a:prstGeom>
          <a:gradFill>
            <a:gsLst>
              <a:gs pos="0">
                <a:srgbClr val="26B4D4"/>
              </a:gs>
              <a:gs pos="100000">
                <a:srgbClr val="9E2986"/>
              </a:gs>
            </a:gsLst>
            <a:lin ang="8100000" scaled="1"/>
          </a:gradFill>
          <a:ln w="25400">
            <a:solidFill>
              <a:schemeClr val="bg1"/>
            </a:solidFill>
          </a:ln>
        </p:spPr>
        <p:txBody>
          <a:bodyPr lIns="90000" tIns="90000" rIns="90000" bIns="90000" anchor="ctr" anchorCtr="0"/>
          <a:lstStyle>
            <a:lvl1pPr algn="ctr">
              <a:buNone/>
              <a:defRPr sz="28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3CB8FA7-8BB3-5341-8B94-18786199FF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38785" y="4249612"/>
            <a:ext cx="3898296" cy="1137097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4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2E42B36-DE08-8240-AA03-7578A1F5D5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06543" y="3981855"/>
            <a:ext cx="819973" cy="819973"/>
          </a:xfrm>
          <a:prstGeom prst="ellipse">
            <a:avLst/>
          </a:prstGeom>
          <a:gradFill>
            <a:gsLst>
              <a:gs pos="0">
                <a:srgbClr val="26B4D4"/>
              </a:gs>
              <a:gs pos="100000">
                <a:srgbClr val="9E2986"/>
              </a:gs>
            </a:gsLst>
            <a:lin ang="8100000" scaled="1"/>
          </a:gradFill>
          <a:ln w="25400">
            <a:solidFill>
              <a:schemeClr val="bg1"/>
            </a:solidFill>
          </a:ln>
        </p:spPr>
        <p:txBody>
          <a:bodyPr lIns="90000" tIns="90000" rIns="90000" bIns="90000" anchor="ctr" anchorCtr="0"/>
          <a:lstStyle>
            <a:lvl1pPr algn="ctr">
              <a:buNone/>
              <a:defRPr sz="28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1FF2A22F-986C-0641-B3F7-4545874B8F4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46212" y="4233279"/>
            <a:ext cx="3898296" cy="1137097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>
              <a:buNone/>
              <a:defRPr sz="24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16181BD-2C28-BE42-8DAF-13238476558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13970" y="3965522"/>
            <a:ext cx="819973" cy="819973"/>
          </a:xfrm>
          <a:prstGeom prst="ellipse">
            <a:avLst/>
          </a:prstGeom>
          <a:gradFill>
            <a:gsLst>
              <a:gs pos="0">
                <a:srgbClr val="26B4D4"/>
              </a:gs>
              <a:gs pos="100000">
                <a:srgbClr val="9E2986"/>
              </a:gs>
            </a:gsLst>
            <a:lin ang="8100000" scaled="1"/>
          </a:gradFill>
          <a:ln w="25400">
            <a:solidFill>
              <a:schemeClr val="bg1"/>
            </a:solidFill>
          </a:ln>
        </p:spPr>
        <p:txBody>
          <a:bodyPr lIns="90000" tIns="90000" rIns="90000" bIns="90000" anchor="ctr" anchorCtr="0"/>
          <a:lstStyle>
            <a:lvl1pPr algn="ctr">
              <a:buNone/>
              <a:defRPr sz="28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84987667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65D4D41-D274-E943-B543-622DE7016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1154" y="3140215"/>
            <a:ext cx="3776890" cy="577569"/>
          </a:xfrm>
          <a:prstGeom prst="rect">
            <a:avLst/>
          </a:prstGeom>
        </p:spPr>
        <p:txBody>
          <a:bodyPr/>
          <a:lstStyle>
            <a:lvl1pPr>
              <a:defRPr lang="en-GB" sz="1600" b="0" i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>
              <a:buClr>
                <a:srgbClr val="9E2986"/>
              </a:buClr>
              <a:buSzPct val="90000"/>
              <a:buFont typeface="Wingdings" panose="05000000000000000000" pitchFamily="2" charset="2"/>
              <a:buChar char=""/>
            </a:pPr>
            <a:r>
              <a:rPr lang="en-GB"/>
              <a:t>Insert bullet point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0335E8B-1FE5-534D-BD73-D414F5618B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3956" y="3148083"/>
            <a:ext cx="3776890" cy="577569"/>
          </a:xfrm>
          <a:prstGeom prst="rect">
            <a:avLst/>
          </a:prstGeom>
        </p:spPr>
        <p:txBody>
          <a:bodyPr/>
          <a:lstStyle>
            <a:lvl1pPr>
              <a:defRPr lang="en-GB" sz="1600" b="0" i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>
              <a:buClr>
                <a:srgbClr val="9E2986"/>
              </a:buClr>
              <a:buSzPct val="90000"/>
              <a:buFont typeface="Wingdings" panose="05000000000000000000" pitchFamily="2" charset="2"/>
              <a:buChar char=""/>
            </a:pPr>
            <a:r>
              <a:rPr lang="en-GB"/>
              <a:t>Insert bullet point here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B7876B0-0D5F-6048-A8A0-4258A43E2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3957" y="2290570"/>
            <a:ext cx="3776889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852AA79-3FFB-804B-85AB-1C00C64DD8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1154" y="1416848"/>
            <a:ext cx="3776889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36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8670A93-371D-CF4E-816C-E7E8CB7D4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1154" y="2290570"/>
            <a:ext cx="3776889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056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ullets - 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0CCF57-3F67-8347-A429-6B579C3660AF}"/>
              </a:ext>
            </a:extLst>
          </p:cNvPr>
          <p:cNvCxnSpPr/>
          <p:nvPr userDrawn="1"/>
        </p:nvCxnSpPr>
        <p:spPr>
          <a:xfrm flipH="1">
            <a:off x="2457159" y="3981294"/>
            <a:ext cx="1014749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D5C2651-EC19-B048-856E-BFFA03C82A18}"/>
              </a:ext>
            </a:extLst>
          </p:cNvPr>
          <p:cNvSpPr/>
          <p:nvPr userDrawn="1"/>
        </p:nvSpPr>
        <p:spPr>
          <a:xfrm>
            <a:off x="2306612" y="3860644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8F7161-4904-B44A-943A-021B56CCA1FA}"/>
              </a:ext>
            </a:extLst>
          </p:cNvPr>
          <p:cNvSpPr/>
          <p:nvPr userDrawn="1"/>
        </p:nvSpPr>
        <p:spPr>
          <a:xfrm>
            <a:off x="4649986" y="3860644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ECFC33-36A9-EF42-9D59-3EE0D0975EEA}"/>
              </a:ext>
            </a:extLst>
          </p:cNvPr>
          <p:cNvSpPr/>
          <p:nvPr userDrawn="1"/>
        </p:nvSpPr>
        <p:spPr>
          <a:xfrm>
            <a:off x="6993360" y="3860644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7A5846-EB4D-F440-B479-2F57C8115A48}"/>
              </a:ext>
            </a:extLst>
          </p:cNvPr>
          <p:cNvSpPr/>
          <p:nvPr userDrawn="1"/>
        </p:nvSpPr>
        <p:spPr>
          <a:xfrm>
            <a:off x="9336734" y="3860644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C629534-2618-4A41-AAE9-DE8ABF4C52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1221" y="1162132"/>
            <a:ext cx="7562880" cy="577569"/>
          </a:xfrm>
          <a:prstGeom prst="rect">
            <a:avLst/>
          </a:prstGeom>
        </p:spPr>
        <p:txBody>
          <a:bodyPr/>
          <a:lstStyle>
            <a:lvl1pPr marL="9525" indent="-9525" algn="ctr">
              <a:buNone/>
              <a:tabLst/>
              <a:defRPr sz="36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timeline title (A)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F565EBB-7A3D-FD4E-A78C-6ECCDC774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9891" y="3245942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24EAE04-5464-3A4D-BC22-01C28DB5AB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0660" y="4527081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1DABA86C-83CA-FD43-92C9-83AACBF8D2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2897" y="3245942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28E4CC1-96DB-8C43-92B0-69953A980F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33666" y="4527081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</p:spTree>
    <p:extLst>
      <p:ext uri="{BB962C8B-B14F-4D97-AF65-F5344CB8AC3E}">
        <p14:creationId xmlns:p14="http://schemas.microsoft.com/office/powerpoint/2010/main" val="3078534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ullets - Midd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0CCF57-3F67-8347-A429-6B579C3660AF}"/>
              </a:ext>
            </a:extLst>
          </p:cNvPr>
          <p:cNvCxnSpPr>
            <a:cxnSpLocks/>
          </p:cNvCxnSpPr>
          <p:nvPr userDrawn="1"/>
        </p:nvCxnSpPr>
        <p:spPr>
          <a:xfrm flipH="1">
            <a:off x="-415636" y="3981294"/>
            <a:ext cx="1302028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C629534-2618-4A41-AAE9-DE8ABF4C52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1221" y="1162132"/>
            <a:ext cx="7562880" cy="5775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36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timeline title (B)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E68492B-07E9-AB47-AEDD-E0F892940E68}"/>
              </a:ext>
            </a:extLst>
          </p:cNvPr>
          <p:cNvSpPr/>
          <p:nvPr userDrawn="1"/>
        </p:nvSpPr>
        <p:spPr>
          <a:xfrm>
            <a:off x="2306612" y="3860644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E57F47D-DDF4-AA48-A7BE-C2FB73235E75}"/>
              </a:ext>
            </a:extLst>
          </p:cNvPr>
          <p:cNvSpPr/>
          <p:nvPr userDrawn="1"/>
        </p:nvSpPr>
        <p:spPr>
          <a:xfrm>
            <a:off x="4649986" y="3860644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2285FDE-4ECD-8D46-BC4E-80D4C97D419A}"/>
              </a:ext>
            </a:extLst>
          </p:cNvPr>
          <p:cNvSpPr/>
          <p:nvPr userDrawn="1"/>
        </p:nvSpPr>
        <p:spPr>
          <a:xfrm>
            <a:off x="6993360" y="3860644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1D37C73-2087-CF4F-BB36-62A8AE7F5F22}"/>
              </a:ext>
            </a:extLst>
          </p:cNvPr>
          <p:cNvSpPr/>
          <p:nvPr userDrawn="1"/>
        </p:nvSpPr>
        <p:spPr>
          <a:xfrm>
            <a:off x="9336734" y="3860644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A1E57F4-8F0A-1042-8292-3A00B6496C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9891" y="3245942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39D13C3-BDCE-E94B-A5CC-E0CEEED0E0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0660" y="4527081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7FC27DD-6DEF-8E41-A171-7E06A45C66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2897" y="3245942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15248A92-EBFA-C646-AE2C-539B71DD5E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33666" y="4527081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</p:spTree>
    <p:extLst>
      <p:ext uri="{BB962C8B-B14F-4D97-AF65-F5344CB8AC3E}">
        <p14:creationId xmlns:p14="http://schemas.microsoft.com/office/powerpoint/2010/main" val="3932450870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ullets -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0CCF57-3F67-8347-A429-6B579C3660AF}"/>
              </a:ext>
            </a:extLst>
          </p:cNvPr>
          <p:cNvCxnSpPr/>
          <p:nvPr userDrawn="1"/>
        </p:nvCxnSpPr>
        <p:spPr>
          <a:xfrm flipH="1">
            <a:off x="-810760" y="3981294"/>
            <a:ext cx="1014749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C629534-2618-4A41-AAE9-DE8ABF4C52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1221" y="1162132"/>
            <a:ext cx="7562880" cy="5775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36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timeline title (C)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12F79A-818E-6A41-87D7-1584FC925856}"/>
              </a:ext>
            </a:extLst>
          </p:cNvPr>
          <p:cNvSpPr/>
          <p:nvPr userDrawn="1"/>
        </p:nvSpPr>
        <p:spPr>
          <a:xfrm>
            <a:off x="2274338" y="3860644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266D6D-45D3-CC41-BC7D-3E3D7B264659}"/>
              </a:ext>
            </a:extLst>
          </p:cNvPr>
          <p:cNvSpPr/>
          <p:nvPr userDrawn="1"/>
        </p:nvSpPr>
        <p:spPr>
          <a:xfrm>
            <a:off x="4617712" y="3860644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E2C94E-64DA-E644-B8A2-C9DE17616589}"/>
              </a:ext>
            </a:extLst>
          </p:cNvPr>
          <p:cNvSpPr/>
          <p:nvPr userDrawn="1"/>
        </p:nvSpPr>
        <p:spPr>
          <a:xfrm>
            <a:off x="6961086" y="3860644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1D809CB-C37B-764A-AD22-4D4C197899BD}"/>
              </a:ext>
            </a:extLst>
          </p:cNvPr>
          <p:cNvSpPr/>
          <p:nvPr userDrawn="1"/>
        </p:nvSpPr>
        <p:spPr>
          <a:xfrm>
            <a:off x="9304460" y="3860644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7743868A-4D47-4745-BB9D-15FF5A143A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7617" y="3245942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BCD2AD4E-43EB-7245-B720-7E120F394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8386" y="4527081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B3529E48-AF9E-A548-8685-1351159ED2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70623" y="3245942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E08ACFAE-7984-3947-87FA-7FACA7176C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1392" y="4527081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</p:spTree>
    <p:extLst>
      <p:ext uri="{BB962C8B-B14F-4D97-AF65-F5344CB8AC3E}">
        <p14:creationId xmlns:p14="http://schemas.microsoft.com/office/powerpoint/2010/main" val="2208826579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bullets - 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F565EBB-7A3D-FD4E-A78C-6ECCDC774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5776" y="1541704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24EAE04-5464-3A4D-BC22-01C28DB5AB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5776" y="4160282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1DABA86C-83CA-FD43-92C9-83AACBF8D2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5776" y="2850993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28E4CC1-96DB-8C43-92B0-69953A980F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5776" y="5469572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379641-504A-634B-8855-966EC2A7738C}"/>
              </a:ext>
            </a:extLst>
          </p:cNvPr>
          <p:cNvCxnSpPr>
            <a:cxnSpLocks/>
          </p:cNvCxnSpPr>
          <p:nvPr userDrawn="1"/>
        </p:nvCxnSpPr>
        <p:spPr>
          <a:xfrm flipH="1">
            <a:off x="6107773" y="1648558"/>
            <a:ext cx="9525" cy="520944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03D405A-E1B0-0541-9AD6-859ABD678304}"/>
              </a:ext>
            </a:extLst>
          </p:cNvPr>
          <p:cNvSpPr/>
          <p:nvPr userDrawn="1"/>
        </p:nvSpPr>
        <p:spPr>
          <a:xfrm>
            <a:off x="5985459" y="1648558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FD6EF2-9F82-8543-98BD-98E3EE8D661B}"/>
              </a:ext>
            </a:extLst>
          </p:cNvPr>
          <p:cNvSpPr/>
          <p:nvPr userDrawn="1"/>
        </p:nvSpPr>
        <p:spPr>
          <a:xfrm>
            <a:off x="5985459" y="2940038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9A0E48-BA1C-4F4E-8182-C75CB0C3CDBD}"/>
              </a:ext>
            </a:extLst>
          </p:cNvPr>
          <p:cNvSpPr/>
          <p:nvPr userDrawn="1"/>
        </p:nvSpPr>
        <p:spPr>
          <a:xfrm>
            <a:off x="5985459" y="4231518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E4E9685-963B-4247-94E7-9875A5018525}"/>
              </a:ext>
            </a:extLst>
          </p:cNvPr>
          <p:cNvSpPr/>
          <p:nvPr userDrawn="1"/>
        </p:nvSpPr>
        <p:spPr>
          <a:xfrm>
            <a:off x="5985459" y="5522999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867550C9-E0AB-3E49-825F-89103D843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1154" y="2112883"/>
            <a:ext cx="3776889" cy="5775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tabLst/>
              <a:defRPr sz="36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491DFCB7-CEE7-FA47-83B5-8407675B78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1154" y="2986605"/>
            <a:ext cx="3776889" cy="5775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tabLst/>
              <a:defRPr sz="1600" b="0" i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61276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bullets - Midd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FCA1B2-C71B-FF40-9642-530DA88486B2}"/>
              </a:ext>
            </a:extLst>
          </p:cNvPr>
          <p:cNvCxnSpPr>
            <a:cxnSpLocks/>
          </p:cNvCxnSpPr>
          <p:nvPr userDrawn="1"/>
        </p:nvCxnSpPr>
        <p:spPr>
          <a:xfrm flipH="1">
            <a:off x="6107775" y="-180109"/>
            <a:ext cx="12866" cy="703810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379641-504A-634B-8855-966EC2A7738C}"/>
              </a:ext>
            </a:extLst>
          </p:cNvPr>
          <p:cNvCxnSpPr>
            <a:cxnSpLocks/>
          </p:cNvCxnSpPr>
          <p:nvPr userDrawn="1"/>
        </p:nvCxnSpPr>
        <p:spPr>
          <a:xfrm>
            <a:off x="6107773" y="6858000"/>
            <a:ext cx="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03D405A-E1B0-0541-9AD6-859ABD678304}"/>
              </a:ext>
            </a:extLst>
          </p:cNvPr>
          <p:cNvSpPr/>
          <p:nvPr userDrawn="1"/>
        </p:nvSpPr>
        <p:spPr>
          <a:xfrm>
            <a:off x="5985459" y="1648558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FD6EF2-9F82-8543-98BD-98E3EE8D661B}"/>
              </a:ext>
            </a:extLst>
          </p:cNvPr>
          <p:cNvSpPr/>
          <p:nvPr userDrawn="1"/>
        </p:nvSpPr>
        <p:spPr>
          <a:xfrm>
            <a:off x="5985459" y="2940038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9A0E48-BA1C-4F4E-8182-C75CB0C3CDBD}"/>
              </a:ext>
            </a:extLst>
          </p:cNvPr>
          <p:cNvSpPr/>
          <p:nvPr userDrawn="1"/>
        </p:nvSpPr>
        <p:spPr>
          <a:xfrm>
            <a:off x="5985459" y="4231518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E4E9685-963B-4247-94E7-9875A5018525}"/>
              </a:ext>
            </a:extLst>
          </p:cNvPr>
          <p:cNvSpPr/>
          <p:nvPr userDrawn="1"/>
        </p:nvSpPr>
        <p:spPr>
          <a:xfrm>
            <a:off x="5985459" y="5522999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E25D79F-8CF7-3147-96B3-E07B2DC3B1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5776" y="1541704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79A3187-37DE-AE4B-8FCD-D548D6981A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5776" y="4160282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B830565-2326-AC41-8766-2C4C375D53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5776" y="2850993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761D4B5-CE85-484E-8A5E-396007F352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5776" y="5469572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</p:spTree>
    <p:extLst>
      <p:ext uri="{BB962C8B-B14F-4D97-AF65-F5344CB8AC3E}">
        <p14:creationId xmlns:p14="http://schemas.microsoft.com/office/powerpoint/2010/main" val="139388905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bullets -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B3158A-D70D-B148-9E01-71929F34613A}"/>
              </a:ext>
            </a:extLst>
          </p:cNvPr>
          <p:cNvCxnSpPr>
            <a:cxnSpLocks/>
          </p:cNvCxnSpPr>
          <p:nvPr userDrawn="1"/>
        </p:nvCxnSpPr>
        <p:spPr>
          <a:xfrm flipH="1">
            <a:off x="6107774" y="-95534"/>
            <a:ext cx="10231" cy="559620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E152CA-EB99-E34E-AE9D-3781CBDF293F}"/>
              </a:ext>
            </a:extLst>
          </p:cNvPr>
          <p:cNvCxnSpPr>
            <a:cxnSpLocks/>
          </p:cNvCxnSpPr>
          <p:nvPr userDrawn="1"/>
        </p:nvCxnSpPr>
        <p:spPr>
          <a:xfrm>
            <a:off x="6107773" y="5567664"/>
            <a:ext cx="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379641-504A-634B-8855-966EC2A7738C}"/>
              </a:ext>
            </a:extLst>
          </p:cNvPr>
          <p:cNvCxnSpPr>
            <a:cxnSpLocks/>
          </p:cNvCxnSpPr>
          <p:nvPr userDrawn="1"/>
        </p:nvCxnSpPr>
        <p:spPr>
          <a:xfrm>
            <a:off x="6096584" y="5629791"/>
            <a:ext cx="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03D405A-E1B0-0541-9AD6-859ABD678304}"/>
              </a:ext>
            </a:extLst>
          </p:cNvPr>
          <p:cNvSpPr/>
          <p:nvPr userDrawn="1"/>
        </p:nvSpPr>
        <p:spPr>
          <a:xfrm>
            <a:off x="5985459" y="1648558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FD6EF2-9F82-8543-98BD-98E3EE8D661B}"/>
              </a:ext>
            </a:extLst>
          </p:cNvPr>
          <p:cNvSpPr/>
          <p:nvPr userDrawn="1"/>
        </p:nvSpPr>
        <p:spPr>
          <a:xfrm>
            <a:off x="5985459" y="2940038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9A0E48-BA1C-4F4E-8182-C75CB0C3CDBD}"/>
              </a:ext>
            </a:extLst>
          </p:cNvPr>
          <p:cNvSpPr/>
          <p:nvPr userDrawn="1"/>
        </p:nvSpPr>
        <p:spPr>
          <a:xfrm>
            <a:off x="5985459" y="4231518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E4E9685-963B-4247-94E7-9875A5018525}"/>
              </a:ext>
            </a:extLst>
          </p:cNvPr>
          <p:cNvSpPr/>
          <p:nvPr userDrawn="1"/>
        </p:nvSpPr>
        <p:spPr>
          <a:xfrm>
            <a:off x="5985459" y="5522999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9718476-9F5D-8A4E-BC90-4196745070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5776" y="1541704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A8A2F17-F8B9-744E-871E-DDA908AB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5776" y="4160282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A5E54BC8-1538-324A-9679-09DEC02C88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5776" y="2850993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12CE50F-714A-5142-9027-8BD8F132C8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5776" y="5469572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</p:spTree>
    <p:extLst>
      <p:ext uri="{BB962C8B-B14F-4D97-AF65-F5344CB8AC3E}">
        <p14:creationId xmlns:p14="http://schemas.microsoft.com/office/powerpoint/2010/main" val="401566971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bullets_2 - 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379641-504A-634B-8855-966EC2A7738C}"/>
              </a:ext>
            </a:extLst>
          </p:cNvPr>
          <p:cNvCxnSpPr>
            <a:cxnSpLocks/>
          </p:cNvCxnSpPr>
          <p:nvPr userDrawn="1"/>
        </p:nvCxnSpPr>
        <p:spPr>
          <a:xfrm flipH="1">
            <a:off x="6107773" y="1648558"/>
            <a:ext cx="9525" cy="520944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03D405A-E1B0-0541-9AD6-859ABD678304}"/>
              </a:ext>
            </a:extLst>
          </p:cNvPr>
          <p:cNvSpPr/>
          <p:nvPr userDrawn="1"/>
        </p:nvSpPr>
        <p:spPr>
          <a:xfrm>
            <a:off x="5985459" y="1648558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FD6EF2-9F82-8543-98BD-98E3EE8D661B}"/>
              </a:ext>
            </a:extLst>
          </p:cNvPr>
          <p:cNvSpPr/>
          <p:nvPr userDrawn="1"/>
        </p:nvSpPr>
        <p:spPr>
          <a:xfrm>
            <a:off x="5985459" y="2940038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9A0E48-BA1C-4F4E-8182-C75CB0C3CDBD}"/>
              </a:ext>
            </a:extLst>
          </p:cNvPr>
          <p:cNvSpPr/>
          <p:nvPr userDrawn="1"/>
        </p:nvSpPr>
        <p:spPr>
          <a:xfrm>
            <a:off x="5985459" y="4231518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E4E9685-963B-4247-94E7-9875A5018525}"/>
              </a:ext>
            </a:extLst>
          </p:cNvPr>
          <p:cNvSpPr/>
          <p:nvPr userDrawn="1"/>
        </p:nvSpPr>
        <p:spPr>
          <a:xfrm>
            <a:off x="5985459" y="5522999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BDC5358-BCDE-FF4D-A552-2B8888E453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0113" y="1541704"/>
            <a:ext cx="3788379" cy="37883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DE"/>
              <a:t>Add picture or graph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19A12FE-7717-5248-89C1-D858BAF917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5776" y="1541704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A75B254-9B00-6C4C-BDBA-F720CE7B28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5776" y="4160282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8B5DCB5-87B3-5F46-8F72-3C17B1F06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5776" y="2850993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BFBB063-33A8-694A-9F6B-3152616D55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5776" y="5469572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</p:spTree>
    <p:extLst>
      <p:ext uri="{BB962C8B-B14F-4D97-AF65-F5344CB8AC3E}">
        <p14:creationId xmlns:p14="http://schemas.microsoft.com/office/powerpoint/2010/main" val="3116298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bullets_2 - Midd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44BA67-FB84-8D49-A947-64BD2E4945BA}"/>
              </a:ext>
            </a:extLst>
          </p:cNvPr>
          <p:cNvCxnSpPr>
            <a:cxnSpLocks/>
          </p:cNvCxnSpPr>
          <p:nvPr userDrawn="1"/>
        </p:nvCxnSpPr>
        <p:spPr>
          <a:xfrm flipH="1">
            <a:off x="6104761" y="-95534"/>
            <a:ext cx="13245" cy="724447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E152CA-EB99-E34E-AE9D-3781CBDF293F}"/>
              </a:ext>
            </a:extLst>
          </p:cNvPr>
          <p:cNvCxnSpPr>
            <a:cxnSpLocks/>
          </p:cNvCxnSpPr>
          <p:nvPr userDrawn="1"/>
        </p:nvCxnSpPr>
        <p:spPr>
          <a:xfrm>
            <a:off x="6107773" y="5567664"/>
            <a:ext cx="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379641-504A-634B-8855-966EC2A7738C}"/>
              </a:ext>
            </a:extLst>
          </p:cNvPr>
          <p:cNvCxnSpPr>
            <a:cxnSpLocks/>
          </p:cNvCxnSpPr>
          <p:nvPr userDrawn="1"/>
        </p:nvCxnSpPr>
        <p:spPr>
          <a:xfrm>
            <a:off x="6096584" y="5629791"/>
            <a:ext cx="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03D405A-E1B0-0541-9AD6-859ABD678304}"/>
              </a:ext>
            </a:extLst>
          </p:cNvPr>
          <p:cNvSpPr/>
          <p:nvPr userDrawn="1"/>
        </p:nvSpPr>
        <p:spPr>
          <a:xfrm>
            <a:off x="5985459" y="1648558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FD6EF2-9F82-8543-98BD-98E3EE8D661B}"/>
              </a:ext>
            </a:extLst>
          </p:cNvPr>
          <p:cNvSpPr/>
          <p:nvPr userDrawn="1"/>
        </p:nvSpPr>
        <p:spPr>
          <a:xfrm>
            <a:off x="5985459" y="2940038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9A0E48-BA1C-4F4E-8182-C75CB0C3CDBD}"/>
              </a:ext>
            </a:extLst>
          </p:cNvPr>
          <p:cNvSpPr/>
          <p:nvPr userDrawn="1"/>
        </p:nvSpPr>
        <p:spPr>
          <a:xfrm>
            <a:off x="5985459" y="4231518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E4E9685-963B-4247-94E7-9875A5018525}"/>
              </a:ext>
            </a:extLst>
          </p:cNvPr>
          <p:cNvSpPr/>
          <p:nvPr userDrawn="1"/>
        </p:nvSpPr>
        <p:spPr>
          <a:xfrm>
            <a:off x="5985459" y="5522999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C6D9C572-5A54-EC45-9F54-A656AF888A5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0113" y="1541704"/>
            <a:ext cx="3788379" cy="37883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DE"/>
              <a:t>Add picture or graph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7808D98-337D-8C41-9C76-6F28C7CA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5776" y="1541704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FC1FA389-EF07-FD4D-9CB5-F47FC6D2F1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5776" y="4160282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F30D2E7-E457-4544-9BDC-D8BF505B3F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5776" y="2850993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169C4C15-CABB-DE48-A4E8-FBEE4BEE66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5776" y="5469572"/>
            <a:ext cx="2294536" cy="348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</p:spTree>
    <p:extLst>
      <p:ext uri="{BB962C8B-B14F-4D97-AF65-F5344CB8AC3E}">
        <p14:creationId xmlns:p14="http://schemas.microsoft.com/office/powerpoint/2010/main" val="364911084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bullets_2 -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44BA67-FB84-8D49-A947-64BD2E4945BA}"/>
              </a:ext>
            </a:extLst>
          </p:cNvPr>
          <p:cNvCxnSpPr>
            <a:cxnSpLocks/>
          </p:cNvCxnSpPr>
          <p:nvPr userDrawn="1"/>
        </p:nvCxnSpPr>
        <p:spPr>
          <a:xfrm flipH="1">
            <a:off x="6107774" y="-95534"/>
            <a:ext cx="10231" cy="559620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E152CA-EB99-E34E-AE9D-3781CBDF293F}"/>
              </a:ext>
            </a:extLst>
          </p:cNvPr>
          <p:cNvCxnSpPr>
            <a:cxnSpLocks/>
          </p:cNvCxnSpPr>
          <p:nvPr userDrawn="1"/>
        </p:nvCxnSpPr>
        <p:spPr>
          <a:xfrm>
            <a:off x="6107773" y="5567664"/>
            <a:ext cx="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379641-504A-634B-8855-966EC2A7738C}"/>
              </a:ext>
            </a:extLst>
          </p:cNvPr>
          <p:cNvCxnSpPr>
            <a:cxnSpLocks/>
          </p:cNvCxnSpPr>
          <p:nvPr userDrawn="1"/>
        </p:nvCxnSpPr>
        <p:spPr>
          <a:xfrm>
            <a:off x="6096584" y="5629791"/>
            <a:ext cx="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03D405A-E1B0-0541-9AD6-859ABD678304}"/>
              </a:ext>
            </a:extLst>
          </p:cNvPr>
          <p:cNvSpPr/>
          <p:nvPr userDrawn="1"/>
        </p:nvSpPr>
        <p:spPr>
          <a:xfrm>
            <a:off x="5985459" y="1648558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FD6EF2-9F82-8543-98BD-98E3EE8D661B}"/>
              </a:ext>
            </a:extLst>
          </p:cNvPr>
          <p:cNvSpPr/>
          <p:nvPr userDrawn="1"/>
        </p:nvSpPr>
        <p:spPr>
          <a:xfrm>
            <a:off x="5985459" y="2940038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9A0E48-BA1C-4F4E-8182-C75CB0C3CDBD}"/>
              </a:ext>
            </a:extLst>
          </p:cNvPr>
          <p:cNvSpPr/>
          <p:nvPr userDrawn="1"/>
        </p:nvSpPr>
        <p:spPr>
          <a:xfrm>
            <a:off x="5985459" y="4231518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E4E9685-963B-4247-94E7-9875A5018525}"/>
              </a:ext>
            </a:extLst>
          </p:cNvPr>
          <p:cNvSpPr/>
          <p:nvPr userDrawn="1"/>
        </p:nvSpPr>
        <p:spPr>
          <a:xfrm>
            <a:off x="5985459" y="5522999"/>
            <a:ext cx="241300" cy="241300"/>
          </a:xfrm>
          <a:prstGeom prst="ellipse">
            <a:avLst/>
          </a:prstGeom>
          <a:solidFill>
            <a:srgbClr val="9E2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C6D9C572-5A54-EC45-9F54-A656AF888A5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0113" y="1541704"/>
            <a:ext cx="3788379" cy="37883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buNone/>
              <a:defRPr sz="1800"/>
            </a:lvl1pPr>
          </a:lstStyle>
          <a:p>
            <a:r>
              <a:rPr lang="en-DE"/>
              <a:t>Add picture or graph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D011585-8B9A-0A4B-A2B7-47635F47D8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5776" y="1541704"/>
            <a:ext cx="2294536" cy="348154"/>
          </a:xfrm>
          <a:prstGeom prst="rect">
            <a:avLst/>
          </a:prstGeom>
        </p:spPr>
        <p:txBody>
          <a:bodyPr/>
          <a:lstStyle>
            <a:lvl1pPr marL="9525" indent="-9525" algn="l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8995500B-F60D-874F-931E-9E350B2C7F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5776" y="4160282"/>
            <a:ext cx="2294536" cy="348154"/>
          </a:xfrm>
          <a:prstGeom prst="rect">
            <a:avLst/>
          </a:prstGeom>
        </p:spPr>
        <p:txBody>
          <a:bodyPr/>
          <a:lstStyle>
            <a:lvl1pPr marL="9525" indent="-9525" algn="l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D4A3777-583F-EF4E-BD1B-D019D50DB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5776" y="2850993"/>
            <a:ext cx="2294536" cy="348154"/>
          </a:xfrm>
          <a:prstGeom prst="rect">
            <a:avLst/>
          </a:prstGeom>
        </p:spPr>
        <p:txBody>
          <a:bodyPr/>
          <a:lstStyle>
            <a:lvl1pPr marL="9525" indent="-9525" algn="l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12283A67-BCF2-7441-AA68-95FD10C4A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5776" y="5469572"/>
            <a:ext cx="2294536" cy="348154"/>
          </a:xfrm>
          <a:prstGeom prst="rect">
            <a:avLst/>
          </a:prstGeom>
        </p:spPr>
        <p:txBody>
          <a:bodyPr/>
          <a:lstStyle>
            <a:lvl1pPr marL="9525" indent="-9525" algn="l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milestone</a:t>
            </a:r>
          </a:p>
        </p:txBody>
      </p:sp>
    </p:spTree>
    <p:extLst>
      <p:ext uri="{BB962C8B-B14F-4D97-AF65-F5344CB8AC3E}">
        <p14:creationId xmlns:p14="http://schemas.microsoft.com/office/powerpoint/2010/main" val="257941743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x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D37F84B-114F-BA41-B3B0-3357BFD423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75132" y="2036905"/>
            <a:ext cx="3898296" cy="819974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9C3FD9A-2CE4-EC4D-86D9-7B106256C4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74825" y="1817311"/>
            <a:ext cx="617206" cy="617206"/>
          </a:xfrm>
          <a:prstGeom prst="ellipse">
            <a:avLst/>
          </a:prstGeom>
          <a:gradFill>
            <a:gsLst>
              <a:gs pos="0">
                <a:srgbClr val="26B4D4"/>
              </a:gs>
              <a:gs pos="100000">
                <a:srgbClr val="9E2986"/>
              </a:gs>
            </a:gsLst>
            <a:lin ang="8100000" scaled="1"/>
          </a:gradFill>
          <a:ln w="25400">
            <a:solidFill>
              <a:schemeClr val="bg1"/>
            </a:solidFill>
          </a:ln>
        </p:spPr>
        <p:txBody>
          <a:bodyPr lIns="90000" tIns="90000" rIns="90000" bIns="90000" anchor="ctr" anchorCtr="0"/>
          <a:lstStyle>
            <a:lvl1pPr algn="ctr">
              <a:buNone/>
              <a:defRPr sz="2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A203CF-037B-D54A-83D8-47C7144647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18879" y="2036905"/>
            <a:ext cx="3898296" cy="819974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A57101E-2C2C-3849-A031-3D88C4DFE7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8572" y="1817311"/>
            <a:ext cx="617206" cy="617206"/>
          </a:xfrm>
          <a:prstGeom prst="ellipse">
            <a:avLst/>
          </a:prstGeom>
          <a:gradFill>
            <a:gsLst>
              <a:gs pos="0">
                <a:srgbClr val="26B4D4"/>
              </a:gs>
              <a:gs pos="100000">
                <a:srgbClr val="9E2986"/>
              </a:gs>
            </a:gsLst>
            <a:lin ang="8100000" scaled="1"/>
          </a:gradFill>
          <a:ln w="25400">
            <a:solidFill>
              <a:schemeClr val="bg1"/>
            </a:solidFill>
          </a:ln>
        </p:spPr>
        <p:txBody>
          <a:bodyPr lIns="90000" tIns="90000" rIns="90000" bIns="90000" anchor="ctr" anchorCtr="0"/>
          <a:lstStyle>
            <a:lvl1pPr algn="ctr">
              <a:buNone/>
              <a:defRPr sz="2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A914191-EDE3-9A49-B6A9-5ED419E504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75132" y="3408185"/>
            <a:ext cx="3898296" cy="819974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C8C5D040-2D9D-6D4E-85C3-B62244FDA9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74825" y="3188591"/>
            <a:ext cx="617206" cy="617206"/>
          </a:xfrm>
          <a:prstGeom prst="ellipse">
            <a:avLst/>
          </a:prstGeom>
          <a:gradFill>
            <a:gsLst>
              <a:gs pos="0">
                <a:srgbClr val="26B4D4"/>
              </a:gs>
              <a:gs pos="100000">
                <a:srgbClr val="9E2986"/>
              </a:gs>
            </a:gsLst>
            <a:lin ang="8100000" scaled="1"/>
          </a:gradFill>
          <a:ln w="25400">
            <a:solidFill>
              <a:schemeClr val="bg1"/>
            </a:solidFill>
          </a:ln>
        </p:spPr>
        <p:txBody>
          <a:bodyPr lIns="90000" tIns="90000" rIns="90000" bIns="90000" anchor="ctr" anchorCtr="0"/>
          <a:lstStyle>
            <a:lvl1pPr algn="ctr">
              <a:buNone/>
              <a:defRPr sz="2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6CF2AADE-1346-E544-9CAC-D53F897EA7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18879" y="3408185"/>
            <a:ext cx="3898296" cy="819974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9B061DD-392E-0540-9DC3-AEE5F4A128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18572" y="3188591"/>
            <a:ext cx="617206" cy="617206"/>
          </a:xfrm>
          <a:prstGeom prst="ellipse">
            <a:avLst/>
          </a:prstGeom>
          <a:gradFill>
            <a:gsLst>
              <a:gs pos="0">
                <a:srgbClr val="26B4D4"/>
              </a:gs>
              <a:gs pos="100000">
                <a:srgbClr val="9E2986"/>
              </a:gs>
            </a:gsLst>
            <a:lin ang="8100000" scaled="1"/>
          </a:gradFill>
          <a:ln w="25400">
            <a:solidFill>
              <a:schemeClr val="bg1"/>
            </a:solidFill>
          </a:ln>
        </p:spPr>
        <p:txBody>
          <a:bodyPr lIns="90000" tIns="90000" rIns="90000" bIns="90000" anchor="ctr" anchorCtr="0"/>
          <a:lstStyle>
            <a:lvl1pPr algn="ctr">
              <a:buNone/>
              <a:defRPr sz="2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E5BD0B2A-16B7-B843-B125-950875B01C8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75132" y="4779465"/>
            <a:ext cx="3898296" cy="819974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2ECDBF0F-45F7-134A-897B-1A7490FEF53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74825" y="4559871"/>
            <a:ext cx="617206" cy="617206"/>
          </a:xfrm>
          <a:prstGeom prst="ellipse">
            <a:avLst/>
          </a:prstGeom>
          <a:gradFill>
            <a:gsLst>
              <a:gs pos="0">
                <a:srgbClr val="26B4D4"/>
              </a:gs>
              <a:gs pos="100000">
                <a:srgbClr val="9E2986"/>
              </a:gs>
            </a:gsLst>
            <a:lin ang="8100000" scaled="1"/>
          </a:gradFill>
          <a:ln w="25400">
            <a:solidFill>
              <a:schemeClr val="bg1"/>
            </a:solidFill>
          </a:ln>
        </p:spPr>
        <p:txBody>
          <a:bodyPr lIns="90000" tIns="90000" rIns="90000" bIns="90000" anchor="ctr" anchorCtr="0"/>
          <a:lstStyle>
            <a:lvl1pPr algn="ctr">
              <a:buNone/>
              <a:defRPr sz="2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DBCC8493-9590-5B41-A811-F57E896BC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18879" y="4779465"/>
            <a:ext cx="3898296" cy="819974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9597A7F-E478-F74B-AA6C-155866E657F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18572" y="4559871"/>
            <a:ext cx="617206" cy="617206"/>
          </a:xfrm>
          <a:prstGeom prst="ellipse">
            <a:avLst/>
          </a:prstGeom>
          <a:gradFill>
            <a:gsLst>
              <a:gs pos="0">
                <a:srgbClr val="26B4D4"/>
              </a:gs>
              <a:gs pos="100000">
                <a:srgbClr val="9E2986"/>
              </a:gs>
            </a:gsLst>
            <a:lin ang="8100000" scaled="1"/>
          </a:gradFill>
          <a:ln w="25400">
            <a:solidFill>
              <a:schemeClr val="bg1"/>
            </a:solidFill>
          </a:ln>
        </p:spPr>
        <p:txBody>
          <a:bodyPr lIns="90000" tIns="90000" rIns="90000" bIns="90000" anchor="ctr" anchorCtr="0"/>
          <a:lstStyle>
            <a:lvl1pPr algn="ctr">
              <a:buNone/>
              <a:defRPr sz="2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grpSp>
        <p:nvGrpSpPr>
          <p:cNvPr id="17" name="Group 18">
            <a:extLst>
              <a:ext uri="{FF2B5EF4-FFF2-40B4-BE49-F238E27FC236}">
                <a16:creationId xmlns:a16="http://schemas.microsoft.com/office/drawing/2014/main" id="{1FFB8C78-18A6-4092-8FAA-D9059E4E665A}"/>
              </a:ext>
            </a:extLst>
          </p:cNvPr>
          <p:cNvGrpSpPr/>
          <p:nvPr userDrawn="1"/>
        </p:nvGrpSpPr>
        <p:grpSpPr>
          <a:xfrm>
            <a:off x="3591199" y="718734"/>
            <a:ext cx="4998718" cy="734207"/>
            <a:chOff x="3596642" y="531886"/>
            <a:chExt cx="4998718" cy="734207"/>
          </a:xfrm>
        </p:grpSpPr>
        <p:sp>
          <p:nvSpPr>
            <p:cNvPr id="22" name="Title 6">
              <a:extLst>
                <a:ext uri="{FF2B5EF4-FFF2-40B4-BE49-F238E27FC236}">
                  <a16:creationId xmlns:a16="http://schemas.microsoft.com/office/drawing/2014/main" id="{A72C971C-596F-4553-A14F-FF88468D7353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3596642" y="531886"/>
              <a:ext cx="4998718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defRPr sz="2800">
                  <a:solidFill>
                    <a:schemeClr val="bg2"/>
                  </a:solidFill>
                  <a:latin typeface="Raleway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defRPr sz="2400">
                  <a:solidFill>
                    <a:schemeClr val="bg2"/>
                  </a:solidFill>
                  <a:latin typeface="Raleway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 sz="2000">
                  <a:solidFill>
                    <a:schemeClr val="bg2"/>
                  </a:solidFill>
                  <a:latin typeface="Raleway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9E2986"/>
                  </a:solidFill>
                  <a:latin typeface="Gravur-CondensedBold" charset="0"/>
                  <a:ea typeface="Gravur-CondensedBold" charset="0"/>
                  <a:cs typeface="Gravur-CondensedBold" charset="0"/>
                </a:rPr>
                <a:t>Contents</a:t>
              </a:r>
            </a:p>
          </p:txBody>
        </p:sp>
        <p:cxnSp>
          <p:nvCxnSpPr>
            <p:cNvPr id="23" name="Straight Connector 20">
              <a:extLst>
                <a:ext uri="{FF2B5EF4-FFF2-40B4-BE49-F238E27FC236}">
                  <a16:creationId xmlns:a16="http://schemas.microsoft.com/office/drawing/2014/main" id="{C0EB6B49-08B3-4E3E-8AE1-B65B2A9C1AC8}"/>
                </a:ext>
              </a:extLst>
            </p:cNvPr>
            <p:cNvCxnSpPr/>
            <p:nvPr/>
          </p:nvCxnSpPr>
          <p:spPr>
            <a:xfrm>
              <a:off x="5031068" y="1266093"/>
              <a:ext cx="212986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0819279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_1  - 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379641-504A-634B-8855-966EC2A7738C}"/>
              </a:ext>
            </a:extLst>
          </p:cNvPr>
          <p:cNvCxnSpPr>
            <a:cxnSpLocks/>
          </p:cNvCxnSpPr>
          <p:nvPr userDrawn="1"/>
        </p:nvCxnSpPr>
        <p:spPr>
          <a:xfrm flipH="1">
            <a:off x="3867267" y="3927734"/>
            <a:ext cx="9525" cy="520944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BDC5358-BCDE-FF4D-A552-2B8888E453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77841" y="1384862"/>
            <a:ext cx="3788379" cy="37883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DE"/>
              <a:t>Add picture or graph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CBBFEB-553F-F94F-9B0B-548C9262CA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7270" y="2590554"/>
            <a:ext cx="3776889" cy="577569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sz="36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5E5E739-C19F-1B46-A66B-C4BC29153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7270" y="3464276"/>
            <a:ext cx="3776889" cy="577569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78429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_1  - Midd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379641-504A-634B-8855-966EC2A7738C}"/>
              </a:ext>
            </a:extLst>
          </p:cNvPr>
          <p:cNvCxnSpPr>
            <a:cxnSpLocks/>
          </p:cNvCxnSpPr>
          <p:nvPr userDrawn="1"/>
        </p:nvCxnSpPr>
        <p:spPr>
          <a:xfrm>
            <a:off x="3872031" y="-249382"/>
            <a:ext cx="0" cy="758930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BDC5358-BCDE-FF4D-A552-2B8888E453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77841" y="1384862"/>
            <a:ext cx="3788379" cy="37883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DE"/>
              <a:t>Add picture or graph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90216BD-6BC9-C143-84CB-18E94D656F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7270" y="2590554"/>
            <a:ext cx="3776889" cy="577569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sz="36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36A05EB-E9E0-F64D-ACB1-2BD36B94DD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7270" y="3464276"/>
            <a:ext cx="3776889" cy="577569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8322844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_1  -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379641-504A-634B-8855-966EC2A7738C}"/>
              </a:ext>
            </a:extLst>
          </p:cNvPr>
          <p:cNvCxnSpPr>
            <a:cxnSpLocks/>
          </p:cNvCxnSpPr>
          <p:nvPr userDrawn="1"/>
        </p:nvCxnSpPr>
        <p:spPr>
          <a:xfrm flipH="1">
            <a:off x="3867267" y="-1891371"/>
            <a:ext cx="9525" cy="520944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BDC5358-BCDE-FF4D-A552-2B8888E453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77841" y="1534810"/>
            <a:ext cx="3788379" cy="37883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DE"/>
              <a:t>Add picture or graph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9091CEA-D808-3041-8957-3B442AAD40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7270" y="2590554"/>
            <a:ext cx="3776889" cy="577569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sz="36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F916F4C-E199-274E-9188-B1A36C6F65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7270" y="3464276"/>
            <a:ext cx="3776889" cy="577569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9951774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mparison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BDC5358-BCDE-FF4D-A552-2B8888E453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36461" y="908050"/>
            <a:ext cx="3119077" cy="3119077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DE"/>
              <a:t>Add picture or graph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CBBFEB-553F-F94F-9B0B-548C9262CA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6461" y="4337292"/>
            <a:ext cx="3119077" cy="384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4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5E5E739-C19F-1B46-A66B-C4BC29153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36461" y="4887850"/>
            <a:ext cx="3119077" cy="5775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CBABF05F-1B6B-F648-9212-38881C96182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83106" y="908050"/>
            <a:ext cx="3119077" cy="3119077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DE"/>
              <a:t>Add picture or graph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AA5FFC9-14AA-B840-9785-69CBE96A68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83106" y="4337292"/>
            <a:ext cx="3119077" cy="384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4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49F313-DE19-6846-A47A-2F82FDFFCF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83106" y="4887850"/>
            <a:ext cx="3119077" cy="5775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411CD1AC-C065-FF46-B421-E55885D8C49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9817" y="908050"/>
            <a:ext cx="3119077" cy="3119077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DE"/>
              <a:t>Add picture or graph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DEB70FB-6857-1A43-A3B0-48B1DC222D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817" y="4337292"/>
            <a:ext cx="3119077" cy="384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4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C1F6273-C7BA-CB43-826D-3F8BB5B497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9817" y="4887850"/>
            <a:ext cx="3119077" cy="5775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74329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mparison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BDC5358-BCDE-FF4D-A552-2B8888E453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92557" y="908050"/>
            <a:ext cx="3119077" cy="3119077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DE"/>
              <a:t>Add picture or graph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CBBFEB-553F-F94F-9B0B-548C9262CA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2557" y="4337292"/>
            <a:ext cx="3119077" cy="384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4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5E5E739-C19F-1B46-A66B-C4BC29153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2557" y="4887850"/>
            <a:ext cx="3119077" cy="5775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411CD1AC-C065-FF46-B421-E55885D8C49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645913" y="908050"/>
            <a:ext cx="3119077" cy="3119077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DE"/>
              <a:t>Add picture or graph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DEB70FB-6857-1A43-A3B0-48B1DC222D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45913" y="4337292"/>
            <a:ext cx="3119077" cy="384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4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C1F6273-C7BA-CB43-826D-3F8BB5B497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45913" y="4887850"/>
            <a:ext cx="3119077" cy="5775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76743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omparison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BDC5358-BCDE-FF4D-A552-2B8888E453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36461" y="-423081"/>
            <a:ext cx="3119077" cy="4859641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DE"/>
              <a:t>Add picture or graph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CBABF05F-1B6B-F648-9212-38881C96182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83106" y="-423081"/>
            <a:ext cx="3119077" cy="4859641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DE"/>
              <a:t>Add picture or graph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411CD1AC-C065-FF46-B421-E55885D8C49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9817" y="-423081"/>
            <a:ext cx="3119077" cy="4859641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DE"/>
              <a:t>Add picture or graph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097815C-9407-AF41-AC07-97432333E2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6461" y="4821823"/>
            <a:ext cx="3119077" cy="384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4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154CAFD-02D4-F949-A333-85F59A5DF5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36461" y="5372381"/>
            <a:ext cx="3119077" cy="5775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C497735-DB5B-214F-8949-0666FB5B1D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83106" y="4821823"/>
            <a:ext cx="3119077" cy="384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4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FC8AC09-6E8C-964C-85AC-E3CC5AA10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83106" y="5372381"/>
            <a:ext cx="3119077" cy="5775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67E1D35-7A34-BB46-8BB0-D9174C057A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817" y="4821823"/>
            <a:ext cx="3119077" cy="384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4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75C7FD5-D15A-904E-A2FF-B5FF0AFC34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9817" y="5372381"/>
            <a:ext cx="3119077" cy="5775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22795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omparison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BDC5358-BCDE-FF4D-A552-2B8888E453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92557" y="-409433"/>
            <a:ext cx="3119077" cy="4921092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DE"/>
              <a:t>Add picture or graph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411CD1AC-C065-FF46-B421-E55885D8C49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645913" y="-409433"/>
            <a:ext cx="3119077" cy="4921092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DE"/>
              <a:t>Add picture or graph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FA261B-4952-F645-B295-4C463DF17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2557" y="4821823"/>
            <a:ext cx="3119077" cy="384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4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27E6307-0AB6-4442-BB74-74B6AC04F3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2557" y="5372381"/>
            <a:ext cx="3119077" cy="5775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775DE49-2F7D-5D44-9960-C03F85E256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45913" y="4821823"/>
            <a:ext cx="3119077" cy="384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2400">
                <a:solidFill>
                  <a:schemeClr val="accent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86DAF3-6438-D546-B817-94D31ACF05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45913" y="5372381"/>
            <a:ext cx="3119077" cy="5775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41165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EC509-F7FA-494D-B441-52C5E89CE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3708" y="888558"/>
            <a:ext cx="8383475" cy="95350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sz="6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presentation title</a:t>
            </a:r>
            <a:endParaRPr lang="en-DE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4C8410-E136-F14C-9278-20F0C1146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3708" y="2315966"/>
            <a:ext cx="8383475" cy="95350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sz="3200" b="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Insert presentation subtitle</a:t>
            </a:r>
            <a:endParaRPr lang="en-DE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5FCC5A3-56E2-7A43-977A-8AD76618D0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792611" y="3873993"/>
            <a:ext cx="3492638" cy="587326"/>
          </a:xfrm>
          <a:prstGeom prst="roundRect">
            <a:avLst/>
          </a:prstGeom>
          <a:solidFill>
            <a:srgbClr val="25B1D1"/>
          </a:solidFill>
          <a:effectLst>
            <a:softEdge rad="0"/>
          </a:effectLst>
        </p:spPr>
        <p:txBody>
          <a:bodyPr rIns="360000" anchor="ctr" anchorCtr="0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DATE</a:t>
            </a:r>
            <a:endParaRPr lang="en-D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F947602-A4DF-EB46-921A-7BDFE7CBF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708" y="5065841"/>
            <a:ext cx="8383475" cy="9535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Insert presenter name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Insert presenter position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Insert presenter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403750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EC509-F7FA-494D-B441-52C5E89CE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3708" y="888558"/>
            <a:ext cx="8383475" cy="95350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sz="6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presentation title</a:t>
            </a:r>
            <a:endParaRPr lang="en-DE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4C8410-E136-F14C-9278-20F0C1146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3708" y="2315966"/>
            <a:ext cx="8383475" cy="95350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sz="3200" b="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Insert presentation subtitle</a:t>
            </a:r>
            <a:endParaRPr lang="en-DE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5FCC5A3-56E2-7A43-977A-8AD76618D0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792611" y="3873993"/>
            <a:ext cx="3492638" cy="587326"/>
          </a:xfrm>
          <a:prstGeom prst="roundRect">
            <a:avLst/>
          </a:prstGeom>
          <a:solidFill>
            <a:srgbClr val="25B1D1"/>
          </a:solidFill>
          <a:effectLst>
            <a:softEdge rad="0"/>
          </a:effectLst>
        </p:spPr>
        <p:txBody>
          <a:bodyPr rIns="360000" anchor="ctr" anchorCtr="0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DATE</a:t>
            </a:r>
            <a:endParaRPr lang="en-D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F947602-A4DF-EB46-921A-7BDFE7CBF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708" y="5065841"/>
            <a:ext cx="8383475" cy="9535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Insert presenter name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Insert presenter position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Insert presenter contact details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E3AC1-EFDC-4D4C-8F8D-C8474782C183}"/>
              </a:ext>
            </a:extLst>
          </p:cNvPr>
          <p:cNvSpPr/>
          <p:nvPr userDrawn="1"/>
        </p:nvSpPr>
        <p:spPr>
          <a:xfrm>
            <a:off x="10239375" y="5734050"/>
            <a:ext cx="1952625" cy="112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38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7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D9649A-4F4E-4D0F-B8B9-7462A01D3C6A}"/>
              </a:ext>
            </a:extLst>
          </p:cNvPr>
          <p:cNvSpPr/>
          <p:nvPr userDrawn="1"/>
        </p:nvSpPr>
        <p:spPr>
          <a:xfrm>
            <a:off x="0" y="0"/>
            <a:ext cx="947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EC509-F7FA-494D-B441-52C5E89CE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6350" y="888558"/>
            <a:ext cx="8060833" cy="95350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sz="6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presentation title</a:t>
            </a:r>
            <a:endParaRPr lang="en-DE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4C8410-E136-F14C-9278-20F0C1146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6350" y="2315966"/>
            <a:ext cx="8060833" cy="95350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sz="3200" b="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Insert presentation subtitle</a:t>
            </a:r>
            <a:endParaRPr lang="en-DE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5FCC5A3-56E2-7A43-977A-8AD76618D0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792611" y="3873993"/>
            <a:ext cx="3492638" cy="587326"/>
          </a:xfrm>
          <a:prstGeom prst="roundRect">
            <a:avLst/>
          </a:prstGeom>
          <a:solidFill>
            <a:srgbClr val="25B1D1"/>
          </a:solidFill>
          <a:effectLst>
            <a:softEdge rad="0"/>
          </a:effectLst>
        </p:spPr>
        <p:txBody>
          <a:bodyPr rIns="360000" anchor="ctr" anchorCtr="0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DATE</a:t>
            </a:r>
            <a:endParaRPr lang="en-D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F947602-A4DF-EB46-921A-7BDFE7CBF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6350" y="5065841"/>
            <a:ext cx="8060833" cy="9535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Insert presenter name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Insert presenter position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Insert presenter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374696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x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D83B9E0-0665-1B48-805E-49C96DF5A2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6991" y="1958391"/>
            <a:ext cx="3898296" cy="61720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165876A-B7C4-2C4D-AA81-60EDFF26D6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48388" y="1731432"/>
            <a:ext cx="617206" cy="617206"/>
          </a:xfrm>
          <a:prstGeom prst="ellipse">
            <a:avLst/>
          </a:prstGeom>
          <a:gradFill>
            <a:gsLst>
              <a:gs pos="0">
                <a:srgbClr val="26B4D4"/>
              </a:gs>
              <a:gs pos="100000">
                <a:srgbClr val="9E2986"/>
              </a:gs>
            </a:gsLst>
            <a:lin ang="8100000" scaled="1"/>
          </a:gradFill>
          <a:ln w="25400">
            <a:solidFill>
              <a:schemeClr val="bg1"/>
            </a:solidFill>
          </a:ln>
        </p:spPr>
        <p:txBody>
          <a:bodyPr lIns="90000" tIns="90000" rIns="90000" bIns="90000" anchor="ctr" anchorCtr="0"/>
          <a:lstStyle>
            <a:lvl1pPr algn="ctr">
              <a:buNone/>
              <a:defRPr sz="2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47D8BCC0-EC2C-C246-8DED-55FFC3B733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18879" y="1958391"/>
            <a:ext cx="3898296" cy="61720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A5C9C9B7-893A-7B4E-AA62-AC8B1F9276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0276" y="1731432"/>
            <a:ext cx="617206" cy="617206"/>
          </a:xfrm>
          <a:prstGeom prst="ellipse">
            <a:avLst/>
          </a:prstGeom>
          <a:gradFill>
            <a:gsLst>
              <a:gs pos="0">
                <a:srgbClr val="26B4D4"/>
              </a:gs>
              <a:gs pos="100000">
                <a:srgbClr val="9E2986"/>
              </a:gs>
            </a:gsLst>
            <a:lin ang="8100000" scaled="1"/>
          </a:gradFill>
          <a:ln w="25400">
            <a:solidFill>
              <a:schemeClr val="bg1"/>
            </a:solidFill>
          </a:ln>
        </p:spPr>
        <p:txBody>
          <a:bodyPr lIns="90000" tIns="90000" rIns="90000" bIns="90000" anchor="ctr" anchorCtr="0"/>
          <a:lstStyle>
            <a:lvl1pPr algn="ctr">
              <a:buNone/>
              <a:defRPr sz="2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1F6EDDB9-6CB0-5D47-B1BE-B8A175A2DC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56991" y="3048388"/>
            <a:ext cx="3898296" cy="61720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3C31483F-38A0-B445-BEEF-B8AF602F25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48388" y="2821429"/>
            <a:ext cx="617206" cy="617206"/>
          </a:xfrm>
          <a:prstGeom prst="ellipse">
            <a:avLst/>
          </a:prstGeom>
          <a:gradFill>
            <a:gsLst>
              <a:gs pos="0">
                <a:srgbClr val="26B4D4"/>
              </a:gs>
              <a:gs pos="100000">
                <a:srgbClr val="9E2986"/>
              </a:gs>
            </a:gsLst>
            <a:lin ang="8100000" scaled="1"/>
          </a:gradFill>
          <a:ln w="25400">
            <a:solidFill>
              <a:schemeClr val="bg1"/>
            </a:solidFill>
          </a:ln>
        </p:spPr>
        <p:txBody>
          <a:bodyPr lIns="90000" tIns="90000" rIns="90000" bIns="90000" anchor="ctr" anchorCtr="0"/>
          <a:lstStyle>
            <a:lvl1pPr algn="ctr">
              <a:buNone/>
              <a:defRPr sz="2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8F727F17-CAC6-DE40-8CEF-E06B731CDA5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18879" y="3048388"/>
            <a:ext cx="3898296" cy="61720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2B1BDED9-E8C4-6549-898E-216C9E336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10276" y="2821429"/>
            <a:ext cx="617206" cy="617206"/>
          </a:xfrm>
          <a:prstGeom prst="ellipse">
            <a:avLst/>
          </a:prstGeom>
          <a:gradFill>
            <a:gsLst>
              <a:gs pos="0">
                <a:srgbClr val="26B4D4"/>
              </a:gs>
              <a:gs pos="100000">
                <a:srgbClr val="9E2986"/>
              </a:gs>
            </a:gsLst>
            <a:lin ang="8100000" scaled="1"/>
          </a:gradFill>
          <a:ln w="25400">
            <a:solidFill>
              <a:schemeClr val="bg1"/>
            </a:solidFill>
          </a:ln>
        </p:spPr>
        <p:txBody>
          <a:bodyPr lIns="90000" tIns="90000" rIns="90000" bIns="90000" anchor="ctr" anchorCtr="0"/>
          <a:lstStyle>
            <a:lvl1pPr algn="ctr">
              <a:buNone/>
              <a:defRPr sz="2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968F547-D755-2944-927A-63FE454DB4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56991" y="4119511"/>
            <a:ext cx="3898296" cy="61720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C5DA78E7-9016-E144-BC4F-2F0C7309EA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48388" y="3892552"/>
            <a:ext cx="617206" cy="617206"/>
          </a:xfrm>
          <a:prstGeom prst="ellipse">
            <a:avLst/>
          </a:prstGeom>
          <a:gradFill>
            <a:gsLst>
              <a:gs pos="0">
                <a:srgbClr val="26B4D4"/>
              </a:gs>
              <a:gs pos="100000">
                <a:srgbClr val="9E2986"/>
              </a:gs>
            </a:gsLst>
            <a:lin ang="8100000" scaled="1"/>
          </a:gradFill>
          <a:ln w="25400">
            <a:solidFill>
              <a:schemeClr val="bg1"/>
            </a:solidFill>
          </a:ln>
        </p:spPr>
        <p:txBody>
          <a:bodyPr lIns="90000" tIns="90000" rIns="90000" bIns="90000" anchor="ctr" anchorCtr="0"/>
          <a:lstStyle>
            <a:lvl1pPr algn="ctr">
              <a:buNone/>
              <a:defRPr sz="2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EA8872-7623-F249-A990-5F6537E835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18879" y="4119511"/>
            <a:ext cx="3898296" cy="61720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1DF97300-F9EF-A843-B886-C70B08E4859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10276" y="3892552"/>
            <a:ext cx="617206" cy="617206"/>
          </a:xfrm>
          <a:prstGeom prst="ellipse">
            <a:avLst/>
          </a:prstGeom>
          <a:gradFill>
            <a:gsLst>
              <a:gs pos="0">
                <a:srgbClr val="26B4D4"/>
              </a:gs>
              <a:gs pos="100000">
                <a:srgbClr val="9E2986"/>
              </a:gs>
            </a:gsLst>
            <a:lin ang="8100000" scaled="1"/>
          </a:gradFill>
          <a:ln w="25400">
            <a:solidFill>
              <a:schemeClr val="bg1"/>
            </a:solidFill>
          </a:ln>
        </p:spPr>
        <p:txBody>
          <a:bodyPr lIns="90000" tIns="90000" rIns="90000" bIns="90000" anchor="ctr" anchorCtr="0"/>
          <a:lstStyle>
            <a:lvl1pPr algn="ctr">
              <a:buNone/>
              <a:defRPr sz="2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A14770D4-A5D8-3743-A75A-2C4F5FEA8F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56991" y="5209508"/>
            <a:ext cx="3898296" cy="61720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CCA84335-39DC-A745-BC53-559B3B8A33C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848388" y="4982549"/>
            <a:ext cx="617206" cy="617206"/>
          </a:xfrm>
          <a:prstGeom prst="ellipse">
            <a:avLst/>
          </a:prstGeom>
          <a:gradFill>
            <a:gsLst>
              <a:gs pos="0">
                <a:srgbClr val="26B4D4"/>
              </a:gs>
              <a:gs pos="100000">
                <a:srgbClr val="9E2986"/>
              </a:gs>
            </a:gsLst>
            <a:lin ang="8100000" scaled="1"/>
          </a:gradFill>
          <a:ln w="25400">
            <a:solidFill>
              <a:schemeClr val="bg1"/>
            </a:solidFill>
          </a:ln>
        </p:spPr>
        <p:txBody>
          <a:bodyPr lIns="90000" tIns="90000" rIns="90000" bIns="90000" anchor="ctr" anchorCtr="0"/>
          <a:lstStyle>
            <a:lvl1pPr algn="ctr">
              <a:buNone/>
              <a:defRPr sz="2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8450FA28-8ABA-4045-A2C8-8F415FC2866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18879" y="5209508"/>
            <a:ext cx="3898296" cy="61720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87B13BA-BB52-C641-843F-0F6741A1E3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10276" y="4982549"/>
            <a:ext cx="617206" cy="617206"/>
          </a:xfrm>
          <a:prstGeom prst="ellipse">
            <a:avLst/>
          </a:prstGeom>
          <a:gradFill>
            <a:gsLst>
              <a:gs pos="0">
                <a:srgbClr val="26B4D4"/>
              </a:gs>
              <a:gs pos="100000">
                <a:srgbClr val="9E2986"/>
              </a:gs>
            </a:gsLst>
            <a:lin ang="8100000" scaled="1"/>
          </a:gradFill>
          <a:ln w="25400">
            <a:solidFill>
              <a:schemeClr val="bg1"/>
            </a:solidFill>
          </a:ln>
        </p:spPr>
        <p:txBody>
          <a:bodyPr lIns="90000" tIns="90000" rIns="90000" bIns="90000" anchor="ctr" anchorCtr="0"/>
          <a:lstStyle>
            <a:lvl1pPr algn="ctr">
              <a:buNone/>
              <a:defRPr sz="2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grpSp>
        <p:nvGrpSpPr>
          <p:cNvPr id="22" name="Group 18">
            <a:extLst>
              <a:ext uri="{FF2B5EF4-FFF2-40B4-BE49-F238E27FC236}">
                <a16:creationId xmlns:a16="http://schemas.microsoft.com/office/drawing/2014/main" id="{E81F7115-A7CB-4EA6-8B98-D69A2652813D}"/>
              </a:ext>
            </a:extLst>
          </p:cNvPr>
          <p:cNvGrpSpPr/>
          <p:nvPr userDrawn="1"/>
        </p:nvGrpSpPr>
        <p:grpSpPr>
          <a:xfrm>
            <a:off x="3591199" y="718734"/>
            <a:ext cx="4998718" cy="734207"/>
            <a:chOff x="3596642" y="531886"/>
            <a:chExt cx="4998718" cy="734207"/>
          </a:xfrm>
        </p:grpSpPr>
        <p:sp>
          <p:nvSpPr>
            <p:cNvPr id="23" name="Title 6">
              <a:extLst>
                <a:ext uri="{FF2B5EF4-FFF2-40B4-BE49-F238E27FC236}">
                  <a16:creationId xmlns:a16="http://schemas.microsoft.com/office/drawing/2014/main" id="{D39ABFBB-455E-4719-AD1A-3492C3F98EFE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3596642" y="531886"/>
              <a:ext cx="4998718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defRPr sz="2800">
                  <a:solidFill>
                    <a:schemeClr val="bg2"/>
                  </a:solidFill>
                  <a:latin typeface="Raleway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defRPr sz="2400">
                  <a:solidFill>
                    <a:schemeClr val="bg2"/>
                  </a:solidFill>
                  <a:latin typeface="Raleway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 sz="2000">
                  <a:solidFill>
                    <a:schemeClr val="bg2"/>
                  </a:solidFill>
                  <a:latin typeface="Raleway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9E2986"/>
                  </a:solidFill>
                  <a:latin typeface="Gravur-CondensedBold" charset="0"/>
                  <a:ea typeface="Gravur-CondensedBold" charset="0"/>
                  <a:cs typeface="Gravur-CondensedBold" charset="0"/>
                </a:rPr>
                <a:t>Contents</a:t>
              </a:r>
            </a:p>
          </p:txBody>
        </p:sp>
        <p:cxnSp>
          <p:nvCxnSpPr>
            <p:cNvPr id="24" name="Straight Connector 20">
              <a:extLst>
                <a:ext uri="{FF2B5EF4-FFF2-40B4-BE49-F238E27FC236}">
                  <a16:creationId xmlns:a16="http://schemas.microsoft.com/office/drawing/2014/main" id="{50E8A428-0D76-47A2-9907-A0F31983ABC6}"/>
                </a:ext>
              </a:extLst>
            </p:cNvPr>
            <p:cNvCxnSpPr/>
            <p:nvPr/>
          </p:nvCxnSpPr>
          <p:spPr>
            <a:xfrm>
              <a:off x="5031068" y="1266093"/>
              <a:ext cx="212986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5354651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EC509-F7FA-494D-B441-52C5E89CE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7408" y="1611551"/>
            <a:ext cx="7635121" cy="5873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tabLst/>
              <a:defRPr sz="36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section name</a:t>
            </a:r>
            <a:endParaRPr lang="en-DE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4C8410-E136-F14C-9278-20F0C1146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7408" y="2401976"/>
            <a:ext cx="7635121" cy="3934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tabLst/>
              <a:defRPr sz="2400" b="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Insert section subtitle</a:t>
            </a:r>
            <a:endParaRPr lang="en-DE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5FCC5A3-56E2-7A43-977A-8AD76618D0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430911" y="1611551"/>
            <a:ext cx="3492638" cy="587326"/>
          </a:xfrm>
          <a:prstGeom prst="roundRect">
            <a:avLst/>
          </a:prstGeom>
          <a:solidFill>
            <a:srgbClr val="25B1D1"/>
          </a:solidFill>
          <a:effectLst>
            <a:softEdge rad="0"/>
          </a:effectLst>
        </p:spPr>
        <p:txBody>
          <a:bodyPr rIns="360000" anchor="ctr" anchorCtr="0"/>
          <a:lstStyle>
            <a:lvl1pPr marL="0" indent="0" algn="r">
              <a:spcBef>
                <a:spcPts val="600"/>
              </a:spcBef>
              <a:buNone/>
              <a:defRPr sz="2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Nº</a:t>
            </a:r>
            <a:endParaRPr lang="en-DE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C2A10C76-042C-C640-A0C1-6098F6EE42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47408" y="3862525"/>
            <a:ext cx="3079449" cy="58732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softEdge rad="0"/>
          </a:effectLst>
        </p:spPr>
        <p:txBody>
          <a:bodyPr rIns="360000" anchor="ctr" anchorCtr="0"/>
          <a:lstStyle>
            <a:lvl1pPr marL="0" indent="0" algn="ctr">
              <a:spcBef>
                <a:spcPts val="600"/>
              </a:spcBef>
              <a:buNone/>
              <a:tabLst/>
              <a:defRPr sz="200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Sub-section</a:t>
            </a:r>
            <a:endParaRPr lang="en-DE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CB91D9FF-6FBB-534E-A404-0B9B459DA4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7407" y="4632210"/>
            <a:ext cx="3079449" cy="58732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softEdge rad="0"/>
          </a:effectLst>
        </p:spPr>
        <p:txBody>
          <a:bodyPr rIns="360000" anchor="ctr" anchorCtr="0"/>
          <a:lstStyle>
            <a:lvl1pPr marL="0" indent="0" algn="ctr">
              <a:spcBef>
                <a:spcPts val="600"/>
              </a:spcBef>
              <a:buNone/>
              <a:tabLst/>
              <a:defRPr sz="200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Sub-section</a:t>
            </a:r>
            <a:endParaRPr lang="en-DE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1D59FA2F-B203-FE41-BA46-DB787E82FA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7406" y="5401895"/>
            <a:ext cx="3079449" cy="58732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softEdge rad="0"/>
          </a:effectLst>
        </p:spPr>
        <p:txBody>
          <a:bodyPr rIns="360000" anchor="ctr" anchorCtr="0"/>
          <a:lstStyle>
            <a:lvl1pPr marL="0" indent="0" algn="ctr">
              <a:spcBef>
                <a:spcPts val="600"/>
              </a:spcBef>
              <a:buNone/>
              <a:tabLst/>
              <a:defRPr sz="200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Sub-section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7905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46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EC509-F7FA-494D-B441-52C5E89CE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7408" y="871918"/>
            <a:ext cx="7635121" cy="5873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tabLst/>
              <a:defRPr sz="36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section name</a:t>
            </a:r>
            <a:endParaRPr lang="en-DE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4C8410-E136-F14C-9278-20F0C1146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7408" y="1662343"/>
            <a:ext cx="7635121" cy="3934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tabLst/>
              <a:defRPr sz="2400" b="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Insert section subtitle</a:t>
            </a:r>
            <a:endParaRPr lang="en-DE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5FCC5A3-56E2-7A43-977A-8AD76618D0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430911" y="871918"/>
            <a:ext cx="3492638" cy="587326"/>
          </a:xfrm>
          <a:prstGeom prst="roundRect">
            <a:avLst/>
          </a:prstGeom>
          <a:solidFill>
            <a:srgbClr val="25B1D1"/>
          </a:solidFill>
          <a:effectLst>
            <a:softEdge rad="0"/>
          </a:effectLst>
        </p:spPr>
        <p:txBody>
          <a:bodyPr rIns="360000" anchor="ctr" anchorCtr="0"/>
          <a:lstStyle>
            <a:lvl1pPr marL="0" indent="0" algn="r">
              <a:spcBef>
                <a:spcPts val="600"/>
              </a:spcBef>
              <a:buNone/>
              <a:defRPr sz="20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Nº</a:t>
            </a:r>
            <a:endParaRPr lang="en-DE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C2A10C76-042C-C640-A0C1-6098F6EE42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47408" y="2411692"/>
            <a:ext cx="3079449" cy="58732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softEdge rad="0"/>
          </a:effectLst>
        </p:spPr>
        <p:txBody>
          <a:bodyPr rIns="360000" anchor="ctr" anchorCtr="0"/>
          <a:lstStyle>
            <a:lvl1pPr marL="0" indent="0" algn="ctr">
              <a:spcBef>
                <a:spcPts val="600"/>
              </a:spcBef>
              <a:buNone/>
              <a:tabLst/>
              <a:defRPr sz="200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Sub-section</a:t>
            </a:r>
            <a:endParaRPr lang="en-DE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CB91D9FF-6FBB-534E-A404-0B9B459DA4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7407" y="3181377"/>
            <a:ext cx="3079449" cy="58732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softEdge rad="0"/>
          </a:effectLst>
        </p:spPr>
        <p:txBody>
          <a:bodyPr rIns="360000" anchor="ctr" anchorCtr="0"/>
          <a:lstStyle>
            <a:lvl1pPr marL="0" indent="0" algn="ctr">
              <a:spcBef>
                <a:spcPts val="600"/>
              </a:spcBef>
              <a:buNone/>
              <a:tabLst/>
              <a:defRPr sz="200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Sub-section</a:t>
            </a:r>
            <a:endParaRPr lang="en-DE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1D59FA2F-B203-FE41-BA46-DB787E82FA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7406" y="3951062"/>
            <a:ext cx="3079449" cy="58732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softEdge rad="0"/>
          </a:effectLst>
        </p:spPr>
        <p:txBody>
          <a:bodyPr rIns="360000" anchor="ctr" anchorCtr="0"/>
          <a:lstStyle>
            <a:lvl1pPr marL="0" indent="0" algn="ctr">
              <a:spcBef>
                <a:spcPts val="600"/>
              </a:spcBef>
              <a:buNone/>
              <a:tabLst/>
              <a:defRPr sz="200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Sub-section</a:t>
            </a:r>
            <a:endParaRPr lang="en-DE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EF587F54-CC9E-4A45-BC0A-05B3CEDBB5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7408" y="4720747"/>
            <a:ext cx="3079449" cy="58732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softEdge rad="0"/>
          </a:effectLst>
        </p:spPr>
        <p:txBody>
          <a:bodyPr rIns="360000" anchor="ctr" anchorCtr="0"/>
          <a:lstStyle>
            <a:lvl1pPr marL="0" indent="0" algn="ctr">
              <a:spcBef>
                <a:spcPts val="600"/>
              </a:spcBef>
              <a:buNone/>
              <a:tabLst/>
              <a:defRPr sz="200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Sub-section</a:t>
            </a:r>
            <a:endParaRPr lang="en-DE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1EA5806-D569-C04C-801A-35B7ECA6F8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7407" y="5490432"/>
            <a:ext cx="3079449" cy="58732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softEdge rad="0"/>
          </a:effectLst>
        </p:spPr>
        <p:txBody>
          <a:bodyPr rIns="360000" anchor="ctr" anchorCtr="0"/>
          <a:lstStyle>
            <a:lvl1pPr marL="0" indent="0" algn="ctr">
              <a:spcBef>
                <a:spcPts val="600"/>
              </a:spcBef>
              <a:buNone/>
              <a:tabLst/>
              <a:defRPr sz="200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Sub-section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2892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46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EC509-F7FA-494D-B441-52C5E89CE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7408" y="598963"/>
            <a:ext cx="7635121" cy="5873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tabLst/>
              <a:defRPr sz="3600">
                <a:solidFill>
                  <a:schemeClr val="bg1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goodbye message</a:t>
            </a:r>
            <a:endParaRPr lang="en-DE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4C8410-E136-F14C-9278-20F0C1146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7408" y="1389388"/>
            <a:ext cx="7635121" cy="3934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tabLst/>
              <a:defRPr sz="2400" b="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Insert goodbye subtitle</a:t>
            </a:r>
            <a:endParaRPr lang="en-DE"/>
          </a:p>
        </p:txBody>
      </p:sp>
      <p:grpSp>
        <p:nvGrpSpPr>
          <p:cNvPr id="44" name="Google Shape;7410;p55">
            <a:extLst>
              <a:ext uri="{FF2B5EF4-FFF2-40B4-BE49-F238E27FC236}">
                <a16:creationId xmlns:a16="http://schemas.microsoft.com/office/drawing/2014/main" id="{456D057C-C73F-894D-9B90-A3816855F166}"/>
              </a:ext>
            </a:extLst>
          </p:cNvPr>
          <p:cNvGrpSpPr/>
          <p:nvPr userDrawn="1"/>
        </p:nvGrpSpPr>
        <p:grpSpPr>
          <a:xfrm>
            <a:off x="1347408" y="2757370"/>
            <a:ext cx="538346" cy="491278"/>
            <a:chOff x="1958520" y="2302574"/>
            <a:chExt cx="359213" cy="327807"/>
          </a:xfrm>
          <a:solidFill>
            <a:schemeClr val="bg1"/>
          </a:solidFill>
        </p:grpSpPr>
        <p:sp>
          <p:nvSpPr>
            <p:cNvPr id="45" name="Google Shape;7411;p55">
              <a:extLst>
                <a:ext uri="{FF2B5EF4-FFF2-40B4-BE49-F238E27FC236}">
                  <a16:creationId xmlns:a16="http://schemas.microsoft.com/office/drawing/2014/main" id="{E5EACA8C-1C35-5944-85E0-5952CC233512}"/>
                </a:ext>
              </a:extLst>
            </p:cNvPr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412;p55">
              <a:extLst>
                <a:ext uri="{FF2B5EF4-FFF2-40B4-BE49-F238E27FC236}">
                  <a16:creationId xmlns:a16="http://schemas.microsoft.com/office/drawing/2014/main" id="{3081B0A5-CBC9-E248-9EF8-6F3A733A67C9}"/>
                </a:ext>
              </a:extLst>
            </p:cNvPr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413;p55">
              <a:extLst>
                <a:ext uri="{FF2B5EF4-FFF2-40B4-BE49-F238E27FC236}">
                  <a16:creationId xmlns:a16="http://schemas.microsoft.com/office/drawing/2014/main" id="{3F85041E-5DA9-FC43-BB08-6F13A7A80E43}"/>
                </a:ext>
              </a:extLst>
            </p:cNvPr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3CBF42E-82A5-0D47-9755-B0BCB5899E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45027" y="2781872"/>
            <a:ext cx="2795463" cy="393478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tabLst/>
              <a:defRPr sz="1400" b="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Insert website</a:t>
            </a:r>
            <a:endParaRPr lang="en-DE"/>
          </a:p>
        </p:txBody>
      </p:sp>
      <p:grpSp>
        <p:nvGrpSpPr>
          <p:cNvPr id="59" name="Google Shape;10935;p61">
            <a:extLst>
              <a:ext uri="{FF2B5EF4-FFF2-40B4-BE49-F238E27FC236}">
                <a16:creationId xmlns:a16="http://schemas.microsoft.com/office/drawing/2014/main" id="{28BDCC06-02B2-CC48-BAA8-DAE36DFB2D17}"/>
              </a:ext>
            </a:extLst>
          </p:cNvPr>
          <p:cNvGrpSpPr/>
          <p:nvPr userDrawn="1"/>
        </p:nvGrpSpPr>
        <p:grpSpPr>
          <a:xfrm>
            <a:off x="1456719" y="3581280"/>
            <a:ext cx="348477" cy="373251"/>
            <a:chOff x="5170480" y="2934639"/>
            <a:chExt cx="261929" cy="280550"/>
          </a:xfrm>
        </p:grpSpPr>
        <p:sp>
          <p:nvSpPr>
            <p:cNvPr id="60" name="Google Shape;10936;p61">
              <a:extLst>
                <a:ext uri="{FF2B5EF4-FFF2-40B4-BE49-F238E27FC236}">
                  <a16:creationId xmlns:a16="http://schemas.microsoft.com/office/drawing/2014/main" id="{BBC4D4A6-DE04-9E46-AA39-930045349E52}"/>
                </a:ext>
              </a:extLst>
            </p:cNvPr>
            <p:cNvSpPr/>
            <p:nvPr/>
          </p:nvSpPr>
          <p:spPr>
            <a:xfrm>
              <a:off x="5170480" y="2934639"/>
              <a:ext cx="243340" cy="280550"/>
            </a:xfrm>
            <a:custGeom>
              <a:avLst/>
              <a:gdLst/>
              <a:ahLst/>
              <a:cxnLst/>
              <a:rect l="l" t="t" r="r" b="b"/>
              <a:pathLst>
                <a:path w="7645" h="8814" extrusionOk="0">
                  <a:moveTo>
                    <a:pt x="4192" y="301"/>
                  </a:moveTo>
                  <a:lnTo>
                    <a:pt x="5228" y="1337"/>
                  </a:lnTo>
                  <a:lnTo>
                    <a:pt x="3144" y="1337"/>
                  </a:lnTo>
                  <a:lnTo>
                    <a:pt x="4192" y="301"/>
                  </a:lnTo>
                  <a:close/>
                  <a:moveTo>
                    <a:pt x="4190" y="0"/>
                  </a:moveTo>
                  <a:cubicBezTo>
                    <a:pt x="4156" y="0"/>
                    <a:pt x="4120" y="9"/>
                    <a:pt x="4097" y="27"/>
                  </a:cubicBezTo>
                  <a:lnTo>
                    <a:pt x="2787" y="1337"/>
                  </a:lnTo>
                  <a:lnTo>
                    <a:pt x="703" y="1337"/>
                  </a:lnTo>
                  <a:cubicBezTo>
                    <a:pt x="632" y="1337"/>
                    <a:pt x="572" y="1396"/>
                    <a:pt x="572" y="1480"/>
                  </a:cubicBezTo>
                  <a:lnTo>
                    <a:pt x="572" y="3623"/>
                  </a:lnTo>
                  <a:lnTo>
                    <a:pt x="144" y="3623"/>
                  </a:lnTo>
                  <a:cubicBezTo>
                    <a:pt x="60" y="3623"/>
                    <a:pt x="1" y="3682"/>
                    <a:pt x="1" y="3754"/>
                  </a:cubicBezTo>
                  <a:lnTo>
                    <a:pt x="1" y="8683"/>
                  </a:lnTo>
                  <a:cubicBezTo>
                    <a:pt x="1" y="8754"/>
                    <a:pt x="60" y="8814"/>
                    <a:pt x="144" y="8814"/>
                  </a:cubicBezTo>
                  <a:lnTo>
                    <a:pt x="1489" y="8814"/>
                  </a:lnTo>
                  <a:cubicBezTo>
                    <a:pt x="1572" y="8814"/>
                    <a:pt x="1632" y="8754"/>
                    <a:pt x="1632" y="8683"/>
                  </a:cubicBezTo>
                  <a:cubicBezTo>
                    <a:pt x="1632" y="8599"/>
                    <a:pt x="1572" y="8540"/>
                    <a:pt x="1489" y="8540"/>
                  </a:cubicBezTo>
                  <a:lnTo>
                    <a:pt x="275" y="8540"/>
                  </a:lnTo>
                  <a:lnTo>
                    <a:pt x="275" y="4004"/>
                  </a:lnTo>
                  <a:lnTo>
                    <a:pt x="882" y="4456"/>
                  </a:lnTo>
                  <a:cubicBezTo>
                    <a:pt x="904" y="4469"/>
                    <a:pt x="928" y="4476"/>
                    <a:pt x="952" y="4476"/>
                  </a:cubicBezTo>
                  <a:cubicBezTo>
                    <a:pt x="992" y="4476"/>
                    <a:pt x="1031" y="4458"/>
                    <a:pt x="1061" y="4420"/>
                  </a:cubicBezTo>
                  <a:cubicBezTo>
                    <a:pt x="1108" y="4361"/>
                    <a:pt x="1096" y="4289"/>
                    <a:pt x="1037" y="4242"/>
                  </a:cubicBezTo>
                  <a:lnTo>
                    <a:pt x="834" y="4087"/>
                  </a:lnTo>
                  <a:lnTo>
                    <a:pt x="834" y="3766"/>
                  </a:lnTo>
                  <a:lnTo>
                    <a:pt x="834" y="3754"/>
                  </a:lnTo>
                  <a:lnTo>
                    <a:pt x="834" y="3730"/>
                  </a:lnTo>
                  <a:lnTo>
                    <a:pt x="834" y="1610"/>
                  </a:lnTo>
                  <a:lnTo>
                    <a:pt x="7371" y="1610"/>
                  </a:lnTo>
                  <a:lnTo>
                    <a:pt x="7371" y="2099"/>
                  </a:lnTo>
                  <a:cubicBezTo>
                    <a:pt x="7371" y="2170"/>
                    <a:pt x="7430" y="2230"/>
                    <a:pt x="7502" y="2230"/>
                  </a:cubicBezTo>
                  <a:cubicBezTo>
                    <a:pt x="7585" y="2230"/>
                    <a:pt x="7645" y="2170"/>
                    <a:pt x="7645" y="2099"/>
                  </a:cubicBezTo>
                  <a:lnTo>
                    <a:pt x="7645" y="1468"/>
                  </a:lnTo>
                  <a:cubicBezTo>
                    <a:pt x="7633" y="1396"/>
                    <a:pt x="7573" y="1337"/>
                    <a:pt x="7490" y="1337"/>
                  </a:cubicBezTo>
                  <a:lnTo>
                    <a:pt x="5585" y="1337"/>
                  </a:lnTo>
                  <a:lnTo>
                    <a:pt x="4275" y="27"/>
                  </a:lnTo>
                  <a:cubicBezTo>
                    <a:pt x="4257" y="9"/>
                    <a:pt x="4225" y="0"/>
                    <a:pt x="4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937;p61">
              <a:extLst>
                <a:ext uri="{FF2B5EF4-FFF2-40B4-BE49-F238E27FC236}">
                  <a16:creationId xmlns:a16="http://schemas.microsoft.com/office/drawing/2014/main" id="{01B13783-C3BC-2146-A718-4C38FC03C653}"/>
                </a:ext>
              </a:extLst>
            </p:cNvPr>
            <p:cNvSpPr/>
            <p:nvPr/>
          </p:nvSpPr>
          <p:spPr>
            <a:xfrm>
              <a:off x="5217493" y="3007116"/>
              <a:ext cx="34122" cy="34122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810" y="262"/>
                  </a:moveTo>
                  <a:lnTo>
                    <a:pt x="810" y="810"/>
                  </a:lnTo>
                  <a:lnTo>
                    <a:pt x="274" y="810"/>
                  </a:lnTo>
                  <a:lnTo>
                    <a:pt x="274" y="262"/>
                  </a:lnTo>
                  <a:close/>
                  <a:moveTo>
                    <a:pt x="143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941"/>
                  </a:lnTo>
                  <a:cubicBezTo>
                    <a:pt x="0" y="1012"/>
                    <a:pt x="60" y="1072"/>
                    <a:pt x="143" y="1072"/>
                  </a:cubicBezTo>
                  <a:lnTo>
                    <a:pt x="941" y="1072"/>
                  </a:lnTo>
                  <a:cubicBezTo>
                    <a:pt x="1012" y="1072"/>
                    <a:pt x="1072" y="1012"/>
                    <a:pt x="1072" y="941"/>
                  </a:cubicBezTo>
                  <a:lnTo>
                    <a:pt x="1072" y="131"/>
                  </a:lnTo>
                  <a:cubicBezTo>
                    <a:pt x="1060" y="60"/>
                    <a:pt x="1000" y="0"/>
                    <a:pt x="9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938;p61">
              <a:extLst>
                <a:ext uri="{FF2B5EF4-FFF2-40B4-BE49-F238E27FC236}">
                  <a16:creationId xmlns:a16="http://schemas.microsoft.com/office/drawing/2014/main" id="{45D04D90-9AE8-EB47-83C9-5FD387E5E4B0}"/>
                </a:ext>
              </a:extLst>
            </p:cNvPr>
            <p:cNvSpPr/>
            <p:nvPr/>
          </p:nvSpPr>
          <p:spPr>
            <a:xfrm>
              <a:off x="5264474" y="3007116"/>
              <a:ext cx="26196" cy="8371"/>
            </a:xfrm>
            <a:custGeom>
              <a:avLst/>
              <a:gdLst/>
              <a:ahLst/>
              <a:cxnLst/>
              <a:rect l="l" t="t" r="r" b="b"/>
              <a:pathLst>
                <a:path w="823" h="263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62"/>
                    <a:pt x="132" y="262"/>
                  </a:cubicBezTo>
                  <a:lnTo>
                    <a:pt x="679" y="262"/>
                  </a:lnTo>
                  <a:cubicBezTo>
                    <a:pt x="763" y="262"/>
                    <a:pt x="822" y="215"/>
                    <a:pt x="822" y="131"/>
                  </a:cubicBezTo>
                  <a:cubicBezTo>
                    <a:pt x="822" y="60"/>
                    <a:pt x="763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939;p61">
              <a:extLst>
                <a:ext uri="{FF2B5EF4-FFF2-40B4-BE49-F238E27FC236}">
                  <a16:creationId xmlns:a16="http://schemas.microsoft.com/office/drawing/2014/main" id="{EE434B76-A4E3-DA47-B5D6-04290F9E3954}"/>
                </a:ext>
              </a:extLst>
            </p:cNvPr>
            <p:cNvSpPr/>
            <p:nvPr/>
          </p:nvSpPr>
          <p:spPr>
            <a:xfrm>
              <a:off x="5264856" y="3029079"/>
              <a:ext cx="86068" cy="8371"/>
            </a:xfrm>
            <a:custGeom>
              <a:avLst/>
              <a:gdLst/>
              <a:ahLst/>
              <a:cxnLst/>
              <a:rect l="l" t="t" r="r" b="b"/>
              <a:pathLst>
                <a:path w="2704" h="263" extrusionOk="0">
                  <a:moveTo>
                    <a:pt x="143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03"/>
                    <a:pt x="60" y="263"/>
                    <a:pt x="143" y="263"/>
                  </a:cubicBezTo>
                  <a:lnTo>
                    <a:pt x="2560" y="263"/>
                  </a:lnTo>
                  <a:cubicBezTo>
                    <a:pt x="2644" y="263"/>
                    <a:pt x="2703" y="203"/>
                    <a:pt x="2703" y="132"/>
                  </a:cubicBezTo>
                  <a:cubicBezTo>
                    <a:pt x="2679" y="60"/>
                    <a:pt x="2620" y="1"/>
                    <a:pt x="25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940;p61">
              <a:extLst>
                <a:ext uri="{FF2B5EF4-FFF2-40B4-BE49-F238E27FC236}">
                  <a16:creationId xmlns:a16="http://schemas.microsoft.com/office/drawing/2014/main" id="{87F29E8B-138E-4B4E-B089-36DF53BC7F4D}"/>
                </a:ext>
              </a:extLst>
            </p:cNvPr>
            <p:cNvSpPr/>
            <p:nvPr/>
          </p:nvSpPr>
          <p:spPr>
            <a:xfrm>
              <a:off x="5227710" y="3062819"/>
              <a:ext cx="51565" cy="8753"/>
            </a:xfrm>
            <a:custGeom>
              <a:avLst/>
              <a:gdLst/>
              <a:ahLst/>
              <a:cxnLst/>
              <a:rect l="l" t="t" r="r" b="b"/>
              <a:pathLst>
                <a:path w="1620" h="275" extrusionOk="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1489" y="274"/>
                  </a:lnTo>
                  <a:cubicBezTo>
                    <a:pt x="1560" y="274"/>
                    <a:pt x="1620" y="215"/>
                    <a:pt x="1620" y="143"/>
                  </a:cubicBezTo>
                  <a:cubicBezTo>
                    <a:pt x="1620" y="72"/>
                    <a:pt x="1560" y="0"/>
                    <a:pt x="1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941;p61">
              <a:extLst>
                <a:ext uri="{FF2B5EF4-FFF2-40B4-BE49-F238E27FC236}">
                  <a16:creationId xmlns:a16="http://schemas.microsoft.com/office/drawing/2014/main" id="{29771DC4-0F5A-3447-A24C-E68883A10029}"/>
                </a:ext>
              </a:extLst>
            </p:cNvPr>
            <p:cNvSpPr/>
            <p:nvPr/>
          </p:nvSpPr>
          <p:spPr>
            <a:xfrm>
              <a:off x="5196644" y="3182945"/>
              <a:ext cx="42461" cy="8371"/>
            </a:xfrm>
            <a:custGeom>
              <a:avLst/>
              <a:gdLst/>
              <a:ahLst/>
              <a:cxnLst/>
              <a:rect l="l" t="t" r="r" b="b"/>
              <a:pathLst>
                <a:path w="1334" h="263" extrusionOk="0">
                  <a:moveTo>
                    <a:pt x="143" y="1"/>
                  </a:moveTo>
                  <a:cubicBezTo>
                    <a:pt x="60" y="1"/>
                    <a:pt x="0" y="60"/>
                    <a:pt x="0" y="132"/>
                  </a:cubicBezTo>
                  <a:cubicBezTo>
                    <a:pt x="0" y="203"/>
                    <a:pt x="60" y="263"/>
                    <a:pt x="143" y="263"/>
                  </a:cubicBezTo>
                  <a:lnTo>
                    <a:pt x="1191" y="263"/>
                  </a:lnTo>
                  <a:cubicBezTo>
                    <a:pt x="1274" y="263"/>
                    <a:pt x="1334" y="203"/>
                    <a:pt x="1334" y="132"/>
                  </a:cubicBezTo>
                  <a:cubicBezTo>
                    <a:pt x="1310" y="60"/>
                    <a:pt x="1274" y="1"/>
                    <a:pt x="1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942;p61">
              <a:extLst>
                <a:ext uri="{FF2B5EF4-FFF2-40B4-BE49-F238E27FC236}">
                  <a16:creationId xmlns:a16="http://schemas.microsoft.com/office/drawing/2014/main" id="{7D6DC928-69B0-BD4F-BFF0-D6583F51D969}"/>
                </a:ext>
              </a:extLst>
            </p:cNvPr>
            <p:cNvSpPr/>
            <p:nvPr/>
          </p:nvSpPr>
          <p:spPr>
            <a:xfrm>
              <a:off x="5210299" y="3013928"/>
              <a:ext cx="222110" cy="201261"/>
            </a:xfrm>
            <a:custGeom>
              <a:avLst/>
              <a:gdLst/>
              <a:ahLst/>
              <a:cxnLst/>
              <a:rect l="l" t="t" r="r" b="b"/>
              <a:pathLst>
                <a:path w="6978" h="6323" extrusionOk="0">
                  <a:moveTo>
                    <a:pt x="4679" y="2632"/>
                  </a:moveTo>
                  <a:lnTo>
                    <a:pt x="4274" y="2929"/>
                  </a:lnTo>
                  <a:lnTo>
                    <a:pt x="1441" y="2929"/>
                  </a:lnTo>
                  <a:lnTo>
                    <a:pt x="1024" y="2632"/>
                  </a:lnTo>
                  <a:close/>
                  <a:moveTo>
                    <a:pt x="3905" y="3168"/>
                  </a:moveTo>
                  <a:lnTo>
                    <a:pt x="3500" y="3465"/>
                  </a:lnTo>
                  <a:lnTo>
                    <a:pt x="2179" y="3465"/>
                  </a:lnTo>
                  <a:lnTo>
                    <a:pt x="1774" y="3168"/>
                  </a:lnTo>
                  <a:close/>
                  <a:moveTo>
                    <a:pt x="3143" y="3727"/>
                  </a:moveTo>
                  <a:lnTo>
                    <a:pt x="2846" y="3942"/>
                  </a:lnTo>
                  <a:lnTo>
                    <a:pt x="2548" y="3727"/>
                  </a:lnTo>
                  <a:close/>
                  <a:moveTo>
                    <a:pt x="6239" y="1"/>
                  </a:moveTo>
                  <a:cubicBezTo>
                    <a:pt x="6167" y="1"/>
                    <a:pt x="6108" y="48"/>
                    <a:pt x="6108" y="132"/>
                  </a:cubicBezTo>
                  <a:lnTo>
                    <a:pt x="6108" y="1263"/>
                  </a:lnTo>
                  <a:lnTo>
                    <a:pt x="6108" y="1596"/>
                  </a:lnTo>
                  <a:lnTo>
                    <a:pt x="5036" y="2382"/>
                  </a:lnTo>
                  <a:lnTo>
                    <a:pt x="667" y="2382"/>
                  </a:lnTo>
                  <a:lnTo>
                    <a:pt x="226" y="2060"/>
                  </a:lnTo>
                  <a:cubicBezTo>
                    <a:pt x="204" y="2047"/>
                    <a:pt x="180" y="2040"/>
                    <a:pt x="156" y="2040"/>
                  </a:cubicBezTo>
                  <a:cubicBezTo>
                    <a:pt x="116" y="2040"/>
                    <a:pt x="77" y="2059"/>
                    <a:pt x="48" y="2096"/>
                  </a:cubicBezTo>
                  <a:cubicBezTo>
                    <a:pt x="0" y="2156"/>
                    <a:pt x="24" y="2227"/>
                    <a:pt x="83" y="2275"/>
                  </a:cubicBezTo>
                  <a:lnTo>
                    <a:pt x="2786" y="4203"/>
                  </a:lnTo>
                  <a:cubicBezTo>
                    <a:pt x="2810" y="4221"/>
                    <a:pt x="2837" y="4230"/>
                    <a:pt x="2863" y="4230"/>
                  </a:cubicBezTo>
                  <a:cubicBezTo>
                    <a:pt x="2890" y="4230"/>
                    <a:pt x="2917" y="4221"/>
                    <a:pt x="2941" y="4203"/>
                  </a:cubicBezTo>
                  <a:lnTo>
                    <a:pt x="6703" y="1513"/>
                  </a:lnTo>
                  <a:lnTo>
                    <a:pt x="6703" y="6049"/>
                  </a:lnTo>
                  <a:lnTo>
                    <a:pt x="786" y="6049"/>
                  </a:lnTo>
                  <a:cubicBezTo>
                    <a:pt x="702" y="6049"/>
                    <a:pt x="643" y="6108"/>
                    <a:pt x="643" y="6192"/>
                  </a:cubicBezTo>
                  <a:cubicBezTo>
                    <a:pt x="643" y="6263"/>
                    <a:pt x="702" y="6323"/>
                    <a:pt x="786" y="6323"/>
                  </a:cubicBezTo>
                  <a:lnTo>
                    <a:pt x="6834" y="6323"/>
                  </a:lnTo>
                  <a:cubicBezTo>
                    <a:pt x="6918" y="6323"/>
                    <a:pt x="6977" y="6263"/>
                    <a:pt x="6977" y="6192"/>
                  </a:cubicBezTo>
                  <a:lnTo>
                    <a:pt x="6977" y="1263"/>
                  </a:lnTo>
                  <a:cubicBezTo>
                    <a:pt x="6941" y="1263"/>
                    <a:pt x="6941" y="1239"/>
                    <a:pt x="6941" y="1239"/>
                  </a:cubicBezTo>
                  <a:cubicBezTo>
                    <a:pt x="6929" y="1191"/>
                    <a:pt x="6882" y="1132"/>
                    <a:pt x="6810" y="1132"/>
                  </a:cubicBezTo>
                  <a:lnTo>
                    <a:pt x="6370" y="1132"/>
                  </a:lnTo>
                  <a:lnTo>
                    <a:pt x="6370" y="132"/>
                  </a:lnTo>
                  <a:cubicBezTo>
                    <a:pt x="6370" y="48"/>
                    <a:pt x="6310" y="1"/>
                    <a:pt x="6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4A587EF0-8583-9945-B79F-431ADB828F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45027" y="3599594"/>
            <a:ext cx="2795463" cy="393478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tabLst/>
              <a:defRPr sz="1400" b="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Insert email address</a:t>
            </a:r>
            <a:endParaRPr lang="en-DE"/>
          </a:p>
        </p:txBody>
      </p:sp>
      <p:grpSp>
        <p:nvGrpSpPr>
          <p:cNvPr id="68" name="Google Shape;10758;p61">
            <a:extLst>
              <a:ext uri="{FF2B5EF4-FFF2-40B4-BE49-F238E27FC236}">
                <a16:creationId xmlns:a16="http://schemas.microsoft.com/office/drawing/2014/main" id="{DD679451-04E9-DD4A-94B4-9FB04C294C28}"/>
              </a:ext>
            </a:extLst>
          </p:cNvPr>
          <p:cNvGrpSpPr/>
          <p:nvPr userDrawn="1"/>
        </p:nvGrpSpPr>
        <p:grpSpPr>
          <a:xfrm>
            <a:off x="1386401" y="4382500"/>
            <a:ext cx="460360" cy="459894"/>
            <a:chOff x="4201447" y="3817349"/>
            <a:chExt cx="346024" cy="345674"/>
          </a:xfrm>
          <a:solidFill>
            <a:schemeClr val="bg1"/>
          </a:solidFill>
        </p:grpSpPr>
        <p:sp>
          <p:nvSpPr>
            <p:cNvPr id="69" name="Google Shape;10759;p61">
              <a:extLst>
                <a:ext uri="{FF2B5EF4-FFF2-40B4-BE49-F238E27FC236}">
                  <a16:creationId xmlns:a16="http://schemas.microsoft.com/office/drawing/2014/main" id="{EEB342D9-0627-974F-A4ED-B1ECADABB028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760;p61">
              <a:extLst>
                <a:ext uri="{FF2B5EF4-FFF2-40B4-BE49-F238E27FC236}">
                  <a16:creationId xmlns:a16="http://schemas.microsoft.com/office/drawing/2014/main" id="{01092CF2-1FD4-BF48-8142-487CFDDEB4B8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10745;p61">
            <a:extLst>
              <a:ext uri="{FF2B5EF4-FFF2-40B4-BE49-F238E27FC236}">
                <a16:creationId xmlns:a16="http://schemas.microsoft.com/office/drawing/2014/main" id="{50526588-C40D-4F4D-80E1-E80972CC15A5}"/>
              </a:ext>
            </a:extLst>
          </p:cNvPr>
          <p:cNvGrpSpPr/>
          <p:nvPr userDrawn="1"/>
        </p:nvGrpSpPr>
        <p:grpSpPr>
          <a:xfrm>
            <a:off x="1386380" y="6016546"/>
            <a:ext cx="460402" cy="459894"/>
            <a:chOff x="3752358" y="3817349"/>
            <a:chExt cx="346056" cy="345674"/>
          </a:xfrm>
          <a:solidFill>
            <a:schemeClr val="bg1"/>
          </a:solidFill>
        </p:grpSpPr>
        <p:sp>
          <p:nvSpPr>
            <p:cNvPr id="72" name="Google Shape;10746;p61">
              <a:extLst>
                <a:ext uri="{FF2B5EF4-FFF2-40B4-BE49-F238E27FC236}">
                  <a16:creationId xmlns:a16="http://schemas.microsoft.com/office/drawing/2014/main" id="{A2855DA4-C57C-094A-B2F8-CA7A47FBB087}"/>
                </a:ext>
              </a:extLst>
            </p:cNvPr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747;p61">
              <a:extLst>
                <a:ext uri="{FF2B5EF4-FFF2-40B4-BE49-F238E27FC236}">
                  <a16:creationId xmlns:a16="http://schemas.microsoft.com/office/drawing/2014/main" id="{FED9DF3C-DC59-D34E-9B11-4AA8F65D294D}"/>
                </a:ext>
              </a:extLst>
            </p:cNvPr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748;p61">
              <a:extLst>
                <a:ext uri="{FF2B5EF4-FFF2-40B4-BE49-F238E27FC236}">
                  <a16:creationId xmlns:a16="http://schemas.microsoft.com/office/drawing/2014/main" id="{5B9FDF5E-EA8F-B04E-AAFB-CEF16EDF0533}"/>
                </a:ext>
              </a:extLst>
            </p:cNvPr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749;p61">
              <a:extLst>
                <a:ext uri="{FF2B5EF4-FFF2-40B4-BE49-F238E27FC236}">
                  <a16:creationId xmlns:a16="http://schemas.microsoft.com/office/drawing/2014/main" id="{D946ED08-FE9D-9A43-814F-DB7C7C7151ED}"/>
                </a:ext>
              </a:extLst>
            </p:cNvPr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10739;p61">
            <a:extLst>
              <a:ext uri="{FF2B5EF4-FFF2-40B4-BE49-F238E27FC236}">
                <a16:creationId xmlns:a16="http://schemas.microsoft.com/office/drawing/2014/main" id="{0EF3DD1E-183F-F54D-8FB3-72CD89E55E72}"/>
              </a:ext>
            </a:extLst>
          </p:cNvPr>
          <p:cNvSpPr/>
          <p:nvPr userDrawn="1"/>
        </p:nvSpPr>
        <p:spPr>
          <a:xfrm>
            <a:off x="1386634" y="5189251"/>
            <a:ext cx="459894" cy="460402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39703721-999F-2A4C-BE13-0FD4CB3D89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5027" y="4417316"/>
            <a:ext cx="2795463" cy="393478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tabLst/>
              <a:defRPr sz="1400" b="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Insert Twitter account</a:t>
            </a:r>
            <a:endParaRPr lang="en-DE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9271EC80-0D48-DE46-8DA7-FCC73C2ED6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45027" y="5235038"/>
            <a:ext cx="2795463" cy="393478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tabLst/>
              <a:defRPr sz="1400" b="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Insert Facebook account</a:t>
            </a:r>
            <a:endParaRPr lang="en-DE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73E1BAFF-028E-EB4E-9036-7C52BFA2B7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45027" y="6052761"/>
            <a:ext cx="2795463" cy="393478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tabLst/>
              <a:defRPr sz="1400" b="0">
                <a:solidFill>
                  <a:schemeClr val="bg1"/>
                </a:solidFill>
                <a:latin typeface="Gravur-Condensed" panose="02000506020000020004" pitchFamily="2" charset="0"/>
              </a:defRPr>
            </a:lvl1pPr>
          </a:lstStyle>
          <a:p>
            <a:pPr lvl="0"/>
            <a:r>
              <a:rPr lang="en-GB"/>
              <a:t>Insert LinkedIn account</a:t>
            </a:r>
            <a:endParaRPr lang="en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00D030-F291-4C4D-A167-309FD4F99818}"/>
              </a:ext>
            </a:extLst>
          </p:cNvPr>
          <p:cNvSpPr/>
          <p:nvPr userDrawn="1"/>
        </p:nvSpPr>
        <p:spPr>
          <a:xfrm>
            <a:off x="2099767" y="2144682"/>
            <a:ext cx="258115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>
              <a:lnSpc>
                <a:spcPct val="90000"/>
              </a:lnSpc>
              <a:spcBef>
                <a:spcPts val="600"/>
              </a:spcBef>
            </a:pPr>
            <a:r>
              <a:rPr lang="en-GB" sz="1400">
                <a:solidFill>
                  <a:schemeClr val="bg1"/>
                </a:solidFill>
                <a:latin typeface="Gravur-Condensed" panose="02000506020000020004" pitchFamily="2" charset="0"/>
              </a:rPr>
              <a:t>Subscribe to our newsletter </a:t>
            </a:r>
            <a:r>
              <a:rPr lang="en-GB" sz="1400">
                <a:solidFill>
                  <a:schemeClr val="bg1"/>
                </a:solidFill>
                <a:latin typeface="Gravur-Condensed" panose="0200050602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DE" sz="1400">
              <a:solidFill>
                <a:schemeClr val="bg1"/>
              </a:solidFill>
              <a:latin typeface="Gravur-Condensed" panose="02000506020000020004" pitchFamily="2" charset="0"/>
            </a:endParaRPr>
          </a:p>
        </p:txBody>
      </p:sp>
      <p:grpSp>
        <p:nvGrpSpPr>
          <p:cNvPr id="56" name="Google Shape;9841;p59">
            <a:extLst>
              <a:ext uri="{FF2B5EF4-FFF2-40B4-BE49-F238E27FC236}">
                <a16:creationId xmlns:a16="http://schemas.microsoft.com/office/drawing/2014/main" id="{44EC22ED-5C3A-E440-A113-B50C5F014E7E}"/>
              </a:ext>
            </a:extLst>
          </p:cNvPr>
          <p:cNvGrpSpPr/>
          <p:nvPr userDrawn="1"/>
        </p:nvGrpSpPr>
        <p:grpSpPr>
          <a:xfrm>
            <a:off x="1457759" y="1985964"/>
            <a:ext cx="433079" cy="486880"/>
            <a:chOff x="3567553" y="1499912"/>
            <a:chExt cx="320022" cy="359778"/>
          </a:xfrm>
          <a:solidFill>
            <a:schemeClr val="bg1"/>
          </a:solidFill>
        </p:grpSpPr>
        <p:sp>
          <p:nvSpPr>
            <p:cNvPr id="57" name="Google Shape;9842;p59">
              <a:extLst>
                <a:ext uri="{FF2B5EF4-FFF2-40B4-BE49-F238E27FC236}">
                  <a16:creationId xmlns:a16="http://schemas.microsoft.com/office/drawing/2014/main" id="{9A5F6CC6-72B8-6342-BC65-0B7FF9885632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843;p59">
              <a:extLst>
                <a:ext uri="{FF2B5EF4-FFF2-40B4-BE49-F238E27FC236}">
                  <a16:creationId xmlns:a16="http://schemas.microsoft.com/office/drawing/2014/main" id="{23A80317-1C74-094E-94C3-DCA8E2FD6B93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844;p59">
              <a:extLst>
                <a:ext uri="{FF2B5EF4-FFF2-40B4-BE49-F238E27FC236}">
                  <a16:creationId xmlns:a16="http://schemas.microsoft.com/office/drawing/2014/main" id="{92071F86-9529-7647-B36F-F66863898B1A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845;p59">
              <a:extLst>
                <a:ext uri="{FF2B5EF4-FFF2-40B4-BE49-F238E27FC236}">
                  <a16:creationId xmlns:a16="http://schemas.microsoft.com/office/drawing/2014/main" id="{01C43522-0397-C14C-93C5-6A2CB30FE286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846;p59">
              <a:extLst>
                <a:ext uri="{FF2B5EF4-FFF2-40B4-BE49-F238E27FC236}">
                  <a16:creationId xmlns:a16="http://schemas.microsoft.com/office/drawing/2014/main" id="{3D886E75-70F3-B94F-80E3-8CF61B4861DA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847;p59">
              <a:extLst>
                <a:ext uri="{FF2B5EF4-FFF2-40B4-BE49-F238E27FC236}">
                  <a16:creationId xmlns:a16="http://schemas.microsoft.com/office/drawing/2014/main" id="{DB4C3B02-6440-494D-BA6E-270092ACF280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83394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4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x3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081D69A-F52D-E747-A109-CC054C9A25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6852" y="3421407"/>
            <a:ext cx="3898296" cy="1137097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4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CCB441-CA3F-F246-A074-6C650CEE2B3A}"/>
              </a:ext>
            </a:extLst>
          </p:cNvPr>
          <p:cNvGrpSpPr/>
          <p:nvPr userDrawn="1"/>
        </p:nvGrpSpPr>
        <p:grpSpPr>
          <a:xfrm>
            <a:off x="3596642" y="718734"/>
            <a:ext cx="4998718" cy="734207"/>
            <a:chOff x="3596642" y="531886"/>
            <a:chExt cx="4998718" cy="734207"/>
          </a:xfrm>
        </p:grpSpPr>
        <p:sp>
          <p:nvSpPr>
            <p:cNvPr id="20" name="Title 6">
              <a:extLst>
                <a:ext uri="{FF2B5EF4-FFF2-40B4-BE49-F238E27FC236}">
                  <a16:creationId xmlns:a16="http://schemas.microsoft.com/office/drawing/2014/main" id="{7AA822BF-1D70-F341-917A-E3EECA55B503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3596642" y="531886"/>
              <a:ext cx="4998718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defRPr sz="2800">
                  <a:solidFill>
                    <a:schemeClr val="bg2"/>
                  </a:solidFill>
                  <a:latin typeface="Raleway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defRPr sz="2400">
                  <a:solidFill>
                    <a:schemeClr val="bg2"/>
                  </a:solidFill>
                  <a:latin typeface="Raleway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 sz="2000">
                  <a:solidFill>
                    <a:schemeClr val="bg2"/>
                  </a:solidFill>
                  <a:latin typeface="Raleway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9E2986"/>
                  </a:solidFill>
                  <a:latin typeface="Gravur-CondensedBold" charset="0"/>
                  <a:ea typeface="Gravur-CondensedBold" charset="0"/>
                  <a:cs typeface="Gravur-CondensedBold" charset="0"/>
                </a:rPr>
                <a:t>Contents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7C9E348-9FAA-B04C-ADAE-9FD1943AADE7}"/>
                </a:ext>
              </a:extLst>
            </p:cNvPr>
            <p:cNvCxnSpPr/>
            <p:nvPr/>
          </p:nvCxnSpPr>
          <p:spPr>
            <a:xfrm>
              <a:off x="5031068" y="1266093"/>
              <a:ext cx="212986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8796C31-4CAB-7648-A448-FDF1F6B1D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6852" y="5063558"/>
            <a:ext cx="3898296" cy="1137097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4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80AE922-479E-EA4F-968A-2F8C70D61A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6852" y="1768049"/>
            <a:ext cx="3898296" cy="1137097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4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</p:spTree>
    <p:extLst>
      <p:ext uri="{BB962C8B-B14F-4D97-AF65-F5344CB8AC3E}">
        <p14:creationId xmlns:p14="http://schemas.microsoft.com/office/powerpoint/2010/main" val="1181947457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x4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CD0FE00-428C-BD41-90E9-4365C5E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4278735"/>
            <a:ext cx="3898296" cy="1137097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4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6D8E0AA-5F80-E34C-849D-F56031DA56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7927" y="2275571"/>
            <a:ext cx="3898296" cy="1137097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4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385246B-06EC-094A-9629-A7D0C2532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7927" y="4278735"/>
            <a:ext cx="3898296" cy="1137097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4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081D69A-F52D-E747-A109-CC054C9A25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5777" y="2291903"/>
            <a:ext cx="3898296" cy="1137097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4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CCB441-CA3F-F246-A074-6C650CEE2B3A}"/>
              </a:ext>
            </a:extLst>
          </p:cNvPr>
          <p:cNvGrpSpPr/>
          <p:nvPr userDrawn="1"/>
        </p:nvGrpSpPr>
        <p:grpSpPr>
          <a:xfrm>
            <a:off x="3596642" y="718734"/>
            <a:ext cx="4998718" cy="734207"/>
            <a:chOff x="3596642" y="531886"/>
            <a:chExt cx="4998718" cy="734207"/>
          </a:xfrm>
        </p:grpSpPr>
        <p:sp>
          <p:nvSpPr>
            <p:cNvPr id="20" name="Title 6">
              <a:extLst>
                <a:ext uri="{FF2B5EF4-FFF2-40B4-BE49-F238E27FC236}">
                  <a16:creationId xmlns:a16="http://schemas.microsoft.com/office/drawing/2014/main" id="{7AA822BF-1D70-F341-917A-E3EECA55B503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3596642" y="531886"/>
              <a:ext cx="4998718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defRPr sz="2800">
                  <a:solidFill>
                    <a:schemeClr val="bg2"/>
                  </a:solidFill>
                  <a:latin typeface="Raleway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defRPr sz="2400">
                  <a:solidFill>
                    <a:schemeClr val="bg2"/>
                  </a:solidFill>
                  <a:latin typeface="Raleway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 sz="2000">
                  <a:solidFill>
                    <a:schemeClr val="bg2"/>
                  </a:solidFill>
                  <a:latin typeface="Raleway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9E2986"/>
                  </a:solidFill>
                  <a:latin typeface="Gravur-CondensedBold" charset="0"/>
                  <a:ea typeface="Gravur-CondensedBold" charset="0"/>
                  <a:cs typeface="Gravur-CondensedBold" charset="0"/>
                </a:rPr>
                <a:t>Contents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7C9E348-9FAA-B04C-ADAE-9FD1943AADE7}"/>
                </a:ext>
              </a:extLst>
            </p:cNvPr>
            <p:cNvCxnSpPr/>
            <p:nvPr/>
          </p:nvCxnSpPr>
          <p:spPr>
            <a:xfrm>
              <a:off x="5031068" y="1266093"/>
              <a:ext cx="212986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6390204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x6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CD0FE00-428C-BD41-90E9-4365C5E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18879" y="3508994"/>
            <a:ext cx="3898296" cy="819974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081D69A-F52D-E747-A109-CC054C9A25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9831" y="2036905"/>
            <a:ext cx="3898296" cy="819974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9A90C2D-819F-EA41-95C5-1CF585E768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8879" y="4981083"/>
            <a:ext cx="3898296" cy="819974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F421D0B0-620F-2647-AE64-FD23D7252C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14806" y="3508994"/>
            <a:ext cx="3898296" cy="819974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D37F84B-114F-BA41-B3B0-3357BFD423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5758" y="2036905"/>
            <a:ext cx="3898296" cy="819974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7EADBFB-E5B7-2945-A6BC-8499778914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14806" y="4981083"/>
            <a:ext cx="3898296" cy="819974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grpSp>
        <p:nvGrpSpPr>
          <p:cNvPr id="11" name="Group 18">
            <a:extLst>
              <a:ext uri="{FF2B5EF4-FFF2-40B4-BE49-F238E27FC236}">
                <a16:creationId xmlns:a16="http://schemas.microsoft.com/office/drawing/2014/main" id="{1118D4A1-A041-4E53-BA5F-A1431879B6A4}"/>
              </a:ext>
            </a:extLst>
          </p:cNvPr>
          <p:cNvGrpSpPr/>
          <p:nvPr userDrawn="1"/>
        </p:nvGrpSpPr>
        <p:grpSpPr>
          <a:xfrm>
            <a:off x="3591199" y="718734"/>
            <a:ext cx="4998718" cy="734207"/>
            <a:chOff x="3596642" y="531886"/>
            <a:chExt cx="4998718" cy="734207"/>
          </a:xfrm>
        </p:grpSpPr>
        <p:sp>
          <p:nvSpPr>
            <p:cNvPr id="12" name="Title 6">
              <a:extLst>
                <a:ext uri="{FF2B5EF4-FFF2-40B4-BE49-F238E27FC236}">
                  <a16:creationId xmlns:a16="http://schemas.microsoft.com/office/drawing/2014/main" id="{5ACC169F-A745-4819-AC63-04B4E6045BB2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3596642" y="531886"/>
              <a:ext cx="4998718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defRPr sz="2800">
                  <a:solidFill>
                    <a:schemeClr val="bg2"/>
                  </a:solidFill>
                  <a:latin typeface="Raleway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defRPr sz="2400">
                  <a:solidFill>
                    <a:schemeClr val="bg2"/>
                  </a:solidFill>
                  <a:latin typeface="Raleway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 sz="2000">
                  <a:solidFill>
                    <a:schemeClr val="bg2"/>
                  </a:solidFill>
                  <a:latin typeface="Raleway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9E2986"/>
                  </a:solidFill>
                  <a:latin typeface="Gravur-CondensedBold" charset="0"/>
                  <a:ea typeface="Gravur-CondensedBold" charset="0"/>
                  <a:cs typeface="Gravur-CondensedBold" charset="0"/>
                </a:rPr>
                <a:t>Contents</a:t>
              </a:r>
            </a:p>
          </p:txBody>
        </p:sp>
        <p:cxnSp>
          <p:nvCxnSpPr>
            <p:cNvPr id="14" name="Straight Connector 20">
              <a:extLst>
                <a:ext uri="{FF2B5EF4-FFF2-40B4-BE49-F238E27FC236}">
                  <a16:creationId xmlns:a16="http://schemas.microsoft.com/office/drawing/2014/main" id="{28EB81E2-5D79-4D10-BA68-C90E842CD7B3}"/>
                </a:ext>
              </a:extLst>
            </p:cNvPr>
            <p:cNvCxnSpPr/>
            <p:nvPr/>
          </p:nvCxnSpPr>
          <p:spPr>
            <a:xfrm>
              <a:off x="5031068" y="1266093"/>
              <a:ext cx="212986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8623344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x8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081D69A-F52D-E747-A109-CC054C9A25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18881" y="2975085"/>
            <a:ext cx="3898296" cy="61720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D37F84B-114F-BA41-B3B0-3357BFD423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483" y="2975085"/>
            <a:ext cx="3898296" cy="61720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66D3E1E-A2F5-594C-B7CB-EA93A3123A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8881" y="3991780"/>
            <a:ext cx="3898296" cy="61720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3D76AA6-D0E2-8144-B755-51FA32B6AB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7483" y="3991780"/>
            <a:ext cx="3898296" cy="61720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0153E58-E28D-634B-BDE7-ECB7A8443C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18881" y="5008473"/>
            <a:ext cx="3898296" cy="61720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D2CE216-C8E8-A749-8432-50E20FA345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7483" y="5008473"/>
            <a:ext cx="3898296" cy="61720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76D3828-86A0-564A-BD9E-E8AB49BB76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18881" y="1958391"/>
            <a:ext cx="3898296" cy="61720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D83B9E0-0665-1B48-805E-49C96DF5A2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7483" y="1958391"/>
            <a:ext cx="3898296" cy="61720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360000" rIns="360000" anchor="ctr" anchorCtr="0"/>
          <a:lstStyle>
            <a:lvl1pPr marL="9525" indent="-9525">
              <a:buNone/>
              <a:tabLst/>
              <a:defRPr sz="20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agenda point here</a:t>
            </a:r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F986B445-7D8F-4DE3-8E98-FCC8920C73F8}"/>
              </a:ext>
            </a:extLst>
          </p:cNvPr>
          <p:cNvGrpSpPr/>
          <p:nvPr userDrawn="1"/>
        </p:nvGrpSpPr>
        <p:grpSpPr>
          <a:xfrm>
            <a:off x="3591199" y="718734"/>
            <a:ext cx="4998718" cy="734207"/>
            <a:chOff x="3596642" y="531886"/>
            <a:chExt cx="4998718" cy="734207"/>
          </a:xfrm>
        </p:grpSpPr>
        <p:sp>
          <p:nvSpPr>
            <p:cNvPr id="18" name="Title 6">
              <a:extLst>
                <a:ext uri="{FF2B5EF4-FFF2-40B4-BE49-F238E27FC236}">
                  <a16:creationId xmlns:a16="http://schemas.microsoft.com/office/drawing/2014/main" id="{0F9F01A9-FDBD-4843-B964-5C1B6C9E1E8A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3596642" y="531886"/>
              <a:ext cx="4998718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defRPr sz="2800">
                  <a:solidFill>
                    <a:schemeClr val="bg2"/>
                  </a:solidFill>
                  <a:latin typeface="Raleway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defRPr sz="2400">
                  <a:solidFill>
                    <a:schemeClr val="bg2"/>
                  </a:solidFill>
                  <a:latin typeface="Raleway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 sz="2000">
                  <a:solidFill>
                    <a:schemeClr val="bg2"/>
                  </a:solidFill>
                  <a:latin typeface="Raleway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bg2"/>
                  </a:solidFill>
                  <a:latin typeface="Raleway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9E2986"/>
                  </a:solidFill>
                  <a:latin typeface="Gravur-CondensedBold" charset="0"/>
                  <a:ea typeface="Gravur-CondensedBold" charset="0"/>
                  <a:cs typeface="Gravur-CondensedBold" charset="0"/>
                </a:rPr>
                <a:t>Contents</a:t>
              </a:r>
            </a:p>
          </p:txBody>
        </p:sp>
        <p:cxnSp>
          <p:nvCxnSpPr>
            <p:cNvPr id="24" name="Straight Connector 20">
              <a:extLst>
                <a:ext uri="{FF2B5EF4-FFF2-40B4-BE49-F238E27FC236}">
                  <a16:creationId xmlns:a16="http://schemas.microsoft.com/office/drawing/2014/main" id="{ADD74B05-0B92-4911-A036-B088FFEFDE94}"/>
                </a:ext>
              </a:extLst>
            </p:cNvPr>
            <p:cNvCxnSpPr/>
            <p:nvPr/>
          </p:nvCxnSpPr>
          <p:spPr>
            <a:xfrm>
              <a:off x="5031068" y="1266093"/>
              <a:ext cx="212986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918966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x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35E59-2514-40C8-853B-C7BB58588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8891" y="608646"/>
            <a:ext cx="4054219" cy="57756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fr-FR"/>
              <a:t>Insert people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CD0FE00-428C-BD41-90E9-4365C5E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5655" y="4278735"/>
            <a:ext cx="3498766" cy="1137097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648000" tIns="90000" rIns="90000" bIns="90000" anchor="ctr" anchorCtr="0"/>
          <a:lstStyle>
            <a:lvl1pPr marL="9525" indent="-9525" algn="l">
              <a:buNone/>
              <a:tabLst/>
              <a:defRPr lang="en-GB" sz="2400" b="0" i="0" kern="1200" dirty="0">
                <a:solidFill>
                  <a:schemeClr val="tx2"/>
                </a:solidFill>
                <a:latin typeface="Gravur-CondensedBold" panose="0200050602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081D69A-F52D-E747-A109-CC054C9A25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36607" y="2291903"/>
            <a:ext cx="3498766" cy="1137097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649440" tIns="45720" rIns="91440" bIns="45720" anchor="ctr" anchorCtr="0"/>
          <a:lstStyle>
            <a:lvl1pPr marL="9525" indent="-9525" algn="l">
              <a:buNone/>
              <a:tabLst/>
              <a:defRPr sz="24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C9E348-9FAA-B04C-ADAE-9FD1943AADE7}"/>
              </a:ext>
            </a:extLst>
          </p:cNvPr>
          <p:cNvCxnSpPr/>
          <p:nvPr/>
        </p:nvCxnSpPr>
        <p:spPr>
          <a:xfrm>
            <a:off x="5031068" y="1452941"/>
            <a:ext cx="212986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2B832C6-9B87-F74C-B0C4-8D34D53517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3404" y="1917730"/>
            <a:ext cx="1885442" cy="188544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DE"/>
              <a:t>Add headshot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9B28EF-C2C7-044D-8D54-2FBB64123A2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3404" y="3904562"/>
            <a:ext cx="1885442" cy="188544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DE"/>
              <a:t>Add headshot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7C72ECC-F9C8-C746-915E-A4458F1EAB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7455" y="4278735"/>
            <a:ext cx="3498766" cy="1137097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648000" tIns="90000" rIns="90000" bIns="90000" anchor="ctr" anchorCtr="0"/>
          <a:lstStyle>
            <a:lvl1pPr marL="9525" indent="-9525" algn="l">
              <a:buNone/>
              <a:tabLst/>
              <a:defRPr lang="en-GB" sz="2400" b="0" i="0" kern="1200" dirty="0">
                <a:solidFill>
                  <a:schemeClr val="tx2"/>
                </a:solidFill>
                <a:latin typeface="Gravur-CondensedBold" panose="0200050602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F653026-3D26-8048-A994-D71513A89B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407" y="2291903"/>
            <a:ext cx="3498766" cy="1137097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txBody>
          <a:bodyPr lIns="648000" tIns="90000" rIns="90000" bIns="90000" anchor="ctr" anchorCtr="0"/>
          <a:lstStyle>
            <a:lvl1pPr marL="9525" indent="-9525" algn="l">
              <a:buNone/>
              <a:tabLst/>
              <a:defRPr sz="2400">
                <a:solidFill>
                  <a:schemeClr val="tx2"/>
                </a:solidFill>
                <a:latin typeface="Gravur-CondensedBold" panose="02000506020000020004" pitchFamily="2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D9052A2-441A-D448-87B6-2294BB0A5C4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85204" y="1917730"/>
            <a:ext cx="1885442" cy="188544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DE"/>
              <a:t>Add headshot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80817BF1-F641-8A49-BE8F-20B6030E87F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85204" y="3904562"/>
            <a:ext cx="1885442" cy="188544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DE"/>
              <a:t>Add headshot</a:t>
            </a:r>
          </a:p>
        </p:txBody>
      </p:sp>
    </p:spTree>
    <p:extLst>
      <p:ext uri="{BB962C8B-B14F-4D97-AF65-F5344CB8AC3E}">
        <p14:creationId xmlns:p14="http://schemas.microsoft.com/office/powerpoint/2010/main" val="3254087248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113" y="6185442"/>
            <a:ext cx="1049179" cy="4691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11435" y="6400699"/>
            <a:ext cx="150554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fld id="{9B9B73EA-133C-F14B-8C11-4BA818F8EAEF}" type="slidenum">
              <a:rPr lang="en-US" altLang="en-US" sz="1050" b="0" i="0" smtClean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rPr>
              <a:t>‹#›</a:t>
            </a:fld>
            <a:r>
              <a:rPr lang="en-US" altLang="en-US" sz="105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rPr>
              <a:t> - Presentation title</a:t>
            </a: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F8FFAB4-2FED-4F58-A468-B31B4EED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525" lvl="0" indent="-9525">
              <a:spcBef>
                <a:spcPts val="1000"/>
              </a:spcBef>
              <a:buFont typeface="Arial"/>
              <a:tabLst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5EDA15-4FFC-4D24-B7E2-6C1F5D8E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buClr>
                <a:srgbClr val="9E2986"/>
              </a:buClr>
              <a:buSzPct val="90000"/>
              <a:buFont typeface="Wingdings" panose="05000000000000000000" pitchFamily="2" charset="2"/>
              <a:buChar char=""/>
            </a:pPr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0401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0" r:id="rId2"/>
    <p:sldLayoutId id="2147483681" r:id="rId3"/>
    <p:sldLayoutId id="2147483683" r:id="rId4"/>
    <p:sldLayoutId id="2147483684" r:id="rId5"/>
    <p:sldLayoutId id="2147483693" r:id="rId6"/>
    <p:sldLayoutId id="2147483694" r:id="rId7"/>
    <p:sldLayoutId id="2147483695" r:id="rId8"/>
    <p:sldLayoutId id="2147483698" r:id="rId9"/>
    <p:sldLayoutId id="2147483699" r:id="rId10"/>
    <p:sldLayoutId id="2147483671" r:id="rId11"/>
    <p:sldLayoutId id="2147483708" r:id="rId12"/>
    <p:sldLayoutId id="2147483716" r:id="rId13"/>
    <p:sldLayoutId id="2147483717" r:id="rId14"/>
    <p:sldLayoutId id="2147483709" r:id="rId15"/>
    <p:sldLayoutId id="2147483712" r:id="rId16"/>
    <p:sldLayoutId id="2147483710" r:id="rId17"/>
    <p:sldLayoutId id="2147483713" r:id="rId18"/>
    <p:sldLayoutId id="2147483714" r:id="rId19"/>
    <p:sldLayoutId id="2147483711" r:id="rId20"/>
    <p:sldLayoutId id="2147483700" r:id="rId21"/>
    <p:sldLayoutId id="2147483724" r:id="rId22"/>
    <p:sldLayoutId id="2147483701" r:id="rId23"/>
    <p:sldLayoutId id="2147483702" r:id="rId24"/>
    <p:sldLayoutId id="2147483723" r:id="rId25"/>
    <p:sldLayoutId id="2147483703" r:id="rId26"/>
    <p:sldLayoutId id="2147483704" r:id="rId27"/>
    <p:sldLayoutId id="2147483705" r:id="rId28"/>
    <p:sldLayoutId id="2147483725" r:id="rId29"/>
    <p:sldLayoutId id="2147483706" r:id="rId30"/>
    <p:sldLayoutId id="2147483726" r:id="rId31"/>
    <p:sldLayoutId id="2147483707" r:id="rId32"/>
    <p:sldLayoutId id="2147483718" r:id="rId33"/>
    <p:sldLayoutId id="2147483719" r:id="rId34"/>
    <p:sldLayoutId id="2147483720" r:id="rId35"/>
    <p:sldLayoutId id="2147483721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3600" kern="1200" smtClean="0">
          <a:solidFill>
            <a:schemeClr val="accent1"/>
          </a:solidFill>
          <a:latin typeface="Gravur-CondensedBold" panose="02000506020000020004" pitchFamily="2" charset="0"/>
          <a:ea typeface="+mn-ea"/>
          <a:cs typeface="+mn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"/>
        <a:defRPr lang="fr-FR" sz="1600" b="0" i="0" kern="1200" smtClean="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397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lang="fr-FR" sz="16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4447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Wingdings" panose="05000000000000000000" pitchFamily="2" charset="2"/>
        <a:buChar char="§"/>
        <a:defRPr lang="fr-FR" sz="16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55588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lang="fr-FR" sz="16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61938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Arial"/>
        <a:buChar char="•"/>
        <a:defRPr lang="fr-FR" sz="16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1118" userDrawn="1">
          <p15:clr>
            <a:srgbClr val="F26B43"/>
          </p15:clr>
        </p15:guide>
        <p15:guide id="4" pos="6562" userDrawn="1">
          <p15:clr>
            <a:srgbClr val="F26B43"/>
          </p15:clr>
        </p15:guide>
        <p15:guide id="5" orient="horz" pos="572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EC4DF6-92B0-6448-B91C-CC1F08810B7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20" y="5804085"/>
            <a:ext cx="1661299" cy="74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3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27" r:id="rId2"/>
    <p:sldLayoutId id="2147483728" r:id="rId3"/>
    <p:sldLayoutId id="2147483696" r:id="rId4"/>
    <p:sldLayoutId id="2147483697" r:id="rId5"/>
    <p:sldLayoutId id="214748372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E05A84-F85C-0446-BF06-5C12D29038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91154" y="1416849"/>
            <a:ext cx="8626021" cy="651438"/>
          </a:xfrm>
        </p:spPr>
        <p:txBody>
          <a:bodyPr/>
          <a:lstStyle/>
          <a:p>
            <a:r>
              <a:rPr lang="en-GB"/>
              <a:t>How to use the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88022-9FEE-D646-B089-3C4EFF076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1154" y="938997"/>
            <a:ext cx="8626021" cy="356404"/>
          </a:xfrm>
        </p:spPr>
        <p:txBody>
          <a:bodyPr/>
          <a:lstStyle/>
          <a:p>
            <a:r>
              <a:rPr lang="en-GB"/>
              <a:t>MOBILISEYOURCITY PPT TEMPLATE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F4B3570-2F41-7B4E-A518-6430838D734B}"/>
              </a:ext>
            </a:extLst>
          </p:cNvPr>
          <p:cNvSpPr txBox="1">
            <a:spLocks/>
          </p:cNvSpPr>
          <p:nvPr/>
        </p:nvSpPr>
        <p:spPr>
          <a:xfrm>
            <a:off x="1791153" y="2299152"/>
            <a:ext cx="3902075" cy="12718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accent1"/>
                </a:solidFill>
                <a:latin typeface="Gravur-CondensedBold" panose="02000506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/>
            <a:r>
              <a:rPr lang="en-GB" sz="1600"/>
              <a:t>Changing slide layouts</a:t>
            </a:r>
          </a:p>
          <a:p>
            <a:pPr marL="9525" indent="-9525"/>
            <a:r>
              <a:rPr lang="en-GB" sz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Below are a set of the basic slides that can be used for a presentation. </a:t>
            </a:r>
          </a:p>
          <a:p>
            <a:pPr marL="9525" indent="-9525"/>
            <a:r>
              <a:rPr lang="en-GB" sz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Right click on any slide and select “layout” to select a different template for the slide.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FCAE378-0C67-E445-A4CF-213858FB96B3}"/>
              </a:ext>
            </a:extLst>
          </p:cNvPr>
          <p:cNvSpPr txBox="1">
            <a:spLocks/>
          </p:cNvSpPr>
          <p:nvPr/>
        </p:nvSpPr>
        <p:spPr>
          <a:xfrm>
            <a:off x="1774825" y="3801915"/>
            <a:ext cx="3902075" cy="12718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accent1"/>
                </a:solidFill>
                <a:latin typeface="Gravur-CondensedBold" panose="02000506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/>
            <a:r>
              <a:rPr lang="en-GB" sz="1600"/>
              <a:t>Editing the footer</a:t>
            </a:r>
          </a:p>
          <a:p>
            <a:pPr marL="9525" indent="-9525"/>
            <a:r>
              <a:rPr lang="en-GB" sz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the top banner, go to “view”, “master slide” and change the title of the presentation on the master slide so it is automatically integrated on all the slides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574453B9-392C-194B-8CAB-CA03958D3432}"/>
              </a:ext>
            </a:extLst>
          </p:cNvPr>
          <p:cNvSpPr/>
          <p:nvPr/>
        </p:nvSpPr>
        <p:spPr>
          <a:xfrm rot="878041">
            <a:off x="1367499" y="4298837"/>
            <a:ext cx="155733" cy="2011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8F96B53-E290-F049-94D5-0AF4777FEA4E}"/>
              </a:ext>
            </a:extLst>
          </p:cNvPr>
          <p:cNvSpPr txBox="1">
            <a:spLocks/>
          </p:cNvSpPr>
          <p:nvPr/>
        </p:nvSpPr>
        <p:spPr>
          <a:xfrm>
            <a:off x="6112328" y="2299152"/>
            <a:ext cx="3902075" cy="12718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accent1"/>
                </a:solidFill>
                <a:latin typeface="Gravur-CondensedBold" panose="02000506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/>
            <a:r>
              <a:rPr lang="en-GB" sz="1600"/>
              <a:t>Adding images in placeholders</a:t>
            </a:r>
          </a:p>
          <a:p>
            <a:pPr marL="9525" indent="-9525"/>
            <a:r>
              <a:rPr lang="en-GB" sz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Some slides have image placeholders (dotted shapes with text “Add image” or “Add headshot”). Click the </a:t>
            </a:r>
            <a:r>
              <a:rPr lang="en-GB" sz="120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center</a:t>
            </a:r>
            <a:r>
              <a:rPr lang="en-GB" sz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of the placeholder to insert an image from your computer.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B48DCDC-958D-E040-A4F8-193063A87B94}"/>
              </a:ext>
            </a:extLst>
          </p:cNvPr>
          <p:cNvSpPr txBox="1">
            <a:spLocks/>
          </p:cNvSpPr>
          <p:nvPr/>
        </p:nvSpPr>
        <p:spPr>
          <a:xfrm>
            <a:off x="6096000" y="3801915"/>
            <a:ext cx="3902075" cy="12718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accent1"/>
                </a:solidFill>
                <a:latin typeface="Gravur-CondensedBold" panose="0200050602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/>
            <a:r>
              <a:rPr lang="en-GB" sz="1600"/>
              <a:t>Adding transitions between slides</a:t>
            </a:r>
          </a:p>
          <a:p>
            <a:pPr marL="9525" indent="-9525"/>
            <a:r>
              <a:rPr lang="en-GB" sz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Click on the slide on which you want to add a transition, and in the top banner, go to “transition”, select the transition effect you want.</a:t>
            </a:r>
          </a:p>
        </p:txBody>
      </p:sp>
    </p:spTree>
    <p:extLst>
      <p:ext uri="{BB962C8B-B14F-4D97-AF65-F5344CB8AC3E}">
        <p14:creationId xmlns:p14="http://schemas.microsoft.com/office/powerpoint/2010/main" val="233907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C61F75-4315-427D-9EE5-5DC7CE7032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A361B4-830A-4CBC-85BE-1E915EB52E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06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D65DBDD-183A-420C-A6F7-4F040F5CD1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1797DEC7-1749-46ED-85FB-EF5E8FB630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547DEE7-AAD9-4EB6-819F-31F922FB94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A23F9FE5-77AA-4BBA-9CC8-CD3E99061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57C8DBF1-2848-43E5-A0F1-3C7825317C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CA3977A-663B-4A09-AA3A-A838A02675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F00A1B4D-0057-4CB4-99AB-9EA39F49F1D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37C59E14-7100-48AD-AE83-84E566069A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75765F53-EF91-448E-B956-E3441848AE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44C3C329-B6D2-4AF6-900F-CE0D401A0E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A801703D-1EC8-427B-A4A8-7D0808868D7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D11BBCD2-BDC9-4D55-98DD-3AD48A04B93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67990FB3-BDF7-4C4B-8EFA-200D70384CC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4779AAEC-4014-4C29-9E4D-D5716A65137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16734079-710C-4EE4-91E6-AEE53B4AA4D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58F4842B-8ECA-496C-BAF2-BD2746150E5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897E6CF4-A147-40EE-8F59-D3767827418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A811E66F-E300-4DF7-B58E-A1298035E43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3EF5FCC5-3B80-4570-967A-390583401CA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</p:spTree>
    <p:extLst>
      <p:ext uri="{BB962C8B-B14F-4D97-AF65-F5344CB8AC3E}">
        <p14:creationId xmlns:p14="http://schemas.microsoft.com/office/powerpoint/2010/main" val="4047604981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A3D452A-132B-412C-BC74-9012C14870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CE8FC6-BFD0-4774-9F7D-292E0F088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F14E4A-92E6-4F63-82B7-CBCDDACE9C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17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B831A10-FA67-4F09-87EE-FFA79F7B28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BE35045-1FC1-4367-A734-408CEC23C4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B9D3425-D8C8-48AB-B2E4-16AE40FD61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9729E7B-E6D0-4DF8-A0D0-CE098BE8F6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904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BB30C85-05C9-4ACC-A82D-9F8A797000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1727" y="2826443"/>
            <a:ext cx="7635121" cy="587327"/>
          </a:xfrm>
        </p:spPr>
        <p:txBody>
          <a:bodyPr/>
          <a:lstStyle/>
          <a:p>
            <a:r>
              <a:rPr lang="en-GB" sz="6000"/>
              <a:t>Graphics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6E4206-F4FA-4043-8A9A-8BE742452D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1226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591084BF-A409-4519-9000-7D1634724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2536388"/>
              </p:ext>
            </p:extLst>
          </p:nvPr>
        </p:nvGraphicFramePr>
        <p:xfrm>
          <a:off x="4977402" y="1202549"/>
          <a:ext cx="5716855" cy="381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D5D67D52-105A-4105-A5C3-DC3FBCDD9A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3883" y="2819382"/>
            <a:ext cx="2102752" cy="577569"/>
          </a:xfrm>
        </p:spPr>
        <p:txBody>
          <a:bodyPr>
            <a:normAutofit lnSpcReduction="10000"/>
          </a:bodyPr>
          <a:lstStyle/>
          <a:p>
            <a:r>
              <a:rPr lang="en-GB"/>
              <a:t>Bar graph</a:t>
            </a:r>
          </a:p>
        </p:txBody>
      </p:sp>
    </p:spTree>
    <p:extLst>
      <p:ext uri="{BB962C8B-B14F-4D97-AF65-F5344CB8AC3E}">
        <p14:creationId xmlns:p14="http://schemas.microsoft.com/office/powerpoint/2010/main" val="668443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BAA1E99-0C85-49A9-943C-54F6045FE7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BFE1F6-C60D-4250-839E-688E91684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588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539CA6AD-5F6A-4690-AB24-7FA108ED6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688898"/>
              </p:ext>
            </p:extLst>
          </p:nvPr>
        </p:nvGraphicFramePr>
        <p:xfrm>
          <a:off x="5078501" y="1338446"/>
          <a:ext cx="5944528" cy="3963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80A059A4-8D34-43C6-8156-A4D46F42FC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9913" y="3031170"/>
            <a:ext cx="2102752" cy="577569"/>
          </a:xfrm>
        </p:spPr>
        <p:txBody>
          <a:bodyPr>
            <a:normAutofit lnSpcReduction="10000"/>
          </a:bodyPr>
          <a:lstStyle/>
          <a:p>
            <a:r>
              <a:rPr lang="en-GB"/>
              <a:t>Pie chart</a:t>
            </a:r>
          </a:p>
        </p:txBody>
      </p:sp>
    </p:spTree>
    <p:extLst>
      <p:ext uri="{BB962C8B-B14F-4D97-AF65-F5344CB8AC3E}">
        <p14:creationId xmlns:p14="http://schemas.microsoft.com/office/powerpoint/2010/main" val="2855459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EDC820BD-E368-4F35-A368-18ED3FBE8A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8128388"/>
              </p:ext>
            </p:extLst>
          </p:nvPr>
        </p:nvGraphicFramePr>
        <p:xfrm>
          <a:off x="5013360" y="1127068"/>
          <a:ext cx="5855556" cy="390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67FEB804-163C-415E-8213-013206BF0D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0592" y="2790135"/>
            <a:ext cx="2102752" cy="577569"/>
          </a:xfrm>
        </p:spPr>
        <p:txBody>
          <a:bodyPr>
            <a:normAutofit fontScale="92500"/>
          </a:bodyPr>
          <a:lstStyle/>
          <a:p>
            <a:r>
              <a:rPr lang="en-GB"/>
              <a:t>Line graph</a:t>
            </a:r>
          </a:p>
        </p:txBody>
      </p:sp>
    </p:spTree>
    <p:extLst>
      <p:ext uri="{BB962C8B-B14F-4D97-AF65-F5344CB8AC3E}">
        <p14:creationId xmlns:p14="http://schemas.microsoft.com/office/powerpoint/2010/main" val="4098532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719C812-2C49-41CF-9423-08C24B1FD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1727" y="2858340"/>
            <a:ext cx="7635121" cy="587327"/>
          </a:xfrm>
        </p:spPr>
        <p:txBody>
          <a:bodyPr/>
          <a:lstStyle/>
          <a:p>
            <a:r>
              <a:rPr lang="en-GB" sz="6000"/>
              <a:t>Icons’ library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58DBDB-5928-4F9A-B7A5-306F5DCA79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5822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262BAAC-B5FC-458A-90D2-6FE4D37301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Insert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C65B158-85A4-4934-9B72-85CCBAF915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Insert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subtitle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4FA3324-586C-4A4C-8CC3-5761E1988F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2022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D3C5005-C00B-4F81-A2C4-AC7DE0CF5C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Insert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987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403;p55">
            <a:extLst>
              <a:ext uri="{FF2B5EF4-FFF2-40B4-BE49-F238E27FC236}">
                <a16:creationId xmlns:a16="http://schemas.microsoft.com/office/drawing/2014/main" id="{78412807-64EA-904C-9E65-D0632FD10F32}"/>
              </a:ext>
            </a:extLst>
          </p:cNvPr>
          <p:cNvGrpSpPr/>
          <p:nvPr/>
        </p:nvGrpSpPr>
        <p:grpSpPr>
          <a:xfrm>
            <a:off x="768562" y="2007818"/>
            <a:ext cx="598188" cy="511107"/>
            <a:chOff x="866243" y="2291587"/>
            <a:chExt cx="415546" cy="355053"/>
          </a:xfrm>
          <a:solidFill>
            <a:schemeClr val="accent1"/>
          </a:solidFill>
        </p:grpSpPr>
        <p:sp>
          <p:nvSpPr>
            <p:cNvPr id="3" name="Google Shape;7404;p55">
              <a:extLst>
                <a:ext uri="{FF2B5EF4-FFF2-40B4-BE49-F238E27FC236}">
                  <a16:creationId xmlns:a16="http://schemas.microsoft.com/office/drawing/2014/main" id="{C74A1F12-236A-DD45-A909-37D4882E7E30}"/>
                </a:ext>
              </a:extLst>
            </p:cNvPr>
            <p:cNvSpPr/>
            <p:nvPr/>
          </p:nvSpPr>
          <p:spPr>
            <a:xfrm>
              <a:off x="1053756" y="2523748"/>
              <a:ext cx="103998" cy="81706"/>
            </a:xfrm>
            <a:custGeom>
              <a:avLst/>
              <a:gdLst/>
              <a:ahLst/>
              <a:cxnLst/>
              <a:rect l="l" t="t" r="r" b="b"/>
              <a:pathLst>
                <a:path w="3275" h="2573" extrusionOk="0">
                  <a:moveTo>
                    <a:pt x="2358" y="393"/>
                  </a:moveTo>
                  <a:cubicBezTo>
                    <a:pt x="2418" y="393"/>
                    <a:pt x="2465" y="429"/>
                    <a:pt x="2489" y="488"/>
                  </a:cubicBezTo>
                  <a:lnTo>
                    <a:pt x="2823" y="1262"/>
                  </a:lnTo>
                  <a:cubicBezTo>
                    <a:pt x="2846" y="1322"/>
                    <a:pt x="2823" y="1405"/>
                    <a:pt x="2739" y="1441"/>
                  </a:cubicBezTo>
                  <a:lnTo>
                    <a:pt x="989" y="2179"/>
                  </a:lnTo>
                  <a:cubicBezTo>
                    <a:pt x="977" y="2179"/>
                    <a:pt x="953" y="2203"/>
                    <a:pt x="929" y="2203"/>
                  </a:cubicBezTo>
                  <a:cubicBezTo>
                    <a:pt x="870" y="2203"/>
                    <a:pt x="822" y="2167"/>
                    <a:pt x="787" y="2108"/>
                  </a:cubicBezTo>
                  <a:lnTo>
                    <a:pt x="465" y="1334"/>
                  </a:lnTo>
                  <a:cubicBezTo>
                    <a:pt x="441" y="1262"/>
                    <a:pt x="465" y="1191"/>
                    <a:pt x="537" y="1155"/>
                  </a:cubicBezTo>
                  <a:lnTo>
                    <a:pt x="2299" y="417"/>
                  </a:lnTo>
                  <a:cubicBezTo>
                    <a:pt x="2311" y="417"/>
                    <a:pt x="2322" y="393"/>
                    <a:pt x="2358" y="393"/>
                  </a:cubicBezTo>
                  <a:close/>
                  <a:moveTo>
                    <a:pt x="2358" y="0"/>
                  </a:moveTo>
                  <a:cubicBezTo>
                    <a:pt x="2287" y="0"/>
                    <a:pt x="2227" y="12"/>
                    <a:pt x="2144" y="36"/>
                  </a:cubicBezTo>
                  <a:lnTo>
                    <a:pt x="394" y="786"/>
                  </a:lnTo>
                  <a:cubicBezTo>
                    <a:pt x="120" y="905"/>
                    <a:pt x="1" y="1203"/>
                    <a:pt x="108" y="1465"/>
                  </a:cubicBezTo>
                  <a:lnTo>
                    <a:pt x="429" y="2239"/>
                  </a:lnTo>
                  <a:cubicBezTo>
                    <a:pt x="525" y="2441"/>
                    <a:pt x="703" y="2572"/>
                    <a:pt x="929" y="2572"/>
                  </a:cubicBezTo>
                  <a:cubicBezTo>
                    <a:pt x="1001" y="2572"/>
                    <a:pt x="1060" y="2560"/>
                    <a:pt x="1132" y="2524"/>
                  </a:cubicBezTo>
                  <a:lnTo>
                    <a:pt x="2894" y="1786"/>
                  </a:lnTo>
                  <a:cubicBezTo>
                    <a:pt x="3156" y="1679"/>
                    <a:pt x="3275" y="1370"/>
                    <a:pt x="3180" y="1096"/>
                  </a:cubicBezTo>
                  <a:lnTo>
                    <a:pt x="2846" y="322"/>
                  </a:lnTo>
                  <a:cubicBezTo>
                    <a:pt x="2763" y="131"/>
                    <a:pt x="2584" y="0"/>
                    <a:pt x="2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405;p55">
              <a:extLst>
                <a:ext uri="{FF2B5EF4-FFF2-40B4-BE49-F238E27FC236}">
                  <a16:creationId xmlns:a16="http://schemas.microsoft.com/office/drawing/2014/main" id="{5474EC5D-F5A9-3A48-B638-8E8B0D5BBED3}"/>
                </a:ext>
              </a:extLst>
            </p:cNvPr>
            <p:cNvSpPr/>
            <p:nvPr/>
          </p:nvSpPr>
          <p:spPr>
            <a:xfrm>
              <a:off x="1076461" y="2409176"/>
              <a:ext cx="79419" cy="60525"/>
            </a:xfrm>
            <a:custGeom>
              <a:avLst/>
              <a:gdLst/>
              <a:ahLst/>
              <a:cxnLst/>
              <a:rect l="l" t="t" r="r" b="b"/>
              <a:pathLst>
                <a:path w="2501" h="1906" extrusionOk="0">
                  <a:moveTo>
                    <a:pt x="1250" y="370"/>
                  </a:moveTo>
                  <a:cubicBezTo>
                    <a:pt x="1715" y="370"/>
                    <a:pt x="2119" y="620"/>
                    <a:pt x="2119" y="941"/>
                  </a:cubicBezTo>
                  <a:cubicBezTo>
                    <a:pt x="2119" y="1251"/>
                    <a:pt x="1715" y="1501"/>
                    <a:pt x="1250" y="1501"/>
                  </a:cubicBezTo>
                  <a:cubicBezTo>
                    <a:pt x="798" y="1501"/>
                    <a:pt x="393" y="1251"/>
                    <a:pt x="393" y="941"/>
                  </a:cubicBezTo>
                  <a:cubicBezTo>
                    <a:pt x="393" y="620"/>
                    <a:pt x="786" y="370"/>
                    <a:pt x="1250" y="370"/>
                  </a:cubicBezTo>
                  <a:close/>
                  <a:moveTo>
                    <a:pt x="1250" y="1"/>
                  </a:moveTo>
                  <a:cubicBezTo>
                    <a:pt x="929" y="1"/>
                    <a:pt x="631" y="96"/>
                    <a:pt x="393" y="251"/>
                  </a:cubicBezTo>
                  <a:cubicBezTo>
                    <a:pt x="143" y="429"/>
                    <a:pt x="0" y="691"/>
                    <a:pt x="0" y="953"/>
                  </a:cubicBezTo>
                  <a:cubicBezTo>
                    <a:pt x="0" y="1227"/>
                    <a:pt x="143" y="1465"/>
                    <a:pt x="393" y="1656"/>
                  </a:cubicBezTo>
                  <a:cubicBezTo>
                    <a:pt x="631" y="1822"/>
                    <a:pt x="929" y="1906"/>
                    <a:pt x="1250" y="1906"/>
                  </a:cubicBezTo>
                  <a:cubicBezTo>
                    <a:pt x="1584" y="1906"/>
                    <a:pt x="1881" y="1810"/>
                    <a:pt x="2119" y="1656"/>
                  </a:cubicBezTo>
                  <a:cubicBezTo>
                    <a:pt x="2369" y="1477"/>
                    <a:pt x="2500" y="1227"/>
                    <a:pt x="2500" y="953"/>
                  </a:cubicBezTo>
                  <a:cubicBezTo>
                    <a:pt x="2500" y="691"/>
                    <a:pt x="2358" y="429"/>
                    <a:pt x="2119" y="251"/>
                  </a:cubicBezTo>
                  <a:cubicBezTo>
                    <a:pt x="1881" y="96"/>
                    <a:pt x="1584" y="1"/>
                    <a:pt x="12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406;p55">
              <a:extLst>
                <a:ext uri="{FF2B5EF4-FFF2-40B4-BE49-F238E27FC236}">
                  <a16:creationId xmlns:a16="http://schemas.microsoft.com/office/drawing/2014/main" id="{2A8A3298-332D-5D49-84AC-EEEBCF65C126}"/>
                </a:ext>
              </a:extLst>
            </p:cNvPr>
            <p:cNvSpPr/>
            <p:nvPr/>
          </p:nvSpPr>
          <p:spPr>
            <a:xfrm>
              <a:off x="985324" y="2448488"/>
              <a:ext cx="86628" cy="94185"/>
            </a:xfrm>
            <a:custGeom>
              <a:avLst/>
              <a:gdLst/>
              <a:ahLst/>
              <a:cxnLst/>
              <a:rect l="l" t="t" r="r" b="b"/>
              <a:pathLst>
                <a:path w="2728" h="2966" extrusionOk="0">
                  <a:moveTo>
                    <a:pt x="977" y="370"/>
                  </a:moveTo>
                  <a:lnTo>
                    <a:pt x="1537" y="430"/>
                  </a:lnTo>
                  <a:cubicBezTo>
                    <a:pt x="1608" y="442"/>
                    <a:pt x="1680" y="489"/>
                    <a:pt x="1715" y="561"/>
                  </a:cubicBezTo>
                  <a:lnTo>
                    <a:pt x="2287" y="1858"/>
                  </a:lnTo>
                  <a:cubicBezTo>
                    <a:pt x="2322" y="1918"/>
                    <a:pt x="2322" y="1977"/>
                    <a:pt x="2311" y="2037"/>
                  </a:cubicBezTo>
                  <a:cubicBezTo>
                    <a:pt x="2299" y="2096"/>
                    <a:pt x="2251" y="2144"/>
                    <a:pt x="2191" y="2156"/>
                  </a:cubicBezTo>
                  <a:lnTo>
                    <a:pt x="1310" y="2549"/>
                  </a:lnTo>
                  <a:cubicBezTo>
                    <a:pt x="1287" y="2561"/>
                    <a:pt x="1251" y="2561"/>
                    <a:pt x="1227" y="2561"/>
                  </a:cubicBezTo>
                  <a:cubicBezTo>
                    <a:pt x="1132" y="2561"/>
                    <a:pt x="1060" y="2513"/>
                    <a:pt x="1013" y="2430"/>
                  </a:cubicBezTo>
                  <a:lnTo>
                    <a:pt x="429" y="1132"/>
                  </a:lnTo>
                  <a:cubicBezTo>
                    <a:pt x="406" y="1061"/>
                    <a:pt x="406" y="977"/>
                    <a:pt x="465" y="906"/>
                  </a:cubicBezTo>
                  <a:lnTo>
                    <a:pt x="787" y="465"/>
                  </a:lnTo>
                  <a:cubicBezTo>
                    <a:pt x="834" y="406"/>
                    <a:pt x="906" y="370"/>
                    <a:pt x="977" y="370"/>
                  </a:cubicBezTo>
                  <a:close/>
                  <a:moveTo>
                    <a:pt x="965" y="1"/>
                  </a:moveTo>
                  <a:cubicBezTo>
                    <a:pt x="775" y="1"/>
                    <a:pt x="596" y="84"/>
                    <a:pt x="477" y="251"/>
                  </a:cubicBezTo>
                  <a:lnTo>
                    <a:pt x="156" y="703"/>
                  </a:lnTo>
                  <a:cubicBezTo>
                    <a:pt x="13" y="882"/>
                    <a:pt x="1" y="1096"/>
                    <a:pt x="84" y="1311"/>
                  </a:cubicBezTo>
                  <a:lnTo>
                    <a:pt x="667" y="2608"/>
                  </a:lnTo>
                  <a:cubicBezTo>
                    <a:pt x="775" y="2823"/>
                    <a:pt x="977" y="2966"/>
                    <a:pt x="1215" y="2966"/>
                  </a:cubicBezTo>
                  <a:cubicBezTo>
                    <a:pt x="1310" y="2966"/>
                    <a:pt x="1382" y="2942"/>
                    <a:pt x="1453" y="2906"/>
                  </a:cubicBezTo>
                  <a:lnTo>
                    <a:pt x="2334" y="2513"/>
                  </a:lnTo>
                  <a:cubicBezTo>
                    <a:pt x="2489" y="2454"/>
                    <a:pt x="2608" y="2335"/>
                    <a:pt x="2644" y="2168"/>
                  </a:cubicBezTo>
                  <a:cubicBezTo>
                    <a:pt x="2727" y="2025"/>
                    <a:pt x="2727" y="1858"/>
                    <a:pt x="2656" y="1715"/>
                  </a:cubicBezTo>
                  <a:lnTo>
                    <a:pt x="2072" y="418"/>
                  </a:lnTo>
                  <a:cubicBezTo>
                    <a:pt x="1977" y="227"/>
                    <a:pt x="1787" y="84"/>
                    <a:pt x="1572" y="61"/>
                  </a:cubicBezTo>
                  <a:cubicBezTo>
                    <a:pt x="1370" y="49"/>
                    <a:pt x="1156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407;p55">
              <a:extLst>
                <a:ext uri="{FF2B5EF4-FFF2-40B4-BE49-F238E27FC236}">
                  <a16:creationId xmlns:a16="http://schemas.microsoft.com/office/drawing/2014/main" id="{9E3D6A3A-648B-A747-A002-6DA03D1AB0FB}"/>
                </a:ext>
              </a:extLst>
            </p:cNvPr>
            <p:cNvSpPr/>
            <p:nvPr/>
          </p:nvSpPr>
          <p:spPr>
            <a:xfrm>
              <a:off x="1014062" y="2472336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408;p55">
              <a:extLst>
                <a:ext uri="{FF2B5EF4-FFF2-40B4-BE49-F238E27FC236}">
                  <a16:creationId xmlns:a16="http://schemas.microsoft.com/office/drawing/2014/main" id="{B397DBFF-157E-EC49-82E5-1F64AC6E6816}"/>
                </a:ext>
              </a:extLst>
            </p:cNvPr>
            <p:cNvSpPr/>
            <p:nvPr/>
          </p:nvSpPr>
          <p:spPr>
            <a:xfrm>
              <a:off x="866243" y="2291587"/>
              <a:ext cx="415546" cy="355053"/>
            </a:xfrm>
            <a:custGeom>
              <a:avLst/>
              <a:gdLst/>
              <a:ahLst/>
              <a:cxnLst/>
              <a:rect l="l" t="t" r="r" b="b"/>
              <a:pathLst>
                <a:path w="13086" h="11181" extrusionOk="0">
                  <a:moveTo>
                    <a:pt x="7620" y="1430"/>
                  </a:moveTo>
                  <a:lnTo>
                    <a:pt x="7620" y="1989"/>
                  </a:lnTo>
                  <a:lnTo>
                    <a:pt x="5453" y="1989"/>
                  </a:lnTo>
                  <a:lnTo>
                    <a:pt x="5453" y="1430"/>
                  </a:lnTo>
                  <a:close/>
                  <a:moveTo>
                    <a:pt x="7608" y="406"/>
                  </a:moveTo>
                  <a:cubicBezTo>
                    <a:pt x="8168" y="406"/>
                    <a:pt x="8632" y="858"/>
                    <a:pt x="8632" y="1430"/>
                  </a:cubicBezTo>
                  <a:lnTo>
                    <a:pt x="8632" y="1989"/>
                  </a:lnTo>
                  <a:lnTo>
                    <a:pt x="7989" y="1989"/>
                  </a:lnTo>
                  <a:lnTo>
                    <a:pt x="7989" y="1430"/>
                  </a:lnTo>
                  <a:cubicBezTo>
                    <a:pt x="7989" y="1215"/>
                    <a:pt x="7811" y="1037"/>
                    <a:pt x="7608" y="1037"/>
                  </a:cubicBezTo>
                  <a:lnTo>
                    <a:pt x="5453" y="1037"/>
                  </a:lnTo>
                  <a:cubicBezTo>
                    <a:pt x="5239" y="1037"/>
                    <a:pt x="5060" y="1215"/>
                    <a:pt x="5060" y="1430"/>
                  </a:cubicBezTo>
                  <a:lnTo>
                    <a:pt x="5060" y="1989"/>
                  </a:lnTo>
                  <a:lnTo>
                    <a:pt x="4417" y="1989"/>
                  </a:lnTo>
                  <a:lnTo>
                    <a:pt x="4417" y="1430"/>
                  </a:lnTo>
                  <a:cubicBezTo>
                    <a:pt x="4417" y="858"/>
                    <a:pt x="4882" y="406"/>
                    <a:pt x="5453" y="406"/>
                  </a:cubicBezTo>
                  <a:close/>
                  <a:moveTo>
                    <a:pt x="2929" y="2096"/>
                  </a:moveTo>
                  <a:cubicBezTo>
                    <a:pt x="3013" y="2096"/>
                    <a:pt x="3072" y="2156"/>
                    <a:pt x="3072" y="2227"/>
                  </a:cubicBezTo>
                  <a:lnTo>
                    <a:pt x="3072" y="3299"/>
                  </a:lnTo>
                  <a:cubicBezTo>
                    <a:pt x="3072" y="3382"/>
                    <a:pt x="3132" y="3454"/>
                    <a:pt x="3203" y="3478"/>
                  </a:cubicBezTo>
                  <a:cubicBezTo>
                    <a:pt x="3224" y="3486"/>
                    <a:pt x="3246" y="3490"/>
                    <a:pt x="3267" y="3490"/>
                  </a:cubicBezTo>
                  <a:cubicBezTo>
                    <a:pt x="3365" y="3490"/>
                    <a:pt x="3453" y="3406"/>
                    <a:pt x="3453" y="3299"/>
                  </a:cubicBezTo>
                  <a:lnTo>
                    <a:pt x="3453" y="2358"/>
                  </a:lnTo>
                  <a:lnTo>
                    <a:pt x="9632" y="2358"/>
                  </a:lnTo>
                  <a:lnTo>
                    <a:pt x="9632" y="10502"/>
                  </a:lnTo>
                  <a:lnTo>
                    <a:pt x="3453" y="10502"/>
                  </a:lnTo>
                  <a:lnTo>
                    <a:pt x="3453" y="4073"/>
                  </a:lnTo>
                  <a:cubicBezTo>
                    <a:pt x="3453" y="3978"/>
                    <a:pt x="3370" y="3882"/>
                    <a:pt x="3263" y="3882"/>
                  </a:cubicBezTo>
                  <a:cubicBezTo>
                    <a:pt x="3155" y="3882"/>
                    <a:pt x="3072" y="3978"/>
                    <a:pt x="3072" y="4073"/>
                  </a:cubicBezTo>
                  <a:lnTo>
                    <a:pt x="3072" y="10657"/>
                  </a:lnTo>
                  <a:cubicBezTo>
                    <a:pt x="3072" y="10728"/>
                    <a:pt x="3013" y="10788"/>
                    <a:pt x="2929" y="10788"/>
                  </a:cubicBezTo>
                  <a:lnTo>
                    <a:pt x="2310" y="10788"/>
                  </a:lnTo>
                  <a:cubicBezTo>
                    <a:pt x="2239" y="10788"/>
                    <a:pt x="2179" y="10728"/>
                    <a:pt x="2179" y="10657"/>
                  </a:cubicBezTo>
                  <a:lnTo>
                    <a:pt x="2179" y="2227"/>
                  </a:lnTo>
                  <a:cubicBezTo>
                    <a:pt x="2179" y="2156"/>
                    <a:pt x="2239" y="2096"/>
                    <a:pt x="2310" y="2096"/>
                  </a:cubicBezTo>
                  <a:close/>
                  <a:moveTo>
                    <a:pt x="10775" y="2096"/>
                  </a:moveTo>
                  <a:cubicBezTo>
                    <a:pt x="10847" y="2096"/>
                    <a:pt x="10906" y="2156"/>
                    <a:pt x="10906" y="2227"/>
                  </a:cubicBezTo>
                  <a:lnTo>
                    <a:pt x="10906" y="10657"/>
                  </a:lnTo>
                  <a:cubicBezTo>
                    <a:pt x="10906" y="10728"/>
                    <a:pt x="10847" y="10788"/>
                    <a:pt x="10775" y="10788"/>
                  </a:cubicBezTo>
                  <a:lnTo>
                    <a:pt x="10156" y="10788"/>
                  </a:lnTo>
                  <a:cubicBezTo>
                    <a:pt x="10073" y="10788"/>
                    <a:pt x="10013" y="10728"/>
                    <a:pt x="10013" y="10657"/>
                  </a:cubicBezTo>
                  <a:lnTo>
                    <a:pt x="10013" y="2227"/>
                  </a:lnTo>
                  <a:cubicBezTo>
                    <a:pt x="10013" y="2156"/>
                    <a:pt x="10073" y="2096"/>
                    <a:pt x="10156" y="2096"/>
                  </a:cubicBezTo>
                  <a:close/>
                  <a:moveTo>
                    <a:pt x="5465" y="1"/>
                  </a:moveTo>
                  <a:cubicBezTo>
                    <a:pt x="4691" y="1"/>
                    <a:pt x="4048" y="644"/>
                    <a:pt x="4048" y="1418"/>
                  </a:cubicBezTo>
                  <a:lnTo>
                    <a:pt x="4048" y="1977"/>
                  </a:lnTo>
                  <a:lnTo>
                    <a:pt x="3394" y="1977"/>
                  </a:lnTo>
                  <a:cubicBezTo>
                    <a:pt x="3310" y="1811"/>
                    <a:pt x="3132" y="1692"/>
                    <a:pt x="2929" y="1692"/>
                  </a:cubicBezTo>
                  <a:lnTo>
                    <a:pt x="2310" y="1692"/>
                  </a:lnTo>
                  <a:cubicBezTo>
                    <a:pt x="2096" y="1692"/>
                    <a:pt x="1941" y="1811"/>
                    <a:pt x="1846" y="1977"/>
                  </a:cubicBezTo>
                  <a:lnTo>
                    <a:pt x="1310" y="1977"/>
                  </a:lnTo>
                  <a:cubicBezTo>
                    <a:pt x="596" y="1977"/>
                    <a:pt x="0" y="2561"/>
                    <a:pt x="0" y="3287"/>
                  </a:cubicBezTo>
                  <a:lnTo>
                    <a:pt x="0" y="7990"/>
                  </a:lnTo>
                  <a:cubicBezTo>
                    <a:pt x="0" y="8097"/>
                    <a:pt x="96" y="8180"/>
                    <a:pt x="191" y="8180"/>
                  </a:cubicBezTo>
                  <a:cubicBezTo>
                    <a:pt x="298" y="8180"/>
                    <a:pt x="393" y="8097"/>
                    <a:pt x="393" y="7990"/>
                  </a:cubicBezTo>
                  <a:lnTo>
                    <a:pt x="393" y="3287"/>
                  </a:lnTo>
                  <a:cubicBezTo>
                    <a:pt x="393" y="2787"/>
                    <a:pt x="810" y="2370"/>
                    <a:pt x="1310" y="2370"/>
                  </a:cubicBezTo>
                  <a:lnTo>
                    <a:pt x="1786" y="2370"/>
                  </a:lnTo>
                  <a:lnTo>
                    <a:pt x="1786" y="10502"/>
                  </a:lnTo>
                  <a:lnTo>
                    <a:pt x="1310" y="10502"/>
                  </a:lnTo>
                  <a:cubicBezTo>
                    <a:pt x="810" y="10502"/>
                    <a:pt x="393" y="10085"/>
                    <a:pt x="393" y="9585"/>
                  </a:cubicBezTo>
                  <a:lnTo>
                    <a:pt x="393" y="8764"/>
                  </a:lnTo>
                  <a:cubicBezTo>
                    <a:pt x="393" y="8657"/>
                    <a:pt x="298" y="8573"/>
                    <a:pt x="191" y="8573"/>
                  </a:cubicBezTo>
                  <a:cubicBezTo>
                    <a:pt x="96" y="8573"/>
                    <a:pt x="0" y="8657"/>
                    <a:pt x="0" y="8764"/>
                  </a:cubicBezTo>
                  <a:lnTo>
                    <a:pt x="0" y="9585"/>
                  </a:lnTo>
                  <a:cubicBezTo>
                    <a:pt x="0" y="10300"/>
                    <a:pt x="584" y="10895"/>
                    <a:pt x="1310" y="10895"/>
                  </a:cubicBezTo>
                  <a:lnTo>
                    <a:pt x="1846" y="10895"/>
                  </a:lnTo>
                  <a:cubicBezTo>
                    <a:pt x="1941" y="11062"/>
                    <a:pt x="2120" y="11181"/>
                    <a:pt x="2310" y="11181"/>
                  </a:cubicBezTo>
                  <a:lnTo>
                    <a:pt x="2929" y="11181"/>
                  </a:lnTo>
                  <a:cubicBezTo>
                    <a:pt x="3144" y="11181"/>
                    <a:pt x="3310" y="11062"/>
                    <a:pt x="3394" y="10895"/>
                  </a:cubicBezTo>
                  <a:lnTo>
                    <a:pt x="9692" y="10895"/>
                  </a:lnTo>
                  <a:cubicBezTo>
                    <a:pt x="9775" y="11062"/>
                    <a:pt x="9954" y="11181"/>
                    <a:pt x="10156" y="11181"/>
                  </a:cubicBezTo>
                  <a:lnTo>
                    <a:pt x="10775" y="11181"/>
                  </a:lnTo>
                  <a:cubicBezTo>
                    <a:pt x="10978" y="11181"/>
                    <a:pt x="11145" y="11062"/>
                    <a:pt x="11240" y="10895"/>
                  </a:cubicBezTo>
                  <a:lnTo>
                    <a:pt x="11776" y="10895"/>
                  </a:lnTo>
                  <a:cubicBezTo>
                    <a:pt x="12490" y="10895"/>
                    <a:pt x="13085" y="10312"/>
                    <a:pt x="13085" y="9585"/>
                  </a:cubicBezTo>
                  <a:lnTo>
                    <a:pt x="13085" y="4894"/>
                  </a:lnTo>
                  <a:cubicBezTo>
                    <a:pt x="13085" y="4787"/>
                    <a:pt x="12990" y="4704"/>
                    <a:pt x="12883" y="4704"/>
                  </a:cubicBezTo>
                  <a:cubicBezTo>
                    <a:pt x="12788" y="4704"/>
                    <a:pt x="12692" y="4787"/>
                    <a:pt x="12692" y="4894"/>
                  </a:cubicBezTo>
                  <a:lnTo>
                    <a:pt x="12692" y="9585"/>
                  </a:lnTo>
                  <a:cubicBezTo>
                    <a:pt x="12692" y="10085"/>
                    <a:pt x="12276" y="10502"/>
                    <a:pt x="11776" y="10502"/>
                  </a:cubicBezTo>
                  <a:lnTo>
                    <a:pt x="11299" y="10502"/>
                  </a:lnTo>
                  <a:lnTo>
                    <a:pt x="11299" y="2370"/>
                  </a:lnTo>
                  <a:lnTo>
                    <a:pt x="11776" y="2370"/>
                  </a:lnTo>
                  <a:cubicBezTo>
                    <a:pt x="12276" y="2370"/>
                    <a:pt x="12692" y="2787"/>
                    <a:pt x="12692" y="3287"/>
                  </a:cubicBezTo>
                  <a:lnTo>
                    <a:pt x="12692" y="4120"/>
                  </a:lnTo>
                  <a:cubicBezTo>
                    <a:pt x="12692" y="4240"/>
                    <a:pt x="12788" y="4311"/>
                    <a:pt x="12895" y="4311"/>
                  </a:cubicBezTo>
                  <a:cubicBezTo>
                    <a:pt x="12990" y="4311"/>
                    <a:pt x="13085" y="4228"/>
                    <a:pt x="13085" y="4120"/>
                  </a:cubicBezTo>
                  <a:lnTo>
                    <a:pt x="13085" y="3287"/>
                  </a:lnTo>
                  <a:cubicBezTo>
                    <a:pt x="13085" y="2573"/>
                    <a:pt x="12502" y="1977"/>
                    <a:pt x="11776" y="1977"/>
                  </a:cubicBezTo>
                  <a:lnTo>
                    <a:pt x="11240" y="1977"/>
                  </a:lnTo>
                  <a:cubicBezTo>
                    <a:pt x="11145" y="1811"/>
                    <a:pt x="10966" y="1692"/>
                    <a:pt x="10775" y="1692"/>
                  </a:cubicBezTo>
                  <a:lnTo>
                    <a:pt x="10156" y="1692"/>
                  </a:lnTo>
                  <a:cubicBezTo>
                    <a:pt x="9942" y="1692"/>
                    <a:pt x="9775" y="1811"/>
                    <a:pt x="9692" y="1977"/>
                  </a:cubicBezTo>
                  <a:lnTo>
                    <a:pt x="9037" y="1977"/>
                  </a:lnTo>
                  <a:lnTo>
                    <a:pt x="9037" y="1418"/>
                  </a:lnTo>
                  <a:cubicBezTo>
                    <a:pt x="9037" y="644"/>
                    <a:pt x="8394" y="1"/>
                    <a:pt x="7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7409;p55">
            <a:extLst>
              <a:ext uri="{FF2B5EF4-FFF2-40B4-BE49-F238E27FC236}">
                <a16:creationId xmlns:a16="http://schemas.microsoft.com/office/drawing/2014/main" id="{C759010F-B1F0-A647-8CD3-6A0672FAF741}"/>
              </a:ext>
            </a:extLst>
          </p:cNvPr>
          <p:cNvSpPr/>
          <p:nvPr/>
        </p:nvSpPr>
        <p:spPr>
          <a:xfrm>
            <a:off x="1553895" y="2002378"/>
            <a:ext cx="518741" cy="516546"/>
          </a:xfrm>
          <a:custGeom>
            <a:avLst/>
            <a:gdLst/>
            <a:ahLst/>
            <a:cxnLst/>
            <a:rect l="l" t="t" r="r" b="b"/>
            <a:pathLst>
              <a:path w="11348" h="11300" extrusionOk="0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7410;p55">
            <a:extLst>
              <a:ext uri="{FF2B5EF4-FFF2-40B4-BE49-F238E27FC236}">
                <a16:creationId xmlns:a16="http://schemas.microsoft.com/office/drawing/2014/main" id="{10A4E173-1FCE-884A-869D-83CAEDEED614}"/>
              </a:ext>
            </a:extLst>
          </p:cNvPr>
          <p:cNvGrpSpPr/>
          <p:nvPr/>
        </p:nvGrpSpPr>
        <p:grpSpPr>
          <a:xfrm>
            <a:off x="2340918" y="2023634"/>
            <a:ext cx="517096" cy="471886"/>
            <a:chOff x="1958502" y="2302525"/>
            <a:chExt cx="359210" cy="327800"/>
          </a:xfrm>
          <a:solidFill>
            <a:schemeClr val="accent1"/>
          </a:solidFill>
        </p:grpSpPr>
        <p:sp>
          <p:nvSpPr>
            <p:cNvPr id="10" name="Google Shape;7411;p55">
              <a:extLst>
                <a:ext uri="{FF2B5EF4-FFF2-40B4-BE49-F238E27FC236}">
                  <a16:creationId xmlns:a16="http://schemas.microsoft.com/office/drawing/2014/main" id="{06B0B089-5C0C-F446-ACD1-00119AAFA639}"/>
                </a:ext>
              </a:extLst>
            </p:cNvPr>
            <p:cNvSpPr/>
            <p:nvPr/>
          </p:nvSpPr>
          <p:spPr>
            <a:xfrm>
              <a:off x="1958502" y="2302525"/>
              <a:ext cx="359210" cy="327800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412;p55">
              <a:extLst>
                <a:ext uri="{FF2B5EF4-FFF2-40B4-BE49-F238E27FC236}">
                  <a16:creationId xmlns:a16="http://schemas.microsoft.com/office/drawing/2014/main" id="{88BF08BF-66DF-C54C-9981-3FE5DD33D01B}"/>
                </a:ext>
              </a:extLst>
            </p:cNvPr>
            <p:cNvSpPr/>
            <p:nvPr/>
          </p:nvSpPr>
          <p:spPr>
            <a:xfrm>
              <a:off x="1986861" y="2331260"/>
              <a:ext cx="302115" cy="184905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413;p55">
              <a:extLst>
                <a:ext uri="{FF2B5EF4-FFF2-40B4-BE49-F238E27FC236}">
                  <a16:creationId xmlns:a16="http://schemas.microsoft.com/office/drawing/2014/main" id="{5E1CCAC9-A9C4-104E-8138-2CC9F5E75511}"/>
                </a:ext>
              </a:extLst>
            </p:cNvPr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7414;p55">
            <a:extLst>
              <a:ext uri="{FF2B5EF4-FFF2-40B4-BE49-F238E27FC236}">
                <a16:creationId xmlns:a16="http://schemas.microsoft.com/office/drawing/2014/main" id="{D2655E0B-8E9F-744F-BF6C-DC7BD7616CF7}"/>
              </a:ext>
            </a:extLst>
          </p:cNvPr>
          <p:cNvGrpSpPr/>
          <p:nvPr/>
        </p:nvGrpSpPr>
        <p:grpSpPr>
          <a:xfrm>
            <a:off x="3235381" y="2001827"/>
            <a:ext cx="298819" cy="517644"/>
            <a:chOff x="2656105" y="2287458"/>
            <a:chExt cx="207584" cy="359599"/>
          </a:xfrm>
          <a:solidFill>
            <a:schemeClr val="accent1"/>
          </a:solidFill>
        </p:grpSpPr>
        <p:sp>
          <p:nvSpPr>
            <p:cNvPr id="14" name="Google Shape;7415;p55">
              <a:extLst>
                <a:ext uri="{FF2B5EF4-FFF2-40B4-BE49-F238E27FC236}">
                  <a16:creationId xmlns:a16="http://schemas.microsoft.com/office/drawing/2014/main" id="{810C41A9-675A-F44F-9A9B-B109B846445B}"/>
                </a:ext>
              </a:extLst>
            </p:cNvPr>
            <p:cNvSpPr/>
            <p:nvPr/>
          </p:nvSpPr>
          <p:spPr>
            <a:xfrm>
              <a:off x="2656105" y="2287458"/>
              <a:ext cx="207584" cy="359599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16;p55">
              <a:extLst>
                <a:ext uri="{FF2B5EF4-FFF2-40B4-BE49-F238E27FC236}">
                  <a16:creationId xmlns:a16="http://schemas.microsoft.com/office/drawing/2014/main" id="{096211A1-F26B-4746-8843-8BAE4539D409}"/>
                </a:ext>
              </a:extLst>
            </p:cNvPr>
            <p:cNvSpPr/>
            <p:nvPr/>
          </p:nvSpPr>
          <p:spPr>
            <a:xfrm>
              <a:off x="2754413" y="2308639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17;p55">
              <a:extLst>
                <a:ext uri="{FF2B5EF4-FFF2-40B4-BE49-F238E27FC236}">
                  <a16:creationId xmlns:a16="http://schemas.microsoft.com/office/drawing/2014/main" id="{C0ADC98E-DF9C-2549-8BA0-508908B74414}"/>
                </a:ext>
              </a:extLst>
            </p:cNvPr>
            <p:cNvSpPr/>
            <p:nvPr/>
          </p:nvSpPr>
          <p:spPr>
            <a:xfrm>
              <a:off x="2743811" y="2594087"/>
              <a:ext cx="31406" cy="31057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18;p55">
              <a:extLst>
                <a:ext uri="{FF2B5EF4-FFF2-40B4-BE49-F238E27FC236}">
                  <a16:creationId xmlns:a16="http://schemas.microsoft.com/office/drawing/2014/main" id="{D1595457-F33A-C448-8D7B-94254EC6AF43}"/>
                </a:ext>
              </a:extLst>
            </p:cNvPr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7419;p55">
            <a:extLst>
              <a:ext uri="{FF2B5EF4-FFF2-40B4-BE49-F238E27FC236}">
                <a16:creationId xmlns:a16="http://schemas.microsoft.com/office/drawing/2014/main" id="{86F11AEA-445B-BE4D-9749-20C089000A59}"/>
              </a:ext>
            </a:extLst>
          </p:cNvPr>
          <p:cNvGrpSpPr/>
          <p:nvPr/>
        </p:nvGrpSpPr>
        <p:grpSpPr>
          <a:xfrm>
            <a:off x="3911635" y="2050832"/>
            <a:ext cx="522533" cy="417488"/>
            <a:chOff x="3049653" y="2321468"/>
            <a:chExt cx="362990" cy="290018"/>
          </a:xfrm>
          <a:solidFill>
            <a:schemeClr val="accent1"/>
          </a:solidFill>
        </p:grpSpPr>
        <p:sp>
          <p:nvSpPr>
            <p:cNvPr id="19" name="Google Shape;7420;p55">
              <a:extLst>
                <a:ext uri="{FF2B5EF4-FFF2-40B4-BE49-F238E27FC236}">
                  <a16:creationId xmlns:a16="http://schemas.microsoft.com/office/drawing/2014/main" id="{9D127F46-C605-8647-8A94-CD2EC74C0282}"/>
                </a:ext>
              </a:extLst>
            </p:cNvPr>
            <p:cNvSpPr/>
            <p:nvPr/>
          </p:nvSpPr>
          <p:spPr>
            <a:xfrm>
              <a:off x="3280287" y="2429690"/>
              <a:ext cx="29913" cy="73957"/>
            </a:xfrm>
            <a:custGeom>
              <a:avLst/>
              <a:gdLst/>
              <a:ahLst/>
              <a:cxnLst/>
              <a:rect l="l" t="t" r="r" b="b"/>
              <a:pathLst>
                <a:path w="942" h="2329" extrusionOk="0">
                  <a:moveTo>
                    <a:pt x="200" y="1"/>
                  </a:moveTo>
                  <a:cubicBezTo>
                    <a:pt x="158" y="1"/>
                    <a:pt x="114" y="16"/>
                    <a:pt x="72" y="45"/>
                  </a:cubicBezTo>
                  <a:cubicBezTo>
                    <a:pt x="13" y="93"/>
                    <a:pt x="13" y="200"/>
                    <a:pt x="72" y="283"/>
                  </a:cubicBezTo>
                  <a:cubicBezTo>
                    <a:pt x="572" y="772"/>
                    <a:pt x="572" y="1569"/>
                    <a:pt x="72" y="2046"/>
                  </a:cubicBezTo>
                  <a:cubicBezTo>
                    <a:pt x="1" y="2129"/>
                    <a:pt x="1" y="2224"/>
                    <a:pt x="72" y="2284"/>
                  </a:cubicBezTo>
                  <a:cubicBezTo>
                    <a:pt x="102" y="2313"/>
                    <a:pt x="144" y="2328"/>
                    <a:pt x="187" y="2328"/>
                  </a:cubicBezTo>
                  <a:cubicBezTo>
                    <a:pt x="230" y="2328"/>
                    <a:pt x="275" y="2313"/>
                    <a:pt x="310" y="2284"/>
                  </a:cubicBezTo>
                  <a:cubicBezTo>
                    <a:pt x="941" y="1665"/>
                    <a:pt x="941" y="664"/>
                    <a:pt x="310" y="45"/>
                  </a:cubicBezTo>
                  <a:cubicBezTo>
                    <a:pt x="280" y="16"/>
                    <a:pt x="242" y="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421;p55">
              <a:extLst>
                <a:ext uri="{FF2B5EF4-FFF2-40B4-BE49-F238E27FC236}">
                  <a16:creationId xmlns:a16="http://schemas.microsoft.com/office/drawing/2014/main" id="{C59ED68B-7C00-7A4C-AF2E-EE70E5F5BAFE}"/>
                </a:ext>
              </a:extLst>
            </p:cNvPr>
            <p:cNvSpPr/>
            <p:nvPr/>
          </p:nvSpPr>
          <p:spPr>
            <a:xfrm>
              <a:off x="3317727" y="2392250"/>
              <a:ext cx="49570" cy="148836"/>
            </a:xfrm>
            <a:custGeom>
              <a:avLst/>
              <a:gdLst/>
              <a:ahLst/>
              <a:cxnLst/>
              <a:rect l="l" t="t" r="r" b="b"/>
              <a:pathLst>
                <a:path w="1561" h="4687" extrusionOk="0">
                  <a:moveTo>
                    <a:pt x="183" y="1"/>
                  </a:moveTo>
                  <a:cubicBezTo>
                    <a:pt x="140" y="1"/>
                    <a:pt x="96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1191" y="1415"/>
                    <a:pt x="1191" y="3272"/>
                    <a:pt x="60" y="4403"/>
                  </a:cubicBezTo>
                  <a:cubicBezTo>
                    <a:pt x="0" y="4475"/>
                    <a:pt x="0" y="4582"/>
                    <a:pt x="60" y="4641"/>
                  </a:cubicBezTo>
                  <a:cubicBezTo>
                    <a:pt x="90" y="4671"/>
                    <a:pt x="131" y="4686"/>
                    <a:pt x="175" y="4686"/>
                  </a:cubicBezTo>
                  <a:cubicBezTo>
                    <a:pt x="218" y="4686"/>
                    <a:pt x="262" y="4671"/>
                    <a:pt x="298" y="4641"/>
                  </a:cubicBezTo>
                  <a:cubicBezTo>
                    <a:pt x="1560" y="3379"/>
                    <a:pt x="1560" y="1308"/>
                    <a:pt x="298" y="46"/>
                  </a:cubicBezTo>
                  <a:cubicBezTo>
                    <a:pt x="268" y="16"/>
                    <a:pt x="227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422;p55">
              <a:extLst>
                <a:ext uri="{FF2B5EF4-FFF2-40B4-BE49-F238E27FC236}">
                  <a16:creationId xmlns:a16="http://schemas.microsoft.com/office/drawing/2014/main" id="{63B63D7D-CAF6-B74B-B8AE-6A8FDB794C05}"/>
                </a:ext>
              </a:extLst>
            </p:cNvPr>
            <p:cNvSpPr/>
            <p:nvPr/>
          </p:nvSpPr>
          <p:spPr>
            <a:xfrm>
              <a:off x="3354404" y="2355954"/>
              <a:ext cx="58239" cy="222317"/>
            </a:xfrm>
            <a:custGeom>
              <a:avLst/>
              <a:gdLst/>
              <a:ahLst/>
              <a:cxnLst/>
              <a:rect l="l" t="t" r="r" b="b"/>
              <a:pathLst>
                <a:path w="1834" h="7001" extrusionOk="0">
                  <a:moveTo>
                    <a:pt x="174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00"/>
                    <a:pt x="60" y="284"/>
                  </a:cubicBezTo>
                  <a:cubicBezTo>
                    <a:pt x="1834" y="2046"/>
                    <a:pt x="1834" y="4939"/>
                    <a:pt x="60" y="6713"/>
                  </a:cubicBezTo>
                  <a:cubicBezTo>
                    <a:pt x="0" y="6773"/>
                    <a:pt x="0" y="6868"/>
                    <a:pt x="60" y="6951"/>
                  </a:cubicBezTo>
                  <a:cubicBezTo>
                    <a:pt x="88" y="6985"/>
                    <a:pt x="128" y="7000"/>
                    <a:pt x="169" y="7000"/>
                  </a:cubicBezTo>
                  <a:cubicBezTo>
                    <a:pt x="214" y="7000"/>
                    <a:pt x="261" y="6982"/>
                    <a:pt x="298" y="6951"/>
                  </a:cubicBezTo>
                  <a:cubicBezTo>
                    <a:pt x="1227" y="6023"/>
                    <a:pt x="1727" y="4808"/>
                    <a:pt x="1727" y="3498"/>
                  </a:cubicBezTo>
                  <a:cubicBezTo>
                    <a:pt x="1727" y="2189"/>
                    <a:pt x="1227" y="962"/>
                    <a:pt x="298" y="46"/>
                  </a:cubicBezTo>
                  <a:cubicBezTo>
                    <a:pt x="262" y="16"/>
                    <a:pt x="218" y="1"/>
                    <a:pt x="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423;p55">
              <a:extLst>
                <a:ext uri="{FF2B5EF4-FFF2-40B4-BE49-F238E27FC236}">
                  <a16:creationId xmlns:a16="http://schemas.microsoft.com/office/drawing/2014/main" id="{9998D893-6B94-C44B-9ECD-6F8B76620CD8}"/>
                </a:ext>
              </a:extLst>
            </p:cNvPr>
            <p:cNvSpPr/>
            <p:nvPr/>
          </p:nvSpPr>
          <p:spPr>
            <a:xfrm>
              <a:off x="3049653" y="2321468"/>
              <a:ext cx="210250" cy="290018"/>
            </a:xfrm>
            <a:custGeom>
              <a:avLst/>
              <a:gdLst/>
              <a:ahLst/>
              <a:cxnLst/>
              <a:rect l="l" t="t" r="r" b="b"/>
              <a:pathLst>
                <a:path w="6621" h="9133" extrusionOk="0">
                  <a:moveTo>
                    <a:pt x="5216" y="1072"/>
                  </a:moveTo>
                  <a:lnTo>
                    <a:pt x="5216" y="8097"/>
                  </a:lnTo>
                  <a:cubicBezTo>
                    <a:pt x="4156" y="7751"/>
                    <a:pt x="3287" y="7037"/>
                    <a:pt x="2739" y="6061"/>
                  </a:cubicBezTo>
                  <a:lnTo>
                    <a:pt x="2739" y="3084"/>
                  </a:lnTo>
                  <a:cubicBezTo>
                    <a:pt x="3275" y="2120"/>
                    <a:pt x="4156" y="1405"/>
                    <a:pt x="5216" y="1072"/>
                  </a:cubicBezTo>
                  <a:close/>
                  <a:moveTo>
                    <a:pt x="5716" y="0"/>
                  </a:moveTo>
                  <a:cubicBezTo>
                    <a:pt x="5430" y="0"/>
                    <a:pt x="5216" y="215"/>
                    <a:pt x="5216" y="501"/>
                  </a:cubicBezTo>
                  <a:lnTo>
                    <a:pt x="5216" y="691"/>
                  </a:lnTo>
                  <a:cubicBezTo>
                    <a:pt x="4049" y="1048"/>
                    <a:pt x="3096" y="1810"/>
                    <a:pt x="2489" y="2858"/>
                  </a:cubicBezTo>
                  <a:lnTo>
                    <a:pt x="1227" y="2858"/>
                  </a:lnTo>
                  <a:cubicBezTo>
                    <a:pt x="549" y="2858"/>
                    <a:pt x="13" y="3394"/>
                    <a:pt x="13" y="4061"/>
                  </a:cubicBezTo>
                  <a:lnTo>
                    <a:pt x="13" y="5037"/>
                  </a:lnTo>
                  <a:cubicBezTo>
                    <a:pt x="1" y="5692"/>
                    <a:pt x="489" y="6227"/>
                    <a:pt x="1120" y="6275"/>
                  </a:cubicBezTo>
                  <a:cubicBezTo>
                    <a:pt x="1203" y="6275"/>
                    <a:pt x="1287" y="6216"/>
                    <a:pt x="1299" y="6132"/>
                  </a:cubicBezTo>
                  <a:cubicBezTo>
                    <a:pt x="1299" y="6037"/>
                    <a:pt x="1239" y="5966"/>
                    <a:pt x="1144" y="5954"/>
                  </a:cubicBezTo>
                  <a:cubicBezTo>
                    <a:pt x="703" y="5918"/>
                    <a:pt x="346" y="5537"/>
                    <a:pt x="346" y="5073"/>
                  </a:cubicBezTo>
                  <a:lnTo>
                    <a:pt x="346" y="4084"/>
                  </a:lnTo>
                  <a:cubicBezTo>
                    <a:pt x="346" y="3608"/>
                    <a:pt x="727" y="3215"/>
                    <a:pt x="1227" y="3215"/>
                  </a:cubicBezTo>
                  <a:lnTo>
                    <a:pt x="2418" y="3215"/>
                  </a:lnTo>
                  <a:lnTo>
                    <a:pt x="2418" y="5954"/>
                  </a:lnTo>
                  <a:lnTo>
                    <a:pt x="1918" y="5954"/>
                  </a:lnTo>
                  <a:cubicBezTo>
                    <a:pt x="1834" y="5954"/>
                    <a:pt x="1763" y="6025"/>
                    <a:pt x="1763" y="6108"/>
                  </a:cubicBezTo>
                  <a:cubicBezTo>
                    <a:pt x="1763" y="6204"/>
                    <a:pt x="1834" y="6275"/>
                    <a:pt x="1918" y="6275"/>
                  </a:cubicBezTo>
                  <a:lnTo>
                    <a:pt x="2489" y="6275"/>
                  </a:lnTo>
                  <a:cubicBezTo>
                    <a:pt x="3096" y="7323"/>
                    <a:pt x="4049" y="8097"/>
                    <a:pt x="5216" y="8430"/>
                  </a:cubicBezTo>
                  <a:lnTo>
                    <a:pt x="5216" y="8633"/>
                  </a:lnTo>
                  <a:cubicBezTo>
                    <a:pt x="5216" y="8906"/>
                    <a:pt x="5430" y="9133"/>
                    <a:pt x="5716" y="9133"/>
                  </a:cubicBezTo>
                  <a:lnTo>
                    <a:pt x="6121" y="9133"/>
                  </a:lnTo>
                  <a:cubicBezTo>
                    <a:pt x="6406" y="9133"/>
                    <a:pt x="6621" y="8906"/>
                    <a:pt x="6621" y="8633"/>
                  </a:cubicBezTo>
                  <a:lnTo>
                    <a:pt x="6621" y="4953"/>
                  </a:lnTo>
                  <a:cubicBezTo>
                    <a:pt x="6621" y="4858"/>
                    <a:pt x="6549" y="4787"/>
                    <a:pt x="6466" y="4787"/>
                  </a:cubicBezTo>
                  <a:cubicBezTo>
                    <a:pt x="6371" y="4787"/>
                    <a:pt x="6299" y="4858"/>
                    <a:pt x="6299" y="4953"/>
                  </a:cubicBezTo>
                  <a:lnTo>
                    <a:pt x="6299" y="8633"/>
                  </a:lnTo>
                  <a:cubicBezTo>
                    <a:pt x="6299" y="8728"/>
                    <a:pt x="6228" y="8811"/>
                    <a:pt x="6121" y="8811"/>
                  </a:cubicBezTo>
                  <a:lnTo>
                    <a:pt x="5716" y="8811"/>
                  </a:lnTo>
                  <a:cubicBezTo>
                    <a:pt x="5609" y="8811"/>
                    <a:pt x="5537" y="8728"/>
                    <a:pt x="5537" y="8633"/>
                  </a:cubicBezTo>
                  <a:lnTo>
                    <a:pt x="5537" y="501"/>
                  </a:lnTo>
                  <a:cubicBezTo>
                    <a:pt x="5537" y="393"/>
                    <a:pt x="5609" y="322"/>
                    <a:pt x="5716" y="322"/>
                  </a:cubicBezTo>
                  <a:lnTo>
                    <a:pt x="6121" y="322"/>
                  </a:lnTo>
                  <a:cubicBezTo>
                    <a:pt x="6228" y="322"/>
                    <a:pt x="6299" y="393"/>
                    <a:pt x="6299" y="501"/>
                  </a:cubicBezTo>
                  <a:lnTo>
                    <a:pt x="6299" y="4180"/>
                  </a:lnTo>
                  <a:cubicBezTo>
                    <a:pt x="6299" y="4263"/>
                    <a:pt x="6371" y="4346"/>
                    <a:pt x="6466" y="4346"/>
                  </a:cubicBezTo>
                  <a:cubicBezTo>
                    <a:pt x="6549" y="4346"/>
                    <a:pt x="6621" y="4263"/>
                    <a:pt x="6621" y="4180"/>
                  </a:cubicBezTo>
                  <a:lnTo>
                    <a:pt x="6621" y="501"/>
                  </a:lnTo>
                  <a:cubicBezTo>
                    <a:pt x="6621" y="215"/>
                    <a:pt x="6406" y="0"/>
                    <a:pt x="6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7424;p55">
            <a:extLst>
              <a:ext uri="{FF2B5EF4-FFF2-40B4-BE49-F238E27FC236}">
                <a16:creationId xmlns:a16="http://schemas.microsoft.com/office/drawing/2014/main" id="{F46BCF3C-C93B-8845-9B48-B417CD9E5239}"/>
              </a:ext>
            </a:extLst>
          </p:cNvPr>
          <p:cNvGrpSpPr/>
          <p:nvPr/>
        </p:nvGrpSpPr>
        <p:grpSpPr>
          <a:xfrm>
            <a:off x="4652399" y="2005395"/>
            <a:ext cx="607986" cy="511381"/>
            <a:chOff x="3564233" y="2289904"/>
            <a:chExt cx="422351" cy="355243"/>
          </a:xfrm>
          <a:solidFill>
            <a:schemeClr val="accent1"/>
          </a:solidFill>
        </p:grpSpPr>
        <p:sp>
          <p:nvSpPr>
            <p:cNvPr id="24" name="Google Shape;7425;p55">
              <a:extLst>
                <a:ext uri="{FF2B5EF4-FFF2-40B4-BE49-F238E27FC236}">
                  <a16:creationId xmlns:a16="http://schemas.microsoft.com/office/drawing/2014/main" id="{FA0D03D5-21E2-1242-846E-49D514E79454}"/>
                </a:ext>
              </a:extLst>
            </p:cNvPr>
            <p:cNvSpPr/>
            <p:nvPr/>
          </p:nvSpPr>
          <p:spPr>
            <a:xfrm>
              <a:off x="3564233" y="2291587"/>
              <a:ext cx="66177" cy="351655"/>
            </a:xfrm>
            <a:custGeom>
              <a:avLst/>
              <a:gdLst/>
              <a:ahLst/>
              <a:cxnLst/>
              <a:rect l="l" t="t" r="r" b="b"/>
              <a:pathLst>
                <a:path w="2084" h="11074" extrusionOk="0">
                  <a:moveTo>
                    <a:pt x="1703" y="1918"/>
                  </a:moveTo>
                  <a:lnTo>
                    <a:pt x="1703" y="2727"/>
                  </a:lnTo>
                  <a:cubicBezTo>
                    <a:pt x="1703" y="2823"/>
                    <a:pt x="1667" y="2930"/>
                    <a:pt x="1608" y="2966"/>
                  </a:cubicBezTo>
                  <a:cubicBezTo>
                    <a:pt x="1453" y="3085"/>
                    <a:pt x="1298" y="3287"/>
                    <a:pt x="1239" y="3501"/>
                  </a:cubicBezTo>
                  <a:lnTo>
                    <a:pt x="834" y="3501"/>
                  </a:lnTo>
                  <a:cubicBezTo>
                    <a:pt x="798" y="3299"/>
                    <a:pt x="667" y="3085"/>
                    <a:pt x="524" y="2989"/>
                  </a:cubicBezTo>
                  <a:cubicBezTo>
                    <a:pt x="453" y="2942"/>
                    <a:pt x="393" y="2823"/>
                    <a:pt x="393" y="2727"/>
                  </a:cubicBezTo>
                  <a:lnTo>
                    <a:pt x="393" y="1918"/>
                  </a:lnTo>
                  <a:close/>
                  <a:moveTo>
                    <a:pt x="1227" y="3882"/>
                  </a:moveTo>
                  <a:lnTo>
                    <a:pt x="1227" y="5144"/>
                  </a:lnTo>
                  <a:cubicBezTo>
                    <a:pt x="1227" y="6359"/>
                    <a:pt x="1239" y="7549"/>
                    <a:pt x="1369" y="8752"/>
                  </a:cubicBezTo>
                  <a:cubicBezTo>
                    <a:pt x="1453" y="9478"/>
                    <a:pt x="1489" y="10085"/>
                    <a:pt x="1489" y="10205"/>
                  </a:cubicBezTo>
                  <a:cubicBezTo>
                    <a:pt x="1477" y="10478"/>
                    <a:pt x="1298" y="10681"/>
                    <a:pt x="1048" y="10681"/>
                  </a:cubicBezTo>
                  <a:cubicBezTo>
                    <a:pt x="798" y="10681"/>
                    <a:pt x="619" y="10490"/>
                    <a:pt x="619" y="10228"/>
                  </a:cubicBezTo>
                  <a:cubicBezTo>
                    <a:pt x="619" y="10097"/>
                    <a:pt x="655" y="9490"/>
                    <a:pt x="738" y="8764"/>
                  </a:cubicBezTo>
                  <a:cubicBezTo>
                    <a:pt x="869" y="7561"/>
                    <a:pt x="881" y="6371"/>
                    <a:pt x="881" y="5168"/>
                  </a:cubicBezTo>
                  <a:lnTo>
                    <a:pt x="881" y="3882"/>
                  </a:lnTo>
                  <a:close/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727"/>
                  </a:lnTo>
                  <a:cubicBezTo>
                    <a:pt x="0" y="2966"/>
                    <a:pt x="143" y="3216"/>
                    <a:pt x="334" y="3335"/>
                  </a:cubicBezTo>
                  <a:cubicBezTo>
                    <a:pt x="393" y="3358"/>
                    <a:pt x="477" y="3573"/>
                    <a:pt x="477" y="3692"/>
                  </a:cubicBezTo>
                  <a:lnTo>
                    <a:pt x="477" y="5144"/>
                  </a:lnTo>
                  <a:cubicBezTo>
                    <a:pt x="477" y="6359"/>
                    <a:pt x="465" y="7526"/>
                    <a:pt x="346" y="8716"/>
                  </a:cubicBezTo>
                  <a:cubicBezTo>
                    <a:pt x="274" y="9454"/>
                    <a:pt x="226" y="10074"/>
                    <a:pt x="226" y="10228"/>
                  </a:cubicBezTo>
                  <a:cubicBezTo>
                    <a:pt x="226" y="10705"/>
                    <a:pt x="584" y="11074"/>
                    <a:pt x="1048" y="11074"/>
                  </a:cubicBezTo>
                  <a:cubicBezTo>
                    <a:pt x="1512" y="11074"/>
                    <a:pt x="1870" y="10705"/>
                    <a:pt x="1870" y="10228"/>
                  </a:cubicBezTo>
                  <a:cubicBezTo>
                    <a:pt x="1870" y="10074"/>
                    <a:pt x="1822" y="9454"/>
                    <a:pt x="1750" y="8716"/>
                  </a:cubicBezTo>
                  <a:cubicBezTo>
                    <a:pt x="1608" y="7526"/>
                    <a:pt x="1608" y="6359"/>
                    <a:pt x="1608" y="5144"/>
                  </a:cubicBezTo>
                  <a:lnTo>
                    <a:pt x="1608" y="3692"/>
                  </a:lnTo>
                  <a:cubicBezTo>
                    <a:pt x="1608" y="3561"/>
                    <a:pt x="1715" y="3358"/>
                    <a:pt x="1834" y="3275"/>
                  </a:cubicBezTo>
                  <a:cubicBezTo>
                    <a:pt x="2024" y="3144"/>
                    <a:pt x="2084" y="2906"/>
                    <a:pt x="2084" y="2704"/>
                  </a:cubicBezTo>
                  <a:lnTo>
                    <a:pt x="2084" y="251"/>
                  </a:lnTo>
                  <a:cubicBezTo>
                    <a:pt x="2084" y="168"/>
                    <a:pt x="2001" y="72"/>
                    <a:pt x="1893" y="72"/>
                  </a:cubicBezTo>
                  <a:cubicBezTo>
                    <a:pt x="1786" y="72"/>
                    <a:pt x="1703" y="168"/>
                    <a:pt x="1703" y="263"/>
                  </a:cubicBezTo>
                  <a:lnTo>
                    <a:pt x="1703" y="1537"/>
                  </a:lnTo>
                  <a:lnTo>
                    <a:pt x="1239" y="1537"/>
                  </a:lnTo>
                  <a:lnTo>
                    <a:pt x="1239" y="191"/>
                  </a:lnTo>
                  <a:cubicBezTo>
                    <a:pt x="1239" y="84"/>
                    <a:pt x="1155" y="1"/>
                    <a:pt x="1048" y="1"/>
                  </a:cubicBezTo>
                  <a:cubicBezTo>
                    <a:pt x="941" y="1"/>
                    <a:pt x="858" y="84"/>
                    <a:pt x="858" y="191"/>
                  </a:cubicBezTo>
                  <a:lnTo>
                    <a:pt x="858" y="1537"/>
                  </a:lnTo>
                  <a:lnTo>
                    <a:pt x="393" y="1537"/>
                  </a:lnTo>
                  <a:lnTo>
                    <a:pt x="393" y="191"/>
                  </a:lnTo>
                  <a:cubicBezTo>
                    <a:pt x="393" y="84"/>
                    <a:pt x="298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426;p55">
              <a:extLst>
                <a:ext uri="{FF2B5EF4-FFF2-40B4-BE49-F238E27FC236}">
                  <a16:creationId xmlns:a16="http://schemas.microsoft.com/office/drawing/2014/main" id="{DFB635DD-81BF-8240-B109-3D3172FE52D2}"/>
                </a:ext>
              </a:extLst>
            </p:cNvPr>
            <p:cNvSpPr/>
            <p:nvPr/>
          </p:nvSpPr>
          <p:spPr>
            <a:xfrm>
              <a:off x="3636826" y="2373674"/>
              <a:ext cx="236701" cy="236289"/>
            </a:xfrm>
            <a:custGeom>
              <a:avLst/>
              <a:gdLst/>
              <a:ahLst/>
              <a:cxnLst/>
              <a:rect l="l" t="t" r="r" b="b"/>
              <a:pathLst>
                <a:path w="7454" h="7441" extrusionOk="0">
                  <a:moveTo>
                    <a:pt x="1175" y="0"/>
                  </a:moveTo>
                  <a:cubicBezTo>
                    <a:pt x="1121" y="0"/>
                    <a:pt x="1069" y="25"/>
                    <a:pt x="1036" y="71"/>
                  </a:cubicBezTo>
                  <a:cubicBezTo>
                    <a:pt x="369" y="881"/>
                    <a:pt x="0" y="1905"/>
                    <a:pt x="0" y="2952"/>
                  </a:cubicBezTo>
                  <a:cubicBezTo>
                    <a:pt x="0" y="5429"/>
                    <a:pt x="2024" y="7441"/>
                    <a:pt x="4489" y="7441"/>
                  </a:cubicBezTo>
                  <a:cubicBezTo>
                    <a:pt x="5537" y="7441"/>
                    <a:pt x="6561" y="7072"/>
                    <a:pt x="7358" y="6405"/>
                  </a:cubicBezTo>
                  <a:cubicBezTo>
                    <a:pt x="7454" y="6322"/>
                    <a:pt x="7454" y="6203"/>
                    <a:pt x="7394" y="6131"/>
                  </a:cubicBezTo>
                  <a:cubicBezTo>
                    <a:pt x="7352" y="6083"/>
                    <a:pt x="7286" y="6058"/>
                    <a:pt x="7224" y="6058"/>
                  </a:cubicBezTo>
                  <a:cubicBezTo>
                    <a:pt x="7180" y="6058"/>
                    <a:pt x="7138" y="6071"/>
                    <a:pt x="7108" y="6096"/>
                  </a:cubicBezTo>
                  <a:cubicBezTo>
                    <a:pt x="6382" y="6703"/>
                    <a:pt x="5441" y="7048"/>
                    <a:pt x="4489" y="7048"/>
                  </a:cubicBezTo>
                  <a:cubicBezTo>
                    <a:pt x="2227" y="7048"/>
                    <a:pt x="381" y="5203"/>
                    <a:pt x="381" y="2928"/>
                  </a:cubicBezTo>
                  <a:cubicBezTo>
                    <a:pt x="381" y="1988"/>
                    <a:pt x="727" y="1047"/>
                    <a:pt x="1334" y="309"/>
                  </a:cubicBezTo>
                  <a:cubicBezTo>
                    <a:pt x="1405" y="226"/>
                    <a:pt x="1393" y="107"/>
                    <a:pt x="1298" y="47"/>
                  </a:cubicBezTo>
                  <a:cubicBezTo>
                    <a:pt x="1261" y="16"/>
                    <a:pt x="1217" y="0"/>
                    <a:pt x="1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427;p55">
              <a:extLst>
                <a:ext uri="{FF2B5EF4-FFF2-40B4-BE49-F238E27FC236}">
                  <a16:creationId xmlns:a16="http://schemas.microsoft.com/office/drawing/2014/main" id="{C89A616F-83BE-CB43-93A4-01F25260281B}"/>
                </a:ext>
              </a:extLst>
            </p:cNvPr>
            <p:cNvSpPr/>
            <p:nvPr/>
          </p:nvSpPr>
          <p:spPr>
            <a:xfrm>
              <a:off x="3685221" y="2324104"/>
              <a:ext cx="237082" cy="235971"/>
            </a:xfrm>
            <a:custGeom>
              <a:avLst/>
              <a:gdLst/>
              <a:ahLst/>
              <a:cxnLst/>
              <a:rect l="l" t="t" r="r" b="b"/>
              <a:pathLst>
                <a:path w="7466" h="7431" extrusionOk="0">
                  <a:moveTo>
                    <a:pt x="2953" y="1"/>
                  </a:moveTo>
                  <a:cubicBezTo>
                    <a:pt x="1905" y="1"/>
                    <a:pt x="893" y="358"/>
                    <a:pt x="96" y="1025"/>
                  </a:cubicBezTo>
                  <a:cubicBezTo>
                    <a:pt x="0" y="1108"/>
                    <a:pt x="0" y="1227"/>
                    <a:pt x="60" y="1299"/>
                  </a:cubicBezTo>
                  <a:cubicBezTo>
                    <a:pt x="99" y="1344"/>
                    <a:pt x="151" y="1364"/>
                    <a:pt x="205" y="1364"/>
                  </a:cubicBezTo>
                  <a:cubicBezTo>
                    <a:pt x="250" y="1364"/>
                    <a:pt x="295" y="1350"/>
                    <a:pt x="334" y="1322"/>
                  </a:cubicBezTo>
                  <a:cubicBezTo>
                    <a:pt x="1060" y="715"/>
                    <a:pt x="2001" y="394"/>
                    <a:pt x="2953" y="394"/>
                  </a:cubicBezTo>
                  <a:cubicBezTo>
                    <a:pt x="5215" y="394"/>
                    <a:pt x="7061" y="2227"/>
                    <a:pt x="7061" y="4501"/>
                  </a:cubicBezTo>
                  <a:cubicBezTo>
                    <a:pt x="7061" y="5454"/>
                    <a:pt x="6727" y="6371"/>
                    <a:pt x="6120" y="7121"/>
                  </a:cubicBezTo>
                  <a:cubicBezTo>
                    <a:pt x="6049" y="7204"/>
                    <a:pt x="6061" y="7323"/>
                    <a:pt x="6156" y="7383"/>
                  </a:cubicBezTo>
                  <a:cubicBezTo>
                    <a:pt x="6180" y="7418"/>
                    <a:pt x="6227" y="7430"/>
                    <a:pt x="6275" y="7430"/>
                  </a:cubicBezTo>
                  <a:cubicBezTo>
                    <a:pt x="6322" y="7430"/>
                    <a:pt x="6382" y="7395"/>
                    <a:pt x="6418" y="7359"/>
                  </a:cubicBezTo>
                  <a:cubicBezTo>
                    <a:pt x="7084" y="6549"/>
                    <a:pt x="7442" y="5537"/>
                    <a:pt x="7442" y="4501"/>
                  </a:cubicBezTo>
                  <a:cubicBezTo>
                    <a:pt x="7465" y="2013"/>
                    <a:pt x="5441" y="1"/>
                    <a:pt x="2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428;p55">
              <a:extLst>
                <a:ext uri="{FF2B5EF4-FFF2-40B4-BE49-F238E27FC236}">
                  <a16:creationId xmlns:a16="http://schemas.microsoft.com/office/drawing/2014/main" id="{F17FDA3E-E3B9-8140-9951-2323BBD19C31}"/>
                </a:ext>
              </a:extLst>
            </p:cNvPr>
            <p:cNvSpPr/>
            <p:nvPr/>
          </p:nvSpPr>
          <p:spPr>
            <a:xfrm>
              <a:off x="3663657" y="2351699"/>
              <a:ext cx="230667" cy="230668"/>
            </a:xfrm>
            <a:custGeom>
              <a:avLst/>
              <a:gdLst/>
              <a:ahLst/>
              <a:cxnLst/>
              <a:rect l="l" t="t" r="r" b="b"/>
              <a:pathLst>
                <a:path w="7264" h="7264" extrusionOk="0">
                  <a:moveTo>
                    <a:pt x="3632" y="382"/>
                  </a:moveTo>
                  <a:cubicBezTo>
                    <a:pt x="5418" y="382"/>
                    <a:pt x="6871" y="1846"/>
                    <a:pt x="6871" y="3632"/>
                  </a:cubicBezTo>
                  <a:cubicBezTo>
                    <a:pt x="6871" y="5418"/>
                    <a:pt x="5418" y="6871"/>
                    <a:pt x="3632" y="6871"/>
                  </a:cubicBezTo>
                  <a:cubicBezTo>
                    <a:pt x="1846" y="6871"/>
                    <a:pt x="382" y="5418"/>
                    <a:pt x="382" y="3632"/>
                  </a:cubicBezTo>
                  <a:cubicBezTo>
                    <a:pt x="382" y="1846"/>
                    <a:pt x="1846" y="382"/>
                    <a:pt x="3632" y="382"/>
                  </a:cubicBezTo>
                  <a:close/>
                  <a:moveTo>
                    <a:pt x="3632" y="1"/>
                  </a:moveTo>
                  <a:cubicBezTo>
                    <a:pt x="1632" y="1"/>
                    <a:pt x="1" y="1632"/>
                    <a:pt x="1" y="3632"/>
                  </a:cubicBezTo>
                  <a:cubicBezTo>
                    <a:pt x="1" y="5633"/>
                    <a:pt x="1632" y="7264"/>
                    <a:pt x="3632" y="7264"/>
                  </a:cubicBezTo>
                  <a:cubicBezTo>
                    <a:pt x="5644" y="7264"/>
                    <a:pt x="7263" y="5621"/>
                    <a:pt x="7263" y="3632"/>
                  </a:cubicBezTo>
                  <a:cubicBezTo>
                    <a:pt x="7263" y="1620"/>
                    <a:pt x="5620" y="1"/>
                    <a:pt x="3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429;p55">
              <a:extLst>
                <a:ext uri="{FF2B5EF4-FFF2-40B4-BE49-F238E27FC236}">
                  <a16:creationId xmlns:a16="http://schemas.microsoft.com/office/drawing/2014/main" id="{C4FC3561-CABD-9447-8389-F70A3B4AED1B}"/>
                </a:ext>
              </a:extLst>
            </p:cNvPr>
            <p:cNvSpPr/>
            <p:nvPr/>
          </p:nvSpPr>
          <p:spPr>
            <a:xfrm>
              <a:off x="3933998" y="2289904"/>
              <a:ext cx="52586" cy="355243"/>
            </a:xfrm>
            <a:custGeom>
              <a:avLst/>
              <a:gdLst/>
              <a:ahLst/>
              <a:cxnLst/>
              <a:rect l="l" t="t" r="r" b="b"/>
              <a:pathLst>
                <a:path w="1656" h="11187" extrusionOk="0">
                  <a:moveTo>
                    <a:pt x="1251" y="554"/>
                  </a:moveTo>
                  <a:lnTo>
                    <a:pt x="1251" y="5555"/>
                  </a:lnTo>
                  <a:lnTo>
                    <a:pt x="715" y="5578"/>
                  </a:lnTo>
                  <a:lnTo>
                    <a:pt x="703" y="5578"/>
                  </a:lnTo>
                  <a:cubicBezTo>
                    <a:pt x="693" y="5580"/>
                    <a:pt x="683" y="5580"/>
                    <a:pt x="673" y="5580"/>
                  </a:cubicBezTo>
                  <a:cubicBezTo>
                    <a:pt x="583" y="5580"/>
                    <a:pt x="481" y="5536"/>
                    <a:pt x="417" y="5483"/>
                  </a:cubicBezTo>
                  <a:cubicBezTo>
                    <a:pt x="382" y="5436"/>
                    <a:pt x="370" y="5412"/>
                    <a:pt x="370" y="5412"/>
                  </a:cubicBezTo>
                  <a:lnTo>
                    <a:pt x="370" y="2411"/>
                  </a:lnTo>
                  <a:cubicBezTo>
                    <a:pt x="370" y="1697"/>
                    <a:pt x="703" y="1006"/>
                    <a:pt x="1251" y="554"/>
                  </a:cubicBezTo>
                  <a:close/>
                  <a:moveTo>
                    <a:pt x="1263" y="5959"/>
                  </a:moveTo>
                  <a:cubicBezTo>
                    <a:pt x="1263" y="9448"/>
                    <a:pt x="1275" y="10258"/>
                    <a:pt x="1275" y="10281"/>
                  </a:cubicBezTo>
                  <a:cubicBezTo>
                    <a:pt x="1263" y="10496"/>
                    <a:pt x="1203" y="10769"/>
                    <a:pt x="941" y="10769"/>
                  </a:cubicBezTo>
                  <a:cubicBezTo>
                    <a:pt x="858" y="10769"/>
                    <a:pt x="620" y="10769"/>
                    <a:pt x="620" y="10258"/>
                  </a:cubicBezTo>
                  <a:cubicBezTo>
                    <a:pt x="620" y="10115"/>
                    <a:pt x="667" y="9710"/>
                    <a:pt x="727" y="9246"/>
                  </a:cubicBezTo>
                  <a:cubicBezTo>
                    <a:pt x="822" y="8472"/>
                    <a:pt x="941" y="7400"/>
                    <a:pt x="941" y="6686"/>
                  </a:cubicBezTo>
                  <a:lnTo>
                    <a:pt x="941" y="5959"/>
                  </a:lnTo>
                  <a:close/>
                  <a:moveTo>
                    <a:pt x="1453" y="0"/>
                  </a:moveTo>
                  <a:cubicBezTo>
                    <a:pt x="1420" y="0"/>
                    <a:pt x="1388" y="6"/>
                    <a:pt x="1358" y="18"/>
                  </a:cubicBezTo>
                  <a:cubicBezTo>
                    <a:pt x="524" y="530"/>
                    <a:pt x="1" y="1447"/>
                    <a:pt x="1" y="2435"/>
                  </a:cubicBezTo>
                  <a:lnTo>
                    <a:pt x="1" y="5424"/>
                  </a:lnTo>
                  <a:cubicBezTo>
                    <a:pt x="1" y="5555"/>
                    <a:pt x="60" y="5674"/>
                    <a:pt x="179" y="5781"/>
                  </a:cubicBezTo>
                  <a:cubicBezTo>
                    <a:pt x="286" y="5876"/>
                    <a:pt x="417" y="5936"/>
                    <a:pt x="548" y="5959"/>
                  </a:cubicBezTo>
                  <a:lnTo>
                    <a:pt x="548" y="6709"/>
                  </a:lnTo>
                  <a:cubicBezTo>
                    <a:pt x="548" y="7400"/>
                    <a:pt x="429" y="8460"/>
                    <a:pt x="346" y="9222"/>
                  </a:cubicBezTo>
                  <a:cubicBezTo>
                    <a:pt x="286" y="9710"/>
                    <a:pt x="239" y="10091"/>
                    <a:pt x="239" y="10281"/>
                  </a:cubicBezTo>
                  <a:cubicBezTo>
                    <a:pt x="239" y="11115"/>
                    <a:pt x="774" y="11186"/>
                    <a:pt x="941" y="11186"/>
                  </a:cubicBezTo>
                  <a:cubicBezTo>
                    <a:pt x="1275" y="11186"/>
                    <a:pt x="1656" y="10948"/>
                    <a:pt x="1656" y="10281"/>
                  </a:cubicBezTo>
                  <a:lnTo>
                    <a:pt x="1656" y="185"/>
                  </a:lnTo>
                  <a:cubicBezTo>
                    <a:pt x="1656" y="113"/>
                    <a:pt x="1608" y="54"/>
                    <a:pt x="1548" y="18"/>
                  </a:cubicBezTo>
                  <a:cubicBezTo>
                    <a:pt x="1519" y="6"/>
                    <a:pt x="1486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7430;p55">
            <a:extLst>
              <a:ext uri="{FF2B5EF4-FFF2-40B4-BE49-F238E27FC236}">
                <a16:creationId xmlns:a16="http://schemas.microsoft.com/office/drawing/2014/main" id="{98BB8640-E07D-0943-9BC2-FD1AE7FB5648}"/>
              </a:ext>
            </a:extLst>
          </p:cNvPr>
          <p:cNvSpPr/>
          <p:nvPr/>
        </p:nvSpPr>
        <p:spPr>
          <a:xfrm>
            <a:off x="5486732" y="2002926"/>
            <a:ext cx="514900" cy="514398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7431;p55">
            <a:extLst>
              <a:ext uri="{FF2B5EF4-FFF2-40B4-BE49-F238E27FC236}">
                <a16:creationId xmlns:a16="http://schemas.microsoft.com/office/drawing/2014/main" id="{77A86053-FB91-6C49-ACD6-354CB16BE98F}"/>
              </a:ext>
            </a:extLst>
          </p:cNvPr>
          <p:cNvGrpSpPr/>
          <p:nvPr/>
        </p:nvGrpSpPr>
        <p:grpSpPr>
          <a:xfrm>
            <a:off x="6269924" y="2005123"/>
            <a:ext cx="517644" cy="509460"/>
            <a:chOff x="4687872" y="2289715"/>
            <a:chExt cx="359592" cy="353909"/>
          </a:xfrm>
          <a:solidFill>
            <a:schemeClr val="accent1"/>
          </a:solidFill>
        </p:grpSpPr>
        <p:sp>
          <p:nvSpPr>
            <p:cNvPr id="31" name="Google Shape;7432;p55">
              <a:extLst>
                <a:ext uri="{FF2B5EF4-FFF2-40B4-BE49-F238E27FC236}">
                  <a16:creationId xmlns:a16="http://schemas.microsoft.com/office/drawing/2014/main" id="{8D2A6D1B-1C58-D543-8E44-CAE7336D5B31}"/>
                </a:ext>
              </a:extLst>
            </p:cNvPr>
            <p:cNvSpPr/>
            <p:nvPr/>
          </p:nvSpPr>
          <p:spPr>
            <a:xfrm>
              <a:off x="4955179" y="2477227"/>
              <a:ext cx="34041" cy="22356"/>
            </a:xfrm>
            <a:custGeom>
              <a:avLst/>
              <a:gdLst/>
              <a:ahLst/>
              <a:cxnLst/>
              <a:rect l="l" t="t" r="r" b="b"/>
              <a:pathLst>
                <a:path w="1072" h="70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465"/>
                    <a:pt x="238" y="703"/>
                    <a:pt x="536" y="703"/>
                  </a:cubicBezTo>
                  <a:cubicBezTo>
                    <a:pt x="834" y="703"/>
                    <a:pt x="1072" y="465"/>
                    <a:pt x="1072" y="168"/>
                  </a:cubicBezTo>
                  <a:cubicBezTo>
                    <a:pt x="1072" y="72"/>
                    <a:pt x="1000" y="1"/>
                    <a:pt x="905" y="1"/>
                  </a:cubicBezTo>
                  <a:cubicBezTo>
                    <a:pt x="822" y="1"/>
                    <a:pt x="750" y="72"/>
                    <a:pt x="750" y="168"/>
                  </a:cubicBezTo>
                  <a:cubicBezTo>
                    <a:pt x="750" y="287"/>
                    <a:pt x="655" y="370"/>
                    <a:pt x="536" y="370"/>
                  </a:cubicBezTo>
                  <a:cubicBezTo>
                    <a:pt x="417" y="370"/>
                    <a:pt x="334" y="287"/>
                    <a:pt x="334" y="168"/>
                  </a:cubicBez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433;p55">
              <a:extLst>
                <a:ext uri="{FF2B5EF4-FFF2-40B4-BE49-F238E27FC236}">
                  <a16:creationId xmlns:a16="http://schemas.microsoft.com/office/drawing/2014/main" id="{64B92A53-49C9-0247-A345-FFB25C4C1049}"/>
                </a:ext>
              </a:extLst>
            </p:cNvPr>
            <p:cNvSpPr/>
            <p:nvPr/>
          </p:nvSpPr>
          <p:spPr>
            <a:xfrm>
              <a:off x="4687872" y="2289715"/>
              <a:ext cx="359592" cy="353909"/>
            </a:xfrm>
            <a:custGeom>
              <a:avLst/>
              <a:gdLst/>
              <a:ahLst/>
              <a:cxnLst/>
              <a:rect l="l" t="t" r="r" b="b"/>
              <a:pathLst>
                <a:path w="11324" h="11145" extrusionOk="0">
                  <a:moveTo>
                    <a:pt x="9180" y="3036"/>
                  </a:moveTo>
                  <a:cubicBezTo>
                    <a:pt x="9204" y="3036"/>
                    <a:pt x="9228" y="3036"/>
                    <a:pt x="9240" y="3048"/>
                  </a:cubicBezTo>
                  <a:cubicBezTo>
                    <a:pt x="9299" y="3108"/>
                    <a:pt x="9371" y="3417"/>
                    <a:pt x="9299" y="3977"/>
                  </a:cubicBezTo>
                  <a:cubicBezTo>
                    <a:pt x="9240" y="4513"/>
                    <a:pt x="9061" y="4989"/>
                    <a:pt x="8895" y="5072"/>
                  </a:cubicBezTo>
                  <a:cubicBezTo>
                    <a:pt x="8813" y="5119"/>
                    <a:pt x="8682" y="5149"/>
                    <a:pt x="8533" y="5149"/>
                  </a:cubicBezTo>
                  <a:cubicBezTo>
                    <a:pt x="8336" y="5149"/>
                    <a:pt x="8108" y="5096"/>
                    <a:pt x="7918" y="4953"/>
                  </a:cubicBezTo>
                  <a:cubicBezTo>
                    <a:pt x="7573" y="4703"/>
                    <a:pt x="7466" y="4263"/>
                    <a:pt x="7585" y="3667"/>
                  </a:cubicBezTo>
                  <a:cubicBezTo>
                    <a:pt x="7597" y="3608"/>
                    <a:pt x="7644" y="3572"/>
                    <a:pt x="7704" y="3537"/>
                  </a:cubicBezTo>
                  <a:cubicBezTo>
                    <a:pt x="8526" y="3167"/>
                    <a:pt x="9002" y="3036"/>
                    <a:pt x="9180" y="3036"/>
                  </a:cubicBezTo>
                  <a:close/>
                  <a:moveTo>
                    <a:pt x="620" y="5608"/>
                  </a:moveTo>
                  <a:cubicBezTo>
                    <a:pt x="691" y="5620"/>
                    <a:pt x="798" y="5703"/>
                    <a:pt x="858" y="5846"/>
                  </a:cubicBezTo>
                  <a:cubicBezTo>
                    <a:pt x="870" y="5882"/>
                    <a:pt x="894" y="5942"/>
                    <a:pt x="894" y="6001"/>
                  </a:cubicBezTo>
                  <a:cubicBezTo>
                    <a:pt x="667" y="5953"/>
                    <a:pt x="501" y="5882"/>
                    <a:pt x="453" y="5799"/>
                  </a:cubicBezTo>
                  <a:cubicBezTo>
                    <a:pt x="441" y="5775"/>
                    <a:pt x="489" y="5703"/>
                    <a:pt x="501" y="5668"/>
                  </a:cubicBezTo>
                  <a:cubicBezTo>
                    <a:pt x="548" y="5608"/>
                    <a:pt x="572" y="5608"/>
                    <a:pt x="608" y="5608"/>
                  </a:cubicBezTo>
                  <a:close/>
                  <a:moveTo>
                    <a:pt x="5073" y="0"/>
                  </a:moveTo>
                  <a:cubicBezTo>
                    <a:pt x="4477" y="0"/>
                    <a:pt x="3906" y="238"/>
                    <a:pt x="3477" y="655"/>
                  </a:cubicBezTo>
                  <a:cubicBezTo>
                    <a:pt x="3049" y="1084"/>
                    <a:pt x="2822" y="1632"/>
                    <a:pt x="2822" y="2239"/>
                  </a:cubicBezTo>
                  <a:cubicBezTo>
                    <a:pt x="2822" y="2834"/>
                    <a:pt x="3061" y="3406"/>
                    <a:pt x="3477" y="3834"/>
                  </a:cubicBezTo>
                  <a:cubicBezTo>
                    <a:pt x="3596" y="3953"/>
                    <a:pt x="3727" y="4060"/>
                    <a:pt x="3882" y="4144"/>
                  </a:cubicBezTo>
                  <a:cubicBezTo>
                    <a:pt x="3775" y="4179"/>
                    <a:pt x="3668" y="4203"/>
                    <a:pt x="3584" y="4239"/>
                  </a:cubicBezTo>
                  <a:cubicBezTo>
                    <a:pt x="3489" y="4263"/>
                    <a:pt x="3453" y="4358"/>
                    <a:pt x="3477" y="4441"/>
                  </a:cubicBezTo>
                  <a:cubicBezTo>
                    <a:pt x="3505" y="4515"/>
                    <a:pt x="3561" y="4560"/>
                    <a:pt x="3629" y="4560"/>
                  </a:cubicBezTo>
                  <a:cubicBezTo>
                    <a:pt x="3649" y="4560"/>
                    <a:pt x="3670" y="4557"/>
                    <a:pt x="3692" y="4549"/>
                  </a:cubicBezTo>
                  <a:cubicBezTo>
                    <a:pt x="4138" y="4400"/>
                    <a:pt x="4608" y="4325"/>
                    <a:pt x="5079" y="4325"/>
                  </a:cubicBezTo>
                  <a:cubicBezTo>
                    <a:pt x="5549" y="4325"/>
                    <a:pt x="6019" y="4400"/>
                    <a:pt x="6466" y="4549"/>
                  </a:cubicBezTo>
                  <a:cubicBezTo>
                    <a:pt x="6490" y="4549"/>
                    <a:pt x="6501" y="4560"/>
                    <a:pt x="6525" y="4560"/>
                  </a:cubicBezTo>
                  <a:cubicBezTo>
                    <a:pt x="6609" y="4560"/>
                    <a:pt x="6668" y="4525"/>
                    <a:pt x="6680" y="4441"/>
                  </a:cubicBezTo>
                  <a:cubicBezTo>
                    <a:pt x="6704" y="4358"/>
                    <a:pt x="6668" y="4263"/>
                    <a:pt x="6573" y="4239"/>
                  </a:cubicBezTo>
                  <a:cubicBezTo>
                    <a:pt x="6466" y="4203"/>
                    <a:pt x="6370" y="4179"/>
                    <a:pt x="6275" y="4144"/>
                  </a:cubicBezTo>
                  <a:cubicBezTo>
                    <a:pt x="6406" y="4060"/>
                    <a:pt x="6549" y="3953"/>
                    <a:pt x="6680" y="3834"/>
                  </a:cubicBezTo>
                  <a:cubicBezTo>
                    <a:pt x="6787" y="3727"/>
                    <a:pt x="6882" y="3608"/>
                    <a:pt x="6966" y="3477"/>
                  </a:cubicBezTo>
                  <a:cubicBezTo>
                    <a:pt x="7002" y="3489"/>
                    <a:pt x="7049" y="3489"/>
                    <a:pt x="7097" y="3513"/>
                  </a:cubicBezTo>
                  <a:lnTo>
                    <a:pt x="7275" y="3548"/>
                  </a:lnTo>
                  <a:lnTo>
                    <a:pt x="7275" y="3572"/>
                  </a:lnTo>
                  <a:cubicBezTo>
                    <a:pt x="7204" y="3953"/>
                    <a:pt x="7204" y="4287"/>
                    <a:pt x="7287" y="4560"/>
                  </a:cubicBezTo>
                  <a:cubicBezTo>
                    <a:pt x="7359" y="4822"/>
                    <a:pt x="7513" y="5025"/>
                    <a:pt x="7716" y="5180"/>
                  </a:cubicBezTo>
                  <a:cubicBezTo>
                    <a:pt x="7954" y="5358"/>
                    <a:pt x="8252" y="5430"/>
                    <a:pt x="8526" y="5430"/>
                  </a:cubicBezTo>
                  <a:cubicBezTo>
                    <a:pt x="8728" y="5430"/>
                    <a:pt x="8907" y="5382"/>
                    <a:pt x="9049" y="5311"/>
                  </a:cubicBezTo>
                  <a:cubicBezTo>
                    <a:pt x="9192" y="5215"/>
                    <a:pt x="9323" y="5037"/>
                    <a:pt x="9430" y="4763"/>
                  </a:cubicBezTo>
                  <a:cubicBezTo>
                    <a:pt x="9478" y="4822"/>
                    <a:pt x="9526" y="4882"/>
                    <a:pt x="9561" y="4930"/>
                  </a:cubicBezTo>
                  <a:cubicBezTo>
                    <a:pt x="9740" y="5168"/>
                    <a:pt x="9859" y="5418"/>
                    <a:pt x="9954" y="5692"/>
                  </a:cubicBezTo>
                  <a:cubicBezTo>
                    <a:pt x="10002" y="5858"/>
                    <a:pt x="10133" y="5977"/>
                    <a:pt x="10300" y="6037"/>
                  </a:cubicBezTo>
                  <a:lnTo>
                    <a:pt x="10752" y="6192"/>
                  </a:lnTo>
                  <a:cubicBezTo>
                    <a:pt x="10871" y="6239"/>
                    <a:pt x="10966" y="6334"/>
                    <a:pt x="10966" y="6465"/>
                  </a:cubicBezTo>
                  <a:lnTo>
                    <a:pt x="10966" y="7239"/>
                  </a:lnTo>
                  <a:cubicBezTo>
                    <a:pt x="10966" y="7382"/>
                    <a:pt x="10895" y="7477"/>
                    <a:pt x="10752" y="7525"/>
                  </a:cubicBezTo>
                  <a:lnTo>
                    <a:pt x="10014" y="7763"/>
                  </a:lnTo>
                  <a:cubicBezTo>
                    <a:pt x="9895" y="7811"/>
                    <a:pt x="9788" y="7882"/>
                    <a:pt x="9728" y="8001"/>
                  </a:cubicBezTo>
                  <a:cubicBezTo>
                    <a:pt x="9430" y="8513"/>
                    <a:pt x="8966" y="8930"/>
                    <a:pt x="8359" y="9252"/>
                  </a:cubicBezTo>
                  <a:cubicBezTo>
                    <a:pt x="8287" y="9287"/>
                    <a:pt x="8240" y="9359"/>
                    <a:pt x="8228" y="9430"/>
                  </a:cubicBezTo>
                  <a:lnTo>
                    <a:pt x="7990" y="10692"/>
                  </a:lnTo>
                  <a:cubicBezTo>
                    <a:pt x="7990" y="10728"/>
                    <a:pt x="7954" y="10752"/>
                    <a:pt x="7918" y="10752"/>
                  </a:cubicBezTo>
                  <a:lnTo>
                    <a:pt x="7144" y="10752"/>
                  </a:lnTo>
                  <a:cubicBezTo>
                    <a:pt x="7109" y="10752"/>
                    <a:pt x="7085" y="10728"/>
                    <a:pt x="7061" y="10692"/>
                  </a:cubicBezTo>
                  <a:lnTo>
                    <a:pt x="6930" y="10002"/>
                  </a:lnTo>
                  <a:cubicBezTo>
                    <a:pt x="6897" y="9868"/>
                    <a:pt x="6800" y="9786"/>
                    <a:pt x="6661" y="9786"/>
                  </a:cubicBezTo>
                  <a:cubicBezTo>
                    <a:pt x="6652" y="9786"/>
                    <a:pt x="6642" y="9787"/>
                    <a:pt x="6632" y="9787"/>
                  </a:cubicBezTo>
                  <a:cubicBezTo>
                    <a:pt x="6299" y="9835"/>
                    <a:pt x="5954" y="9859"/>
                    <a:pt x="5608" y="9859"/>
                  </a:cubicBezTo>
                  <a:cubicBezTo>
                    <a:pt x="5358" y="9859"/>
                    <a:pt x="5097" y="9847"/>
                    <a:pt x="4846" y="9823"/>
                  </a:cubicBezTo>
                  <a:cubicBezTo>
                    <a:pt x="4833" y="9821"/>
                    <a:pt x="4819" y="9819"/>
                    <a:pt x="4806" y="9819"/>
                  </a:cubicBezTo>
                  <a:cubicBezTo>
                    <a:pt x="4692" y="9819"/>
                    <a:pt x="4593" y="9908"/>
                    <a:pt x="4561" y="10025"/>
                  </a:cubicBezTo>
                  <a:lnTo>
                    <a:pt x="4442" y="10692"/>
                  </a:lnTo>
                  <a:cubicBezTo>
                    <a:pt x="4442" y="10728"/>
                    <a:pt x="4418" y="10752"/>
                    <a:pt x="4370" y="10752"/>
                  </a:cubicBezTo>
                  <a:lnTo>
                    <a:pt x="3596" y="10752"/>
                  </a:lnTo>
                  <a:cubicBezTo>
                    <a:pt x="3573" y="10752"/>
                    <a:pt x="3537" y="10728"/>
                    <a:pt x="3525" y="10692"/>
                  </a:cubicBezTo>
                  <a:lnTo>
                    <a:pt x="3299" y="9502"/>
                  </a:lnTo>
                  <a:cubicBezTo>
                    <a:pt x="3287" y="9430"/>
                    <a:pt x="3239" y="9359"/>
                    <a:pt x="3168" y="9323"/>
                  </a:cubicBezTo>
                  <a:cubicBezTo>
                    <a:pt x="2108" y="8763"/>
                    <a:pt x="1560" y="7823"/>
                    <a:pt x="1560" y="6620"/>
                  </a:cubicBezTo>
                  <a:cubicBezTo>
                    <a:pt x="1560" y="6013"/>
                    <a:pt x="1691" y="5477"/>
                    <a:pt x="1965" y="5013"/>
                  </a:cubicBezTo>
                  <a:cubicBezTo>
                    <a:pt x="2215" y="4584"/>
                    <a:pt x="2572" y="4239"/>
                    <a:pt x="3037" y="3965"/>
                  </a:cubicBezTo>
                  <a:cubicBezTo>
                    <a:pt x="3108" y="3929"/>
                    <a:pt x="3132" y="3822"/>
                    <a:pt x="3096" y="3751"/>
                  </a:cubicBezTo>
                  <a:cubicBezTo>
                    <a:pt x="3065" y="3696"/>
                    <a:pt x="3008" y="3667"/>
                    <a:pt x="2952" y="3667"/>
                  </a:cubicBezTo>
                  <a:cubicBezTo>
                    <a:pt x="2923" y="3667"/>
                    <a:pt x="2895" y="3675"/>
                    <a:pt x="2870" y="3691"/>
                  </a:cubicBezTo>
                  <a:cubicBezTo>
                    <a:pt x="1977" y="4203"/>
                    <a:pt x="1429" y="5013"/>
                    <a:pt x="1275" y="6025"/>
                  </a:cubicBezTo>
                  <a:lnTo>
                    <a:pt x="1227" y="6025"/>
                  </a:lnTo>
                  <a:cubicBezTo>
                    <a:pt x="1227" y="5918"/>
                    <a:pt x="1215" y="5799"/>
                    <a:pt x="1167" y="5692"/>
                  </a:cubicBezTo>
                  <a:cubicBezTo>
                    <a:pt x="1084" y="5453"/>
                    <a:pt x="870" y="5299"/>
                    <a:pt x="667" y="5263"/>
                  </a:cubicBezTo>
                  <a:cubicBezTo>
                    <a:pt x="654" y="5262"/>
                    <a:pt x="640" y="5261"/>
                    <a:pt x="626" y="5261"/>
                  </a:cubicBezTo>
                  <a:cubicBezTo>
                    <a:pt x="474" y="5261"/>
                    <a:pt x="326" y="5323"/>
                    <a:pt x="239" y="5465"/>
                  </a:cubicBezTo>
                  <a:cubicBezTo>
                    <a:pt x="72" y="5668"/>
                    <a:pt x="96" y="5834"/>
                    <a:pt x="144" y="5942"/>
                  </a:cubicBezTo>
                  <a:cubicBezTo>
                    <a:pt x="239" y="6096"/>
                    <a:pt x="441" y="6239"/>
                    <a:pt x="798" y="6311"/>
                  </a:cubicBezTo>
                  <a:cubicBezTo>
                    <a:pt x="786" y="6323"/>
                    <a:pt x="786" y="6334"/>
                    <a:pt x="775" y="6358"/>
                  </a:cubicBezTo>
                  <a:cubicBezTo>
                    <a:pt x="560" y="6620"/>
                    <a:pt x="310" y="6680"/>
                    <a:pt x="155" y="6680"/>
                  </a:cubicBezTo>
                  <a:cubicBezTo>
                    <a:pt x="72" y="6680"/>
                    <a:pt x="1" y="6751"/>
                    <a:pt x="1" y="6858"/>
                  </a:cubicBezTo>
                  <a:cubicBezTo>
                    <a:pt x="1" y="6954"/>
                    <a:pt x="72" y="7025"/>
                    <a:pt x="155" y="7037"/>
                  </a:cubicBezTo>
                  <a:lnTo>
                    <a:pt x="191" y="7037"/>
                  </a:lnTo>
                  <a:cubicBezTo>
                    <a:pt x="394" y="7037"/>
                    <a:pt x="715" y="6966"/>
                    <a:pt x="1025" y="6573"/>
                  </a:cubicBezTo>
                  <a:cubicBezTo>
                    <a:pt x="1072" y="6513"/>
                    <a:pt x="1108" y="6442"/>
                    <a:pt x="1144" y="6382"/>
                  </a:cubicBezTo>
                  <a:cubicBezTo>
                    <a:pt x="1167" y="6382"/>
                    <a:pt x="1203" y="6382"/>
                    <a:pt x="1227" y="6394"/>
                  </a:cubicBezTo>
                  <a:cubicBezTo>
                    <a:pt x="1227" y="6489"/>
                    <a:pt x="1215" y="6573"/>
                    <a:pt x="1215" y="6668"/>
                  </a:cubicBezTo>
                  <a:cubicBezTo>
                    <a:pt x="1215" y="7347"/>
                    <a:pt x="1382" y="7954"/>
                    <a:pt x="1703" y="8478"/>
                  </a:cubicBezTo>
                  <a:cubicBezTo>
                    <a:pt x="2001" y="8954"/>
                    <a:pt x="2441" y="9359"/>
                    <a:pt x="2977" y="9644"/>
                  </a:cubicBezTo>
                  <a:lnTo>
                    <a:pt x="3192" y="10799"/>
                  </a:lnTo>
                  <a:cubicBezTo>
                    <a:pt x="3227" y="11002"/>
                    <a:pt x="3406" y="11133"/>
                    <a:pt x="3596" y="11133"/>
                  </a:cubicBezTo>
                  <a:lnTo>
                    <a:pt x="4370" y="11133"/>
                  </a:lnTo>
                  <a:cubicBezTo>
                    <a:pt x="4561" y="11133"/>
                    <a:pt x="4727" y="11002"/>
                    <a:pt x="4775" y="10799"/>
                  </a:cubicBezTo>
                  <a:lnTo>
                    <a:pt x="4894" y="10204"/>
                  </a:lnTo>
                  <a:cubicBezTo>
                    <a:pt x="5132" y="10240"/>
                    <a:pt x="5370" y="10252"/>
                    <a:pt x="5620" y="10252"/>
                  </a:cubicBezTo>
                  <a:cubicBezTo>
                    <a:pt x="5966" y="10252"/>
                    <a:pt x="6311" y="10228"/>
                    <a:pt x="6632" y="10180"/>
                  </a:cubicBezTo>
                  <a:lnTo>
                    <a:pt x="6751" y="10823"/>
                  </a:lnTo>
                  <a:cubicBezTo>
                    <a:pt x="6787" y="11014"/>
                    <a:pt x="6966" y="11145"/>
                    <a:pt x="7156" y="11145"/>
                  </a:cubicBezTo>
                  <a:lnTo>
                    <a:pt x="7930" y="11145"/>
                  </a:lnTo>
                  <a:cubicBezTo>
                    <a:pt x="8121" y="11145"/>
                    <a:pt x="8287" y="11014"/>
                    <a:pt x="8335" y="10823"/>
                  </a:cubicBezTo>
                  <a:lnTo>
                    <a:pt x="8573" y="9585"/>
                  </a:lnTo>
                  <a:cubicBezTo>
                    <a:pt x="9228" y="9240"/>
                    <a:pt x="9716" y="8775"/>
                    <a:pt x="10038" y="8228"/>
                  </a:cubicBezTo>
                  <a:cubicBezTo>
                    <a:pt x="10073" y="8180"/>
                    <a:pt x="10097" y="8156"/>
                    <a:pt x="10145" y="8132"/>
                  </a:cubicBezTo>
                  <a:lnTo>
                    <a:pt x="10895" y="7894"/>
                  </a:lnTo>
                  <a:cubicBezTo>
                    <a:pt x="11145" y="7811"/>
                    <a:pt x="11323" y="7573"/>
                    <a:pt x="11323" y="7299"/>
                  </a:cubicBezTo>
                  <a:lnTo>
                    <a:pt x="11323" y="6525"/>
                  </a:lnTo>
                  <a:cubicBezTo>
                    <a:pt x="11312" y="6251"/>
                    <a:pt x="11133" y="6013"/>
                    <a:pt x="10871" y="5918"/>
                  </a:cubicBezTo>
                  <a:lnTo>
                    <a:pt x="10419" y="5775"/>
                  </a:lnTo>
                  <a:cubicBezTo>
                    <a:pt x="10359" y="5763"/>
                    <a:pt x="10311" y="5715"/>
                    <a:pt x="10300" y="5644"/>
                  </a:cubicBezTo>
                  <a:cubicBezTo>
                    <a:pt x="10192" y="5322"/>
                    <a:pt x="10061" y="5049"/>
                    <a:pt x="9859" y="4775"/>
                  </a:cubicBezTo>
                  <a:cubicBezTo>
                    <a:pt x="9776" y="4656"/>
                    <a:pt x="9680" y="4537"/>
                    <a:pt x="9561" y="4429"/>
                  </a:cubicBezTo>
                  <a:cubicBezTo>
                    <a:pt x="9645" y="4132"/>
                    <a:pt x="9669" y="3798"/>
                    <a:pt x="9669" y="3501"/>
                  </a:cubicBezTo>
                  <a:cubicBezTo>
                    <a:pt x="9669" y="3084"/>
                    <a:pt x="9585" y="2822"/>
                    <a:pt x="9418" y="2739"/>
                  </a:cubicBezTo>
                  <a:cubicBezTo>
                    <a:pt x="9384" y="2722"/>
                    <a:pt x="9329" y="2693"/>
                    <a:pt x="9204" y="2693"/>
                  </a:cubicBezTo>
                  <a:cubicBezTo>
                    <a:pt x="8980" y="2693"/>
                    <a:pt x="8533" y="2787"/>
                    <a:pt x="7585" y="3215"/>
                  </a:cubicBezTo>
                  <a:cubicBezTo>
                    <a:pt x="7561" y="3227"/>
                    <a:pt x="7513" y="3239"/>
                    <a:pt x="7478" y="3275"/>
                  </a:cubicBezTo>
                  <a:cubicBezTo>
                    <a:pt x="7383" y="3239"/>
                    <a:pt x="7287" y="3227"/>
                    <a:pt x="7180" y="3191"/>
                  </a:cubicBezTo>
                  <a:cubicBezTo>
                    <a:pt x="7168" y="3191"/>
                    <a:pt x="7156" y="3191"/>
                    <a:pt x="7144" y="3179"/>
                  </a:cubicBezTo>
                  <a:cubicBezTo>
                    <a:pt x="7263" y="2929"/>
                    <a:pt x="7335" y="2644"/>
                    <a:pt x="7347" y="2346"/>
                  </a:cubicBezTo>
                  <a:cubicBezTo>
                    <a:pt x="7347" y="2263"/>
                    <a:pt x="7287" y="2179"/>
                    <a:pt x="7180" y="2167"/>
                  </a:cubicBezTo>
                  <a:cubicBezTo>
                    <a:pt x="7097" y="2167"/>
                    <a:pt x="7025" y="2227"/>
                    <a:pt x="7002" y="2334"/>
                  </a:cubicBezTo>
                  <a:cubicBezTo>
                    <a:pt x="6990" y="2810"/>
                    <a:pt x="6787" y="3251"/>
                    <a:pt x="6442" y="3596"/>
                  </a:cubicBezTo>
                  <a:cubicBezTo>
                    <a:pt x="6228" y="3810"/>
                    <a:pt x="5989" y="3953"/>
                    <a:pt x="5739" y="4048"/>
                  </a:cubicBezTo>
                  <a:cubicBezTo>
                    <a:pt x="5525" y="4019"/>
                    <a:pt x="5302" y="4004"/>
                    <a:pt x="5079" y="4004"/>
                  </a:cubicBezTo>
                  <a:cubicBezTo>
                    <a:pt x="4855" y="4004"/>
                    <a:pt x="4632" y="4019"/>
                    <a:pt x="4418" y="4048"/>
                  </a:cubicBezTo>
                  <a:cubicBezTo>
                    <a:pt x="4168" y="3953"/>
                    <a:pt x="3930" y="3810"/>
                    <a:pt x="3715" y="3596"/>
                  </a:cubicBezTo>
                  <a:cubicBezTo>
                    <a:pt x="3358" y="3239"/>
                    <a:pt x="3156" y="2751"/>
                    <a:pt x="3156" y="2239"/>
                  </a:cubicBezTo>
                  <a:cubicBezTo>
                    <a:pt x="3156" y="1739"/>
                    <a:pt x="3346" y="1251"/>
                    <a:pt x="3715" y="893"/>
                  </a:cubicBezTo>
                  <a:cubicBezTo>
                    <a:pt x="4073" y="536"/>
                    <a:pt x="4561" y="322"/>
                    <a:pt x="5073" y="322"/>
                  </a:cubicBezTo>
                  <a:cubicBezTo>
                    <a:pt x="5573" y="322"/>
                    <a:pt x="6073" y="512"/>
                    <a:pt x="6430" y="893"/>
                  </a:cubicBezTo>
                  <a:cubicBezTo>
                    <a:pt x="6573" y="1036"/>
                    <a:pt x="6692" y="1203"/>
                    <a:pt x="6787" y="1381"/>
                  </a:cubicBezTo>
                  <a:cubicBezTo>
                    <a:pt x="6813" y="1433"/>
                    <a:pt x="6870" y="1472"/>
                    <a:pt x="6930" y="1472"/>
                  </a:cubicBezTo>
                  <a:cubicBezTo>
                    <a:pt x="6954" y="1472"/>
                    <a:pt x="6978" y="1466"/>
                    <a:pt x="7002" y="1453"/>
                  </a:cubicBezTo>
                  <a:cubicBezTo>
                    <a:pt x="7085" y="1405"/>
                    <a:pt x="7121" y="1322"/>
                    <a:pt x="7085" y="1227"/>
                  </a:cubicBezTo>
                  <a:cubicBezTo>
                    <a:pt x="6978" y="1024"/>
                    <a:pt x="6823" y="834"/>
                    <a:pt x="6668" y="655"/>
                  </a:cubicBezTo>
                  <a:cubicBezTo>
                    <a:pt x="6228" y="215"/>
                    <a:pt x="5680" y="0"/>
                    <a:pt x="5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434;p55">
              <a:extLst>
                <a:ext uri="{FF2B5EF4-FFF2-40B4-BE49-F238E27FC236}">
                  <a16:creationId xmlns:a16="http://schemas.microsoft.com/office/drawing/2014/main" id="{4014E7D3-1B9C-004A-925D-7CE4637D4C97}"/>
                </a:ext>
              </a:extLst>
            </p:cNvPr>
            <p:cNvSpPr/>
            <p:nvPr/>
          </p:nvSpPr>
          <p:spPr>
            <a:xfrm>
              <a:off x="4829299" y="2324485"/>
              <a:ext cx="42393" cy="75291"/>
            </a:xfrm>
            <a:custGeom>
              <a:avLst/>
              <a:gdLst/>
              <a:ahLst/>
              <a:cxnLst/>
              <a:rect l="l" t="t" r="r" b="b"/>
              <a:pathLst>
                <a:path w="1335" h="2371" extrusionOk="0">
                  <a:moveTo>
                    <a:pt x="644" y="417"/>
                  </a:moveTo>
                  <a:lnTo>
                    <a:pt x="644" y="941"/>
                  </a:lnTo>
                  <a:cubicBezTo>
                    <a:pt x="501" y="882"/>
                    <a:pt x="370" y="822"/>
                    <a:pt x="370" y="656"/>
                  </a:cubicBezTo>
                  <a:cubicBezTo>
                    <a:pt x="370" y="513"/>
                    <a:pt x="489" y="441"/>
                    <a:pt x="644" y="417"/>
                  </a:cubicBezTo>
                  <a:close/>
                  <a:moveTo>
                    <a:pt x="786" y="1322"/>
                  </a:moveTo>
                  <a:cubicBezTo>
                    <a:pt x="929" y="1382"/>
                    <a:pt x="1036" y="1477"/>
                    <a:pt x="1036" y="1656"/>
                  </a:cubicBezTo>
                  <a:cubicBezTo>
                    <a:pt x="1036" y="1810"/>
                    <a:pt x="929" y="1906"/>
                    <a:pt x="786" y="1941"/>
                  </a:cubicBezTo>
                  <a:lnTo>
                    <a:pt x="786" y="1322"/>
                  </a:lnTo>
                  <a:close/>
                  <a:moveTo>
                    <a:pt x="703" y="1"/>
                  </a:moveTo>
                  <a:cubicBezTo>
                    <a:pt x="655" y="1"/>
                    <a:pt x="620" y="36"/>
                    <a:pt x="620" y="60"/>
                  </a:cubicBezTo>
                  <a:lnTo>
                    <a:pt x="620" y="156"/>
                  </a:lnTo>
                  <a:cubicBezTo>
                    <a:pt x="334" y="179"/>
                    <a:pt x="60" y="334"/>
                    <a:pt x="60" y="691"/>
                  </a:cubicBezTo>
                  <a:cubicBezTo>
                    <a:pt x="60" y="1060"/>
                    <a:pt x="346" y="1168"/>
                    <a:pt x="620" y="1251"/>
                  </a:cubicBezTo>
                  <a:lnTo>
                    <a:pt x="620" y="1941"/>
                  </a:lnTo>
                  <a:cubicBezTo>
                    <a:pt x="322" y="1906"/>
                    <a:pt x="239" y="1715"/>
                    <a:pt x="143" y="1715"/>
                  </a:cubicBezTo>
                  <a:cubicBezTo>
                    <a:pt x="60" y="1715"/>
                    <a:pt x="1" y="1810"/>
                    <a:pt x="1" y="1882"/>
                  </a:cubicBezTo>
                  <a:cubicBezTo>
                    <a:pt x="1" y="2025"/>
                    <a:pt x="239" y="2227"/>
                    <a:pt x="620" y="2227"/>
                  </a:cubicBezTo>
                  <a:lnTo>
                    <a:pt x="620" y="2311"/>
                  </a:lnTo>
                  <a:cubicBezTo>
                    <a:pt x="620" y="2346"/>
                    <a:pt x="644" y="2370"/>
                    <a:pt x="703" y="2370"/>
                  </a:cubicBezTo>
                  <a:cubicBezTo>
                    <a:pt x="751" y="2370"/>
                    <a:pt x="798" y="2346"/>
                    <a:pt x="798" y="2311"/>
                  </a:cubicBezTo>
                  <a:lnTo>
                    <a:pt x="798" y="2203"/>
                  </a:lnTo>
                  <a:cubicBezTo>
                    <a:pt x="1108" y="2168"/>
                    <a:pt x="1310" y="1965"/>
                    <a:pt x="1310" y="1608"/>
                  </a:cubicBezTo>
                  <a:cubicBezTo>
                    <a:pt x="1334" y="1227"/>
                    <a:pt x="1048" y="1096"/>
                    <a:pt x="798" y="1001"/>
                  </a:cubicBezTo>
                  <a:lnTo>
                    <a:pt x="798" y="406"/>
                  </a:lnTo>
                  <a:cubicBezTo>
                    <a:pt x="1001" y="417"/>
                    <a:pt x="1084" y="513"/>
                    <a:pt x="1144" y="513"/>
                  </a:cubicBezTo>
                  <a:cubicBezTo>
                    <a:pt x="1227" y="513"/>
                    <a:pt x="1275" y="406"/>
                    <a:pt x="1275" y="346"/>
                  </a:cubicBezTo>
                  <a:cubicBezTo>
                    <a:pt x="1275" y="203"/>
                    <a:pt x="989" y="144"/>
                    <a:pt x="798" y="144"/>
                  </a:cubicBezTo>
                  <a:lnTo>
                    <a:pt x="798" y="60"/>
                  </a:lnTo>
                  <a:cubicBezTo>
                    <a:pt x="798" y="36"/>
                    <a:pt x="751" y="1"/>
                    <a:pt x="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7435;p55">
            <a:extLst>
              <a:ext uri="{FF2B5EF4-FFF2-40B4-BE49-F238E27FC236}">
                <a16:creationId xmlns:a16="http://schemas.microsoft.com/office/drawing/2014/main" id="{3BF471B8-E065-404D-AC26-5BC7E2875576}"/>
              </a:ext>
            </a:extLst>
          </p:cNvPr>
          <p:cNvSpPr/>
          <p:nvPr/>
        </p:nvSpPr>
        <p:spPr>
          <a:xfrm>
            <a:off x="7056943" y="2001327"/>
            <a:ext cx="516547" cy="517598"/>
          </a:xfrm>
          <a:custGeom>
            <a:avLst/>
            <a:gdLst/>
            <a:ahLst/>
            <a:cxnLst/>
            <a:rect l="l" t="t" r="r" b="b"/>
            <a:pathLst>
              <a:path w="11300" h="11323" extrusionOk="0">
                <a:moveTo>
                  <a:pt x="5620" y="333"/>
                </a:moveTo>
                <a:cubicBezTo>
                  <a:pt x="5715" y="333"/>
                  <a:pt x="5787" y="405"/>
                  <a:pt x="5787" y="500"/>
                </a:cubicBezTo>
                <a:lnTo>
                  <a:pt x="5787" y="560"/>
                </a:lnTo>
                <a:lnTo>
                  <a:pt x="5453" y="560"/>
                </a:lnTo>
                <a:lnTo>
                  <a:pt x="5453" y="500"/>
                </a:lnTo>
                <a:cubicBezTo>
                  <a:pt x="5453" y="405"/>
                  <a:pt x="5536" y="333"/>
                  <a:pt x="5620" y="333"/>
                </a:cubicBezTo>
                <a:close/>
                <a:moveTo>
                  <a:pt x="5465" y="917"/>
                </a:moveTo>
                <a:lnTo>
                  <a:pt x="5465" y="5822"/>
                </a:lnTo>
                <a:cubicBezTo>
                  <a:pt x="5120" y="5560"/>
                  <a:pt x="4703" y="5405"/>
                  <a:pt x="4251" y="5405"/>
                </a:cubicBezTo>
                <a:cubicBezTo>
                  <a:pt x="3810" y="5405"/>
                  <a:pt x="3393" y="5560"/>
                  <a:pt x="3060" y="5810"/>
                </a:cubicBezTo>
                <a:cubicBezTo>
                  <a:pt x="3108" y="4536"/>
                  <a:pt x="3370" y="3322"/>
                  <a:pt x="3834" y="2417"/>
                </a:cubicBezTo>
                <a:cubicBezTo>
                  <a:pt x="4286" y="1524"/>
                  <a:pt x="4846" y="1000"/>
                  <a:pt x="5465" y="917"/>
                </a:cubicBezTo>
                <a:close/>
                <a:moveTo>
                  <a:pt x="5822" y="917"/>
                </a:moveTo>
                <a:cubicBezTo>
                  <a:pt x="6441" y="1000"/>
                  <a:pt x="7037" y="1584"/>
                  <a:pt x="7501" y="2524"/>
                </a:cubicBezTo>
                <a:cubicBezTo>
                  <a:pt x="7526" y="2582"/>
                  <a:pt x="7579" y="2617"/>
                  <a:pt x="7642" y="2617"/>
                </a:cubicBezTo>
                <a:cubicBezTo>
                  <a:pt x="7669" y="2617"/>
                  <a:pt x="7698" y="2610"/>
                  <a:pt x="7727" y="2596"/>
                </a:cubicBezTo>
                <a:cubicBezTo>
                  <a:pt x="7811" y="2548"/>
                  <a:pt x="7834" y="2465"/>
                  <a:pt x="7799" y="2369"/>
                </a:cubicBezTo>
                <a:cubicBezTo>
                  <a:pt x="7525" y="1810"/>
                  <a:pt x="7215" y="1381"/>
                  <a:pt x="6858" y="1060"/>
                </a:cubicBezTo>
                <a:lnTo>
                  <a:pt x="6810" y="1024"/>
                </a:lnTo>
                <a:lnTo>
                  <a:pt x="6810" y="1024"/>
                </a:lnTo>
                <a:cubicBezTo>
                  <a:pt x="7799" y="1238"/>
                  <a:pt x="8692" y="1715"/>
                  <a:pt x="9406" y="2453"/>
                </a:cubicBezTo>
                <a:cubicBezTo>
                  <a:pt x="10311" y="3358"/>
                  <a:pt x="10847" y="4536"/>
                  <a:pt x="10954" y="5798"/>
                </a:cubicBezTo>
                <a:cubicBezTo>
                  <a:pt x="10597" y="5560"/>
                  <a:pt x="10180" y="5405"/>
                  <a:pt x="9751" y="5405"/>
                </a:cubicBezTo>
                <a:cubicBezTo>
                  <a:pt x="9299" y="5405"/>
                  <a:pt x="8870" y="5560"/>
                  <a:pt x="8537" y="5822"/>
                </a:cubicBezTo>
                <a:cubicBezTo>
                  <a:pt x="8513" y="4834"/>
                  <a:pt x="8346" y="3893"/>
                  <a:pt x="8061" y="3060"/>
                </a:cubicBezTo>
                <a:cubicBezTo>
                  <a:pt x="8042" y="2984"/>
                  <a:pt x="7977" y="2946"/>
                  <a:pt x="7909" y="2946"/>
                </a:cubicBezTo>
                <a:cubicBezTo>
                  <a:pt x="7892" y="2946"/>
                  <a:pt x="7875" y="2948"/>
                  <a:pt x="7858" y="2953"/>
                </a:cubicBezTo>
                <a:cubicBezTo>
                  <a:pt x="7763" y="2988"/>
                  <a:pt x="7727" y="3072"/>
                  <a:pt x="7751" y="3167"/>
                </a:cubicBezTo>
                <a:cubicBezTo>
                  <a:pt x="8025" y="3953"/>
                  <a:pt x="8180" y="4858"/>
                  <a:pt x="8215" y="5810"/>
                </a:cubicBezTo>
                <a:cubicBezTo>
                  <a:pt x="7882" y="5560"/>
                  <a:pt x="7453" y="5405"/>
                  <a:pt x="7025" y="5405"/>
                </a:cubicBezTo>
                <a:cubicBezTo>
                  <a:pt x="6572" y="5405"/>
                  <a:pt x="6156" y="5560"/>
                  <a:pt x="5822" y="5822"/>
                </a:cubicBezTo>
                <a:lnTo>
                  <a:pt x="5822" y="917"/>
                </a:lnTo>
                <a:close/>
                <a:moveTo>
                  <a:pt x="5596" y="8299"/>
                </a:moveTo>
                <a:cubicBezTo>
                  <a:pt x="5679" y="8299"/>
                  <a:pt x="5751" y="8370"/>
                  <a:pt x="5751" y="8453"/>
                </a:cubicBezTo>
                <a:lnTo>
                  <a:pt x="5751" y="9894"/>
                </a:lnTo>
                <a:lnTo>
                  <a:pt x="5787" y="9894"/>
                </a:lnTo>
                <a:cubicBezTo>
                  <a:pt x="5787" y="10489"/>
                  <a:pt x="5310" y="10978"/>
                  <a:pt x="4727" y="10978"/>
                </a:cubicBezTo>
                <a:cubicBezTo>
                  <a:pt x="4286" y="10978"/>
                  <a:pt x="3882" y="10704"/>
                  <a:pt x="3715" y="10287"/>
                </a:cubicBezTo>
                <a:cubicBezTo>
                  <a:pt x="3703" y="10239"/>
                  <a:pt x="3703" y="10192"/>
                  <a:pt x="3739" y="10144"/>
                </a:cubicBezTo>
                <a:cubicBezTo>
                  <a:pt x="3762" y="10097"/>
                  <a:pt x="3822" y="10073"/>
                  <a:pt x="3870" y="10073"/>
                </a:cubicBezTo>
                <a:cubicBezTo>
                  <a:pt x="3941" y="10073"/>
                  <a:pt x="4001" y="10108"/>
                  <a:pt x="4012" y="10168"/>
                </a:cubicBezTo>
                <a:cubicBezTo>
                  <a:pt x="4120" y="10454"/>
                  <a:pt x="4393" y="10632"/>
                  <a:pt x="4691" y="10644"/>
                </a:cubicBezTo>
                <a:cubicBezTo>
                  <a:pt x="4882" y="10644"/>
                  <a:pt x="5072" y="10573"/>
                  <a:pt x="5203" y="10442"/>
                </a:cubicBezTo>
                <a:cubicBezTo>
                  <a:pt x="5358" y="10287"/>
                  <a:pt x="5429" y="10097"/>
                  <a:pt x="5429" y="9906"/>
                </a:cubicBezTo>
                <a:lnTo>
                  <a:pt x="5429" y="8453"/>
                </a:lnTo>
                <a:cubicBezTo>
                  <a:pt x="5429" y="8370"/>
                  <a:pt x="5501" y="8299"/>
                  <a:pt x="5596" y="8299"/>
                </a:cubicBezTo>
                <a:close/>
                <a:moveTo>
                  <a:pt x="5644" y="0"/>
                </a:moveTo>
                <a:cubicBezTo>
                  <a:pt x="5370" y="0"/>
                  <a:pt x="5144" y="226"/>
                  <a:pt x="5144" y="500"/>
                </a:cubicBezTo>
                <a:lnTo>
                  <a:pt x="5144" y="583"/>
                </a:lnTo>
                <a:cubicBezTo>
                  <a:pt x="4215" y="667"/>
                  <a:pt x="3322" y="976"/>
                  <a:pt x="2524" y="1500"/>
                </a:cubicBezTo>
                <a:cubicBezTo>
                  <a:pt x="1631" y="2096"/>
                  <a:pt x="917" y="2929"/>
                  <a:pt x="476" y="3905"/>
                </a:cubicBezTo>
                <a:cubicBezTo>
                  <a:pt x="429" y="4001"/>
                  <a:pt x="476" y="4084"/>
                  <a:pt x="560" y="4131"/>
                </a:cubicBezTo>
                <a:cubicBezTo>
                  <a:pt x="585" y="4144"/>
                  <a:pt x="610" y="4150"/>
                  <a:pt x="633" y="4150"/>
                </a:cubicBezTo>
                <a:cubicBezTo>
                  <a:pt x="697" y="4150"/>
                  <a:pt x="751" y="4106"/>
                  <a:pt x="786" y="4036"/>
                </a:cubicBezTo>
                <a:cubicBezTo>
                  <a:pt x="1203" y="3119"/>
                  <a:pt x="1869" y="2346"/>
                  <a:pt x="2727" y="1774"/>
                </a:cubicBezTo>
                <a:cubicBezTo>
                  <a:pt x="3262" y="1417"/>
                  <a:pt x="3858" y="1167"/>
                  <a:pt x="4477" y="1036"/>
                </a:cubicBezTo>
                <a:lnTo>
                  <a:pt x="4477" y="1036"/>
                </a:lnTo>
                <a:cubicBezTo>
                  <a:pt x="4132" y="1310"/>
                  <a:pt x="3822" y="1738"/>
                  <a:pt x="3560" y="2274"/>
                </a:cubicBezTo>
                <a:cubicBezTo>
                  <a:pt x="3072" y="3239"/>
                  <a:pt x="2774" y="4489"/>
                  <a:pt x="2739" y="5822"/>
                </a:cubicBezTo>
                <a:cubicBezTo>
                  <a:pt x="2393" y="5560"/>
                  <a:pt x="1977" y="5405"/>
                  <a:pt x="1536" y="5405"/>
                </a:cubicBezTo>
                <a:cubicBezTo>
                  <a:pt x="1095" y="5405"/>
                  <a:pt x="667" y="5560"/>
                  <a:pt x="345" y="5810"/>
                </a:cubicBezTo>
                <a:cubicBezTo>
                  <a:pt x="369" y="5405"/>
                  <a:pt x="441" y="5024"/>
                  <a:pt x="560" y="4643"/>
                </a:cubicBezTo>
                <a:cubicBezTo>
                  <a:pt x="595" y="4560"/>
                  <a:pt x="548" y="4465"/>
                  <a:pt x="464" y="4441"/>
                </a:cubicBezTo>
                <a:cubicBezTo>
                  <a:pt x="445" y="4436"/>
                  <a:pt x="427" y="4434"/>
                  <a:pt x="409" y="4434"/>
                </a:cubicBezTo>
                <a:cubicBezTo>
                  <a:pt x="338" y="4434"/>
                  <a:pt x="279" y="4472"/>
                  <a:pt x="250" y="4548"/>
                </a:cubicBezTo>
                <a:cubicBezTo>
                  <a:pt x="83" y="5084"/>
                  <a:pt x="0" y="5644"/>
                  <a:pt x="0" y="6227"/>
                </a:cubicBezTo>
                <a:cubicBezTo>
                  <a:pt x="0" y="6287"/>
                  <a:pt x="24" y="6334"/>
                  <a:pt x="72" y="6358"/>
                </a:cubicBezTo>
                <a:cubicBezTo>
                  <a:pt x="107" y="6385"/>
                  <a:pt x="150" y="6398"/>
                  <a:pt x="184" y="6398"/>
                </a:cubicBezTo>
                <a:cubicBezTo>
                  <a:pt x="195" y="6398"/>
                  <a:pt x="205" y="6397"/>
                  <a:pt x="214" y="6394"/>
                </a:cubicBezTo>
                <a:cubicBezTo>
                  <a:pt x="250" y="6370"/>
                  <a:pt x="286" y="6358"/>
                  <a:pt x="298" y="6334"/>
                </a:cubicBezTo>
                <a:cubicBezTo>
                  <a:pt x="583" y="5977"/>
                  <a:pt x="1048" y="5751"/>
                  <a:pt x="1524" y="5751"/>
                </a:cubicBezTo>
                <a:cubicBezTo>
                  <a:pt x="2024" y="5751"/>
                  <a:pt x="2477" y="5977"/>
                  <a:pt x="2762" y="6334"/>
                </a:cubicBezTo>
                <a:cubicBezTo>
                  <a:pt x="2798" y="6370"/>
                  <a:pt x="2834" y="6394"/>
                  <a:pt x="2893" y="6394"/>
                </a:cubicBezTo>
                <a:cubicBezTo>
                  <a:pt x="2941" y="6394"/>
                  <a:pt x="3000" y="6358"/>
                  <a:pt x="3036" y="6334"/>
                </a:cubicBezTo>
                <a:cubicBezTo>
                  <a:pt x="3322" y="5977"/>
                  <a:pt x="3786" y="5751"/>
                  <a:pt x="4263" y="5751"/>
                </a:cubicBezTo>
                <a:cubicBezTo>
                  <a:pt x="4727" y="5751"/>
                  <a:pt x="5179" y="5941"/>
                  <a:pt x="5477" y="6287"/>
                </a:cubicBezTo>
                <a:lnTo>
                  <a:pt x="5477" y="7965"/>
                </a:lnTo>
                <a:cubicBezTo>
                  <a:pt x="5275" y="8049"/>
                  <a:pt x="5132" y="8227"/>
                  <a:pt x="5132" y="8442"/>
                </a:cubicBezTo>
                <a:lnTo>
                  <a:pt x="5132" y="9894"/>
                </a:lnTo>
                <a:cubicBezTo>
                  <a:pt x="5132" y="10013"/>
                  <a:pt x="5084" y="10108"/>
                  <a:pt x="5013" y="10192"/>
                </a:cubicBezTo>
                <a:cubicBezTo>
                  <a:pt x="4941" y="10263"/>
                  <a:pt x="4834" y="10311"/>
                  <a:pt x="4727" y="10311"/>
                </a:cubicBezTo>
                <a:cubicBezTo>
                  <a:pt x="4560" y="10311"/>
                  <a:pt x="4417" y="10204"/>
                  <a:pt x="4358" y="10049"/>
                </a:cubicBezTo>
                <a:cubicBezTo>
                  <a:pt x="4286" y="9858"/>
                  <a:pt x="4108" y="9739"/>
                  <a:pt x="3893" y="9739"/>
                </a:cubicBezTo>
                <a:cubicBezTo>
                  <a:pt x="3739" y="9739"/>
                  <a:pt x="3572" y="9835"/>
                  <a:pt x="3477" y="9966"/>
                </a:cubicBezTo>
                <a:cubicBezTo>
                  <a:pt x="3393" y="10097"/>
                  <a:pt x="3358" y="10275"/>
                  <a:pt x="3441" y="10430"/>
                </a:cubicBezTo>
                <a:cubicBezTo>
                  <a:pt x="3643" y="10966"/>
                  <a:pt x="4179" y="11323"/>
                  <a:pt x="4751" y="11323"/>
                </a:cubicBezTo>
                <a:lnTo>
                  <a:pt x="4763" y="11323"/>
                </a:lnTo>
                <a:cubicBezTo>
                  <a:pt x="5513" y="11299"/>
                  <a:pt x="6144" y="10668"/>
                  <a:pt x="6144" y="9894"/>
                </a:cubicBezTo>
                <a:lnTo>
                  <a:pt x="6144" y="8442"/>
                </a:lnTo>
                <a:cubicBezTo>
                  <a:pt x="6144" y="8227"/>
                  <a:pt x="6013" y="8049"/>
                  <a:pt x="5798" y="7965"/>
                </a:cubicBezTo>
                <a:lnTo>
                  <a:pt x="5798" y="6287"/>
                </a:lnTo>
                <a:cubicBezTo>
                  <a:pt x="6084" y="5941"/>
                  <a:pt x="6537" y="5751"/>
                  <a:pt x="7001" y="5751"/>
                </a:cubicBezTo>
                <a:cubicBezTo>
                  <a:pt x="7501" y="5751"/>
                  <a:pt x="7953" y="5977"/>
                  <a:pt x="8239" y="6334"/>
                </a:cubicBezTo>
                <a:cubicBezTo>
                  <a:pt x="8275" y="6370"/>
                  <a:pt x="8311" y="6394"/>
                  <a:pt x="8370" y="6394"/>
                </a:cubicBezTo>
                <a:cubicBezTo>
                  <a:pt x="8418" y="6394"/>
                  <a:pt x="8477" y="6358"/>
                  <a:pt x="8513" y="6334"/>
                </a:cubicBezTo>
                <a:cubicBezTo>
                  <a:pt x="8799" y="5977"/>
                  <a:pt x="9263" y="5751"/>
                  <a:pt x="9739" y="5751"/>
                </a:cubicBezTo>
                <a:cubicBezTo>
                  <a:pt x="10239" y="5751"/>
                  <a:pt x="10704" y="5977"/>
                  <a:pt x="10978" y="6334"/>
                </a:cubicBezTo>
                <a:cubicBezTo>
                  <a:pt x="11013" y="6370"/>
                  <a:pt x="11049" y="6394"/>
                  <a:pt x="11109" y="6394"/>
                </a:cubicBezTo>
                <a:cubicBezTo>
                  <a:pt x="11132" y="6394"/>
                  <a:pt x="11144" y="6394"/>
                  <a:pt x="11180" y="6370"/>
                </a:cubicBezTo>
                <a:cubicBezTo>
                  <a:pt x="11251" y="6346"/>
                  <a:pt x="11299" y="6287"/>
                  <a:pt x="11299" y="6215"/>
                </a:cubicBezTo>
                <a:cubicBezTo>
                  <a:pt x="11275" y="4715"/>
                  <a:pt x="10704" y="3298"/>
                  <a:pt x="9620" y="2226"/>
                </a:cubicBezTo>
                <a:cubicBezTo>
                  <a:pt x="8668" y="1274"/>
                  <a:pt x="7453" y="702"/>
                  <a:pt x="6132" y="583"/>
                </a:cubicBezTo>
                <a:lnTo>
                  <a:pt x="6132" y="500"/>
                </a:lnTo>
                <a:cubicBezTo>
                  <a:pt x="6132" y="226"/>
                  <a:pt x="5906" y="0"/>
                  <a:pt x="5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7436;p55">
            <a:extLst>
              <a:ext uri="{FF2B5EF4-FFF2-40B4-BE49-F238E27FC236}">
                <a16:creationId xmlns:a16="http://schemas.microsoft.com/office/drawing/2014/main" id="{54418C92-0EDD-5E46-9904-48C61E6FE81A}"/>
              </a:ext>
            </a:extLst>
          </p:cNvPr>
          <p:cNvGrpSpPr/>
          <p:nvPr/>
        </p:nvGrpSpPr>
        <p:grpSpPr>
          <a:xfrm>
            <a:off x="8695130" y="2031769"/>
            <a:ext cx="379411" cy="457213"/>
            <a:chOff x="6421402" y="2308225"/>
            <a:chExt cx="263567" cy="317614"/>
          </a:xfrm>
          <a:solidFill>
            <a:schemeClr val="accent1"/>
          </a:solidFill>
        </p:grpSpPr>
        <p:sp>
          <p:nvSpPr>
            <p:cNvPr id="36" name="Google Shape;7437;p55">
              <a:extLst>
                <a:ext uri="{FF2B5EF4-FFF2-40B4-BE49-F238E27FC236}">
                  <a16:creationId xmlns:a16="http://schemas.microsoft.com/office/drawing/2014/main" id="{B7E3F0BD-758B-0C44-BB23-CD275E80B5B1}"/>
                </a:ext>
              </a:extLst>
            </p:cNvPr>
            <p:cNvSpPr/>
            <p:nvPr/>
          </p:nvSpPr>
          <p:spPr>
            <a:xfrm>
              <a:off x="6421402" y="2308225"/>
              <a:ext cx="263567" cy="317614"/>
            </a:xfrm>
            <a:custGeom>
              <a:avLst/>
              <a:gdLst/>
              <a:ahLst/>
              <a:cxnLst/>
              <a:rect l="l" t="t" r="r" b="b"/>
              <a:pathLst>
                <a:path w="8300" h="10002" extrusionOk="0">
                  <a:moveTo>
                    <a:pt x="4192" y="298"/>
                  </a:moveTo>
                  <a:cubicBezTo>
                    <a:pt x="4501" y="298"/>
                    <a:pt x="4775" y="513"/>
                    <a:pt x="4835" y="810"/>
                  </a:cubicBezTo>
                  <a:lnTo>
                    <a:pt x="3430" y="810"/>
                  </a:lnTo>
                  <a:cubicBezTo>
                    <a:pt x="3513" y="513"/>
                    <a:pt x="3775" y="298"/>
                    <a:pt x="4085" y="298"/>
                  </a:cubicBezTo>
                  <a:close/>
                  <a:moveTo>
                    <a:pt x="5918" y="1108"/>
                  </a:moveTo>
                  <a:cubicBezTo>
                    <a:pt x="6275" y="1108"/>
                    <a:pt x="6585" y="1275"/>
                    <a:pt x="6799" y="1560"/>
                  </a:cubicBezTo>
                  <a:lnTo>
                    <a:pt x="1465" y="1560"/>
                  </a:lnTo>
                  <a:cubicBezTo>
                    <a:pt x="1680" y="1275"/>
                    <a:pt x="1989" y="1108"/>
                    <a:pt x="2346" y="1108"/>
                  </a:cubicBezTo>
                  <a:close/>
                  <a:moveTo>
                    <a:pt x="4085" y="1"/>
                  </a:moveTo>
                  <a:cubicBezTo>
                    <a:pt x="3608" y="1"/>
                    <a:pt x="3215" y="346"/>
                    <a:pt x="3156" y="810"/>
                  </a:cubicBezTo>
                  <a:lnTo>
                    <a:pt x="2346" y="810"/>
                  </a:lnTo>
                  <a:cubicBezTo>
                    <a:pt x="1822" y="810"/>
                    <a:pt x="1370" y="1096"/>
                    <a:pt x="1132" y="1560"/>
                  </a:cubicBezTo>
                  <a:lnTo>
                    <a:pt x="596" y="1560"/>
                  </a:lnTo>
                  <a:cubicBezTo>
                    <a:pt x="263" y="1560"/>
                    <a:pt x="1" y="1822"/>
                    <a:pt x="1" y="2156"/>
                  </a:cubicBezTo>
                  <a:cubicBezTo>
                    <a:pt x="1" y="2477"/>
                    <a:pt x="263" y="2751"/>
                    <a:pt x="596" y="2751"/>
                  </a:cubicBezTo>
                  <a:lnTo>
                    <a:pt x="1013" y="2751"/>
                  </a:lnTo>
                  <a:lnTo>
                    <a:pt x="1370" y="9359"/>
                  </a:lnTo>
                  <a:cubicBezTo>
                    <a:pt x="1382" y="9716"/>
                    <a:pt x="1680" y="10002"/>
                    <a:pt x="2037" y="10002"/>
                  </a:cubicBezTo>
                  <a:lnTo>
                    <a:pt x="4466" y="10002"/>
                  </a:lnTo>
                  <a:cubicBezTo>
                    <a:pt x="4537" y="10002"/>
                    <a:pt x="4609" y="9942"/>
                    <a:pt x="4609" y="9847"/>
                  </a:cubicBezTo>
                  <a:cubicBezTo>
                    <a:pt x="4609" y="9752"/>
                    <a:pt x="4549" y="9704"/>
                    <a:pt x="4466" y="9704"/>
                  </a:cubicBezTo>
                  <a:lnTo>
                    <a:pt x="2037" y="9704"/>
                  </a:lnTo>
                  <a:cubicBezTo>
                    <a:pt x="1822" y="9704"/>
                    <a:pt x="1668" y="9538"/>
                    <a:pt x="1644" y="9347"/>
                  </a:cubicBezTo>
                  <a:lnTo>
                    <a:pt x="1287" y="2751"/>
                  </a:lnTo>
                  <a:lnTo>
                    <a:pt x="2084" y="2751"/>
                  </a:lnTo>
                  <a:cubicBezTo>
                    <a:pt x="2156" y="2751"/>
                    <a:pt x="2227" y="2692"/>
                    <a:pt x="2227" y="2596"/>
                  </a:cubicBezTo>
                  <a:cubicBezTo>
                    <a:pt x="2227" y="2525"/>
                    <a:pt x="2168" y="2453"/>
                    <a:pt x="2084" y="2453"/>
                  </a:cubicBezTo>
                  <a:lnTo>
                    <a:pt x="596" y="2453"/>
                  </a:lnTo>
                  <a:cubicBezTo>
                    <a:pt x="429" y="2453"/>
                    <a:pt x="298" y="2322"/>
                    <a:pt x="298" y="2156"/>
                  </a:cubicBezTo>
                  <a:cubicBezTo>
                    <a:pt x="298" y="1989"/>
                    <a:pt x="429" y="1858"/>
                    <a:pt x="596" y="1858"/>
                  </a:cubicBezTo>
                  <a:lnTo>
                    <a:pt x="7704" y="1858"/>
                  </a:lnTo>
                  <a:cubicBezTo>
                    <a:pt x="7871" y="1858"/>
                    <a:pt x="8002" y="1989"/>
                    <a:pt x="8002" y="2156"/>
                  </a:cubicBezTo>
                  <a:cubicBezTo>
                    <a:pt x="8002" y="2322"/>
                    <a:pt x="7871" y="2453"/>
                    <a:pt x="7704" y="2453"/>
                  </a:cubicBezTo>
                  <a:lnTo>
                    <a:pt x="2763" y="2453"/>
                  </a:lnTo>
                  <a:cubicBezTo>
                    <a:pt x="2692" y="2453"/>
                    <a:pt x="2620" y="2513"/>
                    <a:pt x="2620" y="2596"/>
                  </a:cubicBezTo>
                  <a:cubicBezTo>
                    <a:pt x="2620" y="2680"/>
                    <a:pt x="2680" y="2751"/>
                    <a:pt x="2763" y="2751"/>
                  </a:cubicBezTo>
                  <a:lnTo>
                    <a:pt x="7002" y="2751"/>
                  </a:lnTo>
                  <a:lnTo>
                    <a:pt x="6633" y="9347"/>
                  </a:lnTo>
                  <a:cubicBezTo>
                    <a:pt x="6621" y="9550"/>
                    <a:pt x="6454" y="9704"/>
                    <a:pt x="6252" y="9704"/>
                  </a:cubicBezTo>
                  <a:lnTo>
                    <a:pt x="5156" y="9704"/>
                  </a:lnTo>
                  <a:cubicBezTo>
                    <a:pt x="5085" y="9704"/>
                    <a:pt x="5013" y="9752"/>
                    <a:pt x="5013" y="9847"/>
                  </a:cubicBezTo>
                  <a:cubicBezTo>
                    <a:pt x="5013" y="9942"/>
                    <a:pt x="5073" y="10002"/>
                    <a:pt x="5156" y="10002"/>
                  </a:cubicBezTo>
                  <a:lnTo>
                    <a:pt x="6252" y="10002"/>
                  </a:lnTo>
                  <a:cubicBezTo>
                    <a:pt x="6609" y="10002"/>
                    <a:pt x="6906" y="9716"/>
                    <a:pt x="6918" y="9359"/>
                  </a:cubicBezTo>
                  <a:lnTo>
                    <a:pt x="7287" y="2751"/>
                  </a:lnTo>
                  <a:lnTo>
                    <a:pt x="7704" y="2751"/>
                  </a:lnTo>
                  <a:cubicBezTo>
                    <a:pt x="8038" y="2751"/>
                    <a:pt x="8299" y="2477"/>
                    <a:pt x="8299" y="2156"/>
                  </a:cubicBezTo>
                  <a:cubicBezTo>
                    <a:pt x="8288" y="1822"/>
                    <a:pt x="8014" y="1560"/>
                    <a:pt x="7692" y="1560"/>
                  </a:cubicBezTo>
                  <a:lnTo>
                    <a:pt x="7145" y="1560"/>
                  </a:lnTo>
                  <a:cubicBezTo>
                    <a:pt x="6906" y="1108"/>
                    <a:pt x="6442" y="810"/>
                    <a:pt x="5918" y="810"/>
                  </a:cubicBezTo>
                  <a:lnTo>
                    <a:pt x="5132" y="810"/>
                  </a:lnTo>
                  <a:cubicBezTo>
                    <a:pt x="5073" y="346"/>
                    <a:pt x="4668" y="1"/>
                    <a:pt x="41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438;p55">
              <a:extLst>
                <a:ext uri="{FF2B5EF4-FFF2-40B4-BE49-F238E27FC236}">
                  <a16:creationId xmlns:a16="http://schemas.microsoft.com/office/drawing/2014/main" id="{1423BD13-341A-9043-88BA-463D7118AA6C}"/>
                </a:ext>
              </a:extLst>
            </p:cNvPr>
            <p:cNvSpPr/>
            <p:nvPr/>
          </p:nvSpPr>
          <p:spPr>
            <a:xfrm>
              <a:off x="6539753" y="2414858"/>
              <a:ext cx="26484" cy="162236"/>
            </a:xfrm>
            <a:custGeom>
              <a:avLst/>
              <a:gdLst/>
              <a:ahLst/>
              <a:cxnLst/>
              <a:rect l="l" t="t" r="r" b="b"/>
              <a:pathLst>
                <a:path w="834" h="5109" extrusionOk="0">
                  <a:moveTo>
                    <a:pt x="405" y="286"/>
                  </a:moveTo>
                  <a:cubicBezTo>
                    <a:pt x="477" y="298"/>
                    <a:pt x="536" y="346"/>
                    <a:pt x="536" y="417"/>
                  </a:cubicBezTo>
                  <a:lnTo>
                    <a:pt x="536" y="4691"/>
                  </a:lnTo>
                  <a:cubicBezTo>
                    <a:pt x="536" y="4763"/>
                    <a:pt x="477" y="4822"/>
                    <a:pt x="405" y="4822"/>
                  </a:cubicBezTo>
                  <a:cubicBezTo>
                    <a:pt x="334" y="4822"/>
                    <a:pt x="274" y="4763"/>
                    <a:pt x="274" y="4691"/>
                  </a:cubicBezTo>
                  <a:lnTo>
                    <a:pt x="274" y="417"/>
                  </a:lnTo>
                  <a:cubicBezTo>
                    <a:pt x="274" y="346"/>
                    <a:pt x="334" y="286"/>
                    <a:pt x="405" y="286"/>
                  </a:cubicBezTo>
                  <a:close/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4691"/>
                  </a:lnTo>
                  <a:cubicBezTo>
                    <a:pt x="0" y="4930"/>
                    <a:pt x="203" y="5108"/>
                    <a:pt x="417" y="5108"/>
                  </a:cubicBezTo>
                  <a:cubicBezTo>
                    <a:pt x="655" y="5108"/>
                    <a:pt x="834" y="4918"/>
                    <a:pt x="834" y="4691"/>
                  </a:cubicBezTo>
                  <a:lnTo>
                    <a:pt x="834" y="417"/>
                  </a:lnTo>
                  <a:cubicBezTo>
                    <a:pt x="834" y="191"/>
                    <a:pt x="643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439;p55">
              <a:extLst>
                <a:ext uri="{FF2B5EF4-FFF2-40B4-BE49-F238E27FC236}">
                  <a16:creationId xmlns:a16="http://schemas.microsoft.com/office/drawing/2014/main" id="{AFC8AB87-F1D5-4048-893F-1359E398597E}"/>
                </a:ext>
              </a:extLst>
            </p:cNvPr>
            <p:cNvSpPr/>
            <p:nvPr/>
          </p:nvSpPr>
          <p:spPr>
            <a:xfrm>
              <a:off x="6590008" y="2414478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537" y="0"/>
                  </a:moveTo>
                  <a:cubicBezTo>
                    <a:pt x="311" y="0"/>
                    <a:pt x="120" y="179"/>
                    <a:pt x="120" y="417"/>
                  </a:cubicBezTo>
                  <a:lnTo>
                    <a:pt x="1" y="4691"/>
                  </a:lnTo>
                  <a:cubicBezTo>
                    <a:pt x="1" y="4811"/>
                    <a:pt x="49" y="4906"/>
                    <a:pt x="120" y="5001"/>
                  </a:cubicBezTo>
                  <a:cubicBezTo>
                    <a:pt x="191" y="5084"/>
                    <a:pt x="311" y="5132"/>
                    <a:pt x="418" y="5132"/>
                  </a:cubicBezTo>
                  <a:cubicBezTo>
                    <a:pt x="644" y="5132"/>
                    <a:pt x="834" y="4953"/>
                    <a:pt x="834" y="4715"/>
                  </a:cubicBezTo>
                  <a:lnTo>
                    <a:pt x="846" y="4025"/>
                  </a:lnTo>
                  <a:cubicBezTo>
                    <a:pt x="846" y="3953"/>
                    <a:pt x="787" y="3882"/>
                    <a:pt x="703" y="3882"/>
                  </a:cubicBezTo>
                  <a:cubicBezTo>
                    <a:pt x="620" y="3882"/>
                    <a:pt x="549" y="3941"/>
                    <a:pt x="549" y="4025"/>
                  </a:cubicBezTo>
                  <a:lnTo>
                    <a:pt x="537" y="4715"/>
                  </a:lnTo>
                  <a:cubicBezTo>
                    <a:pt x="537" y="4787"/>
                    <a:pt x="477" y="4834"/>
                    <a:pt x="406" y="4834"/>
                  </a:cubicBezTo>
                  <a:cubicBezTo>
                    <a:pt x="370" y="4834"/>
                    <a:pt x="322" y="4822"/>
                    <a:pt x="311" y="4787"/>
                  </a:cubicBezTo>
                  <a:cubicBezTo>
                    <a:pt x="287" y="4763"/>
                    <a:pt x="263" y="4727"/>
                    <a:pt x="287" y="4703"/>
                  </a:cubicBezTo>
                  <a:lnTo>
                    <a:pt x="406" y="429"/>
                  </a:lnTo>
                  <a:cubicBezTo>
                    <a:pt x="406" y="358"/>
                    <a:pt x="465" y="310"/>
                    <a:pt x="537" y="310"/>
                  </a:cubicBezTo>
                  <a:cubicBezTo>
                    <a:pt x="561" y="310"/>
                    <a:pt x="608" y="322"/>
                    <a:pt x="620" y="358"/>
                  </a:cubicBezTo>
                  <a:cubicBezTo>
                    <a:pt x="656" y="381"/>
                    <a:pt x="668" y="417"/>
                    <a:pt x="656" y="441"/>
                  </a:cubicBezTo>
                  <a:lnTo>
                    <a:pt x="561" y="3358"/>
                  </a:lnTo>
                  <a:cubicBezTo>
                    <a:pt x="561" y="3441"/>
                    <a:pt x="644" y="3513"/>
                    <a:pt x="715" y="3513"/>
                  </a:cubicBezTo>
                  <a:cubicBezTo>
                    <a:pt x="787" y="3513"/>
                    <a:pt x="858" y="3453"/>
                    <a:pt x="858" y="3358"/>
                  </a:cubicBezTo>
                  <a:lnTo>
                    <a:pt x="953" y="441"/>
                  </a:lnTo>
                  <a:cubicBezTo>
                    <a:pt x="953" y="322"/>
                    <a:pt x="906" y="227"/>
                    <a:pt x="834" y="131"/>
                  </a:cubicBezTo>
                  <a:cubicBezTo>
                    <a:pt x="763" y="36"/>
                    <a:pt x="644" y="0"/>
                    <a:pt x="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440;p55">
              <a:extLst>
                <a:ext uri="{FF2B5EF4-FFF2-40B4-BE49-F238E27FC236}">
                  <a16:creationId xmlns:a16="http://schemas.microsoft.com/office/drawing/2014/main" id="{FCE3D9B4-BD24-7244-B443-4AA54FAEEFA9}"/>
                </a:ext>
              </a:extLst>
            </p:cNvPr>
            <p:cNvSpPr/>
            <p:nvPr/>
          </p:nvSpPr>
          <p:spPr>
            <a:xfrm>
              <a:off x="6486052" y="2414860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406" y="298"/>
                  </a:moveTo>
                  <a:cubicBezTo>
                    <a:pt x="477" y="298"/>
                    <a:pt x="537" y="358"/>
                    <a:pt x="537" y="417"/>
                  </a:cubicBezTo>
                  <a:lnTo>
                    <a:pt x="656" y="4691"/>
                  </a:lnTo>
                  <a:cubicBezTo>
                    <a:pt x="668" y="4715"/>
                    <a:pt x="656" y="4763"/>
                    <a:pt x="620" y="4775"/>
                  </a:cubicBezTo>
                  <a:cubicBezTo>
                    <a:pt x="596" y="4810"/>
                    <a:pt x="560" y="4822"/>
                    <a:pt x="537" y="4822"/>
                  </a:cubicBezTo>
                  <a:cubicBezTo>
                    <a:pt x="465" y="4822"/>
                    <a:pt x="406" y="4763"/>
                    <a:pt x="406" y="4703"/>
                  </a:cubicBezTo>
                  <a:lnTo>
                    <a:pt x="287" y="429"/>
                  </a:lnTo>
                  <a:cubicBezTo>
                    <a:pt x="287" y="405"/>
                    <a:pt x="298" y="358"/>
                    <a:pt x="310" y="346"/>
                  </a:cubicBezTo>
                  <a:cubicBezTo>
                    <a:pt x="346" y="310"/>
                    <a:pt x="370" y="298"/>
                    <a:pt x="406" y="298"/>
                  </a:cubicBezTo>
                  <a:close/>
                  <a:moveTo>
                    <a:pt x="417" y="0"/>
                  </a:moveTo>
                  <a:cubicBezTo>
                    <a:pt x="298" y="0"/>
                    <a:pt x="191" y="48"/>
                    <a:pt x="120" y="131"/>
                  </a:cubicBezTo>
                  <a:cubicBezTo>
                    <a:pt x="48" y="227"/>
                    <a:pt x="1" y="334"/>
                    <a:pt x="1" y="453"/>
                  </a:cubicBezTo>
                  <a:lnTo>
                    <a:pt x="120" y="4715"/>
                  </a:lnTo>
                  <a:cubicBezTo>
                    <a:pt x="120" y="4941"/>
                    <a:pt x="310" y="5132"/>
                    <a:pt x="537" y="5132"/>
                  </a:cubicBezTo>
                  <a:cubicBezTo>
                    <a:pt x="656" y="5132"/>
                    <a:pt x="763" y="5096"/>
                    <a:pt x="834" y="5001"/>
                  </a:cubicBezTo>
                  <a:cubicBezTo>
                    <a:pt x="906" y="4918"/>
                    <a:pt x="953" y="4810"/>
                    <a:pt x="953" y="4691"/>
                  </a:cubicBezTo>
                  <a:lnTo>
                    <a:pt x="834" y="417"/>
                  </a:lnTo>
                  <a:cubicBezTo>
                    <a:pt x="834" y="179"/>
                    <a:pt x="644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7441;p55">
            <a:extLst>
              <a:ext uri="{FF2B5EF4-FFF2-40B4-BE49-F238E27FC236}">
                <a16:creationId xmlns:a16="http://schemas.microsoft.com/office/drawing/2014/main" id="{A11EB772-30CD-D847-BC99-CD19094B41BF}"/>
              </a:ext>
            </a:extLst>
          </p:cNvPr>
          <p:cNvGrpSpPr/>
          <p:nvPr/>
        </p:nvGrpSpPr>
        <p:grpSpPr>
          <a:xfrm>
            <a:off x="9411396" y="2013623"/>
            <a:ext cx="518741" cy="494422"/>
            <a:chOff x="6870255" y="2295640"/>
            <a:chExt cx="360359" cy="343465"/>
          </a:xfrm>
          <a:solidFill>
            <a:schemeClr val="accent1"/>
          </a:solidFill>
        </p:grpSpPr>
        <p:sp>
          <p:nvSpPr>
            <p:cNvPr id="41" name="Google Shape;7442;p55">
              <a:extLst>
                <a:ext uri="{FF2B5EF4-FFF2-40B4-BE49-F238E27FC236}">
                  <a16:creationId xmlns:a16="http://schemas.microsoft.com/office/drawing/2014/main" id="{CBFA244F-880C-4647-B644-1CC50EAB1A7F}"/>
                </a:ext>
              </a:extLst>
            </p:cNvPr>
            <p:cNvSpPr/>
            <p:nvPr/>
          </p:nvSpPr>
          <p:spPr>
            <a:xfrm>
              <a:off x="6870255" y="2295640"/>
              <a:ext cx="360359" cy="343465"/>
            </a:xfrm>
            <a:custGeom>
              <a:avLst/>
              <a:gdLst/>
              <a:ahLst/>
              <a:cxnLst/>
              <a:rect l="l" t="t" r="r" b="b"/>
              <a:pathLst>
                <a:path w="11348" h="10816" extrusionOk="0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443;p55">
              <a:extLst>
                <a:ext uri="{FF2B5EF4-FFF2-40B4-BE49-F238E27FC236}">
                  <a16:creationId xmlns:a16="http://schemas.microsoft.com/office/drawing/2014/main" id="{033C05CD-7B87-C143-BAE3-4376CF438DB2}"/>
                </a:ext>
              </a:extLst>
            </p:cNvPr>
            <p:cNvSpPr/>
            <p:nvPr/>
          </p:nvSpPr>
          <p:spPr>
            <a:xfrm>
              <a:off x="6920842" y="2577064"/>
              <a:ext cx="36709" cy="36677"/>
            </a:xfrm>
            <a:custGeom>
              <a:avLst/>
              <a:gdLst/>
              <a:ahLst/>
              <a:cxnLst/>
              <a:rect l="l" t="t" r="r" b="b"/>
              <a:pathLst>
                <a:path w="1156" h="1155" extrusionOk="0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7444;p55">
            <a:extLst>
              <a:ext uri="{FF2B5EF4-FFF2-40B4-BE49-F238E27FC236}">
                <a16:creationId xmlns:a16="http://schemas.microsoft.com/office/drawing/2014/main" id="{2432E7F4-F8E1-6E40-AECE-E68DE6E2651A}"/>
              </a:ext>
            </a:extLst>
          </p:cNvPr>
          <p:cNvGrpSpPr/>
          <p:nvPr/>
        </p:nvGrpSpPr>
        <p:grpSpPr>
          <a:xfrm>
            <a:off x="10233738" y="2024049"/>
            <a:ext cx="492579" cy="470925"/>
            <a:chOff x="7441474" y="2302860"/>
            <a:chExt cx="342183" cy="327139"/>
          </a:xfrm>
          <a:solidFill>
            <a:schemeClr val="accent1"/>
          </a:solidFill>
        </p:grpSpPr>
        <p:sp>
          <p:nvSpPr>
            <p:cNvPr id="44" name="Google Shape;7445;p55">
              <a:extLst>
                <a:ext uri="{FF2B5EF4-FFF2-40B4-BE49-F238E27FC236}">
                  <a16:creationId xmlns:a16="http://schemas.microsoft.com/office/drawing/2014/main" id="{6921970F-5EFC-AA4D-BD6E-A235932872BD}"/>
                </a:ext>
              </a:extLst>
            </p:cNvPr>
            <p:cNvSpPr/>
            <p:nvPr/>
          </p:nvSpPr>
          <p:spPr>
            <a:xfrm>
              <a:off x="7441474" y="2337726"/>
              <a:ext cx="299862" cy="292273"/>
            </a:xfrm>
            <a:custGeom>
              <a:avLst/>
              <a:gdLst/>
              <a:ahLst/>
              <a:cxnLst/>
              <a:rect l="l" t="t" r="r" b="b"/>
              <a:pathLst>
                <a:path w="9443" h="9204" extrusionOk="0">
                  <a:moveTo>
                    <a:pt x="8169" y="0"/>
                  </a:moveTo>
                  <a:cubicBezTo>
                    <a:pt x="7835" y="0"/>
                    <a:pt x="7514" y="131"/>
                    <a:pt x="7276" y="370"/>
                  </a:cubicBezTo>
                  <a:lnTo>
                    <a:pt x="6406" y="1251"/>
                  </a:lnTo>
                  <a:cubicBezTo>
                    <a:pt x="6347" y="1310"/>
                    <a:pt x="6347" y="1417"/>
                    <a:pt x="6406" y="1489"/>
                  </a:cubicBezTo>
                  <a:cubicBezTo>
                    <a:pt x="6436" y="1518"/>
                    <a:pt x="6475" y="1533"/>
                    <a:pt x="6517" y="1533"/>
                  </a:cubicBezTo>
                  <a:cubicBezTo>
                    <a:pt x="6558" y="1533"/>
                    <a:pt x="6603" y="1518"/>
                    <a:pt x="6645" y="1489"/>
                  </a:cubicBezTo>
                  <a:lnTo>
                    <a:pt x="7514" y="608"/>
                  </a:lnTo>
                  <a:cubicBezTo>
                    <a:pt x="7692" y="429"/>
                    <a:pt x="7930" y="346"/>
                    <a:pt x="8169" y="346"/>
                  </a:cubicBezTo>
                  <a:cubicBezTo>
                    <a:pt x="8430" y="346"/>
                    <a:pt x="8645" y="453"/>
                    <a:pt x="8823" y="608"/>
                  </a:cubicBezTo>
                  <a:cubicBezTo>
                    <a:pt x="9014" y="786"/>
                    <a:pt x="9097" y="1024"/>
                    <a:pt x="9097" y="1263"/>
                  </a:cubicBezTo>
                  <a:cubicBezTo>
                    <a:pt x="9097" y="1501"/>
                    <a:pt x="8990" y="1739"/>
                    <a:pt x="8823" y="1917"/>
                  </a:cubicBezTo>
                  <a:lnTo>
                    <a:pt x="7621" y="3132"/>
                  </a:lnTo>
                  <a:cubicBezTo>
                    <a:pt x="7502" y="2834"/>
                    <a:pt x="7323" y="2560"/>
                    <a:pt x="7109" y="2334"/>
                  </a:cubicBezTo>
                  <a:cubicBezTo>
                    <a:pt x="6639" y="1870"/>
                    <a:pt x="6022" y="1638"/>
                    <a:pt x="5408" y="1638"/>
                  </a:cubicBezTo>
                  <a:cubicBezTo>
                    <a:pt x="4793" y="1638"/>
                    <a:pt x="4180" y="1870"/>
                    <a:pt x="3716" y="2334"/>
                  </a:cubicBezTo>
                  <a:lnTo>
                    <a:pt x="941" y="5108"/>
                  </a:lnTo>
                  <a:cubicBezTo>
                    <a:pt x="1" y="6049"/>
                    <a:pt x="1" y="7561"/>
                    <a:pt x="941" y="8502"/>
                  </a:cubicBezTo>
                  <a:cubicBezTo>
                    <a:pt x="1406" y="8966"/>
                    <a:pt x="2025" y="9204"/>
                    <a:pt x="2644" y="9204"/>
                  </a:cubicBezTo>
                  <a:cubicBezTo>
                    <a:pt x="3251" y="9204"/>
                    <a:pt x="3870" y="8966"/>
                    <a:pt x="4335" y="8502"/>
                  </a:cubicBezTo>
                  <a:lnTo>
                    <a:pt x="5811" y="7025"/>
                  </a:lnTo>
                  <a:cubicBezTo>
                    <a:pt x="5871" y="6966"/>
                    <a:pt x="5871" y="6858"/>
                    <a:pt x="5811" y="6787"/>
                  </a:cubicBezTo>
                  <a:cubicBezTo>
                    <a:pt x="5783" y="6778"/>
                    <a:pt x="5750" y="6772"/>
                    <a:pt x="5716" y="6772"/>
                  </a:cubicBezTo>
                  <a:cubicBezTo>
                    <a:pt x="5662" y="6772"/>
                    <a:pt x="5605" y="6786"/>
                    <a:pt x="5561" y="6823"/>
                  </a:cubicBezTo>
                  <a:lnTo>
                    <a:pt x="4085" y="8299"/>
                  </a:lnTo>
                  <a:cubicBezTo>
                    <a:pt x="3692" y="8680"/>
                    <a:pt x="3180" y="8906"/>
                    <a:pt x="2620" y="8906"/>
                  </a:cubicBezTo>
                  <a:cubicBezTo>
                    <a:pt x="2073" y="8906"/>
                    <a:pt x="1549" y="8692"/>
                    <a:pt x="1168" y="8299"/>
                  </a:cubicBezTo>
                  <a:cubicBezTo>
                    <a:pt x="358" y="7489"/>
                    <a:pt x="358" y="6180"/>
                    <a:pt x="1168" y="5358"/>
                  </a:cubicBezTo>
                  <a:lnTo>
                    <a:pt x="3930" y="2596"/>
                  </a:lnTo>
                  <a:cubicBezTo>
                    <a:pt x="4323" y="2203"/>
                    <a:pt x="4847" y="1977"/>
                    <a:pt x="5394" y="1977"/>
                  </a:cubicBezTo>
                  <a:cubicBezTo>
                    <a:pt x="5942" y="1977"/>
                    <a:pt x="6466" y="2191"/>
                    <a:pt x="6847" y="2596"/>
                  </a:cubicBezTo>
                  <a:cubicBezTo>
                    <a:pt x="7073" y="2822"/>
                    <a:pt x="7252" y="3096"/>
                    <a:pt x="7359" y="3394"/>
                  </a:cubicBezTo>
                  <a:lnTo>
                    <a:pt x="6049" y="4703"/>
                  </a:lnTo>
                  <a:cubicBezTo>
                    <a:pt x="5871" y="4882"/>
                    <a:pt x="5633" y="4977"/>
                    <a:pt x="5394" y="4977"/>
                  </a:cubicBezTo>
                  <a:cubicBezTo>
                    <a:pt x="5156" y="4977"/>
                    <a:pt x="4918" y="4870"/>
                    <a:pt x="4740" y="4703"/>
                  </a:cubicBezTo>
                  <a:cubicBezTo>
                    <a:pt x="4644" y="4620"/>
                    <a:pt x="4573" y="4513"/>
                    <a:pt x="4525" y="4394"/>
                  </a:cubicBezTo>
                  <a:cubicBezTo>
                    <a:pt x="4507" y="4321"/>
                    <a:pt x="4440" y="4290"/>
                    <a:pt x="4378" y="4290"/>
                  </a:cubicBezTo>
                  <a:cubicBezTo>
                    <a:pt x="4359" y="4290"/>
                    <a:pt x="4340" y="4293"/>
                    <a:pt x="4323" y="4299"/>
                  </a:cubicBezTo>
                  <a:cubicBezTo>
                    <a:pt x="4239" y="4334"/>
                    <a:pt x="4204" y="4441"/>
                    <a:pt x="4228" y="4513"/>
                  </a:cubicBezTo>
                  <a:cubicBezTo>
                    <a:pt x="4287" y="4680"/>
                    <a:pt x="4394" y="4811"/>
                    <a:pt x="4513" y="4930"/>
                  </a:cubicBezTo>
                  <a:cubicBezTo>
                    <a:pt x="4751" y="5168"/>
                    <a:pt x="5061" y="5299"/>
                    <a:pt x="5406" y="5299"/>
                  </a:cubicBezTo>
                  <a:cubicBezTo>
                    <a:pt x="5752" y="5299"/>
                    <a:pt x="6061" y="5168"/>
                    <a:pt x="6299" y="4930"/>
                  </a:cubicBezTo>
                  <a:lnTo>
                    <a:pt x="9062" y="2155"/>
                  </a:lnTo>
                  <a:cubicBezTo>
                    <a:pt x="9300" y="1917"/>
                    <a:pt x="9443" y="1608"/>
                    <a:pt x="9443" y="1263"/>
                  </a:cubicBezTo>
                  <a:cubicBezTo>
                    <a:pt x="9443" y="929"/>
                    <a:pt x="9300" y="608"/>
                    <a:pt x="9062" y="370"/>
                  </a:cubicBezTo>
                  <a:cubicBezTo>
                    <a:pt x="8823" y="131"/>
                    <a:pt x="8514" y="0"/>
                    <a:pt x="8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446;p55">
              <a:extLst>
                <a:ext uri="{FF2B5EF4-FFF2-40B4-BE49-F238E27FC236}">
                  <a16:creationId xmlns:a16="http://schemas.microsoft.com/office/drawing/2014/main" id="{8F6D16D2-7C60-C840-B2AD-AB7E3769196A}"/>
                </a:ext>
              </a:extLst>
            </p:cNvPr>
            <p:cNvSpPr/>
            <p:nvPr/>
          </p:nvSpPr>
          <p:spPr>
            <a:xfrm>
              <a:off x="7484588" y="2302860"/>
              <a:ext cx="299069" cy="293130"/>
            </a:xfrm>
            <a:custGeom>
              <a:avLst/>
              <a:gdLst/>
              <a:ahLst/>
              <a:cxnLst/>
              <a:rect l="l" t="t" r="r" b="b"/>
              <a:pathLst>
                <a:path w="9418" h="9231" extrusionOk="0">
                  <a:moveTo>
                    <a:pt x="6805" y="0"/>
                  </a:moveTo>
                  <a:cubicBezTo>
                    <a:pt x="6191" y="0"/>
                    <a:pt x="5578" y="235"/>
                    <a:pt x="5108" y="706"/>
                  </a:cubicBezTo>
                  <a:lnTo>
                    <a:pt x="3632" y="2170"/>
                  </a:lnTo>
                  <a:cubicBezTo>
                    <a:pt x="3572" y="2230"/>
                    <a:pt x="3572" y="2337"/>
                    <a:pt x="3632" y="2408"/>
                  </a:cubicBezTo>
                  <a:cubicBezTo>
                    <a:pt x="3661" y="2438"/>
                    <a:pt x="3703" y="2453"/>
                    <a:pt x="3746" y="2453"/>
                  </a:cubicBezTo>
                  <a:cubicBezTo>
                    <a:pt x="3789" y="2453"/>
                    <a:pt x="3834" y="2438"/>
                    <a:pt x="3870" y="2408"/>
                  </a:cubicBezTo>
                  <a:lnTo>
                    <a:pt x="5346" y="944"/>
                  </a:lnTo>
                  <a:cubicBezTo>
                    <a:pt x="5745" y="539"/>
                    <a:pt x="6272" y="336"/>
                    <a:pt x="6802" y="336"/>
                  </a:cubicBezTo>
                  <a:cubicBezTo>
                    <a:pt x="7331" y="336"/>
                    <a:pt x="7864" y="539"/>
                    <a:pt x="8275" y="944"/>
                  </a:cubicBezTo>
                  <a:cubicBezTo>
                    <a:pt x="9085" y="1741"/>
                    <a:pt x="9085" y="3051"/>
                    <a:pt x="8275" y="3873"/>
                  </a:cubicBezTo>
                  <a:lnTo>
                    <a:pt x="5513" y="6635"/>
                  </a:lnTo>
                  <a:cubicBezTo>
                    <a:pt x="5120" y="7028"/>
                    <a:pt x="4596" y="7254"/>
                    <a:pt x="4048" y="7254"/>
                  </a:cubicBezTo>
                  <a:cubicBezTo>
                    <a:pt x="3501" y="7254"/>
                    <a:pt x="2977" y="7040"/>
                    <a:pt x="2596" y="6635"/>
                  </a:cubicBezTo>
                  <a:cubicBezTo>
                    <a:pt x="2370" y="6421"/>
                    <a:pt x="2191" y="6135"/>
                    <a:pt x="2084" y="5837"/>
                  </a:cubicBezTo>
                  <a:lnTo>
                    <a:pt x="3393" y="4527"/>
                  </a:lnTo>
                  <a:cubicBezTo>
                    <a:pt x="3572" y="4349"/>
                    <a:pt x="3810" y="4254"/>
                    <a:pt x="4048" y="4254"/>
                  </a:cubicBezTo>
                  <a:cubicBezTo>
                    <a:pt x="4286" y="4254"/>
                    <a:pt x="4525" y="4361"/>
                    <a:pt x="4703" y="4527"/>
                  </a:cubicBezTo>
                  <a:cubicBezTo>
                    <a:pt x="4798" y="4611"/>
                    <a:pt x="4870" y="4718"/>
                    <a:pt x="4917" y="4837"/>
                  </a:cubicBezTo>
                  <a:cubicBezTo>
                    <a:pt x="4936" y="4910"/>
                    <a:pt x="5002" y="4941"/>
                    <a:pt x="5065" y="4941"/>
                  </a:cubicBezTo>
                  <a:cubicBezTo>
                    <a:pt x="5084" y="4941"/>
                    <a:pt x="5103" y="4938"/>
                    <a:pt x="5120" y="4932"/>
                  </a:cubicBezTo>
                  <a:cubicBezTo>
                    <a:pt x="5215" y="4897"/>
                    <a:pt x="5239" y="4789"/>
                    <a:pt x="5215" y="4718"/>
                  </a:cubicBezTo>
                  <a:cubicBezTo>
                    <a:pt x="5156" y="4551"/>
                    <a:pt x="5048" y="4420"/>
                    <a:pt x="4929" y="4301"/>
                  </a:cubicBezTo>
                  <a:cubicBezTo>
                    <a:pt x="4691" y="4063"/>
                    <a:pt x="4382" y="3932"/>
                    <a:pt x="4036" y="3932"/>
                  </a:cubicBezTo>
                  <a:cubicBezTo>
                    <a:pt x="3691" y="3932"/>
                    <a:pt x="3382" y="4063"/>
                    <a:pt x="3143" y="4301"/>
                  </a:cubicBezTo>
                  <a:lnTo>
                    <a:pt x="1786" y="5659"/>
                  </a:lnTo>
                  <a:cubicBezTo>
                    <a:pt x="1762" y="5670"/>
                    <a:pt x="1738" y="5682"/>
                    <a:pt x="1727" y="5718"/>
                  </a:cubicBezTo>
                  <a:lnTo>
                    <a:pt x="369" y="7075"/>
                  </a:lnTo>
                  <a:cubicBezTo>
                    <a:pt x="131" y="7314"/>
                    <a:pt x="0" y="7623"/>
                    <a:pt x="0" y="7968"/>
                  </a:cubicBezTo>
                  <a:cubicBezTo>
                    <a:pt x="0" y="8302"/>
                    <a:pt x="131" y="8623"/>
                    <a:pt x="369" y="8861"/>
                  </a:cubicBezTo>
                  <a:cubicBezTo>
                    <a:pt x="607" y="9099"/>
                    <a:pt x="929" y="9230"/>
                    <a:pt x="1262" y="9230"/>
                  </a:cubicBezTo>
                  <a:cubicBezTo>
                    <a:pt x="1608" y="9230"/>
                    <a:pt x="1917" y="9099"/>
                    <a:pt x="2155" y="8861"/>
                  </a:cubicBezTo>
                  <a:lnTo>
                    <a:pt x="3036" y="7980"/>
                  </a:lnTo>
                  <a:cubicBezTo>
                    <a:pt x="3096" y="7921"/>
                    <a:pt x="3096" y="7814"/>
                    <a:pt x="3036" y="7742"/>
                  </a:cubicBezTo>
                  <a:cubicBezTo>
                    <a:pt x="3006" y="7712"/>
                    <a:pt x="2965" y="7697"/>
                    <a:pt x="2922" y="7697"/>
                  </a:cubicBezTo>
                  <a:cubicBezTo>
                    <a:pt x="2879" y="7697"/>
                    <a:pt x="2834" y="7712"/>
                    <a:pt x="2798" y="7742"/>
                  </a:cubicBezTo>
                  <a:lnTo>
                    <a:pt x="1917" y="8623"/>
                  </a:lnTo>
                  <a:cubicBezTo>
                    <a:pt x="1738" y="8802"/>
                    <a:pt x="1500" y="8885"/>
                    <a:pt x="1262" y="8885"/>
                  </a:cubicBezTo>
                  <a:cubicBezTo>
                    <a:pt x="1012" y="8885"/>
                    <a:pt x="786" y="8778"/>
                    <a:pt x="607" y="8623"/>
                  </a:cubicBezTo>
                  <a:cubicBezTo>
                    <a:pt x="429" y="8445"/>
                    <a:pt x="345" y="8206"/>
                    <a:pt x="345" y="7968"/>
                  </a:cubicBezTo>
                  <a:cubicBezTo>
                    <a:pt x="345" y="7706"/>
                    <a:pt x="453" y="7492"/>
                    <a:pt x="607" y="7314"/>
                  </a:cubicBezTo>
                  <a:lnTo>
                    <a:pt x="1822" y="6099"/>
                  </a:lnTo>
                  <a:cubicBezTo>
                    <a:pt x="1941" y="6397"/>
                    <a:pt x="2119" y="6671"/>
                    <a:pt x="2334" y="6897"/>
                  </a:cubicBezTo>
                  <a:cubicBezTo>
                    <a:pt x="2786" y="7337"/>
                    <a:pt x="3393" y="7587"/>
                    <a:pt x="4036" y="7587"/>
                  </a:cubicBezTo>
                  <a:cubicBezTo>
                    <a:pt x="4679" y="7587"/>
                    <a:pt x="5287" y="7337"/>
                    <a:pt x="5727" y="6897"/>
                  </a:cubicBezTo>
                  <a:lnTo>
                    <a:pt x="8501" y="4123"/>
                  </a:lnTo>
                  <a:cubicBezTo>
                    <a:pt x="9418" y="3158"/>
                    <a:pt x="9418" y="1634"/>
                    <a:pt x="8501" y="706"/>
                  </a:cubicBezTo>
                  <a:cubicBezTo>
                    <a:pt x="8031" y="235"/>
                    <a:pt x="7418" y="0"/>
                    <a:pt x="6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7447;p55">
            <a:extLst>
              <a:ext uri="{FF2B5EF4-FFF2-40B4-BE49-F238E27FC236}">
                <a16:creationId xmlns:a16="http://schemas.microsoft.com/office/drawing/2014/main" id="{3CD49C32-0B72-C948-8C30-70B077F0E7D4}"/>
              </a:ext>
            </a:extLst>
          </p:cNvPr>
          <p:cNvGrpSpPr/>
          <p:nvPr/>
        </p:nvGrpSpPr>
        <p:grpSpPr>
          <a:xfrm>
            <a:off x="11022930" y="2092198"/>
            <a:ext cx="479017" cy="336947"/>
            <a:chOff x="7989569" y="2350183"/>
            <a:chExt cx="332756" cy="234066"/>
          </a:xfrm>
          <a:solidFill>
            <a:schemeClr val="accent1"/>
          </a:solidFill>
        </p:grpSpPr>
        <p:sp>
          <p:nvSpPr>
            <p:cNvPr id="47" name="Google Shape;7448;p55">
              <a:extLst>
                <a:ext uri="{FF2B5EF4-FFF2-40B4-BE49-F238E27FC236}">
                  <a16:creationId xmlns:a16="http://schemas.microsoft.com/office/drawing/2014/main" id="{463D73BF-927E-3347-800F-FEB5FD3DDD55}"/>
                </a:ext>
              </a:extLst>
            </p:cNvPr>
            <p:cNvSpPr/>
            <p:nvPr/>
          </p:nvSpPr>
          <p:spPr>
            <a:xfrm>
              <a:off x="8258778" y="2396167"/>
              <a:ext cx="29118" cy="22101"/>
            </a:xfrm>
            <a:custGeom>
              <a:avLst/>
              <a:gdLst/>
              <a:ahLst/>
              <a:cxnLst/>
              <a:rect l="l" t="t" r="r" b="b"/>
              <a:pathLst>
                <a:path w="917" h="696" extrusionOk="0">
                  <a:moveTo>
                    <a:pt x="165" y="0"/>
                  </a:moveTo>
                  <a:cubicBezTo>
                    <a:pt x="114" y="0"/>
                    <a:pt x="64" y="22"/>
                    <a:pt x="36" y="64"/>
                  </a:cubicBezTo>
                  <a:cubicBezTo>
                    <a:pt x="0" y="148"/>
                    <a:pt x="12" y="243"/>
                    <a:pt x="84" y="291"/>
                  </a:cubicBezTo>
                  <a:cubicBezTo>
                    <a:pt x="262" y="410"/>
                    <a:pt x="441" y="529"/>
                    <a:pt x="631" y="660"/>
                  </a:cubicBezTo>
                  <a:cubicBezTo>
                    <a:pt x="667" y="684"/>
                    <a:pt x="691" y="695"/>
                    <a:pt x="726" y="695"/>
                  </a:cubicBezTo>
                  <a:cubicBezTo>
                    <a:pt x="762" y="695"/>
                    <a:pt x="834" y="660"/>
                    <a:pt x="857" y="624"/>
                  </a:cubicBezTo>
                  <a:cubicBezTo>
                    <a:pt x="917" y="565"/>
                    <a:pt x="893" y="457"/>
                    <a:pt x="810" y="398"/>
                  </a:cubicBezTo>
                  <a:cubicBezTo>
                    <a:pt x="619" y="267"/>
                    <a:pt x="441" y="148"/>
                    <a:pt x="262" y="29"/>
                  </a:cubicBezTo>
                  <a:cubicBezTo>
                    <a:pt x="234" y="10"/>
                    <a:pt x="199" y="0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449;p55">
              <a:extLst>
                <a:ext uri="{FF2B5EF4-FFF2-40B4-BE49-F238E27FC236}">
                  <a16:creationId xmlns:a16="http://schemas.microsoft.com/office/drawing/2014/main" id="{EA6C7044-A5BD-8A4E-8501-7CA4471691A1}"/>
                </a:ext>
              </a:extLst>
            </p:cNvPr>
            <p:cNvSpPr/>
            <p:nvPr/>
          </p:nvSpPr>
          <p:spPr>
            <a:xfrm>
              <a:off x="8051199" y="2350183"/>
              <a:ext cx="194750" cy="49919"/>
            </a:xfrm>
            <a:custGeom>
              <a:avLst/>
              <a:gdLst/>
              <a:ahLst/>
              <a:cxnLst/>
              <a:rect l="l" t="t" r="r" b="b"/>
              <a:pathLst>
                <a:path w="6133" h="1572" extrusionOk="0">
                  <a:moveTo>
                    <a:pt x="3299" y="0"/>
                  </a:moveTo>
                  <a:cubicBezTo>
                    <a:pt x="2501" y="0"/>
                    <a:pt x="1441" y="417"/>
                    <a:pt x="108" y="1274"/>
                  </a:cubicBezTo>
                  <a:cubicBezTo>
                    <a:pt x="24" y="1322"/>
                    <a:pt x="1" y="1429"/>
                    <a:pt x="60" y="1501"/>
                  </a:cubicBezTo>
                  <a:cubicBezTo>
                    <a:pt x="84" y="1548"/>
                    <a:pt x="144" y="1572"/>
                    <a:pt x="191" y="1572"/>
                  </a:cubicBezTo>
                  <a:cubicBezTo>
                    <a:pt x="227" y="1572"/>
                    <a:pt x="251" y="1560"/>
                    <a:pt x="286" y="1548"/>
                  </a:cubicBezTo>
                  <a:cubicBezTo>
                    <a:pt x="1572" y="727"/>
                    <a:pt x="2560" y="322"/>
                    <a:pt x="3299" y="322"/>
                  </a:cubicBezTo>
                  <a:cubicBezTo>
                    <a:pt x="3954" y="322"/>
                    <a:pt x="4787" y="643"/>
                    <a:pt x="5859" y="1262"/>
                  </a:cubicBezTo>
                  <a:cubicBezTo>
                    <a:pt x="5885" y="1277"/>
                    <a:pt x="5912" y="1284"/>
                    <a:pt x="5939" y="1284"/>
                  </a:cubicBezTo>
                  <a:cubicBezTo>
                    <a:pt x="5997" y="1284"/>
                    <a:pt x="6052" y="1252"/>
                    <a:pt x="6085" y="1203"/>
                  </a:cubicBezTo>
                  <a:cubicBezTo>
                    <a:pt x="6132" y="1131"/>
                    <a:pt x="6097" y="1024"/>
                    <a:pt x="6025" y="977"/>
                  </a:cubicBezTo>
                  <a:cubicBezTo>
                    <a:pt x="4906" y="322"/>
                    <a:pt x="4013" y="0"/>
                    <a:pt x="3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450;p55">
              <a:extLst>
                <a:ext uri="{FF2B5EF4-FFF2-40B4-BE49-F238E27FC236}">
                  <a16:creationId xmlns:a16="http://schemas.microsoft.com/office/drawing/2014/main" id="{A260469B-0F87-0C45-A103-BA7797EEE47A}"/>
                </a:ext>
              </a:extLst>
            </p:cNvPr>
            <p:cNvSpPr/>
            <p:nvPr/>
          </p:nvSpPr>
          <p:spPr>
            <a:xfrm>
              <a:off x="7989569" y="2378161"/>
              <a:ext cx="332756" cy="206088"/>
            </a:xfrm>
            <a:custGeom>
              <a:avLst/>
              <a:gdLst/>
              <a:ahLst/>
              <a:cxnLst/>
              <a:rect l="l" t="t" r="r" b="b"/>
              <a:pathLst>
                <a:path w="10479" h="6490" extrusionOk="0">
                  <a:moveTo>
                    <a:pt x="5240" y="334"/>
                  </a:moveTo>
                  <a:cubicBezTo>
                    <a:pt x="6597" y="334"/>
                    <a:pt x="9276" y="2453"/>
                    <a:pt x="10086" y="3096"/>
                  </a:cubicBezTo>
                  <a:cubicBezTo>
                    <a:pt x="10121" y="3132"/>
                    <a:pt x="10157" y="3179"/>
                    <a:pt x="10157" y="3239"/>
                  </a:cubicBezTo>
                  <a:cubicBezTo>
                    <a:pt x="10157" y="3298"/>
                    <a:pt x="10121" y="3346"/>
                    <a:pt x="10086" y="3394"/>
                  </a:cubicBezTo>
                  <a:cubicBezTo>
                    <a:pt x="9288" y="4025"/>
                    <a:pt x="6597" y="6144"/>
                    <a:pt x="5240" y="6144"/>
                  </a:cubicBezTo>
                  <a:cubicBezTo>
                    <a:pt x="3894" y="6144"/>
                    <a:pt x="1215" y="4025"/>
                    <a:pt x="406" y="3394"/>
                  </a:cubicBezTo>
                  <a:cubicBezTo>
                    <a:pt x="358" y="3346"/>
                    <a:pt x="334" y="3298"/>
                    <a:pt x="334" y="3239"/>
                  </a:cubicBezTo>
                  <a:cubicBezTo>
                    <a:pt x="334" y="3179"/>
                    <a:pt x="358" y="3120"/>
                    <a:pt x="406" y="3096"/>
                  </a:cubicBezTo>
                  <a:cubicBezTo>
                    <a:pt x="1192" y="2453"/>
                    <a:pt x="3894" y="334"/>
                    <a:pt x="5240" y="334"/>
                  </a:cubicBezTo>
                  <a:close/>
                  <a:moveTo>
                    <a:pt x="5240" y="0"/>
                  </a:moveTo>
                  <a:cubicBezTo>
                    <a:pt x="3811" y="0"/>
                    <a:pt x="1239" y="1977"/>
                    <a:pt x="191" y="2822"/>
                  </a:cubicBezTo>
                  <a:cubicBezTo>
                    <a:pt x="84" y="2929"/>
                    <a:pt x="1" y="3072"/>
                    <a:pt x="1" y="3239"/>
                  </a:cubicBezTo>
                  <a:cubicBezTo>
                    <a:pt x="1" y="3406"/>
                    <a:pt x="84" y="3548"/>
                    <a:pt x="191" y="3656"/>
                  </a:cubicBezTo>
                  <a:cubicBezTo>
                    <a:pt x="1239" y="4501"/>
                    <a:pt x="3811" y="6489"/>
                    <a:pt x="5240" y="6489"/>
                  </a:cubicBezTo>
                  <a:cubicBezTo>
                    <a:pt x="6657" y="6489"/>
                    <a:pt x="9252" y="4501"/>
                    <a:pt x="10288" y="3656"/>
                  </a:cubicBezTo>
                  <a:cubicBezTo>
                    <a:pt x="10407" y="3548"/>
                    <a:pt x="10478" y="3406"/>
                    <a:pt x="10478" y="3239"/>
                  </a:cubicBezTo>
                  <a:cubicBezTo>
                    <a:pt x="10478" y="3072"/>
                    <a:pt x="10407" y="2929"/>
                    <a:pt x="10288" y="2822"/>
                  </a:cubicBezTo>
                  <a:cubicBezTo>
                    <a:pt x="9252" y="1977"/>
                    <a:pt x="6668" y="0"/>
                    <a:pt x="52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451;p55">
              <a:extLst>
                <a:ext uri="{FF2B5EF4-FFF2-40B4-BE49-F238E27FC236}">
                  <a16:creationId xmlns:a16="http://schemas.microsoft.com/office/drawing/2014/main" id="{48D010E9-4E25-AF41-93D9-790F0A26640E}"/>
                </a:ext>
              </a:extLst>
            </p:cNvPr>
            <p:cNvSpPr/>
            <p:nvPr/>
          </p:nvSpPr>
          <p:spPr>
            <a:xfrm>
              <a:off x="8081088" y="2405719"/>
              <a:ext cx="151596" cy="149882"/>
            </a:xfrm>
            <a:custGeom>
              <a:avLst/>
              <a:gdLst/>
              <a:ahLst/>
              <a:cxnLst/>
              <a:rect l="l" t="t" r="r" b="b"/>
              <a:pathLst>
                <a:path w="4774" h="4720" extrusionOk="0">
                  <a:moveTo>
                    <a:pt x="2351" y="1"/>
                  </a:moveTo>
                  <a:cubicBezTo>
                    <a:pt x="2329" y="1"/>
                    <a:pt x="2308" y="1"/>
                    <a:pt x="2286" y="2"/>
                  </a:cubicBezTo>
                  <a:cubicBezTo>
                    <a:pt x="1048" y="49"/>
                    <a:pt x="36" y="1049"/>
                    <a:pt x="12" y="2288"/>
                  </a:cubicBezTo>
                  <a:cubicBezTo>
                    <a:pt x="0" y="2907"/>
                    <a:pt x="203" y="3478"/>
                    <a:pt x="572" y="3907"/>
                  </a:cubicBezTo>
                  <a:cubicBezTo>
                    <a:pt x="602" y="3943"/>
                    <a:pt x="646" y="3960"/>
                    <a:pt x="691" y="3960"/>
                  </a:cubicBezTo>
                  <a:cubicBezTo>
                    <a:pt x="735" y="3960"/>
                    <a:pt x="780" y="3943"/>
                    <a:pt x="810" y="3907"/>
                  </a:cubicBezTo>
                  <a:cubicBezTo>
                    <a:pt x="869" y="3847"/>
                    <a:pt x="869" y="3740"/>
                    <a:pt x="810" y="3681"/>
                  </a:cubicBezTo>
                  <a:cubicBezTo>
                    <a:pt x="488" y="3312"/>
                    <a:pt x="310" y="2800"/>
                    <a:pt x="322" y="2264"/>
                  </a:cubicBezTo>
                  <a:cubicBezTo>
                    <a:pt x="369" y="1228"/>
                    <a:pt x="1215" y="383"/>
                    <a:pt x="2262" y="335"/>
                  </a:cubicBezTo>
                  <a:cubicBezTo>
                    <a:pt x="2297" y="333"/>
                    <a:pt x="2332" y="332"/>
                    <a:pt x="2366" y="332"/>
                  </a:cubicBezTo>
                  <a:cubicBezTo>
                    <a:pt x="3487" y="332"/>
                    <a:pt x="4416" y="1263"/>
                    <a:pt x="4382" y="2407"/>
                  </a:cubicBezTo>
                  <a:cubicBezTo>
                    <a:pt x="4370" y="3478"/>
                    <a:pt x="3489" y="4347"/>
                    <a:pt x="2417" y="4395"/>
                  </a:cubicBezTo>
                  <a:cubicBezTo>
                    <a:pt x="2394" y="4396"/>
                    <a:pt x="2371" y="4396"/>
                    <a:pt x="2348" y="4396"/>
                  </a:cubicBezTo>
                  <a:cubicBezTo>
                    <a:pt x="2003" y="4396"/>
                    <a:pt x="1671" y="4313"/>
                    <a:pt x="1381" y="4157"/>
                  </a:cubicBezTo>
                  <a:cubicBezTo>
                    <a:pt x="1355" y="4141"/>
                    <a:pt x="1323" y="4132"/>
                    <a:pt x="1290" y="4132"/>
                  </a:cubicBezTo>
                  <a:cubicBezTo>
                    <a:pt x="1248" y="4132"/>
                    <a:pt x="1206" y="4147"/>
                    <a:pt x="1179" y="4181"/>
                  </a:cubicBezTo>
                  <a:cubicBezTo>
                    <a:pt x="1108" y="4264"/>
                    <a:pt x="1119" y="4395"/>
                    <a:pt x="1227" y="4443"/>
                  </a:cubicBezTo>
                  <a:cubicBezTo>
                    <a:pt x="1540" y="4615"/>
                    <a:pt x="1902" y="4720"/>
                    <a:pt x="2287" y="4720"/>
                  </a:cubicBezTo>
                  <a:cubicBezTo>
                    <a:pt x="2326" y="4720"/>
                    <a:pt x="2366" y="4719"/>
                    <a:pt x="2405" y="4716"/>
                  </a:cubicBezTo>
                  <a:cubicBezTo>
                    <a:pt x="3655" y="4693"/>
                    <a:pt x="4679" y="3681"/>
                    <a:pt x="4715" y="2442"/>
                  </a:cubicBezTo>
                  <a:cubicBezTo>
                    <a:pt x="4774" y="1095"/>
                    <a:pt x="3690" y="1"/>
                    <a:pt x="23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452;p55">
              <a:extLst>
                <a:ext uri="{FF2B5EF4-FFF2-40B4-BE49-F238E27FC236}">
                  <a16:creationId xmlns:a16="http://schemas.microsoft.com/office/drawing/2014/main" id="{CE04DCE0-8574-3941-B8AC-569C861F5462}"/>
                </a:ext>
              </a:extLst>
            </p:cNvPr>
            <p:cNvSpPr/>
            <p:nvPr/>
          </p:nvSpPr>
          <p:spPr>
            <a:xfrm>
              <a:off x="8115893" y="2440531"/>
              <a:ext cx="80561" cy="80213"/>
            </a:xfrm>
            <a:custGeom>
              <a:avLst/>
              <a:gdLst/>
              <a:ahLst/>
              <a:cxnLst/>
              <a:rect l="l" t="t" r="r" b="b"/>
              <a:pathLst>
                <a:path w="2537" h="2526" extrusionOk="0">
                  <a:moveTo>
                    <a:pt x="1263" y="1"/>
                  </a:moveTo>
                  <a:cubicBezTo>
                    <a:pt x="572" y="1"/>
                    <a:pt x="1" y="561"/>
                    <a:pt x="1" y="1263"/>
                  </a:cubicBezTo>
                  <a:cubicBezTo>
                    <a:pt x="1" y="1965"/>
                    <a:pt x="572" y="2525"/>
                    <a:pt x="1263" y="2525"/>
                  </a:cubicBezTo>
                  <a:cubicBezTo>
                    <a:pt x="1965" y="2525"/>
                    <a:pt x="2537" y="1965"/>
                    <a:pt x="2537" y="1263"/>
                  </a:cubicBezTo>
                  <a:cubicBezTo>
                    <a:pt x="2537" y="1168"/>
                    <a:pt x="2453" y="1096"/>
                    <a:pt x="2370" y="1096"/>
                  </a:cubicBezTo>
                  <a:cubicBezTo>
                    <a:pt x="2275" y="1096"/>
                    <a:pt x="2203" y="1168"/>
                    <a:pt x="2203" y="1263"/>
                  </a:cubicBezTo>
                  <a:cubicBezTo>
                    <a:pt x="2203" y="1787"/>
                    <a:pt x="1787" y="2204"/>
                    <a:pt x="1263" y="2204"/>
                  </a:cubicBezTo>
                  <a:cubicBezTo>
                    <a:pt x="751" y="2204"/>
                    <a:pt x="334" y="1787"/>
                    <a:pt x="334" y="1263"/>
                  </a:cubicBezTo>
                  <a:cubicBezTo>
                    <a:pt x="334" y="739"/>
                    <a:pt x="751" y="322"/>
                    <a:pt x="1263" y="322"/>
                  </a:cubicBezTo>
                  <a:cubicBezTo>
                    <a:pt x="1358" y="322"/>
                    <a:pt x="1429" y="251"/>
                    <a:pt x="1429" y="156"/>
                  </a:cubicBezTo>
                  <a:cubicBezTo>
                    <a:pt x="1429" y="72"/>
                    <a:pt x="1358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453;p55">
              <a:extLst>
                <a:ext uri="{FF2B5EF4-FFF2-40B4-BE49-F238E27FC236}">
                  <a16:creationId xmlns:a16="http://schemas.microsoft.com/office/drawing/2014/main" id="{AAB19A68-E8C2-9145-81CC-B0C900CC2B74}"/>
                </a:ext>
              </a:extLst>
            </p:cNvPr>
            <p:cNvSpPr/>
            <p:nvPr/>
          </p:nvSpPr>
          <p:spPr>
            <a:xfrm>
              <a:off x="8164749" y="2447377"/>
              <a:ext cx="24610" cy="2461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7454;p55">
            <a:extLst>
              <a:ext uri="{FF2B5EF4-FFF2-40B4-BE49-F238E27FC236}">
                <a16:creationId xmlns:a16="http://schemas.microsoft.com/office/drawing/2014/main" id="{74170BED-222D-334D-8EFD-C7F32F9D5F1F}"/>
              </a:ext>
            </a:extLst>
          </p:cNvPr>
          <p:cNvGrpSpPr/>
          <p:nvPr/>
        </p:nvGrpSpPr>
        <p:grpSpPr>
          <a:xfrm>
            <a:off x="7904354" y="2033962"/>
            <a:ext cx="453921" cy="453417"/>
            <a:chOff x="5823258" y="2309769"/>
            <a:chExt cx="315325" cy="314980"/>
          </a:xfrm>
          <a:solidFill>
            <a:schemeClr val="accent1"/>
          </a:solidFill>
        </p:grpSpPr>
        <p:sp>
          <p:nvSpPr>
            <p:cNvPr id="54" name="Google Shape;7455;p55">
              <a:extLst>
                <a:ext uri="{FF2B5EF4-FFF2-40B4-BE49-F238E27FC236}">
                  <a16:creationId xmlns:a16="http://schemas.microsoft.com/office/drawing/2014/main" id="{FC7BA814-B64A-6445-9134-72BC8B203D78}"/>
                </a:ext>
              </a:extLst>
            </p:cNvPr>
            <p:cNvSpPr/>
            <p:nvPr/>
          </p:nvSpPr>
          <p:spPr>
            <a:xfrm>
              <a:off x="5823258" y="2309769"/>
              <a:ext cx="315325" cy="314980"/>
            </a:xfrm>
            <a:custGeom>
              <a:avLst/>
              <a:gdLst/>
              <a:ahLst/>
              <a:cxnLst/>
              <a:rect l="l" t="t" r="r" b="b"/>
              <a:pathLst>
                <a:path w="9930" h="9919" extrusionOk="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56;p55">
              <a:extLst>
                <a:ext uri="{FF2B5EF4-FFF2-40B4-BE49-F238E27FC236}">
                  <a16:creationId xmlns:a16="http://schemas.microsoft.com/office/drawing/2014/main" id="{7BF568E0-0BBA-A441-93A0-19F03CEC8F68}"/>
                </a:ext>
              </a:extLst>
            </p:cNvPr>
            <p:cNvSpPr/>
            <p:nvPr/>
          </p:nvSpPr>
          <p:spPr>
            <a:xfrm>
              <a:off x="5846309" y="2332825"/>
              <a:ext cx="268455" cy="268491"/>
            </a:xfrm>
            <a:custGeom>
              <a:avLst/>
              <a:gdLst/>
              <a:ahLst/>
              <a:cxnLst/>
              <a:rect l="l" t="t" r="r" b="b"/>
              <a:pathLst>
                <a:path w="8454" h="8455" extrusionOk="0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457;p55">
              <a:extLst>
                <a:ext uri="{FF2B5EF4-FFF2-40B4-BE49-F238E27FC236}">
                  <a16:creationId xmlns:a16="http://schemas.microsoft.com/office/drawing/2014/main" id="{4C5C7D8A-60D6-1C4E-BA24-4827EE7928A1}"/>
                </a:ext>
              </a:extLst>
            </p:cNvPr>
            <p:cNvSpPr/>
            <p:nvPr/>
          </p:nvSpPr>
          <p:spPr>
            <a:xfrm>
              <a:off x="5869371" y="2462133"/>
              <a:ext cx="15909" cy="9495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458;p55">
              <a:extLst>
                <a:ext uri="{FF2B5EF4-FFF2-40B4-BE49-F238E27FC236}">
                  <a16:creationId xmlns:a16="http://schemas.microsoft.com/office/drawing/2014/main" id="{B9058327-CCCA-B54B-A32E-3E338F0777CB}"/>
                </a:ext>
              </a:extLst>
            </p:cNvPr>
            <p:cNvSpPr/>
            <p:nvPr/>
          </p:nvSpPr>
          <p:spPr>
            <a:xfrm>
              <a:off x="5976376" y="2354771"/>
              <a:ext cx="116857" cy="116859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459;p55">
              <a:extLst>
                <a:ext uri="{FF2B5EF4-FFF2-40B4-BE49-F238E27FC236}">
                  <a16:creationId xmlns:a16="http://schemas.microsoft.com/office/drawing/2014/main" id="{01565AA7-5C91-AE46-9788-57E3C17C91A5}"/>
                </a:ext>
              </a:extLst>
            </p:cNvPr>
            <p:cNvSpPr/>
            <p:nvPr/>
          </p:nvSpPr>
          <p:spPr>
            <a:xfrm>
              <a:off x="5976376" y="2562701"/>
              <a:ext cx="9463" cy="16290"/>
            </a:xfrm>
            <a:custGeom>
              <a:avLst/>
              <a:gdLst/>
              <a:ahLst/>
              <a:cxnLst/>
              <a:rect l="l" t="t" r="r" b="b"/>
              <a:pathLst>
                <a:path w="298" h="513" extrusionOk="0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460;p55">
              <a:extLst>
                <a:ext uri="{FF2B5EF4-FFF2-40B4-BE49-F238E27FC236}">
                  <a16:creationId xmlns:a16="http://schemas.microsoft.com/office/drawing/2014/main" id="{FB13518E-6905-0A4A-8469-3FCB2629F8E5}"/>
                </a:ext>
              </a:extLst>
            </p:cNvPr>
            <p:cNvSpPr/>
            <p:nvPr/>
          </p:nvSpPr>
          <p:spPr>
            <a:xfrm>
              <a:off x="5900356" y="2386238"/>
              <a:ext cx="15179" cy="13909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461;p55">
              <a:extLst>
                <a:ext uri="{FF2B5EF4-FFF2-40B4-BE49-F238E27FC236}">
                  <a16:creationId xmlns:a16="http://schemas.microsoft.com/office/drawing/2014/main" id="{C1D51195-081F-9041-8042-4C2D43FE6A00}"/>
                </a:ext>
              </a:extLst>
            </p:cNvPr>
            <p:cNvSpPr/>
            <p:nvPr/>
          </p:nvSpPr>
          <p:spPr>
            <a:xfrm>
              <a:off x="6047444" y="2533677"/>
              <a:ext cx="15147" cy="13940"/>
            </a:xfrm>
            <a:custGeom>
              <a:avLst/>
              <a:gdLst/>
              <a:ahLst/>
              <a:cxnLst/>
              <a:rect l="l" t="t" r="r" b="b"/>
              <a:pathLst>
                <a:path w="477" h="439" extrusionOk="0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462;p55">
              <a:extLst>
                <a:ext uri="{FF2B5EF4-FFF2-40B4-BE49-F238E27FC236}">
                  <a16:creationId xmlns:a16="http://schemas.microsoft.com/office/drawing/2014/main" id="{467DB435-2507-4240-8665-1CDC55929696}"/>
                </a:ext>
              </a:extLst>
            </p:cNvPr>
            <p:cNvSpPr/>
            <p:nvPr/>
          </p:nvSpPr>
          <p:spPr>
            <a:xfrm>
              <a:off x="6047444" y="2386238"/>
              <a:ext cx="15147" cy="13909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463;p55">
              <a:extLst>
                <a:ext uri="{FF2B5EF4-FFF2-40B4-BE49-F238E27FC236}">
                  <a16:creationId xmlns:a16="http://schemas.microsoft.com/office/drawing/2014/main" id="{644F1764-B98A-B046-821F-463D9F00D913}"/>
                </a:ext>
              </a:extLst>
            </p:cNvPr>
            <p:cNvSpPr/>
            <p:nvPr/>
          </p:nvSpPr>
          <p:spPr>
            <a:xfrm>
              <a:off x="5900356" y="2533677"/>
              <a:ext cx="15179" cy="13940"/>
            </a:xfrm>
            <a:custGeom>
              <a:avLst/>
              <a:gdLst/>
              <a:ahLst/>
              <a:cxnLst/>
              <a:rect l="l" t="t" r="r" b="b"/>
              <a:pathLst>
                <a:path w="478" h="439" extrusionOk="0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464;p55">
              <a:extLst>
                <a:ext uri="{FF2B5EF4-FFF2-40B4-BE49-F238E27FC236}">
                  <a16:creationId xmlns:a16="http://schemas.microsoft.com/office/drawing/2014/main" id="{FD90CC59-709C-0E47-B7F5-73AA4B48A876}"/>
                </a:ext>
              </a:extLst>
            </p:cNvPr>
            <p:cNvSpPr/>
            <p:nvPr/>
          </p:nvSpPr>
          <p:spPr>
            <a:xfrm>
              <a:off x="5877302" y="2420660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465;p55">
              <a:extLst>
                <a:ext uri="{FF2B5EF4-FFF2-40B4-BE49-F238E27FC236}">
                  <a16:creationId xmlns:a16="http://schemas.microsoft.com/office/drawing/2014/main" id="{C895A606-DDA5-BC48-805D-2F1522A39B95}"/>
                </a:ext>
              </a:extLst>
            </p:cNvPr>
            <p:cNvSpPr/>
            <p:nvPr/>
          </p:nvSpPr>
          <p:spPr>
            <a:xfrm>
              <a:off x="6068625" y="2501540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466;p55">
              <a:extLst>
                <a:ext uri="{FF2B5EF4-FFF2-40B4-BE49-F238E27FC236}">
                  <a16:creationId xmlns:a16="http://schemas.microsoft.com/office/drawing/2014/main" id="{F80ABA2A-CD8C-E547-920B-B76CC456899C}"/>
                </a:ext>
              </a:extLst>
            </p:cNvPr>
            <p:cNvSpPr/>
            <p:nvPr/>
          </p:nvSpPr>
          <p:spPr>
            <a:xfrm>
              <a:off x="6015689" y="2363373"/>
              <a:ext cx="12893" cy="15623"/>
            </a:xfrm>
            <a:custGeom>
              <a:avLst/>
              <a:gdLst/>
              <a:ahLst/>
              <a:cxnLst/>
              <a:rect l="l" t="t" r="r" b="b"/>
              <a:pathLst>
                <a:path w="406" h="492" extrusionOk="0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467;p55">
              <a:extLst>
                <a:ext uri="{FF2B5EF4-FFF2-40B4-BE49-F238E27FC236}">
                  <a16:creationId xmlns:a16="http://schemas.microsoft.com/office/drawing/2014/main" id="{5F5A9B0E-1F27-F34A-AA2F-8272618A387B}"/>
                </a:ext>
              </a:extLst>
            </p:cNvPr>
            <p:cNvSpPr/>
            <p:nvPr/>
          </p:nvSpPr>
          <p:spPr>
            <a:xfrm>
              <a:off x="5934015" y="2554858"/>
              <a:ext cx="13274" cy="15433"/>
            </a:xfrm>
            <a:custGeom>
              <a:avLst/>
              <a:gdLst/>
              <a:ahLst/>
              <a:cxnLst/>
              <a:rect l="l" t="t" r="r" b="b"/>
              <a:pathLst>
                <a:path w="418" h="486" extrusionOk="0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468;p55">
              <a:extLst>
                <a:ext uri="{FF2B5EF4-FFF2-40B4-BE49-F238E27FC236}">
                  <a16:creationId xmlns:a16="http://schemas.microsoft.com/office/drawing/2014/main" id="{2B445A5D-9B0D-E34A-BA87-0E0F62EBB5EC}"/>
                </a:ext>
              </a:extLst>
            </p:cNvPr>
            <p:cNvSpPr/>
            <p:nvPr/>
          </p:nvSpPr>
          <p:spPr>
            <a:xfrm>
              <a:off x="5935920" y="2362422"/>
              <a:ext cx="12861" cy="15814"/>
            </a:xfrm>
            <a:custGeom>
              <a:avLst/>
              <a:gdLst/>
              <a:ahLst/>
              <a:cxnLst/>
              <a:rect l="l" t="t" r="r" b="b"/>
              <a:pathLst>
                <a:path w="405" h="498" extrusionOk="0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469;p55">
              <a:extLst>
                <a:ext uri="{FF2B5EF4-FFF2-40B4-BE49-F238E27FC236}">
                  <a16:creationId xmlns:a16="http://schemas.microsoft.com/office/drawing/2014/main" id="{79D7B0A1-D474-8048-AE3F-AD6286B0E0C0}"/>
                </a:ext>
              </a:extLst>
            </p:cNvPr>
            <p:cNvSpPr/>
            <p:nvPr/>
          </p:nvSpPr>
          <p:spPr>
            <a:xfrm>
              <a:off x="6013784" y="2555842"/>
              <a:ext cx="12893" cy="15592"/>
            </a:xfrm>
            <a:custGeom>
              <a:avLst/>
              <a:gdLst/>
              <a:ahLst/>
              <a:cxnLst/>
              <a:rect l="l" t="t" r="r" b="b"/>
              <a:pathLst>
                <a:path w="406" h="491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470;p55">
              <a:extLst>
                <a:ext uri="{FF2B5EF4-FFF2-40B4-BE49-F238E27FC236}">
                  <a16:creationId xmlns:a16="http://schemas.microsoft.com/office/drawing/2014/main" id="{0A3E4C61-5BFA-1740-B406-AE47D5906EC7}"/>
                </a:ext>
              </a:extLst>
            </p:cNvPr>
            <p:cNvSpPr/>
            <p:nvPr/>
          </p:nvSpPr>
          <p:spPr>
            <a:xfrm>
              <a:off x="6069739" y="2422161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471;p55">
              <a:extLst>
                <a:ext uri="{FF2B5EF4-FFF2-40B4-BE49-F238E27FC236}">
                  <a16:creationId xmlns:a16="http://schemas.microsoft.com/office/drawing/2014/main" id="{72160498-5F3B-2A48-B316-BEFE43231B8F}"/>
                </a:ext>
              </a:extLst>
            </p:cNvPr>
            <p:cNvSpPr/>
            <p:nvPr/>
          </p:nvSpPr>
          <p:spPr>
            <a:xfrm>
              <a:off x="5876960" y="2500027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472;p55">
            <a:extLst>
              <a:ext uri="{FF2B5EF4-FFF2-40B4-BE49-F238E27FC236}">
                <a16:creationId xmlns:a16="http://schemas.microsoft.com/office/drawing/2014/main" id="{93C353B0-71D4-544A-9AE5-B5E09B5C35AA}"/>
              </a:ext>
            </a:extLst>
          </p:cNvPr>
          <p:cNvGrpSpPr/>
          <p:nvPr/>
        </p:nvGrpSpPr>
        <p:grpSpPr>
          <a:xfrm>
            <a:off x="3116468" y="2659310"/>
            <a:ext cx="533956" cy="533416"/>
            <a:chOff x="2497281" y="2744151"/>
            <a:chExt cx="370927" cy="370549"/>
          </a:xfrm>
          <a:solidFill>
            <a:schemeClr val="accent1"/>
          </a:solidFill>
        </p:grpSpPr>
        <p:sp>
          <p:nvSpPr>
            <p:cNvPr id="72" name="Google Shape;7473;p55">
              <a:extLst>
                <a:ext uri="{FF2B5EF4-FFF2-40B4-BE49-F238E27FC236}">
                  <a16:creationId xmlns:a16="http://schemas.microsoft.com/office/drawing/2014/main" id="{4AB979D2-AD32-FE47-B94B-675A5FB5E739}"/>
                </a:ext>
              </a:extLst>
            </p:cNvPr>
            <p:cNvSpPr/>
            <p:nvPr/>
          </p:nvSpPr>
          <p:spPr>
            <a:xfrm>
              <a:off x="2497281" y="2744151"/>
              <a:ext cx="284367" cy="284746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474;p55">
              <a:extLst>
                <a:ext uri="{FF2B5EF4-FFF2-40B4-BE49-F238E27FC236}">
                  <a16:creationId xmlns:a16="http://schemas.microsoft.com/office/drawing/2014/main" id="{51637BF8-17F6-394B-A6B6-9A71B8ED4CD9}"/>
                </a:ext>
              </a:extLst>
            </p:cNvPr>
            <p:cNvSpPr/>
            <p:nvPr/>
          </p:nvSpPr>
          <p:spPr>
            <a:xfrm>
              <a:off x="2592198" y="2821665"/>
              <a:ext cx="113462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75;p55">
              <a:extLst>
                <a:ext uri="{FF2B5EF4-FFF2-40B4-BE49-F238E27FC236}">
                  <a16:creationId xmlns:a16="http://schemas.microsoft.com/office/drawing/2014/main" id="{FA5C43A9-DDFE-A345-9B5A-39C8760EA241}"/>
                </a:ext>
              </a:extLst>
            </p:cNvPr>
            <p:cNvSpPr/>
            <p:nvPr/>
          </p:nvSpPr>
          <p:spPr>
            <a:xfrm>
              <a:off x="2574414" y="2862121"/>
              <a:ext cx="106665" cy="90755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476;p55">
              <a:extLst>
                <a:ext uri="{FF2B5EF4-FFF2-40B4-BE49-F238E27FC236}">
                  <a16:creationId xmlns:a16="http://schemas.microsoft.com/office/drawing/2014/main" id="{8644795C-DA80-4D42-80C0-0DB613CB4013}"/>
                </a:ext>
              </a:extLst>
            </p:cNvPr>
            <p:cNvSpPr/>
            <p:nvPr/>
          </p:nvSpPr>
          <p:spPr>
            <a:xfrm>
              <a:off x="2676884" y="2923377"/>
              <a:ext cx="191324" cy="191323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477;p55">
              <a:extLst>
                <a:ext uri="{FF2B5EF4-FFF2-40B4-BE49-F238E27FC236}">
                  <a16:creationId xmlns:a16="http://schemas.microsoft.com/office/drawing/2014/main" id="{53345229-205B-9149-9FA9-E56B488D8195}"/>
                </a:ext>
              </a:extLst>
            </p:cNvPr>
            <p:cNvSpPr/>
            <p:nvPr/>
          </p:nvSpPr>
          <p:spPr>
            <a:xfrm>
              <a:off x="2738871" y="2986887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478;p55">
              <a:extLst>
                <a:ext uri="{FF2B5EF4-FFF2-40B4-BE49-F238E27FC236}">
                  <a16:creationId xmlns:a16="http://schemas.microsoft.com/office/drawing/2014/main" id="{22612560-FAB4-4843-BBAD-2AA8FCDCFF75}"/>
                </a:ext>
              </a:extLst>
            </p:cNvPr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479;p55">
            <a:extLst>
              <a:ext uri="{FF2B5EF4-FFF2-40B4-BE49-F238E27FC236}">
                <a16:creationId xmlns:a16="http://schemas.microsoft.com/office/drawing/2014/main" id="{D664B5D6-31C6-0446-98EB-A95E8521FFEB}"/>
              </a:ext>
            </a:extLst>
          </p:cNvPr>
          <p:cNvGrpSpPr/>
          <p:nvPr/>
        </p:nvGrpSpPr>
        <p:grpSpPr>
          <a:xfrm>
            <a:off x="760927" y="2662647"/>
            <a:ext cx="535333" cy="526421"/>
            <a:chOff x="860943" y="2746465"/>
            <a:chExt cx="371884" cy="365689"/>
          </a:xfrm>
          <a:solidFill>
            <a:schemeClr val="accent1"/>
          </a:solidFill>
        </p:grpSpPr>
        <p:sp>
          <p:nvSpPr>
            <p:cNvPr id="79" name="Google Shape;7480;p55">
              <a:extLst>
                <a:ext uri="{FF2B5EF4-FFF2-40B4-BE49-F238E27FC236}">
                  <a16:creationId xmlns:a16="http://schemas.microsoft.com/office/drawing/2014/main" id="{8AAEC6EF-8CE2-C841-8527-B5EF0B089F65}"/>
                </a:ext>
              </a:extLst>
            </p:cNvPr>
            <p:cNvSpPr/>
            <p:nvPr/>
          </p:nvSpPr>
          <p:spPr>
            <a:xfrm>
              <a:off x="908195" y="3026286"/>
              <a:ext cx="30294" cy="28961"/>
            </a:xfrm>
            <a:custGeom>
              <a:avLst/>
              <a:gdLst/>
              <a:ahLst/>
              <a:cxnLst/>
              <a:rect l="l" t="t" r="r" b="b"/>
              <a:pathLst>
                <a:path w="954" h="912" extrusionOk="0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481;p55">
              <a:extLst>
                <a:ext uri="{FF2B5EF4-FFF2-40B4-BE49-F238E27FC236}">
                  <a16:creationId xmlns:a16="http://schemas.microsoft.com/office/drawing/2014/main" id="{0829D767-1F7E-7446-8C82-3EFDE162497B}"/>
                </a:ext>
              </a:extLst>
            </p:cNvPr>
            <p:cNvSpPr/>
            <p:nvPr/>
          </p:nvSpPr>
          <p:spPr>
            <a:xfrm>
              <a:off x="943761" y="3061820"/>
              <a:ext cx="30263" cy="28961"/>
            </a:xfrm>
            <a:custGeom>
              <a:avLst/>
              <a:gdLst/>
              <a:ahLst/>
              <a:cxnLst/>
              <a:rect l="l" t="t" r="r" b="b"/>
              <a:pathLst>
                <a:path w="953" h="912" extrusionOk="0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482;p55">
              <a:extLst>
                <a:ext uri="{FF2B5EF4-FFF2-40B4-BE49-F238E27FC236}">
                  <a16:creationId xmlns:a16="http://schemas.microsoft.com/office/drawing/2014/main" id="{E3EBE64B-3A32-7E4A-A344-B4ED4858510C}"/>
                </a:ext>
              </a:extLst>
            </p:cNvPr>
            <p:cNvSpPr/>
            <p:nvPr/>
          </p:nvSpPr>
          <p:spPr>
            <a:xfrm>
              <a:off x="926359" y="3044069"/>
              <a:ext cx="29881" cy="28579"/>
            </a:xfrm>
            <a:custGeom>
              <a:avLst/>
              <a:gdLst/>
              <a:ahLst/>
              <a:cxnLst/>
              <a:rect l="l" t="t" r="r" b="b"/>
              <a:pathLst>
                <a:path w="941" h="900" extrusionOk="0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483;p55">
              <a:extLst>
                <a:ext uri="{FF2B5EF4-FFF2-40B4-BE49-F238E27FC236}">
                  <a16:creationId xmlns:a16="http://schemas.microsoft.com/office/drawing/2014/main" id="{799C4ED2-7F7A-5346-B842-EB8510BAEA64}"/>
                </a:ext>
              </a:extLst>
            </p:cNvPr>
            <p:cNvSpPr/>
            <p:nvPr/>
          </p:nvSpPr>
          <p:spPr>
            <a:xfrm>
              <a:off x="860943" y="2746465"/>
              <a:ext cx="371884" cy="365689"/>
            </a:xfrm>
            <a:custGeom>
              <a:avLst/>
              <a:gdLst/>
              <a:ahLst/>
              <a:cxnLst/>
              <a:rect l="l" t="t" r="r" b="b"/>
              <a:pathLst>
                <a:path w="11711" h="11516" extrusionOk="0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484;p55">
              <a:extLst>
                <a:ext uri="{FF2B5EF4-FFF2-40B4-BE49-F238E27FC236}">
                  <a16:creationId xmlns:a16="http://schemas.microsoft.com/office/drawing/2014/main" id="{14D05AF6-6F00-534B-81C7-8C40054FB58C}"/>
                </a:ext>
              </a:extLst>
            </p:cNvPr>
            <p:cNvSpPr/>
            <p:nvPr/>
          </p:nvSpPr>
          <p:spPr>
            <a:xfrm>
              <a:off x="1070396" y="2832057"/>
              <a:ext cx="90406" cy="69035"/>
            </a:xfrm>
            <a:custGeom>
              <a:avLst/>
              <a:gdLst/>
              <a:ahLst/>
              <a:cxnLst/>
              <a:rect l="l" t="t" r="r" b="b"/>
              <a:pathLst>
                <a:path w="2847" h="2174" extrusionOk="0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7485;p55">
            <a:extLst>
              <a:ext uri="{FF2B5EF4-FFF2-40B4-BE49-F238E27FC236}">
                <a16:creationId xmlns:a16="http://schemas.microsoft.com/office/drawing/2014/main" id="{74694588-0499-0E4D-A941-28212185B800}"/>
              </a:ext>
            </a:extLst>
          </p:cNvPr>
          <p:cNvGrpSpPr/>
          <p:nvPr/>
        </p:nvGrpSpPr>
        <p:grpSpPr>
          <a:xfrm>
            <a:off x="1672017" y="2704472"/>
            <a:ext cx="408804" cy="490993"/>
            <a:chOff x="1493852" y="2775543"/>
            <a:chExt cx="283986" cy="341081"/>
          </a:xfrm>
          <a:solidFill>
            <a:schemeClr val="accent1"/>
          </a:solidFill>
        </p:grpSpPr>
        <p:sp>
          <p:nvSpPr>
            <p:cNvPr id="85" name="Google Shape;7486;p55">
              <a:extLst>
                <a:ext uri="{FF2B5EF4-FFF2-40B4-BE49-F238E27FC236}">
                  <a16:creationId xmlns:a16="http://schemas.microsoft.com/office/drawing/2014/main" id="{F505021A-ED90-444F-A37A-C70A58CA5465}"/>
                </a:ext>
              </a:extLst>
            </p:cNvPr>
            <p:cNvSpPr/>
            <p:nvPr/>
          </p:nvSpPr>
          <p:spPr>
            <a:xfrm>
              <a:off x="1493852" y="2775543"/>
              <a:ext cx="283986" cy="341081"/>
            </a:xfrm>
            <a:custGeom>
              <a:avLst/>
              <a:gdLst/>
              <a:ahLst/>
              <a:cxnLst/>
              <a:rect l="l" t="t" r="r" b="b"/>
              <a:pathLst>
                <a:path w="8943" h="10741" extrusionOk="0">
                  <a:moveTo>
                    <a:pt x="8430" y="1013"/>
                  </a:moveTo>
                  <a:cubicBezTo>
                    <a:pt x="8466" y="1013"/>
                    <a:pt x="8514" y="1025"/>
                    <a:pt x="8549" y="1061"/>
                  </a:cubicBezTo>
                  <a:cubicBezTo>
                    <a:pt x="8573" y="1084"/>
                    <a:pt x="8585" y="1132"/>
                    <a:pt x="8585" y="1180"/>
                  </a:cubicBezTo>
                  <a:lnTo>
                    <a:pt x="8585" y="1846"/>
                  </a:lnTo>
                  <a:cubicBezTo>
                    <a:pt x="8585" y="2454"/>
                    <a:pt x="8454" y="2906"/>
                    <a:pt x="8192" y="3204"/>
                  </a:cubicBezTo>
                  <a:cubicBezTo>
                    <a:pt x="7954" y="3466"/>
                    <a:pt x="7633" y="3585"/>
                    <a:pt x="7323" y="3716"/>
                  </a:cubicBezTo>
                  <a:cubicBezTo>
                    <a:pt x="7180" y="3775"/>
                    <a:pt x="7025" y="3835"/>
                    <a:pt x="6894" y="3918"/>
                  </a:cubicBezTo>
                  <a:cubicBezTo>
                    <a:pt x="7037" y="3466"/>
                    <a:pt x="7121" y="2989"/>
                    <a:pt x="7121" y="2501"/>
                  </a:cubicBezTo>
                  <a:lnTo>
                    <a:pt x="7121" y="1811"/>
                  </a:lnTo>
                  <a:cubicBezTo>
                    <a:pt x="7335" y="1811"/>
                    <a:pt x="7549" y="1715"/>
                    <a:pt x="7680" y="1513"/>
                  </a:cubicBezTo>
                  <a:lnTo>
                    <a:pt x="7799" y="1334"/>
                  </a:lnTo>
                  <a:cubicBezTo>
                    <a:pt x="7954" y="1132"/>
                    <a:pt x="8168" y="1013"/>
                    <a:pt x="8430" y="1013"/>
                  </a:cubicBezTo>
                  <a:close/>
                  <a:moveTo>
                    <a:pt x="453" y="1025"/>
                  </a:moveTo>
                  <a:cubicBezTo>
                    <a:pt x="703" y="1025"/>
                    <a:pt x="929" y="1144"/>
                    <a:pt x="1072" y="1358"/>
                  </a:cubicBezTo>
                  <a:lnTo>
                    <a:pt x="1191" y="1537"/>
                  </a:lnTo>
                  <a:cubicBezTo>
                    <a:pt x="1322" y="1703"/>
                    <a:pt x="1537" y="1834"/>
                    <a:pt x="1763" y="1834"/>
                  </a:cubicBezTo>
                  <a:lnTo>
                    <a:pt x="1763" y="2513"/>
                  </a:lnTo>
                  <a:cubicBezTo>
                    <a:pt x="1763" y="2989"/>
                    <a:pt x="1834" y="3466"/>
                    <a:pt x="1977" y="3930"/>
                  </a:cubicBezTo>
                  <a:cubicBezTo>
                    <a:pt x="1846" y="3835"/>
                    <a:pt x="1703" y="3775"/>
                    <a:pt x="1548" y="3716"/>
                  </a:cubicBezTo>
                  <a:cubicBezTo>
                    <a:pt x="1239" y="3597"/>
                    <a:pt x="929" y="3466"/>
                    <a:pt x="691" y="3204"/>
                  </a:cubicBezTo>
                  <a:cubicBezTo>
                    <a:pt x="417" y="2906"/>
                    <a:pt x="286" y="2454"/>
                    <a:pt x="286" y="1846"/>
                  </a:cubicBezTo>
                  <a:lnTo>
                    <a:pt x="286" y="1191"/>
                  </a:lnTo>
                  <a:cubicBezTo>
                    <a:pt x="286" y="1144"/>
                    <a:pt x="298" y="1096"/>
                    <a:pt x="334" y="1072"/>
                  </a:cubicBezTo>
                  <a:cubicBezTo>
                    <a:pt x="358" y="1037"/>
                    <a:pt x="405" y="1025"/>
                    <a:pt x="453" y="1025"/>
                  </a:cubicBezTo>
                  <a:close/>
                  <a:moveTo>
                    <a:pt x="7097" y="299"/>
                  </a:moveTo>
                  <a:lnTo>
                    <a:pt x="7097" y="668"/>
                  </a:lnTo>
                  <a:lnTo>
                    <a:pt x="5739" y="668"/>
                  </a:lnTo>
                  <a:cubicBezTo>
                    <a:pt x="5656" y="668"/>
                    <a:pt x="5585" y="739"/>
                    <a:pt x="5585" y="834"/>
                  </a:cubicBezTo>
                  <a:cubicBezTo>
                    <a:pt x="5585" y="918"/>
                    <a:pt x="5656" y="1001"/>
                    <a:pt x="5739" y="1001"/>
                  </a:cubicBezTo>
                  <a:lnTo>
                    <a:pt x="6775" y="1001"/>
                  </a:lnTo>
                  <a:lnTo>
                    <a:pt x="6775" y="2513"/>
                  </a:lnTo>
                  <a:cubicBezTo>
                    <a:pt x="6787" y="3882"/>
                    <a:pt x="6132" y="5192"/>
                    <a:pt x="5013" y="6014"/>
                  </a:cubicBezTo>
                  <a:lnTo>
                    <a:pt x="4894" y="6097"/>
                  </a:lnTo>
                  <a:cubicBezTo>
                    <a:pt x="4870" y="6097"/>
                    <a:pt x="4835" y="6085"/>
                    <a:pt x="4811" y="6085"/>
                  </a:cubicBezTo>
                  <a:lnTo>
                    <a:pt x="4037" y="6085"/>
                  </a:lnTo>
                  <a:cubicBezTo>
                    <a:pt x="4001" y="6085"/>
                    <a:pt x="3977" y="6085"/>
                    <a:pt x="3942" y="6097"/>
                  </a:cubicBezTo>
                  <a:lnTo>
                    <a:pt x="3823" y="6014"/>
                  </a:lnTo>
                  <a:cubicBezTo>
                    <a:pt x="2727" y="5192"/>
                    <a:pt x="2060" y="3882"/>
                    <a:pt x="2060" y="2513"/>
                  </a:cubicBezTo>
                  <a:lnTo>
                    <a:pt x="2060" y="1001"/>
                  </a:lnTo>
                  <a:lnTo>
                    <a:pt x="5013" y="1001"/>
                  </a:lnTo>
                  <a:cubicBezTo>
                    <a:pt x="5108" y="1001"/>
                    <a:pt x="5180" y="918"/>
                    <a:pt x="5180" y="834"/>
                  </a:cubicBezTo>
                  <a:cubicBezTo>
                    <a:pt x="5180" y="739"/>
                    <a:pt x="5108" y="668"/>
                    <a:pt x="5013" y="668"/>
                  </a:cubicBezTo>
                  <a:lnTo>
                    <a:pt x="1727" y="668"/>
                  </a:lnTo>
                  <a:lnTo>
                    <a:pt x="1727" y="299"/>
                  </a:lnTo>
                  <a:close/>
                  <a:moveTo>
                    <a:pt x="4823" y="6395"/>
                  </a:moveTo>
                  <a:cubicBezTo>
                    <a:pt x="4882" y="6395"/>
                    <a:pt x="4930" y="6442"/>
                    <a:pt x="4930" y="6502"/>
                  </a:cubicBezTo>
                  <a:lnTo>
                    <a:pt x="4930" y="6621"/>
                  </a:lnTo>
                  <a:cubicBezTo>
                    <a:pt x="4930" y="6680"/>
                    <a:pt x="4882" y="6728"/>
                    <a:pt x="4823" y="6728"/>
                  </a:cubicBezTo>
                  <a:lnTo>
                    <a:pt x="4049" y="6728"/>
                  </a:lnTo>
                  <a:cubicBezTo>
                    <a:pt x="3989" y="6728"/>
                    <a:pt x="3942" y="6680"/>
                    <a:pt x="3942" y="6621"/>
                  </a:cubicBezTo>
                  <a:lnTo>
                    <a:pt x="3942" y="6502"/>
                  </a:lnTo>
                  <a:cubicBezTo>
                    <a:pt x="3942" y="6442"/>
                    <a:pt x="3989" y="6395"/>
                    <a:pt x="4049" y="6395"/>
                  </a:cubicBezTo>
                  <a:close/>
                  <a:moveTo>
                    <a:pt x="4620" y="7037"/>
                  </a:moveTo>
                  <a:lnTo>
                    <a:pt x="4620" y="8573"/>
                  </a:lnTo>
                  <a:lnTo>
                    <a:pt x="4239" y="8573"/>
                  </a:lnTo>
                  <a:lnTo>
                    <a:pt x="4239" y="7037"/>
                  </a:lnTo>
                  <a:close/>
                  <a:moveTo>
                    <a:pt x="5418" y="8883"/>
                  </a:moveTo>
                  <a:cubicBezTo>
                    <a:pt x="5525" y="8883"/>
                    <a:pt x="5608" y="8978"/>
                    <a:pt x="5608" y="9073"/>
                  </a:cubicBezTo>
                  <a:lnTo>
                    <a:pt x="5608" y="9252"/>
                  </a:lnTo>
                  <a:lnTo>
                    <a:pt x="4215" y="9252"/>
                  </a:lnTo>
                  <a:cubicBezTo>
                    <a:pt x="4120" y="9252"/>
                    <a:pt x="4049" y="9335"/>
                    <a:pt x="4049" y="9419"/>
                  </a:cubicBezTo>
                  <a:cubicBezTo>
                    <a:pt x="4049" y="9514"/>
                    <a:pt x="4120" y="9585"/>
                    <a:pt x="4215" y="9585"/>
                  </a:cubicBezTo>
                  <a:lnTo>
                    <a:pt x="6370" y="9585"/>
                  </a:lnTo>
                  <a:cubicBezTo>
                    <a:pt x="6382" y="9585"/>
                    <a:pt x="6406" y="9597"/>
                    <a:pt x="6418" y="9609"/>
                  </a:cubicBezTo>
                  <a:lnTo>
                    <a:pt x="6561" y="10371"/>
                  </a:lnTo>
                  <a:cubicBezTo>
                    <a:pt x="6561" y="10383"/>
                    <a:pt x="6561" y="10407"/>
                    <a:pt x="6549" y="10407"/>
                  </a:cubicBezTo>
                  <a:cubicBezTo>
                    <a:pt x="6549" y="10407"/>
                    <a:pt x="6537" y="10419"/>
                    <a:pt x="6525" y="10419"/>
                  </a:cubicBezTo>
                  <a:lnTo>
                    <a:pt x="2370" y="10419"/>
                  </a:lnTo>
                  <a:cubicBezTo>
                    <a:pt x="2358" y="10419"/>
                    <a:pt x="2334" y="10407"/>
                    <a:pt x="2334" y="10407"/>
                  </a:cubicBezTo>
                  <a:cubicBezTo>
                    <a:pt x="2334" y="10407"/>
                    <a:pt x="2322" y="10383"/>
                    <a:pt x="2322" y="10371"/>
                  </a:cubicBezTo>
                  <a:lnTo>
                    <a:pt x="2477" y="9609"/>
                  </a:lnTo>
                  <a:cubicBezTo>
                    <a:pt x="2477" y="9597"/>
                    <a:pt x="2489" y="9585"/>
                    <a:pt x="2513" y="9585"/>
                  </a:cubicBezTo>
                  <a:lnTo>
                    <a:pt x="3489" y="9585"/>
                  </a:lnTo>
                  <a:cubicBezTo>
                    <a:pt x="3573" y="9585"/>
                    <a:pt x="3644" y="9514"/>
                    <a:pt x="3644" y="9419"/>
                  </a:cubicBezTo>
                  <a:cubicBezTo>
                    <a:pt x="3644" y="9335"/>
                    <a:pt x="3573" y="9252"/>
                    <a:pt x="3489" y="9252"/>
                  </a:cubicBezTo>
                  <a:lnTo>
                    <a:pt x="3263" y="9252"/>
                  </a:lnTo>
                  <a:lnTo>
                    <a:pt x="3263" y="9073"/>
                  </a:lnTo>
                  <a:cubicBezTo>
                    <a:pt x="3263" y="8978"/>
                    <a:pt x="3346" y="8883"/>
                    <a:pt x="3453" y="8883"/>
                  </a:cubicBezTo>
                  <a:close/>
                  <a:moveTo>
                    <a:pt x="1739" y="1"/>
                  </a:moveTo>
                  <a:cubicBezTo>
                    <a:pt x="1572" y="1"/>
                    <a:pt x="1441" y="132"/>
                    <a:pt x="1441" y="299"/>
                  </a:cubicBezTo>
                  <a:lnTo>
                    <a:pt x="1441" y="703"/>
                  </a:lnTo>
                  <a:cubicBezTo>
                    <a:pt x="1441" y="858"/>
                    <a:pt x="1572" y="1001"/>
                    <a:pt x="1739" y="1001"/>
                  </a:cubicBezTo>
                  <a:lnTo>
                    <a:pt x="1775" y="1001"/>
                  </a:lnTo>
                  <a:lnTo>
                    <a:pt x="1775" y="1513"/>
                  </a:lnTo>
                  <a:cubicBezTo>
                    <a:pt x="1656" y="1513"/>
                    <a:pt x="1537" y="1453"/>
                    <a:pt x="1477" y="1358"/>
                  </a:cubicBezTo>
                  <a:lnTo>
                    <a:pt x="1358" y="1180"/>
                  </a:lnTo>
                  <a:cubicBezTo>
                    <a:pt x="1156" y="882"/>
                    <a:pt x="822" y="715"/>
                    <a:pt x="477" y="715"/>
                  </a:cubicBezTo>
                  <a:cubicBezTo>
                    <a:pt x="346" y="715"/>
                    <a:pt x="227" y="763"/>
                    <a:pt x="132" y="846"/>
                  </a:cubicBezTo>
                  <a:cubicBezTo>
                    <a:pt x="48" y="941"/>
                    <a:pt x="1" y="1049"/>
                    <a:pt x="1" y="1191"/>
                  </a:cubicBezTo>
                  <a:lnTo>
                    <a:pt x="1" y="1846"/>
                  </a:lnTo>
                  <a:cubicBezTo>
                    <a:pt x="1" y="3418"/>
                    <a:pt x="798" y="3751"/>
                    <a:pt x="1465" y="4013"/>
                  </a:cubicBezTo>
                  <a:cubicBezTo>
                    <a:pt x="1810" y="4168"/>
                    <a:pt x="2144" y="4299"/>
                    <a:pt x="2299" y="4609"/>
                  </a:cubicBezTo>
                  <a:cubicBezTo>
                    <a:pt x="2334" y="4704"/>
                    <a:pt x="2322" y="4775"/>
                    <a:pt x="2263" y="4847"/>
                  </a:cubicBezTo>
                  <a:cubicBezTo>
                    <a:pt x="2212" y="4914"/>
                    <a:pt x="2120" y="4946"/>
                    <a:pt x="2041" y="4946"/>
                  </a:cubicBezTo>
                  <a:cubicBezTo>
                    <a:pt x="2008" y="4946"/>
                    <a:pt x="1978" y="4940"/>
                    <a:pt x="1953" y="4930"/>
                  </a:cubicBezTo>
                  <a:cubicBezTo>
                    <a:pt x="1834" y="4882"/>
                    <a:pt x="1822" y="4728"/>
                    <a:pt x="1834" y="4632"/>
                  </a:cubicBezTo>
                  <a:cubicBezTo>
                    <a:pt x="1834" y="4537"/>
                    <a:pt x="1775" y="4466"/>
                    <a:pt x="1679" y="4466"/>
                  </a:cubicBezTo>
                  <a:cubicBezTo>
                    <a:pt x="1596" y="4466"/>
                    <a:pt x="1513" y="4525"/>
                    <a:pt x="1513" y="4609"/>
                  </a:cubicBezTo>
                  <a:cubicBezTo>
                    <a:pt x="1513" y="4740"/>
                    <a:pt x="1537" y="5085"/>
                    <a:pt x="1834" y="5228"/>
                  </a:cubicBezTo>
                  <a:cubicBezTo>
                    <a:pt x="1906" y="5252"/>
                    <a:pt x="1965" y="5263"/>
                    <a:pt x="2037" y="5263"/>
                  </a:cubicBezTo>
                  <a:cubicBezTo>
                    <a:pt x="2203" y="5263"/>
                    <a:pt x="2382" y="5192"/>
                    <a:pt x="2489" y="5073"/>
                  </a:cubicBezTo>
                  <a:cubicBezTo>
                    <a:pt x="2501" y="5061"/>
                    <a:pt x="2513" y="5049"/>
                    <a:pt x="2513" y="5025"/>
                  </a:cubicBezTo>
                  <a:cubicBezTo>
                    <a:pt x="2811" y="5502"/>
                    <a:pt x="3215" y="5942"/>
                    <a:pt x="3680" y="6275"/>
                  </a:cubicBezTo>
                  <a:lnTo>
                    <a:pt x="3703" y="6299"/>
                  </a:lnTo>
                  <a:cubicBezTo>
                    <a:pt x="3656" y="6347"/>
                    <a:pt x="3644" y="6430"/>
                    <a:pt x="3644" y="6514"/>
                  </a:cubicBezTo>
                  <a:lnTo>
                    <a:pt x="3644" y="6633"/>
                  </a:lnTo>
                  <a:cubicBezTo>
                    <a:pt x="3644" y="6835"/>
                    <a:pt x="3775" y="6990"/>
                    <a:pt x="3965" y="7037"/>
                  </a:cubicBezTo>
                  <a:lnTo>
                    <a:pt x="3965" y="8585"/>
                  </a:lnTo>
                  <a:lnTo>
                    <a:pt x="3489" y="8585"/>
                  </a:lnTo>
                  <a:cubicBezTo>
                    <a:pt x="3203" y="8585"/>
                    <a:pt x="2977" y="8811"/>
                    <a:pt x="2977" y="9085"/>
                  </a:cubicBezTo>
                  <a:lnTo>
                    <a:pt x="2977" y="9264"/>
                  </a:lnTo>
                  <a:lnTo>
                    <a:pt x="2549" y="9264"/>
                  </a:lnTo>
                  <a:cubicBezTo>
                    <a:pt x="2382" y="9264"/>
                    <a:pt x="2239" y="9383"/>
                    <a:pt x="2203" y="9550"/>
                  </a:cubicBezTo>
                  <a:lnTo>
                    <a:pt x="2060" y="10312"/>
                  </a:lnTo>
                  <a:cubicBezTo>
                    <a:pt x="2037" y="10419"/>
                    <a:pt x="2060" y="10514"/>
                    <a:pt x="2132" y="10609"/>
                  </a:cubicBezTo>
                  <a:cubicBezTo>
                    <a:pt x="2203" y="10693"/>
                    <a:pt x="2299" y="10740"/>
                    <a:pt x="2394" y="10740"/>
                  </a:cubicBezTo>
                  <a:lnTo>
                    <a:pt x="6549" y="10740"/>
                  </a:lnTo>
                  <a:cubicBezTo>
                    <a:pt x="6656" y="10740"/>
                    <a:pt x="6763" y="10693"/>
                    <a:pt x="6823" y="10609"/>
                  </a:cubicBezTo>
                  <a:cubicBezTo>
                    <a:pt x="6894" y="10514"/>
                    <a:pt x="6906" y="10419"/>
                    <a:pt x="6894" y="10312"/>
                  </a:cubicBezTo>
                  <a:lnTo>
                    <a:pt x="6740" y="9550"/>
                  </a:lnTo>
                  <a:cubicBezTo>
                    <a:pt x="6716" y="9383"/>
                    <a:pt x="6561" y="9264"/>
                    <a:pt x="6406" y="9264"/>
                  </a:cubicBezTo>
                  <a:lnTo>
                    <a:pt x="5966" y="9264"/>
                  </a:lnTo>
                  <a:lnTo>
                    <a:pt x="5966" y="9085"/>
                  </a:lnTo>
                  <a:cubicBezTo>
                    <a:pt x="5966" y="8811"/>
                    <a:pt x="5751" y="8585"/>
                    <a:pt x="5466" y="8585"/>
                  </a:cubicBezTo>
                  <a:lnTo>
                    <a:pt x="4989" y="8585"/>
                  </a:lnTo>
                  <a:lnTo>
                    <a:pt x="4989" y="7037"/>
                  </a:lnTo>
                  <a:cubicBezTo>
                    <a:pt x="5168" y="6990"/>
                    <a:pt x="5299" y="6835"/>
                    <a:pt x="5299" y="6633"/>
                  </a:cubicBezTo>
                  <a:lnTo>
                    <a:pt x="5299" y="6502"/>
                  </a:lnTo>
                  <a:cubicBezTo>
                    <a:pt x="5299" y="6430"/>
                    <a:pt x="5275" y="6359"/>
                    <a:pt x="5239" y="6275"/>
                  </a:cubicBezTo>
                  <a:lnTo>
                    <a:pt x="5275" y="6264"/>
                  </a:lnTo>
                  <a:cubicBezTo>
                    <a:pt x="5728" y="5918"/>
                    <a:pt x="6132" y="5490"/>
                    <a:pt x="6430" y="5013"/>
                  </a:cubicBezTo>
                  <a:cubicBezTo>
                    <a:pt x="6442" y="5025"/>
                    <a:pt x="6466" y="5049"/>
                    <a:pt x="6466" y="5061"/>
                  </a:cubicBezTo>
                  <a:cubicBezTo>
                    <a:pt x="6585" y="5180"/>
                    <a:pt x="6740" y="5252"/>
                    <a:pt x="6906" y="5252"/>
                  </a:cubicBezTo>
                  <a:cubicBezTo>
                    <a:pt x="6978" y="5252"/>
                    <a:pt x="7061" y="5240"/>
                    <a:pt x="7121" y="5204"/>
                  </a:cubicBezTo>
                  <a:cubicBezTo>
                    <a:pt x="7418" y="5073"/>
                    <a:pt x="7442" y="4751"/>
                    <a:pt x="7430" y="4597"/>
                  </a:cubicBezTo>
                  <a:cubicBezTo>
                    <a:pt x="7430" y="4513"/>
                    <a:pt x="7359" y="4454"/>
                    <a:pt x="7263" y="4454"/>
                  </a:cubicBezTo>
                  <a:cubicBezTo>
                    <a:pt x="7180" y="4454"/>
                    <a:pt x="7121" y="4525"/>
                    <a:pt x="7121" y="4609"/>
                  </a:cubicBezTo>
                  <a:cubicBezTo>
                    <a:pt x="7121" y="4716"/>
                    <a:pt x="7097" y="4871"/>
                    <a:pt x="7002" y="4906"/>
                  </a:cubicBezTo>
                  <a:cubicBezTo>
                    <a:pt x="6975" y="4920"/>
                    <a:pt x="6945" y="4925"/>
                    <a:pt x="6913" y="4925"/>
                  </a:cubicBezTo>
                  <a:cubicBezTo>
                    <a:pt x="6831" y="4925"/>
                    <a:pt x="6740" y="4886"/>
                    <a:pt x="6680" y="4835"/>
                  </a:cubicBezTo>
                  <a:cubicBezTo>
                    <a:pt x="6621" y="4775"/>
                    <a:pt x="6609" y="4692"/>
                    <a:pt x="6656" y="4597"/>
                  </a:cubicBezTo>
                  <a:cubicBezTo>
                    <a:pt x="6799" y="4287"/>
                    <a:pt x="7121" y="4156"/>
                    <a:pt x="7490" y="4001"/>
                  </a:cubicBezTo>
                  <a:cubicBezTo>
                    <a:pt x="8145" y="3739"/>
                    <a:pt x="8942" y="3406"/>
                    <a:pt x="8942" y="1834"/>
                  </a:cubicBezTo>
                  <a:lnTo>
                    <a:pt x="8942" y="1180"/>
                  </a:lnTo>
                  <a:cubicBezTo>
                    <a:pt x="8907" y="1061"/>
                    <a:pt x="8847" y="941"/>
                    <a:pt x="8752" y="846"/>
                  </a:cubicBezTo>
                  <a:cubicBezTo>
                    <a:pt x="8668" y="763"/>
                    <a:pt x="8549" y="715"/>
                    <a:pt x="8406" y="715"/>
                  </a:cubicBezTo>
                  <a:cubicBezTo>
                    <a:pt x="8049" y="715"/>
                    <a:pt x="7728" y="894"/>
                    <a:pt x="7537" y="1180"/>
                  </a:cubicBezTo>
                  <a:lnTo>
                    <a:pt x="7418" y="1358"/>
                  </a:lnTo>
                  <a:cubicBezTo>
                    <a:pt x="7335" y="1453"/>
                    <a:pt x="7240" y="1513"/>
                    <a:pt x="7121" y="1513"/>
                  </a:cubicBezTo>
                  <a:lnTo>
                    <a:pt x="7121" y="1001"/>
                  </a:lnTo>
                  <a:lnTo>
                    <a:pt x="7144" y="1001"/>
                  </a:lnTo>
                  <a:cubicBezTo>
                    <a:pt x="7311" y="1001"/>
                    <a:pt x="7442" y="858"/>
                    <a:pt x="7442" y="703"/>
                  </a:cubicBezTo>
                  <a:lnTo>
                    <a:pt x="7442" y="299"/>
                  </a:lnTo>
                  <a:cubicBezTo>
                    <a:pt x="7442" y="132"/>
                    <a:pt x="7311" y="1"/>
                    <a:pt x="7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487;p55">
              <a:extLst>
                <a:ext uri="{FF2B5EF4-FFF2-40B4-BE49-F238E27FC236}">
                  <a16:creationId xmlns:a16="http://schemas.microsoft.com/office/drawing/2014/main" id="{E29BD5F4-9FF1-3942-9156-B458FFB7E602}"/>
                </a:ext>
              </a:extLst>
            </p:cNvPr>
            <p:cNvSpPr/>
            <p:nvPr/>
          </p:nvSpPr>
          <p:spPr>
            <a:xfrm>
              <a:off x="1590638" y="2834153"/>
              <a:ext cx="88501" cy="84754"/>
            </a:xfrm>
            <a:custGeom>
              <a:avLst/>
              <a:gdLst/>
              <a:ahLst/>
              <a:cxnLst/>
              <a:rect l="l" t="t" r="r" b="b"/>
              <a:pathLst>
                <a:path w="2787" h="2669" extrusionOk="0">
                  <a:moveTo>
                    <a:pt x="1358" y="488"/>
                  </a:moveTo>
                  <a:lnTo>
                    <a:pt x="1596" y="977"/>
                  </a:lnTo>
                  <a:cubicBezTo>
                    <a:pt x="1632" y="1036"/>
                    <a:pt x="1668" y="1072"/>
                    <a:pt x="1751" y="1084"/>
                  </a:cubicBezTo>
                  <a:lnTo>
                    <a:pt x="2299" y="1155"/>
                  </a:lnTo>
                  <a:lnTo>
                    <a:pt x="1929" y="1548"/>
                  </a:lnTo>
                  <a:cubicBezTo>
                    <a:pt x="1882" y="1596"/>
                    <a:pt x="1870" y="1655"/>
                    <a:pt x="1870" y="1715"/>
                  </a:cubicBezTo>
                  <a:lnTo>
                    <a:pt x="1953" y="2263"/>
                  </a:lnTo>
                  <a:lnTo>
                    <a:pt x="1465" y="2012"/>
                  </a:lnTo>
                  <a:cubicBezTo>
                    <a:pt x="1429" y="1989"/>
                    <a:pt x="1406" y="1989"/>
                    <a:pt x="1370" y="1989"/>
                  </a:cubicBezTo>
                  <a:cubicBezTo>
                    <a:pt x="1346" y="1989"/>
                    <a:pt x="1310" y="1989"/>
                    <a:pt x="1287" y="2012"/>
                  </a:cubicBezTo>
                  <a:lnTo>
                    <a:pt x="798" y="2263"/>
                  </a:lnTo>
                  <a:lnTo>
                    <a:pt x="882" y="1715"/>
                  </a:lnTo>
                  <a:cubicBezTo>
                    <a:pt x="894" y="1655"/>
                    <a:pt x="870" y="1596"/>
                    <a:pt x="822" y="1548"/>
                  </a:cubicBezTo>
                  <a:lnTo>
                    <a:pt x="417" y="1155"/>
                  </a:lnTo>
                  <a:lnTo>
                    <a:pt x="977" y="1084"/>
                  </a:lnTo>
                  <a:cubicBezTo>
                    <a:pt x="1036" y="1072"/>
                    <a:pt x="1096" y="1036"/>
                    <a:pt x="1120" y="977"/>
                  </a:cubicBezTo>
                  <a:lnTo>
                    <a:pt x="1358" y="488"/>
                  </a:lnTo>
                  <a:close/>
                  <a:moveTo>
                    <a:pt x="1406" y="0"/>
                  </a:moveTo>
                  <a:cubicBezTo>
                    <a:pt x="1334" y="0"/>
                    <a:pt x="1275" y="48"/>
                    <a:pt x="1239" y="107"/>
                  </a:cubicBezTo>
                  <a:lnTo>
                    <a:pt x="917" y="774"/>
                  </a:lnTo>
                  <a:lnTo>
                    <a:pt x="179" y="881"/>
                  </a:lnTo>
                  <a:cubicBezTo>
                    <a:pt x="108" y="893"/>
                    <a:pt x="48" y="941"/>
                    <a:pt x="36" y="1012"/>
                  </a:cubicBezTo>
                  <a:cubicBezTo>
                    <a:pt x="1" y="1084"/>
                    <a:pt x="36" y="1155"/>
                    <a:pt x="84" y="1203"/>
                  </a:cubicBezTo>
                  <a:lnTo>
                    <a:pt x="620" y="1727"/>
                  </a:lnTo>
                  <a:lnTo>
                    <a:pt x="501" y="2453"/>
                  </a:lnTo>
                  <a:cubicBezTo>
                    <a:pt x="477" y="2524"/>
                    <a:pt x="513" y="2608"/>
                    <a:pt x="572" y="2632"/>
                  </a:cubicBezTo>
                  <a:cubicBezTo>
                    <a:pt x="604" y="2657"/>
                    <a:pt x="639" y="2669"/>
                    <a:pt x="674" y="2669"/>
                  </a:cubicBezTo>
                  <a:cubicBezTo>
                    <a:pt x="705" y="2669"/>
                    <a:pt x="735" y="2660"/>
                    <a:pt x="763" y="2644"/>
                  </a:cubicBezTo>
                  <a:lnTo>
                    <a:pt x="1417" y="2310"/>
                  </a:lnTo>
                  <a:lnTo>
                    <a:pt x="2072" y="2644"/>
                  </a:lnTo>
                  <a:cubicBezTo>
                    <a:pt x="2108" y="2667"/>
                    <a:pt x="2132" y="2667"/>
                    <a:pt x="2168" y="2667"/>
                  </a:cubicBezTo>
                  <a:cubicBezTo>
                    <a:pt x="2203" y="2667"/>
                    <a:pt x="2239" y="2644"/>
                    <a:pt x="2263" y="2632"/>
                  </a:cubicBezTo>
                  <a:cubicBezTo>
                    <a:pt x="2322" y="2584"/>
                    <a:pt x="2358" y="2513"/>
                    <a:pt x="2346" y="2453"/>
                  </a:cubicBezTo>
                  <a:lnTo>
                    <a:pt x="2227" y="1727"/>
                  </a:lnTo>
                  <a:lnTo>
                    <a:pt x="2763" y="1203"/>
                  </a:lnTo>
                  <a:cubicBezTo>
                    <a:pt x="2775" y="1155"/>
                    <a:pt x="2787" y="1084"/>
                    <a:pt x="2775" y="1012"/>
                  </a:cubicBezTo>
                  <a:cubicBezTo>
                    <a:pt x="2739" y="941"/>
                    <a:pt x="2703" y="893"/>
                    <a:pt x="2620" y="881"/>
                  </a:cubicBezTo>
                  <a:lnTo>
                    <a:pt x="1894" y="774"/>
                  </a:lnTo>
                  <a:lnTo>
                    <a:pt x="1572" y="107"/>
                  </a:lnTo>
                  <a:cubicBezTo>
                    <a:pt x="1537" y="48"/>
                    <a:pt x="1465" y="0"/>
                    <a:pt x="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7488;p55">
            <a:extLst>
              <a:ext uri="{FF2B5EF4-FFF2-40B4-BE49-F238E27FC236}">
                <a16:creationId xmlns:a16="http://schemas.microsoft.com/office/drawing/2014/main" id="{64878755-D27C-514C-84B0-DC1A111C7A27}"/>
              </a:ext>
            </a:extLst>
          </p:cNvPr>
          <p:cNvGrpSpPr/>
          <p:nvPr/>
        </p:nvGrpSpPr>
        <p:grpSpPr>
          <a:xfrm>
            <a:off x="2332738" y="2702870"/>
            <a:ext cx="536705" cy="493142"/>
            <a:chOff x="1952836" y="2774422"/>
            <a:chExt cx="372835" cy="342573"/>
          </a:xfrm>
          <a:solidFill>
            <a:schemeClr val="accent1"/>
          </a:solidFill>
        </p:grpSpPr>
        <p:sp>
          <p:nvSpPr>
            <p:cNvPr id="88" name="Google Shape;7489;p55">
              <a:extLst>
                <a:ext uri="{FF2B5EF4-FFF2-40B4-BE49-F238E27FC236}">
                  <a16:creationId xmlns:a16="http://schemas.microsoft.com/office/drawing/2014/main" id="{EFDB25C0-293B-D343-9C6E-C5554FE8CCE3}"/>
                </a:ext>
              </a:extLst>
            </p:cNvPr>
            <p:cNvSpPr/>
            <p:nvPr/>
          </p:nvSpPr>
          <p:spPr>
            <a:xfrm>
              <a:off x="2076490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6" y="941"/>
                    <a:pt x="345" y="811"/>
                    <a:pt x="345" y="644"/>
                  </a:cubicBezTo>
                  <a:cubicBezTo>
                    <a:pt x="345" y="477"/>
                    <a:pt x="476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0" y="1287"/>
                    <a:pt x="1286" y="1001"/>
                    <a:pt x="1286" y="644"/>
                  </a:cubicBezTo>
                  <a:cubicBezTo>
                    <a:pt x="1286" y="287"/>
                    <a:pt x="1000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490;p55">
              <a:extLst>
                <a:ext uri="{FF2B5EF4-FFF2-40B4-BE49-F238E27FC236}">
                  <a16:creationId xmlns:a16="http://schemas.microsoft.com/office/drawing/2014/main" id="{273D93C1-BEA0-4844-A77C-A66F813BEB25}"/>
                </a:ext>
              </a:extLst>
            </p:cNvPr>
            <p:cNvSpPr/>
            <p:nvPr/>
          </p:nvSpPr>
          <p:spPr>
            <a:xfrm>
              <a:off x="2208432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7" y="941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86" y="1001"/>
                    <a:pt x="1286" y="644"/>
                  </a:cubicBezTo>
                  <a:cubicBezTo>
                    <a:pt x="1286" y="287"/>
                    <a:pt x="1001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491;p55">
              <a:extLst>
                <a:ext uri="{FF2B5EF4-FFF2-40B4-BE49-F238E27FC236}">
                  <a16:creationId xmlns:a16="http://schemas.microsoft.com/office/drawing/2014/main" id="{A4D3475D-EFBB-6D4B-A7F0-3EFBA59C11B9}"/>
                </a:ext>
              </a:extLst>
            </p:cNvPr>
            <p:cNvSpPr/>
            <p:nvPr/>
          </p:nvSpPr>
          <p:spPr>
            <a:xfrm>
              <a:off x="1952836" y="2774422"/>
              <a:ext cx="372835" cy="342573"/>
            </a:xfrm>
            <a:custGeom>
              <a:avLst/>
              <a:gdLst/>
              <a:ahLst/>
              <a:cxnLst/>
              <a:rect l="l" t="t" r="r" b="b"/>
              <a:pathLst>
                <a:path w="11741" h="10788" extrusionOk="0">
                  <a:moveTo>
                    <a:pt x="5382" y="1988"/>
                  </a:moveTo>
                  <a:lnTo>
                    <a:pt x="5382" y="3001"/>
                  </a:lnTo>
                  <a:lnTo>
                    <a:pt x="4359" y="3001"/>
                  </a:lnTo>
                  <a:lnTo>
                    <a:pt x="4359" y="1988"/>
                  </a:lnTo>
                  <a:close/>
                  <a:moveTo>
                    <a:pt x="6752" y="1988"/>
                  </a:moveTo>
                  <a:lnTo>
                    <a:pt x="6752" y="3001"/>
                  </a:lnTo>
                  <a:lnTo>
                    <a:pt x="5728" y="3001"/>
                  </a:lnTo>
                  <a:lnTo>
                    <a:pt x="5728" y="1988"/>
                  </a:lnTo>
                  <a:close/>
                  <a:moveTo>
                    <a:pt x="8121" y="1988"/>
                  </a:moveTo>
                  <a:lnTo>
                    <a:pt x="8121" y="3001"/>
                  </a:lnTo>
                  <a:lnTo>
                    <a:pt x="7097" y="3001"/>
                  </a:lnTo>
                  <a:lnTo>
                    <a:pt x="7097" y="1988"/>
                  </a:lnTo>
                  <a:close/>
                  <a:moveTo>
                    <a:pt x="9490" y="1988"/>
                  </a:moveTo>
                  <a:lnTo>
                    <a:pt x="9490" y="3001"/>
                  </a:lnTo>
                  <a:lnTo>
                    <a:pt x="8466" y="3001"/>
                  </a:lnTo>
                  <a:lnTo>
                    <a:pt x="8466" y="1988"/>
                  </a:lnTo>
                  <a:close/>
                  <a:moveTo>
                    <a:pt x="10324" y="1988"/>
                  </a:moveTo>
                  <a:lnTo>
                    <a:pt x="10085" y="3001"/>
                  </a:lnTo>
                  <a:lnTo>
                    <a:pt x="9847" y="3001"/>
                  </a:lnTo>
                  <a:lnTo>
                    <a:pt x="9847" y="1988"/>
                  </a:lnTo>
                  <a:close/>
                  <a:moveTo>
                    <a:pt x="4001" y="2000"/>
                  </a:moveTo>
                  <a:lnTo>
                    <a:pt x="4001" y="3012"/>
                  </a:lnTo>
                  <a:lnTo>
                    <a:pt x="3311" y="3012"/>
                  </a:lnTo>
                  <a:lnTo>
                    <a:pt x="2965" y="2000"/>
                  </a:lnTo>
                  <a:close/>
                  <a:moveTo>
                    <a:pt x="10014" y="3334"/>
                  </a:moveTo>
                  <a:lnTo>
                    <a:pt x="9847" y="4048"/>
                  </a:lnTo>
                  <a:lnTo>
                    <a:pt x="9847" y="3334"/>
                  </a:lnTo>
                  <a:close/>
                  <a:moveTo>
                    <a:pt x="4013" y="3334"/>
                  </a:moveTo>
                  <a:lnTo>
                    <a:pt x="4013" y="4370"/>
                  </a:lnTo>
                  <a:lnTo>
                    <a:pt x="3823" y="4370"/>
                  </a:lnTo>
                  <a:lnTo>
                    <a:pt x="3454" y="3334"/>
                  </a:lnTo>
                  <a:close/>
                  <a:moveTo>
                    <a:pt x="5371" y="3334"/>
                  </a:moveTo>
                  <a:lnTo>
                    <a:pt x="5371" y="4370"/>
                  </a:lnTo>
                  <a:lnTo>
                    <a:pt x="4347" y="4370"/>
                  </a:lnTo>
                  <a:lnTo>
                    <a:pt x="4347" y="3334"/>
                  </a:lnTo>
                  <a:close/>
                  <a:moveTo>
                    <a:pt x="6752" y="3334"/>
                  </a:moveTo>
                  <a:lnTo>
                    <a:pt x="6752" y="4370"/>
                  </a:lnTo>
                  <a:lnTo>
                    <a:pt x="5728" y="4370"/>
                  </a:lnTo>
                  <a:lnTo>
                    <a:pt x="5728" y="3334"/>
                  </a:lnTo>
                  <a:close/>
                  <a:moveTo>
                    <a:pt x="8121" y="3358"/>
                  </a:moveTo>
                  <a:lnTo>
                    <a:pt x="8121" y="4382"/>
                  </a:lnTo>
                  <a:lnTo>
                    <a:pt x="7097" y="4382"/>
                  </a:lnTo>
                  <a:lnTo>
                    <a:pt x="7097" y="3358"/>
                  </a:lnTo>
                  <a:close/>
                  <a:moveTo>
                    <a:pt x="9514" y="3358"/>
                  </a:moveTo>
                  <a:lnTo>
                    <a:pt x="9514" y="4382"/>
                  </a:lnTo>
                  <a:lnTo>
                    <a:pt x="8478" y="4382"/>
                  </a:lnTo>
                  <a:lnTo>
                    <a:pt x="8478" y="3358"/>
                  </a:lnTo>
                  <a:close/>
                  <a:moveTo>
                    <a:pt x="4001" y="4727"/>
                  </a:moveTo>
                  <a:lnTo>
                    <a:pt x="4001" y="4941"/>
                  </a:lnTo>
                  <a:lnTo>
                    <a:pt x="3930" y="4727"/>
                  </a:lnTo>
                  <a:close/>
                  <a:moveTo>
                    <a:pt x="5371" y="4715"/>
                  </a:moveTo>
                  <a:lnTo>
                    <a:pt x="5371" y="5525"/>
                  </a:lnTo>
                  <a:cubicBezTo>
                    <a:pt x="5297" y="5521"/>
                    <a:pt x="5230" y="5520"/>
                    <a:pt x="5167" y="5520"/>
                  </a:cubicBezTo>
                  <a:cubicBezTo>
                    <a:pt x="5049" y="5520"/>
                    <a:pt x="4947" y="5524"/>
                    <a:pt x="4854" y="5524"/>
                  </a:cubicBezTo>
                  <a:cubicBezTo>
                    <a:pt x="4666" y="5524"/>
                    <a:pt x="4516" y="5507"/>
                    <a:pt x="4347" y="5406"/>
                  </a:cubicBezTo>
                  <a:lnTo>
                    <a:pt x="4347" y="4715"/>
                  </a:lnTo>
                  <a:close/>
                  <a:moveTo>
                    <a:pt x="6752" y="4727"/>
                  </a:moveTo>
                  <a:lnTo>
                    <a:pt x="6752" y="5525"/>
                  </a:lnTo>
                  <a:lnTo>
                    <a:pt x="5728" y="5525"/>
                  </a:lnTo>
                  <a:lnTo>
                    <a:pt x="5728" y="4727"/>
                  </a:lnTo>
                  <a:close/>
                  <a:moveTo>
                    <a:pt x="8121" y="4727"/>
                  </a:moveTo>
                  <a:lnTo>
                    <a:pt x="8121" y="5525"/>
                  </a:lnTo>
                  <a:lnTo>
                    <a:pt x="7097" y="5525"/>
                  </a:lnTo>
                  <a:lnTo>
                    <a:pt x="7097" y="4727"/>
                  </a:lnTo>
                  <a:close/>
                  <a:moveTo>
                    <a:pt x="9490" y="4727"/>
                  </a:moveTo>
                  <a:lnTo>
                    <a:pt x="9490" y="5525"/>
                  </a:lnTo>
                  <a:lnTo>
                    <a:pt x="8466" y="5525"/>
                  </a:lnTo>
                  <a:lnTo>
                    <a:pt x="8466" y="4727"/>
                  </a:lnTo>
                  <a:close/>
                  <a:moveTo>
                    <a:pt x="4537" y="8680"/>
                  </a:moveTo>
                  <a:cubicBezTo>
                    <a:pt x="5025" y="8680"/>
                    <a:pt x="5418" y="9085"/>
                    <a:pt x="5418" y="9561"/>
                  </a:cubicBezTo>
                  <a:cubicBezTo>
                    <a:pt x="5418" y="10037"/>
                    <a:pt x="5025" y="10442"/>
                    <a:pt x="4537" y="10442"/>
                  </a:cubicBezTo>
                  <a:cubicBezTo>
                    <a:pt x="4049" y="10442"/>
                    <a:pt x="3656" y="10049"/>
                    <a:pt x="3656" y="9561"/>
                  </a:cubicBezTo>
                  <a:cubicBezTo>
                    <a:pt x="3656" y="9085"/>
                    <a:pt x="4049" y="8680"/>
                    <a:pt x="4537" y="8680"/>
                  </a:cubicBezTo>
                  <a:close/>
                  <a:moveTo>
                    <a:pt x="8692" y="8680"/>
                  </a:moveTo>
                  <a:cubicBezTo>
                    <a:pt x="9181" y="8680"/>
                    <a:pt x="9573" y="9085"/>
                    <a:pt x="9573" y="9561"/>
                  </a:cubicBezTo>
                  <a:cubicBezTo>
                    <a:pt x="9573" y="10037"/>
                    <a:pt x="9181" y="10442"/>
                    <a:pt x="8692" y="10442"/>
                  </a:cubicBezTo>
                  <a:cubicBezTo>
                    <a:pt x="8204" y="10442"/>
                    <a:pt x="7811" y="10049"/>
                    <a:pt x="7811" y="9561"/>
                  </a:cubicBezTo>
                  <a:cubicBezTo>
                    <a:pt x="7811" y="9085"/>
                    <a:pt x="8204" y="8680"/>
                    <a:pt x="8692" y="8680"/>
                  </a:cubicBezTo>
                  <a:close/>
                  <a:moveTo>
                    <a:pt x="620" y="0"/>
                  </a:moveTo>
                  <a:cubicBezTo>
                    <a:pt x="287" y="0"/>
                    <a:pt x="1" y="286"/>
                    <a:pt x="1" y="631"/>
                  </a:cubicBezTo>
                  <a:cubicBezTo>
                    <a:pt x="1" y="976"/>
                    <a:pt x="287" y="1250"/>
                    <a:pt x="620" y="1250"/>
                  </a:cubicBezTo>
                  <a:lnTo>
                    <a:pt x="1394" y="1250"/>
                  </a:lnTo>
                  <a:lnTo>
                    <a:pt x="2346" y="3965"/>
                  </a:lnTo>
                  <a:cubicBezTo>
                    <a:pt x="2374" y="4029"/>
                    <a:pt x="2444" y="4072"/>
                    <a:pt x="2513" y="4072"/>
                  </a:cubicBezTo>
                  <a:cubicBezTo>
                    <a:pt x="2533" y="4072"/>
                    <a:pt x="2553" y="4068"/>
                    <a:pt x="2573" y="4060"/>
                  </a:cubicBezTo>
                  <a:cubicBezTo>
                    <a:pt x="2668" y="4036"/>
                    <a:pt x="2704" y="3929"/>
                    <a:pt x="2680" y="3846"/>
                  </a:cubicBezTo>
                  <a:cubicBezTo>
                    <a:pt x="1739" y="1191"/>
                    <a:pt x="1692" y="1072"/>
                    <a:pt x="1692" y="1072"/>
                  </a:cubicBezTo>
                  <a:cubicBezTo>
                    <a:pt x="1656" y="965"/>
                    <a:pt x="1561" y="905"/>
                    <a:pt x="1441" y="905"/>
                  </a:cubicBezTo>
                  <a:lnTo>
                    <a:pt x="620" y="905"/>
                  </a:lnTo>
                  <a:cubicBezTo>
                    <a:pt x="465" y="905"/>
                    <a:pt x="346" y="774"/>
                    <a:pt x="346" y="631"/>
                  </a:cubicBezTo>
                  <a:cubicBezTo>
                    <a:pt x="346" y="464"/>
                    <a:pt x="477" y="345"/>
                    <a:pt x="620" y="345"/>
                  </a:cubicBezTo>
                  <a:lnTo>
                    <a:pt x="1441" y="345"/>
                  </a:lnTo>
                  <a:cubicBezTo>
                    <a:pt x="1787" y="345"/>
                    <a:pt x="2084" y="536"/>
                    <a:pt x="2215" y="845"/>
                  </a:cubicBezTo>
                  <a:cubicBezTo>
                    <a:pt x="2418" y="1429"/>
                    <a:pt x="3585" y="4703"/>
                    <a:pt x="3751" y="5191"/>
                  </a:cubicBezTo>
                  <a:cubicBezTo>
                    <a:pt x="3870" y="5548"/>
                    <a:pt x="4287" y="5882"/>
                    <a:pt x="4775" y="5882"/>
                  </a:cubicBezTo>
                  <a:lnTo>
                    <a:pt x="10978" y="5882"/>
                  </a:lnTo>
                  <a:cubicBezTo>
                    <a:pt x="11145" y="5882"/>
                    <a:pt x="11264" y="6013"/>
                    <a:pt x="11264" y="6168"/>
                  </a:cubicBezTo>
                  <a:cubicBezTo>
                    <a:pt x="11264" y="6322"/>
                    <a:pt x="11133" y="6441"/>
                    <a:pt x="10978" y="6441"/>
                  </a:cubicBezTo>
                  <a:lnTo>
                    <a:pt x="4775" y="6441"/>
                  </a:lnTo>
                  <a:cubicBezTo>
                    <a:pt x="4108" y="6441"/>
                    <a:pt x="3489" y="6049"/>
                    <a:pt x="3227" y="5417"/>
                  </a:cubicBezTo>
                  <a:lnTo>
                    <a:pt x="2882" y="4453"/>
                  </a:lnTo>
                  <a:cubicBezTo>
                    <a:pt x="2863" y="4377"/>
                    <a:pt x="2791" y="4339"/>
                    <a:pt x="2720" y="4339"/>
                  </a:cubicBezTo>
                  <a:cubicBezTo>
                    <a:pt x="2702" y="4339"/>
                    <a:pt x="2684" y="4341"/>
                    <a:pt x="2668" y="4346"/>
                  </a:cubicBezTo>
                  <a:cubicBezTo>
                    <a:pt x="2573" y="4382"/>
                    <a:pt x="2525" y="4477"/>
                    <a:pt x="2561" y="4572"/>
                  </a:cubicBezTo>
                  <a:cubicBezTo>
                    <a:pt x="2846" y="5275"/>
                    <a:pt x="2846" y="5596"/>
                    <a:pt x="3180" y="6013"/>
                  </a:cubicBezTo>
                  <a:lnTo>
                    <a:pt x="2799" y="6560"/>
                  </a:lnTo>
                  <a:cubicBezTo>
                    <a:pt x="2215" y="7394"/>
                    <a:pt x="2715" y="8549"/>
                    <a:pt x="3716" y="8680"/>
                  </a:cubicBezTo>
                  <a:cubicBezTo>
                    <a:pt x="2918" y="9418"/>
                    <a:pt x="3442" y="10787"/>
                    <a:pt x="4549" y="10787"/>
                  </a:cubicBezTo>
                  <a:cubicBezTo>
                    <a:pt x="5656" y="10787"/>
                    <a:pt x="6168" y="9454"/>
                    <a:pt x="5394" y="8692"/>
                  </a:cubicBezTo>
                  <a:lnTo>
                    <a:pt x="7871" y="8692"/>
                  </a:lnTo>
                  <a:cubicBezTo>
                    <a:pt x="7085" y="9454"/>
                    <a:pt x="7621" y="10787"/>
                    <a:pt x="8716" y="10787"/>
                  </a:cubicBezTo>
                  <a:cubicBezTo>
                    <a:pt x="9823" y="10787"/>
                    <a:pt x="10335" y="9454"/>
                    <a:pt x="9562" y="8692"/>
                  </a:cubicBezTo>
                  <a:lnTo>
                    <a:pt x="9788" y="8692"/>
                  </a:lnTo>
                  <a:cubicBezTo>
                    <a:pt x="10133" y="8692"/>
                    <a:pt x="10419" y="8406"/>
                    <a:pt x="10419" y="8073"/>
                  </a:cubicBezTo>
                  <a:cubicBezTo>
                    <a:pt x="10419" y="7727"/>
                    <a:pt x="10133" y="7442"/>
                    <a:pt x="9788" y="7442"/>
                  </a:cubicBezTo>
                  <a:lnTo>
                    <a:pt x="8228" y="7442"/>
                  </a:lnTo>
                  <a:cubicBezTo>
                    <a:pt x="8133" y="7442"/>
                    <a:pt x="8061" y="7513"/>
                    <a:pt x="8061" y="7608"/>
                  </a:cubicBezTo>
                  <a:cubicBezTo>
                    <a:pt x="8061" y="7692"/>
                    <a:pt x="8133" y="7775"/>
                    <a:pt x="8228" y="7775"/>
                  </a:cubicBezTo>
                  <a:lnTo>
                    <a:pt x="9788" y="7775"/>
                  </a:lnTo>
                  <a:cubicBezTo>
                    <a:pt x="9954" y="7775"/>
                    <a:pt x="10074" y="7906"/>
                    <a:pt x="10074" y="8049"/>
                  </a:cubicBezTo>
                  <a:cubicBezTo>
                    <a:pt x="10074" y="8215"/>
                    <a:pt x="9943" y="8335"/>
                    <a:pt x="9788" y="8335"/>
                  </a:cubicBezTo>
                  <a:lnTo>
                    <a:pt x="3930" y="8335"/>
                  </a:lnTo>
                  <a:cubicBezTo>
                    <a:pt x="3108" y="8335"/>
                    <a:pt x="2620" y="7418"/>
                    <a:pt x="3096" y="6739"/>
                  </a:cubicBezTo>
                  <a:lnTo>
                    <a:pt x="3442" y="6251"/>
                  </a:lnTo>
                  <a:cubicBezTo>
                    <a:pt x="3573" y="6382"/>
                    <a:pt x="3739" y="6489"/>
                    <a:pt x="3906" y="6560"/>
                  </a:cubicBezTo>
                  <a:lnTo>
                    <a:pt x="3573" y="7072"/>
                  </a:lnTo>
                  <a:cubicBezTo>
                    <a:pt x="3358" y="7370"/>
                    <a:pt x="3573" y="7775"/>
                    <a:pt x="3942" y="7775"/>
                  </a:cubicBezTo>
                  <a:lnTo>
                    <a:pt x="7609" y="7775"/>
                  </a:lnTo>
                  <a:cubicBezTo>
                    <a:pt x="7692" y="7775"/>
                    <a:pt x="7764" y="7692"/>
                    <a:pt x="7764" y="7608"/>
                  </a:cubicBezTo>
                  <a:cubicBezTo>
                    <a:pt x="7764" y="7513"/>
                    <a:pt x="7692" y="7442"/>
                    <a:pt x="7609" y="7442"/>
                  </a:cubicBezTo>
                  <a:lnTo>
                    <a:pt x="3942" y="7442"/>
                  </a:lnTo>
                  <a:cubicBezTo>
                    <a:pt x="3847" y="7442"/>
                    <a:pt x="3811" y="7334"/>
                    <a:pt x="3847" y="7263"/>
                  </a:cubicBezTo>
                  <a:lnTo>
                    <a:pt x="4251" y="6703"/>
                  </a:lnTo>
                  <a:cubicBezTo>
                    <a:pt x="4465" y="6762"/>
                    <a:pt x="4535" y="6775"/>
                    <a:pt x="5134" y="6775"/>
                  </a:cubicBezTo>
                  <a:cubicBezTo>
                    <a:pt x="5630" y="6775"/>
                    <a:pt x="6490" y="6766"/>
                    <a:pt x="8097" y="6766"/>
                  </a:cubicBezTo>
                  <a:cubicBezTo>
                    <a:pt x="8881" y="6766"/>
                    <a:pt x="9842" y="6768"/>
                    <a:pt x="11026" y="6775"/>
                  </a:cubicBezTo>
                  <a:cubicBezTo>
                    <a:pt x="11371" y="6775"/>
                    <a:pt x="11645" y="6489"/>
                    <a:pt x="11645" y="6144"/>
                  </a:cubicBezTo>
                  <a:cubicBezTo>
                    <a:pt x="11598" y="5810"/>
                    <a:pt x="11312" y="5525"/>
                    <a:pt x="10966" y="5525"/>
                  </a:cubicBezTo>
                  <a:lnTo>
                    <a:pt x="10788" y="5525"/>
                  </a:lnTo>
                  <a:lnTo>
                    <a:pt x="11598" y="2048"/>
                  </a:lnTo>
                  <a:cubicBezTo>
                    <a:pt x="11740" y="1393"/>
                    <a:pt x="11252" y="762"/>
                    <a:pt x="10562" y="762"/>
                  </a:cubicBezTo>
                  <a:lnTo>
                    <a:pt x="7252" y="762"/>
                  </a:lnTo>
                  <a:cubicBezTo>
                    <a:pt x="7156" y="762"/>
                    <a:pt x="7085" y="834"/>
                    <a:pt x="7085" y="929"/>
                  </a:cubicBezTo>
                  <a:cubicBezTo>
                    <a:pt x="7085" y="1012"/>
                    <a:pt x="7156" y="1096"/>
                    <a:pt x="7252" y="1096"/>
                  </a:cubicBezTo>
                  <a:lnTo>
                    <a:pt x="10562" y="1096"/>
                  </a:lnTo>
                  <a:cubicBezTo>
                    <a:pt x="11026" y="1096"/>
                    <a:pt x="11359" y="1524"/>
                    <a:pt x="11252" y="1953"/>
                  </a:cubicBezTo>
                  <a:lnTo>
                    <a:pt x="10431" y="5525"/>
                  </a:lnTo>
                  <a:lnTo>
                    <a:pt x="9847" y="5525"/>
                  </a:lnTo>
                  <a:cubicBezTo>
                    <a:pt x="9943" y="5144"/>
                    <a:pt x="10585" y="2369"/>
                    <a:pt x="10705" y="1869"/>
                  </a:cubicBezTo>
                  <a:cubicBezTo>
                    <a:pt x="10728" y="1762"/>
                    <a:pt x="10645" y="1655"/>
                    <a:pt x="10538" y="1655"/>
                  </a:cubicBezTo>
                  <a:lnTo>
                    <a:pt x="2858" y="1655"/>
                  </a:lnTo>
                  <a:lnTo>
                    <a:pt x="2668" y="1096"/>
                  </a:lnTo>
                  <a:lnTo>
                    <a:pt x="6621" y="1096"/>
                  </a:lnTo>
                  <a:cubicBezTo>
                    <a:pt x="6716" y="1096"/>
                    <a:pt x="6787" y="1012"/>
                    <a:pt x="6787" y="929"/>
                  </a:cubicBezTo>
                  <a:cubicBezTo>
                    <a:pt x="6787" y="834"/>
                    <a:pt x="6716" y="762"/>
                    <a:pt x="6621" y="762"/>
                  </a:cubicBezTo>
                  <a:lnTo>
                    <a:pt x="2549" y="762"/>
                  </a:lnTo>
                  <a:cubicBezTo>
                    <a:pt x="2394" y="334"/>
                    <a:pt x="1965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7492;p55">
            <a:extLst>
              <a:ext uri="{FF2B5EF4-FFF2-40B4-BE49-F238E27FC236}">
                <a16:creationId xmlns:a16="http://schemas.microsoft.com/office/drawing/2014/main" id="{94E43632-DA8E-FA43-BBF2-18EA0A8696DD}"/>
              </a:ext>
            </a:extLst>
          </p:cNvPr>
          <p:cNvGrpSpPr/>
          <p:nvPr/>
        </p:nvGrpSpPr>
        <p:grpSpPr>
          <a:xfrm>
            <a:off x="3955196" y="2659759"/>
            <a:ext cx="478971" cy="536256"/>
            <a:chOff x="3079916" y="2744477"/>
            <a:chExt cx="332729" cy="372524"/>
          </a:xfrm>
          <a:solidFill>
            <a:schemeClr val="accent1"/>
          </a:solidFill>
        </p:grpSpPr>
        <p:sp>
          <p:nvSpPr>
            <p:cNvPr id="92" name="Google Shape;7493;p55">
              <a:extLst>
                <a:ext uri="{FF2B5EF4-FFF2-40B4-BE49-F238E27FC236}">
                  <a16:creationId xmlns:a16="http://schemas.microsoft.com/office/drawing/2014/main" id="{E9AE61A7-8661-E84D-A7FE-CC6881C68162}"/>
                </a:ext>
              </a:extLst>
            </p:cNvPr>
            <p:cNvSpPr/>
            <p:nvPr/>
          </p:nvSpPr>
          <p:spPr>
            <a:xfrm>
              <a:off x="3079916" y="2840509"/>
              <a:ext cx="313454" cy="276492"/>
            </a:xfrm>
            <a:custGeom>
              <a:avLst/>
              <a:gdLst/>
              <a:ahLst/>
              <a:cxnLst/>
              <a:rect l="l" t="t" r="r" b="b"/>
              <a:pathLst>
                <a:path w="9871" h="8707" extrusionOk="0">
                  <a:moveTo>
                    <a:pt x="2993" y="1"/>
                  </a:moveTo>
                  <a:cubicBezTo>
                    <a:pt x="2768" y="1"/>
                    <a:pt x="2560" y="25"/>
                    <a:pt x="2370" y="74"/>
                  </a:cubicBezTo>
                  <a:cubicBezTo>
                    <a:pt x="1739" y="241"/>
                    <a:pt x="1179" y="646"/>
                    <a:pt x="750" y="1205"/>
                  </a:cubicBezTo>
                  <a:cubicBezTo>
                    <a:pt x="250" y="1860"/>
                    <a:pt x="0" y="2694"/>
                    <a:pt x="0" y="3622"/>
                  </a:cubicBezTo>
                  <a:cubicBezTo>
                    <a:pt x="0" y="4575"/>
                    <a:pt x="429" y="5825"/>
                    <a:pt x="1120" y="6896"/>
                  </a:cubicBezTo>
                  <a:cubicBezTo>
                    <a:pt x="1882" y="8039"/>
                    <a:pt x="2751" y="8706"/>
                    <a:pt x="3525" y="8706"/>
                  </a:cubicBezTo>
                  <a:cubicBezTo>
                    <a:pt x="3846" y="8706"/>
                    <a:pt x="4156" y="8670"/>
                    <a:pt x="4441" y="8575"/>
                  </a:cubicBezTo>
                  <a:cubicBezTo>
                    <a:pt x="4596" y="8534"/>
                    <a:pt x="4760" y="8513"/>
                    <a:pt x="4924" y="8513"/>
                  </a:cubicBezTo>
                  <a:cubicBezTo>
                    <a:pt x="5087" y="8513"/>
                    <a:pt x="5251" y="8534"/>
                    <a:pt x="5406" y="8575"/>
                  </a:cubicBezTo>
                  <a:cubicBezTo>
                    <a:pt x="5703" y="8670"/>
                    <a:pt x="6013" y="8706"/>
                    <a:pt x="6311" y="8706"/>
                  </a:cubicBezTo>
                  <a:cubicBezTo>
                    <a:pt x="7085" y="8706"/>
                    <a:pt x="7978" y="8051"/>
                    <a:pt x="8728" y="6896"/>
                  </a:cubicBezTo>
                  <a:cubicBezTo>
                    <a:pt x="9418" y="5837"/>
                    <a:pt x="9835" y="4587"/>
                    <a:pt x="9835" y="3622"/>
                  </a:cubicBezTo>
                  <a:cubicBezTo>
                    <a:pt x="9871" y="2920"/>
                    <a:pt x="9716" y="2301"/>
                    <a:pt x="9454" y="1753"/>
                  </a:cubicBezTo>
                  <a:cubicBezTo>
                    <a:pt x="9420" y="1677"/>
                    <a:pt x="9351" y="1637"/>
                    <a:pt x="9275" y="1637"/>
                  </a:cubicBezTo>
                  <a:cubicBezTo>
                    <a:pt x="9244" y="1637"/>
                    <a:pt x="9211" y="1644"/>
                    <a:pt x="9180" y="1658"/>
                  </a:cubicBezTo>
                  <a:cubicBezTo>
                    <a:pt x="9085" y="1705"/>
                    <a:pt x="9049" y="1824"/>
                    <a:pt x="9097" y="1932"/>
                  </a:cubicBezTo>
                  <a:cubicBezTo>
                    <a:pt x="9347" y="2420"/>
                    <a:pt x="9466" y="3003"/>
                    <a:pt x="9466" y="3622"/>
                  </a:cubicBezTo>
                  <a:cubicBezTo>
                    <a:pt x="9466" y="4503"/>
                    <a:pt x="9061" y="5682"/>
                    <a:pt x="8406" y="6670"/>
                  </a:cubicBezTo>
                  <a:cubicBezTo>
                    <a:pt x="7739" y="7694"/>
                    <a:pt x="6966" y="8313"/>
                    <a:pt x="6323" y="8313"/>
                  </a:cubicBezTo>
                  <a:cubicBezTo>
                    <a:pt x="6061" y="8313"/>
                    <a:pt x="5775" y="8266"/>
                    <a:pt x="5525" y="8194"/>
                  </a:cubicBezTo>
                  <a:cubicBezTo>
                    <a:pt x="5328" y="8135"/>
                    <a:pt x="5126" y="8105"/>
                    <a:pt x="4925" y="8105"/>
                  </a:cubicBezTo>
                  <a:cubicBezTo>
                    <a:pt x="4724" y="8105"/>
                    <a:pt x="4525" y="8135"/>
                    <a:pt x="4334" y="8194"/>
                  </a:cubicBezTo>
                  <a:cubicBezTo>
                    <a:pt x="4084" y="8266"/>
                    <a:pt x="3798" y="8313"/>
                    <a:pt x="3525" y="8313"/>
                  </a:cubicBezTo>
                  <a:cubicBezTo>
                    <a:pt x="2894" y="8313"/>
                    <a:pt x="2120" y="7694"/>
                    <a:pt x="1441" y="6670"/>
                  </a:cubicBezTo>
                  <a:cubicBezTo>
                    <a:pt x="786" y="5682"/>
                    <a:pt x="393" y="4503"/>
                    <a:pt x="393" y="3622"/>
                  </a:cubicBezTo>
                  <a:cubicBezTo>
                    <a:pt x="393" y="2789"/>
                    <a:pt x="631" y="2039"/>
                    <a:pt x="1060" y="1443"/>
                  </a:cubicBezTo>
                  <a:cubicBezTo>
                    <a:pt x="1429" y="955"/>
                    <a:pt x="1941" y="598"/>
                    <a:pt x="2453" y="467"/>
                  </a:cubicBezTo>
                  <a:cubicBezTo>
                    <a:pt x="2608" y="425"/>
                    <a:pt x="2783" y="405"/>
                    <a:pt x="2975" y="405"/>
                  </a:cubicBezTo>
                  <a:cubicBezTo>
                    <a:pt x="3270" y="405"/>
                    <a:pt x="3605" y="452"/>
                    <a:pt x="3965" y="539"/>
                  </a:cubicBezTo>
                  <a:cubicBezTo>
                    <a:pt x="4025" y="550"/>
                    <a:pt x="4096" y="574"/>
                    <a:pt x="4156" y="586"/>
                  </a:cubicBezTo>
                  <a:cubicBezTo>
                    <a:pt x="4165" y="587"/>
                    <a:pt x="4174" y="588"/>
                    <a:pt x="4183" y="588"/>
                  </a:cubicBezTo>
                  <a:cubicBezTo>
                    <a:pt x="4278" y="588"/>
                    <a:pt x="4361" y="529"/>
                    <a:pt x="4394" y="431"/>
                  </a:cubicBezTo>
                  <a:cubicBezTo>
                    <a:pt x="4406" y="336"/>
                    <a:pt x="4346" y="229"/>
                    <a:pt x="4239" y="193"/>
                  </a:cubicBezTo>
                  <a:lnTo>
                    <a:pt x="4060" y="158"/>
                  </a:lnTo>
                  <a:cubicBezTo>
                    <a:pt x="3674" y="52"/>
                    <a:pt x="3316" y="1"/>
                    <a:pt x="2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494;p55">
              <a:extLst>
                <a:ext uri="{FF2B5EF4-FFF2-40B4-BE49-F238E27FC236}">
                  <a16:creationId xmlns:a16="http://schemas.microsoft.com/office/drawing/2014/main" id="{5C0626A5-CA0B-C942-A171-DA6710456FB0}"/>
                </a:ext>
              </a:extLst>
            </p:cNvPr>
            <p:cNvSpPr/>
            <p:nvPr/>
          </p:nvSpPr>
          <p:spPr>
            <a:xfrm>
              <a:off x="3244375" y="2840255"/>
              <a:ext cx="124416" cy="45727"/>
            </a:xfrm>
            <a:custGeom>
              <a:avLst/>
              <a:gdLst/>
              <a:ahLst/>
              <a:cxnLst/>
              <a:rect l="l" t="t" r="r" b="b"/>
              <a:pathLst>
                <a:path w="3918" h="1440" extrusionOk="0">
                  <a:moveTo>
                    <a:pt x="1721" y="0"/>
                  </a:moveTo>
                  <a:cubicBezTo>
                    <a:pt x="1391" y="0"/>
                    <a:pt x="1027" y="53"/>
                    <a:pt x="632" y="154"/>
                  </a:cubicBezTo>
                  <a:cubicBezTo>
                    <a:pt x="477" y="189"/>
                    <a:pt x="334" y="213"/>
                    <a:pt x="191" y="237"/>
                  </a:cubicBezTo>
                  <a:cubicBezTo>
                    <a:pt x="96" y="249"/>
                    <a:pt x="1" y="356"/>
                    <a:pt x="12" y="463"/>
                  </a:cubicBezTo>
                  <a:cubicBezTo>
                    <a:pt x="35" y="563"/>
                    <a:pt x="120" y="643"/>
                    <a:pt x="218" y="643"/>
                  </a:cubicBezTo>
                  <a:cubicBezTo>
                    <a:pt x="225" y="643"/>
                    <a:pt x="232" y="643"/>
                    <a:pt x="239" y="642"/>
                  </a:cubicBezTo>
                  <a:cubicBezTo>
                    <a:pt x="405" y="630"/>
                    <a:pt x="572" y="582"/>
                    <a:pt x="727" y="547"/>
                  </a:cubicBezTo>
                  <a:cubicBezTo>
                    <a:pt x="1080" y="460"/>
                    <a:pt x="1412" y="413"/>
                    <a:pt x="1708" y="413"/>
                  </a:cubicBezTo>
                  <a:cubicBezTo>
                    <a:pt x="1901" y="413"/>
                    <a:pt x="2079" y="433"/>
                    <a:pt x="2239" y="475"/>
                  </a:cubicBezTo>
                  <a:cubicBezTo>
                    <a:pt x="2727" y="606"/>
                    <a:pt x="3203" y="928"/>
                    <a:pt x="3561" y="1368"/>
                  </a:cubicBezTo>
                  <a:cubicBezTo>
                    <a:pt x="3608" y="1416"/>
                    <a:pt x="3668" y="1439"/>
                    <a:pt x="3703" y="1439"/>
                  </a:cubicBezTo>
                  <a:cubicBezTo>
                    <a:pt x="3751" y="1439"/>
                    <a:pt x="3799" y="1428"/>
                    <a:pt x="3822" y="1404"/>
                  </a:cubicBezTo>
                  <a:cubicBezTo>
                    <a:pt x="3918" y="1309"/>
                    <a:pt x="3918" y="1189"/>
                    <a:pt x="3858" y="1106"/>
                  </a:cubicBezTo>
                  <a:cubicBezTo>
                    <a:pt x="3441" y="594"/>
                    <a:pt x="2894" y="225"/>
                    <a:pt x="2322" y="70"/>
                  </a:cubicBezTo>
                  <a:cubicBezTo>
                    <a:pt x="2138" y="23"/>
                    <a:pt x="1937" y="0"/>
                    <a:pt x="17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495;p55">
              <a:extLst>
                <a:ext uri="{FF2B5EF4-FFF2-40B4-BE49-F238E27FC236}">
                  <a16:creationId xmlns:a16="http://schemas.microsoft.com/office/drawing/2014/main" id="{C8A163E3-239B-FD43-8B36-DCE98252BB63}"/>
                </a:ext>
              </a:extLst>
            </p:cNvPr>
            <p:cNvSpPr/>
            <p:nvPr/>
          </p:nvSpPr>
          <p:spPr>
            <a:xfrm>
              <a:off x="3198267" y="2744477"/>
              <a:ext cx="214378" cy="145279"/>
            </a:xfrm>
            <a:custGeom>
              <a:avLst/>
              <a:gdLst/>
              <a:ahLst/>
              <a:cxnLst/>
              <a:rect l="l" t="t" r="r" b="b"/>
              <a:pathLst>
                <a:path w="6751" h="4575" extrusionOk="0">
                  <a:moveTo>
                    <a:pt x="4113" y="1"/>
                  </a:moveTo>
                  <a:cubicBezTo>
                    <a:pt x="3977" y="1"/>
                    <a:pt x="3841" y="10"/>
                    <a:pt x="3703" y="26"/>
                  </a:cubicBezTo>
                  <a:cubicBezTo>
                    <a:pt x="3060" y="74"/>
                    <a:pt x="2500" y="407"/>
                    <a:pt x="2060" y="1026"/>
                  </a:cubicBezTo>
                  <a:cubicBezTo>
                    <a:pt x="1786" y="1407"/>
                    <a:pt x="1643" y="1777"/>
                    <a:pt x="1607" y="1884"/>
                  </a:cubicBezTo>
                  <a:lnTo>
                    <a:pt x="1083" y="2693"/>
                  </a:lnTo>
                  <a:cubicBezTo>
                    <a:pt x="929" y="2241"/>
                    <a:pt x="786" y="1955"/>
                    <a:pt x="774" y="1943"/>
                  </a:cubicBezTo>
                  <a:cubicBezTo>
                    <a:pt x="742" y="1871"/>
                    <a:pt x="666" y="1837"/>
                    <a:pt x="595" y="1837"/>
                  </a:cubicBezTo>
                  <a:cubicBezTo>
                    <a:pt x="560" y="1837"/>
                    <a:pt x="527" y="1844"/>
                    <a:pt x="500" y="1860"/>
                  </a:cubicBezTo>
                  <a:cubicBezTo>
                    <a:pt x="393" y="1896"/>
                    <a:pt x="369" y="2039"/>
                    <a:pt x="417" y="2122"/>
                  </a:cubicBezTo>
                  <a:cubicBezTo>
                    <a:pt x="417" y="2134"/>
                    <a:pt x="869" y="3015"/>
                    <a:pt x="964" y="4158"/>
                  </a:cubicBezTo>
                  <a:cubicBezTo>
                    <a:pt x="810" y="4146"/>
                    <a:pt x="667" y="4098"/>
                    <a:pt x="560" y="4063"/>
                  </a:cubicBezTo>
                  <a:cubicBezTo>
                    <a:pt x="429" y="4003"/>
                    <a:pt x="381" y="3944"/>
                    <a:pt x="381" y="3920"/>
                  </a:cubicBezTo>
                  <a:cubicBezTo>
                    <a:pt x="381" y="3824"/>
                    <a:pt x="286" y="3729"/>
                    <a:pt x="191" y="3729"/>
                  </a:cubicBezTo>
                  <a:cubicBezTo>
                    <a:pt x="83" y="3729"/>
                    <a:pt x="0" y="3824"/>
                    <a:pt x="0" y="3920"/>
                  </a:cubicBezTo>
                  <a:cubicBezTo>
                    <a:pt x="0" y="4039"/>
                    <a:pt x="60" y="4265"/>
                    <a:pt x="393" y="4432"/>
                  </a:cubicBezTo>
                  <a:cubicBezTo>
                    <a:pt x="607" y="4515"/>
                    <a:pt x="893" y="4575"/>
                    <a:pt x="1191" y="4575"/>
                  </a:cubicBezTo>
                  <a:cubicBezTo>
                    <a:pt x="1488" y="4575"/>
                    <a:pt x="1750" y="4515"/>
                    <a:pt x="1976" y="4432"/>
                  </a:cubicBezTo>
                  <a:cubicBezTo>
                    <a:pt x="2334" y="4265"/>
                    <a:pt x="2381" y="4039"/>
                    <a:pt x="2381" y="3920"/>
                  </a:cubicBezTo>
                  <a:cubicBezTo>
                    <a:pt x="2381" y="3824"/>
                    <a:pt x="2286" y="3729"/>
                    <a:pt x="2179" y="3729"/>
                  </a:cubicBezTo>
                  <a:cubicBezTo>
                    <a:pt x="2084" y="3729"/>
                    <a:pt x="1988" y="3824"/>
                    <a:pt x="1988" y="3920"/>
                  </a:cubicBezTo>
                  <a:cubicBezTo>
                    <a:pt x="1988" y="3944"/>
                    <a:pt x="1941" y="4003"/>
                    <a:pt x="1810" y="4063"/>
                  </a:cubicBezTo>
                  <a:cubicBezTo>
                    <a:pt x="1691" y="4122"/>
                    <a:pt x="1548" y="4146"/>
                    <a:pt x="1381" y="4158"/>
                  </a:cubicBezTo>
                  <a:cubicBezTo>
                    <a:pt x="1345" y="3801"/>
                    <a:pt x="1286" y="3479"/>
                    <a:pt x="1226" y="3193"/>
                  </a:cubicBezTo>
                  <a:lnTo>
                    <a:pt x="1917" y="2158"/>
                  </a:lnTo>
                  <a:cubicBezTo>
                    <a:pt x="1941" y="2158"/>
                    <a:pt x="1976" y="2169"/>
                    <a:pt x="2048" y="2181"/>
                  </a:cubicBezTo>
                  <a:cubicBezTo>
                    <a:pt x="2167" y="2229"/>
                    <a:pt x="2334" y="2312"/>
                    <a:pt x="2512" y="2420"/>
                  </a:cubicBezTo>
                  <a:cubicBezTo>
                    <a:pt x="2977" y="2693"/>
                    <a:pt x="3584" y="3027"/>
                    <a:pt x="4251" y="3027"/>
                  </a:cubicBezTo>
                  <a:cubicBezTo>
                    <a:pt x="4477" y="3027"/>
                    <a:pt x="4715" y="2991"/>
                    <a:pt x="4953" y="2896"/>
                  </a:cubicBezTo>
                  <a:cubicBezTo>
                    <a:pt x="6441" y="2312"/>
                    <a:pt x="6739" y="431"/>
                    <a:pt x="6739" y="348"/>
                  </a:cubicBezTo>
                  <a:cubicBezTo>
                    <a:pt x="6751" y="312"/>
                    <a:pt x="6727" y="229"/>
                    <a:pt x="6644" y="193"/>
                  </a:cubicBezTo>
                  <a:cubicBezTo>
                    <a:pt x="6614" y="169"/>
                    <a:pt x="6578" y="157"/>
                    <a:pt x="6541" y="157"/>
                  </a:cubicBezTo>
                  <a:cubicBezTo>
                    <a:pt x="6504" y="157"/>
                    <a:pt x="6465" y="169"/>
                    <a:pt x="6429" y="193"/>
                  </a:cubicBezTo>
                  <a:cubicBezTo>
                    <a:pt x="6298" y="275"/>
                    <a:pt x="6157" y="307"/>
                    <a:pt x="5995" y="307"/>
                  </a:cubicBezTo>
                  <a:cubicBezTo>
                    <a:pt x="5805" y="307"/>
                    <a:pt x="5586" y="263"/>
                    <a:pt x="5322" y="205"/>
                  </a:cubicBezTo>
                  <a:cubicBezTo>
                    <a:pt x="5274" y="193"/>
                    <a:pt x="5239" y="193"/>
                    <a:pt x="5191" y="169"/>
                  </a:cubicBezTo>
                  <a:cubicBezTo>
                    <a:pt x="5177" y="166"/>
                    <a:pt x="5163" y="165"/>
                    <a:pt x="5149" y="165"/>
                  </a:cubicBezTo>
                  <a:cubicBezTo>
                    <a:pt x="5057" y="165"/>
                    <a:pt x="4974" y="231"/>
                    <a:pt x="4953" y="324"/>
                  </a:cubicBezTo>
                  <a:cubicBezTo>
                    <a:pt x="4917" y="431"/>
                    <a:pt x="5001" y="526"/>
                    <a:pt x="5096" y="562"/>
                  </a:cubicBezTo>
                  <a:cubicBezTo>
                    <a:pt x="5144" y="574"/>
                    <a:pt x="5191" y="574"/>
                    <a:pt x="5239" y="586"/>
                  </a:cubicBezTo>
                  <a:cubicBezTo>
                    <a:pt x="5513" y="648"/>
                    <a:pt x="5761" y="703"/>
                    <a:pt x="6002" y="703"/>
                  </a:cubicBezTo>
                  <a:cubicBezTo>
                    <a:pt x="6085" y="703"/>
                    <a:pt x="6168" y="697"/>
                    <a:pt x="6251" y="681"/>
                  </a:cubicBezTo>
                  <a:lnTo>
                    <a:pt x="6251" y="681"/>
                  </a:lnTo>
                  <a:cubicBezTo>
                    <a:pt x="6096" y="1217"/>
                    <a:pt x="5691" y="2217"/>
                    <a:pt x="4786" y="2550"/>
                  </a:cubicBezTo>
                  <a:cubicBezTo>
                    <a:pt x="4600" y="2622"/>
                    <a:pt x="4417" y="2652"/>
                    <a:pt x="4237" y="2652"/>
                  </a:cubicBezTo>
                  <a:cubicBezTo>
                    <a:pt x="3671" y="2652"/>
                    <a:pt x="3146" y="2351"/>
                    <a:pt x="2703" y="2098"/>
                  </a:cubicBezTo>
                  <a:cubicBezTo>
                    <a:pt x="2465" y="1955"/>
                    <a:pt x="2262" y="1836"/>
                    <a:pt x="2084" y="1777"/>
                  </a:cubicBezTo>
                  <a:cubicBezTo>
                    <a:pt x="2286" y="1336"/>
                    <a:pt x="2810" y="503"/>
                    <a:pt x="3727" y="431"/>
                  </a:cubicBezTo>
                  <a:cubicBezTo>
                    <a:pt x="3850" y="420"/>
                    <a:pt x="3970" y="415"/>
                    <a:pt x="4092" y="415"/>
                  </a:cubicBezTo>
                  <a:cubicBezTo>
                    <a:pt x="4241" y="415"/>
                    <a:pt x="4391" y="423"/>
                    <a:pt x="4548" y="443"/>
                  </a:cubicBezTo>
                  <a:cubicBezTo>
                    <a:pt x="4556" y="444"/>
                    <a:pt x="4564" y="444"/>
                    <a:pt x="4571" y="444"/>
                  </a:cubicBezTo>
                  <a:cubicBezTo>
                    <a:pt x="4670" y="444"/>
                    <a:pt x="4763" y="375"/>
                    <a:pt x="4774" y="264"/>
                  </a:cubicBezTo>
                  <a:cubicBezTo>
                    <a:pt x="4786" y="157"/>
                    <a:pt x="4715" y="50"/>
                    <a:pt x="4596" y="38"/>
                  </a:cubicBezTo>
                  <a:cubicBezTo>
                    <a:pt x="4430" y="13"/>
                    <a:pt x="4271" y="1"/>
                    <a:pt x="4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7496;p55">
            <a:extLst>
              <a:ext uri="{FF2B5EF4-FFF2-40B4-BE49-F238E27FC236}">
                <a16:creationId xmlns:a16="http://schemas.microsoft.com/office/drawing/2014/main" id="{36E0A767-D82D-5640-892D-0297A162BE7E}"/>
              </a:ext>
            </a:extLst>
          </p:cNvPr>
          <p:cNvGrpSpPr/>
          <p:nvPr/>
        </p:nvGrpSpPr>
        <p:grpSpPr>
          <a:xfrm>
            <a:off x="4733488" y="2661272"/>
            <a:ext cx="484963" cy="511883"/>
            <a:chOff x="3620575" y="2745525"/>
            <a:chExt cx="336891" cy="355592"/>
          </a:xfrm>
          <a:solidFill>
            <a:schemeClr val="accent1"/>
          </a:solidFill>
        </p:grpSpPr>
        <p:sp>
          <p:nvSpPr>
            <p:cNvPr id="96" name="Google Shape;7497;p55">
              <a:extLst>
                <a:ext uri="{FF2B5EF4-FFF2-40B4-BE49-F238E27FC236}">
                  <a16:creationId xmlns:a16="http://schemas.microsoft.com/office/drawing/2014/main" id="{57A187F3-A14B-C343-B7B0-2D1D18093A2D}"/>
                </a:ext>
              </a:extLst>
            </p:cNvPr>
            <p:cNvSpPr/>
            <p:nvPr/>
          </p:nvSpPr>
          <p:spPr>
            <a:xfrm>
              <a:off x="3620575" y="2745525"/>
              <a:ext cx="336889" cy="355592"/>
            </a:xfrm>
            <a:custGeom>
              <a:avLst/>
              <a:gdLst/>
              <a:ahLst/>
              <a:cxnLst/>
              <a:rect l="l" t="t" r="r" b="b"/>
              <a:pathLst>
                <a:path w="10609" h="11198" extrusionOk="0">
                  <a:moveTo>
                    <a:pt x="9856" y="0"/>
                  </a:moveTo>
                  <a:cubicBezTo>
                    <a:pt x="9825" y="0"/>
                    <a:pt x="9794" y="2"/>
                    <a:pt x="9763" y="5"/>
                  </a:cubicBezTo>
                  <a:lnTo>
                    <a:pt x="3310" y="1148"/>
                  </a:lnTo>
                  <a:cubicBezTo>
                    <a:pt x="2965" y="1208"/>
                    <a:pt x="2691" y="1505"/>
                    <a:pt x="2691" y="1863"/>
                  </a:cubicBezTo>
                  <a:lnTo>
                    <a:pt x="2691" y="7161"/>
                  </a:lnTo>
                  <a:cubicBezTo>
                    <a:pt x="2512" y="7101"/>
                    <a:pt x="2324" y="7075"/>
                    <a:pt x="2134" y="7075"/>
                  </a:cubicBezTo>
                  <a:cubicBezTo>
                    <a:pt x="2098" y="7075"/>
                    <a:pt x="2061" y="7076"/>
                    <a:pt x="2024" y="7078"/>
                  </a:cubicBezTo>
                  <a:cubicBezTo>
                    <a:pt x="1489" y="7089"/>
                    <a:pt x="1000" y="7304"/>
                    <a:pt x="608" y="7685"/>
                  </a:cubicBezTo>
                  <a:cubicBezTo>
                    <a:pt x="238" y="8078"/>
                    <a:pt x="12" y="8566"/>
                    <a:pt x="12" y="9102"/>
                  </a:cubicBezTo>
                  <a:cubicBezTo>
                    <a:pt x="0" y="9661"/>
                    <a:pt x="227" y="10185"/>
                    <a:pt x="608" y="10590"/>
                  </a:cubicBezTo>
                  <a:cubicBezTo>
                    <a:pt x="1000" y="10971"/>
                    <a:pt x="1524" y="11197"/>
                    <a:pt x="2072" y="11197"/>
                  </a:cubicBezTo>
                  <a:lnTo>
                    <a:pt x="2096" y="11197"/>
                  </a:lnTo>
                  <a:cubicBezTo>
                    <a:pt x="3215" y="11185"/>
                    <a:pt x="4120" y="10245"/>
                    <a:pt x="4120" y="9114"/>
                  </a:cubicBezTo>
                  <a:lnTo>
                    <a:pt x="4120" y="4934"/>
                  </a:lnTo>
                  <a:cubicBezTo>
                    <a:pt x="4120" y="4827"/>
                    <a:pt x="4037" y="4744"/>
                    <a:pt x="3929" y="4744"/>
                  </a:cubicBezTo>
                  <a:cubicBezTo>
                    <a:pt x="3822" y="4744"/>
                    <a:pt x="3739" y="4827"/>
                    <a:pt x="3739" y="4934"/>
                  </a:cubicBezTo>
                  <a:lnTo>
                    <a:pt x="3739" y="9114"/>
                  </a:lnTo>
                  <a:cubicBezTo>
                    <a:pt x="3739" y="10042"/>
                    <a:pt x="3013" y="10780"/>
                    <a:pt x="2096" y="10792"/>
                  </a:cubicBezTo>
                  <a:lnTo>
                    <a:pt x="2072" y="10792"/>
                  </a:lnTo>
                  <a:cubicBezTo>
                    <a:pt x="1620" y="10792"/>
                    <a:pt x="1203" y="10614"/>
                    <a:pt x="893" y="10304"/>
                  </a:cubicBezTo>
                  <a:cubicBezTo>
                    <a:pt x="572" y="9983"/>
                    <a:pt x="405" y="9566"/>
                    <a:pt x="405" y="9102"/>
                  </a:cubicBezTo>
                  <a:cubicBezTo>
                    <a:pt x="417" y="8221"/>
                    <a:pt x="1143" y="7494"/>
                    <a:pt x="2024" y="7482"/>
                  </a:cubicBezTo>
                  <a:cubicBezTo>
                    <a:pt x="2298" y="7482"/>
                    <a:pt x="2560" y="7518"/>
                    <a:pt x="2798" y="7637"/>
                  </a:cubicBezTo>
                  <a:cubicBezTo>
                    <a:pt x="2826" y="7654"/>
                    <a:pt x="2856" y="7663"/>
                    <a:pt x="2886" y="7663"/>
                  </a:cubicBezTo>
                  <a:cubicBezTo>
                    <a:pt x="2922" y="7663"/>
                    <a:pt x="2957" y="7651"/>
                    <a:pt x="2989" y="7625"/>
                  </a:cubicBezTo>
                  <a:cubicBezTo>
                    <a:pt x="3048" y="7601"/>
                    <a:pt x="3084" y="7518"/>
                    <a:pt x="3084" y="7459"/>
                  </a:cubicBezTo>
                  <a:lnTo>
                    <a:pt x="3084" y="1863"/>
                  </a:lnTo>
                  <a:cubicBezTo>
                    <a:pt x="3084" y="1708"/>
                    <a:pt x="3203" y="1565"/>
                    <a:pt x="3346" y="1541"/>
                  </a:cubicBezTo>
                  <a:lnTo>
                    <a:pt x="9811" y="398"/>
                  </a:lnTo>
                  <a:cubicBezTo>
                    <a:pt x="9834" y="393"/>
                    <a:pt x="9856" y="391"/>
                    <a:pt x="9877" y="391"/>
                  </a:cubicBezTo>
                  <a:cubicBezTo>
                    <a:pt x="9953" y="391"/>
                    <a:pt x="10017" y="423"/>
                    <a:pt x="10073" y="470"/>
                  </a:cubicBezTo>
                  <a:cubicBezTo>
                    <a:pt x="10156" y="529"/>
                    <a:pt x="10192" y="612"/>
                    <a:pt x="10192" y="720"/>
                  </a:cubicBezTo>
                  <a:lnTo>
                    <a:pt x="10192" y="2910"/>
                  </a:lnTo>
                  <a:cubicBezTo>
                    <a:pt x="10192" y="3018"/>
                    <a:pt x="10287" y="3101"/>
                    <a:pt x="10394" y="3101"/>
                  </a:cubicBezTo>
                  <a:cubicBezTo>
                    <a:pt x="10490" y="3101"/>
                    <a:pt x="10585" y="3018"/>
                    <a:pt x="10585" y="2910"/>
                  </a:cubicBezTo>
                  <a:lnTo>
                    <a:pt x="10585" y="720"/>
                  </a:lnTo>
                  <a:cubicBezTo>
                    <a:pt x="10609" y="529"/>
                    <a:pt x="10525" y="315"/>
                    <a:pt x="10359" y="172"/>
                  </a:cubicBezTo>
                  <a:cubicBezTo>
                    <a:pt x="10216" y="60"/>
                    <a:pt x="10039" y="0"/>
                    <a:pt x="98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498;p55">
              <a:extLst>
                <a:ext uri="{FF2B5EF4-FFF2-40B4-BE49-F238E27FC236}">
                  <a16:creationId xmlns:a16="http://schemas.microsoft.com/office/drawing/2014/main" id="{8037FF4A-CC39-1E41-8949-A95CD2650A98}"/>
                </a:ext>
              </a:extLst>
            </p:cNvPr>
            <p:cNvSpPr/>
            <p:nvPr/>
          </p:nvSpPr>
          <p:spPr>
            <a:xfrm>
              <a:off x="3738896" y="2800747"/>
              <a:ext cx="218570" cy="258771"/>
            </a:xfrm>
            <a:custGeom>
              <a:avLst/>
              <a:gdLst/>
              <a:ahLst/>
              <a:cxnLst/>
              <a:rect l="l" t="t" r="r" b="b"/>
              <a:pathLst>
                <a:path w="6883" h="8149" extrusionOk="0">
                  <a:moveTo>
                    <a:pt x="5651" y="0"/>
                  </a:moveTo>
                  <a:cubicBezTo>
                    <a:pt x="5637" y="0"/>
                    <a:pt x="5623" y="2"/>
                    <a:pt x="5609" y="5"/>
                  </a:cubicBezTo>
                  <a:lnTo>
                    <a:pt x="156" y="981"/>
                  </a:lnTo>
                  <a:cubicBezTo>
                    <a:pt x="72" y="993"/>
                    <a:pt x="1" y="1076"/>
                    <a:pt x="1" y="1171"/>
                  </a:cubicBezTo>
                  <a:lnTo>
                    <a:pt x="1" y="2267"/>
                  </a:lnTo>
                  <a:cubicBezTo>
                    <a:pt x="1" y="2374"/>
                    <a:pt x="84" y="2469"/>
                    <a:pt x="191" y="2469"/>
                  </a:cubicBezTo>
                  <a:cubicBezTo>
                    <a:pt x="287" y="2469"/>
                    <a:pt x="382" y="2374"/>
                    <a:pt x="382" y="2267"/>
                  </a:cubicBezTo>
                  <a:lnTo>
                    <a:pt x="382" y="1338"/>
                  </a:lnTo>
                  <a:lnTo>
                    <a:pt x="5430" y="445"/>
                  </a:lnTo>
                  <a:lnTo>
                    <a:pt x="5430" y="4112"/>
                  </a:lnTo>
                  <a:cubicBezTo>
                    <a:pt x="5241" y="4052"/>
                    <a:pt x="5051" y="4026"/>
                    <a:pt x="4862" y="4026"/>
                  </a:cubicBezTo>
                  <a:cubicBezTo>
                    <a:pt x="4825" y="4026"/>
                    <a:pt x="4788" y="4027"/>
                    <a:pt x="4752" y="4029"/>
                  </a:cubicBezTo>
                  <a:cubicBezTo>
                    <a:pt x="4216" y="4041"/>
                    <a:pt x="3728" y="4243"/>
                    <a:pt x="3347" y="4636"/>
                  </a:cubicBezTo>
                  <a:cubicBezTo>
                    <a:pt x="2966" y="5029"/>
                    <a:pt x="2751" y="5517"/>
                    <a:pt x="2751" y="6053"/>
                  </a:cubicBezTo>
                  <a:cubicBezTo>
                    <a:pt x="2727" y="6613"/>
                    <a:pt x="2954" y="7136"/>
                    <a:pt x="3347" y="7541"/>
                  </a:cubicBezTo>
                  <a:cubicBezTo>
                    <a:pt x="3728" y="7922"/>
                    <a:pt x="4251" y="8148"/>
                    <a:pt x="4799" y="8148"/>
                  </a:cubicBezTo>
                  <a:lnTo>
                    <a:pt x="4835" y="8148"/>
                  </a:lnTo>
                  <a:cubicBezTo>
                    <a:pt x="5942" y="8137"/>
                    <a:pt x="6859" y="7196"/>
                    <a:pt x="6859" y="6065"/>
                  </a:cubicBezTo>
                  <a:lnTo>
                    <a:pt x="6859" y="2148"/>
                  </a:lnTo>
                  <a:cubicBezTo>
                    <a:pt x="6883" y="2017"/>
                    <a:pt x="6799" y="1933"/>
                    <a:pt x="6692" y="1933"/>
                  </a:cubicBezTo>
                  <a:cubicBezTo>
                    <a:pt x="6585" y="1933"/>
                    <a:pt x="6502" y="2017"/>
                    <a:pt x="6502" y="2124"/>
                  </a:cubicBezTo>
                  <a:lnTo>
                    <a:pt x="6502" y="6041"/>
                  </a:lnTo>
                  <a:cubicBezTo>
                    <a:pt x="6502" y="6958"/>
                    <a:pt x="5775" y="7708"/>
                    <a:pt x="4859" y="7720"/>
                  </a:cubicBezTo>
                  <a:lnTo>
                    <a:pt x="4835" y="7720"/>
                  </a:lnTo>
                  <a:cubicBezTo>
                    <a:pt x="4382" y="7720"/>
                    <a:pt x="3966" y="7541"/>
                    <a:pt x="3656" y="7232"/>
                  </a:cubicBezTo>
                  <a:cubicBezTo>
                    <a:pt x="3335" y="6898"/>
                    <a:pt x="3168" y="6482"/>
                    <a:pt x="3168" y="6017"/>
                  </a:cubicBezTo>
                  <a:cubicBezTo>
                    <a:pt x="3180" y="5148"/>
                    <a:pt x="3906" y="4410"/>
                    <a:pt x="4787" y="4398"/>
                  </a:cubicBezTo>
                  <a:cubicBezTo>
                    <a:pt x="5061" y="4398"/>
                    <a:pt x="5323" y="4446"/>
                    <a:pt x="5561" y="4565"/>
                  </a:cubicBezTo>
                  <a:cubicBezTo>
                    <a:pt x="5588" y="4575"/>
                    <a:pt x="5617" y="4581"/>
                    <a:pt x="5646" y="4581"/>
                  </a:cubicBezTo>
                  <a:cubicBezTo>
                    <a:pt x="5683" y="4581"/>
                    <a:pt x="5719" y="4572"/>
                    <a:pt x="5752" y="4553"/>
                  </a:cubicBezTo>
                  <a:cubicBezTo>
                    <a:pt x="5811" y="4517"/>
                    <a:pt x="5847" y="4446"/>
                    <a:pt x="5847" y="4386"/>
                  </a:cubicBezTo>
                  <a:lnTo>
                    <a:pt x="5847" y="207"/>
                  </a:lnTo>
                  <a:cubicBezTo>
                    <a:pt x="5847" y="147"/>
                    <a:pt x="5811" y="88"/>
                    <a:pt x="5775" y="52"/>
                  </a:cubicBezTo>
                  <a:cubicBezTo>
                    <a:pt x="5739" y="16"/>
                    <a:pt x="5696" y="0"/>
                    <a:pt x="56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7499;p55">
            <a:extLst>
              <a:ext uri="{FF2B5EF4-FFF2-40B4-BE49-F238E27FC236}">
                <a16:creationId xmlns:a16="http://schemas.microsoft.com/office/drawing/2014/main" id="{3B69E035-187C-5D47-9534-76EF854D77EC}"/>
              </a:ext>
            </a:extLst>
          </p:cNvPr>
          <p:cNvGrpSpPr/>
          <p:nvPr/>
        </p:nvGrpSpPr>
        <p:grpSpPr>
          <a:xfrm>
            <a:off x="5462228" y="2683119"/>
            <a:ext cx="547585" cy="522717"/>
            <a:chOff x="4126812" y="2760709"/>
            <a:chExt cx="380393" cy="363119"/>
          </a:xfrm>
          <a:solidFill>
            <a:schemeClr val="accent1"/>
          </a:solidFill>
        </p:grpSpPr>
        <p:sp>
          <p:nvSpPr>
            <p:cNvPr id="99" name="Google Shape;7500;p55">
              <a:extLst>
                <a:ext uri="{FF2B5EF4-FFF2-40B4-BE49-F238E27FC236}">
                  <a16:creationId xmlns:a16="http://schemas.microsoft.com/office/drawing/2014/main" id="{839D312A-DB1D-8F4A-BD97-2465001D2522}"/>
                </a:ext>
              </a:extLst>
            </p:cNvPr>
            <p:cNvSpPr/>
            <p:nvPr/>
          </p:nvSpPr>
          <p:spPr>
            <a:xfrm>
              <a:off x="4219825" y="2822443"/>
              <a:ext cx="103267" cy="29056"/>
            </a:xfrm>
            <a:custGeom>
              <a:avLst/>
              <a:gdLst/>
              <a:ahLst/>
              <a:cxnLst/>
              <a:rect l="l" t="t" r="r" b="b"/>
              <a:pathLst>
                <a:path w="3252" h="915" extrusionOk="0">
                  <a:moveTo>
                    <a:pt x="1620" y="0"/>
                  </a:moveTo>
                  <a:cubicBezTo>
                    <a:pt x="1025" y="0"/>
                    <a:pt x="477" y="215"/>
                    <a:pt x="60" y="631"/>
                  </a:cubicBezTo>
                  <a:cubicBezTo>
                    <a:pt x="1" y="691"/>
                    <a:pt x="1" y="810"/>
                    <a:pt x="60" y="869"/>
                  </a:cubicBezTo>
                  <a:cubicBezTo>
                    <a:pt x="90" y="899"/>
                    <a:pt x="132" y="914"/>
                    <a:pt x="175" y="914"/>
                  </a:cubicBezTo>
                  <a:cubicBezTo>
                    <a:pt x="218" y="914"/>
                    <a:pt x="263" y="899"/>
                    <a:pt x="298" y="869"/>
                  </a:cubicBezTo>
                  <a:cubicBezTo>
                    <a:pt x="656" y="512"/>
                    <a:pt x="1120" y="322"/>
                    <a:pt x="1620" y="322"/>
                  </a:cubicBezTo>
                  <a:cubicBezTo>
                    <a:pt x="2132" y="322"/>
                    <a:pt x="2596" y="512"/>
                    <a:pt x="2953" y="869"/>
                  </a:cubicBezTo>
                  <a:cubicBezTo>
                    <a:pt x="2983" y="899"/>
                    <a:pt x="3028" y="914"/>
                    <a:pt x="3073" y="914"/>
                  </a:cubicBezTo>
                  <a:cubicBezTo>
                    <a:pt x="3117" y="914"/>
                    <a:pt x="3162" y="899"/>
                    <a:pt x="3192" y="869"/>
                  </a:cubicBezTo>
                  <a:cubicBezTo>
                    <a:pt x="3251" y="810"/>
                    <a:pt x="3251" y="691"/>
                    <a:pt x="3192" y="631"/>
                  </a:cubicBezTo>
                  <a:cubicBezTo>
                    <a:pt x="2775" y="215"/>
                    <a:pt x="2215" y="0"/>
                    <a:pt x="1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501;p55">
              <a:extLst>
                <a:ext uri="{FF2B5EF4-FFF2-40B4-BE49-F238E27FC236}">
                  <a16:creationId xmlns:a16="http://schemas.microsoft.com/office/drawing/2014/main" id="{7CEB0496-E343-3543-8C84-30B75EB418C3}"/>
                </a:ext>
              </a:extLst>
            </p:cNvPr>
            <p:cNvSpPr/>
            <p:nvPr/>
          </p:nvSpPr>
          <p:spPr>
            <a:xfrm>
              <a:off x="4126812" y="2760709"/>
              <a:ext cx="380393" cy="363119"/>
            </a:xfrm>
            <a:custGeom>
              <a:avLst/>
              <a:gdLst/>
              <a:ahLst/>
              <a:cxnLst/>
              <a:rect l="l" t="t" r="r" b="b"/>
              <a:pathLst>
                <a:path w="11979" h="11435" extrusionOk="0">
                  <a:moveTo>
                    <a:pt x="7621" y="6921"/>
                  </a:moveTo>
                  <a:lnTo>
                    <a:pt x="8061" y="7373"/>
                  </a:lnTo>
                  <a:lnTo>
                    <a:pt x="7787" y="7659"/>
                  </a:lnTo>
                  <a:lnTo>
                    <a:pt x="7335" y="7207"/>
                  </a:lnTo>
                  <a:cubicBezTo>
                    <a:pt x="7442" y="7123"/>
                    <a:pt x="7526" y="7016"/>
                    <a:pt x="7621" y="6921"/>
                  </a:cubicBezTo>
                  <a:close/>
                  <a:moveTo>
                    <a:pt x="4552" y="328"/>
                  </a:moveTo>
                  <a:cubicBezTo>
                    <a:pt x="5525" y="328"/>
                    <a:pt x="6496" y="700"/>
                    <a:pt x="7228" y="1444"/>
                  </a:cubicBezTo>
                  <a:cubicBezTo>
                    <a:pt x="8645" y="2861"/>
                    <a:pt x="8704" y="5076"/>
                    <a:pt x="7466" y="6564"/>
                  </a:cubicBezTo>
                  <a:cubicBezTo>
                    <a:pt x="7311" y="6766"/>
                    <a:pt x="7156" y="6909"/>
                    <a:pt x="6978" y="7064"/>
                  </a:cubicBezTo>
                  <a:cubicBezTo>
                    <a:pt x="6279" y="7651"/>
                    <a:pt x="5417" y="7944"/>
                    <a:pt x="4554" y="7944"/>
                  </a:cubicBezTo>
                  <a:cubicBezTo>
                    <a:pt x="3579" y="7944"/>
                    <a:pt x="2603" y="7571"/>
                    <a:pt x="1858" y="6826"/>
                  </a:cubicBezTo>
                  <a:cubicBezTo>
                    <a:pt x="370" y="5338"/>
                    <a:pt x="370" y="2921"/>
                    <a:pt x="1858" y="1444"/>
                  </a:cubicBezTo>
                  <a:cubicBezTo>
                    <a:pt x="2602" y="700"/>
                    <a:pt x="3579" y="328"/>
                    <a:pt x="4552" y="328"/>
                  </a:cubicBezTo>
                  <a:close/>
                  <a:moveTo>
                    <a:pt x="8518" y="7440"/>
                  </a:moveTo>
                  <a:cubicBezTo>
                    <a:pt x="8550" y="7440"/>
                    <a:pt x="8580" y="7453"/>
                    <a:pt x="8597" y="7481"/>
                  </a:cubicBezTo>
                  <a:lnTo>
                    <a:pt x="9061" y="7897"/>
                  </a:lnTo>
                  <a:lnTo>
                    <a:pt x="8276" y="8683"/>
                  </a:lnTo>
                  <a:lnTo>
                    <a:pt x="7883" y="8195"/>
                  </a:lnTo>
                  <a:cubicBezTo>
                    <a:pt x="7847" y="8135"/>
                    <a:pt x="7847" y="8052"/>
                    <a:pt x="7883" y="8016"/>
                  </a:cubicBezTo>
                  <a:lnTo>
                    <a:pt x="8418" y="7481"/>
                  </a:lnTo>
                  <a:cubicBezTo>
                    <a:pt x="8444" y="7456"/>
                    <a:pt x="8482" y="7440"/>
                    <a:pt x="8518" y="7440"/>
                  </a:cubicBezTo>
                  <a:close/>
                  <a:moveTo>
                    <a:pt x="9335" y="8100"/>
                  </a:moveTo>
                  <a:lnTo>
                    <a:pt x="11252" y="9779"/>
                  </a:lnTo>
                  <a:cubicBezTo>
                    <a:pt x="11574" y="10064"/>
                    <a:pt x="11597" y="10576"/>
                    <a:pt x="11276" y="10886"/>
                  </a:cubicBezTo>
                  <a:cubicBezTo>
                    <a:pt x="11128" y="11033"/>
                    <a:pt x="10940" y="11105"/>
                    <a:pt x="10752" y="11105"/>
                  </a:cubicBezTo>
                  <a:cubicBezTo>
                    <a:pt x="10544" y="11105"/>
                    <a:pt x="10336" y="11018"/>
                    <a:pt x="10181" y="10850"/>
                  </a:cubicBezTo>
                  <a:lnTo>
                    <a:pt x="8514" y="8921"/>
                  </a:lnTo>
                  <a:lnTo>
                    <a:pt x="9335" y="8100"/>
                  </a:lnTo>
                  <a:close/>
                  <a:moveTo>
                    <a:pt x="4543" y="1"/>
                  </a:moveTo>
                  <a:cubicBezTo>
                    <a:pt x="3483" y="1"/>
                    <a:pt x="2424" y="402"/>
                    <a:pt x="1620" y="1206"/>
                  </a:cubicBezTo>
                  <a:cubicBezTo>
                    <a:pt x="1" y="2837"/>
                    <a:pt x="1" y="5457"/>
                    <a:pt x="1620" y="7064"/>
                  </a:cubicBezTo>
                  <a:cubicBezTo>
                    <a:pt x="2431" y="7875"/>
                    <a:pt x="3489" y="8272"/>
                    <a:pt x="4543" y="8272"/>
                  </a:cubicBezTo>
                  <a:cubicBezTo>
                    <a:pt x="5440" y="8272"/>
                    <a:pt x="6334" y="7985"/>
                    <a:pt x="7073" y="7421"/>
                  </a:cubicBezTo>
                  <a:lnTo>
                    <a:pt x="7561" y="7909"/>
                  </a:lnTo>
                  <a:cubicBezTo>
                    <a:pt x="7490" y="8076"/>
                    <a:pt x="7502" y="8278"/>
                    <a:pt x="7633" y="8409"/>
                  </a:cubicBezTo>
                  <a:lnTo>
                    <a:pt x="9954" y="11064"/>
                  </a:lnTo>
                  <a:cubicBezTo>
                    <a:pt x="10171" y="11312"/>
                    <a:pt x="10471" y="11434"/>
                    <a:pt x="10771" y="11434"/>
                  </a:cubicBezTo>
                  <a:cubicBezTo>
                    <a:pt x="11049" y="11434"/>
                    <a:pt x="11326" y="11330"/>
                    <a:pt x="11538" y="11124"/>
                  </a:cubicBezTo>
                  <a:cubicBezTo>
                    <a:pt x="11978" y="10671"/>
                    <a:pt x="11955" y="9945"/>
                    <a:pt x="11478" y="9540"/>
                  </a:cubicBezTo>
                  <a:lnTo>
                    <a:pt x="8823" y="7219"/>
                  </a:lnTo>
                  <a:cubicBezTo>
                    <a:pt x="8737" y="7139"/>
                    <a:pt x="8629" y="7104"/>
                    <a:pt x="8522" y="7104"/>
                  </a:cubicBezTo>
                  <a:cubicBezTo>
                    <a:pt x="8453" y="7104"/>
                    <a:pt x="8384" y="7119"/>
                    <a:pt x="8323" y="7147"/>
                  </a:cubicBezTo>
                  <a:lnTo>
                    <a:pt x="7823" y="6659"/>
                  </a:lnTo>
                  <a:cubicBezTo>
                    <a:pt x="9073" y="5052"/>
                    <a:pt x="8978" y="2694"/>
                    <a:pt x="7466" y="1206"/>
                  </a:cubicBezTo>
                  <a:cubicBezTo>
                    <a:pt x="6662" y="402"/>
                    <a:pt x="5603" y="1"/>
                    <a:pt x="4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502;p55">
              <a:extLst>
                <a:ext uri="{FF2B5EF4-FFF2-40B4-BE49-F238E27FC236}">
                  <a16:creationId xmlns:a16="http://schemas.microsoft.com/office/drawing/2014/main" id="{C0BDE6B5-99C0-7747-A076-4C1700B0DE20}"/>
                </a:ext>
              </a:extLst>
            </p:cNvPr>
            <p:cNvSpPr/>
            <p:nvPr/>
          </p:nvSpPr>
          <p:spPr>
            <a:xfrm>
              <a:off x="4278825" y="2791380"/>
              <a:ext cx="103998" cy="201962"/>
            </a:xfrm>
            <a:custGeom>
              <a:avLst/>
              <a:gdLst/>
              <a:ahLst/>
              <a:cxnLst/>
              <a:rect l="l" t="t" r="r" b="b"/>
              <a:pathLst>
                <a:path w="3275" h="6360" extrusionOk="0">
                  <a:moveTo>
                    <a:pt x="191" y="0"/>
                  </a:moveTo>
                  <a:cubicBezTo>
                    <a:pt x="106" y="0"/>
                    <a:pt x="35" y="59"/>
                    <a:pt x="24" y="157"/>
                  </a:cubicBezTo>
                  <a:cubicBezTo>
                    <a:pt x="0" y="264"/>
                    <a:pt x="60" y="335"/>
                    <a:pt x="167" y="347"/>
                  </a:cubicBezTo>
                  <a:cubicBezTo>
                    <a:pt x="798" y="442"/>
                    <a:pt x="1345" y="716"/>
                    <a:pt x="1786" y="1169"/>
                  </a:cubicBezTo>
                  <a:cubicBezTo>
                    <a:pt x="2905" y="2288"/>
                    <a:pt x="2905" y="4110"/>
                    <a:pt x="1786" y="5229"/>
                  </a:cubicBezTo>
                  <a:cubicBezTo>
                    <a:pt x="1345" y="5645"/>
                    <a:pt x="774" y="5931"/>
                    <a:pt x="167" y="6015"/>
                  </a:cubicBezTo>
                  <a:cubicBezTo>
                    <a:pt x="83" y="6038"/>
                    <a:pt x="24" y="6122"/>
                    <a:pt x="24" y="6217"/>
                  </a:cubicBezTo>
                  <a:cubicBezTo>
                    <a:pt x="36" y="6300"/>
                    <a:pt x="107" y="6360"/>
                    <a:pt x="179" y="6360"/>
                  </a:cubicBezTo>
                  <a:lnTo>
                    <a:pt x="214" y="6360"/>
                  </a:lnTo>
                  <a:cubicBezTo>
                    <a:pt x="917" y="6253"/>
                    <a:pt x="1536" y="5943"/>
                    <a:pt x="2024" y="5455"/>
                  </a:cubicBezTo>
                  <a:cubicBezTo>
                    <a:pt x="3274" y="4205"/>
                    <a:pt x="3274" y="2169"/>
                    <a:pt x="2024" y="919"/>
                  </a:cubicBezTo>
                  <a:cubicBezTo>
                    <a:pt x="1536" y="419"/>
                    <a:pt x="917" y="109"/>
                    <a:pt x="214" y="2"/>
                  </a:cubicBezTo>
                  <a:cubicBezTo>
                    <a:pt x="206" y="1"/>
                    <a:pt x="1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503;p55">
              <a:extLst>
                <a:ext uri="{FF2B5EF4-FFF2-40B4-BE49-F238E27FC236}">
                  <a16:creationId xmlns:a16="http://schemas.microsoft.com/office/drawing/2014/main" id="{7AC8EDF9-D98A-084E-BD24-A15EA5923E51}"/>
                </a:ext>
              </a:extLst>
            </p:cNvPr>
            <p:cNvSpPr/>
            <p:nvPr/>
          </p:nvSpPr>
          <p:spPr>
            <a:xfrm>
              <a:off x="4159332" y="2791379"/>
              <a:ext cx="105903" cy="201962"/>
            </a:xfrm>
            <a:custGeom>
              <a:avLst/>
              <a:gdLst/>
              <a:ahLst/>
              <a:cxnLst/>
              <a:rect l="l" t="t" r="r" b="b"/>
              <a:pathLst>
                <a:path w="3335" h="6360" extrusionOk="0">
                  <a:moveTo>
                    <a:pt x="3162" y="1"/>
                  </a:moveTo>
                  <a:cubicBezTo>
                    <a:pt x="3156" y="1"/>
                    <a:pt x="3150" y="1"/>
                    <a:pt x="3144" y="2"/>
                  </a:cubicBezTo>
                  <a:cubicBezTo>
                    <a:pt x="2430" y="61"/>
                    <a:pt x="1775" y="383"/>
                    <a:pt x="1251" y="895"/>
                  </a:cubicBezTo>
                  <a:cubicBezTo>
                    <a:pt x="1" y="2145"/>
                    <a:pt x="1" y="4193"/>
                    <a:pt x="1251" y="5443"/>
                  </a:cubicBezTo>
                  <a:cubicBezTo>
                    <a:pt x="1775" y="5955"/>
                    <a:pt x="2430" y="6277"/>
                    <a:pt x="3144" y="6360"/>
                  </a:cubicBezTo>
                  <a:lnTo>
                    <a:pt x="3156" y="6360"/>
                  </a:lnTo>
                  <a:cubicBezTo>
                    <a:pt x="3251" y="6360"/>
                    <a:pt x="3311" y="6300"/>
                    <a:pt x="3323" y="6217"/>
                  </a:cubicBezTo>
                  <a:cubicBezTo>
                    <a:pt x="3334" y="6122"/>
                    <a:pt x="3263" y="6038"/>
                    <a:pt x="3168" y="6038"/>
                  </a:cubicBezTo>
                  <a:cubicBezTo>
                    <a:pt x="2537" y="5955"/>
                    <a:pt x="1941" y="5681"/>
                    <a:pt x="1477" y="5217"/>
                  </a:cubicBezTo>
                  <a:cubicBezTo>
                    <a:pt x="358" y="4098"/>
                    <a:pt x="358" y="2264"/>
                    <a:pt x="1477" y="1157"/>
                  </a:cubicBezTo>
                  <a:cubicBezTo>
                    <a:pt x="1941" y="692"/>
                    <a:pt x="2513" y="407"/>
                    <a:pt x="3168" y="335"/>
                  </a:cubicBezTo>
                  <a:cubicBezTo>
                    <a:pt x="3263" y="311"/>
                    <a:pt x="3334" y="240"/>
                    <a:pt x="3323" y="157"/>
                  </a:cubicBezTo>
                  <a:cubicBezTo>
                    <a:pt x="3312" y="68"/>
                    <a:pt x="3239" y="1"/>
                    <a:pt x="31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7504;p55">
            <a:extLst>
              <a:ext uri="{FF2B5EF4-FFF2-40B4-BE49-F238E27FC236}">
                <a16:creationId xmlns:a16="http://schemas.microsoft.com/office/drawing/2014/main" id="{0B831B60-9871-8E47-AA38-7F19400ACE20}"/>
              </a:ext>
            </a:extLst>
          </p:cNvPr>
          <p:cNvGrpSpPr/>
          <p:nvPr/>
        </p:nvGrpSpPr>
        <p:grpSpPr>
          <a:xfrm>
            <a:off x="6252776" y="2661501"/>
            <a:ext cx="548957" cy="530672"/>
            <a:chOff x="4675986" y="2745684"/>
            <a:chExt cx="381346" cy="368644"/>
          </a:xfrm>
          <a:solidFill>
            <a:schemeClr val="accent1"/>
          </a:solidFill>
        </p:grpSpPr>
        <p:sp>
          <p:nvSpPr>
            <p:cNvPr id="104" name="Google Shape;7505;p55">
              <a:extLst>
                <a:ext uri="{FF2B5EF4-FFF2-40B4-BE49-F238E27FC236}">
                  <a16:creationId xmlns:a16="http://schemas.microsoft.com/office/drawing/2014/main" id="{CD2D0460-5C5D-6B43-9363-D3DE72856AD9}"/>
                </a:ext>
              </a:extLst>
            </p:cNvPr>
            <p:cNvSpPr/>
            <p:nvPr/>
          </p:nvSpPr>
          <p:spPr>
            <a:xfrm>
              <a:off x="4828918" y="2895345"/>
              <a:ext cx="69226" cy="69258"/>
            </a:xfrm>
            <a:custGeom>
              <a:avLst/>
              <a:gdLst/>
              <a:ahLst/>
              <a:cxnLst/>
              <a:rect l="l" t="t" r="r" b="b"/>
              <a:pathLst>
                <a:path w="2180" h="2181" extrusionOk="0">
                  <a:moveTo>
                    <a:pt x="1100" y="1"/>
                  </a:moveTo>
                  <a:cubicBezTo>
                    <a:pt x="535" y="1"/>
                    <a:pt x="1" y="443"/>
                    <a:pt x="1" y="1098"/>
                  </a:cubicBezTo>
                  <a:cubicBezTo>
                    <a:pt x="1" y="1705"/>
                    <a:pt x="501" y="2181"/>
                    <a:pt x="1096" y="2181"/>
                  </a:cubicBezTo>
                  <a:cubicBezTo>
                    <a:pt x="1703" y="2181"/>
                    <a:pt x="2180" y="1693"/>
                    <a:pt x="2180" y="1098"/>
                  </a:cubicBezTo>
                  <a:cubicBezTo>
                    <a:pt x="2180" y="1014"/>
                    <a:pt x="2180" y="955"/>
                    <a:pt x="2168" y="895"/>
                  </a:cubicBezTo>
                  <a:cubicBezTo>
                    <a:pt x="2146" y="819"/>
                    <a:pt x="2074" y="763"/>
                    <a:pt x="1989" y="763"/>
                  </a:cubicBezTo>
                  <a:cubicBezTo>
                    <a:pt x="1981" y="763"/>
                    <a:pt x="1973" y="763"/>
                    <a:pt x="1965" y="764"/>
                  </a:cubicBezTo>
                  <a:cubicBezTo>
                    <a:pt x="1882" y="776"/>
                    <a:pt x="1822" y="871"/>
                    <a:pt x="1834" y="955"/>
                  </a:cubicBezTo>
                  <a:cubicBezTo>
                    <a:pt x="1915" y="1442"/>
                    <a:pt x="1524" y="1834"/>
                    <a:pt x="1092" y="1834"/>
                  </a:cubicBezTo>
                  <a:cubicBezTo>
                    <a:pt x="954" y="1834"/>
                    <a:pt x="812" y="1794"/>
                    <a:pt x="679" y="1705"/>
                  </a:cubicBezTo>
                  <a:cubicBezTo>
                    <a:pt x="60" y="1288"/>
                    <a:pt x="358" y="336"/>
                    <a:pt x="1096" y="336"/>
                  </a:cubicBezTo>
                  <a:cubicBezTo>
                    <a:pt x="1251" y="336"/>
                    <a:pt x="1418" y="395"/>
                    <a:pt x="1548" y="502"/>
                  </a:cubicBezTo>
                  <a:cubicBezTo>
                    <a:pt x="1581" y="525"/>
                    <a:pt x="1615" y="536"/>
                    <a:pt x="1649" y="536"/>
                  </a:cubicBezTo>
                  <a:cubicBezTo>
                    <a:pt x="1701" y="536"/>
                    <a:pt x="1750" y="510"/>
                    <a:pt x="1787" y="466"/>
                  </a:cubicBezTo>
                  <a:cubicBezTo>
                    <a:pt x="1846" y="395"/>
                    <a:pt x="1834" y="288"/>
                    <a:pt x="1763" y="228"/>
                  </a:cubicBezTo>
                  <a:cubicBezTo>
                    <a:pt x="1558" y="72"/>
                    <a:pt x="1327" y="1"/>
                    <a:pt x="11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506;p55">
              <a:extLst>
                <a:ext uri="{FF2B5EF4-FFF2-40B4-BE49-F238E27FC236}">
                  <a16:creationId xmlns:a16="http://schemas.microsoft.com/office/drawing/2014/main" id="{A38525C8-369A-5547-AD58-ECD7C81749C4}"/>
                </a:ext>
              </a:extLst>
            </p:cNvPr>
            <p:cNvSpPr/>
            <p:nvPr/>
          </p:nvSpPr>
          <p:spPr>
            <a:xfrm>
              <a:off x="4675986" y="2745684"/>
              <a:ext cx="381346" cy="368644"/>
            </a:xfrm>
            <a:custGeom>
              <a:avLst/>
              <a:gdLst/>
              <a:ahLst/>
              <a:cxnLst/>
              <a:rect l="l" t="t" r="r" b="b"/>
              <a:pathLst>
                <a:path w="12009" h="11609" extrusionOk="0">
                  <a:moveTo>
                    <a:pt x="1049" y="2188"/>
                  </a:moveTo>
                  <a:cubicBezTo>
                    <a:pt x="1173" y="2188"/>
                    <a:pt x="1299" y="2229"/>
                    <a:pt x="1411" y="2322"/>
                  </a:cubicBezTo>
                  <a:cubicBezTo>
                    <a:pt x="1650" y="2512"/>
                    <a:pt x="1697" y="2846"/>
                    <a:pt x="1531" y="3096"/>
                  </a:cubicBezTo>
                  <a:cubicBezTo>
                    <a:pt x="1413" y="3272"/>
                    <a:pt x="1231" y="3354"/>
                    <a:pt x="1049" y="3354"/>
                  </a:cubicBezTo>
                  <a:cubicBezTo>
                    <a:pt x="791" y="3354"/>
                    <a:pt x="534" y="3188"/>
                    <a:pt x="471" y="2893"/>
                  </a:cubicBezTo>
                  <a:cubicBezTo>
                    <a:pt x="401" y="2493"/>
                    <a:pt x="714" y="2188"/>
                    <a:pt x="1049" y="2188"/>
                  </a:cubicBezTo>
                  <a:close/>
                  <a:moveTo>
                    <a:pt x="4317" y="3036"/>
                  </a:moveTo>
                  <a:cubicBezTo>
                    <a:pt x="4400" y="3084"/>
                    <a:pt x="5472" y="3703"/>
                    <a:pt x="5567" y="3751"/>
                  </a:cubicBezTo>
                  <a:lnTo>
                    <a:pt x="4317" y="4465"/>
                  </a:lnTo>
                  <a:lnTo>
                    <a:pt x="4317" y="3036"/>
                  </a:lnTo>
                  <a:close/>
                  <a:moveTo>
                    <a:pt x="7496" y="3036"/>
                  </a:moveTo>
                  <a:lnTo>
                    <a:pt x="7496" y="4465"/>
                  </a:lnTo>
                  <a:lnTo>
                    <a:pt x="6245" y="3751"/>
                  </a:lnTo>
                  <a:lnTo>
                    <a:pt x="7496" y="3036"/>
                  </a:lnTo>
                  <a:close/>
                  <a:moveTo>
                    <a:pt x="9246" y="2262"/>
                  </a:moveTo>
                  <a:cubicBezTo>
                    <a:pt x="10115" y="2262"/>
                    <a:pt x="10829" y="2965"/>
                    <a:pt x="10829" y="3858"/>
                  </a:cubicBezTo>
                  <a:cubicBezTo>
                    <a:pt x="10829" y="4429"/>
                    <a:pt x="10520" y="4953"/>
                    <a:pt x="10032" y="5239"/>
                  </a:cubicBezTo>
                  <a:lnTo>
                    <a:pt x="9448" y="5572"/>
                  </a:lnTo>
                  <a:cubicBezTo>
                    <a:pt x="9270" y="5477"/>
                    <a:pt x="8055" y="4775"/>
                    <a:pt x="7841" y="4656"/>
                  </a:cubicBezTo>
                  <a:lnTo>
                    <a:pt x="7841" y="2834"/>
                  </a:lnTo>
                  <a:cubicBezTo>
                    <a:pt x="8305" y="2596"/>
                    <a:pt x="8627" y="2262"/>
                    <a:pt x="9246" y="2262"/>
                  </a:cubicBezTo>
                  <a:close/>
                  <a:moveTo>
                    <a:pt x="2565" y="2283"/>
                  </a:moveTo>
                  <a:cubicBezTo>
                    <a:pt x="2837" y="2283"/>
                    <a:pt x="3111" y="2352"/>
                    <a:pt x="3364" y="2489"/>
                  </a:cubicBezTo>
                  <a:cubicBezTo>
                    <a:pt x="3745" y="2715"/>
                    <a:pt x="3602" y="2620"/>
                    <a:pt x="3971" y="2846"/>
                  </a:cubicBezTo>
                  <a:lnTo>
                    <a:pt x="3971" y="4656"/>
                  </a:lnTo>
                  <a:lnTo>
                    <a:pt x="2352" y="5584"/>
                  </a:lnTo>
                  <a:lnTo>
                    <a:pt x="1769" y="5251"/>
                  </a:lnTo>
                  <a:cubicBezTo>
                    <a:pt x="1400" y="5049"/>
                    <a:pt x="1126" y="4703"/>
                    <a:pt x="1030" y="4287"/>
                  </a:cubicBezTo>
                  <a:cubicBezTo>
                    <a:pt x="971" y="4096"/>
                    <a:pt x="947" y="3882"/>
                    <a:pt x="983" y="3691"/>
                  </a:cubicBezTo>
                  <a:lnTo>
                    <a:pt x="983" y="3691"/>
                  </a:lnTo>
                  <a:cubicBezTo>
                    <a:pt x="1005" y="3693"/>
                    <a:pt x="1027" y="3694"/>
                    <a:pt x="1049" y="3694"/>
                  </a:cubicBezTo>
                  <a:cubicBezTo>
                    <a:pt x="1694" y="3694"/>
                    <a:pt x="2153" y="3028"/>
                    <a:pt x="1900" y="2429"/>
                  </a:cubicBezTo>
                  <a:cubicBezTo>
                    <a:pt x="2111" y="2332"/>
                    <a:pt x="2337" y="2283"/>
                    <a:pt x="2565" y="2283"/>
                  </a:cubicBezTo>
                  <a:close/>
                  <a:moveTo>
                    <a:pt x="7841" y="5060"/>
                  </a:moveTo>
                  <a:cubicBezTo>
                    <a:pt x="8008" y="5156"/>
                    <a:pt x="8960" y="5703"/>
                    <a:pt x="9127" y="5787"/>
                  </a:cubicBezTo>
                  <a:lnTo>
                    <a:pt x="7841" y="6513"/>
                  </a:lnTo>
                  <a:lnTo>
                    <a:pt x="7841" y="5060"/>
                  </a:lnTo>
                  <a:close/>
                  <a:moveTo>
                    <a:pt x="3971" y="5060"/>
                  </a:moveTo>
                  <a:lnTo>
                    <a:pt x="3971" y="6525"/>
                  </a:lnTo>
                  <a:lnTo>
                    <a:pt x="2697" y="5787"/>
                  </a:lnTo>
                  <a:lnTo>
                    <a:pt x="3971" y="5060"/>
                  </a:lnTo>
                  <a:close/>
                  <a:moveTo>
                    <a:pt x="5900" y="3965"/>
                  </a:moveTo>
                  <a:lnTo>
                    <a:pt x="7496" y="4870"/>
                  </a:lnTo>
                  <a:lnTo>
                    <a:pt x="7496" y="6715"/>
                  </a:lnTo>
                  <a:lnTo>
                    <a:pt x="5900" y="7620"/>
                  </a:lnTo>
                  <a:lnTo>
                    <a:pt x="4317" y="6715"/>
                  </a:lnTo>
                  <a:lnTo>
                    <a:pt x="4317" y="4870"/>
                  </a:lnTo>
                  <a:lnTo>
                    <a:pt x="5900" y="3965"/>
                  </a:lnTo>
                  <a:close/>
                  <a:moveTo>
                    <a:pt x="4317" y="7120"/>
                  </a:moveTo>
                  <a:lnTo>
                    <a:pt x="5567" y="7835"/>
                  </a:lnTo>
                  <a:lnTo>
                    <a:pt x="4317" y="8549"/>
                  </a:lnTo>
                  <a:lnTo>
                    <a:pt x="4317" y="7120"/>
                  </a:lnTo>
                  <a:close/>
                  <a:moveTo>
                    <a:pt x="7496" y="7108"/>
                  </a:moveTo>
                  <a:lnTo>
                    <a:pt x="7496" y="8549"/>
                  </a:lnTo>
                  <a:cubicBezTo>
                    <a:pt x="7412" y="8501"/>
                    <a:pt x="6341" y="7870"/>
                    <a:pt x="6245" y="7835"/>
                  </a:cubicBezTo>
                  <a:lnTo>
                    <a:pt x="7496" y="7108"/>
                  </a:lnTo>
                  <a:close/>
                  <a:moveTo>
                    <a:pt x="9484" y="5965"/>
                  </a:moveTo>
                  <a:lnTo>
                    <a:pt x="10055" y="6299"/>
                  </a:lnTo>
                  <a:cubicBezTo>
                    <a:pt x="10436" y="6501"/>
                    <a:pt x="10698" y="6846"/>
                    <a:pt x="10806" y="7263"/>
                  </a:cubicBezTo>
                  <a:cubicBezTo>
                    <a:pt x="10853" y="7442"/>
                    <a:pt x="10865" y="7620"/>
                    <a:pt x="10865" y="7799"/>
                  </a:cubicBezTo>
                  <a:cubicBezTo>
                    <a:pt x="10859" y="7799"/>
                    <a:pt x="10853" y="7799"/>
                    <a:pt x="10847" y="7799"/>
                  </a:cubicBezTo>
                  <a:cubicBezTo>
                    <a:pt x="10143" y="7799"/>
                    <a:pt x="9677" y="8506"/>
                    <a:pt x="9972" y="9120"/>
                  </a:cubicBezTo>
                  <a:cubicBezTo>
                    <a:pt x="9748" y="9235"/>
                    <a:pt x="9502" y="9295"/>
                    <a:pt x="9253" y="9295"/>
                  </a:cubicBezTo>
                  <a:cubicBezTo>
                    <a:pt x="8987" y="9295"/>
                    <a:pt x="8718" y="9226"/>
                    <a:pt x="8472" y="9085"/>
                  </a:cubicBezTo>
                  <a:cubicBezTo>
                    <a:pt x="8079" y="8859"/>
                    <a:pt x="8234" y="8942"/>
                    <a:pt x="7853" y="8728"/>
                  </a:cubicBezTo>
                  <a:lnTo>
                    <a:pt x="7853" y="6894"/>
                  </a:lnTo>
                  <a:lnTo>
                    <a:pt x="9484" y="5965"/>
                  </a:lnTo>
                  <a:close/>
                  <a:moveTo>
                    <a:pt x="10799" y="8158"/>
                  </a:moveTo>
                  <a:cubicBezTo>
                    <a:pt x="10910" y="8158"/>
                    <a:pt x="11021" y="8189"/>
                    <a:pt x="11115" y="8251"/>
                  </a:cubicBezTo>
                  <a:cubicBezTo>
                    <a:pt x="11568" y="8549"/>
                    <a:pt x="11413" y="9216"/>
                    <a:pt x="10913" y="9299"/>
                  </a:cubicBezTo>
                  <a:cubicBezTo>
                    <a:pt x="10869" y="9308"/>
                    <a:pt x="10827" y="9312"/>
                    <a:pt x="10786" y="9312"/>
                  </a:cubicBezTo>
                  <a:cubicBezTo>
                    <a:pt x="10343" y="9312"/>
                    <a:pt x="10056" y="8809"/>
                    <a:pt x="10317" y="8406"/>
                  </a:cubicBezTo>
                  <a:cubicBezTo>
                    <a:pt x="10429" y="8243"/>
                    <a:pt x="10614" y="8158"/>
                    <a:pt x="10799" y="8158"/>
                  </a:cubicBezTo>
                  <a:close/>
                  <a:moveTo>
                    <a:pt x="5900" y="8025"/>
                  </a:moveTo>
                  <a:cubicBezTo>
                    <a:pt x="6103" y="8144"/>
                    <a:pt x="7305" y="8823"/>
                    <a:pt x="7496" y="8930"/>
                  </a:cubicBezTo>
                  <a:lnTo>
                    <a:pt x="7496" y="9644"/>
                  </a:lnTo>
                  <a:cubicBezTo>
                    <a:pt x="7496" y="10525"/>
                    <a:pt x="6781" y="11240"/>
                    <a:pt x="5900" y="11240"/>
                  </a:cubicBezTo>
                  <a:cubicBezTo>
                    <a:pt x="5031" y="11240"/>
                    <a:pt x="4317" y="10525"/>
                    <a:pt x="4317" y="9644"/>
                  </a:cubicBezTo>
                  <a:lnTo>
                    <a:pt x="4317" y="8930"/>
                  </a:lnTo>
                  <a:lnTo>
                    <a:pt x="5900" y="8025"/>
                  </a:lnTo>
                  <a:close/>
                  <a:moveTo>
                    <a:pt x="5900" y="0"/>
                  </a:moveTo>
                  <a:cubicBezTo>
                    <a:pt x="4829" y="0"/>
                    <a:pt x="3971" y="869"/>
                    <a:pt x="3971" y="1941"/>
                  </a:cubicBezTo>
                  <a:lnTo>
                    <a:pt x="3971" y="2441"/>
                  </a:lnTo>
                  <a:cubicBezTo>
                    <a:pt x="3686" y="2274"/>
                    <a:pt x="3793" y="2334"/>
                    <a:pt x="3519" y="2191"/>
                  </a:cubicBezTo>
                  <a:cubicBezTo>
                    <a:pt x="3219" y="2016"/>
                    <a:pt x="2890" y="1933"/>
                    <a:pt x="2564" y="1933"/>
                  </a:cubicBezTo>
                  <a:cubicBezTo>
                    <a:pt x="2268" y="1933"/>
                    <a:pt x="1975" y="2001"/>
                    <a:pt x="1709" y="2131"/>
                  </a:cubicBezTo>
                  <a:cubicBezTo>
                    <a:pt x="1515" y="1930"/>
                    <a:pt x="1277" y="1842"/>
                    <a:pt x="1045" y="1842"/>
                  </a:cubicBezTo>
                  <a:cubicBezTo>
                    <a:pt x="508" y="1842"/>
                    <a:pt x="1" y="2313"/>
                    <a:pt x="126" y="2953"/>
                  </a:cubicBezTo>
                  <a:cubicBezTo>
                    <a:pt x="185" y="3251"/>
                    <a:pt x="388" y="3489"/>
                    <a:pt x="638" y="3608"/>
                  </a:cubicBezTo>
                  <a:cubicBezTo>
                    <a:pt x="530" y="4358"/>
                    <a:pt x="888" y="5156"/>
                    <a:pt x="1590" y="5549"/>
                  </a:cubicBezTo>
                  <a:cubicBezTo>
                    <a:pt x="1828" y="5691"/>
                    <a:pt x="1757" y="5644"/>
                    <a:pt x="1995" y="5787"/>
                  </a:cubicBezTo>
                  <a:lnTo>
                    <a:pt x="1590" y="6025"/>
                  </a:lnTo>
                  <a:cubicBezTo>
                    <a:pt x="995" y="6370"/>
                    <a:pt x="626" y="7025"/>
                    <a:pt x="626" y="7716"/>
                  </a:cubicBezTo>
                  <a:cubicBezTo>
                    <a:pt x="626" y="8704"/>
                    <a:pt x="1400" y="9537"/>
                    <a:pt x="2388" y="9632"/>
                  </a:cubicBezTo>
                  <a:lnTo>
                    <a:pt x="2412" y="9632"/>
                  </a:lnTo>
                  <a:cubicBezTo>
                    <a:pt x="2495" y="9632"/>
                    <a:pt x="2566" y="9573"/>
                    <a:pt x="2566" y="9478"/>
                  </a:cubicBezTo>
                  <a:cubicBezTo>
                    <a:pt x="2590" y="9394"/>
                    <a:pt x="2507" y="9299"/>
                    <a:pt x="2424" y="9299"/>
                  </a:cubicBezTo>
                  <a:cubicBezTo>
                    <a:pt x="1602" y="9228"/>
                    <a:pt x="959" y="8549"/>
                    <a:pt x="959" y="7727"/>
                  </a:cubicBezTo>
                  <a:cubicBezTo>
                    <a:pt x="959" y="7144"/>
                    <a:pt x="1281" y="6620"/>
                    <a:pt x="1769" y="6346"/>
                  </a:cubicBezTo>
                  <a:lnTo>
                    <a:pt x="2352" y="6013"/>
                  </a:lnTo>
                  <a:lnTo>
                    <a:pt x="3971" y="6942"/>
                  </a:lnTo>
                  <a:lnTo>
                    <a:pt x="3971" y="8763"/>
                  </a:lnTo>
                  <a:cubicBezTo>
                    <a:pt x="3436" y="9061"/>
                    <a:pt x="3305" y="9168"/>
                    <a:pt x="3031" y="9263"/>
                  </a:cubicBezTo>
                  <a:cubicBezTo>
                    <a:pt x="2947" y="9287"/>
                    <a:pt x="2900" y="9382"/>
                    <a:pt x="2912" y="9466"/>
                  </a:cubicBezTo>
                  <a:cubicBezTo>
                    <a:pt x="2943" y="9549"/>
                    <a:pt x="3011" y="9587"/>
                    <a:pt x="3091" y="9587"/>
                  </a:cubicBezTo>
                  <a:cubicBezTo>
                    <a:pt x="3103" y="9587"/>
                    <a:pt x="3114" y="9586"/>
                    <a:pt x="3126" y="9585"/>
                  </a:cubicBezTo>
                  <a:cubicBezTo>
                    <a:pt x="3436" y="9501"/>
                    <a:pt x="3578" y="9359"/>
                    <a:pt x="3959" y="9168"/>
                  </a:cubicBezTo>
                  <a:lnTo>
                    <a:pt x="3959" y="9680"/>
                  </a:lnTo>
                  <a:cubicBezTo>
                    <a:pt x="3959" y="10752"/>
                    <a:pt x="4817" y="11609"/>
                    <a:pt x="5888" y="11609"/>
                  </a:cubicBezTo>
                  <a:cubicBezTo>
                    <a:pt x="6960" y="11609"/>
                    <a:pt x="7829" y="10752"/>
                    <a:pt x="7829" y="9680"/>
                  </a:cubicBezTo>
                  <a:lnTo>
                    <a:pt x="7829" y="9168"/>
                  </a:lnTo>
                  <a:cubicBezTo>
                    <a:pt x="8317" y="9454"/>
                    <a:pt x="8627" y="9680"/>
                    <a:pt x="9222" y="9680"/>
                  </a:cubicBezTo>
                  <a:cubicBezTo>
                    <a:pt x="9555" y="9680"/>
                    <a:pt x="9865" y="9597"/>
                    <a:pt x="10151" y="9442"/>
                  </a:cubicBezTo>
                  <a:cubicBezTo>
                    <a:pt x="10315" y="9597"/>
                    <a:pt x="10543" y="9696"/>
                    <a:pt x="10788" y="9696"/>
                  </a:cubicBezTo>
                  <a:cubicBezTo>
                    <a:pt x="10845" y="9696"/>
                    <a:pt x="10902" y="9691"/>
                    <a:pt x="10960" y="9680"/>
                  </a:cubicBezTo>
                  <a:cubicBezTo>
                    <a:pt x="11865" y="9466"/>
                    <a:pt x="12008" y="8263"/>
                    <a:pt x="11175" y="7894"/>
                  </a:cubicBezTo>
                  <a:cubicBezTo>
                    <a:pt x="11246" y="7156"/>
                    <a:pt x="10889" y="6406"/>
                    <a:pt x="10210" y="6013"/>
                  </a:cubicBezTo>
                  <a:cubicBezTo>
                    <a:pt x="9972" y="5882"/>
                    <a:pt x="10044" y="5918"/>
                    <a:pt x="9805" y="5775"/>
                  </a:cubicBezTo>
                  <a:lnTo>
                    <a:pt x="10210" y="5537"/>
                  </a:lnTo>
                  <a:cubicBezTo>
                    <a:pt x="11127" y="5001"/>
                    <a:pt x="11460" y="3810"/>
                    <a:pt x="10925" y="2882"/>
                  </a:cubicBezTo>
                  <a:cubicBezTo>
                    <a:pt x="10579" y="2286"/>
                    <a:pt x="9924" y="1917"/>
                    <a:pt x="9246" y="1917"/>
                  </a:cubicBezTo>
                  <a:cubicBezTo>
                    <a:pt x="8531" y="1917"/>
                    <a:pt x="8139" y="2286"/>
                    <a:pt x="7841" y="2429"/>
                  </a:cubicBezTo>
                  <a:cubicBezTo>
                    <a:pt x="7829" y="2012"/>
                    <a:pt x="7865" y="1810"/>
                    <a:pt x="7793" y="1489"/>
                  </a:cubicBezTo>
                  <a:cubicBezTo>
                    <a:pt x="7783" y="1408"/>
                    <a:pt x="7704" y="1352"/>
                    <a:pt x="7629" y="1352"/>
                  </a:cubicBezTo>
                  <a:cubicBezTo>
                    <a:pt x="7616" y="1352"/>
                    <a:pt x="7603" y="1354"/>
                    <a:pt x="7591" y="1358"/>
                  </a:cubicBezTo>
                  <a:cubicBezTo>
                    <a:pt x="7496" y="1369"/>
                    <a:pt x="7436" y="1477"/>
                    <a:pt x="7448" y="1560"/>
                  </a:cubicBezTo>
                  <a:cubicBezTo>
                    <a:pt x="7507" y="1834"/>
                    <a:pt x="7484" y="1989"/>
                    <a:pt x="7496" y="2620"/>
                  </a:cubicBezTo>
                  <a:lnTo>
                    <a:pt x="5900" y="3525"/>
                  </a:lnTo>
                  <a:lnTo>
                    <a:pt x="4317" y="2620"/>
                  </a:lnTo>
                  <a:lnTo>
                    <a:pt x="4317" y="1941"/>
                  </a:lnTo>
                  <a:cubicBezTo>
                    <a:pt x="4317" y="1060"/>
                    <a:pt x="5031" y="346"/>
                    <a:pt x="5900" y="346"/>
                  </a:cubicBezTo>
                  <a:cubicBezTo>
                    <a:pt x="6424" y="346"/>
                    <a:pt x="6912" y="596"/>
                    <a:pt x="7210" y="1024"/>
                  </a:cubicBezTo>
                  <a:cubicBezTo>
                    <a:pt x="7246" y="1075"/>
                    <a:pt x="7301" y="1100"/>
                    <a:pt x="7354" y="1100"/>
                  </a:cubicBezTo>
                  <a:cubicBezTo>
                    <a:pt x="7388" y="1100"/>
                    <a:pt x="7420" y="1090"/>
                    <a:pt x="7448" y="1072"/>
                  </a:cubicBezTo>
                  <a:cubicBezTo>
                    <a:pt x="7531" y="1012"/>
                    <a:pt x="7543" y="905"/>
                    <a:pt x="7496" y="834"/>
                  </a:cubicBezTo>
                  <a:cubicBezTo>
                    <a:pt x="7138" y="310"/>
                    <a:pt x="6543" y="0"/>
                    <a:pt x="5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7507;p55">
            <a:extLst>
              <a:ext uri="{FF2B5EF4-FFF2-40B4-BE49-F238E27FC236}">
                <a16:creationId xmlns:a16="http://schemas.microsoft.com/office/drawing/2014/main" id="{B52FADC0-0C1E-4F4E-B337-7FD533EADB32}"/>
              </a:ext>
            </a:extLst>
          </p:cNvPr>
          <p:cNvGrpSpPr/>
          <p:nvPr/>
        </p:nvGrpSpPr>
        <p:grpSpPr>
          <a:xfrm>
            <a:off x="7036784" y="2726824"/>
            <a:ext cx="537209" cy="435407"/>
            <a:chOff x="5220617" y="2791081"/>
            <a:chExt cx="373185" cy="302468"/>
          </a:xfrm>
          <a:solidFill>
            <a:schemeClr val="accent1"/>
          </a:solidFill>
        </p:grpSpPr>
        <p:sp>
          <p:nvSpPr>
            <p:cNvPr id="107" name="Google Shape;7508;p55">
              <a:extLst>
                <a:ext uri="{FF2B5EF4-FFF2-40B4-BE49-F238E27FC236}">
                  <a16:creationId xmlns:a16="http://schemas.microsoft.com/office/drawing/2014/main" id="{3E7CAF0C-0E14-2A46-9527-555D5CEF0174}"/>
                </a:ext>
              </a:extLst>
            </p:cNvPr>
            <p:cNvSpPr/>
            <p:nvPr/>
          </p:nvSpPr>
          <p:spPr>
            <a:xfrm>
              <a:off x="5220617" y="2791081"/>
              <a:ext cx="373185" cy="302468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509;p55">
              <a:extLst>
                <a:ext uri="{FF2B5EF4-FFF2-40B4-BE49-F238E27FC236}">
                  <a16:creationId xmlns:a16="http://schemas.microsoft.com/office/drawing/2014/main" id="{551B40BC-9324-CA49-9A17-F6A33952C27D}"/>
                </a:ext>
              </a:extLst>
            </p:cNvPr>
            <p:cNvSpPr/>
            <p:nvPr/>
          </p:nvSpPr>
          <p:spPr>
            <a:xfrm>
              <a:off x="5244434" y="2849285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510;p55">
              <a:extLst>
                <a:ext uri="{FF2B5EF4-FFF2-40B4-BE49-F238E27FC236}">
                  <a16:creationId xmlns:a16="http://schemas.microsoft.com/office/drawing/2014/main" id="{1AB3CF35-8CED-EB46-B2BB-52AB9658C6AE}"/>
                </a:ext>
              </a:extLst>
            </p:cNvPr>
            <p:cNvSpPr/>
            <p:nvPr/>
          </p:nvSpPr>
          <p:spPr>
            <a:xfrm>
              <a:off x="5261836" y="2896157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511;p55">
              <a:extLst>
                <a:ext uri="{FF2B5EF4-FFF2-40B4-BE49-F238E27FC236}">
                  <a16:creationId xmlns:a16="http://schemas.microsoft.com/office/drawing/2014/main" id="{96D809AB-FEA7-EF41-8F78-49B2D0BE2C5E}"/>
                </a:ext>
              </a:extLst>
            </p:cNvPr>
            <p:cNvSpPr/>
            <p:nvPr/>
          </p:nvSpPr>
          <p:spPr>
            <a:xfrm>
              <a:off x="5343509" y="2896157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512;p55">
              <a:extLst>
                <a:ext uri="{FF2B5EF4-FFF2-40B4-BE49-F238E27FC236}">
                  <a16:creationId xmlns:a16="http://schemas.microsoft.com/office/drawing/2014/main" id="{35B124E0-FEEF-694E-8E20-FF1A42528B72}"/>
                </a:ext>
              </a:extLst>
            </p:cNvPr>
            <p:cNvSpPr/>
            <p:nvPr/>
          </p:nvSpPr>
          <p:spPr>
            <a:xfrm>
              <a:off x="5506825" y="2896157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513;p55">
              <a:extLst>
                <a:ext uri="{FF2B5EF4-FFF2-40B4-BE49-F238E27FC236}">
                  <a16:creationId xmlns:a16="http://schemas.microsoft.com/office/drawing/2014/main" id="{D22DF0B7-9AED-0A4D-AF34-2A68E2F01997}"/>
                </a:ext>
              </a:extLst>
            </p:cNvPr>
            <p:cNvSpPr/>
            <p:nvPr/>
          </p:nvSpPr>
          <p:spPr>
            <a:xfrm>
              <a:off x="5261836" y="2942678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514;p55">
              <a:extLst>
                <a:ext uri="{FF2B5EF4-FFF2-40B4-BE49-F238E27FC236}">
                  <a16:creationId xmlns:a16="http://schemas.microsoft.com/office/drawing/2014/main" id="{B11E2B13-A590-4342-95CF-143B24C9B373}"/>
                </a:ext>
              </a:extLst>
            </p:cNvPr>
            <p:cNvSpPr/>
            <p:nvPr/>
          </p:nvSpPr>
          <p:spPr>
            <a:xfrm>
              <a:off x="5424770" y="2942678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515;p55">
              <a:extLst>
                <a:ext uri="{FF2B5EF4-FFF2-40B4-BE49-F238E27FC236}">
                  <a16:creationId xmlns:a16="http://schemas.microsoft.com/office/drawing/2014/main" id="{310FF70B-D1A7-864E-B1A1-ACC45D66412D}"/>
                </a:ext>
              </a:extLst>
            </p:cNvPr>
            <p:cNvSpPr/>
            <p:nvPr/>
          </p:nvSpPr>
          <p:spPr>
            <a:xfrm>
              <a:off x="5261836" y="2989167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516;p55">
              <a:extLst>
                <a:ext uri="{FF2B5EF4-FFF2-40B4-BE49-F238E27FC236}">
                  <a16:creationId xmlns:a16="http://schemas.microsoft.com/office/drawing/2014/main" id="{FAAEC69C-E264-9348-AEB3-34C8426AB21D}"/>
                </a:ext>
              </a:extLst>
            </p:cNvPr>
            <p:cNvSpPr/>
            <p:nvPr/>
          </p:nvSpPr>
          <p:spPr>
            <a:xfrm>
              <a:off x="5343509" y="2989167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517;p55">
              <a:extLst>
                <a:ext uri="{FF2B5EF4-FFF2-40B4-BE49-F238E27FC236}">
                  <a16:creationId xmlns:a16="http://schemas.microsoft.com/office/drawing/2014/main" id="{5D1AE31B-7FC2-BA42-856F-83C8181780DA}"/>
                </a:ext>
              </a:extLst>
            </p:cNvPr>
            <p:cNvSpPr/>
            <p:nvPr/>
          </p:nvSpPr>
          <p:spPr>
            <a:xfrm>
              <a:off x="5506825" y="2989167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518;p55">
              <a:extLst>
                <a:ext uri="{FF2B5EF4-FFF2-40B4-BE49-F238E27FC236}">
                  <a16:creationId xmlns:a16="http://schemas.microsoft.com/office/drawing/2014/main" id="{28542972-E6B3-3745-B412-E13840D5038C}"/>
                </a:ext>
              </a:extLst>
            </p:cNvPr>
            <p:cNvSpPr/>
            <p:nvPr/>
          </p:nvSpPr>
          <p:spPr>
            <a:xfrm>
              <a:off x="5343509" y="3036070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519;p55">
              <a:extLst>
                <a:ext uri="{FF2B5EF4-FFF2-40B4-BE49-F238E27FC236}">
                  <a16:creationId xmlns:a16="http://schemas.microsoft.com/office/drawing/2014/main" id="{6BAC45E2-E046-3B48-80D0-28618084E15D}"/>
                </a:ext>
              </a:extLst>
            </p:cNvPr>
            <p:cNvSpPr/>
            <p:nvPr/>
          </p:nvSpPr>
          <p:spPr>
            <a:xfrm>
              <a:off x="5424770" y="3036070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520;p55">
              <a:extLst>
                <a:ext uri="{FF2B5EF4-FFF2-40B4-BE49-F238E27FC236}">
                  <a16:creationId xmlns:a16="http://schemas.microsoft.com/office/drawing/2014/main" id="{76AB8FB2-CB0B-C94D-A9F1-DB6C9EFF25EA}"/>
                </a:ext>
              </a:extLst>
            </p:cNvPr>
            <p:cNvSpPr/>
            <p:nvPr/>
          </p:nvSpPr>
          <p:spPr>
            <a:xfrm>
              <a:off x="5506825" y="3036070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521;p55">
              <a:extLst>
                <a:ext uri="{FF2B5EF4-FFF2-40B4-BE49-F238E27FC236}">
                  <a16:creationId xmlns:a16="http://schemas.microsoft.com/office/drawing/2014/main" id="{184F2D9F-4EC7-AA46-A12F-76953EA1F97F}"/>
                </a:ext>
              </a:extLst>
            </p:cNvPr>
            <p:cNvSpPr/>
            <p:nvPr/>
          </p:nvSpPr>
          <p:spPr>
            <a:xfrm>
              <a:off x="5343128" y="2930770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522;p55">
              <a:extLst>
                <a:ext uri="{FF2B5EF4-FFF2-40B4-BE49-F238E27FC236}">
                  <a16:creationId xmlns:a16="http://schemas.microsoft.com/office/drawing/2014/main" id="{B95E1B9A-168D-454E-9B85-EA5A0289BDF1}"/>
                </a:ext>
              </a:extLst>
            </p:cNvPr>
            <p:cNvSpPr/>
            <p:nvPr/>
          </p:nvSpPr>
          <p:spPr>
            <a:xfrm>
              <a:off x="5506440" y="2930770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523;p55">
              <a:extLst>
                <a:ext uri="{FF2B5EF4-FFF2-40B4-BE49-F238E27FC236}">
                  <a16:creationId xmlns:a16="http://schemas.microsoft.com/office/drawing/2014/main" id="{46DFAC6E-8A72-1C44-8E3C-DABF606EFE52}"/>
                </a:ext>
              </a:extLst>
            </p:cNvPr>
            <p:cNvSpPr/>
            <p:nvPr/>
          </p:nvSpPr>
          <p:spPr>
            <a:xfrm>
              <a:off x="5424416" y="2977354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524;p55">
              <a:extLst>
                <a:ext uri="{FF2B5EF4-FFF2-40B4-BE49-F238E27FC236}">
                  <a16:creationId xmlns:a16="http://schemas.microsoft.com/office/drawing/2014/main" id="{C57506D5-DF02-2849-A718-88273874BE10}"/>
                </a:ext>
              </a:extLst>
            </p:cNvPr>
            <p:cNvSpPr/>
            <p:nvPr/>
          </p:nvSpPr>
          <p:spPr>
            <a:xfrm>
              <a:off x="5261457" y="3024167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525;p55">
              <a:extLst>
                <a:ext uri="{FF2B5EF4-FFF2-40B4-BE49-F238E27FC236}">
                  <a16:creationId xmlns:a16="http://schemas.microsoft.com/office/drawing/2014/main" id="{10CCA874-F2F7-4F4C-B1CD-52868FF08439}"/>
                </a:ext>
              </a:extLst>
            </p:cNvPr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7526;p55">
            <a:extLst>
              <a:ext uri="{FF2B5EF4-FFF2-40B4-BE49-F238E27FC236}">
                <a16:creationId xmlns:a16="http://schemas.microsoft.com/office/drawing/2014/main" id="{57C55FF5-7449-7B47-A910-DC80D2C155AB}"/>
              </a:ext>
            </a:extLst>
          </p:cNvPr>
          <p:cNvGrpSpPr/>
          <p:nvPr/>
        </p:nvGrpSpPr>
        <p:grpSpPr>
          <a:xfrm>
            <a:off x="7854498" y="2700128"/>
            <a:ext cx="409352" cy="495336"/>
            <a:chOff x="5864861" y="2772517"/>
            <a:chExt cx="284366" cy="344097"/>
          </a:xfrm>
          <a:solidFill>
            <a:schemeClr val="accent1"/>
          </a:solidFill>
        </p:grpSpPr>
        <p:sp>
          <p:nvSpPr>
            <p:cNvPr id="126" name="Google Shape;7527;p55">
              <a:extLst>
                <a:ext uri="{FF2B5EF4-FFF2-40B4-BE49-F238E27FC236}">
                  <a16:creationId xmlns:a16="http://schemas.microsoft.com/office/drawing/2014/main" id="{ED91B36B-BA77-5543-A101-1998F7347E61}"/>
                </a:ext>
              </a:extLst>
            </p:cNvPr>
            <p:cNvSpPr/>
            <p:nvPr/>
          </p:nvSpPr>
          <p:spPr>
            <a:xfrm>
              <a:off x="6089464" y="3014490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1"/>
                  </a:moveTo>
                  <a:cubicBezTo>
                    <a:pt x="107" y="1"/>
                    <a:pt x="0" y="108"/>
                    <a:pt x="0" y="239"/>
                  </a:cubicBezTo>
                  <a:cubicBezTo>
                    <a:pt x="0" y="382"/>
                    <a:pt x="107" y="477"/>
                    <a:pt x="238" y="477"/>
                  </a:cubicBezTo>
                  <a:cubicBezTo>
                    <a:pt x="369" y="477"/>
                    <a:pt x="476" y="382"/>
                    <a:pt x="476" y="239"/>
                  </a:cubicBezTo>
                  <a:cubicBezTo>
                    <a:pt x="476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528;p55">
              <a:extLst>
                <a:ext uri="{FF2B5EF4-FFF2-40B4-BE49-F238E27FC236}">
                  <a16:creationId xmlns:a16="http://schemas.microsoft.com/office/drawing/2014/main" id="{E738E482-76A2-384B-A293-CC6794C9FA72}"/>
                </a:ext>
              </a:extLst>
            </p:cNvPr>
            <p:cNvSpPr/>
            <p:nvPr/>
          </p:nvSpPr>
          <p:spPr>
            <a:xfrm>
              <a:off x="6051644" y="3070823"/>
              <a:ext cx="13274" cy="1327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96"/>
                    <a:pt x="0" y="215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34" y="417"/>
                    <a:pt x="417" y="334"/>
                    <a:pt x="417" y="215"/>
                  </a:cubicBezTo>
                  <a:cubicBezTo>
                    <a:pt x="417" y="96"/>
                    <a:pt x="334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529;p55">
              <a:extLst>
                <a:ext uri="{FF2B5EF4-FFF2-40B4-BE49-F238E27FC236}">
                  <a16:creationId xmlns:a16="http://schemas.microsoft.com/office/drawing/2014/main" id="{FE9CFADA-4E62-D543-91D7-7E60AB840C75}"/>
                </a:ext>
              </a:extLst>
            </p:cNvPr>
            <p:cNvSpPr/>
            <p:nvPr/>
          </p:nvSpPr>
          <p:spPr>
            <a:xfrm>
              <a:off x="5943518" y="3005789"/>
              <a:ext cx="13242" cy="12893"/>
            </a:xfrm>
            <a:custGeom>
              <a:avLst/>
              <a:gdLst/>
              <a:ahLst/>
              <a:cxnLst/>
              <a:rect l="l" t="t" r="r" b="b"/>
              <a:pathLst>
                <a:path w="417" h="406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06"/>
                    <a:pt x="203" y="406"/>
                  </a:cubicBezTo>
                  <a:cubicBezTo>
                    <a:pt x="322" y="406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530;p55">
              <a:extLst>
                <a:ext uri="{FF2B5EF4-FFF2-40B4-BE49-F238E27FC236}">
                  <a16:creationId xmlns:a16="http://schemas.microsoft.com/office/drawing/2014/main" id="{50491C60-ED19-0A42-A6BE-0D9A89AF7BC8}"/>
                </a:ext>
              </a:extLst>
            </p:cNvPr>
            <p:cNvSpPr/>
            <p:nvPr/>
          </p:nvSpPr>
          <p:spPr>
            <a:xfrm>
              <a:off x="5965429" y="3070823"/>
              <a:ext cx="13655" cy="1327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531;p55">
              <a:extLst>
                <a:ext uri="{FF2B5EF4-FFF2-40B4-BE49-F238E27FC236}">
                  <a16:creationId xmlns:a16="http://schemas.microsoft.com/office/drawing/2014/main" id="{74BDA06A-35D8-774D-AC74-0265774449B2}"/>
                </a:ext>
              </a:extLst>
            </p:cNvPr>
            <p:cNvSpPr/>
            <p:nvPr/>
          </p:nvSpPr>
          <p:spPr>
            <a:xfrm>
              <a:off x="6004392" y="3019412"/>
              <a:ext cx="16290" cy="15909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0" y="0"/>
                  </a:moveTo>
                  <a:cubicBezTo>
                    <a:pt x="119" y="0"/>
                    <a:pt x="0" y="119"/>
                    <a:pt x="0" y="250"/>
                  </a:cubicBezTo>
                  <a:cubicBezTo>
                    <a:pt x="0" y="381"/>
                    <a:pt x="119" y="500"/>
                    <a:pt x="250" y="500"/>
                  </a:cubicBezTo>
                  <a:cubicBezTo>
                    <a:pt x="393" y="500"/>
                    <a:pt x="512" y="381"/>
                    <a:pt x="512" y="250"/>
                  </a:cubicBezTo>
                  <a:cubicBezTo>
                    <a:pt x="512" y="119"/>
                    <a:pt x="405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532;p55">
              <a:extLst>
                <a:ext uri="{FF2B5EF4-FFF2-40B4-BE49-F238E27FC236}">
                  <a16:creationId xmlns:a16="http://schemas.microsoft.com/office/drawing/2014/main" id="{0AAC7D2F-B68B-8449-8927-74B5445086CD}"/>
                </a:ext>
              </a:extLst>
            </p:cNvPr>
            <p:cNvSpPr/>
            <p:nvPr/>
          </p:nvSpPr>
          <p:spPr>
            <a:xfrm>
              <a:off x="5864861" y="2772517"/>
              <a:ext cx="284366" cy="344097"/>
            </a:xfrm>
            <a:custGeom>
              <a:avLst/>
              <a:gdLst/>
              <a:ahLst/>
              <a:cxnLst/>
              <a:rect l="l" t="t" r="r" b="b"/>
              <a:pathLst>
                <a:path w="8955" h="10836" extrusionOk="0">
                  <a:moveTo>
                    <a:pt x="2983" y="6406"/>
                  </a:moveTo>
                  <a:cubicBezTo>
                    <a:pt x="3566" y="6406"/>
                    <a:pt x="4114" y="6556"/>
                    <a:pt x="4632" y="6871"/>
                  </a:cubicBezTo>
                  <a:cubicBezTo>
                    <a:pt x="5211" y="7197"/>
                    <a:pt x="5769" y="7306"/>
                    <a:pt x="6260" y="7306"/>
                  </a:cubicBezTo>
                  <a:cubicBezTo>
                    <a:pt x="6628" y="7306"/>
                    <a:pt x="6957" y="7245"/>
                    <a:pt x="7228" y="7168"/>
                  </a:cubicBezTo>
                  <a:cubicBezTo>
                    <a:pt x="7645" y="7049"/>
                    <a:pt x="7966" y="6871"/>
                    <a:pt x="8145" y="6751"/>
                  </a:cubicBezTo>
                  <a:lnTo>
                    <a:pt x="8145" y="6751"/>
                  </a:lnTo>
                  <a:cubicBezTo>
                    <a:pt x="8514" y="7954"/>
                    <a:pt x="8204" y="9276"/>
                    <a:pt x="7299" y="10216"/>
                  </a:cubicBezTo>
                  <a:cubicBezTo>
                    <a:pt x="7109" y="10407"/>
                    <a:pt x="6835" y="10526"/>
                    <a:pt x="6561" y="10526"/>
                  </a:cubicBezTo>
                  <a:lnTo>
                    <a:pt x="2906" y="10526"/>
                  </a:lnTo>
                  <a:cubicBezTo>
                    <a:pt x="2644" y="10526"/>
                    <a:pt x="2370" y="10407"/>
                    <a:pt x="2180" y="10228"/>
                  </a:cubicBezTo>
                  <a:cubicBezTo>
                    <a:pt x="1346" y="9383"/>
                    <a:pt x="941" y="8133"/>
                    <a:pt x="1275" y="6823"/>
                  </a:cubicBezTo>
                  <a:cubicBezTo>
                    <a:pt x="1406" y="6751"/>
                    <a:pt x="1775" y="6573"/>
                    <a:pt x="2263" y="6478"/>
                  </a:cubicBezTo>
                  <a:cubicBezTo>
                    <a:pt x="2509" y="6430"/>
                    <a:pt x="2748" y="6406"/>
                    <a:pt x="2983" y="6406"/>
                  </a:cubicBezTo>
                  <a:close/>
                  <a:moveTo>
                    <a:pt x="3239" y="1"/>
                  </a:moveTo>
                  <a:cubicBezTo>
                    <a:pt x="3001" y="1"/>
                    <a:pt x="2823" y="191"/>
                    <a:pt x="2823" y="417"/>
                  </a:cubicBezTo>
                  <a:lnTo>
                    <a:pt x="2823" y="786"/>
                  </a:lnTo>
                  <a:cubicBezTo>
                    <a:pt x="2823" y="1036"/>
                    <a:pt x="3013" y="1203"/>
                    <a:pt x="3239" y="1203"/>
                  </a:cubicBezTo>
                  <a:lnTo>
                    <a:pt x="3454" y="1203"/>
                  </a:lnTo>
                  <a:lnTo>
                    <a:pt x="3454" y="2525"/>
                  </a:lnTo>
                  <a:cubicBezTo>
                    <a:pt x="3454" y="2608"/>
                    <a:pt x="3537" y="2680"/>
                    <a:pt x="3620" y="2680"/>
                  </a:cubicBezTo>
                  <a:cubicBezTo>
                    <a:pt x="3704" y="2680"/>
                    <a:pt x="3787" y="2608"/>
                    <a:pt x="3787" y="2525"/>
                  </a:cubicBezTo>
                  <a:lnTo>
                    <a:pt x="3787" y="1203"/>
                  </a:lnTo>
                  <a:lnTo>
                    <a:pt x="5692" y="1203"/>
                  </a:lnTo>
                  <a:lnTo>
                    <a:pt x="5692" y="3858"/>
                  </a:lnTo>
                  <a:cubicBezTo>
                    <a:pt x="5692" y="4096"/>
                    <a:pt x="5835" y="4311"/>
                    <a:pt x="6049" y="4394"/>
                  </a:cubicBezTo>
                  <a:cubicBezTo>
                    <a:pt x="6978" y="4763"/>
                    <a:pt x="7692" y="5513"/>
                    <a:pt x="8049" y="6418"/>
                  </a:cubicBezTo>
                  <a:cubicBezTo>
                    <a:pt x="7907" y="6525"/>
                    <a:pt x="7573" y="6716"/>
                    <a:pt x="7133" y="6847"/>
                  </a:cubicBezTo>
                  <a:cubicBezTo>
                    <a:pt x="6830" y="6934"/>
                    <a:pt x="6535" y="6978"/>
                    <a:pt x="6245" y="6978"/>
                  </a:cubicBezTo>
                  <a:cubicBezTo>
                    <a:pt x="5748" y="6978"/>
                    <a:pt x="5270" y="6848"/>
                    <a:pt x="4811" y="6585"/>
                  </a:cubicBezTo>
                  <a:cubicBezTo>
                    <a:pt x="4225" y="6246"/>
                    <a:pt x="3592" y="6086"/>
                    <a:pt x="2961" y="6086"/>
                  </a:cubicBezTo>
                  <a:cubicBezTo>
                    <a:pt x="2437" y="6086"/>
                    <a:pt x="1914" y="6196"/>
                    <a:pt x="1418" y="6406"/>
                  </a:cubicBezTo>
                  <a:cubicBezTo>
                    <a:pt x="1775" y="5501"/>
                    <a:pt x="2477" y="4763"/>
                    <a:pt x="3430" y="4394"/>
                  </a:cubicBezTo>
                  <a:cubicBezTo>
                    <a:pt x="3656" y="4311"/>
                    <a:pt x="3787" y="4096"/>
                    <a:pt x="3787" y="3858"/>
                  </a:cubicBezTo>
                  <a:lnTo>
                    <a:pt x="3787" y="3322"/>
                  </a:lnTo>
                  <a:cubicBezTo>
                    <a:pt x="3787" y="3239"/>
                    <a:pt x="3716" y="3156"/>
                    <a:pt x="3620" y="3156"/>
                  </a:cubicBezTo>
                  <a:cubicBezTo>
                    <a:pt x="3537" y="3156"/>
                    <a:pt x="3454" y="3239"/>
                    <a:pt x="3454" y="3322"/>
                  </a:cubicBezTo>
                  <a:lnTo>
                    <a:pt x="3454" y="3858"/>
                  </a:lnTo>
                  <a:cubicBezTo>
                    <a:pt x="3454" y="3965"/>
                    <a:pt x="3394" y="4049"/>
                    <a:pt x="3299" y="4096"/>
                  </a:cubicBezTo>
                  <a:cubicBezTo>
                    <a:pt x="703" y="5120"/>
                    <a:pt x="1" y="8478"/>
                    <a:pt x="1942" y="10442"/>
                  </a:cubicBezTo>
                  <a:cubicBezTo>
                    <a:pt x="2192" y="10692"/>
                    <a:pt x="2537" y="10835"/>
                    <a:pt x="2894" y="10835"/>
                  </a:cubicBezTo>
                  <a:lnTo>
                    <a:pt x="6549" y="10835"/>
                  </a:lnTo>
                  <a:cubicBezTo>
                    <a:pt x="6906" y="10835"/>
                    <a:pt x="7252" y="10692"/>
                    <a:pt x="7502" y="10442"/>
                  </a:cubicBezTo>
                  <a:cubicBezTo>
                    <a:pt x="8907" y="9026"/>
                    <a:pt x="8954" y="6930"/>
                    <a:pt x="7907" y="5466"/>
                  </a:cubicBezTo>
                  <a:cubicBezTo>
                    <a:pt x="7478" y="4858"/>
                    <a:pt x="6871" y="4370"/>
                    <a:pt x="6168" y="4096"/>
                  </a:cubicBezTo>
                  <a:cubicBezTo>
                    <a:pt x="6061" y="4049"/>
                    <a:pt x="6002" y="3965"/>
                    <a:pt x="6002" y="3858"/>
                  </a:cubicBezTo>
                  <a:lnTo>
                    <a:pt x="6002" y="1203"/>
                  </a:lnTo>
                  <a:lnTo>
                    <a:pt x="6228" y="1203"/>
                  </a:lnTo>
                  <a:cubicBezTo>
                    <a:pt x="6466" y="1203"/>
                    <a:pt x="6644" y="1013"/>
                    <a:pt x="6644" y="786"/>
                  </a:cubicBezTo>
                  <a:lnTo>
                    <a:pt x="6644" y="417"/>
                  </a:lnTo>
                  <a:cubicBezTo>
                    <a:pt x="6644" y="179"/>
                    <a:pt x="6454" y="1"/>
                    <a:pt x="6228" y="1"/>
                  </a:cubicBezTo>
                  <a:lnTo>
                    <a:pt x="5394" y="1"/>
                  </a:lnTo>
                  <a:cubicBezTo>
                    <a:pt x="5299" y="1"/>
                    <a:pt x="5228" y="72"/>
                    <a:pt x="5228" y="167"/>
                  </a:cubicBezTo>
                  <a:cubicBezTo>
                    <a:pt x="5228" y="263"/>
                    <a:pt x="5299" y="334"/>
                    <a:pt x="5394" y="334"/>
                  </a:cubicBezTo>
                  <a:lnTo>
                    <a:pt x="6228" y="334"/>
                  </a:lnTo>
                  <a:cubicBezTo>
                    <a:pt x="6287" y="334"/>
                    <a:pt x="6335" y="382"/>
                    <a:pt x="6335" y="441"/>
                  </a:cubicBezTo>
                  <a:lnTo>
                    <a:pt x="6335" y="810"/>
                  </a:lnTo>
                  <a:cubicBezTo>
                    <a:pt x="6335" y="870"/>
                    <a:pt x="6287" y="905"/>
                    <a:pt x="6228" y="905"/>
                  </a:cubicBezTo>
                  <a:lnTo>
                    <a:pt x="3239" y="905"/>
                  </a:lnTo>
                  <a:cubicBezTo>
                    <a:pt x="3168" y="905"/>
                    <a:pt x="3132" y="870"/>
                    <a:pt x="3132" y="810"/>
                  </a:cubicBezTo>
                  <a:lnTo>
                    <a:pt x="3132" y="441"/>
                  </a:lnTo>
                  <a:cubicBezTo>
                    <a:pt x="3132" y="382"/>
                    <a:pt x="3168" y="334"/>
                    <a:pt x="3239" y="334"/>
                  </a:cubicBezTo>
                  <a:lnTo>
                    <a:pt x="4609" y="334"/>
                  </a:lnTo>
                  <a:cubicBezTo>
                    <a:pt x="4692" y="334"/>
                    <a:pt x="4763" y="263"/>
                    <a:pt x="4763" y="167"/>
                  </a:cubicBezTo>
                  <a:cubicBezTo>
                    <a:pt x="4763" y="72"/>
                    <a:pt x="4692" y="1"/>
                    <a:pt x="46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7533;p55">
            <a:extLst>
              <a:ext uri="{FF2B5EF4-FFF2-40B4-BE49-F238E27FC236}">
                <a16:creationId xmlns:a16="http://schemas.microsoft.com/office/drawing/2014/main" id="{56A23B7E-101A-014B-B1D5-F2FAFCFE634C}"/>
              </a:ext>
            </a:extLst>
          </p:cNvPr>
          <p:cNvSpPr/>
          <p:nvPr/>
        </p:nvSpPr>
        <p:spPr>
          <a:xfrm>
            <a:off x="8649413" y="2697430"/>
            <a:ext cx="494239" cy="494193"/>
          </a:xfrm>
          <a:custGeom>
            <a:avLst/>
            <a:gdLst/>
            <a:ahLst/>
            <a:cxnLst/>
            <a:rect l="l" t="t" r="r" b="b"/>
            <a:pathLst>
              <a:path w="10812" h="10811" extrusionOk="0">
                <a:moveTo>
                  <a:pt x="2769" y="2858"/>
                </a:moveTo>
                <a:cubicBezTo>
                  <a:pt x="2830" y="2858"/>
                  <a:pt x="2892" y="2866"/>
                  <a:pt x="2954" y="2881"/>
                </a:cubicBezTo>
                <a:cubicBezTo>
                  <a:pt x="3251" y="2941"/>
                  <a:pt x="3489" y="3191"/>
                  <a:pt x="3549" y="3489"/>
                </a:cubicBezTo>
                <a:cubicBezTo>
                  <a:pt x="3608" y="3774"/>
                  <a:pt x="3501" y="4036"/>
                  <a:pt x="3275" y="4227"/>
                </a:cubicBezTo>
                <a:cubicBezTo>
                  <a:pt x="3132" y="4346"/>
                  <a:pt x="3037" y="4548"/>
                  <a:pt x="3037" y="4739"/>
                </a:cubicBezTo>
                <a:lnTo>
                  <a:pt x="3037" y="5084"/>
                </a:lnTo>
                <a:cubicBezTo>
                  <a:pt x="3037" y="5346"/>
                  <a:pt x="3263" y="5572"/>
                  <a:pt x="3525" y="5572"/>
                </a:cubicBezTo>
                <a:lnTo>
                  <a:pt x="5228" y="5572"/>
                </a:lnTo>
                <a:lnTo>
                  <a:pt x="5228" y="7263"/>
                </a:lnTo>
                <a:cubicBezTo>
                  <a:pt x="5228" y="7370"/>
                  <a:pt x="5156" y="7441"/>
                  <a:pt x="5049" y="7441"/>
                </a:cubicBezTo>
                <a:lnTo>
                  <a:pt x="4704" y="7441"/>
                </a:lnTo>
                <a:cubicBezTo>
                  <a:pt x="4597" y="7441"/>
                  <a:pt x="4513" y="7406"/>
                  <a:pt x="4442" y="7322"/>
                </a:cubicBezTo>
                <a:cubicBezTo>
                  <a:pt x="4225" y="7076"/>
                  <a:pt x="3925" y="6935"/>
                  <a:pt x="3599" y="6935"/>
                </a:cubicBezTo>
                <a:cubicBezTo>
                  <a:pt x="3532" y="6935"/>
                  <a:pt x="3463" y="6941"/>
                  <a:pt x="3394" y="6953"/>
                </a:cubicBezTo>
                <a:cubicBezTo>
                  <a:pt x="2965" y="7025"/>
                  <a:pt x="2620" y="7370"/>
                  <a:pt x="2537" y="7787"/>
                </a:cubicBezTo>
                <a:cubicBezTo>
                  <a:pt x="2453" y="8120"/>
                  <a:pt x="2549" y="8454"/>
                  <a:pt x="2751" y="8715"/>
                </a:cubicBezTo>
                <a:cubicBezTo>
                  <a:pt x="2965" y="8965"/>
                  <a:pt x="3275" y="9108"/>
                  <a:pt x="3608" y="9108"/>
                </a:cubicBezTo>
                <a:cubicBezTo>
                  <a:pt x="3930" y="9108"/>
                  <a:pt x="4227" y="8965"/>
                  <a:pt x="4442" y="8715"/>
                </a:cubicBezTo>
                <a:cubicBezTo>
                  <a:pt x="4501" y="8632"/>
                  <a:pt x="4585" y="8608"/>
                  <a:pt x="4692" y="8608"/>
                </a:cubicBezTo>
                <a:lnTo>
                  <a:pt x="5037" y="8608"/>
                </a:lnTo>
                <a:cubicBezTo>
                  <a:pt x="5132" y="8608"/>
                  <a:pt x="5216" y="8680"/>
                  <a:pt x="5216" y="8787"/>
                </a:cubicBezTo>
                <a:lnTo>
                  <a:pt x="5216" y="10501"/>
                </a:lnTo>
                <a:lnTo>
                  <a:pt x="846" y="10501"/>
                </a:lnTo>
                <a:cubicBezTo>
                  <a:pt x="572" y="10501"/>
                  <a:pt x="334" y="10263"/>
                  <a:pt x="334" y="9977"/>
                </a:cubicBezTo>
                <a:lnTo>
                  <a:pt x="334" y="5572"/>
                </a:lnTo>
                <a:lnTo>
                  <a:pt x="2025" y="5572"/>
                </a:lnTo>
                <a:cubicBezTo>
                  <a:pt x="2299" y="5572"/>
                  <a:pt x="2513" y="5346"/>
                  <a:pt x="2513" y="5084"/>
                </a:cubicBezTo>
                <a:lnTo>
                  <a:pt x="2513" y="4727"/>
                </a:lnTo>
                <a:cubicBezTo>
                  <a:pt x="2513" y="4513"/>
                  <a:pt x="2430" y="4334"/>
                  <a:pt x="2299" y="4215"/>
                </a:cubicBezTo>
                <a:cubicBezTo>
                  <a:pt x="2120" y="4072"/>
                  <a:pt x="2013" y="3858"/>
                  <a:pt x="2013" y="3620"/>
                </a:cubicBezTo>
                <a:cubicBezTo>
                  <a:pt x="2013" y="3381"/>
                  <a:pt x="2120" y="3179"/>
                  <a:pt x="2299" y="3024"/>
                </a:cubicBezTo>
                <a:cubicBezTo>
                  <a:pt x="2431" y="2919"/>
                  <a:pt x="2596" y="2858"/>
                  <a:pt x="2769" y="2858"/>
                </a:cubicBezTo>
                <a:close/>
                <a:moveTo>
                  <a:pt x="10014" y="298"/>
                </a:moveTo>
                <a:cubicBezTo>
                  <a:pt x="10300" y="298"/>
                  <a:pt x="10538" y="536"/>
                  <a:pt x="10538" y="822"/>
                </a:cubicBezTo>
                <a:lnTo>
                  <a:pt x="10538" y="5239"/>
                </a:lnTo>
                <a:lnTo>
                  <a:pt x="10312" y="5239"/>
                </a:lnTo>
                <a:cubicBezTo>
                  <a:pt x="10228" y="5239"/>
                  <a:pt x="10157" y="5322"/>
                  <a:pt x="10157" y="5406"/>
                </a:cubicBezTo>
                <a:cubicBezTo>
                  <a:pt x="10157" y="5501"/>
                  <a:pt x="10228" y="5572"/>
                  <a:pt x="10312" y="5572"/>
                </a:cubicBezTo>
                <a:lnTo>
                  <a:pt x="10490" y="5572"/>
                </a:lnTo>
                <a:lnTo>
                  <a:pt x="10490" y="9977"/>
                </a:lnTo>
                <a:cubicBezTo>
                  <a:pt x="10490" y="10263"/>
                  <a:pt x="10252" y="10501"/>
                  <a:pt x="9978" y="10501"/>
                </a:cubicBezTo>
                <a:lnTo>
                  <a:pt x="5573" y="10501"/>
                </a:lnTo>
                <a:lnTo>
                  <a:pt x="5573" y="8799"/>
                </a:lnTo>
                <a:cubicBezTo>
                  <a:pt x="5573" y="8537"/>
                  <a:pt x="5347" y="8311"/>
                  <a:pt x="5073" y="8311"/>
                </a:cubicBezTo>
                <a:lnTo>
                  <a:pt x="4739" y="8311"/>
                </a:lnTo>
                <a:cubicBezTo>
                  <a:pt x="4525" y="8311"/>
                  <a:pt x="4347" y="8394"/>
                  <a:pt x="4227" y="8537"/>
                </a:cubicBezTo>
                <a:cubicBezTo>
                  <a:pt x="4085" y="8715"/>
                  <a:pt x="3870" y="8811"/>
                  <a:pt x="3632" y="8811"/>
                </a:cubicBezTo>
                <a:cubicBezTo>
                  <a:pt x="3394" y="8811"/>
                  <a:pt x="3192" y="8715"/>
                  <a:pt x="3037" y="8537"/>
                </a:cubicBezTo>
                <a:cubicBezTo>
                  <a:pt x="2894" y="8358"/>
                  <a:pt x="2834" y="8120"/>
                  <a:pt x="2894" y="7882"/>
                </a:cubicBezTo>
                <a:cubicBezTo>
                  <a:pt x="2954" y="7584"/>
                  <a:pt x="3204" y="7346"/>
                  <a:pt x="3501" y="7287"/>
                </a:cubicBezTo>
                <a:cubicBezTo>
                  <a:pt x="3557" y="7275"/>
                  <a:pt x="3612" y="7269"/>
                  <a:pt x="3665" y="7269"/>
                </a:cubicBezTo>
                <a:cubicBezTo>
                  <a:pt x="3887" y="7269"/>
                  <a:pt x="4086" y="7367"/>
                  <a:pt x="4239" y="7549"/>
                </a:cubicBezTo>
                <a:cubicBezTo>
                  <a:pt x="4358" y="7703"/>
                  <a:pt x="4561" y="7787"/>
                  <a:pt x="4751" y="7787"/>
                </a:cubicBezTo>
                <a:lnTo>
                  <a:pt x="5097" y="7787"/>
                </a:lnTo>
                <a:cubicBezTo>
                  <a:pt x="5359" y="7787"/>
                  <a:pt x="5585" y="7561"/>
                  <a:pt x="5585" y="7299"/>
                </a:cubicBezTo>
                <a:lnTo>
                  <a:pt x="5585" y="5596"/>
                </a:lnTo>
                <a:lnTo>
                  <a:pt x="7275" y="5596"/>
                </a:lnTo>
                <a:cubicBezTo>
                  <a:pt x="7383" y="5596"/>
                  <a:pt x="7454" y="5679"/>
                  <a:pt x="7454" y="5775"/>
                </a:cubicBezTo>
                <a:lnTo>
                  <a:pt x="7454" y="6120"/>
                </a:lnTo>
                <a:cubicBezTo>
                  <a:pt x="7454" y="6227"/>
                  <a:pt x="7418" y="6310"/>
                  <a:pt x="7335" y="6394"/>
                </a:cubicBezTo>
                <a:cubicBezTo>
                  <a:pt x="7037" y="6644"/>
                  <a:pt x="6894" y="7025"/>
                  <a:pt x="6966" y="7430"/>
                </a:cubicBezTo>
                <a:cubicBezTo>
                  <a:pt x="7037" y="7858"/>
                  <a:pt x="7383" y="8203"/>
                  <a:pt x="7799" y="8299"/>
                </a:cubicBezTo>
                <a:cubicBezTo>
                  <a:pt x="7871" y="8311"/>
                  <a:pt x="7954" y="8323"/>
                  <a:pt x="8037" y="8323"/>
                </a:cubicBezTo>
                <a:cubicBezTo>
                  <a:pt x="8288" y="8323"/>
                  <a:pt x="8526" y="8239"/>
                  <a:pt x="8728" y="8084"/>
                </a:cubicBezTo>
                <a:cubicBezTo>
                  <a:pt x="8978" y="7882"/>
                  <a:pt x="9121" y="7561"/>
                  <a:pt x="9121" y="7239"/>
                </a:cubicBezTo>
                <a:cubicBezTo>
                  <a:pt x="9121" y="6906"/>
                  <a:pt x="8978" y="6608"/>
                  <a:pt x="8728" y="6406"/>
                </a:cubicBezTo>
                <a:cubicBezTo>
                  <a:pt x="8645" y="6346"/>
                  <a:pt x="8621" y="6251"/>
                  <a:pt x="8621" y="6132"/>
                </a:cubicBezTo>
                <a:lnTo>
                  <a:pt x="8621" y="5798"/>
                </a:lnTo>
                <a:cubicBezTo>
                  <a:pt x="8621" y="5691"/>
                  <a:pt x="8692" y="5620"/>
                  <a:pt x="8799" y="5620"/>
                </a:cubicBezTo>
                <a:lnTo>
                  <a:pt x="9645" y="5620"/>
                </a:lnTo>
                <a:cubicBezTo>
                  <a:pt x="9740" y="5620"/>
                  <a:pt x="9812" y="5536"/>
                  <a:pt x="9812" y="5453"/>
                </a:cubicBezTo>
                <a:cubicBezTo>
                  <a:pt x="9812" y="5358"/>
                  <a:pt x="9740" y="5286"/>
                  <a:pt x="9645" y="5286"/>
                </a:cubicBezTo>
                <a:lnTo>
                  <a:pt x="8799" y="5286"/>
                </a:lnTo>
                <a:cubicBezTo>
                  <a:pt x="8526" y="5286"/>
                  <a:pt x="8311" y="5513"/>
                  <a:pt x="8311" y="5775"/>
                </a:cubicBezTo>
                <a:lnTo>
                  <a:pt x="8311" y="6120"/>
                </a:lnTo>
                <a:cubicBezTo>
                  <a:pt x="8311" y="6334"/>
                  <a:pt x="8395" y="6513"/>
                  <a:pt x="8526" y="6632"/>
                </a:cubicBezTo>
                <a:cubicBezTo>
                  <a:pt x="8704" y="6775"/>
                  <a:pt x="8811" y="6989"/>
                  <a:pt x="8811" y="7227"/>
                </a:cubicBezTo>
                <a:cubicBezTo>
                  <a:pt x="8811" y="7465"/>
                  <a:pt x="8704" y="7668"/>
                  <a:pt x="8526" y="7822"/>
                </a:cubicBezTo>
                <a:cubicBezTo>
                  <a:pt x="8394" y="7928"/>
                  <a:pt x="8229" y="7988"/>
                  <a:pt x="8056" y="7988"/>
                </a:cubicBezTo>
                <a:cubicBezTo>
                  <a:pt x="7995" y="7988"/>
                  <a:pt x="7933" y="7981"/>
                  <a:pt x="7871" y="7965"/>
                </a:cubicBezTo>
                <a:cubicBezTo>
                  <a:pt x="7573" y="7906"/>
                  <a:pt x="7335" y="7656"/>
                  <a:pt x="7275" y="7358"/>
                </a:cubicBezTo>
                <a:cubicBezTo>
                  <a:pt x="7216" y="7072"/>
                  <a:pt x="7323" y="6810"/>
                  <a:pt x="7549" y="6608"/>
                </a:cubicBezTo>
                <a:cubicBezTo>
                  <a:pt x="7692" y="6489"/>
                  <a:pt x="7787" y="6298"/>
                  <a:pt x="7787" y="6108"/>
                </a:cubicBezTo>
                <a:lnTo>
                  <a:pt x="7787" y="5763"/>
                </a:lnTo>
                <a:cubicBezTo>
                  <a:pt x="7787" y="5501"/>
                  <a:pt x="7561" y="5275"/>
                  <a:pt x="7287" y="5275"/>
                </a:cubicBezTo>
                <a:lnTo>
                  <a:pt x="5597" y="5275"/>
                </a:lnTo>
                <a:lnTo>
                  <a:pt x="5597" y="3572"/>
                </a:lnTo>
                <a:cubicBezTo>
                  <a:pt x="5597" y="3477"/>
                  <a:pt x="5668" y="3393"/>
                  <a:pt x="5775" y="3393"/>
                </a:cubicBezTo>
                <a:lnTo>
                  <a:pt x="6121" y="3393"/>
                </a:lnTo>
                <a:cubicBezTo>
                  <a:pt x="6216" y="3393"/>
                  <a:pt x="6311" y="3441"/>
                  <a:pt x="6383" y="3512"/>
                </a:cubicBezTo>
                <a:cubicBezTo>
                  <a:pt x="6592" y="3762"/>
                  <a:pt x="6901" y="3911"/>
                  <a:pt x="7234" y="3911"/>
                </a:cubicBezTo>
                <a:cubicBezTo>
                  <a:pt x="7299" y="3911"/>
                  <a:pt x="7364" y="3905"/>
                  <a:pt x="7430" y="3893"/>
                </a:cubicBezTo>
                <a:cubicBezTo>
                  <a:pt x="7859" y="3810"/>
                  <a:pt x="8204" y="3477"/>
                  <a:pt x="8288" y="3060"/>
                </a:cubicBezTo>
                <a:cubicBezTo>
                  <a:pt x="8359" y="2727"/>
                  <a:pt x="8276" y="2381"/>
                  <a:pt x="8061" y="2131"/>
                </a:cubicBezTo>
                <a:cubicBezTo>
                  <a:pt x="7859" y="1881"/>
                  <a:pt x="7549" y="1726"/>
                  <a:pt x="7216" y="1726"/>
                </a:cubicBezTo>
                <a:cubicBezTo>
                  <a:pt x="6894" y="1726"/>
                  <a:pt x="6597" y="1881"/>
                  <a:pt x="6383" y="2131"/>
                </a:cubicBezTo>
                <a:cubicBezTo>
                  <a:pt x="6323" y="2203"/>
                  <a:pt x="6240" y="2238"/>
                  <a:pt x="6132" y="2238"/>
                </a:cubicBezTo>
                <a:lnTo>
                  <a:pt x="5787" y="2238"/>
                </a:lnTo>
                <a:cubicBezTo>
                  <a:pt x="5680" y="2238"/>
                  <a:pt x="5609" y="2167"/>
                  <a:pt x="5609" y="2060"/>
                </a:cubicBezTo>
                <a:lnTo>
                  <a:pt x="5609" y="1215"/>
                </a:lnTo>
                <a:cubicBezTo>
                  <a:pt x="5609" y="1119"/>
                  <a:pt x="5537" y="1048"/>
                  <a:pt x="5442" y="1048"/>
                </a:cubicBezTo>
                <a:cubicBezTo>
                  <a:pt x="5359" y="1048"/>
                  <a:pt x="5287" y="1119"/>
                  <a:pt x="5287" y="1215"/>
                </a:cubicBezTo>
                <a:lnTo>
                  <a:pt x="5287" y="2060"/>
                </a:lnTo>
                <a:cubicBezTo>
                  <a:pt x="5287" y="2322"/>
                  <a:pt x="5501" y="2548"/>
                  <a:pt x="5775" y="2548"/>
                </a:cubicBezTo>
                <a:lnTo>
                  <a:pt x="6121" y="2548"/>
                </a:lnTo>
                <a:cubicBezTo>
                  <a:pt x="6323" y="2548"/>
                  <a:pt x="6502" y="2465"/>
                  <a:pt x="6621" y="2322"/>
                </a:cubicBezTo>
                <a:cubicBezTo>
                  <a:pt x="6775" y="2143"/>
                  <a:pt x="6978" y="2048"/>
                  <a:pt x="7216" y="2048"/>
                </a:cubicBezTo>
                <a:cubicBezTo>
                  <a:pt x="7454" y="2048"/>
                  <a:pt x="7668" y="2143"/>
                  <a:pt x="7811" y="2322"/>
                </a:cubicBezTo>
                <a:cubicBezTo>
                  <a:pt x="7966" y="2500"/>
                  <a:pt x="8026" y="2739"/>
                  <a:pt x="7966" y="2977"/>
                </a:cubicBezTo>
                <a:cubicBezTo>
                  <a:pt x="7907" y="3274"/>
                  <a:pt x="7656" y="3512"/>
                  <a:pt x="7359" y="3572"/>
                </a:cubicBezTo>
                <a:cubicBezTo>
                  <a:pt x="7303" y="3584"/>
                  <a:pt x="7248" y="3589"/>
                  <a:pt x="7193" y="3589"/>
                </a:cubicBezTo>
                <a:cubicBezTo>
                  <a:pt x="6969" y="3589"/>
                  <a:pt x="6762" y="3492"/>
                  <a:pt x="6609" y="3310"/>
                </a:cubicBezTo>
                <a:cubicBezTo>
                  <a:pt x="6490" y="3155"/>
                  <a:pt x="6299" y="3072"/>
                  <a:pt x="6097" y="3072"/>
                </a:cubicBezTo>
                <a:lnTo>
                  <a:pt x="5763" y="3072"/>
                </a:lnTo>
                <a:cubicBezTo>
                  <a:pt x="5490" y="3072"/>
                  <a:pt x="5275" y="3298"/>
                  <a:pt x="5275" y="3560"/>
                </a:cubicBezTo>
                <a:lnTo>
                  <a:pt x="5275" y="5263"/>
                </a:lnTo>
                <a:lnTo>
                  <a:pt x="3573" y="5263"/>
                </a:lnTo>
                <a:cubicBezTo>
                  <a:pt x="3465" y="5263"/>
                  <a:pt x="3394" y="5179"/>
                  <a:pt x="3394" y="5084"/>
                </a:cubicBezTo>
                <a:lnTo>
                  <a:pt x="3394" y="4727"/>
                </a:lnTo>
                <a:cubicBezTo>
                  <a:pt x="3394" y="4620"/>
                  <a:pt x="3442" y="4524"/>
                  <a:pt x="3513" y="4453"/>
                </a:cubicBezTo>
                <a:cubicBezTo>
                  <a:pt x="3811" y="4203"/>
                  <a:pt x="3954" y="3810"/>
                  <a:pt x="3882" y="3417"/>
                </a:cubicBezTo>
                <a:cubicBezTo>
                  <a:pt x="3811" y="2977"/>
                  <a:pt x="3465" y="2643"/>
                  <a:pt x="3049" y="2548"/>
                </a:cubicBezTo>
                <a:cubicBezTo>
                  <a:pt x="2973" y="2531"/>
                  <a:pt x="2896" y="2523"/>
                  <a:pt x="2820" y="2523"/>
                </a:cubicBezTo>
                <a:cubicBezTo>
                  <a:pt x="2570" y="2523"/>
                  <a:pt x="2323" y="2610"/>
                  <a:pt x="2132" y="2774"/>
                </a:cubicBezTo>
                <a:cubicBezTo>
                  <a:pt x="1870" y="2977"/>
                  <a:pt x="1727" y="3298"/>
                  <a:pt x="1727" y="3620"/>
                </a:cubicBezTo>
                <a:cubicBezTo>
                  <a:pt x="1727" y="3941"/>
                  <a:pt x="1870" y="4239"/>
                  <a:pt x="2132" y="4453"/>
                </a:cubicBezTo>
                <a:cubicBezTo>
                  <a:pt x="2203" y="4513"/>
                  <a:pt x="2227" y="4608"/>
                  <a:pt x="2227" y="4703"/>
                </a:cubicBezTo>
                <a:lnTo>
                  <a:pt x="2227" y="5048"/>
                </a:lnTo>
                <a:cubicBezTo>
                  <a:pt x="2227" y="5155"/>
                  <a:pt x="2156" y="5227"/>
                  <a:pt x="2049" y="5227"/>
                </a:cubicBezTo>
                <a:lnTo>
                  <a:pt x="358" y="5227"/>
                </a:lnTo>
                <a:lnTo>
                  <a:pt x="358" y="822"/>
                </a:lnTo>
                <a:cubicBezTo>
                  <a:pt x="358" y="536"/>
                  <a:pt x="596" y="298"/>
                  <a:pt x="882" y="298"/>
                </a:cubicBezTo>
                <a:lnTo>
                  <a:pt x="5287" y="298"/>
                </a:lnTo>
                <a:lnTo>
                  <a:pt x="5287" y="476"/>
                </a:lnTo>
                <a:cubicBezTo>
                  <a:pt x="5287" y="572"/>
                  <a:pt x="5359" y="643"/>
                  <a:pt x="5442" y="643"/>
                </a:cubicBezTo>
                <a:cubicBezTo>
                  <a:pt x="5537" y="643"/>
                  <a:pt x="5609" y="572"/>
                  <a:pt x="5609" y="476"/>
                </a:cubicBezTo>
                <a:lnTo>
                  <a:pt x="5609" y="298"/>
                </a:lnTo>
                <a:close/>
                <a:moveTo>
                  <a:pt x="834" y="0"/>
                </a:moveTo>
                <a:cubicBezTo>
                  <a:pt x="370" y="0"/>
                  <a:pt x="1" y="381"/>
                  <a:pt x="1" y="834"/>
                </a:cubicBezTo>
                <a:lnTo>
                  <a:pt x="1" y="9977"/>
                </a:lnTo>
                <a:cubicBezTo>
                  <a:pt x="1" y="10442"/>
                  <a:pt x="370" y="10811"/>
                  <a:pt x="834" y="10811"/>
                </a:cubicBezTo>
                <a:lnTo>
                  <a:pt x="9978" y="10811"/>
                </a:lnTo>
                <a:cubicBezTo>
                  <a:pt x="10431" y="10811"/>
                  <a:pt x="10812" y="10442"/>
                  <a:pt x="10812" y="9977"/>
                </a:cubicBezTo>
                <a:lnTo>
                  <a:pt x="10812" y="834"/>
                </a:lnTo>
                <a:cubicBezTo>
                  <a:pt x="10812" y="381"/>
                  <a:pt x="10431" y="0"/>
                  <a:pt x="99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7534;p55">
            <a:extLst>
              <a:ext uri="{FF2B5EF4-FFF2-40B4-BE49-F238E27FC236}">
                <a16:creationId xmlns:a16="http://schemas.microsoft.com/office/drawing/2014/main" id="{B00CBC5A-5B5F-8440-B952-FA89151792F5}"/>
              </a:ext>
            </a:extLst>
          </p:cNvPr>
          <p:cNvGrpSpPr/>
          <p:nvPr/>
        </p:nvGrpSpPr>
        <p:grpSpPr>
          <a:xfrm>
            <a:off x="9561037" y="2724625"/>
            <a:ext cx="367434" cy="471382"/>
            <a:chOff x="6974259" y="2789625"/>
            <a:chExt cx="255251" cy="327468"/>
          </a:xfrm>
          <a:solidFill>
            <a:schemeClr val="accent1"/>
          </a:solidFill>
        </p:grpSpPr>
        <p:sp>
          <p:nvSpPr>
            <p:cNvPr id="134" name="Google Shape;7535;p55">
              <a:extLst>
                <a:ext uri="{FF2B5EF4-FFF2-40B4-BE49-F238E27FC236}">
                  <a16:creationId xmlns:a16="http://schemas.microsoft.com/office/drawing/2014/main" id="{0CF270D4-0A41-3C40-A1F7-0B884EA87452}"/>
                </a:ext>
              </a:extLst>
            </p:cNvPr>
            <p:cNvSpPr/>
            <p:nvPr/>
          </p:nvSpPr>
          <p:spPr>
            <a:xfrm>
              <a:off x="7066518" y="2897376"/>
              <a:ext cx="9876" cy="14798"/>
            </a:xfrm>
            <a:custGeom>
              <a:avLst/>
              <a:gdLst/>
              <a:ahLst/>
              <a:cxnLst/>
              <a:rect l="l" t="t" r="r" b="b"/>
              <a:pathLst>
                <a:path w="311" h="466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72" y="465"/>
                    <a:pt x="144" y="465"/>
                  </a:cubicBezTo>
                  <a:cubicBezTo>
                    <a:pt x="227" y="465"/>
                    <a:pt x="299" y="394"/>
                    <a:pt x="299" y="322"/>
                  </a:cubicBezTo>
                  <a:lnTo>
                    <a:pt x="299" y="155"/>
                  </a:lnTo>
                  <a:cubicBezTo>
                    <a:pt x="310" y="60"/>
                    <a:pt x="239" y="1"/>
                    <a:pt x="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536;p55">
              <a:extLst>
                <a:ext uri="{FF2B5EF4-FFF2-40B4-BE49-F238E27FC236}">
                  <a16:creationId xmlns:a16="http://schemas.microsoft.com/office/drawing/2014/main" id="{A386876C-AED5-3D4A-B2BB-5966ED31563C}"/>
                </a:ext>
              </a:extLst>
            </p:cNvPr>
            <p:cNvSpPr/>
            <p:nvPr/>
          </p:nvSpPr>
          <p:spPr>
            <a:xfrm>
              <a:off x="7127774" y="2897376"/>
              <a:ext cx="9495" cy="14798"/>
            </a:xfrm>
            <a:custGeom>
              <a:avLst/>
              <a:gdLst/>
              <a:ahLst/>
              <a:cxnLst/>
              <a:rect l="l" t="t" r="r" b="b"/>
              <a:pathLst>
                <a:path w="299" h="466" extrusionOk="0">
                  <a:moveTo>
                    <a:pt x="155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84" y="465"/>
                    <a:pt x="155" y="465"/>
                  </a:cubicBezTo>
                  <a:cubicBezTo>
                    <a:pt x="227" y="465"/>
                    <a:pt x="298" y="394"/>
                    <a:pt x="298" y="322"/>
                  </a:cubicBezTo>
                  <a:lnTo>
                    <a:pt x="298" y="155"/>
                  </a:lnTo>
                  <a:cubicBezTo>
                    <a:pt x="298" y="60"/>
                    <a:pt x="239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537;p55">
              <a:extLst>
                <a:ext uri="{FF2B5EF4-FFF2-40B4-BE49-F238E27FC236}">
                  <a16:creationId xmlns:a16="http://schemas.microsoft.com/office/drawing/2014/main" id="{F477E630-104F-9044-BBB6-50C372A82290}"/>
                </a:ext>
              </a:extLst>
            </p:cNvPr>
            <p:cNvSpPr/>
            <p:nvPr/>
          </p:nvSpPr>
          <p:spPr>
            <a:xfrm>
              <a:off x="7082046" y="2933387"/>
              <a:ext cx="40838" cy="14703"/>
            </a:xfrm>
            <a:custGeom>
              <a:avLst/>
              <a:gdLst/>
              <a:ahLst/>
              <a:cxnLst/>
              <a:rect l="l" t="t" r="r" b="b"/>
              <a:pathLst>
                <a:path w="1286" h="463" extrusionOk="0">
                  <a:moveTo>
                    <a:pt x="162" y="1"/>
                  </a:moveTo>
                  <a:cubicBezTo>
                    <a:pt x="125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391"/>
                    <a:pt x="417" y="462"/>
                    <a:pt x="655" y="462"/>
                  </a:cubicBezTo>
                  <a:cubicBezTo>
                    <a:pt x="893" y="462"/>
                    <a:pt x="1119" y="391"/>
                    <a:pt x="1250" y="260"/>
                  </a:cubicBezTo>
                  <a:cubicBezTo>
                    <a:pt x="1286" y="200"/>
                    <a:pt x="1286" y="105"/>
                    <a:pt x="1226" y="45"/>
                  </a:cubicBezTo>
                  <a:cubicBezTo>
                    <a:pt x="1197" y="16"/>
                    <a:pt x="1158" y="1"/>
                    <a:pt x="1119" y="1"/>
                  </a:cubicBezTo>
                  <a:cubicBezTo>
                    <a:pt x="1081" y="1"/>
                    <a:pt x="1042" y="16"/>
                    <a:pt x="1012" y="45"/>
                  </a:cubicBezTo>
                  <a:cubicBezTo>
                    <a:pt x="953" y="105"/>
                    <a:pt x="822" y="164"/>
                    <a:pt x="643" y="164"/>
                  </a:cubicBezTo>
                  <a:cubicBezTo>
                    <a:pt x="464" y="164"/>
                    <a:pt x="310" y="105"/>
                    <a:pt x="274" y="45"/>
                  </a:cubicBezTo>
                  <a:cubicBezTo>
                    <a:pt x="238" y="16"/>
                    <a:pt x="199" y="1"/>
                    <a:pt x="1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538;p55">
              <a:extLst>
                <a:ext uri="{FF2B5EF4-FFF2-40B4-BE49-F238E27FC236}">
                  <a16:creationId xmlns:a16="http://schemas.microsoft.com/office/drawing/2014/main" id="{05A799E0-0EA4-B54A-9028-0E2DAD97926C}"/>
                </a:ext>
              </a:extLst>
            </p:cNvPr>
            <p:cNvSpPr/>
            <p:nvPr/>
          </p:nvSpPr>
          <p:spPr>
            <a:xfrm>
              <a:off x="6974259" y="2789625"/>
              <a:ext cx="255251" cy="327468"/>
            </a:xfrm>
            <a:custGeom>
              <a:avLst/>
              <a:gdLst/>
              <a:ahLst/>
              <a:cxnLst/>
              <a:rect l="l" t="t" r="r" b="b"/>
              <a:pathLst>
                <a:path w="8038" h="10312" extrusionOk="0">
                  <a:moveTo>
                    <a:pt x="6228" y="2167"/>
                  </a:moveTo>
                  <a:lnTo>
                    <a:pt x="6132" y="3239"/>
                  </a:lnTo>
                  <a:lnTo>
                    <a:pt x="6121" y="3239"/>
                  </a:lnTo>
                  <a:cubicBezTo>
                    <a:pt x="6025" y="3239"/>
                    <a:pt x="5942" y="3156"/>
                    <a:pt x="5942" y="3060"/>
                  </a:cubicBezTo>
                  <a:lnTo>
                    <a:pt x="5942" y="2227"/>
                  </a:lnTo>
                  <a:cubicBezTo>
                    <a:pt x="6049" y="2227"/>
                    <a:pt x="6132" y="2191"/>
                    <a:pt x="6228" y="2167"/>
                  </a:cubicBezTo>
                  <a:close/>
                  <a:moveTo>
                    <a:pt x="5787" y="322"/>
                  </a:moveTo>
                  <a:cubicBezTo>
                    <a:pt x="6240" y="322"/>
                    <a:pt x="6609" y="691"/>
                    <a:pt x="6609" y="1131"/>
                  </a:cubicBezTo>
                  <a:cubicBezTo>
                    <a:pt x="6609" y="1584"/>
                    <a:pt x="6240" y="1953"/>
                    <a:pt x="5787" y="1953"/>
                  </a:cubicBezTo>
                  <a:cubicBezTo>
                    <a:pt x="5490" y="1953"/>
                    <a:pt x="5228" y="1786"/>
                    <a:pt x="5073" y="1536"/>
                  </a:cubicBezTo>
                  <a:cubicBezTo>
                    <a:pt x="5048" y="1487"/>
                    <a:pt x="4996" y="1455"/>
                    <a:pt x="4942" y="1455"/>
                  </a:cubicBezTo>
                  <a:cubicBezTo>
                    <a:pt x="4918" y="1455"/>
                    <a:pt x="4893" y="1462"/>
                    <a:pt x="4870" y="1477"/>
                  </a:cubicBezTo>
                  <a:cubicBezTo>
                    <a:pt x="4799" y="1524"/>
                    <a:pt x="4763" y="1608"/>
                    <a:pt x="4811" y="1691"/>
                  </a:cubicBezTo>
                  <a:cubicBezTo>
                    <a:pt x="4823" y="1703"/>
                    <a:pt x="4823" y="1715"/>
                    <a:pt x="4835" y="1727"/>
                  </a:cubicBezTo>
                  <a:cubicBezTo>
                    <a:pt x="4775" y="1763"/>
                    <a:pt x="4716" y="1786"/>
                    <a:pt x="4656" y="1786"/>
                  </a:cubicBezTo>
                  <a:cubicBezTo>
                    <a:pt x="4477" y="1786"/>
                    <a:pt x="4335" y="1643"/>
                    <a:pt x="4335" y="1465"/>
                  </a:cubicBezTo>
                  <a:cubicBezTo>
                    <a:pt x="4335" y="1370"/>
                    <a:pt x="4263" y="1310"/>
                    <a:pt x="4180" y="1310"/>
                  </a:cubicBezTo>
                  <a:cubicBezTo>
                    <a:pt x="4108" y="1310"/>
                    <a:pt x="4037" y="1393"/>
                    <a:pt x="4037" y="1465"/>
                  </a:cubicBezTo>
                  <a:cubicBezTo>
                    <a:pt x="4037" y="1810"/>
                    <a:pt x="4323" y="2108"/>
                    <a:pt x="4680" y="2108"/>
                  </a:cubicBezTo>
                  <a:cubicBezTo>
                    <a:pt x="4811" y="2108"/>
                    <a:pt x="4942" y="2060"/>
                    <a:pt x="5061" y="1965"/>
                  </a:cubicBezTo>
                  <a:cubicBezTo>
                    <a:pt x="5228" y="2120"/>
                    <a:pt x="5442" y="2227"/>
                    <a:pt x="5668" y="2251"/>
                  </a:cubicBezTo>
                  <a:lnTo>
                    <a:pt x="5668" y="3072"/>
                  </a:lnTo>
                  <a:cubicBezTo>
                    <a:pt x="5668" y="3334"/>
                    <a:pt x="5882" y="3548"/>
                    <a:pt x="6144" y="3548"/>
                  </a:cubicBezTo>
                  <a:lnTo>
                    <a:pt x="6382" y="3548"/>
                  </a:lnTo>
                  <a:cubicBezTo>
                    <a:pt x="6454" y="3548"/>
                    <a:pt x="6513" y="3572"/>
                    <a:pt x="6573" y="3632"/>
                  </a:cubicBezTo>
                  <a:cubicBezTo>
                    <a:pt x="6621" y="3691"/>
                    <a:pt x="6656" y="3751"/>
                    <a:pt x="6633" y="3834"/>
                  </a:cubicBezTo>
                  <a:cubicBezTo>
                    <a:pt x="6621" y="3953"/>
                    <a:pt x="6502" y="4049"/>
                    <a:pt x="6371" y="4049"/>
                  </a:cubicBezTo>
                  <a:lnTo>
                    <a:pt x="6299" y="4049"/>
                  </a:lnTo>
                  <a:lnTo>
                    <a:pt x="6299" y="4037"/>
                  </a:lnTo>
                  <a:cubicBezTo>
                    <a:pt x="6299" y="3953"/>
                    <a:pt x="6216" y="3894"/>
                    <a:pt x="6144" y="3894"/>
                  </a:cubicBezTo>
                  <a:cubicBezTo>
                    <a:pt x="6061" y="3894"/>
                    <a:pt x="6001" y="3965"/>
                    <a:pt x="6001" y="4037"/>
                  </a:cubicBezTo>
                  <a:cubicBezTo>
                    <a:pt x="6001" y="5108"/>
                    <a:pt x="5120" y="5977"/>
                    <a:pt x="4049" y="5977"/>
                  </a:cubicBezTo>
                  <a:cubicBezTo>
                    <a:pt x="2953" y="5977"/>
                    <a:pt x="2084" y="5096"/>
                    <a:pt x="2084" y="4025"/>
                  </a:cubicBezTo>
                  <a:cubicBezTo>
                    <a:pt x="2084" y="3929"/>
                    <a:pt x="2013" y="3870"/>
                    <a:pt x="1941" y="3870"/>
                  </a:cubicBezTo>
                  <a:cubicBezTo>
                    <a:pt x="1858" y="3870"/>
                    <a:pt x="1787" y="3953"/>
                    <a:pt x="1787" y="4025"/>
                  </a:cubicBezTo>
                  <a:lnTo>
                    <a:pt x="1787" y="4037"/>
                  </a:lnTo>
                  <a:lnTo>
                    <a:pt x="1703" y="4037"/>
                  </a:lnTo>
                  <a:cubicBezTo>
                    <a:pt x="1620" y="4037"/>
                    <a:pt x="1560" y="4013"/>
                    <a:pt x="1501" y="3953"/>
                  </a:cubicBezTo>
                  <a:cubicBezTo>
                    <a:pt x="1465" y="3894"/>
                    <a:pt x="1429" y="3834"/>
                    <a:pt x="1441" y="3751"/>
                  </a:cubicBezTo>
                  <a:cubicBezTo>
                    <a:pt x="1465" y="3632"/>
                    <a:pt x="1584" y="3537"/>
                    <a:pt x="1715" y="3537"/>
                  </a:cubicBezTo>
                  <a:lnTo>
                    <a:pt x="1941" y="3537"/>
                  </a:lnTo>
                  <a:cubicBezTo>
                    <a:pt x="2203" y="3537"/>
                    <a:pt x="2418" y="3322"/>
                    <a:pt x="2418" y="3060"/>
                  </a:cubicBezTo>
                  <a:lnTo>
                    <a:pt x="2418" y="2358"/>
                  </a:lnTo>
                  <a:cubicBezTo>
                    <a:pt x="2418" y="2084"/>
                    <a:pt x="2632" y="1870"/>
                    <a:pt x="2906" y="1870"/>
                  </a:cubicBezTo>
                  <a:lnTo>
                    <a:pt x="3525" y="1870"/>
                  </a:lnTo>
                  <a:cubicBezTo>
                    <a:pt x="3620" y="1870"/>
                    <a:pt x="3680" y="1786"/>
                    <a:pt x="3680" y="1715"/>
                  </a:cubicBezTo>
                  <a:cubicBezTo>
                    <a:pt x="3680" y="1632"/>
                    <a:pt x="3608" y="1572"/>
                    <a:pt x="3525" y="1572"/>
                  </a:cubicBezTo>
                  <a:lnTo>
                    <a:pt x="2906" y="1572"/>
                  </a:lnTo>
                  <a:cubicBezTo>
                    <a:pt x="2477" y="1572"/>
                    <a:pt x="2120" y="1929"/>
                    <a:pt x="2120" y="2358"/>
                  </a:cubicBezTo>
                  <a:lnTo>
                    <a:pt x="2120" y="3060"/>
                  </a:lnTo>
                  <a:cubicBezTo>
                    <a:pt x="2120" y="3144"/>
                    <a:pt x="2037" y="3239"/>
                    <a:pt x="1941" y="3239"/>
                  </a:cubicBezTo>
                  <a:lnTo>
                    <a:pt x="1906" y="3239"/>
                  </a:lnTo>
                  <a:lnTo>
                    <a:pt x="1739" y="1572"/>
                  </a:lnTo>
                  <a:cubicBezTo>
                    <a:pt x="1715" y="1251"/>
                    <a:pt x="1822" y="929"/>
                    <a:pt x="2025" y="691"/>
                  </a:cubicBezTo>
                  <a:cubicBezTo>
                    <a:pt x="2239" y="453"/>
                    <a:pt x="2549" y="322"/>
                    <a:pt x="2870" y="322"/>
                  </a:cubicBezTo>
                  <a:close/>
                  <a:moveTo>
                    <a:pt x="5013" y="6013"/>
                  </a:moveTo>
                  <a:lnTo>
                    <a:pt x="5013" y="6537"/>
                  </a:lnTo>
                  <a:cubicBezTo>
                    <a:pt x="5013" y="6823"/>
                    <a:pt x="5204" y="7073"/>
                    <a:pt x="5478" y="7144"/>
                  </a:cubicBezTo>
                  <a:lnTo>
                    <a:pt x="5740" y="7227"/>
                  </a:lnTo>
                  <a:cubicBezTo>
                    <a:pt x="5668" y="7478"/>
                    <a:pt x="5537" y="7716"/>
                    <a:pt x="5370" y="7906"/>
                  </a:cubicBezTo>
                  <a:cubicBezTo>
                    <a:pt x="5311" y="7966"/>
                    <a:pt x="5323" y="8073"/>
                    <a:pt x="5382" y="8120"/>
                  </a:cubicBezTo>
                  <a:cubicBezTo>
                    <a:pt x="5418" y="8144"/>
                    <a:pt x="5442" y="8156"/>
                    <a:pt x="5490" y="8156"/>
                  </a:cubicBezTo>
                  <a:cubicBezTo>
                    <a:pt x="5537" y="8156"/>
                    <a:pt x="5585" y="8144"/>
                    <a:pt x="5609" y="8120"/>
                  </a:cubicBezTo>
                  <a:cubicBezTo>
                    <a:pt x="5823" y="7882"/>
                    <a:pt x="5966" y="7608"/>
                    <a:pt x="6061" y="7311"/>
                  </a:cubicBezTo>
                  <a:lnTo>
                    <a:pt x="6382" y="7418"/>
                  </a:lnTo>
                  <a:cubicBezTo>
                    <a:pt x="6204" y="7906"/>
                    <a:pt x="5930" y="8335"/>
                    <a:pt x="5525" y="8668"/>
                  </a:cubicBezTo>
                  <a:cubicBezTo>
                    <a:pt x="5085" y="9013"/>
                    <a:pt x="4573" y="9204"/>
                    <a:pt x="4001" y="9204"/>
                  </a:cubicBezTo>
                  <a:cubicBezTo>
                    <a:pt x="3442" y="9204"/>
                    <a:pt x="2918" y="9025"/>
                    <a:pt x="2489" y="8668"/>
                  </a:cubicBezTo>
                  <a:cubicBezTo>
                    <a:pt x="2096" y="8359"/>
                    <a:pt x="1810" y="7918"/>
                    <a:pt x="1668" y="7442"/>
                  </a:cubicBezTo>
                  <a:lnTo>
                    <a:pt x="2001" y="7347"/>
                  </a:lnTo>
                  <a:cubicBezTo>
                    <a:pt x="2108" y="7739"/>
                    <a:pt x="2358" y="8097"/>
                    <a:pt x="2680" y="8370"/>
                  </a:cubicBezTo>
                  <a:cubicBezTo>
                    <a:pt x="3049" y="8668"/>
                    <a:pt x="3513" y="8847"/>
                    <a:pt x="4001" y="8847"/>
                  </a:cubicBezTo>
                  <a:cubicBezTo>
                    <a:pt x="4382" y="8847"/>
                    <a:pt x="4739" y="8751"/>
                    <a:pt x="5049" y="8561"/>
                  </a:cubicBezTo>
                  <a:cubicBezTo>
                    <a:pt x="5120" y="8513"/>
                    <a:pt x="5132" y="8430"/>
                    <a:pt x="5109" y="8359"/>
                  </a:cubicBezTo>
                  <a:cubicBezTo>
                    <a:pt x="5077" y="8304"/>
                    <a:pt x="5031" y="8280"/>
                    <a:pt x="4979" y="8280"/>
                  </a:cubicBezTo>
                  <a:cubicBezTo>
                    <a:pt x="4952" y="8280"/>
                    <a:pt x="4923" y="8287"/>
                    <a:pt x="4894" y="8299"/>
                  </a:cubicBezTo>
                  <a:cubicBezTo>
                    <a:pt x="4632" y="8442"/>
                    <a:pt x="4311" y="8537"/>
                    <a:pt x="4001" y="8537"/>
                  </a:cubicBezTo>
                  <a:cubicBezTo>
                    <a:pt x="3215" y="8537"/>
                    <a:pt x="2513" y="8001"/>
                    <a:pt x="2299" y="7239"/>
                  </a:cubicBezTo>
                  <a:lnTo>
                    <a:pt x="2596" y="7144"/>
                  </a:lnTo>
                  <a:cubicBezTo>
                    <a:pt x="2858" y="7073"/>
                    <a:pt x="3049" y="6823"/>
                    <a:pt x="3049" y="6537"/>
                  </a:cubicBezTo>
                  <a:lnTo>
                    <a:pt x="3049" y="6013"/>
                  </a:lnTo>
                  <a:cubicBezTo>
                    <a:pt x="3346" y="6168"/>
                    <a:pt x="3680" y="6239"/>
                    <a:pt x="4037" y="6239"/>
                  </a:cubicBezTo>
                  <a:cubicBezTo>
                    <a:pt x="4394" y="6239"/>
                    <a:pt x="4716" y="6168"/>
                    <a:pt x="5013" y="6013"/>
                  </a:cubicBezTo>
                  <a:close/>
                  <a:moveTo>
                    <a:pt x="2870" y="0"/>
                  </a:moveTo>
                  <a:cubicBezTo>
                    <a:pt x="2477" y="0"/>
                    <a:pt x="2084" y="179"/>
                    <a:pt x="1799" y="477"/>
                  </a:cubicBezTo>
                  <a:cubicBezTo>
                    <a:pt x="1537" y="774"/>
                    <a:pt x="1406" y="1179"/>
                    <a:pt x="1429" y="1596"/>
                  </a:cubicBezTo>
                  <a:lnTo>
                    <a:pt x="1596" y="3251"/>
                  </a:lnTo>
                  <a:cubicBezTo>
                    <a:pt x="1358" y="3298"/>
                    <a:pt x="1144" y="3489"/>
                    <a:pt x="1132" y="3739"/>
                  </a:cubicBezTo>
                  <a:cubicBezTo>
                    <a:pt x="1120" y="3894"/>
                    <a:pt x="1168" y="4049"/>
                    <a:pt x="1263" y="4168"/>
                  </a:cubicBezTo>
                  <a:cubicBezTo>
                    <a:pt x="1370" y="4287"/>
                    <a:pt x="1525" y="4346"/>
                    <a:pt x="1680" y="4346"/>
                  </a:cubicBezTo>
                  <a:lnTo>
                    <a:pt x="1799" y="4346"/>
                  </a:lnTo>
                  <a:cubicBezTo>
                    <a:pt x="1894" y="4989"/>
                    <a:pt x="2251" y="5525"/>
                    <a:pt x="2739" y="5882"/>
                  </a:cubicBezTo>
                  <a:lnTo>
                    <a:pt x="2739" y="6585"/>
                  </a:lnTo>
                  <a:cubicBezTo>
                    <a:pt x="2739" y="6727"/>
                    <a:pt x="2632" y="6870"/>
                    <a:pt x="2501" y="6894"/>
                  </a:cubicBezTo>
                  <a:lnTo>
                    <a:pt x="810" y="7406"/>
                  </a:lnTo>
                  <a:cubicBezTo>
                    <a:pt x="322" y="7537"/>
                    <a:pt x="1" y="7978"/>
                    <a:pt x="1" y="8478"/>
                  </a:cubicBezTo>
                  <a:lnTo>
                    <a:pt x="1" y="10168"/>
                  </a:lnTo>
                  <a:cubicBezTo>
                    <a:pt x="1" y="10252"/>
                    <a:pt x="72" y="10311"/>
                    <a:pt x="144" y="10311"/>
                  </a:cubicBezTo>
                  <a:cubicBezTo>
                    <a:pt x="227" y="10311"/>
                    <a:pt x="298" y="10240"/>
                    <a:pt x="298" y="10168"/>
                  </a:cubicBezTo>
                  <a:lnTo>
                    <a:pt x="298" y="8466"/>
                  </a:lnTo>
                  <a:cubicBezTo>
                    <a:pt x="298" y="8109"/>
                    <a:pt x="537" y="7787"/>
                    <a:pt x="882" y="7680"/>
                  </a:cubicBezTo>
                  <a:lnTo>
                    <a:pt x="1370" y="7537"/>
                  </a:lnTo>
                  <a:cubicBezTo>
                    <a:pt x="1513" y="8073"/>
                    <a:pt x="1846" y="8549"/>
                    <a:pt x="2275" y="8906"/>
                  </a:cubicBezTo>
                  <a:cubicBezTo>
                    <a:pt x="2751" y="9287"/>
                    <a:pt x="3358" y="9502"/>
                    <a:pt x="3989" y="9502"/>
                  </a:cubicBezTo>
                  <a:cubicBezTo>
                    <a:pt x="4608" y="9502"/>
                    <a:pt x="5204" y="9287"/>
                    <a:pt x="5704" y="8906"/>
                  </a:cubicBezTo>
                  <a:cubicBezTo>
                    <a:pt x="6144" y="8549"/>
                    <a:pt x="6454" y="8073"/>
                    <a:pt x="6621" y="7537"/>
                  </a:cubicBezTo>
                  <a:lnTo>
                    <a:pt x="7144" y="7680"/>
                  </a:lnTo>
                  <a:cubicBezTo>
                    <a:pt x="7490" y="7787"/>
                    <a:pt x="7728" y="8097"/>
                    <a:pt x="7728" y="8466"/>
                  </a:cubicBezTo>
                  <a:lnTo>
                    <a:pt x="7728" y="10168"/>
                  </a:lnTo>
                  <a:cubicBezTo>
                    <a:pt x="7728" y="10252"/>
                    <a:pt x="7799" y="10311"/>
                    <a:pt x="7871" y="10311"/>
                  </a:cubicBezTo>
                  <a:cubicBezTo>
                    <a:pt x="7966" y="10311"/>
                    <a:pt x="8026" y="10240"/>
                    <a:pt x="8026" y="10168"/>
                  </a:cubicBezTo>
                  <a:lnTo>
                    <a:pt x="8026" y="8466"/>
                  </a:lnTo>
                  <a:cubicBezTo>
                    <a:pt x="8037" y="7966"/>
                    <a:pt x="7716" y="7525"/>
                    <a:pt x="7240" y="7382"/>
                  </a:cubicBezTo>
                  <a:lnTo>
                    <a:pt x="5537" y="6882"/>
                  </a:lnTo>
                  <a:cubicBezTo>
                    <a:pt x="5406" y="6835"/>
                    <a:pt x="5299" y="6704"/>
                    <a:pt x="5299" y="6573"/>
                  </a:cubicBezTo>
                  <a:lnTo>
                    <a:pt x="5299" y="5870"/>
                  </a:lnTo>
                  <a:cubicBezTo>
                    <a:pt x="5811" y="5525"/>
                    <a:pt x="6168" y="4977"/>
                    <a:pt x="6240" y="4334"/>
                  </a:cubicBezTo>
                  <a:lnTo>
                    <a:pt x="6323" y="4334"/>
                  </a:lnTo>
                  <a:cubicBezTo>
                    <a:pt x="6621" y="4334"/>
                    <a:pt x="6871" y="4108"/>
                    <a:pt x="6906" y="3846"/>
                  </a:cubicBezTo>
                  <a:cubicBezTo>
                    <a:pt x="6918" y="3691"/>
                    <a:pt x="6871" y="3525"/>
                    <a:pt x="6775" y="3417"/>
                  </a:cubicBezTo>
                  <a:cubicBezTo>
                    <a:pt x="6680" y="3322"/>
                    <a:pt x="6561" y="3251"/>
                    <a:pt x="6442" y="3239"/>
                  </a:cubicBezTo>
                  <a:lnTo>
                    <a:pt x="6549" y="1941"/>
                  </a:lnTo>
                  <a:cubicBezTo>
                    <a:pt x="6775" y="1727"/>
                    <a:pt x="6906" y="1453"/>
                    <a:pt x="6906" y="1120"/>
                  </a:cubicBezTo>
                  <a:cubicBezTo>
                    <a:pt x="6906" y="512"/>
                    <a:pt x="6394" y="0"/>
                    <a:pt x="5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539;p55">
              <a:extLst>
                <a:ext uri="{FF2B5EF4-FFF2-40B4-BE49-F238E27FC236}">
                  <a16:creationId xmlns:a16="http://schemas.microsoft.com/office/drawing/2014/main" id="{2EAF5626-4228-1B47-B191-5EA31017433C}"/>
                </a:ext>
              </a:extLst>
            </p:cNvPr>
            <p:cNvSpPr/>
            <p:nvPr/>
          </p:nvSpPr>
          <p:spPr>
            <a:xfrm>
              <a:off x="7061218" y="2881840"/>
              <a:ext cx="20069" cy="9495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476" y="298"/>
                  </a:lnTo>
                  <a:cubicBezTo>
                    <a:pt x="560" y="298"/>
                    <a:pt x="631" y="227"/>
                    <a:pt x="631" y="155"/>
                  </a:cubicBezTo>
                  <a:cubicBezTo>
                    <a:pt x="631" y="72"/>
                    <a:pt x="572" y="1"/>
                    <a:pt x="4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540;p55">
              <a:extLst>
                <a:ext uri="{FF2B5EF4-FFF2-40B4-BE49-F238E27FC236}">
                  <a16:creationId xmlns:a16="http://schemas.microsoft.com/office/drawing/2014/main" id="{31982115-2730-ED47-821D-0D2EC85A24AE}"/>
                </a:ext>
              </a:extLst>
            </p:cNvPr>
            <p:cNvSpPr/>
            <p:nvPr/>
          </p:nvSpPr>
          <p:spPr>
            <a:xfrm>
              <a:off x="7122740" y="2881785"/>
              <a:ext cx="19688" cy="9495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72"/>
                    <a:pt x="560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7541;p55">
            <a:extLst>
              <a:ext uri="{FF2B5EF4-FFF2-40B4-BE49-F238E27FC236}">
                <a16:creationId xmlns:a16="http://schemas.microsoft.com/office/drawing/2014/main" id="{97E7DC0D-78B5-234D-ADBE-C28D20A9265D}"/>
              </a:ext>
            </a:extLst>
          </p:cNvPr>
          <p:cNvGrpSpPr/>
          <p:nvPr/>
        </p:nvGrpSpPr>
        <p:grpSpPr>
          <a:xfrm>
            <a:off x="10362195" y="2725727"/>
            <a:ext cx="351663" cy="469737"/>
            <a:chOff x="7530817" y="2790275"/>
            <a:chExt cx="244295" cy="326311"/>
          </a:xfrm>
          <a:solidFill>
            <a:schemeClr val="accent1"/>
          </a:solidFill>
        </p:grpSpPr>
        <p:sp>
          <p:nvSpPr>
            <p:cNvPr id="141" name="Google Shape;7542;p55">
              <a:extLst>
                <a:ext uri="{FF2B5EF4-FFF2-40B4-BE49-F238E27FC236}">
                  <a16:creationId xmlns:a16="http://schemas.microsoft.com/office/drawing/2014/main" id="{FA6EE6B2-B929-364C-B49F-D2C3087262DC}"/>
                </a:ext>
              </a:extLst>
            </p:cNvPr>
            <p:cNvSpPr/>
            <p:nvPr/>
          </p:nvSpPr>
          <p:spPr>
            <a:xfrm>
              <a:off x="7617036" y="2907481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55" y="453"/>
                  </a:cubicBezTo>
                  <a:cubicBezTo>
                    <a:pt x="227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543;p55">
              <a:extLst>
                <a:ext uri="{FF2B5EF4-FFF2-40B4-BE49-F238E27FC236}">
                  <a16:creationId xmlns:a16="http://schemas.microsoft.com/office/drawing/2014/main" id="{A8A28A93-C3A6-694B-A2E7-6927AE975C84}"/>
                </a:ext>
              </a:extLst>
            </p:cNvPr>
            <p:cNvSpPr/>
            <p:nvPr/>
          </p:nvSpPr>
          <p:spPr>
            <a:xfrm>
              <a:off x="7678674" y="2907481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43" y="453"/>
                  </a:cubicBezTo>
                  <a:cubicBezTo>
                    <a:pt x="214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544;p55">
              <a:extLst>
                <a:ext uri="{FF2B5EF4-FFF2-40B4-BE49-F238E27FC236}">
                  <a16:creationId xmlns:a16="http://schemas.microsoft.com/office/drawing/2014/main" id="{B0D3866F-6A7A-2F4E-9AAB-E172C364D623}"/>
                </a:ext>
              </a:extLst>
            </p:cNvPr>
            <p:cNvSpPr/>
            <p:nvPr/>
          </p:nvSpPr>
          <p:spPr>
            <a:xfrm>
              <a:off x="7632533" y="2943109"/>
              <a:ext cx="40870" cy="14671"/>
            </a:xfrm>
            <a:custGeom>
              <a:avLst/>
              <a:gdLst/>
              <a:ahLst/>
              <a:cxnLst/>
              <a:rect l="l" t="t" r="r" b="b"/>
              <a:pathLst>
                <a:path w="1287" h="462" extrusionOk="0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203" y="390"/>
                    <a:pt x="417" y="462"/>
                    <a:pt x="655" y="462"/>
                  </a:cubicBezTo>
                  <a:cubicBezTo>
                    <a:pt x="893" y="462"/>
                    <a:pt x="1120" y="390"/>
                    <a:pt x="1251" y="259"/>
                  </a:cubicBezTo>
                  <a:cubicBezTo>
                    <a:pt x="1286" y="212"/>
                    <a:pt x="1286" y="104"/>
                    <a:pt x="1227" y="45"/>
                  </a:cubicBezTo>
                  <a:cubicBezTo>
                    <a:pt x="1197" y="15"/>
                    <a:pt x="1158" y="0"/>
                    <a:pt x="1120" y="0"/>
                  </a:cubicBezTo>
                  <a:cubicBezTo>
                    <a:pt x="1081" y="0"/>
                    <a:pt x="1042" y="15"/>
                    <a:pt x="1013" y="45"/>
                  </a:cubicBezTo>
                  <a:cubicBezTo>
                    <a:pt x="953" y="104"/>
                    <a:pt x="822" y="164"/>
                    <a:pt x="643" y="164"/>
                  </a:cubicBezTo>
                  <a:cubicBezTo>
                    <a:pt x="465" y="164"/>
                    <a:pt x="322" y="104"/>
                    <a:pt x="274" y="45"/>
                  </a:cubicBez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545;p55">
              <a:extLst>
                <a:ext uri="{FF2B5EF4-FFF2-40B4-BE49-F238E27FC236}">
                  <a16:creationId xmlns:a16="http://schemas.microsoft.com/office/drawing/2014/main" id="{50FD346E-968B-A949-B98E-3AB711F6FC90}"/>
                </a:ext>
              </a:extLst>
            </p:cNvPr>
            <p:cNvSpPr/>
            <p:nvPr/>
          </p:nvSpPr>
          <p:spPr>
            <a:xfrm>
              <a:off x="7530817" y="2790275"/>
              <a:ext cx="244295" cy="326311"/>
            </a:xfrm>
            <a:custGeom>
              <a:avLst/>
              <a:gdLst/>
              <a:ahLst/>
              <a:cxnLst/>
              <a:rect l="l" t="t" r="r" b="b"/>
              <a:pathLst>
                <a:path w="7693" h="10276" extrusionOk="0">
                  <a:moveTo>
                    <a:pt x="3846" y="298"/>
                  </a:moveTo>
                  <a:cubicBezTo>
                    <a:pt x="5275" y="298"/>
                    <a:pt x="6442" y="1453"/>
                    <a:pt x="6442" y="2882"/>
                  </a:cubicBezTo>
                  <a:lnTo>
                    <a:pt x="6442" y="4013"/>
                  </a:lnTo>
                  <a:cubicBezTo>
                    <a:pt x="6442" y="4846"/>
                    <a:pt x="6633" y="5489"/>
                    <a:pt x="6799" y="5870"/>
                  </a:cubicBezTo>
                  <a:cubicBezTo>
                    <a:pt x="6811" y="5918"/>
                    <a:pt x="6811" y="5965"/>
                    <a:pt x="6799" y="6001"/>
                  </a:cubicBezTo>
                  <a:cubicBezTo>
                    <a:pt x="6775" y="6049"/>
                    <a:pt x="6752" y="6084"/>
                    <a:pt x="6704" y="6096"/>
                  </a:cubicBezTo>
                  <a:cubicBezTo>
                    <a:pt x="6359" y="6227"/>
                    <a:pt x="5692" y="6489"/>
                    <a:pt x="4978" y="6632"/>
                  </a:cubicBezTo>
                  <a:lnTo>
                    <a:pt x="4978" y="6132"/>
                  </a:lnTo>
                  <a:cubicBezTo>
                    <a:pt x="5644" y="5739"/>
                    <a:pt x="6109" y="5013"/>
                    <a:pt x="6109" y="4179"/>
                  </a:cubicBezTo>
                  <a:lnTo>
                    <a:pt x="6109" y="3536"/>
                  </a:lnTo>
                  <a:cubicBezTo>
                    <a:pt x="6109" y="3108"/>
                    <a:pt x="5751" y="2751"/>
                    <a:pt x="5323" y="2751"/>
                  </a:cubicBezTo>
                  <a:lnTo>
                    <a:pt x="5073" y="2751"/>
                  </a:lnTo>
                  <a:lnTo>
                    <a:pt x="4311" y="1989"/>
                  </a:lnTo>
                  <a:cubicBezTo>
                    <a:pt x="4282" y="1960"/>
                    <a:pt x="4249" y="1944"/>
                    <a:pt x="4214" y="1944"/>
                  </a:cubicBezTo>
                  <a:cubicBezTo>
                    <a:pt x="4191" y="1944"/>
                    <a:pt x="4168" y="1951"/>
                    <a:pt x="4144" y="1965"/>
                  </a:cubicBezTo>
                  <a:cubicBezTo>
                    <a:pt x="4085" y="1989"/>
                    <a:pt x="4061" y="2036"/>
                    <a:pt x="4061" y="2096"/>
                  </a:cubicBezTo>
                  <a:lnTo>
                    <a:pt x="4061" y="2751"/>
                  </a:lnTo>
                  <a:lnTo>
                    <a:pt x="3239" y="2751"/>
                  </a:lnTo>
                  <a:cubicBezTo>
                    <a:pt x="3144" y="2751"/>
                    <a:pt x="3084" y="2822"/>
                    <a:pt x="3084" y="2893"/>
                  </a:cubicBezTo>
                  <a:cubicBezTo>
                    <a:pt x="3084" y="2965"/>
                    <a:pt x="3168" y="3048"/>
                    <a:pt x="3239" y="3048"/>
                  </a:cubicBezTo>
                  <a:lnTo>
                    <a:pt x="4204" y="3048"/>
                  </a:lnTo>
                  <a:cubicBezTo>
                    <a:pt x="4299" y="3048"/>
                    <a:pt x="4358" y="2965"/>
                    <a:pt x="4358" y="2893"/>
                  </a:cubicBezTo>
                  <a:lnTo>
                    <a:pt x="4358" y="2453"/>
                  </a:lnTo>
                  <a:lnTo>
                    <a:pt x="4906" y="3001"/>
                  </a:lnTo>
                  <a:cubicBezTo>
                    <a:pt x="4930" y="3024"/>
                    <a:pt x="4966" y="3048"/>
                    <a:pt x="5013" y="3048"/>
                  </a:cubicBezTo>
                  <a:lnTo>
                    <a:pt x="5335" y="3048"/>
                  </a:lnTo>
                  <a:cubicBezTo>
                    <a:pt x="5609" y="3048"/>
                    <a:pt x="5823" y="3263"/>
                    <a:pt x="5823" y="3536"/>
                  </a:cubicBezTo>
                  <a:lnTo>
                    <a:pt x="5823" y="4179"/>
                  </a:lnTo>
                  <a:cubicBezTo>
                    <a:pt x="5823" y="5251"/>
                    <a:pt x="4954" y="6132"/>
                    <a:pt x="3882" y="6132"/>
                  </a:cubicBezTo>
                  <a:cubicBezTo>
                    <a:pt x="2811" y="6132"/>
                    <a:pt x="1930" y="5251"/>
                    <a:pt x="1930" y="4179"/>
                  </a:cubicBezTo>
                  <a:lnTo>
                    <a:pt x="1930" y="3536"/>
                  </a:lnTo>
                  <a:cubicBezTo>
                    <a:pt x="1930" y="3263"/>
                    <a:pt x="2156" y="3048"/>
                    <a:pt x="2418" y="3048"/>
                  </a:cubicBezTo>
                  <a:lnTo>
                    <a:pt x="2584" y="3048"/>
                  </a:lnTo>
                  <a:cubicBezTo>
                    <a:pt x="2668" y="3048"/>
                    <a:pt x="2727" y="2965"/>
                    <a:pt x="2727" y="2893"/>
                  </a:cubicBezTo>
                  <a:cubicBezTo>
                    <a:pt x="2727" y="2822"/>
                    <a:pt x="2656" y="2751"/>
                    <a:pt x="2584" y="2751"/>
                  </a:cubicBezTo>
                  <a:lnTo>
                    <a:pt x="2418" y="2751"/>
                  </a:lnTo>
                  <a:cubicBezTo>
                    <a:pt x="1989" y="2751"/>
                    <a:pt x="1632" y="3108"/>
                    <a:pt x="1632" y="3536"/>
                  </a:cubicBezTo>
                  <a:lnTo>
                    <a:pt x="1632" y="4179"/>
                  </a:lnTo>
                  <a:cubicBezTo>
                    <a:pt x="1632" y="5013"/>
                    <a:pt x="2096" y="5739"/>
                    <a:pt x="2763" y="6132"/>
                  </a:cubicBezTo>
                  <a:lnTo>
                    <a:pt x="2763" y="6632"/>
                  </a:lnTo>
                  <a:cubicBezTo>
                    <a:pt x="2001" y="6465"/>
                    <a:pt x="1334" y="6227"/>
                    <a:pt x="989" y="6096"/>
                  </a:cubicBezTo>
                  <a:cubicBezTo>
                    <a:pt x="941" y="6084"/>
                    <a:pt x="918" y="6049"/>
                    <a:pt x="906" y="6001"/>
                  </a:cubicBezTo>
                  <a:cubicBezTo>
                    <a:pt x="882" y="5965"/>
                    <a:pt x="882" y="5918"/>
                    <a:pt x="906" y="5870"/>
                  </a:cubicBezTo>
                  <a:cubicBezTo>
                    <a:pt x="1060" y="5489"/>
                    <a:pt x="1263" y="4846"/>
                    <a:pt x="1263" y="4013"/>
                  </a:cubicBezTo>
                  <a:lnTo>
                    <a:pt x="1263" y="2882"/>
                  </a:lnTo>
                  <a:cubicBezTo>
                    <a:pt x="1263" y="1453"/>
                    <a:pt x="2418" y="298"/>
                    <a:pt x="3846" y="298"/>
                  </a:cubicBezTo>
                  <a:close/>
                  <a:moveTo>
                    <a:pt x="4632" y="6275"/>
                  </a:moveTo>
                  <a:lnTo>
                    <a:pt x="4632" y="6787"/>
                  </a:lnTo>
                  <a:cubicBezTo>
                    <a:pt x="4632" y="7025"/>
                    <a:pt x="4739" y="7239"/>
                    <a:pt x="4918" y="7394"/>
                  </a:cubicBezTo>
                  <a:cubicBezTo>
                    <a:pt x="4894" y="7442"/>
                    <a:pt x="4858" y="7477"/>
                    <a:pt x="4835" y="7513"/>
                  </a:cubicBezTo>
                  <a:cubicBezTo>
                    <a:pt x="4787" y="7573"/>
                    <a:pt x="4787" y="7680"/>
                    <a:pt x="4858" y="7715"/>
                  </a:cubicBezTo>
                  <a:cubicBezTo>
                    <a:pt x="4894" y="7739"/>
                    <a:pt x="4918" y="7751"/>
                    <a:pt x="4954" y="7751"/>
                  </a:cubicBezTo>
                  <a:cubicBezTo>
                    <a:pt x="4989" y="7751"/>
                    <a:pt x="5037" y="7739"/>
                    <a:pt x="5073" y="7692"/>
                  </a:cubicBezTo>
                  <a:cubicBezTo>
                    <a:pt x="5109" y="7632"/>
                    <a:pt x="5156" y="7584"/>
                    <a:pt x="5192" y="7525"/>
                  </a:cubicBezTo>
                  <a:lnTo>
                    <a:pt x="5525" y="7644"/>
                  </a:lnTo>
                  <a:cubicBezTo>
                    <a:pt x="4918" y="8573"/>
                    <a:pt x="4299" y="8894"/>
                    <a:pt x="3882" y="9001"/>
                  </a:cubicBezTo>
                  <a:cubicBezTo>
                    <a:pt x="3864" y="9007"/>
                    <a:pt x="3849" y="9010"/>
                    <a:pt x="3835" y="9010"/>
                  </a:cubicBezTo>
                  <a:cubicBezTo>
                    <a:pt x="3820" y="9010"/>
                    <a:pt x="3805" y="9007"/>
                    <a:pt x="3787" y="9001"/>
                  </a:cubicBezTo>
                  <a:cubicBezTo>
                    <a:pt x="3370" y="8882"/>
                    <a:pt x="2751" y="8549"/>
                    <a:pt x="2120" y="7644"/>
                  </a:cubicBezTo>
                  <a:lnTo>
                    <a:pt x="2465" y="7525"/>
                  </a:lnTo>
                  <a:cubicBezTo>
                    <a:pt x="2763" y="7942"/>
                    <a:pt x="3204" y="8442"/>
                    <a:pt x="3787" y="8644"/>
                  </a:cubicBezTo>
                  <a:cubicBezTo>
                    <a:pt x="3799" y="8644"/>
                    <a:pt x="3823" y="8656"/>
                    <a:pt x="3835" y="8656"/>
                  </a:cubicBezTo>
                  <a:cubicBezTo>
                    <a:pt x="3846" y="8656"/>
                    <a:pt x="3858" y="8656"/>
                    <a:pt x="3882" y="8644"/>
                  </a:cubicBezTo>
                  <a:cubicBezTo>
                    <a:pt x="4144" y="8549"/>
                    <a:pt x="4418" y="8382"/>
                    <a:pt x="4668" y="8132"/>
                  </a:cubicBezTo>
                  <a:cubicBezTo>
                    <a:pt x="4728" y="8073"/>
                    <a:pt x="4728" y="7989"/>
                    <a:pt x="4668" y="7930"/>
                  </a:cubicBezTo>
                  <a:cubicBezTo>
                    <a:pt x="4638" y="7900"/>
                    <a:pt x="4600" y="7885"/>
                    <a:pt x="4561" y="7885"/>
                  </a:cubicBezTo>
                  <a:cubicBezTo>
                    <a:pt x="4522" y="7885"/>
                    <a:pt x="4483" y="7900"/>
                    <a:pt x="4454" y="7930"/>
                  </a:cubicBezTo>
                  <a:cubicBezTo>
                    <a:pt x="4251" y="8120"/>
                    <a:pt x="4025" y="8275"/>
                    <a:pt x="3823" y="8346"/>
                  </a:cubicBezTo>
                  <a:cubicBezTo>
                    <a:pt x="3358" y="8168"/>
                    <a:pt x="2965" y="7751"/>
                    <a:pt x="2715" y="7394"/>
                  </a:cubicBezTo>
                  <a:cubicBezTo>
                    <a:pt x="2894" y="7239"/>
                    <a:pt x="3001" y="7025"/>
                    <a:pt x="3001" y="6787"/>
                  </a:cubicBezTo>
                  <a:lnTo>
                    <a:pt x="3001" y="6275"/>
                  </a:lnTo>
                  <a:cubicBezTo>
                    <a:pt x="3251" y="6382"/>
                    <a:pt x="3525" y="6430"/>
                    <a:pt x="3823" y="6430"/>
                  </a:cubicBezTo>
                  <a:cubicBezTo>
                    <a:pt x="4120" y="6430"/>
                    <a:pt x="4382" y="6370"/>
                    <a:pt x="4632" y="6275"/>
                  </a:cubicBezTo>
                  <a:close/>
                  <a:moveTo>
                    <a:pt x="3846" y="0"/>
                  </a:moveTo>
                  <a:cubicBezTo>
                    <a:pt x="2251" y="0"/>
                    <a:pt x="953" y="1286"/>
                    <a:pt x="953" y="2882"/>
                  </a:cubicBezTo>
                  <a:lnTo>
                    <a:pt x="953" y="4013"/>
                  </a:lnTo>
                  <a:cubicBezTo>
                    <a:pt x="953" y="4846"/>
                    <a:pt x="751" y="5453"/>
                    <a:pt x="632" y="5775"/>
                  </a:cubicBezTo>
                  <a:cubicBezTo>
                    <a:pt x="584" y="5894"/>
                    <a:pt x="584" y="6013"/>
                    <a:pt x="632" y="6132"/>
                  </a:cubicBezTo>
                  <a:cubicBezTo>
                    <a:pt x="679" y="6251"/>
                    <a:pt x="775" y="6334"/>
                    <a:pt x="894" y="6382"/>
                  </a:cubicBezTo>
                  <a:cubicBezTo>
                    <a:pt x="1251" y="6525"/>
                    <a:pt x="1965" y="6787"/>
                    <a:pt x="2715" y="6930"/>
                  </a:cubicBezTo>
                  <a:cubicBezTo>
                    <a:pt x="2668" y="7084"/>
                    <a:pt x="2549" y="7180"/>
                    <a:pt x="2418" y="7239"/>
                  </a:cubicBezTo>
                  <a:lnTo>
                    <a:pt x="751" y="7823"/>
                  </a:lnTo>
                  <a:cubicBezTo>
                    <a:pt x="298" y="7989"/>
                    <a:pt x="1" y="8406"/>
                    <a:pt x="1" y="8882"/>
                  </a:cubicBezTo>
                  <a:lnTo>
                    <a:pt x="1" y="10132"/>
                  </a:lnTo>
                  <a:cubicBezTo>
                    <a:pt x="1" y="10216"/>
                    <a:pt x="84" y="10275"/>
                    <a:pt x="156" y="10275"/>
                  </a:cubicBezTo>
                  <a:cubicBezTo>
                    <a:pt x="227" y="10275"/>
                    <a:pt x="298" y="10204"/>
                    <a:pt x="298" y="10132"/>
                  </a:cubicBezTo>
                  <a:lnTo>
                    <a:pt x="298" y="8882"/>
                  </a:lnTo>
                  <a:cubicBezTo>
                    <a:pt x="298" y="8775"/>
                    <a:pt x="322" y="8692"/>
                    <a:pt x="358" y="8597"/>
                  </a:cubicBezTo>
                  <a:lnTo>
                    <a:pt x="1120" y="9251"/>
                  </a:lnTo>
                  <a:cubicBezTo>
                    <a:pt x="1227" y="9347"/>
                    <a:pt x="1299" y="9478"/>
                    <a:pt x="1299" y="9620"/>
                  </a:cubicBezTo>
                  <a:lnTo>
                    <a:pt x="1299" y="10132"/>
                  </a:lnTo>
                  <a:cubicBezTo>
                    <a:pt x="1299" y="10216"/>
                    <a:pt x="1370" y="10275"/>
                    <a:pt x="1453" y="10275"/>
                  </a:cubicBezTo>
                  <a:cubicBezTo>
                    <a:pt x="1525" y="10275"/>
                    <a:pt x="1596" y="10204"/>
                    <a:pt x="1596" y="10132"/>
                  </a:cubicBezTo>
                  <a:lnTo>
                    <a:pt x="1596" y="9609"/>
                  </a:lnTo>
                  <a:cubicBezTo>
                    <a:pt x="1596" y="9370"/>
                    <a:pt x="1489" y="9168"/>
                    <a:pt x="1310" y="9001"/>
                  </a:cubicBezTo>
                  <a:lnTo>
                    <a:pt x="513" y="8311"/>
                  </a:lnTo>
                  <a:cubicBezTo>
                    <a:pt x="596" y="8216"/>
                    <a:pt x="715" y="8132"/>
                    <a:pt x="834" y="8085"/>
                  </a:cubicBezTo>
                  <a:lnTo>
                    <a:pt x="1846" y="7739"/>
                  </a:lnTo>
                  <a:cubicBezTo>
                    <a:pt x="2537" y="8775"/>
                    <a:pt x="3251" y="9144"/>
                    <a:pt x="3727" y="9275"/>
                  </a:cubicBezTo>
                  <a:cubicBezTo>
                    <a:pt x="3775" y="9299"/>
                    <a:pt x="3799" y="9299"/>
                    <a:pt x="3846" y="9299"/>
                  </a:cubicBezTo>
                  <a:cubicBezTo>
                    <a:pt x="3894" y="9299"/>
                    <a:pt x="3930" y="9299"/>
                    <a:pt x="3966" y="9275"/>
                  </a:cubicBezTo>
                  <a:cubicBezTo>
                    <a:pt x="4442" y="9144"/>
                    <a:pt x="5156" y="8775"/>
                    <a:pt x="5835" y="7739"/>
                  </a:cubicBezTo>
                  <a:lnTo>
                    <a:pt x="6847" y="8085"/>
                  </a:lnTo>
                  <a:cubicBezTo>
                    <a:pt x="6990" y="8132"/>
                    <a:pt x="7085" y="8216"/>
                    <a:pt x="7180" y="8311"/>
                  </a:cubicBezTo>
                  <a:lnTo>
                    <a:pt x="6371" y="9001"/>
                  </a:lnTo>
                  <a:cubicBezTo>
                    <a:pt x="6192" y="9144"/>
                    <a:pt x="6097" y="9370"/>
                    <a:pt x="6097" y="9609"/>
                  </a:cubicBezTo>
                  <a:lnTo>
                    <a:pt x="6097" y="10120"/>
                  </a:lnTo>
                  <a:cubicBezTo>
                    <a:pt x="6097" y="10204"/>
                    <a:pt x="6168" y="10263"/>
                    <a:pt x="6240" y="10263"/>
                  </a:cubicBezTo>
                  <a:cubicBezTo>
                    <a:pt x="6311" y="10263"/>
                    <a:pt x="6394" y="10192"/>
                    <a:pt x="6394" y="10120"/>
                  </a:cubicBezTo>
                  <a:lnTo>
                    <a:pt x="6394" y="9609"/>
                  </a:lnTo>
                  <a:cubicBezTo>
                    <a:pt x="6394" y="9466"/>
                    <a:pt x="6454" y="9323"/>
                    <a:pt x="6573" y="9239"/>
                  </a:cubicBezTo>
                  <a:lnTo>
                    <a:pt x="7323" y="8585"/>
                  </a:lnTo>
                  <a:cubicBezTo>
                    <a:pt x="7359" y="8668"/>
                    <a:pt x="7383" y="8775"/>
                    <a:pt x="7383" y="8870"/>
                  </a:cubicBezTo>
                  <a:lnTo>
                    <a:pt x="7383" y="10120"/>
                  </a:lnTo>
                  <a:cubicBezTo>
                    <a:pt x="7383" y="10204"/>
                    <a:pt x="7466" y="10263"/>
                    <a:pt x="7537" y="10263"/>
                  </a:cubicBezTo>
                  <a:cubicBezTo>
                    <a:pt x="7609" y="10263"/>
                    <a:pt x="7680" y="10192"/>
                    <a:pt x="7680" y="10120"/>
                  </a:cubicBezTo>
                  <a:lnTo>
                    <a:pt x="7680" y="8870"/>
                  </a:lnTo>
                  <a:cubicBezTo>
                    <a:pt x="7692" y="8406"/>
                    <a:pt x="7395" y="7977"/>
                    <a:pt x="6942" y="7823"/>
                  </a:cubicBezTo>
                  <a:lnTo>
                    <a:pt x="5275" y="7239"/>
                  </a:lnTo>
                  <a:cubicBezTo>
                    <a:pt x="5132" y="7203"/>
                    <a:pt x="5025" y="7084"/>
                    <a:pt x="4978" y="6930"/>
                  </a:cubicBezTo>
                  <a:cubicBezTo>
                    <a:pt x="5740" y="6787"/>
                    <a:pt x="6442" y="6513"/>
                    <a:pt x="6799" y="6382"/>
                  </a:cubicBezTo>
                  <a:cubicBezTo>
                    <a:pt x="6918" y="6334"/>
                    <a:pt x="7002" y="6251"/>
                    <a:pt x="7061" y="6132"/>
                  </a:cubicBezTo>
                  <a:cubicBezTo>
                    <a:pt x="7109" y="6013"/>
                    <a:pt x="7109" y="5894"/>
                    <a:pt x="7061" y="5775"/>
                  </a:cubicBezTo>
                  <a:cubicBezTo>
                    <a:pt x="6942" y="5477"/>
                    <a:pt x="6740" y="4846"/>
                    <a:pt x="6740" y="4013"/>
                  </a:cubicBezTo>
                  <a:lnTo>
                    <a:pt x="6740" y="2882"/>
                  </a:lnTo>
                  <a:cubicBezTo>
                    <a:pt x="6740" y="1286"/>
                    <a:pt x="5442" y="0"/>
                    <a:pt x="3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546;p55">
              <a:extLst>
                <a:ext uri="{FF2B5EF4-FFF2-40B4-BE49-F238E27FC236}">
                  <a16:creationId xmlns:a16="http://schemas.microsoft.com/office/drawing/2014/main" id="{E58906CE-7857-0E4F-9997-39B936517BF6}"/>
                </a:ext>
              </a:extLst>
            </p:cNvPr>
            <p:cNvSpPr/>
            <p:nvPr/>
          </p:nvSpPr>
          <p:spPr>
            <a:xfrm>
              <a:off x="7611707" y="2891677"/>
              <a:ext cx="20069" cy="9463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55" y="0"/>
                  </a:moveTo>
                  <a:cubicBezTo>
                    <a:pt x="60" y="0"/>
                    <a:pt x="1" y="83"/>
                    <a:pt x="1" y="155"/>
                  </a:cubicBezTo>
                  <a:cubicBezTo>
                    <a:pt x="1" y="226"/>
                    <a:pt x="84" y="298"/>
                    <a:pt x="155" y="298"/>
                  </a:cubicBezTo>
                  <a:lnTo>
                    <a:pt x="477" y="298"/>
                  </a:lnTo>
                  <a:cubicBezTo>
                    <a:pt x="572" y="298"/>
                    <a:pt x="632" y="226"/>
                    <a:pt x="632" y="155"/>
                  </a:cubicBezTo>
                  <a:cubicBezTo>
                    <a:pt x="632" y="83"/>
                    <a:pt x="572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547;p55">
              <a:extLst>
                <a:ext uri="{FF2B5EF4-FFF2-40B4-BE49-F238E27FC236}">
                  <a16:creationId xmlns:a16="http://schemas.microsoft.com/office/drawing/2014/main" id="{445AB406-B844-CF4A-B26B-D212AB29D6FE}"/>
                </a:ext>
              </a:extLst>
            </p:cNvPr>
            <p:cNvSpPr/>
            <p:nvPr/>
          </p:nvSpPr>
          <p:spPr>
            <a:xfrm>
              <a:off x="7673245" y="2891630"/>
              <a:ext cx="19688" cy="9463"/>
            </a:xfrm>
            <a:custGeom>
              <a:avLst/>
              <a:gdLst/>
              <a:ahLst/>
              <a:cxnLst/>
              <a:rect l="l" t="t" r="r" b="b"/>
              <a:pathLst>
                <a:path w="620" h="298" extrusionOk="0">
                  <a:moveTo>
                    <a:pt x="143" y="0"/>
                  </a:moveTo>
                  <a:cubicBezTo>
                    <a:pt x="60" y="0"/>
                    <a:pt x="0" y="83"/>
                    <a:pt x="0" y="155"/>
                  </a:cubicBezTo>
                  <a:cubicBezTo>
                    <a:pt x="0" y="226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6"/>
                    <a:pt x="620" y="155"/>
                  </a:cubicBezTo>
                  <a:cubicBezTo>
                    <a:pt x="620" y="83"/>
                    <a:pt x="548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7548;p55">
            <a:extLst>
              <a:ext uri="{FF2B5EF4-FFF2-40B4-BE49-F238E27FC236}">
                <a16:creationId xmlns:a16="http://schemas.microsoft.com/office/drawing/2014/main" id="{B10EAF19-B9FB-D34A-803C-E9F881157061}"/>
              </a:ext>
            </a:extLst>
          </p:cNvPr>
          <p:cNvGrpSpPr/>
          <p:nvPr/>
        </p:nvGrpSpPr>
        <p:grpSpPr>
          <a:xfrm>
            <a:off x="11020780" y="2786109"/>
            <a:ext cx="478424" cy="408803"/>
            <a:chOff x="7988203" y="2832216"/>
            <a:chExt cx="332349" cy="283982"/>
          </a:xfrm>
          <a:solidFill>
            <a:schemeClr val="accent1"/>
          </a:solidFill>
        </p:grpSpPr>
        <p:sp>
          <p:nvSpPr>
            <p:cNvPr id="148" name="Google Shape;7549;p55">
              <a:extLst>
                <a:ext uri="{FF2B5EF4-FFF2-40B4-BE49-F238E27FC236}">
                  <a16:creationId xmlns:a16="http://schemas.microsoft.com/office/drawing/2014/main" id="{D933B427-BAA9-8440-98EA-B798419CE90A}"/>
                </a:ext>
              </a:extLst>
            </p:cNvPr>
            <p:cNvSpPr/>
            <p:nvPr/>
          </p:nvSpPr>
          <p:spPr>
            <a:xfrm>
              <a:off x="8046405" y="2894615"/>
              <a:ext cx="40869" cy="45758"/>
            </a:xfrm>
            <a:custGeom>
              <a:avLst/>
              <a:gdLst/>
              <a:ahLst/>
              <a:cxnLst/>
              <a:rect l="l" t="t" r="r" b="b"/>
              <a:pathLst>
                <a:path w="1287" h="1441" extrusionOk="0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798"/>
                  </a:lnTo>
                  <a:cubicBezTo>
                    <a:pt x="1" y="1155"/>
                    <a:pt x="287" y="1441"/>
                    <a:pt x="644" y="1441"/>
                  </a:cubicBezTo>
                  <a:cubicBezTo>
                    <a:pt x="1001" y="1441"/>
                    <a:pt x="1287" y="1155"/>
                    <a:pt x="1287" y="798"/>
                  </a:cubicBezTo>
                  <a:lnTo>
                    <a:pt x="1287" y="643"/>
                  </a:lnTo>
                  <a:cubicBezTo>
                    <a:pt x="1287" y="548"/>
                    <a:pt x="1215" y="488"/>
                    <a:pt x="1132" y="488"/>
                  </a:cubicBezTo>
                  <a:cubicBezTo>
                    <a:pt x="1049" y="488"/>
                    <a:pt x="989" y="560"/>
                    <a:pt x="989" y="643"/>
                  </a:cubicBezTo>
                  <a:lnTo>
                    <a:pt x="989" y="798"/>
                  </a:lnTo>
                  <a:cubicBezTo>
                    <a:pt x="989" y="977"/>
                    <a:pt x="834" y="1143"/>
                    <a:pt x="644" y="1143"/>
                  </a:cubicBezTo>
                  <a:cubicBezTo>
                    <a:pt x="453" y="1143"/>
                    <a:pt x="299" y="1000"/>
                    <a:pt x="299" y="798"/>
                  </a:cubicBezTo>
                  <a:lnTo>
                    <a:pt x="299" y="643"/>
                  </a:lnTo>
                  <a:cubicBezTo>
                    <a:pt x="299" y="465"/>
                    <a:pt x="453" y="298"/>
                    <a:pt x="644" y="298"/>
                  </a:cubicBezTo>
                  <a:cubicBezTo>
                    <a:pt x="739" y="298"/>
                    <a:pt x="799" y="227"/>
                    <a:pt x="799" y="143"/>
                  </a:cubicBezTo>
                  <a:cubicBezTo>
                    <a:pt x="799" y="60"/>
                    <a:pt x="715" y="0"/>
                    <a:pt x="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550;p55">
              <a:extLst>
                <a:ext uri="{FF2B5EF4-FFF2-40B4-BE49-F238E27FC236}">
                  <a16:creationId xmlns:a16="http://schemas.microsoft.com/office/drawing/2014/main" id="{4D652B73-6CD3-5049-B0A3-9516EAA6F65E}"/>
                </a:ext>
              </a:extLst>
            </p:cNvPr>
            <p:cNvSpPr/>
            <p:nvPr/>
          </p:nvSpPr>
          <p:spPr>
            <a:xfrm>
              <a:off x="7988203" y="2832216"/>
              <a:ext cx="332349" cy="283982"/>
            </a:xfrm>
            <a:custGeom>
              <a:avLst/>
              <a:gdLst/>
              <a:ahLst/>
              <a:cxnLst/>
              <a:rect l="l" t="t" r="r" b="b"/>
              <a:pathLst>
                <a:path w="10466" h="8943" extrusionOk="0">
                  <a:moveTo>
                    <a:pt x="929" y="2942"/>
                  </a:moveTo>
                  <a:lnTo>
                    <a:pt x="929" y="2942"/>
                  </a:lnTo>
                  <a:cubicBezTo>
                    <a:pt x="905" y="3037"/>
                    <a:pt x="881" y="3144"/>
                    <a:pt x="869" y="3227"/>
                  </a:cubicBezTo>
                  <a:cubicBezTo>
                    <a:pt x="858" y="3299"/>
                    <a:pt x="858" y="3358"/>
                    <a:pt x="858" y="3418"/>
                  </a:cubicBezTo>
                  <a:lnTo>
                    <a:pt x="488" y="3120"/>
                  </a:lnTo>
                  <a:lnTo>
                    <a:pt x="929" y="2942"/>
                  </a:lnTo>
                  <a:close/>
                  <a:moveTo>
                    <a:pt x="4156" y="310"/>
                  </a:moveTo>
                  <a:lnTo>
                    <a:pt x="3894" y="668"/>
                  </a:lnTo>
                  <a:cubicBezTo>
                    <a:pt x="3858" y="715"/>
                    <a:pt x="3846" y="763"/>
                    <a:pt x="3858" y="822"/>
                  </a:cubicBezTo>
                  <a:cubicBezTo>
                    <a:pt x="3882" y="882"/>
                    <a:pt x="3917" y="906"/>
                    <a:pt x="3965" y="918"/>
                  </a:cubicBezTo>
                  <a:cubicBezTo>
                    <a:pt x="4608" y="1072"/>
                    <a:pt x="5168" y="1489"/>
                    <a:pt x="5549" y="2084"/>
                  </a:cubicBezTo>
                  <a:cubicBezTo>
                    <a:pt x="5965" y="2751"/>
                    <a:pt x="6418" y="3287"/>
                    <a:pt x="6894" y="3656"/>
                  </a:cubicBezTo>
                  <a:cubicBezTo>
                    <a:pt x="7287" y="3977"/>
                    <a:pt x="7692" y="4168"/>
                    <a:pt x="8085" y="4275"/>
                  </a:cubicBezTo>
                  <a:cubicBezTo>
                    <a:pt x="8288" y="4321"/>
                    <a:pt x="8455" y="4339"/>
                    <a:pt x="8603" y="4339"/>
                  </a:cubicBezTo>
                  <a:cubicBezTo>
                    <a:pt x="8646" y="4339"/>
                    <a:pt x="8687" y="4337"/>
                    <a:pt x="8728" y="4335"/>
                  </a:cubicBezTo>
                  <a:lnTo>
                    <a:pt x="8728" y="4335"/>
                  </a:lnTo>
                  <a:cubicBezTo>
                    <a:pt x="8168" y="4847"/>
                    <a:pt x="7585" y="5204"/>
                    <a:pt x="7037" y="5406"/>
                  </a:cubicBezTo>
                  <a:cubicBezTo>
                    <a:pt x="6732" y="5508"/>
                    <a:pt x="6437" y="5559"/>
                    <a:pt x="6158" y="5559"/>
                  </a:cubicBezTo>
                  <a:cubicBezTo>
                    <a:pt x="5914" y="5559"/>
                    <a:pt x="5682" y="5520"/>
                    <a:pt x="5465" y="5442"/>
                  </a:cubicBezTo>
                  <a:cubicBezTo>
                    <a:pt x="5203" y="5359"/>
                    <a:pt x="4965" y="5204"/>
                    <a:pt x="4775" y="5001"/>
                  </a:cubicBezTo>
                  <a:lnTo>
                    <a:pt x="4775" y="5001"/>
                  </a:lnTo>
                  <a:cubicBezTo>
                    <a:pt x="5001" y="5120"/>
                    <a:pt x="5275" y="5204"/>
                    <a:pt x="5596" y="5228"/>
                  </a:cubicBezTo>
                  <a:cubicBezTo>
                    <a:pt x="5680" y="5228"/>
                    <a:pt x="5751" y="5240"/>
                    <a:pt x="5822" y="5240"/>
                  </a:cubicBezTo>
                  <a:cubicBezTo>
                    <a:pt x="6096" y="5240"/>
                    <a:pt x="6382" y="5204"/>
                    <a:pt x="6644" y="5132"/>
                  </a:cubicBezTo>
                  <a:cubicBezTo>
                    <a:pt x="6715" y="5120"/>
                    <a:pt x="6775" y="5025"/>
                    <a:pt x="6751" y="4954"/>
                  </a:cubicBezTo>
                  <a:cubicBezTo>
                    <a:pt x="6741" y="4893"/>
                    <a:pt x="6671" y="4841"/>
                    <a:pt x="6607" y="4841"/>
                  </a:cubicBezTo>
                  <a:cubicBezTo>
                    <a:pt x="6595" y="4841"/>
                    <a:pt x="6583" y="4843"/>
                    <a:pt x="6573" y="4847"/>
                  </a:cubicBezTo>
                  <a:cubicBezTo>
                    <a:pt x="6317" y="4912"/>
                    <a:pt x="6067" y="4943"/>
                    <a:pt x="5831" y="4943"/>
                  </a:cubicBezTo>
                  <a:cubicBezTo>
                    <a:pt x="5418" y="4943"/>
                    <a:pt x="5052" y="4846"/>
                    <a:pt x="4787" y="4656"/>
                  </a:cubicBezTo>
                  <a:cubicBezTo>
                    <a:pt x="4477" y="4430"/>
                    <a:pt x="4310" y="4097"/>
                    <a:pt x="4263" y="3632"/>
                  </a:cubicBezTo>
                  <a:cubicBezTo>
                    <a:pt x="4310" y="3156"/>
                    <a:pt x="4572" y="2751"/>
                    <a:pt x="5025" y="2501"/>
                  </a:cubicBezTo>
                  <a:cubicBezTo>
                    <a:pt x="5096" y="2453"/>
                    <a:pt x="5120" y="2370"/>
                    <a:pt x="5084" y="2287"/>
                  </a:cubicBezTo>
                  <a:cubicBezTo>
                    <a:pt x="5051" y="2237"/>
                    <a:pt x="4996" y="2211"/>
                    <a:pt x="4941" y="2211"/>
                  </a:cubicBezTo>
                  <a:cubicBezTo>
                    <a:pt x="4916" y="2211"/>
                    <a:pt x="4892" y="2216"/>
                    <a:pt x="4870" y="2227"/>
                  </a:cubicBezTo>
                  <a:cubicBezTo>
                    <a:pt x="4227" y="2584"/>
                    <a:pt x="3906" y="3227"/>
                    <a:pt x="3965" y="3942"/>
                  </a:cubicBezTo>
                  <a:cubicBezTo>
                    <a:pt x="4037" y="4751"/>
                    <a:pt x="4596" y="5442"/>
                    <a:pt x="5382" y="5728"/>
                  </a:cubicBezTo>
                  <a:cubicBezTo>
                    <a:pt x="5631" y="5816"/>
                    <a:pt x="5895" y="5861"/>
                    <a:pt x="6170" y="5861"/>
                  </a:cubicBezTo>
                  <a:cubicBezTo>
                    <a:pt x="6487" y="5861"/>
                    <a:pt x="6818" y="5801"/>
                    <a:pt x="7156" y="5680"/>
                  </a:cubicBezTo>
                  <a:cubicBezTo>
                    <a:pt x="7596" y="5537"/>
                    <a:pt x="8061" y="5263"/>
                    <a:pt x="8525" y="4906"/>
                  </a:cubicBezTo>
                  <a:lnTo>
                    <a:pt x="8549" y="4906"/>
                  </a:lnTo>
                  <a:cubicBezTo>
                    <a:pt x="8694" y="4930"/>
                    <a:pt x="8833" y="4940"/>
                    <a:pt x="8965" y="4940"/>
                  </a:cubicBezTo>
                  <a:cubicBezTo>
                    <a:pt x="9431" y="4940"/>
                    <a:pt x="9813" y="4812"/>
                    <a:pt x="10073" y="4692"/>
                  </a:cubicBezTo>
                  <a:lnTo>
                    <a:pt x="10073" y="4692"/>
                  </a:lnTo>
                  <a:cubicBezTo>
                    <a:pt x="9430" y="6454"/>
                    <a:pt x="7608" y="7668"/>
                    <a:pt x="5572" y="7668"/>
                  </a:cubicBezTo>
                  <a:cubicBezTo>
                    <a:pt x="4179" y="7668"/>
                    <a:pt x="2894" y="7145"/>
                    <a:pt x="2072" y="6216"/>
                  </a:cubicBezTo>
                  <a:cubicBezTo>
                    <a:pt x="1358" y="5430"/>
                    <a:pt x="1060" y="4406"/>
                    <a:pt x="1179" y="3275"/>
                  </a:cubicBezTo>
                  <a:cubicBezTo>
                    <a:pt x="1286" y="2584"/>
                    <a:pt x="1524" y="2013"/>
                    <a:pt x="1881" y="1537"/>
                  </a:cubicBezTo>
                  <a:cubicBezTo>
                    <a:pt x="2167" y="1156"/>
                    <a:pt x="2536" y="858"/>
                    <a:pt x="2989" y="656"/>
                  </a:cubicBezTo>
                  <a:cubicBezTo>
                    <a:pt x="3429" y="441"/>
                    <a:pt x="3882" y="358"/>
                    <a:pt x="4156" y="310"/>
                  </a:cubicBezTo>
                  <a:close/>
                  <a:moveTo>
                    <a:pt x="5644" y="7954"/>
                  </a:moveTo>
                  <a:lnTo>
                    <a:pt x="5322" y="8645"/>
                  </a:lnTo>
                  <a:lnTo>
                    <a:pt x="5013" y="8645"/>
                  </a:lnTo>
                  <a:lnTo>
                    <a:pt x="5346" y="7954"/>
                  </a:lnTo>
                  <a:close/>
                  <a:moveTo>
                    <a:pt x="4422" y="1"/>
                  </a:moveTo>
                  <a:cubicBezTo>
                    <a:pt x="4268" y="1"/>
                    <a:pt x="3580" y="20"/>
                    <a:pt x="2834" y="382"/>
                  </a:cubicBezTo>
                  <a:cubicBezTo>
                    <a:pt x="2346" y="620"/>
                    <a:pt x="1929" y="941"/>
                    <a:pt x="1608" y="1358"/>
                  </a:cubicBezTo>
                  <a:cubicBezTo>
                    <a:pt x="1334" y="1703"/>
                    <a:pt x="1119" y="2108"/>
                    <a:pt x="989" y="2584"/>
                  </a:cubicBezTo>
                  <a:lnTo>
                    <a:pt x="96" y="2965"/>
                  </a:lnTo>
                  <a:cubicBezTo>
                    <a:pt x="48" y="2977"/>
                    <a:pt x="0" y="3025"/>
                    <a:pt x="0" y="3085"/>
                  </a:cubicBezTo>
                  <a:cubicBezTo>
                    <a:pt x="0" y="3144"/>
                    <a:pt x="24" y="3180"/>
                    <a:pt x="60" y="3215"/>
                  </a:cubicBezTo>
                  <a:lnTo>
                    <a:pt x="810" y="3811"/>
                  </a:lnTo>
                  <a:cubicBezTo>
                    <a:pt x="822" y="4811"/>
                    <a:pt x="1155" y="5704"/>
                    <a:pt x="1810" y="6430"/>
                  </a:cubicBezTo>
                  <a:cubicBezTo>
                    <a:pt x="2584" y="7287"/>
                    <a:pt x="3715" y="7823"/>
                    <a:pt x="4977" y="7942"/>
                  </a:cubicBezTo>
                  <a:lnTo>
                    <a:pt x="4620" y="8645"/>
                  </a:lnTo>
                  <a:lnTo>
                    <a:pt x="3739" y="8645"/>
                  </a:lnTo>
                  <a:cubicBezTo>
                    <a:pt x="3656" y="8645"/>
                    <a:pt x="3596" y="8716"/>
                    <a:pt x="3596" y="8799"/>
                  </a:cubicBezTo>
                  <a:cubicBezTo>
                    <a:pt x="3596" y="8871"/>
                    <a:pt x="3667" y="8942"/>
                    <a:pt x="3739" y="8942"/>
                  </a:cubicBezTo>
                  <a:lnTo>
                    <a:pt x="6013" y="8942"/>
                  </a:lnTo>
                  <a:cubicBezTo>
                    <a:pt x="6108" y="8942"/>
                    <a:pt x="6168" y="8871"/>
                    <a:pt x="6168" y="8799"/>
                  </a:cubicBezTo>
                  <a:cubicBezTo>
                    <a:pt x="6168" y="8716"/>
                    <a:pt x="6096" y="8645"/>
                    <a:pt x="6013" y="8645"/>
                  </a:cubicBezTo>
                  <a:lnTo>
                    <a:pt x="5620" y="8645"/>
                  </a:lnTo>
                  <a:lnTo>
                    <a:pt x="5953" y="7954"/>
                  </a:lnTo>
                  <a:cubicBezTo>
                    <a:pt x="6942" y="7883"/>
                    <a:pt x="7882" y="7537"/>
                    <a:pt x="8656" y="6966"/>
                  </a:cubicBezTo>
                  <a:cubicBezTo>
                    <a:pt x="9525" y="6323"/>
                    <a:pt x="10156" y="5418"/>
                    <a:pt x="10406" y="4430"/>
                  </a:cubicBezTo>
                  <a:cubicBezTo>
                    <a:pt x="10466" y="4370"/>
                    <a:pt x="10442" y="4299"/>
                    <a:pt x="10383" y="4275"/>
                  </a:cubicBezTo>
                  <a:cubicBezTo>
                    <a:pt x="10355" y="4259"/>
                    <a:pt x="10327" y="4250"/>
                    <a:pt x="10300" y="4250"/>
                  </a:cubicBezTo>
                  <a:cubicBezTo>
                    <a:pt x="10268" y="4250"/>
                    <a:pt x="10236" y="4262"/>
                    <a:pt x="10204" y="4287"/>
                  </a:cubicBezTo>
                  <a:cubicBezTo>
                    <a:pt x="10204" y="4287"/>
                    <a:pt x="9700" y="4670"/>
                    <a:pt x="8935" y="4670"/>
                  </a:cubicBezTo>
                  <a:cubicBezTo>
                    <a:pt x="8902" y="4670"/>
                    <a:pt x="8868" y="4670"/>
                    <a:pt x="8835" y="4668"/>
                  </a:cubicBezTo>
                  <a:cubicBezTo>
                    <a:pt x="8990" y="4525"/>
                    <a:pt x="9156" y="4370"/>
                    <a:pt x="9323" y="4192"/>
                  </a:cubicBezTo>
                  <a:cubicBezTo>
                    <a:pt x="9371" y="4132"/>
                    <a:pt x="9382" y="4061"/>
                    <a:pt x="9335" y="4001"/>
                  </a:cubicBezTo>
                  <a:cubicBezTo>
                    <a:pt x="9302" y="3961"/>
                    <a:pt x="9259" y="3942"/>
                    <a:pt x="9211" y="3942"/>
                  </a:cubicBezTo>
                  <a:cubicBezTo>
                    <a:pt x="9190" y="3942"/>
                    <a:pt x="9167" y="3946"/>
                    <a:pt x="9144" y="3954"/>
                  </a:cubicBezTo>
                  <a:cubicBezTo>
                    <a:pt x="9144" y="3954"/>
                    <a:pt x="8950" y="4045"/>
                    <a:pt x="8613" y="4045"/>
                  </a:cubicBezTo>
                  <a:cubicBezTo>
                    <a:pt x="8479" y="4045"/>
                    <a:pt x="8321" y="4030"/>
                    <a:pt x="8144" y="3989"/>
                  </a:cubicBezTo>
                  <a:cubicBezTo>
                    <a:pt x="7108" y="3739"/>
                    <a:pt x="6287" y="2739"/>
                    <a:pt x="5775" y="1930"/>
                  </a:cubicBezTo>
                  <a:cubicBezTo>
                    <a:pt x="5406" y="1334"/>
                    <a:pt x="4870" y="906"/>
                    <a:pt x="4227" y="703"/>
                  </a:cubicBezTo>
                  <a:lnTo>
                    <a:pt x="4572" y="251"/>
                  </a:lnTo>
                  <a:cubicBezTo>
                    <a:pt x="4608" y="203"/>
                    <a:pt x="4620" y="144"/>
                    <a:pt x="4584" y="84"/>
                  </a:cubicBezTo>
                  <a:cubicBezTo>
                    <a:pt x="4560" y="48"/>
                    <a:pt x="4513" y="1"/>
                    <a:pt x="4453" y="1"/>
                  </a:cubicBezTo>
                  <a:cubicBezTo>
                    <a:pt x="4451" y="1"/>
                    <a:pt x="4440" y="1"/>
                    <a:pt x="44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551;p55">
              <a:extLst>
                <a:ext uri="{FF2B5EF4-FFF2-40B4-BE49-F238E27FC236}">
                  <a16:creationId xmlns:a16="http://schemas.microsoft.com/office/drawing/2014/main" id="{255491A0-94AA-BC4F-9A63-5AE413D9F72F}"/>
                </a:ext>
              </a:extLst>
            </p:cNvPr>
            <p:cNvSpPr/>
            <p:nvPr/>
          </p:nvSpPr>
          <p:spPr>
            <a:xfrm>
              <a:off x="8212381" y="2974320"/>
              <a:ext cx="18577" cy="14861"/>
            </a:xfrm>
            <a:custGeom>
              <a:avLst/>
              <a:gdLst/>
              <a:ahLst/>
              <a:cxnLst/>
              <a:rect l="l" t="t" r="r" b="b"/>
              <a:pathLst>
                <a:path w="585" h="468" extrusionOk="0">
                  <a:moveTo>
                    <a:pt x="406" y="0"/>
                  </a:moveTo>
                  <a:cubicBezTo>
                    <a:pt x="371" y="0"/>
                    <a:pt x="337" y="12"/>
                    <a:pt x="310" y="39"/>
                  </a:cubicBezTo>
                  <a:cubicBezTo>
                    <a:pt x="275" y="75"/>
                    <a:pt x="191" y="123"/>
                    <a:pt x="108" y="170"/>
                  </a:cubicBezTo>
                  <a:cubicBezTo>
                    <a:pt x="25" y="206"/>
                    <a:pt x="1" y="301"/>
                    <a:pt x="48" y="373"/>
                  </a:cubicBezTo>
                  <a:cubicBezTo>
                    <a:pt x="72" y="432"/>
                    <a:pt x="120" y="468"/>
                    <a:pt x="179" y="468"/>
                  </a:cubicBezTo>
                  <a:cubicBezTo>
                    <a:pt x="215" y="468"/>
                    <a:pt x="227" y="468"/>
                    <a:pt x="251" y="444"/>
                  </a:cubicBezTo>
                  <a:cubicBezTo>
                    <a:pt x="370" y="385"/>
                    <a:pt x="465" y="325"/>
                    <a:pt x="536" y="265"/>
                  </a:cubicBezTo>
                  <a:cubicBezTo>
                    <a:pt x="572" y="218"/>
                    <a:pt x="584" y="111"/>
                    <a:pt x="525" y="51"/>
                  </a:cubicBezTo>
                  <a:cubicBezTo>
                    <a:pt x="492" y="18"/>
                    <a:pt x="448" y="0"/>
                    <a:pt x="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7552;p55">
            <a:extLst>
              <a:ext uri="{FF2B5EF4-FFF2-40B4-BE49-F238E27FC236}">
                <a16:creationId xmlns:a16="http://schemas.microsoft.com/office/drawing/2014/main" id="{8B7396DB-68C6-D248-BE40-90BE2CD8A0C0}"/>
              </a:ext>
            </a:extLst>
          </p:cNvPr>
          <p:cNvSpPr/>
          <p:nvPr/>
        </p:nvSpPr>
        <p:spPr>
          <a:xfrm>
            <a:off x="3118116" y="3380460"/>
            <a:ext cx="526329" cy="420734"/>
          </a:xfrm>
          <a:custGeom>
            <a:avLst/>
            <a:gdLst/>
            <a:ahLst/>
            <a:cxnLst/>
            <a:rect l="l" t="t" r="r" b="b"/>
            <a:pathLst>
              <a:path w="11514" h="9204" extrusionOk="0">
                <a:moveTo>
                  <a:pt x="3727" y="0"/>
                </a:moveTo>
                <a:cubicBezTo>
                  <a:pt x="3156" y="0"/>
                  <a:pt x="2668" y="346"/>
                  <a:pt x="2477" y="870"/>
                </a:cubicBezTo>
                <a:lnTo>
                  <a:pt x="2382" y="870"/>
                </a:lnTo>
                <a:cubicBezTo>
                  <a:pt x="2144" y="870"/>
                  <a:pt x="1906" y="965"/>
                  <a:pt x="1751" y="1143"/>
                </a:cubicBezTo>
                <a:cubicBezTo>
                  <a:pt x="1703" y="1143"/>
                  <a:pt x="1656" y="1131"/>
                  <a:pt x="1608" y="1131"/>
                </a:cubicBezTo>
                <a:cubicBezTo>
                  <a:pt x="1036" y="1131"/>
                  <a:pt x="560" y="1608"/>
                  <a:pt x="560" y="2191"/>
                </a:cubicBezTo>
                <a:cubicBezTo>
                  <a:pt x="560" y="2775"/>
                  <a:pt x="1036" y="3251"/>
                  <a:pt x="1608" y="3251"/>
                </a:cubicBezTo>
                <a:lnTo>
                  <a:pt x="3001" y="3251"/>
                </a:lnTo>
                <a:cubicBezTo>
                  <a:pt x="3096" y="3251"/>
                  <a:pt x="3191" y="3156"/>
                  <a:pt x="3191" y="3048"/>
                </a:cubicBezTo>
                <a:cubicBezTo>
                  <a:pt x="3191" y="2953"/>
                  <a:pt x="3096" y="2858"/>
                  <a:pt x="3001" y="2858"/>
                </a:cubicBezTo>
                <a:lnTo>
                  <a:pt x="1608" y="2858"/>
                </a:lnTo>
                <a:cubicBezTo>
                  <a:pt x="1239" y="2858"/>
                  <a:pt x="941" y="2560"/>
                  <a:pt x="941" y="2191"/>
                </a:cubicBezTo>
                <a:cubicBezTo>
                  <a:pt x="941" y="1822"/>
                  <a:pt x="1239" y="1524"/>
                  <a:pt x="1608" y="1524"/>
                </a:cubicBezTo>
                <a:cubicBezTo>
                  <a:pt x="1667" y="1524"/>
                  <a:pt x="1727" y="1524"/>
                  <a:pt x="1775" y="1536"/>
                </a:cubicBezTo>
                <a:cubicBezTo>
                  <a:pt x="1788" y="1538"/>
                  <a:pt x="1802" y="1539"/>
                  <a:pt x="1816" y="1539"/>
                </a:cubicBezTo>
                <a:cubicBezTo>
                  <a:pt x="1885" y="1539"/>
                  <a:pt x="1949" y="1514"/>
                  <a:pt x="1989" y="1465"/>
                </a:cubicBezTo>
                <a:cubicBezTo>
                  <a:pt x="2072" y="1322"/>
                  <a:pt x="2227" y="1251"/>
                  <a:pt x="2394" y="1251"/>
                </a:cubicBezTo>
                <a:cubicBezTo>
                  <a:pt x="2453" y="1251"/>
                  <a:pt x="2489" y="1262"/>
                  <a:pt x="2548" y="1286"/>
                </a:cubicBezTo>
                <a:cubicBezTo>
                  <a:pt x="2566" y="1291"/>
                  <a:pt x="2585" y="1293"/>
                  <a:pt x="2604" y="1293"/>
                </a:cubicBezTo>
                <a:cubicBezTo>
                  <a:pt x="2638" y="1293"/>
                  <a:pt x="2673" y="1285"/>
                  <a:pt x="2703" y="1262"/>
                </a:cubicBezTo>
                <a:cubicBezTo>
                  <a:pt x="2751" y="1239"/>
                  <a:pt x="2775" y="1191"/>
                  <a:pt x="2787" y="1143"/>
                </a:cubicBezTo>
                <a:cubicBezTo>
                  <a:pt x="2894" y="715"/>
                  <a:pt x="3263" y="405"/>
                  <a:pt x="3715" y="405"/>
                </a:cubicBezTo>
                <a:cubicBezTo>
                  <a:pt x="4239" y="405"/>
                  <a:pt x="4668" y="834"/>
                  <a:pt x="4668" y="1358"/>
                </a:cubicBezTo>
                <a:lnTo>
                  <a:pt x="4668" y="1382"/>
                </a:lnTo>
                <a:lnTo>
                  <a:pt x="4668" y="1405"/>
                </a:lnTo>
                <a:cubicBezTo>
                  <a:pt x="4668" y="1465"/>
                  <a:pt x="4692" y="1524"/>
                  <a:pt x="4739" y="1560"/>
                </a:cubicBezTo>
                <a:cubicBezTo>
                  <a:pt x="4771" y="1592"/>
                  <a:pt x="4813" y="1602"/>
                  <a:pt x="4856" y="1602"/>
                </a:cubicBezTo>
                <a:cubicBezTo>
                  <a:pt x="4877" y="1602"/>
                  <a:pt x="4898" y="1600"/>
                  <a:pt x="4918" y="1596"/>
                </a:cubicBezTo>
                <a:cubicBezTo>
                  <a:pt x="4977" y="1584"/>
                  <a:pt x="5049" y="1560"/>
                  <a:pt x="5108" y="1560"/>
                </a:cubicBezTo>
                <a:cubicBezTo>
                  <a:pt x="5311" y="1560"/>
                  <a:pt x="5489" y="1655"/>
                  <a:pt x="5620" y="1786"/>
                </a:cubicBezTo>
                <a:cubicBezTo>
                  <a:pt x="5620" y="1786"/>
                  <a:pt x="5608" y="1786"/>
                  <a:pt x="5608" y="1798"/>
                </a:cubicBezTo>
                <a:cubicBezTo>
                  <a:pt x="5585" y="1798"/>
                  <a:pt x="5573" y="1822"/>
                  <a:pt x="5573" y="1822"/>
                </a:cubicBezTo>
                <a:cubicBezTo>
                  <a:pt x="5561" y="1834"/>
                  <a:pt x="5525" y="1834"/>
                  <a:pt x="5513" y="1846"/>
                </a:cubicBezTo>
                <a:cubicBezTo>
                  <a:pt x="5477" y="1858"/>
                  <a:pt x="5466" y="1858"/>
                  <a:pt x="5454" y="1882"/>
                </a:cubicBezTo>
                <a:cubicBezTo>
                  <a:pt x="5442" y="1882"/>
                  <a:pt x="5442" y="1882"/>
                  <a:pt x="5430" y="1893"/>
                </a:cubicBezTo>
                <a:cubicBezTo>
                  <a:pt x="5239" y="1989"/>
                  <a:pt x="5085" y="2084"/>
                  <a:pt x="4930" y="2203"/>
                </a:cubicBezTo>
                <a:cubicBezTo>
                  <a:pt x="4727" y="2370"/>
                  <a:pt x="4549" y="2584"/>
                  <a:pt x="4394" y="2786"/>
                </a:cubicBezTo>
                <a:cubicBezTo>
                  <a:pt x="4394" y="2798"/>
                  <a:pt x="4382" y="2798"/>
                  <a:pt x="4382" y="2822"/>
                </a:cubicBezTo>
                <a:cubicBezTo>
                  <a:pt x="4370" y="2834"/>
                  <a:pt x="4346" y="2858"/>
                  <a:pt x="4346" y="2882"/>
                </a:cubicBezTo>
                <a:cubicBezTo>
                  <a:pt x="4346" y="2882"/>
                  <a:pt x="4346" y="2894"/>
                  <a:pt x="4334" y="2894"/>
                </a:cubicBezTo>
                <a:lnTo>
                  <a:pt x="3584" y="2894"/>
                </a:lnTo>
                <a:cubicBezTo>
                  <a:pt x="3477" y="2894"/>
                  <a:pt x="3382" y="2977"/>
                  <a:pt x="3382" y="3084"/>
                </a:cubicBezTo>
                <a:cubicBezTo>
                  <a:pt x="3382" y="3191"/>
                  <a:pt x="3477" y="3275"/>
                  <a:pt x="3584" y="3275"/>
                </a:cubicBezTo>
                <a:lnTo>
                  <a:pt x="4096" y="3275"/>
                </a:lnTo>
                <a:cubicBezTo>
                  <a:pt x="4072" y="3334"/>
                  <a:pt x="4061" y="3406"/>
                  <a:pt x="4025" y="3465"/>
                </a:cubicBezTo>
                <a:cubicBezTo>
                  <a:pt x="3918" y="3453"/>
                  <a:pt x="3822" y="3441"/>
                  <a:pt x="3691" y="3441"/>
                </a:cubicBezTo>
                <a:cubicBezTo>
                  <a:pt x="3203" y="3441"/>
                  <a:pt x="2727" y="3668"/>
                  <a:pt x="2418" y="4049"/>
                </a:cubicBezTo>
                <a:cubicBezTo>
                  <a:pt x="2298" y="4025"/>
                  <a:pt x="2167" y="4025"/>
                  <a:pt x="2025" y="4025"/>
                </a:cubicBezTo>
                <a:cubicBezTo>
                  <a:pt x="917" y="4025"/>
                  <a:pt x="1" y="4930"/>
                  <a:pt x="1" y="6049"/>
                </a:cubicBezTo>
                <a:cubicBezTo>
                  <a:pt x="1" y="7156"/>
                  <a:pt x="917" y="8073"/>
                  <a:pt x="2025" y="8073"/>
                </a:cubicBezTo>
                <a:lnTo>
                  <a:pt x="3858" y="8073"/>
                </a:lnTo>
                <a:cubicBezTo>
                  <a:pt x="3953" y="8704"/>
                  <a:pt x="4501" y="9204"/>
                  <a:pt x="5168" y="9204"/>
                </a:cubicBezTo>
                <a:lnTo>
                  <a:pt x="8549" y="9204"/>
                </a:lnTo>
                <a:cubicBezTo>
                  <a:pt x="8656" y="9204"/>
                  <a:pt x="8740" y="9109"/>
                  <a:pt x="8740" y="9002"/>
                </a:cubicBezTo>
                <a:cubicBezTo>
                  <a:pt x="8740" y="8906"/>
                  <a:pt x="8656" y="8811"/>
                  <a:pt x="8549" y="8811"/>
                </a:cubicBezTo>
                <a:lnTo>
                  <a:pt x="5168" y="8811"/>
                </a:lnTo>
                <a:cubicBezTo>
                  <a:pt x="4644" y="8811"/>
                  <a:pt x="4227" y="8394"/>
                  <a:pt x="4227" y="7882"/>
                </a:cubicBezTo>
                <a:lnTo>
                  <a:pt x="4227" y="7859"/>
                </a:lnTo>
                <a:lnTo>
                  <a:pt x="4227" y="7835"/>
                </a:lnTo>
                <a:lnTo>
                  <a:pt x="4227" y="7811"/>
                </a:lnTo>
                <a:lnTo>
                  <a:pt x="4227" y="7775"/>
                </a:lnTo>
                <a:cubicBezTo>
                  <a:pt x="4287" y="7311"/>
                  <a:pt x="4680" y="6942"/>
                  <a:pt x="5168" y="6942"/>
                </a:cubicBezTo>
                <a:cubicBezTo>
                  <a:pt x="5263" y="6942"/>
                  <a:pt x="5358" y="6954"/>
                  <a:pt x="5454" y="6977"/>
                </a:cubicBezTo>
                <a:cubicBezTo>
                  <a:pt x="5471" y="6984"/>
                  <a:pt x="5488" y="6987"/>
                  <a:pt x="5506" y="6987"/>
                </a:cubicBezTo>
                <a:cubicBezTo>
                  <a:pt x="5548" y="6987"/>
                  <a:pt x="5590" y="6970"/>
                  <a:pt x="5632" y="6954"/>
                </a:cubicBezTo>
                <a:cubicBezTo>
                  <a:pt x="5680" y="6906"/>
                  <a:pt x="5704" y="6846"/>
                  <a:pt x="5704" y="6787"/>
                </a:cubicBezTo>
                <a:lnTo>
                  <a:pt x="5704" y="6775"/>
                </a:lnTo>
                <a:lnTo>
                  <a:pt x="5704" y="6739"/>
                </a:lnTo>
                <a:cubicBezTo>
                  <a:pt x="5704" y="6013"/>
                  <a:pt x="6299" y="5418"/>
                  <a:pt x="7025" y="5418"/>
                </a:cubicBezTo>
                <a:cubicBezTo>
                  <a:pt x="7644" y="5418"/>
                  <a:pt x="8192" y="5846"/>
                  <a:pt x="8323" y="6442"/>
                </a:cubicBezTo>
                <a:cubicBezTo>
                  <a:pt x="8335" y="6501"/>
                  <a:pt x="8371" y="6549"/>
                  <a:pt x="8418" y="6561"/>
                </a:cubicBezTo>
                <a:cubicBezTo>
                  <a:pt x="8441" y="6583"/>
                  <a:pt x="8473" y="6592"/>
                  <a:pt x="8506" y="6592"/>
                </a:cubicBezTo>
                <a:cubicBezTo>
                  <a:pt x="8525" y="6592"/>
                  <a:pt x="8544" y="6589"/>
                  <a:pt x="8561" y="6585"/>
                </a:cubicBezTo>
                <a:cubicBezTo>
                  <a:pt x="8633" y="6549"/>
                  <a:pt x="8716" y="6549"/>
                  <a:pt x="8787" y="6549"/>
                </a:cubicBezTo>
                <a:cubicBezTo>
                  <a:pt x="9025" y="6549"/>
                  <a:pt x="9252" y="6668"/>
                  <a:pt x="9383" y="6858"/>
                </a:cubicBezTo>
                <a:cubicBezTo>
                  <a:pt x="9422" y="6907"/>
                  <a:pt x="9485" y="6948"/>
                  <a:pt x="9546" y="6948"/>
                </a:cubicBezTo>
                <a:cubicBezTo>
                  <a:pt x="9559" y="6948"/>
                  <a:pt x="9572" y="6946"/>
                  <a:pt x="9585" y="6942"/>
                </a:cubicBezTo>
                <a:cubicBezTo>
                  <a:pt x="9668" y="6918"/>
                  <a:pt x="9752" y="6906"/>
                  <a:pt x="9823" y="6906"/>
                </a:cubicBezTo>
                <a:lnTo>
                  <a:pt x="9978" y="6906"/>
                </a:lnTo>
                <a:cubicBezTo>
                  <a:pt x="10216" y="6954"/>
                  <a:pt x="10442" y="7085"/>
                  <a:pt x="10573" y="7275"/>
                </a:cubicBezTo>
                <a:cubicBezTo>
                  <a:pt x="10692" y="7442"/>
                  <a:pt x="10764" y="7632"/>
                  <a:pt x="10764" y="7847"/>
                </a:cubicBezTo>
                <a:cubicBezTo>
                  <a:pt x="10764" y="8370"/>
                  <a:pt x="10335" y="8799"/>
                  <a:pt x="9811" y="8799"/>
                </a:cubicBezTo>
                <a:lnTo>
                  <a:pt x="9156" y="8799"/>
                </a:lnTo>
                <a:cubicBezTo>
                  <a:pt x="9049" y="8799"/>
                  <a:pt x="8966" y="8882"/>
                  <a:pt x="8966" y="8990"/>
                </a:cubicBezTo>
                <a:cubicBezTo>
                  <a:pt x="8966" y="9097"/>
                  <a:pt x="9061" y="9180"/>
                  <a:pt x="9156" y="9180"/>
                </a:cubicBezTo>
                <a:lnTo>
                  <a:pt x="9811" y="9180"/>
                </a:lnTo>
                <a:cubicBezTo>
                  <a:pt x="10561" y="9180"/>
                  <a:pt x="11157" y="8585"/>
                  <a:pt x="11157" y="7847"/>
                </a:cubicBezTo>
                <a:cubicBezTo>
                  <a:pt x="11157" y="7632"/>
                  <a:pt x="11109" y="7454"/>
                  <a:pt x="11038" y="7275"/>
                </a:cubicBezTo>
                <a:cubicBezTo>
                  <a:pt x="11347" y="6882"/>
                  <a:pt x="11514" y="6454"/>
                  <a:pt x="11514" y="6001"/>
                </a:cubicBezTo>
                <a:cubicBezTo>
                  <a:pt x="11514" y="4906"/>
                  <a:pt x="10621" y="4013"/>
                  <a:pt x="9514" y="4013"/>
                </a:cubicBezTo>
                <a:cubicBezTo>
                  <a:pt x="9395" y="4013"/>
                  <a:pt x="9276" y="4025"/>
                  <a:pt x="9156" y="4037"/>
                </a:cubicBezTo>
                <a:cubicBezTo>
                  <a:pt x="9133" y="3668"/>
                  <a:pt x="9037" y="3310"/>
                  <a:pt x="8859" y="2977"/>
                </a:cubicBezTo>
                <a:cubicBezTo>
                  <a:pt x="8834" y="2919"/>
                  <a:pt x="8770" y="2879"/>
                  <a:pt x="8697" y="2879"/>
                </a:cubicBezTo>
                <a:cubicBezTo>
                  <a:pt x="8664" y="2879"/>
                  <a:pt x="8630" y="2887"/>
                  <a:pt x="8597" y="2906"/>
                </a:cubicBezTo>
                <a:cubicBezTo>
                  <a:pt x="8502" y="2953"/>
                  <a:pt x="8466" y="3072"/>
                  <a:pt x="8525" y="3179"/>
                </a:cubicBezTo>
                <a:cubicBezTo>
                  <a:pt x="8680" y="3489"/>
                  <a:pt x="8775" y="3858"/>
                  <a:pt x="8775" y="4215"/>
                </a:cubicBezTo>
                <a:lnTo>
                  <a:pt x="8775" y="4275"/>
                </a:lnTo>
                <a:lnTo>
                  <a:pt x="8775" y="4287"/>
                </a:lnTo>
                <a:cubicBezTo>
                  <a:pt x="8775" y="4346"/>
                  <a:pt x="8799" y="4406"/>
                  <a:pt x="8847" y="4453"/>
                </a:cubicBezTo>
                <a:cubicBezTo>
                  <a:pt x="8879" y="4485"/>
                  <a:pt x="8921" y="4496"/>
                  <a:pt x="8963" y="4496"/>
                </a:cubicBezTo>
                <a:cubicBezTo>
                  <a:pt x="8984" y="4496"/>
                  <a:pt x="9006" y="4493"/>
                  <a:pt x="9025" y="4489"/>
                </a:cubicBezTo>
                <a:cubicBezTo>
                  <a:pt x="9180" y="4441"/>
                  <a:pt x="9335" y="4406"/>
                  <a:pt x="9502" y="4406"/>
                </a:cubicBezTo>
                <a:cubicBezTo>
                  <a:pt x="10395" y="4406"/>
                  <a:pt x="11109" y="5144"/>
                  <a:pt x="11109" y="6013"/>
                </a:cubicBezTo>
                <a:cubicBezTo>
                  <a:pt x="11109" y="6346"/>
                  <a:pt x="11026" y="6644"/>
                  <a:pt x="10847" y="6906"/>
                </a:cubicBezTo>
                <a:lnTo>
                  <a:pt x="10823" y="6894"/>
                </a:lnTo>
                <a:lnTo>
                  <a:pt x="10800" y="6858"/>
                </a:lnTo>
                <a:lnTo>
                  <a:pt x="10788" y="6846"/>
                </a:lnTo>
                <a:lnTo>
                  <a:pt x="10752" y="6823"/>
                </a:lnTo>
                <a:cubicBezTo>
                  <a:pt x="10514" y="6608"/>
                  <a:pt x="10204" y="6489"/>
                  <a:pt x="9871" y="6489"/>
                </a:cubicBezTo>
                <a:cubicBezTo>
                  <a:pt x="9799" y="6489"/>
                  <a:pt x="9740" y="6489"/>
                  <a:pt x="9668" y="6501"/>
                </a:cubicBezTo>
                <a:cubicBezTo>
                  <a:pt x="9454" y="6263"/>
                  <a:pt x="9156" y="6132"/>
                  <a:pt x="8835" y="6132"/>
                </a:cubicBezTo>
                <a:cubicBezTo>
                  <a:pt x="8787" y="6132"/>
                  <a:pt x="8728" y="6132"/>
                  <a:pt x="8680" y="6144"/>
                </a:cubicBezTo>
                <a:cubicBezTo>
                  <a:pt x="8585" y="5846"/>
                  <a:pt x="8383" y="5584"/>
                  <a:pt x="8144" y="5370"/>
                </a:cubicBezTo>
                <a:cubicBezTo>
                  <a:pt x="7847" y="5120"/>
                  <a:pt x="7466" y="4989"/>
                  <a:pt x="7073" y="4989"/>
                </a:cubicBezTo>
                <a:cubicBezTo>
                  <a:pt x="6204" y="4989"/>
                  <a:pt x="5466" y="5656"/>
                  <a:pt x="5382" y="6525"/>
                </a:cubicBezTo>
                <a:cubicBezTo>
                  <a:pt x="5335" y="6525"/>
                  <a:pt x="5275" y="6501"/>
                  <a:pt x="5227" y="6501"/>
                </a:cubicBezTo>
                <a:lnTo>
                  <a:pt x="4977" y="6501"/>
                </a:lnTo>
                <a:cubicBezTo>
                  <a:pt x="4965" y="6501"/>
                  <a:pt x="4942" y="6501"/>
                  <a:pt x="4930" y="6525"/>
                </a:cubicBezTo>
                <a:lnTo>
                  <a:pt x="4918" y="6525"/>
                </a:lnTo>
                <a:cubicBezTo>
                  <a:pt x="4906" y="6525"/>
                  <a:pt x="4882" y="6525"/>
                  <a:pt x="4870" y="6537"/>
                </a:cubicBezTo>
                <a:lnTo>
                  <a:pt x="4858" y="6537"/>
                </a:lnTo>
                <a:cubicBezTo>
                  <a:pt x="4846" y="6537"/>
                  <a:pt x="4823" y="6549"/>
                  <a:pt x="4811" y="6549"/>
                </a:cubicBezTo>
                <a:cubicBezTo>
                  <a:pt x="4406" y="6680"/>
                  <a:pt x="4084" y="7013"/>
                  <a:pt x="3965" y="7430"/>
                </a:cubicBezTo>
                <a:cubicBezTo>
                  <a:pt x="3965" y="7442"/>
                  <a:pt x="3953" y="7454"/>
                  <a:pt x="3953" y="7489"/>
                </a:cubicBezTo>
                <a:cubicBezTo>
                  <a:pt x="3930" y="7537"/>
                  <a:pt x="3930" y="7561"/>
                  <a:pt x="3918" y="7608"/>
                </a:cubicBezTo>
                <a:lnTo>
                  <a:pt x="2084" y="7608"/>
                </a:lnTo>
                <a:cubicBezTo>
                  <a:pt x="1191" y="7608"/>
                  <a:pt x="453" y="6882"/>
                  <a:pt x="453" y="5965"/>
                </a:cubicBezTo>
                <a:cubicBezTo>
                  <a:pt x="453" y="5072"/>
                  <a:pt x="1179" y="4334"/>
                  <a:pt x="2084" y="4334"/>
                </a:cubicBezTo>
                <a:cubicBezTo>
                  <a:pt x="2227" y="4334"/>
                  <a:pt x="2370" y="4346"/>
                  <a:pt x="2501" y="4394"/>
                </a:cubicBezTo>
                <a:cubicBezTo>
                  <a:pt x="2515" y="4396"/>
                  <a:pt x="2529" y="4397"/>
                  <a:pt x="2542" y="4397"/>
                </a:cubicBezTo>
                <a:cubicBezTo>
                  <a:pt x="2611" y="4397"/>
                  <a:pt x="2675" y="4372"/>
                  <a:pt x="2715" y="4322"/>
                </a:cubicBezTo>
                <a:cubicBezTo>
                  <a:pt x="2953" y="3977"/>
                  <a:pt x="3334" y="3763"/>
                  <a:pt x="3751" y="3763"/>
                </a:cubicBezTo>
                <a:cubicBezTo>
                  <a:pt x="3894" y="3763"/>
                  <a:pt x="4025" y="3787"/>
                  <a:pt x="4156" y="3822"/>
                </a:cubicBezTo>
                <a:cubicBezTo>
                  <a:pt x="4177" y="3833"/>
                  <a:pt x="4201" y="3839"/>
                  <a:pt x="4225" y="3839"/>
                </a:cubicBezTo>
                <a:cubicBezTo>
                  <a:pt x="4255" y="3839"/>
                  <a:pt x="4284" y="3830"/>
                  <a:pt x="4311" y="3810"/>
                </a:cubicBezTo>
                <a:cubicBezTo>
                  <a:pt x="4346" y="3787"/>
                  <a:pt x="4382" y="3739"/>
                  <a:pt x="4394" y="3691"/>
                </a:cubicBezTo>
                <a:cubicBezTo>
                  <a:pt x="4442" y="3501"/>
                  <a:pt x="4513" y="3322"/>
                  <a:pt x="4608" y="3144"/>
                </a:cubicBezTo>
                <a:cubicBezTo>
                  <a:pt x="4608" y="3144"/>
                  <a:pt x="4620" y="3132"/>
                  <a:pt x="4620" y="3108"/>
                </a:cubicBezTo>
                <a:cubicBezTo>
                  <a:pt x="4906" y="2596"/>
                  <a:pt x="5394" y="2191"/>
                  <a:pt x="5977" y="2024"/>
                </a:cubicBezTo>
                <a:lnTo>
                  <a:pt x="5989" y="2024"/>
                </a:lnTo>
                <a:cubicBezTo>
                  <a:pt x="6180" y="1977"/>
                  <a:pt x="6370" y="1953"/>
                  <a:pt x="6573" y="1953"/>
                </a:cubicBezTo>
                <a:cubicBezTo>
                  <a:pt x="7192" y="1953"/>
                  <a:pt x="7775" y="2203"/>
                  <a:pt x="8204" y="2667"/>
                </a:cubicBezTo>
                <a:cubicBezTo>
                  <a:pt x="8243" y="2706"/>
                  <a:pt x="8295" y="2727"/>
                  <a:pt x="8349" y="2727"/>
                </a:cubicBezTo>
                <a:cubicBezTo>
                  <a:pt x="8394" y="2727"/>
                  <a:pt x="8440" y="2712"/>
                  <a:pt x="8478" y="2679"/>
                </a:cubicBezTo>
                <a:cubicBezTo>
                  <a:pt x="8549" y="2608"/>
                  <a:pt x="8561" y="2489"/>
                  <a:pt x="8490" y="2417"/>
                </a:cubicBezTo>
                <a:cubicBezTo>
                  <a:pt x="8002" y="1893"/>
                  <a:pt x="7299" y="1584"/>
                  <a:pt x="6573" y="1584"/>
                </a:cubicBezTo>
                <a:cubicBezTo>
                  <a:pt x="6370" y="1584"/>
                  <a:pt x="6192" y="1596"/>
                  <a:pt x="6013" y="1643"/>
                </a:cubicBezTo>
                <a:cubicBezTo>
                  <a:pt x="5823" y="1322"/>
                  <a:pt x="5501" y="1143"/>
                  <a:pt x="5120" y="1143"/>
                </a:cubicBezTo>
                <a:lnTo>
                  <a:pt x="5049" y="1143"/>
                </a:lnTo>
                <a:cubicBezTo>
                  <a:pt x="4965" y="489"/>
                  <a:pt x="4394" y="0"/>
                  <a:pt x="37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" name="Google Shape;7553;p55">
            <a:extLst>
              <a:ext uri="{FF2B5EF4-FFF2-40B4-BE49-F238E27FC236}">
                <a16:creationId xmlns:a16="http://schemas.microsoft.com/office/drawing/2014/main" id="{F7524489-6225-664B-9565-991406A790B7}"/>
              </a:ext>
            </a:extLst>
          </p:cNvPr>
          <p:cNvGrpSpPr/>
          <p:nvPr/>
        </p:nvGrpSpPr>
        <p:grpSpPr>
          <a:xfrm>
            <a:off x="4687223" y="3399527"/>
            <a:ext cx="524683" cy="377765"/>
            <a:chOff x="3588437" y="3258388"/>
            <a:chExt cx="364484" cy="262425"/>
          </a:xfrm>
          <a:solidFill>
            <a:schemeClr val="accent1"/>
          </a:solidFill>
        </p:grpSpPr>
        <p:sp>
          <p:nvSpPr>
            <p:cNvPr id="153" name="Google Shape;7554;p55">
              <a:extLst>
                <a:ext uri="{FF2B5EF4-FFF2-40B4-BE49-F238E27FC236}">
                  <a16:creationId xmlns:a16="http://schemas.microsoft.com/office/drawing/2014/main" id="{3595D409-DC42-1A4D-AF78-BF7447358B8B}"/>
                </a:ext>
              </a:extLst>
            </p:cNvPr>
            <p:cNvSpPr/>
            <p:nvPr/>
          </p:nvSpPr>
          <p:spPr>
            <a:xfrm>
              <a:off x="3588437" y="3258388"/>
              <a:ext cx="364484" cy="262425"/>
            </a:xfrm>
            <a:custGeom>
              <a:avLst/>
              <a:gdLst/>
              <a:ahLst/>
              <a:cxnLst/>
              <a:rect l="l" t="t" r="r" b="b"/>
              <a:pathLst>
                <a:path w="11478" h="8264" extrusionOk="0">
                  <a:moveTo>
                    <a:pt x="1965" y="345"/>
                  </a:moveTo>
                  <a:cubicBezTo>
                    <a:pt x="2024" y="345"/>
                    <a:pt x="2072" y="393"/>
                    <a:pt x="2072" y="453"/>
                  </a:cubicBezTo>
                  <a:lnTo>
                    <a:pt x="2072" y="810"/>
                  </a:lnTo>
                  <a:lnTo>
                    <a:pt x="1346" y="810"/>
                  </a:lnTo>
                  <a:lnTo>
                    <a:pt x="1346" y="453"/>
                  </a:lnTo>
                  <a:cubicBezTo>
                    <a:pt x="1346" y="393"/>
                    <a:pt x="1381" y="345"/>
                    <a:pt x="1441" y="345"/>
                  </a:cubicBezTo>
                  <a:close/>
                  <a:moveTo>
                    <a:pt x="10311" y="1191"/>
                  </a:moveTo>
                  <a:cubicBezTo>
                    <a:pt x="10371" y="1191"/>
                    <a:pt x="10418" y="1238"/>
                    <a:pt x="10418" y="1298"/>
                  </a:cubicBezTo>
                  <a:lnTo>
                    <a:pt x="10418" y="1631"/>
                  </a:lnTo>
                  <a:lnTo>
                    <a:pt x="9037" y="1631"/>
                  </a:lnTo>
                  <a:lnTo>
                    <a:pt x="9037" y="1298"/>
                  </a:lnTo>
                  <a:cubicBezTo>
                    <a:pt x="9037" y="1238"/>
                    <a:pt x="9085" y="1191"/>
                    <a:pt x="9144" y="1191"/>
                  </a:cubicBezTo>
                  <a:close/>
                  <a:moveTo>
                    <a:pt x="1453" y="0"/>
                  </a:moveTo>
                  <a:cubicBezTo>
                    <a:pt x="1215" y="0"/>
                    <a:pt x="1012" y="203"/>
                    <a:pt x="1012" y="453"/>
                  </a:cubicBezTo>
                  <a:lnTo>
                    <a:pt x="1012" y="810"/>
                  </a:lnTo>
                  <a:lnTo>
                    <a:pt x="858" y="810"/>
                  </a:lnTo>
                  <a:cubicBezTo>
                    <a:pt x="667" y="810"/>
                    <a:pt x="477" y="881"/>
                    <a:pt x="322" y="1000"/>
                  </a:cubicBezTo>
                  <a:cubicBezTo>
                    <a:pt x="250" y="1060"/>
                    <a:pt x="238" y="1167"/>
                    <a:pt x="298" y="1238"/>
                  </a:cubicBezTo>
                  <a:cubicBezTo>
                    <a:pt x="334" y="1282"/>
                    <a:pt x="388" y="1308"/>
                    <a:pt x="441" y="1308"/>
                  </a:cubicBezTo>
                  <a:cubicBezTo>
                    <a:pt x="475" y="1308"/>
                    <a:pt x="508" y="1297"/>
                    <a:pt x="536" y="1274"/>
                  </a:cubicBezTo>
                  <a:cubicBezTo>
                    <a:pt x="663" y="1170"/>
                    <a:pt x="790" y="1154"/>
                    <a:pt x="914" y="1154"/>
                  </a:cubicBezTo>
                  <a:cubicBezTo>
                    <a:pt x="966" y="1154"/>
                    <a:pt x="1018" y="1157"/>
                    <a:pt x="1070" y="1157"/>
                  </a:cubicBezTo>
                  <a:cubicBezTo>
                    <a:pt x="1090" y="1157"/>
                    <a:pt x="1111" y="1156"/>
                    <a:pt x="1131" y="1155"/>
                  </a:cubicBezTo>
                  <a:lnTo>
                    <a:pt x="2560" y="1155"/>
                  </a:lnTo>
                  <a:cubicBezTo>
                    <a:pt x="2846" y="1155"/>
                    <a:pt x="3060" y="1369"/>
                    <a:pt x="3060" y="1655"/>
                  </a:cubicBezTo>
                  <a:lnTo>
                    <a:pt x="3060" y="2310"/>
                  </a:lnTo>
                  <a:cubicBezTo>
                    <a:pt x="3060" y="2405"/>
                    <a:pt x="3144" y="2477"/>
                    <a:pt x="3227" y="2477"/>
                  </a:cubicBezTo>
                  <a:cubicBezTo>
                    <a:pt x="3322" y="2477"/>
                    <a:pt x="3394" y="2405"/>
                    <a:pt x="3394" y="2310"/>
                  </a:cubicBezTo>
                  <a:lnTo>
                    <a:pt x="3394" y="1965"/>
                  </a:lnTo>
                  <a:lnTo>
                    <a:pt x="10656" y="1965"/>
                  </a:lnTo>
                  <a:cubicBezTo>
                    <a:pt x="10918" y="1988"/>
                    <a:pt x="11133" y="2203"/>
                    <a:pt x="11133" y="2477"/>
                  </a:cubicBezTo>
                  <a:lnTo>
                    <a:pt x="11133" y="2679"/>
                  </a:lnTo>
                  <a:lnTo>
                    <a:pt x="10835" y="2679"/>
                  </a:lnTo>
                  <a:cubicBezTo>
                    <a:pt x="10740" y="2679"/>
                    <a:pt x="10668" y="2762"/>
                    <a:pt x="10668" y="2846"/>
                  </a:cubicBezTo>
                  <a:cubicBezTo>
                    <a:pt x="10668" y="2941"/>
                    <a:pt x="10740" y="3012"/>
                    <a:pt x="10835" y="3012"/>
                  </a:cubicBezTo>
                  <a:lnTo>
                    <a:pt x="11133" y="3012"/>
                  </a:lnTo>
                  <a:lnTo>
                    <a:pt x="11133" y="7072"/>
                  </a:lnTo>
                  <a:lnTo>
                    <a:pt x="10347" y="7072"/>
                  </a:lnTo>
                  <a:cubicBezTo>
                    <a:pt x="10085" y="7072"/>
                    <a:pt x="9882" y="6870"/>
                    <a:pt x="9882" y="6608"/>
                  </a:cubicBezTo>
                  <a:lnTo>
                    <a:pt x="9882" y="3489"/>
                  </a:lnTo>
                  <a:cubicBezTo>
                    <a:pt x="9882" y="3274"/>
                    <a:pt x="10013" y="3096"/>
                    <a:pt x="10216" y="3036"/>
                  </a:cubicBezTo>
                  <a:cubicBezTo>
                    <a:pt x="10299" y="3012"/>
                    <a:pt x="10347" y="2917"/>
                    <a:pt x="10323" y="2834"/>
                  </a:cubicBezTo>
                  <a:cubicBezTo>
                    <a:pt x="10302" y="2750"/>
                    <a:pt x="10235" y="2713"/>
                    <a:pt x="10155" y="2713"/>
                  </a:cubicBezTo>
                  <a:cubicBezTo>
                    <a:pt x="10144" y="2713"/>
                    <a:pt x="10132" y="2713"/>
                    <a:pt x="10121" y="2715"/>
                  </a:cubicBezTo>
                  <a:cubicBezTo>
                    <a:pt x="9787" y="2822"/>
                    <a:pt x="9561" y="3131"/>
                    <a:pt x="9561" y="3489"/>
                  </a:cubicBezTo>
                  <a:lnTo>
                    <a:pt x="9561" y="6608"/>
                  </a:lnTo>
                  <a:cubicBezTo>
                    <a:pt x="9561" y="7061"/>
                    <a:pt x="9918" y="7418"/>
                    <a:pt x="10359" y="7418"/>
                  </a:cubicBezTo>
                  <a:lnTo>
                    <a:pt x="11145" y="7418"/>
                  </a:lnTo>
                  <a:cubicBezTo>
                    <a:pt x="11145" y="7703"/>
                    <a:pt x="10918" y="7918"/>
                    <a:pt x="10644" y="7918"/>
                  </a:cubicBezTo>
                  <a:lnTo>
                    <a:pt x="3239" y="7918"/>
                  </a:lnTo>
                  <a:cubicBezTo>
                    <a:pt x="3322" y="7823"/>
                    <a:pt x="3382" y="7715"/>
                    <a:pt x="3394" y="7584"/>
                  </a:cubicBezTo>
                  <a:cubicBezTo>
                    <a:pt x="3405" y="7489"/>
                    <a:pt x="3346" y="7406"/>
                    <a:pt x="3263" y="7370"/>
                  </a:cubicBezTo>
                  <a:cubicBezTo>
                    <a:pt x="3254" y="7369"/>
                    <a:pt x="3246" y="7369"/>
                    <a:pt x="3238" y="7369"/>
                  </a:cubicBezTo>
                  <a:cubicBezTo>
                    <a:pt x="3153" y="7369"/>
                    <a:pt x="3081" y="7425"/>
                    <a:pt x="3048" y="7501"/>
                  </a:cubicBezTo>
                  <a:cubicBezTo>
                    <a:pt x="3013" y="7739"/>
                    <a:pt x="2798" y="7906"/>
                    <a:pt x="2548" y="7906"/>
                  </a:cubicBezTo>
                  <a:lnTo>
                    <a:pt x="762" y="7906"/>
                  </a:lnTo>
                  <a:cubicBezTo>
                    <a:pt x="500" y="7882"/>
                    <a:pt x="322" y="7656"/>
                    <a:pt x="322" y="7406"/>
                  </a:cubicBezTo>
                  <a:lnTo>
                    <a:pt x="322" y="2619"/>
                  </a:lnTo>
                  <a:lnTo>
                    <a:pt x="322" y="1727"/>
                  </a:lnTo>
                  <a:cubicBezTo>
                    <a:pt x="322" y="1643"/>
                    <a:pt x="250" y="1572"/>
                    <a:pt x="167" y="1572"/>
                  </a:cubicBezTo>
                  <a:cubicBezTo>
                    <a:pt x="72" y="1572"/>
                    <a:pt x="0" y="1643"/>
                    <a:pt x="0" y="1727"/>
                  </a:cubicBezTo>
                  <a:lnTo>
                    <a:pt x="0" y="7418"/>
                  </a:lnTo>
                  <a:cubicBezTo>
                    <a:pt x="0" y="7834"/>
                    <a:pt x="310" y="8192"/>
                    <a:pt x="703" y="8251"/>
                  </a:cubicBezTo>
                  <a:cubicBezTo>
                    <a:pt x="715" y="8251"/>
                    <a:pt x="738" y="8251"/>
                    <a:pt x="762" y="8263"/>
                  </a:cubicBezTo>
                  <a:lnTo>
                    <a:pt x="10633" y="8263"/>
                  </a:lnTo>
                  <a:cubicBezTo>
                    <a:pt x="11109" y="8263"/>
                    <a:pt x="11478" y="7882"/>
                    <a:pt x="11478" y="7418"/>
                  </a:cubicBezTo>
                  <a:lnTo>
                    <a:pt x="11478" y="2477"/>
                  </a:lnTo>
                  <a:cubicBezTo>
                    <a:pt x="11478" y="2060"/>
                    <a:pt x="11168" y="1703"/>
                    <a:pt x="10764" y="1643"/>
                  </a:cubicBezTo>
                  <a:lnTo>
                    <a:pt x="10764" y="1298"/>
                  </a:lnTo>
                  <a:cubicBezTo>
                    <a:pt x="10764" y="1060"/>
                    <a:pt x="10573" y="857"/>
                    <a:pt x="10311" y="857"/>
                  </a:cubicBezTo>
                  <a:lnTo>
                    <a:pt x="9144" y="857"/>
                  </a:lnTo>
                  <a:cubicBezTo>
                    <a:pt x="8906" y="857"/>
                    <a:pt x="8692" y="1048"/>
                    <a:pt x="8692" y="1298"/>
                  </a:cubicBezTo>
                  <a:lnTo>
                    <a:pt x="8692" y="1631"/>
                  </a:lnTo>
                  <a:lnTo>
                    <a:pt x="8216" y="1631"/>
                  </a:lnTo>
                  <a:lnTo>
                    <a:pt x="7858" y="857"/>
                  </a:lnTo>
                  <a:cubicBezTo>
                    <a:pt x="7727" y="584"/>
                    <a:pt x="7454" y="405"/>
                    <a:pt x="7156" y="405"/>
                  </a:cubicBezTo>
                  <a:lnTo>
                    <a:pt x="5775" y="405"/>
                  </a:lnTo>
                  <a:cubicBezTo>
                    <a:pt x="5525" y="405"/>
                    <a:pt x="5287" y="524"/>
                    <a:pt x="5132" y="738"/>
                  </a:cubicBezTo>
                  <a:cubicBezTo>
                    <a:pt x="5072" y="810"/>
                    <a:pt x="5108" y="917"/>
                    <a:pt x="5179" y="976"/>
                  </a:cubicBezTo>
                  <a:cubicBezTo>
                    <a:pt x="5205" y="997"/>
                    <a:pt x="5234" y="1006"/>
                    <a:pt x="5264" y="1006"/>
                  </a:cubicBezTo>
                  <a:cubicBezTo>
                    <a:pt x="5320" y="1006"/>
                    <a:pt x="5379" y="975"/>
                    <a:pt x="5418" y="929"/>
                  </a:cubicBezTo>
                  <a:cubicBezTo>
                    <a:pt x="5489" y="810"/>
                    <a:pt x="5632" y="750"/>
                    <a:pt x="5775" y="750"/>
                  </a:cubicBezTo>
                  <a:lnTo>
                    <a:pt x="7156" y="750"/>
                  </a:lnTo>
                  <a:cubicBezTo>
                    <a:pt x="7323" y="750"/>
                    <a:pt x="7489" y="857"/>
                    <a:pt x="7561" y="1000"/>
                  </a:cubicBezTo>
                  <a:lnTo>
                    <a:pt x="7858" y="1631"/>
                  </a:lnTo>
                  <a:lnTo>
                    <a:pt x="5096" y="1631"/>
                  </a:lnTo>
                  <a:lnTo>
                    <a:pt x="5156" y="1512"/>
                  </a:lnTo>
                  <a:cubicBezTo>
                    <a:pt x="5191" y="1417"/>
                    <a:pt x="5156" y="1310"/>
                    <a:pt x="5060" y="1286"/>
                  </a:cubicBezTo>
                  <a:cubicBezTo>
                    <a:pt x="5034" y="1273"/>
                    <a:pt x="5008" y="1267"/>
                    <a:pt x="4984" y="1267"/>
                  </a:cubicBezTo>
                  <a:cubicBezTo>
                    <a:pt x="4918" y="1267"/>
                    <a:pt x="4860" y="1309"/>
                    <a:pt x="4834" y="1369"/>
                  </a:cubicBezTo>
                  <a:lnTo>
                    <a:pt x="4715" y="1631"/>
                  </a:lnTo>
                  <a:lnTo>
                    <a:pt x="3417" y="1631"/>
                  </a:lnTo>
                  <a:cubicBezTo>
                    <a:pt x="3405" y="1179"/>
                    <a:pt x="3036" y="810"/>
                    <a:pt x="2572" y="810"/>
                  </a:cubicBezTo>
                  <a:lnTo>
                    <a:pt x="2429" y="810"/>
                  </a:lnTo>
                  <a:lnTo>
                    <a:pt x="2429" y="453"/>
                  </a:lnTo>
                  <a:cubicBezTo>
                    <a:pt x="2429" y="214"/>
                    <a:pt x="2227" y="0"/>
                    <a:pt x="1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555;p55">
              <a:extLst>
                <a:ext uri="{FF2B5EF4-FFF2-40B4-BE49-F238E27FC236}">
                  <a16:creationId xmlns:a16="http://schemas.microsoft.com/office/drawing/2014/main" id="{4320F07B-9E3B-E04B-A09C-7DFDB3DAF586}"/>
                </a:ext>
              </a:extLst>
            </p:cNvPr>
            <p:cNvSpPr/>
            <p:nvPr/>
          </p:nvSpPr>
          <p:spPr>
            <a:xfrm>
              <a:off x="3685985" y="3347970"/>
              <a:ext cx="10606" cy="133498"/>
            </a:xfrm>
            <a:custGeom>
              <a:avLst/>
              <a:gdLst/>
              <a:ahLst/>
              <a:cxnLst/>
              <a:rect l="l" t="t" r="r" b="b"/>
              <a:pathLst>
                <a:path w="334" h="4204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4049"/>
                  </a:lnTo>
                  <a:cubicBezTo>
                    <a:pt x="0" y="4132"/>
                    <a:pt x="72" y="4204"/>
                    <a:pt x="155" y="4204"/>
                  </a:cubicBezTo>
                  <a:cubicBezTo>
                    <a:pt x="250" y="4204"/>
                    <a:pt x="322" y="4132"/>
                    <a:pt x="322" y="4049"/>
                  </a:cubicBezTo>
                  <a:lnTo>
                    <a:pt x="322" y="156"/>
                  </a:lnTo>
                  <a:cubicBezTo>
                    <a:pt x="333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556;p55">
              <a:extLst>
                <a:ext uri="{FF2B5EF4-FFF2-40B4-BE49-F238E27FC236}">
                  <a16:creationId xmlns:a16="http://schemas.microsoft.com/office/drawing/2014/main" id="{ACEBAD7B-F2B0-074E-96C7-C8378CFF9B51}"/>
                </a:ext>
              </a:extLst>
            </p:cNvPr>
            <p:cNvSpPr/>
            <p:nvPr/>
          </p:nvSpPr>
          <p:spPr>
            <a:xfrm>
              <a:off x="3862542" y="3329805"/>
              <a:ext cx="40107" cy="30675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760" y="0"/>
                  </a:moveTo>
                  <a:cubicBezTo>
                    <a:pt x="704" y="0"/>
                    <a:pt x="646" y="27"/>
                    <a:pt x="608" y="73"/>
                  </a:cubicBezTo>
                  <a:cubicBezTo>
                    <a:pt x="548" y="144"/>
                    <a:pt x="584" y="251"/>
                    <a:pt x="655" y="311"/>
                  </a:cubicBezTo>
                  <a:cubicBezTo>
                    <a:pt x="786" y="406"/>
                    <a:pt x="715" y="621"/>
                    <a:pt x="548" y="621"/>
                  </a:cubicBezTo>
                  <a:cubicBezTo>
                    <a:pt x="441" y="621"/>
                    <a:pt x="357" y="537"/>
                    <a:pt x="381" y="418"/>
                  </a:cubicBezTo>
                  <a:cubicBezTo>
                    <a:pt x="405" y="323"/>
                    <a:pt x="346" y="240"/>
                    <a:pt x="250" y="228"/>
                  </a:cubicBezTo>
                  <a:cubicBezTo>
                    <a:pt x="243" y="227"/>
                    <a:pt x="236" y="226"/>
                    <a:pt x="229" y="226"/>
                  </a:cubicBezTo>
                  <a:cubicBezTo>
                    <a:pt x="151" y="226"/>
                    <a:pt x="71" y="282"/>
                    <a:pt x="60" y="359"/>
                  </a:cubicBezTo>
                  <a:cubicBezTo>
                    <a:pt x="0" y="692"/>
                    <a:pt x="238" y="966"/>
                    <a:pt x="560" y="966"/>
                  </a:cubicBezTo>
                  <a:cubicBezTo>
                    <a:pt x="1060" y="954"/>
                    <a:pt x="1262" y="323"/>
                    <a:pt x="846" y="25"/>
                  </a:cubicBezTo>
                  <a:cubicBezTo>
                    <a:pt x="820" y="8"/>
                    <a:pt x="791" y="0"/>
                    <a:pt x="7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557;p55">
              <a:extLst>
                <a:ext uri="{FF2B5EF4-FFF2-40B4-BE49-F238E27FC236}">
                  <a16:creationId xmlns:a16="http://schemas.microsoft.com/office/drawing/2014/main" id="{1641FAB9-F241-ED4A-94AE-4CFEFC6069E0}"/>
                </a:ext>
              </a:extLst>
            </p:cNvPr>
            <p:cNvSpPr/>
            <p:nvPr/>
          </p:nvSpPr>
          <p:spPr>
            <a:xfrm>
              <a:off x="3703730" y="3323967"/>
              <a:ext cx="183416" cy="182085"/>
            </a:xfrm>
            <a:custGeom>
              <a:avLst/>
              <a:gdLst/>
              <a:ahLst/>
              <a:cxnLst/>
              <a:rect l="l" t="t" r="r" b="b"/>
              <a:pathLst>
                <a:path w="5776" h="5734" extrusionOk="0">
                  <a:moveTo>
                    <a:pt x="2879" y="1"/>
                  </a:moveTo>
                  <a:cubicBezTo>
                    <a:pt x="2275" y="1"/>
                    <a:pt x="1659" y="191"/>
                    <a:pt x="1120" y="614"/>
                  </a:cubicBezTo>
                  <a:cubicBezTo>
                    <a:pt x="1048" y="674"/>
                    <a:pt x="1025" y="781"/>
                    <a:pt x="1084" y="852"/>
                  </a:cubicBezTo>
                  <a:cubicBezTo>
                    <a:pt x="1119" y="901"/>
                    <a:pt x="1170" y="925"/>
                    <a:pt x="1220" y="925"/>
                  </a:cubicBezTo>
                  <a:cubicBezTo>
                    <a:pt x="1257" y="925"/>
                    <a:pt x="1292" y="913"/>
                    <a:pt x="1322" y="888"/>
                  </a:cubicBezTo>
                  <a:cubicBezTo>
                    <a:pt x="1801" y="509"/>
                    <a:pt x="2346" y="339"/>
                    <a:pt x="2879" y="339"/>
                  </a:cubicBezTo>
                  <a:cubicBezTo>
                    <a:pt x="4191" y="339"/>
                    <a:pt x="5430" y="1370"/>
                    <a:pt x="5430" y="2876"/>
                  </a:cubicBezTo>
                  <a:cubicBezTo>
                    <a:pt x="5430" y="3472"/>
                    <a:pt x="5228" y="4055"/>
                    <a:pt x="4835" y="4507"/>
                  </a:cubicBezTo>
                  <a:cubicBezTo>
                    <a:pt x="4346" y="5079"/>
                    <a:pt x="3644" y="5412"/>
                    <a:pt x="2894" y="5412"/>
                  </a:cubicBezTo>
                  <a:cubicBezTo>
                    <a:pt x="1489" y="5412"/>
                    <a:pt x="346" y="4269"/>
                    <a:pt x="346" y="2864"/>
                  </a:cubicBezTo>
                  <a:cubicBezTo>
                    <a:pt x="346" y="2305"/>
                    <a:pt x="525" y="1769"/>
                    <a:pt x="870" y="1316"/>
                  </a:cubicBezTo>
                  <a:cubicBezTo>
                    <a:pt x="929" y="1245"/>
                    <a:pt x="906" y="1138"/>
                    <a:pt x="834" y="1078"/>
                  </a:cubicBezTo>
                  <a:cubicBezTo>
                    <a:pt x="804" y="1054"/>
                    <a:pt x="768" y="1041"/>
                    <a:pt x="732" y="1041"/>
                  </a:cubicBezTo>
                  <a:cubicBezTo>
                    <a:pt x="682" y="1041"/>
                    <a:pt x="631" y="1065"/>
                    <a:pt x="596" y="1114"/>
                  </a:cubicBezTo>
                  <a:cubicBezTo>
                    <a:pt x="203" y="1614"/>
                    <a:pt x="1" y="2221"/>
                    <a:pt x="1" y="2852"/>
                  </a:cubicBezTo>
                  <a:cubicBezTo>
                    <a:pt x="1" y="4448"/>
                    <a:pt x="1298" y="5734"/>
                    <a:pt x="2882" y="5734"/>
                  </a:cubicBezTo>
                  <a:cubicBezTo>
                    <a:pt x="3751" y="5734"/>
                    <a:pt x="4549" y="5365"/>
                    <a:pt x="5108" y="4698"/>
                  </a:cubicBezTo>
                  <a:cubicBezTo>
                    <a:pt x="5537" y="4174"/>
                    <a:pt x="5775" y="3519"/>
                    <a:pt x="5775" y="2852"/>
                  </a:cubicBezTo>
                  <a:cubicBezTo>
                    <a:pt x="5775" y="1158"/>
                    <a:pt x="4365" y="1"/>
                    <a:pt x="28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558;p55">
              <a:extLst>
                <a:ext uri="{FF2B5EF4-FFF2-40B4-BE49-F238E27FC236}">
                  <a16:creationId xmlns:a16="http://schemas.microsoft.com/office/drawing/2014/main" id="{4884D559-AECA-CE40-9669-4AA9829DBF85}"/>
                </a:ext>
              </a:extLst>
            </p:cNvPr>
            <p:cNvSpPr/>
            <p:nvPr/>
          </p:nvSpPr>
          <p:spPr>
            <a:xfrm>
              <a:off x="3733620" y="3358198"/>
              <a:ext cx="138039" cy="114668"/>
            </a:xfrm>
            <a:custGeom>
              <a:avLst/>
              <a:gdLst/>
              <a:ahLst/>
              <a:cxnLst/>
              <a:rect l="l" t="t" r="r" b="b"/>
              <a:pathLst>
                <a:path w="4347" h="3611" extrusionOk="0">
                  <a:moveTo>
                    <a:pt x="1965" y="0"/>
                  </a:moveTo>
                  <a:cubicBezTo>
                    <a:pt x="846" y="0"/>
                    <a:pt x="0" y="1000"/>
                    <a:pt x="179" y="2096"/>
                  </a:cubicBezTo>
                  <a:cubicBezTo>
                    <a:pt x="190" y="2183"/>
                    <a:pt x="270" y="2240"/>
                    <a:pt x="348" y="2240"/>
                  </a:cubicBezTo>
                  <a:cubicBezTo>
                    <a:pt x="355" y="2240"/>
                    <a:pt x="362" y="2240"/>
                    <a:pt x="369" y="2239"/>
                  </a:cubicBezTo>
                  <a:cubicBezTo>
                    <a:pt x="465" y="2215"/>
                    <a:pt x="524" y="2132"/>
                    <a:pt x="500" y="2036"/>
                  </a:cubicBezTo>
                  <a:cubicBezTo>
                    <a:pt x="347" y="1083"/>
                    <a:pt x="1112" y="331"/>
                    <a:pt x="1952" y="331"/>
                  </a:cubicBezTo>
                  <a:cubicBezTo>
                    <a:pt x="2288" y="331"/>
                    <a:pt x="2635" y="451"/>
                    <a:pt x="2941" y="727"/>
                  </a:cubicBezTo>
                  <a:cubicBezTo>
                    <a:pt x="3525" y="1262"/>
                    <a:pt x="3572" y="2191"/>
                    <a:pt x="3013" y="2798"/>
                  </a:cubicBezTo>
                  <a:cubicBezTo>
                    <a:pt x="2727" y="3116"/>
                    <a:pt x="2334" y="3271"/>
                    <a:pt x="1942" y="3271"/>
                  </a:cubicBezTo>
                  <a:cubicBezTo>
                    <a:pt x="1468" y="3271"/>
                    <a:pt x="995" y="3045"/>
                    <a:pt x="715" y="2608"/>
                  </a:cubicBezTo>
                  <a:cubicBezTo>
                    <a:pt x="684" y="2561"/>
                    <a:pt x="623" y="2530"/>
                    <a:pt x="564" y="2530"/>
                  </a:cubicBezTo>
                  <a:cubicBezTo>
                    <a:pt x="533" y="2530"/>
                    <a:pt x="502" y="2539"/>
                    <a:pt x="477" y="2560"/>
                  </a:cubicBezTo>
                  <a:cubicBezTo>
                    <a:pt x="393" y="2608"/>
                    <a:pt x="369" y="2727"/>
                    <a:pt x="429" y="2798"/>
                  </a:cubicBezTo>
                  <a:cubicBezTo>
                    <a:pt x="780" y="3337"/>
                    <a:pt x="1353" y="3611"/>
                    <a:pt x="1934" y="3611"/>
                  </a:cubicBezTo>
                  <a:cubicBezTo>
                    <a:pt x="2418" y="3611"/>
                    <a:pt x="2906" y="3421"/>
                    <a:pt x="3274" y="3036"/>
                  </a:cubicBezTo>
                  <a:cubicBezTo>
                    <a:pt x="4346" y="1882"/>
                    <a:pt x="3525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559;p55">
              <a:extLst>
                <a:ext uri="{FF2B5EF4-FFF2-40B4-BE49-F238E27FC236}">
                  <a16:creationId xmlns:a16="http://schemas.microsoft.com/office/drawing/2014/main" id="{9CA689B0-F5F7-304B-8814-56C12EAEDD6B}"/>
                </a:ext>
              </a:extLst>
            </p:cNvPr>
            <p:cNvSpPr/>
            <p:nvPr/>
          </p:nvSpPr>
          <p:spPr>
            <a:xfrm>
              <a:off x="3777478" y="3386087"/>
              <a:ext cx="51062" cy="43282"/>
            </a:xfrm>
            <a:custGeom>
              <a:avLst/>
              <a:gdLst/>
              <a:ahLst/>
              <a:cxnLst/>
              <a:rect l="l" t="t" r="r" b="b"/>
              <a:pathLst>
                <a:path w="1608" h="1363" extrusionOk="0">
                  <a:moveTo>
                    <a:pt x="772" y="1"/>
                  </a:moveTo>
                  <a:cubicBezTo>
                    <a:pt x="765" y="1"/>
                    <a:pt x="758" y="1"/>
                    <a:pt x="750" y="2"/>
                  </a:cubicBezTo>
                  <a:cubicBezTo>
                    <a:pt x="215" y="110"/>
                    <a:pt x="0" y="776"/>
                    <a:pt x="393" y="1157"/>
                  </a:cubicBezTo>
                  <a:cubicBezTo>
                    <a:pt x="524" y="1294"/>
                    <a:pt x="697" y="1363"/>
                    <a:pt x="871" y="1363"/>
                  </a:cubicBezTo>
                  <a:cubicBezTo>
                    <a:pt x="1045" y="1363"/>
                    <a:pt x="1221" y="1294"/>
                    <a:pt x="1358" y="1157"/>
                  </a:cubicBezTo>
                  <a:cubicBezTo>
                    <a:pt x="1560" y="919"/>
                    <a:pt x="1608" y="610"/>
                    <a:pt x="1489" y="360"/>
                  </a:cubicBezTo>
                  <a:cubicBezTo>
                    <a:pt x="1457" y="296"/>
                    <a:pt x="1404" y="264"/>
                    <a:pt x="1348" y="264"/>
                  </a:cubicBezTo>
                  <a:cubicBezTo>
                    <a:pt x="1319" y="264"/>
                    <a:pt x="1290" y="272"/>
                    <a:pt x="1262" y="288"/>
                  </a:cubicBezTo>
                  <a:cubicBezTo>
                    <a:pt x="1179" y="324"/>
                    <a:pt x="1143" y="431"/>
                    <a:pt x="1191" y="502"/>
                  </a:cubicBezTo>
                  <a:cubicBezTo>
                    <a:pt x="1251" y="633"/>
                    <a:pt x="1239" y="788"/>
                    <a:pt x="1120" y="907"/>
                  </a:cubicBezTo>
                  <a:cubicBezTo>
                    <a:pt x="1054" y="973"/>
                    <a:pt x="965" y="1006"/>
                    <a:pt x="875" y="1006"/>
                  </a:cubicBezTo>
                  <a:cubicBezTo>
                    <a:pt x="786" y="1006"/>
                    <a:pt x="697" y="973"/>
                    <a:pt x="631" y="907"/>
                  </a:cubicBezTo>
                  <a:cubicBezTo>
                    <a:pt x="429" y="717"/>
                    <a:pt x="536" y="372"/>
                    <a:pt x="810" y="324"/>
                  </a:cubicBezTo>
                  <a:cubicBezTo>
                    <a:pt x="893" y="312"/>
                    <a:pt x="953" y="229"/>
                    <a:pt x="941" y="133"/>
                  </a:cubicBezTo>
                  <a:cubicBezTo>
                    <a:pt x="930" y="57"/>
                    <a:pt x="850" y="1"/>
                    <a:pt x="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7560;p55">
            <a:extLst>
              <a:ext uri="{FF2B5EF4-FFF2-40B4-BE49-F238E27FC236}">
                <a16:creationId xmlns:a16="http://schemas.microsoft.com/office/drawing/2014/main" id="{1844D863-43AB-6A41-BCED-3A04DE2F9728}"/>
              </a:ext>
            </a:extLst>
          </p:cNvPr>
          <p:cNvSpPr/>
          <p:nvPr/>
        </p:nvSpPr>
        <p:spPr>
          <a:xfrm>
            <a:off x="7098266" y="3358472"/>
            <a:ext cx="465395" cy="461783"/>
          </a:xfrm>
          <a:custGeom>
            <a:avLst/>
            <a:gdLst/>
            <a:ahLst/>
            <a:cxnLst/>
            <a:rect l="l" t="t" r="r" b="b"/>
            <a:pathLst>
              <a:path w="10181" h="10102" extrusionOk="0">
                <a:moveTo>
                  <a:pt x="2632" y="410"/>
                </a:moveTo>
                <a:lnTo>
                  <a:pt x="4085" y="2863"/>
                </a:lnTo>
                <a:lnTo>
                  <a:pt x="3311" y="3327"/>
                </a:lnTo>
                <a:lnTo>
                  <a:pt x="1858" y="874"/>
                </a:lnTo>
                <a:lnTo>
                  <a:pt x="2632" y="410"/>
                </a:lnTo>
                <a:close/>
                <a:moveTo>
                  <a:pt x="2715" y="0"/>
                </a:moveTo>
                <a:cubicBezTo>
                  <a:pt x="2684" y="0"/>
                  <a:pt x="2655" y="12"/>
                  <a:pt x="2620" y="29"/>
                </a:cubicBezTo>
                <a:lnTo>
                  <a:pt x="1537" y="660"/>
                </a:lnTo>
                <a:cubicBezTo>
                  <a:pt x="1442" y="708"/>
                  <a:pt x="1418" y="827"/>
                  <a:pt x="1477" y="922"/>
                </a:cubicBezTo>
                <a:lnTo>
                  <a:pt x="1573" y="1101"/>
                </a:lnTo>
                <a:lnTo>
                  <a:pt x="1132" y="1339"/>
                </a:lnTo>
                <a:cubicBezTo>
                  <a:pt x="668" y="1577"/>
                  <a:pt x="322" y="1993"/>
                  <a:pt x="168" y="2482"/>
                </a:cubicBezTo>
                <a:cubicBezTo>
                  <a:pt x="1" y="2982"/>
                  <a:pt x="49" y="3506"/>
                  <a:pt x="263" y="3982"/>
                </a:cubicBezTo>
                <a:cubicBezTo>
                  <a:pt x="489" y="4446"/>
                  <a:pt x="1180" y="5220"/>
                  <a:pt x="1692" y="5803"/>
                </a:cubicBezTo>
                <a:cubicBezTo>
                  <a:pt x="1727" y="5839"/>
                  <a:pt x="1787" y="5863"/>
                  <a:pt x="1835" y="5863"/>
                </a:cubicBezTo>
                <a:cubicBezTo>
                  <a:pt x="1870" y="5863"/>
                  <a:pt x="1918" y="5839"/>
                  <a:pt x="1954" y="5815"/>
                </a:cubicBezTo>
                <a:cubicBezTo>
                  <a:pt x="2025" y="5744"/>
                  <a:pt x="2025" y="5637"/>
                  <a:pt x="1965" y="5565"/>
                </a:cubicBezTo>
                <a:cubicBezTo>
                  <a:pt x="1251" y="4768"/>
                  <a:pt x="763" y="4149"/>
                  <a:pt x="596" y="3815"/>
                </a:cubicBezTo>
                <a:cubicBezTo>
                  <a:pt x="203" y="3029"/>
                  <a:pt x="525" y="2065"/>
                  <a:pt x="1299" y="1648"/>
                </a:cubicBezTo>
                <a:lnTo>
                  <a:pt x="1751" y="1410"/>
                </a:lnTo>
                <a:lnTo>
                  <a:pt x="2763" y="3125"/>
                </a:lnTo>
                <a:cubicBezTo>
                  <a:pt x="2668" y="3160"/>
                  <a:pt x="2573" y="3220"/>
                  <a:pt x="2501" y="3303"/>
                </a:cubicBezTo>
                <a:cubicBezTo>
                  <a:pt x="2096" y="3660"/>
                  <a:pt x="2037" y="4232"/>
                  <a:pt x="2346" y="4672"/>
                </a:cubicBezTo>
                <a:cubicBezTo>
                  <a:pt x="2513" y="4887"/>
                  <a:pt x="5299" y="7685"/>
                  <a:pt x="5525" y="7839"/>
                </a:cubicBezTo>
                <a:cubicBezTo>
                  <a:pt x="5704" y="7970"/>
                  <a:pt x="5906" y="8030"/>
                  <a:pt x="6133" y="8030"/>
                </a:cubicBezTo>
                <a:cubicBezTo>
                  <a:pt x="6418" y="8030"/>
                  <a:pt x="6692" y="7911"/>
                  <a:pt x="6907" y="7673"/>
                </a:cubicBezTo>
                <a:cubicBezTo>
                  <a:pt x="6978" y="7601"/>
                  <a:pt x="7038" y="7494"/>
                  <a:pt x="7085" y="7387"/>
                </a:cubicBezTo>
                <a:lnTo>
                  <a:pt x="8800" y="8399"/>
                </a:lnTo>
                <a:lnTo>
                  <a:pt x="8562" y="8863"/>
                </a:lnTo>
                <a:cubicBezTo>
                  <a:pt x="8267" y="9418"/>
                  <a:pt x="7695" y="9741"/>
                  <a:pt x="7107" y="9741"/>
                </a:cubicBezTo>
                <a:cubicBezTo>
                  <a:pt x="6862" y="9741"/>
                  <a:pt x="6614" y="9685"/>
                  <a:pt x="6383" y="9566"/>
                </a:cubicBezTo>
                <a:cubicBezTo>
                  <a:pt x="5764" y="9256"/>
                  <a:pt x="4097" y="7768"/>
                  <a:pt x="2513" y="6113"/>
                </a:cubicBezTo>
                <a:cubicBezTo>
                  <a:pt x="2477" y="6077"/>
                  <a:pt x="2433" y="6059"/>
                  <a:pt x="2388" y="6059"/>
                </a:cubicBezTo>
                <a:cubicBezTo>
                  <a:pt x="2344" y="6059"/>
                  <a:pt x="2299" y="6077"/>
                  <a:pt x="2263" y="6113"/>
                </a:cubicBezTo>
                <a:cubicBezTo>
                  <a:pt x="2192" y="6184"/>
                  <a:pt x="2192" y="6292"/>
                  <a:pt x="2263" y="6363"/>
                </a:cubicBezTo>
                <a:cubicBezTo>
                  <a:pt x="3656" y="7839"/>
                  <a:pt x="5466" y="9518"/>
                  <a:pt x="6240" y="9887"/>
                </a:cubicBezTo>
                <a:cubicBezTo>
                  <a:pt x="6514" y="10030"/>
                  <a:pt x="6811" y="10102"/>
                  <a:pt x="7109" y="10102"/>
                </a:cubicBezTo>
                <a:cubicBezTo>
                  <a:pt x="7323" y="10102"/>
                  <a:pt x="7526" y="10066"/>
                  <a:pt x="7740" y="9994"/>
                </a:cubicBezTo>
                <a:cubicBezTo>
                  <a:pt x="8240" y="9828"/>
                  <a:pt x="8645" y="9494"/>
                  <a:pt x="8883" y="9030"/>
                </a:cubicBezTo>
                <a:lnTo>
                  <a:pt x="9121" y="8578"/>
                </a:lnTo>
                <a:lnTo>
                  <a:pt x="9300" y="8685"/>
                </a:lnTo>
                <a:cubicBezTo>
                  <a:pt x="9335" y="8697"/>
                  <a:pt x="9359" y="8721"/>
                  <a:pt x="9395" y="8721"/>
                </a:cubicBezTo>
                <a:cubicBezTo>
                  <a:pt x="9455" y="8721"/>
                  <a:pt x="9514" y="8685"/>
                  <a:pt x="9538" y="8625"/>
                </a:cubicBezTo>
                <a:lnTo>
                  <a:pt x="10181" y="7542"/>
                </a:lnTo>
                <a:cubicBezTo>
                  <a:pt x="10169" y="7494"/>
                  <a:pt x="10169" y="7447"/>
                  <a:pt x="10169" y="7411"/>
                </a:cubicBezTo>
                <a:cubicBezTo>
                  <a:pt x="10157" y="7363"/>
                  <a:pt x="10121" y="7316"/>
                  <a:pt x="10074" y="7304"/>
                </a:cubicBezTo>
                <a:lnTo>
                  <a:pt x="8871" y="6589"/>
                </a:lnTo>
                <a:cubicBezTo>
                  <a:pt x="8845" y="6574"/>
                  <a:pt x="8816" y="6568"/>
                  <a:pt x="8788" y="6568"/>
                </a:cubicBezTo>
                <a:cubicBezTo>
                  <a:pt x="8725" y="6568"/>
                  <a:pt x="8662" y="6600"/>
                  <a:pt x="8621" y="6649"/>
                </a:cubicBezTo>
                <a:cubicBezTo>
                  <a:pt x="8573" y="6732"/>
                  <a:pt x="8609" y="6839"/>
                  <a:pt x="8681" y="6899"/>
                </a:cubicBezTo>
                <a:lnTo>
                  <a:pt x="9740" y="7530"/>
                </a:lnTo>
                <a:lnTo>
                  <a:pt x="9276" y="8304"/>
                </a:lnTo>
                <a:lnTo>
                  <a:pt x="6823" y="6851"/>
                </a:lnTo>
                <a:lnTo>
                  <a:pt x="7276" y="6077"/>
                </a:lnTo>
                <a:lnTo>
                  <a:pt x="8038" y="6530"/>
                </a:lnTo>
                <a:cubicBezTo>
                  <a:pt x="8064" y="6545"/>
                  <a:pt x="8092" y="6551"/>
                  <a:pt x="8121" y="6551"/>
                </a:cubicBezTo>
                <a:cubicBezTo>
                  <a:pt x="8184" y="6551"/>
                  <a:pt x="8247" y="6519"/>
                  <a:pt x="8288" y="6470"/>
                </a:cubicBezTo>
                <a:cubicBezTo>
                  <a:pt x="8335" y="6375"/>
                  <a:pt x="8312" y="6280"/>
                  <a:pt x="8228" y="6220"/>
                </a:cubicBezTo>
                <a:lnTo>
                  <a:pt x="7311" y="5684"/>
                </a:lnTo>
                <a:cubicBezTo>
                  <a:pt x="7281" y="5662"/>
                  <a:pt x="7251" y="5653"/>
                  <a:pt x="7221" y="5653"/>
                </a:cubicBezTo>
                <a:cubicBezTo>
                  <a:pt x="7203" y="5653"/>
                  <a:pt x="7186" y="5656"/>
                  <a:pt x="7169" y="5661"/>
                </a:cubicBezTo>
                <a:cubicBezTo>
                  <a:pt x="7133" y="5684"/>
                  <a:pt x="7085" y="5708"/>
                  <a:pt x="7073" y="5756"/>
                </a:cubicBezTo>
                <a:lnTo>
                  <a:pt x="6430" y="6839"/>
                </a:lnTo>
                <a:cubicBezTo>
                  <a:pt x="6383" y="6935"/>
                  <a:pt x="6418" y="7030"/>
                  <a:pt x="6490" y="7089"/>
                </a:cubicBezTo>
                <a:lnTo>
                  <a:pt x="6728" y="7244"/>
                </a:lnTo>
                <a:lnTo>
                  <a:pt x="6716" y="7268"/>
                </a:lnTo>
                <a:cubicBezTo>
                  <a:pt x="6680" y="7351"/>
                  <a:pt x="6633" y="7411"/>
                  <a:pt x="6597" y="7470"/>
                </a:cubicBezTo>
                <a:cubicBezTo>
                  <a:pt x="6466" y="7615"/>
                  <a:pt x="6284" y="7692"/>
                  <a:pt x="6098" y="7692"/>
                </a:cubicBezTo>
                <a:cubicBezTo>
                  <a:pt x="5962" y="7692"/>
                  <a:pt x="5825" y="7651"/>
                  <a:pt x="5704" y="7566"/>
                </a:cubicBezTo>
                <a:cubicBezTo>
                  <a:pt x="5514" y="7423"/>
                  <a:pt x="2751" y="4672"/>
                  <a:pt x="2608" y="4470"/>
                </a:cubicBezTo>
                <a:cubicBezTo>
                  <a:pt x="2394" y="4196"/>
                  <a:pt x="2442" y="3815"/>
                  <a:pt x="2716" y="3577"/>
                </a:cubicBezTo>
                <a:cubicBezTo>
                  <a:pt x="2775" y="3541"/>
                  <a:pt x="2835" y="3494"/>
                  <a:pt x="2906" y="3458"/>
                </a:cubicBezTo>
                <a:lnTo>
                  <a:pt x="2930" y="3446"/>
                </a:lnTo>
                <a:lnTo>
                  <a:pt x="3085" y="3684"/>
                </a:lnTo>
                <a:cubicBezTo>
                  <a:pt x="3108" y="3744"/>
                  <a:pt x="3168" y="3779"/>
                  <a:pt x="3228" y="3779"/>
                </a:cubicBezTo>
                <a:cubicBezTo>
                  <a:pt x="3263" y="3779"/>
                  <a:pt x="3287" y="3756"/>
                  <a:pt x="3323" y="3744"/>
                </a:cubicBezTo>
                <a:lnTo>
                  <a:pt x="4406" y="3101"/>
                </a:lnTo>
                <a:cubicBezTo>
                  <a:pt x="4454" y="3077"/>
                  <a:pt x="4478" y="3041"/>
                  <a:pt x="4490" y="3006"/>
                </a:cubicBezTo>
                <a:cubicBezTo>
                  <a:pt x="4513" y="2958"/>
                  <a:pt x="4490" y="2910"/>
                  <a:pt x="4478" y="2863"/>
                </a:cubicBezTo>
                <a:lnTo>
                  <a:pt x="2858" y="100"/>
                </a:lnTo>
                <a:cubicBezTo>
                  <a:pt x="2823" y="53"/>
                  <a:pt x="2799" y="29"/>
                  <a:pt x="2751" y="5"/>
                </a:cubicBezTo>
                <a:cubicBezTo>
                  <a:pt x="2739" y="2"/>
                  <a:pt x="2727" y="0"/>
                  <a:pt x="2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7561;p55">
            <a:extLst>
              <a:ext uri="{FF2B5EF4-FFF2-40B4-BE49-F238E27FC236}">
                <a16:creationId xmlns:a16="http://schemas.microsoft.com/office/drawing/2014/main" id="{1463787A-BC9B-B24F-87C6-7AA4EC6FA36B}"/>
              </a:ext>
            </a:extLst>
          </p:cNvPr>
          <p:cNvGrpSpPr/>
          <p:nvPr/>
        </p:nvGrpSpPr>
        <p:grpSpPr>
          <a:xfrm>
            <a:off x="7821607" y="3355413"/>
            <a:ext cx="525231" cy="467589"/>
            <a:chOff x="5765808" y="3227717"/>
            <a:chExt cx="364864" cy="324821"/>
          </a:xfrm>
          <a:solidFill>
            <a:schemeClr val="accent1"/>
          </a:solidFill>
        </p:grpSpPr>
        <p:sp>
          <p:nvSpPr>
            <p:cNvPr id="161" name="Google Shape;7562;p55">
              <a:extLst>
                <a:ext uri="{FF2B5EF4-FFF2-40B4-BE49-F238E27FC236}">
                  <a16:creationId xmlns:a16="http://schemas.microsoft.com/office/drawing/2014/main" id="{CE620767-36F0-4C46-B5DB-7BAADC8B1E5E}"/>
                </a:ext>
              </a:extLst>
            </p:cNvPr>
            <p:cNvSpPr/>
            <p:nvPr/>
          </p:nvSpPr>
          <p:spPr>
            <a:xfrm>
              <a:off x="5765808" y="3227717"/>
              <a:ext cx="364864" cy="324821"/>
            </a:xfrm>
            <a:custGeom>
              <a:avLst/>
              <a:gdLst/>
              <a:ahLst/>
              <a:cxnLst/>
              <a:rect l="l" t="t" r="r" b="b"/>
              <a:pathLst>
                <a:path w="11490" h="10229" extrusionOk="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563;p55">
              <a:extLst>
                <a:ext uri="{FF2B5EF4-FFF2-40B4-BE49-F238E27FC236}">
                  <a16:creationId xmlns:a16="http://schemas.microsoft.com/office/drawing/2014/main" id="{262E598B-EE9E-7543-9EFB-6936D91CB1DE}"/>
                </a:ext>
              </a:extLst>
            </p:cNvPr>
            <p:cNvSpPr/>
            <p:nvPr/>
          </p:nvSpPr>
          <p:spPr>
            <a:xfrm>
              <a:off x="6022139" y="3250431"/>
              <a:ext cx="85484" cy="84341"/>
            </a:xfrm>
            <a:custGeom>
              <a:avLst/>
              <a:gdLst/>
              <a:ahLst/>
              <a:cxnLst/>
              <a:rect l="l" t="t" r="r" b="b"/>
              <a:pathLst>
                <a:path w="2692" h="2656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564;p55">
              <a:extLst>
                <a:ext uri="{FF2B5EF4-FFF2-40B4-BE49-F238E27FC236}">
                  <a16:creationId xmlns:a16="http://schemas.microsoft.com/office/drawing/2014/main" id="{5BA33ADB-37DC-774D-B4EF-C6E44D8E4D55}"/>
                </a:ext>
              </a:extLst>
            </p:cNvPr>
            <p:cNvSpPr/>
            <p:nvPr/>
          </p:nvSpPr>
          <p:spPr>
            <a:xfrm>
              <a:off x="5862987" y="3250429"/>
              <a:ext cx="73386" cy="43504"/>
            </a:xfrm>
            <a:custGeom>
              <a:avLst/>
              <a:gdLst/>
              <a:ahLst/>
              <a:cxnLst/>
              <a:rect l="l" t="t" r="r" b="b"/>
              <a:pathLst>
                <a:path w="2311" h="137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7565;p55">
            <a:extLst>
              <a:ext uri="{FF2B5EF4-FFF2-40B4-BE49-F238E27FC236}">
                <a16:creationId xmlns:a16="http://schemas.microsoft.com/office/drawing/2014/main" id="{93DD8065-D61E-B64F-A3E3-F56A9F9DB87A}"/>
              </a:ext>
            </a:extLst>
          </p:cNvPr>
          <p:cNvGrpSpPr/>
          <p:nvPr/>
        </p:nvGrpSpPr>
        <p:grpSpPr>
          <a:xfrm>
            <a:off x="8487770" y="3369718"/>
            <a:ext cx="642801" cy="437475"/>
            <a:chOff x="6228584" y="3237657"/>
            <a:chExt cx="446538" cy="303902"/>
          </a:xfrm>
          <a:solidFill>
            <a:schemeClr val="accent1"/>
          </a:solidFill>
        </p:grpSpPr>
        <p:sp>
          <p:nvSpPr>
            <p:cNvPr id="165" name="Google Shape;7566;p55">
              <a:extLst>
                <a:ext uri="{FF2B5EF4-FFF2-40B4-BE49-F238E27FC236}">
                  <a16:creationId xmlns:a16="http://schemas.microsoft.com/office/drawing/2014/main" id="{2569F5BD-FA3E-C249-A5E5-615BFE48E408}"/>
                </a:ext>
              </a:extLst>
            </p:cNvPr>
            <p:cNvSpPr/>
            <p:nvPr/>
          </p:nvSpPr>
          <p:spPr>
            <a:xfrm>
              <a:off x="6357513" y="3277446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42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63" y="816"/>
                    <a:pt x="322" y="804"/>
                    <a:pt x="370" y="756"/>
                  </a:cubicBezTo>
                  <a:lnTo>
                    <a:pt x="786" y="340"/>
                  </a:lnTo>
                  <a:cubicBezTo>
                    <a:pt x="846" y="268"/>
                    <a:pt x="846" y="149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567;p55">
              <a:extLst>
                <a:ext uri="{FF2B5EF4-FFF2-40B4-BE49-F238E27FC236}">
                  <a16:creationId xmlns:a16="http://schemas.microsoft.com/office/drawing/2014/main" id="{D34CAC5F-1C98-9649-959C-11FF6CA5FF03}"/>
                </a:ext>
              </a:extLst>
            </p:cNvPr>
            <p:cNvSpPr/>
            <p:nvPr/>
          </p:nvSpPr>
          <p:spPr>
            <a:xfrm>
              <a:off x="6276601" y="3358738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54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86" y="816"/>
                    <a:pt x="334" y="804"/>
                    <a:pt x="370" y="756"/>
                  </a:cubicBezTo>
                  <a:lnTo>
                    <a:pt x="787" y="340"/>
                  </a:lnTo>
                  <a:cubicBezTo>
                    <a:pt x="846" y="256"/>
                    <a:pt x="846" y="137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568;p55">
              <a:extLst>
                <a:ext uri="{FF2B5EF4-FFF2-40B4-BE49-F238E27FC236}">
                  <a16:creationId xmlns:a16="http://schemas.microsoft.com/office/drawing/2014/main" id="{5F30DA91-2E56-5240-912E-3E42D0677B5F}"/>
                </a:ext>
              </a:extLst>
            </p:cNvPr>
            <p:cNvSpPr/>
            <p:nvPr/>
          </p:nvSpPr>
          <p:spPr>
            <a:xfrm>
              <a:off x="6357513" y="3358358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215" y="0"/>
                  </a:moveTo>
                  <a:cubicBezTo>
                    <a:pt x="161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792"/>
                    <a:pt x="584" y="816"/>
                    <a:pt x="644" y="816"/>
                  </a:cubicBezTo>
                  <a:cubicBezTo>
                    <a:pt x="703" y="816"/>
                    <a:pt x="739" y="792"/>
                    <a:pt x="786" y="756"/>
                  </a:cubicBezTo>
                  <a:cubicBezTo>
                    <a:pt x="846" y="685"/>
                    <a:pt x="846" y="566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569;p55">
              <a:extLst>
                <a:ext uri="{FF2B5EF4-FFF2-40B4-BE49-F238E27FC236}">
                  <a16:creationId xmlns:a16="http://schemas.microsoft.com/office/drawing/2014/main" id="{5F48A5B9-E627-3C47-91EA-997ECF3044B8}"/>
                </a:ext>
              </a:extLst>
            </p:cNvPr>
            <p:cNvSpPr/>
            <p:nvPr/>
          </p:nvSpPr>
          <p:spPr>
            <a:xfrm>
              <a:off x="6276601" y="3277446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219" y="0"/>
                  </a:moveTo>
                  <a:cubicBezTo>
                    <a:pt x="167" y="0"/>
                    <a:pt x="114" y="18"/>
                    <a:pt x="72" y="54"/>
                  </a:cubicBezTo>
                  <a:cubicBezTo>
                    <a:pt x="1" y="137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804"/>
                    <a:pt x="584" y="816"/>
                    <a:pt x="644" y="816"/>
                  </a:cubicBezTo>
                  <a:cubicBezTo>
                    <a:pt x="679" y="816"/>
                    <a:pt x="751" y="804"/>
                    <a:pt x="787" y="756"/>
                  </a:cubicBezTo>
                  <a:cubicBezTo>
                    <a:pt x="846" y="685"/>
                    <a:pt x="846" y="554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72" y="0"/>
                    <a:pt x="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570;p55">
              <a:extLst>
                <a:ext uri="{FF2B5EF4-FFF2-40B4-BE49-F238E27FC236}">
                  <a16:creationId xmlns:a16="http://schemas.microsoft.com/office/drawing/2014/main" id="{8537FB9E-1DE8-DE44-B3CC-AF83577662DD}"/>
                </a:ext>
              </a:extLst>
            </p:cNvPr>
            <p:cNvSpPr/>
            <p:nvPr/>
          </p:nvSpPr>
          <p:spPr>
            <a:xfrm>
              <a:off x="6526514" y="3290307"/>
              <a:ext cx="21593" cy="19879"/>
            </a:xfrm>
            <a:custGeom>
              <a:avLst/>
              <a:gdLst/>
              <a:ahLst/>
              <a:cxnLst/>
              <a:rect l="l" t="t" r="r" b="b"/>
              <a:pathLst>
                <a:path w="680" h="626" extrusionOk="0">
                  <a:moveTo>
                    <a:pt x="446" y="0"/>
                  </a:moveTo>
                  <a:cubicBezTo>
                    <a:pt x="394" y="0"/>
                    <a:pt x="340" y="18"/>
                    <a:pt x="298" y="54"/>
                  </a:cubicBezTo>
                  <a:lnTo>
                    <a:pt x="84" y="280"/>
                  </a:lnTo>
                  <a:cubicBezTo>
                    <a:pt x="1" y="351"/>
                    <a:pt x="1" y="482"/>
                    <a:pt x="84" y="566"/>
                  </a:cubicBezTo>
                  <a:cubicBezTo>
                    <a:pt x="120" y="601"/>
                    <a:pt x="167" y="625"/>
                    <a:pt x="227" y="625"/>
                  </a:cubicBezTo>
                  <a:cubicBezTo>
                    <a:pt x="275" y="625"/>
                    <a:pt x="334" y="601"/>
                    <a:pt x="382" y="566"/>
                  </a:cubicBezTo>
                  <a:lnTo>
                    <a:pt x="596" y="340"/>
                  </a:lnTo>
                  <a:cubicBezTo>
                    <a:pt x="679" y="268"/>
                    <a:pt x="679" y="125"/>
                    <a:pt x="584" y="54"/>
                  </a:cubicBezTo>
                  <a:cubicBezTo>
                    <a:pt x="548" y="18"/>
                    <a:pt x="498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571;p55">
              <a:extLst>
                <a:ext uri="{FF2B5EF4-FFF2-40B4-BE49-F238E27FC236}">
                  <a16:creationId xmlns:a16="http://schemas.microsoft.com/office/drawing/2014/main" id="{A5546536-13C9-0646-927F-0D349B6E2702}"/>
                </a:ext>
              </a:extLst>
            </p:cNvPr>
            <p:cNvSpPr/>
            <p:nvPr/>
          </p:nvSpPr>
          <p:spPr>
            <a:xfrm>
              <a:off x="6465258" y="3352292"/>
              <a:ext cx="20831" cy="19498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437" y="1"/>
                  </a:moveTo>
                  <a:cubicBezTo>
                    <a:pt x="385" y="1"/>
                    <a:pt x="334" y="19"/>
                    <a:pt x="299" y="54"/>
                  </a:cubicBezTo>
                  <a:lnTo>
                    <a:pt x="72" y="281"/>
                  </a:lnTo>
                  <a:cubicBezTo>
                    <a:pt x="1" y="352"/>
                    <a:pt x="1" y="483"/>
                    <a:pt x="72" y="554"/>
                  </a:cubicBezTo>
                  <a:cubicBezTo>
                    <a:pt x="120" y="602"/>
                    <a:pt x="168" y="614"/>
                    <a:pt x="227" y="614"/>
                  </a:cubicBezTo>
                  <a:cubicBezTo>
                    <a:pt x="263" y="614"/>
                    <a:pt x="322" y="602"/>
                    <a:pt x="370" y="554"/>
                  </a:cubicBezTo>
                  <a:lnTo>
                    <a:pt x="596" y="340"/>
                  </a:lnTo>
                  <a:cubicBezTo>
                    <a:pt x="656" y="257"/>
                    <a:pt x="656" y="126"/>
                    <a:pt x="584" y="54"/>
                  </a:cubicBezTo>
                  <a:cubicBezTo>
                    <a:pt x="543" y="19"/>
                    <a:pt x="489" y="1"/>
                    <a:pt x="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572;p55">
              <a:extLst>
                <a:ext uri="{FF2B5EF4-FFF2-40B4-BE49-F238E27FC236}">
                  <a16:creationId xmlns:a16="http://schemas.microsoft.com/office/drawing/2014/main" id="{44294263-1DBC-4743-9A9C-FC74A2774070}"/>
                </a:ext>
              </a:extLst>
            </p:cNvPr>
            <p:cNvSpPr/>
            <p:nvPr/>
          </p:nvSpPr>
          <p:spPr>
            <a:xfrm>
              <a:off x="6526514" y="3352292"/>
              <a:ext cx="21593" cy="19498"/>
            </a:xfrm>
            <a:custGeom>
              <a:avLst/>
              <a:gdLst/>
              <a:ahLst/>
              <a:cxnLst/>
              <a:rect l="l" t="t" r="r" b="b"/>
              <a:pathLst>
                <a:path w="680" h="614" extrusionOk="0">
                  <a:moveTo>
                    <a:pt x="221" y="1"/>
                  </a:moveTo>
                  <a:cubicBezTo>
                    <a:pt x="170" y="1"/>
                    <a:pt x="120" y="19"/>
                    <a:pt x="84" y="54"/>
                  </a:cubicBezTo>
                  <a:cubicBezTo>
                    <a:pt x="1" y="126"/>
                    <a:pt x="1" y="257"/>
                    <a:pt x="84" y="340"/>
                  </a:cubicBezTo>
                  <a:lnTo>
                    <a:pt x="298" y="554"/>
                  </a:lnTo>
                  <a:cubicBezTo>
                    <a:pt x="346" y="602"/>
                    <a:pt x="394" y="614"/>
                    <a:pt x="453" y="614"/>
                  </a:cubicBezTo>
                  <a:cubicBezTo>
                    <a:pt x="501" y="614"/>
                    <a:pt x="560" y="602"/>
                    <a:pt x="596" y="554"/>
                  </a:cubicBezTo>
                  <a:cubicBezTo>
                    <a:pt x="679" y="483"/>
                    <a:pt x="679" y="352"/>
                    <a:pt x="584" y="281"/>
                  </a:cubicBezTo>
                  <a:lnTo>
                    <a:pt x="358" y="54"/>
                  </a:lnTo>
                  <a:cubicBezTo>
                    <a:pt x="322" y="19"/>
                    <a:pt x="272" y="1"/>
                    <a:pt x="2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573;p55">
              <a:extLst>
                <a:ext uri="{FF2B5EF4-FFF2-40B4-BE49-F238E27FC236}">
                  <a16:creationId xmlns:a16="http://schemas.microsoft.com/office/drawing/2014/main" id="{AB1C5ACC-B518-5A40-8948-79875486115F}"/>
                </a:ext>
              </a:extLst>
            </p:cNvPr>
            <p:cNvSpPr/>
            <p:nvPr/>
          </p:nvSpPr>
          <p:spPr>
            <a:xfrm>
              <a:off x="6465258" y="3290307"/>
              <a:ext cx="20831" cy="19879"/>
            </a:xfrm>
            <a:custGeom>
              <a:avLst/>
              <a:gdLst/>
              <a:ahLst/>
              <a:cxnLst/>
              <a:rect l="l" t="t" r="r" b="b"/>
              <a:pathLst>
                <a:path w="656" h="626" extrusionOk="0">
                  <a:moveTo>
                    <a:pt x="215" y="0"/>
                  </a:moveTo>
                  <a:cubicBezTo>
                    <a:pt x="162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299" y="566"/>
                  </a:lnTo>
                  <a:cubicBezTo>
                    <a:pt x="346" y="601"/>
                    <a:pt x="382" y="625"/>
                    <a:pt x="441" y="625"/>
                  </a:cubicBezTo>
                  <a:cubicBezTo>
                    <a:pt x="489" y="625"/>
                    <a:pt x="549" y="601"/>
                    <a:pt x="596" y="566"/>
                  </a:cubicBezTo>
                  <a:cubicBezTo>
                    <a:pt x="656" y="482"/>
                    <a:pt x="656" y="351"/>
                    <a:pt x="584" y="280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574;p55">
              <a:extLst>
                <a:ext uri="{FF2B5EF4-FFF2-40B4-BE49-F238E27FC236}">
                  <a16:creationId xmlns:a16="http://schemas.microsoft.com/office/drawing/2014/main" id="{B2E4D6CC-6392-4345-A5A4-D94BCE9C78C1}"/>
                </a:ext>
              </a:extLst>
            </p:cNvPr>
            <p:cNvSpPr/>
            <p:nvPr/>
          </p:nvSpPr>
          <p:spPr>
            <a:xfrm>
              <a:off x="6304578" y="3437173"/>
              <a:ext cx="119145" cy="13274"/>
            </a:xfrm>
            <a:custGeom>
              <a:avLst/>
              <a:gdLst/>
              <a:ahLst/>
              <a:cxnLst/>
              <a:rect l="l" t="t" r="r" b="b"/>
              <a:pathLst>
                <a:path w="3752" h="418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lnTo>
                    <a:pt x="3537" y="417"/>
                  </a:lnTo>
                  <a:cubicBezTo>
                    <a:pt x="3644" y="417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575;p55">
              <a:extLst>
                <a:ext uri="{FF2B5EF4-FFF2-40B4-BE49-F238E27FC236}">
                  <a16:creationId xmlns:a16="http://schemas.microsoft.com/office/drawing/2014/main" id="{F4E64ECC-E2C5-4C4F-A5C4-8C841644E0EA}"/>
                </a:ext>
              </a:extLst>
            </p:cNvPr>
            <p:cNvSpPr/>
            <p:nvPr/>
          </p:nvSpPr>
          <p:spPr>
            <a:xfrm>
              <a:off x="6304578" y="3500334"/>
              <a:ext cx="25372" cy="13242"/>
            </a:xfrm>
            <a:custGeom>
              <a:avLst/>
              <a:gdLst/>
              <a:ahLst/>
              <a:cxnLst/>
              <a:rect l="l" t="t" r="r" b="b"/>
              <a:pathLst>
                <a:path w="799" h="417" extrusionOk="0">
                  <a:moveTo>
                    <a:pt x="203" y="0"/>
                  </a:moveTo>
                  <a:cubicBezTo>
                    <a:pt x="108" y="0"/>
                    <a:pt x="1" y="95"/>
                    <a:pt x="1" y="214"/>
                  </a:cubicBezTo>
                  <a:cubicBezTo>
                    <a:pt x="1" y="333"/>
                    <a:pt x="84" y="417"/>
                    <a:pt x="203" y="417"/>
                  </a:cubicBezTo>
                  <a:lnTo>
                    <a:pt x="596" y="417"/>
                  </a:lnTo>
                  <a:cubicBezTo>
                    <a:pt x="703" y="417"/>
                    <a:pt x="798" y="333"/>
                    <a:pt x="798" y="214"/>
                  </a:cubicBezTo>
                  <a:cubicBezTo>
                    <a:pt x="798" y="95"/>
                    <a:pt x="715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576;p55">
              <a:extLst>
                <a:ext uri="{FF2B5EF4-FFF2-40B4-BE49-F238E27FC236}">
                  <a16:creationId xmlns:a16="http://schemas.microsoft.com/office/drawing/2014/main" id="{55806A22-D375-0C48-A0D7-023377479183}"/>
                </a:ext>
              </a:extLst>
            </p:cNvPr>
            <p:cNvSpPr/>
            <p:nvPr/>
          </p:nvSpPr>
          <p:spPr>
            <a:xfrm>
              <a:off x="6346939" y="3500334"/>
              <a:ext cx="76784" cy="13242"/>
            </a:xfrm>
            <a:custGeom>
              <a:avLst/>
              <a:gdLst/>
              <a:ahLst/>
              <a:cxnLst/>
              <a:rect l="l" t="t" r="r" b="b"/>
              <a:pathLst>
                <a:path w="2418" h="417" extrusionOk="0">
                  <a:moveTo>
                    <a:pt x="215" y="0"/>
                  </a:moveTo>
                  <a:cubicBezTo>
                    <a:pt x="107" y="0"/>
                    <a:pt x="0" y="95"/>
                    <a:pt x="0" y="214"/>
                  </a:cubicBezTo>
                  <a:cubicBezTo>
                    <a:pt x="0" y="333"/>
                    <a:pt x="96" y="417"/>
                    <a:pt x="215" y="417"/>
                  </a:cubicBezTo>
                  <a:lnTo>
                    <a:pt x="2203" y="417"/>
                  </a:lnTo>
                  <a:cubicBezTo>
                    <a:pt x="2310" y="417"/>
                    <a:pt x="2417" y="333"/>
                    <a:pt x="2417" y="214"/>
                  </a:cubicBezTo>
                  <a:cubicBezTo>
                    <a:pt x="2417" y="95"/>
                    <a:pt x="2310" y="0"/>
                    <a:pt x="2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577;p55">
              <a:extLst>
                <a:ext uri="{FF2B5EF4-FFF2-40B4-BE49-F238E27FC236}">
                  <a16:creationId xmlns:a16="http://schemas.microsoft.com/office/drawing/2014/main" id="{8F34F5BA-04C7-1049-AF8E-6A05A5C13BE4}"/>
                </a:ext>
              </a:extLst>
            </p:cNvPr>
            <p:cNvSpPr/>
            <p:nvPr/>
          </p:nvSpPr>
          <p:spPr>
            <a:xfrm>
              <a:off x="6304578" y="3468927"/>
              <a:ext cx="119145" cy="12893"/>
            </a:xfrm>
            <a:custGeom>
              <a:avLst/>
              <a:gdLst/>
              <a:ahLst/>
              <a:cxnLst/>
              <a:rect l="l" t="t" r="r" b="b"/>
              <a:pathLst>
                <a:path w="3752" h="406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06"/>
                    <a:pt x="203" y="406"/>
                  </a:cubicBezTo>
                  <a:lnTo>
                    <a:pt x="3537" y="406"/>
                  </a:lnTo>
                  <a:cubicBezTo>
                    <a:pt x="3644" y="406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578;p55">
              <a:extLst>
                <a:ext uri="{FF2B5EF4-FFF2-40B4-BE49-F238E27FC236}">
                  <a16:creationId xmlns:a16="http://schemas.microsoft.com/office/drawing/2014/main" id="{C3C4C602-3D9F-854B-A276-68C93FEC66AC}"/>
                </a:ext>
              </a:extLst>
            </p:cNvPr>
            <p:cNvSpPr/>
            <p:nvPr/>
          </p:nvSpPr>
          <p:spPr>
            <a:xfrm>
              <a:off x="6228584" y="3237657"/>
              <a:ext cx="357688" cy="186338"/>
            </a:xfrm>
            <a:custGeom>
              <a:avLst/>
              <a:gdLst/>
              <a:ahLst/>
              <a:cxnLst/>
              <a:rect l="l" t="t" r="r" b="b"/>
              <a:pathLst>
                <a:path w="11264" h="5868" extrusionOk="0">
                  <a:moveTo>
                    <a:pt x="8752" y="1045"/>
                  </a:moveTo>
                  <a:cubicBezTo>
                    <a:pt x="9240" y="1045"/>
                    <a:pt x="9716" y="1224"/>
                    <a:pt x="10085" y="1593"/>
                  </a:cubicBezTo>
                  <a:cubicBezTo>
                    <a:pt x="10811" y="2331"/>
                    <a:pt x="10811" y="3545"/>
                    <a:pt x="10085" y="4272"/>
                  </a:cubicBezTo>
                  <a:cubicBezTo>
                    <a:pt x="9716" y="4641"/>
                    <a:pt x="9234" y="4825"/>
                    <a:pt x="8750" y="4825"/>
                  </a:cubicBezTo>
                  <a:cubicBezTo>
                    <a:pt x="8267" y="4825"/>
                    <a:pt x="7781" y="4641"/>
                    <a:pt x="7406" y="4272"/>
                  </a:cubicBezTo>
                  <a:cubicBezTo>
                    <a:pt x="6668" y="3522"/>
                    <a:pt x="6668" y="2331"/>
                    <a:pt x="7406" y="1593"/>
                  </a:cubicBezTo>
                  <a:cubicBezTo>
                    <a:pt x="7775" y="1224"/>
                    <a:pt x="8252" y="1045"/>
                    <a:pt x="8752" y="1045"/>
                  </a:cubicBezTo>
                  <a:close/>
                  <a:moveTo>
                    <a:pt x="3215" y="402"/>
                  </a:moveTo>
                  <a:cubicBezTo>
                    <a:pt x="3870" y="402"/>
                    <a:pt x="4501" y="652"/>
                    <a:pt x="5001" y="1140"/>
                  </a:cubicBezTo>
                  <a:cubicBezTo>
                    <a:pt x="5978" y="2140"/>
                    <a:pt x="5978" y="3736"/>
                    <a:pt x="5001" y="4712"/>
                  </a:cubicBezTo>
                  <a:cubicBezTo>
                    <a:pt x="4507" y="5206"/>
                    <a:pt x="3858" y="5453"/>
                    <a:pt x="3211" y="5453"/>
                  </a:cubicBezTo>
                  <a:cubicBezTo>
                    <a:pt x="2563" y="5453"/>
                    <a:pt x="1918" y="5206"/>
                    <a:pt x="1429" y="4712"/>
                  </a:cubicBezTo>
                  <a:cubicBezTo>
                    <a:pt x="441" y="3736"/>
                    <a:pt x="441" y="2128"/>
                    <a:pt x="1429" y="1140"/>
                  </a:cubicBezTo>
                  <a:cubicBezTo>
                    <a:pt x="1918" y="652"/>
                    <a:pt x="2560" y="402"/>
                    <a:pt x="3215" y="402"/>
                  </a:cubicBezTo>
                  <a:close/>
                  <a:moveTo>
                    <a:pt x="3209" y="0"/>
                  </a:moveTo>
                  <a:cubicBezTo>
                    <a:pt x="2462" y="0"/>
                    <a:pt x="1715" y="289"/>
                    <a:pt x="1144" y="866"/>
                  </a:cubicBezTo>
                  <a:cubicBezTo>
                    <a:pt x="1" y="2009"/>
                    <a:pt x="1" y="3855"/>
                    <a:pt x="1144" y="4998"/>
                  </a:cubicBezTo>
                  <a:cubicBezTo>
                    <a:pt x="1703" y="5569"/>
                    <a:pt x="2465" y="5867"/>
                    <a:pt x="3215" y="5867"/>
                  </a:cubicBezTo>
                  <a:cubicBezTo>
                    <a:pt x="3953" y="5867"/>
                    <a:pt x="4715" y="5581"/>
                    <a:pt x="5275" y="4998"/>
                  </a:cubicBezTo>
                  <a:cubicBezTo>
                    <a:pt x="5680" y="4593"/>
                    <a:pt x="5930" y="4117"/>
                    <a:pt x="6049" y="3617"/>
                  </a:cubicBezTo>
                  <a:lnTo>
                    <a:pt x="6561" y="3617"/>
                  </a:lnTo>
                  <a:cubicBezTo>
                    <a:pt x="6668" y="3962"/>
                    <a:pt x="6859" y="4284"/>
                    <a:pt x="7121" y="4557"/>
                  </a:cubicBezTo>
                  <a:cubicBezTo>
                    <a:pt x="7573" y="4998"/>
                    <a:pt x="8168" y="5224"/>
                    <a:pt x="8752" y="5224"/>
                  </a:cubicBezTo>
                  <a:cubicBezTo>
                    <a:pt x="9323" y="5224"/>
                    <a:pt x="9919" y="4998"/>
                    <a:pt x="10371" y="4557"/>
                  </a:cubicBezTo>
                  <a:cubicBezTo>
                    <a:pt x="11264" y="3664"/>
                    <a:pt x="11264" y="2200"/>
                    <a:pt x="10371" y="1307"/>
                  </a:cubicBezTo>
                  <a:cubicBezTo>
                    <a:pt x="9924" y="860"/>
                    <a:pt x="9335" y="637"/>
                    <a:pt x="8746" y="637"/>
                  </a:cubicBezTo>
                  <a:cubicBezTo>
                    <a:pt x="8156" y="637"/>
                    <a:pt x="7567" y="860"/>
                    <a:pt x="7121" y="1307"/>
                  </a:cubicBezTo>
                  <a:cubicBezTo>
                    <a:pt x="6609" y="1831"/>
                    <a:pt x="6394" y="2533"/>
                    <a:pt x="6466" y="3212"/>
                  </a:cubicBezTo>
                  <a:lnTo>
                    <a:pt x="6132" y="3212"/>
                  </a:lnTo>
                  <a:cubicBezTo>
                    <a:pt x="6204" y="2379"/>
                    <a:pt x="5930" y="1497"/>
                    <a:pt x="5275" y="866"/>
                  </a:cubicBezTo>
                  <a:cubicBezTo>
                    <a:pt x="4704" y="289"/>
                    <a:pt x="3956" y="0"/>
                    <a:pt x="3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579;p55">
              <a:extLst>
                <a:ext uri="{FF2B5EF4-FFF2-40B4-BE49-F238E27FC236}">
                  <a16:creationId xmlns:a16="http://schemas.microsoft.com/office/drawing/2014/main" id="{A7CA93B0-CE6D-EB4C-A496-61813AF03D8C}"/>
                </a:ext>
              </a:extLst>
            </p:cNvPr>
            <p:cNvSpPr/>
            <p:nvPr/>
          </p:nvSpPr>
          <p:spPr>
            <a:xfrm>
              <a:off x="6295142" y="3295765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19" y="394"/>
                  </a:moveTo>
                  <a:cubicBezTo>
                    <a:pt x="1512" y="394"/>
                    <a:pt x="1834" y="703"/>
                    <a:pt x="1834" y="1108"/>
                  </a:cubicBezTo>
                  <a:cubicBezTo>
                    <a:pt x="1810" y="1501"/>
                    <a:pt x="1500" y="1822"/>
                    <a:pt x="1119" y="1822"/>
                  </a:cubicBezTo>
                  <a:cubicBezTo>
                    <a:pt x="726" y="1822"/>
                    <a:pt x="405" y="1501"/>
                    <a:pt x="405" y="1108"/>
                  </a:cubicBezTo>
                  <a:cubicBezTo>
                    <a:pt x="405" y="715"/>
                    <a:pt x="714" y="394"/>
                    <a:pt x="1119" y="394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489"/>
                    <a:pt x="1727" y="1"/>
                    <a:pt x="1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580;p55">
              <a:extLst>
                <a:ext uri="{FF2B5EF4-FFF2-40B4-BE49-F238E27FC236}">
                  <a16:creationId xmlns:a16="http://schemas.microsoft.com/office/drawing/2014/main" id="{4D40F3EA-0386-7D41-98A3-D1AFBBECB093}"/>
                </a:ext>
              </a:extLst>
            </p:cNvPr>
            <p:cNvSpPr/>
            <p:nvPr/>
          </p:nvSpPr>
          <p:spPr>
            <a:xfrm>
              <a:off x="6482274" y="3306757"/>
              <a:ext cx="48045" cy="4804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3" y="405"/>
                  </a:moveTo>
                  <a:cubicBezTo>
                    <a:pt x="953" y="405"/>
                    <a:pt x="1120" y="560"/>
                    <a:pt x="1120" y="762"/>
                  </a:cubicBezTo>
                  <a:cubicBezTo>
                    <a:pt x="1120" y="965"/>
                    <a:pt x="953" y="1119"/>
                    <a:pt x="763" y="1119"/>
                  </a:cubicBezTo>
                  <a:cubicBezTo>
                    <a:pt x="560" y="1119"/>
                    <a:pt x="406" y="953"/>
                    <a:pt x="406" y="762"/>
                  </a:cubicBezTo>
                  <a:cubicBezTo>
                    <a:pt x="406" y="560"/>
                    <a:pt x="560" y="405"/>
                    <a:pt x="763" y="405"/>
                  </a:cubicBezTo>
                  <a:close/>
                  <a:moveTo>
                    <a:pt x="763" y="0"/>
                  </a:moveTo>
                  <a:cubicBezTo>
                    <a:pt x="346" y="0"/>
                    <a:pt x="1" y="345"/>
                    <a:pt x="1" y="762"/>
                  </a:cubicBezTo>
                  <a:cubicBezTo>
                    <a:pt x="1" y="1179"/>
                    <a:pt x="346" y="1512"/>
                    <a:pt x="763" y="1512"/>
                  </a:cubicBezTo>
                  <a:cubicBezTo>
                    <a:pt x="1179" y="1512"/>
                    <a:pt x="1513" y="1179"/>
                    <a:pt x="1513" y="762"/>
                  </a:cubicBezTo>
                  <a:cubicBezTo>
                    <a:pt x="1513" y="345"/>
                    <a:pt x="1179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581;p55">
              <a:extLst>
                <a:ext uri="{FF2B5EF4-FFF2-40B4-BE49-F238E27FC236}">
                  <a16:creationId xmlns:a16="http://schemas.microsoft.com/office/drawing/2014/main" id="{46CAA86B-004B-A748-8C64-20982D881B2B}"/>
                </a:ext>
              </a:extLst>
            </p:cNvPr>
            <p:cNvSpPr/>
            <p:nvPr/>
          </p:nvSpPr>
          <p:spPr>
            <a:xfrm>
              <a:off x="6456586" y="3437173"/>
              <a:ext cx="76784" cy="76403"/>
            </a:xfrm>
            <a:custGeom>
              <a:avLst/>
              <a:gdLst/>
              <a:ahLst/>
              <a:cxnLst/>
              <a:rect l="l" t="t" r="r" b="b"/>
              <a:pathLst>
                <a:path w="2418" h="2406" extrusionOk="0">
                  <a:moveTo>
                    <a:pt x="2012" y="406"/>
                  </a:moveTo>
                  <a:lnTo>
                    <a:pt x="2012" y="1989"/>
                  </a:lnTo>
                  <a:lnTo>
                    <a:pt x="417" y="1989"/>
                  </a:lnTo>
                  <a:lnTo>
                    <a:pt x="417" y="406"/>
                  </a:lnTo>
                  <a:close/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lnTo>
                    <a:pt x="0" y="2108"/>
                  </a:lnTo>
                  <a:cubicBezTo>
                    <a:pt x="0" y="2275"/>
                    <a:pt x="143" y="2406"/>
                    <a:pt x="298" y="2406"/>
                  </a:cubicBezTo>
                  <a:lnTo>
                    <a:pt x="2119" y="2406"/>
                  </a:lnTo>
                  <a:cubicBezTo>
                    <a:pt x="2286" y="2406"/>
                    <a:pt x="2417" y="2275"/>
                    <a:pt x="2417" y="2108"/>
                  </a:cubicBezTo>
                  <a:lnTo>
                    <a:pt x="2417" y="298"/>
                  </a:lnTo>
                  <a:cubicBezTo>
                    <a:pt x="2417" y="120"/>
                    <a:pt x="2286" y="1"/>
                    <a:pt x="2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582;p55">
              <a:extLst>
                <a:ext uri="{FF2B5EF4-FFF2-40B4-BE49-F238E27FC236}">
                  <a16:creationId xmlns:a16="http://schemas.microsoft.com/office/drawing/2014/main" id="{53211CAD-0D30-6E4B-A27C-DDCC69A344BB}"/>
                </a:ext>
              </a:extLst>
            </p:cNvPr>
            <p:cNvSpPr/>
            <p:nvPr/>
          </p:nvSpPr>
          <p:spPr>
            <a:xfrm>
              <a:off x="6268658" y="3367351"/>
              <a:ext cx="406464" cy="174208"/>
            </a:xfrm>
            <a:custGeom>
              <a:avLst/>
              <a:gdLst/>
              <a:ahLst/>
              <a:cxnLst/>
              <a:rect l="l" t="t" r="r" b="b"/>
              <a:pathLst>
                <a:path w="12800" h="5486" extrusionOk="0">
                  <a:moveTo>
                    <a:pt x="10419" y="1616"/>
                  </a:moveTo>
                  <a:lnTo>
                    <a:pt x="10419" y="3009"/>
                  </a:lnTo>
                  <a:lnTo>
                    <a:pt x="9573" y="3009"/>
                  </a:lnTo>
                  <a:lnTo>
                    <a:pt x="9573" y="1616"/>
                  </a:lnTo>
                  <a:close/>
                  <a:moveTo>
                    <a:pt x="12395" y="402"/>
                  </a:moveTo>
                  <a:lnTo>
                    <a:pt x="12395" y="414"/>
                  </a:lnTo>
                  <a:lnTo>
                    <a:pt x="12395" y="4224"/>
                  </a:lnTo>
                  <a:lnTo>
                    <a:pt x="12383" y="4236"/>
                  </a:lnTo>
                  <a:lnTo>
                    <a:pt x="10835" y="3807"/>
                  </a:lnTo>
                  <a:lnTo>
                    <a:pt x="10823" y="3795"/>
                  </a:lnTo>
                  <a:lnTo>
                    <a:pt x="10823" y="3224"/>
                  </a:lnTo>
                  <a:lnTo>
                    <a:pt x="10823" y="1414"/>
                  </a:lnTo>
                  <a:lnTo>
                    <a:pt x="10823" y="842"/>
                  </a:lnTo>
                  <a:cubicBezTo>
                    <a:pt x="10823" y="842"/>
                    <a:pt x="10823" y="831"/>
                    <a:pt x="10835" y="831"/>
                  </a:cubicBezTo>
                  <a:lnTo>
                    <a:pt x="12383" y="402"/>
                  </a:lnTo>
                  <a:close/>
                  <a:moveTo>
                    <a:pt x="12362" y="0"/>
                  </a:moveTo>
                  <a:cubicBezTo>
                    <a:pt x="12330" y="0"/>
                    <a:pt x="12297" y="3"/>
                    <a:pt x="12264" y="9"/>
                  </a:cubicBezTo>
                  <a:lnTo>
                    <a:pt x="10716" y="438"/>
                  </a:lnTo>
                  <a:cubicBezTo>
                    <a:pt x="10538" y="485"/>
                    <a:pt x="10407" y="664"/>
                    <a:pt x="10407" y="842"/>
                  </a:cubicBezTo>
                  <a:lnTo>
                    <a:pt x="10407" y="1212"/>
                  </a:lnTo>
                  <a:lnTo>
                    <a:pt x="9549" y="1212"/>
                  </a:lnTo>
                  <a:lnTo>
                    <a:pt x="9549" y="914"/>
                  </a:lnTo>
                  <a:cubicBezTo>
                    <a:pt x="9549" y="819"/>
                    <a:pt x="9466" y="711"/>
                    <a:pt x="9347" y="711"/>
                  </a:cubicBezTo>
                  <a:cubicBezTo>
                    <a:pt x="9228" y="711"/>
                    <a:pt x="9133" y="795"/>
                    <a:pt x="9133" y="914"/>
                  </a:cubicBezTo>
                  <a:lnTo>
                    <a:pt x="9133" y="1414"/>
                  </a:lnTo>
                  <a:lnTo>
                    <a:pt x="9133" y="3224"/>
                  </a:lnTo>
                  <a:lnTo>
                    <a:pt x="9133" y="4986"/>
                  </a:lnTo>
                  <a:cubicBezTo>
                    <a:pt x="9133" y="5045"/>
                    <a:pt x="9085" y="5081"/>
                    <a:pt x="9026" y="5081"/>
                  </a:cubicBezTo>
                  <a:lnTo>
                    <a:pt x="513" y="5081"/>
                  </a:lnTo>
                  <a:cubicBezTo>
                    <a:pt x="453" y="5081"/>
                    <a:pt x="417" y="5045"/>
                    <a:pt x="417" y="4986"/>
                  </a:cubicBezTo>
                  <a:lnTo>
                    <a:pt x="417" y="1854"/>
                  </a:lnTo>
                  <a:cubicBezTo>
                    <a:pt x="417" y="1747"/>
                    <a:pt x="322" y="1652"/>
                    <a:pt x="203" y="1652"/>
                  </a:cubicBezTo>
                  <a:cubicBezTo>
                    <a:pt x="84" y="1652"/>
                    <a:pt x="1" y="1735"/>
                    <a:pt x="1" y="1854"/>
                  </a:cubicBezTo>
                  <a:lnTo>
                    <a:pt x="1" y="4986"/>
                  </a:lnTo>
                  <a:cubicBezTo>
                    <a:pt x="1" y="5260"/>
                    <a:pt x="215" y="5486"/>
                    <a:pt x="501" y="5486"/>
                  </a:cubicBezTo>
                  <a:lnTo>
                    <a:pt x="9014" y="5486"/>
                  </a:lnTo>
                  <a:cubicBezTo>
                    <a:pt x="9299" y="5486"/>
                    <a:pt x="9526" y="5260"/>
                    <a:pt x="9526" y="4986"/>
                  </a:cubicBezTo>
                  <a:lnTo>
                    <a:pt x="9526" y="3414"/>
                  </a:lnTo>
                  <a:lnTo>
                    <a:pt x="10371" y="3414"/>
                  </a:lnTo>
                  <a:lnTo>
                    <a:pt x="10371" y="3795"/>
                  </a:lnTo>
                  <a:cubicBezTo>
                    <a:pt x="10371" y="3986"/>
                    <a:pt x="10502" y="4152"/>
                    <a:pt x="10681" y="4188"/>
                  </a:cubicBezTo>
                  <a:lnTo>
                    <a:pt x="12228" y="4629"/>
                  </a:lnTo>
                  <a:cubicBezTo>
                    <a:pt x="12264" y="4641"/>
                    <a:pt x="12300" y="4641"/>
                    <a:pt x="12347" y="4641"/>
                  </a:cubicBezTo>
                  <a:cubicBezTo>
                    <a:pt x="12443" y="4641"/>
                    <a:pt x="12526" y="4605"/>
                    <a:pt x="12597" y="4545"/>
                  </a:cubicBezTo>
                  <a:cubicBezTo>
                    <a:pt x="12705" y="4474"/>
                    <a:pt x="12764" y="4343"/>
                    <a:pt x="12764" y="4224"/>
                  </a:cubicBezTo>
                  <a:lnTo>
                    <a:pt x="12764" y="426"/>
                  </a:lnTo>
                  <a:cubicBezTo>
                    <a:pt x="12800" y="283"/>
                    <a:pt x="12740" y="164"/>
                    <a:pt x="12633" y="80"/>
                  </a:cubicBezTo>
                  <a:cubicBezTo>
                    <a:pt x="12553" y="27"/>
                    <a:pt x="12459" y="0"/>
                    <a:pt x="12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7583;p55">
            <a:extLst>
              <a:ext uri="{FF2B5EF4-FFF2-40B4-BE49-F238E27FC236}">
                <a16:creationId xmlns:a16="http://schemas.microsoft.com/office/drawing/2014/main" id="{263AE69E-299B-5642-B11B-96367D5A2362}"/>
              </a:ext>
            </a:extLst>
          </p:cNvPr>
          <p:cNvGrpSpPr/>
          <p:nvPr/>
        </p:nvGrpSpPr>
        <p:grpSpPr>
          <a:xfrm>
            <a:off x="768014" y="3326015"/>
            <a:ext cx="524681" cy="525278"/>
            <a:chOff x="865866" y="3207304"/>
            <a:chExt cx="364484" cy="364897"/>
          </a:xfrm>
          <a:solidFill>
            <a:schemeClr val="accent1"/>
          </a:solidFill>
        </p:grpSpPr>
        <p:sp>
          <p:nvSpPr>
            <p:cNvPr id="183" name="Google Shape;7584;p55">
              <a:extLst>
                <a:ext uri="{FF2B5EF4-FFF2-40B4-BE49-F238E27FC236}">
                  <a16:creationId xmlns:a16="http://schemas.microsoft.com/office/drawing/2014/main" id="{34D0CBB7-3A24-AD47-9E49-DE1703E476D6}"/>
                </a:ext>
              </a:extLst>
            </p:cNvPr>
            <p:cNvSpPr/>
            <p:nvPr/>
          </p:nvSpPr>
          <p:spPr>
            <a:xfrm>
              <a:off x="928233" y="3269322"/>
              <a:ext cx="240132" cy="240100"/>
            </a:xfrm>
            <a:custGeom>
              <a:avLst/>
              <a:gdLst/>
              <a:ahLst/>
              <a:cxnLst/>
              <a:rect l="l" t="t" r="r" b="b"/>
              <a:pathLst>
                <a:path w="7562" h="7561" extrusionOk="0">
                  <a:moveTo>
                    <a:pt x="3775" y="0"/>
                  </a:moveTo>
                  <a:cubicBezTo>
                    <a:pt x="1692" y="0"/>
                    <a:pt x="1" y="1703"/>
                    <a:pt x="1" y="3787"/>
                  </a:cubicBezTo>
                  <a:cubicBezTo>
                    <a:pt x="1" y="5870"/>
                    <a:pt x="1692" y="7561"/>
                    <a:pt x="3775" y="7561"/>
                  </a:cubicBezTo>
                  <a:cubicBezTo>
                    <a:pt x="4454" y="7561"/>
                    <a:pt x="5121" y="7382"/>
                    <a:pt x="5704" y="7037"/>
                  </a:cubicBezTo>
                  <a:cubicBezTo>
                    <a:pt x="5787" y="6977"/>
                    <a:pt x="5823" y="6858"/>
                    <a:pt x="5775" y="6775"/>
                  </a:cubicBezTo>
                  <a:cubicBezTo>
                    <a:pt x="5736" y="6720"/>
                    <a:pt x="5672" y="6691"/>
                    <a:pt x="5605" y="6691"/>
                  </a:cubicBezTo>
                  <a:cubicBezTo>
                    <a:pt x="5570" y="6691"/>
                    <a:pt x="5534" y="6699"/>
                    <a:pt x="5502" y="6716"/>
                  </a:cubicBezTo>
                  <a:cubicBezTo>
                    <a:pt x="4990" y="7025"/>
                    <a:pt x="4394" y="7192"/>
                    <a:pt x="3775" y="7192"/>
                  </a:cubicBezTo>
                  <a:cubicBezTo>
                    <a:pt x="1906" y="7192"/>
                    <a:pt x="382" y="5668"/>
                    <a:pt x="382" y="3798"/>
                  </a:cubicBezTo>
                  <a:cubicBezTo>
                    <a:pt x="382" y="1917"/>
                    <a:pt x="1906" y="405"/>
                    <a:pt x="3775" y="405"/>
                  </a:cubicBezTo>
                  <a:cubicBezTo>
                    <a:pt x="5656" y="405"/>
                    <a:pt x="7168" y="1917"/>
                    <a:pt x="7168" y="3798"/>
                  </a:cubicBezTo>
                  <a:cubicBezTo>
                    <a:pt x="7168" y="4775"/>
                    <a:pt x="6740" y="5715"/>
                    <a:pt x="6002" y="6358"/>
                  </a:cubicBezTo>
                  <a:cubicBezTo>
                    <a:pt x="5918" y="6430"/>
                    <a:pt x="5906" y="6549"/>
                    <a:pt x="5978" y="6620"/>
                  </a:cubicBezTo>
                  <a:cubicBezTo>
                    <a:pt x="6024" y="6667"/>
                    <a:pt x="6082" y="6691"/>
                    <a:pt x="6136" y="6691"/>
                  </a:cubicBezTo>
                  <a:cubicBezTo>
                    <a:pt x="6179" y="6691"/>
                    <a:pt x="6220" y="6676"/>
                    <a:pt x="6252" y="6644"/>
                  </a:cubicBezTo>
                  <a:cubicBezTo>
                    <a:pt x="7085" y="5930"/>
                    <a:pt x="7561" y="4882"/>
                    <a:pt x="7561" y="3787"/>
                  </a:cubicBezTo>
                  <a:cubicBezTo>
                    <a:pt x="7561" y="1703"/>
                    <a:pt x="5859" y="0"/>
                    <a:pt x="3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585;p55">
              <a:extLst>
                <a:ext uri="{FF2B5EF4-FFF2-40B4-BE49-F238E27FC236}">
                  <a16:creationId xmlns:a16="http://schemas.microsoft.com/office/drawing/2014/main" id="{53653B75-3A2D-3041-A044-1F2A2BC21519}"/>
                </a:ext>
              </a:extLst>
            </p:cNvPr>
            <p:cNvSpPr/>
            <p:nvPr/>
          </p:nvSpPr>
          <p:spPr>
            <a:xfrm>
              <a:off x="956209" y="3297680"/>
              <a:ext cx="184180" cy="184147"/>
            </a:xfrm>
            <a:custGeom>
              <a:avLst/>
              <a:gdLst/>
              <a:ahLst/>
              <a:cxnLst/>
              <a:rect l="l" t="t" r="r" b="b"/>
              <a:pathLst>
                <a:path w="5800" h="5799" extrusionOk="0">
                  <a:moveTo>
                    <a:pt x="2894" y="0"/>
                  </a:moveTo>
                  <a:cubicBezTo>
                    <a:pt x="1311" y="0"/>
                    <a:pt x="1" y="1298"/>
                    <a:pt x="1" y="2905"/>
                  </a:cubicBezTo>
                  <a:cubicBezTo>
                    <a:pt x="1" y="4501"/>
                    <a:pt x="1287" y="5799"/>
                    <a:pt x="2894" y="5799"/>
                  </a:cubicBezTo>
                  <a:cubicBezTo>
                    <a:pt x="4502" y="5799"/>
                    <a:pt x="5799" y="4513"/>
                    <a:pt x="5799" y="2905"/>
                  </a:cubicBezTo>
                  <a:cubicBezTo>
                    <a:pt x="5799" y="2322"/>
                    <a:pt x="5621" y="1751"/>
                    <a:pt x="5311" y="1286"/>
                  </a:cubicBezTo>
                  <a:cubicBezTo>
                    <a:pt x="5276" y="1229"/>
                    <a:pt x="5219" y="1202"/>
                    <a:pt x="5159" y="1202"/>
                  </a:cubicBezTo>
                  <a:cubicBezTo>
                    <a:pt x="5118" y="1202"/>
                    <a:pt x="5076" y="1215"/>
                    <a:pt x="5037" y="1239"/>
                  </a:cubicBezTo>
                  <a:cubicBezTo>
                    <a:pt x="4954" y="1298"/>
                    <a:pt x="4942" y="1417"/>
                    <a:pt x="5002" y="1501"/>
                  </a:cubicBezTo>
                  <a:cubicBezTo>
                    <a:pt x="5275" y="1917"/>
                    <a:pt x="5430" y="2417"/>
                    <a:pt x="5430" y="2905"/>
                  </a:cubicBezTo>
                  <a:cubicBezTo>
                    <a:pt x="5430" y="4287"/>
                    <a:pt x="4299" y="5418"/>
                    <a:pt x="2918" y="5418"/>
                  </a:cubicBezTo>
                  <a:cubicBezTo>
                    <a:pt x="1525" y="5418"/>
                    <a:pt x="394" y="4287"/>
                    <a:pt x="394" y="2905"/>
                  </a:cubicBezTo>
                  <a:cubicBezTo>
                    <a:pt x="394" y="1524"/>
                    <a:pt x="1513" y="393"/>
                    <a:pt x="2894" y="393"/>
                  </a:cubicBezTo>
                  <a:cubicBezTo>
                    <a:pt x="3525" y="393"/>
                    <a:pt x="4132" y="631"/>
                    <a:pt x="4597" y="1036"/>
                  </a:cubicBezTo>
                  <a:cubicBezTo>
                    <a:pt x="4628" y="1073"/>
                    <a:pt x="4669" y="1089"/>
                    <a:pt x="4712" y="1089"/>
                  </a:cubicBezTo>
                  <a:cubicBezTo>
                    <a:pt x="4764" y="1089"/>
                    <a:pt x="4819" y="1064"/>
                    <a:pt x="4859" y="1024"/>
                  </a:cubicBezTo>
                  <a:cubicBezTo>
                    <a:pt x="4942" y="953"/>
                    <a:pt x="4918" y="834"/>
                    <a:pt x="4847" y="762"/>
                  </a:cubicBezTo>
                  <a:cubicBezTo>
                    <a:pt x="4311" y="274"/>
                    <a:pt x="3609" y="0"/>
                    <a:pt x="2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586;p55">
              <a:extLst>
                <a:ext uri="{FF2B5EF4-FFF2-40B4-BE49-F238E27FC236}">
                  <a16:creationId xmlns:a16="http://schemas.microsoft.com/office/drawing/2014/main" id="{C889CE89-D63B-8D4F-9EFA-062F1C547B51}"/>
                </a:ext>
              </a:extLst>
            </p:cNvPr>
            <p:cNvSpPr/>
            <p:nvPr/>
          </p:nvSpPr>
          <p:spPr>
            <a:xfrm>
              <a:off x="1042043" y="3207304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lnTo>
                    <a:pt x="1" y="1310"/>
                  </a:lnTo>
                  <a:cubicBezTo>
                    <a:pt x="1" y="1430"/>
                    <a:pt x="96" y="1501"/>
                    <a:pt x="191" y="1501"/>
                  </a:cubicBezTo>
                  <a:cubicBezTo>
                    <a:pt x="298" y="1501"/>
                    <a:pt x="394" y="1418"/>
                    <a:pt x="394" y="1310"/>
                  </a:cubicBezTo>
                  <a:lnTo>
                    <a:pt x="394" y="203"/>
                  </a:lnTo>
                  <a:cubicBezTo>
                    <a:pt x="394" y="96"/>
                    <a:pt x="298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587;p55">
              <a:extLst>
                <a:ext uri="{FF2B5EF4-FFF2-40B4-BE49-F238E27FC236}">
                  <a16:creationId xmlns:a16="http://schemas.microsoft.com/office/drawing/2014/main" id="{4BE1832C-062F-7B46-BA4E-F4B4A4781DF7}"/>
                </a:ext>
              </a:extLst>
            </p:cNvPr>
            <p:cNvSpPr/>
            <p:nvPr/>
          </p:nvSpPr>
          <p:spPr>
            <a:xfrm>
              <a:off x="1042043" y="3524537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1310"/>
                  </a:lnTo>
                  <a:cubicBezTo>
                    <a:pt x="1" y="1417"/>
                    <a:pt x="84" y="1500"/>
                    <a:pt x="191" y="1500"/>
                  </a:cubicBezTo>
                  <a:cubicBezTo>
                    <a:pt x="298" y="1500"/>
                    <a:pt x="394" y="1417"/>
                    <a:pt x="394" y="1310"/>
                  </a:cubicBezTo>
                  <a:lnTo>
                    <a:pt x="394" y="191"/>
                  </a:ln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588;p55">
              <a:extLst>
                <a:ext uri="{FF2B5EF4-FFF2-40B4-BE49-F238E27FC236}">
                  <a16:creationId xmlns:a16="http://schemas.microsoft.com/office/drawing/2014/main" id="{68CE9F4A-4854-E540-B808-AF387E866143}"/>
                </a:ext>
              </a:extLst>
            </p:cNvPr>
            <p:cNvSpPr/>
            <p:nvPr/>
          </p:nvSpPr>
          <p:spPr>
            <a:xfrm>
              <a:off x="953192" y="3230837"/>
              <a:ext cx="31406" cy="43441"/>
            </a:xfrm>
            <a:custGeom>
              <a:avLst/>
              <a:gdLst/>
              <a:ahLst/>
              <a:cxnLst/>
              <a:rect l="l" t="t" r="r" b="b"/>
              <a:pathLst>
                <a:path w="989" h="1368" extrusionOk="0">
                  <a:moveTo>
                    <a:pt x="217" y="0"/>
                  </a:moveTo>
                  <a:cubicBezTo>
                    <a:pt x="185" y="0"/>
                    <a:pt x="153" y="7"/>
                    <a:pt x="120" y="22"/>
                  </a:cubicBezTo>
                  <a:cubicBezTo>
                    <a:pt x="36" y="81"/>
                    <a:pt x="1" y="188"/>
                    <a:pt x="48" y="296"/>
                  </a:cubicBezTo>
                  <a:lnTo>
                    <a:pt x="608" y="1272"/>
                  </a:lnTo>
                  <a:cubicBezTo>
                    <a:pt x="644" y="1331"/>
                    <a:pt x="715" y="1367"/>
                    <a:pt x="775" y="1367"/>
                  </a:cubicBezTo>
                  <a:cubicBezTo>
                    <a:pt x="798" y="1367"/>
                    <a:pt x="834" y="1343"/>
                    <a:pt x="870" y="1331"/>
                  </a:cubicBezTo>
                  <a:cubicBezTo>
                    <a:pt x="953" y="1272"/>
                    <a:pt x="989" y="1165"/>
                    <a:pt x="941" y="1070"/>
                  </a:cubicBezTo>
                  <a:lnTo>
                    <a:pt x="394" y="93"/>
                  </a:lnTo>
                  <a:cubicBezTo>
                    <a:pt x="352" y="35"/>
                    <a:pt x="288" y="0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589;p55">
              <a:extLst>
                <a:ext uri="{FF2B5EF4-FFF2-40B4-BE49-F238E27FC236}">
                  <a16:creationId xmlns:a16="http://schemas.microsoft.com/office/drawing/2014/main" id="{1FADC5E7-2E53-8D49-911F-83B1D32BC5FB}"/>
                </a:ext>
              </a:extLst>
            </p:cNvPr>
            <p:cNvSpPr/>
            <p:nvPr/>
          </p:nvSpPr>
          <p:spPr>
            <a:xfrm>
              <a:off x="1111619" y="3505486"/>
              <a:ext cx="30644" cy="42520"/>
            </a:xfrm>
            <a:custGeom>
              <a:avLst/>
              <a:gdLst/>
              <a:ahLst/>
              <a:cxnLst/>
              <a:rect l="l" t="t" r="r" b="b"/>
              <a:pathLst>
                <a:path w="965" h="1339" extrusionOk="0">
                  <a:moveTo>
                    <a:pt x="210" y="1"/>
                  </a:moveTo>
                  <a:cubicBezTo>
                    <a:pt x="181" y="1"/>
                    <a:pt x="151" y="6"/>
                    <a:pt x="119" y="17"/>
                  </a:cubicBezTo>
                  <a:cubicBezTo>
                    <a:pt x="24" y="76"/>
                    <a:pt x="0" y="183"/>
                    <a:pt x="48" y="291"/>
                  </a:cubicBezTo>
                  <a:lnTo>
                    <a:pt x="596" y="1255"/>
                  </a:lnTo>
                  <a:cubicBezTo>
                    <a:pt x="620" y="1314"/>
                    <a:pt x="691" y="1338"/>
                    <a:pt x="751" y="1338"/>
                  </a:cubicBezTo>
                  <a:cubicBezTo>
                    <a:pt x="786" y="1338"/>
                    <a:pt x="810" y="1326"/>
                    <a:pt x="846" y="1314"/>
                  </a:cubicBezTo>
                  <a:cubicBezTo>
                    <a:pt x="929" y="1255"/>
                    <a:pt x="965" y="1148"/>
                    <a:pt x="917" y="1041"/>
                  </a:cubicBezTo>
                  <a:lnTo>
                    <a:pt x="381" y="100"/>
                  </a:lnTo>
                  <a:cubicBezTo>
                    <a:pt x="339" y="33"/>
                    <a:pt x="279" y="1"/>
                    <a:pt x="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590;p55">
              <a:extLst>
                <a:ext uri="{FF2B5EF4-FFF2-40B4-BE49-F238E27FC236}">
                  <a16:creationId xmlns:a16="http://schemas.microsoft.com/office/drawing/2014/main" id="{DFEFA781-D185-0443-B218-695B6E7E1BC9}"/>
                </a:ext>
              </a:extLst>
            </p:cNvPr>
            <p:cNvSpPr/>
            <p:nvPr/>
          </p:nvSpPr>
          <p:spPr>
            <a:xfrm>
              <a:off x="888920" y="3295999"/>
              <a:ext cx="44648" cy="29691"/>
            </a:xfrm>
            <a:custGeom>
              <a:avLst/>
              <a:gdLst/>
              <a:ahLst/>
              <a:cxnLst/>
              <a:rect l="l" t="t" r="r" b="b"/>
              <a:pathLst>
                <a:path w="1406" h="935" extrusionOk="0">
                  <a:moveTo>
                    <a:pt x="203" y="0"/>
                  </a:moveTo>
                  <a:cubicBezTo>
                    <a:pt x="136" y="0"/>
                    <a:pt x="64" y="37"/>
                    <a:pt x="24" y="101"/>
                  </a:cubicBezTo>
                  <a:cubicBezTo>
                    <a:pt x="1" y="184"/>
                    <a:pt x="36" y="303"/>
                    <a:pt x="120" y="351"/>
                  </a:cubicBezTo>
                  <a:lnTo>
                    <a:pt x="1084" y="899"/>
                  </a:lnTo>
                  <a:cubicBezTo>
                    <a:pt x="1120" y="923"/>
                    <a:pt x="1144" y="934"/>
                    <a:pt x="1179" y="934"/>
                  </a:cubicBezTo>
                  <a:cubicBezTo>
                    <a:pt x="1239" y="934"/>
                    <a:pt x="1310" y="899"/>
                    <a:pt x="1334" y="839"/>
                  </a:cubicBezTo>
                  <a:cubicBezTo>
                    <a:pt x="1406" y="756"/>
                    <a:pt x="1358" y="637"/>
                    <a:pt x="1263" y="577"/>
                  </a:cubicBezTo>
                  <a:lnTo>
                    <a:pt x="298" y="30"/>
                  </a:lnTo>
                  <a:cubicBezTo>
                    <a:pt x="271" y="10"/>
                    <a:pt x="237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591;p55">
              <a:extLst>
                <a:ext uri="{FF2B5EF4-FFF2-40B4-BE49-F238E27FC236}">
                  <a16:creationId xmlns:a16="http://schemas.microsoft.com/office/drawing/2014/main" id="{48570AE7-99E7-6749-8CF6-25AE93232AAA}"/>
                </a:ext>
              </a:extLst>
            </p:cNvPr>
            <p:cNvSpPr/>
            <p:nvPr/>
          </p:nvSpPr>
          <p:spPr>
            <a:xfrm>
              <a:off x="1162648" y="3454107"/>
              <a:ext cx="45029" cy="30390"/>
            </a:xfrm>
            <a:custGeom>
              <a:avLst/>
              <a:gdLst/>
              <a:ahLst/>
              <a:cxnLst/>
              <a:rect l="l" t="t" r="r" b="b"/>
              <a:pathLst>
                <a:path w="1418" h="957" extrusionOk="0">
                  <a:moveTo>
                    <a:pt x="237" y="1"/>
                  </a:moveTo>
                  <a:cubicBezTo>
                    <a:pt x="171" y="1"/>
                    <a:pt x="101" y="41"/>
                    <a:pt x="60" y="99"/>
                  </a:cubicBezTo>
                  <a:cubicBezTo>
                    <a:pt x="1" y="194"/>
                    <a:pt x="48" y="313"/>
                    <a:pt x="132" y="373"/>
                  </a:cubicBezTo>
                  <a:lnTo>
                    <a:pt x="1096" y="920"/>
                  </a:lnTo>
                  <a:cubicBezTo>
                    <a:pt x="1132" y="932"/>
                    <a:pt x="1156" y="956"/>
                    <a:pt x="1191" y="956"/>
                  </a:cubicBezTo>
                  <a:cubicBezTo>
                    <a:pt x="1251" y="956"/>
                    <a:pt x="1322" y="920"/>
                    <a:pt x="1346" y="861"/>
                  </a:cubicBezTo>
                  <a:cubicBezTo>
                    <a:pt x="1418" y="766"/>
                    <a:pt x="1382" y="646"/>
                    <a:pt x="1299" y="575"/>
                  </a:cubicBezTo>
                  <a:lnTo>
                    <a:pt x="322" y="27"/>
                  </a:lnTo>
                  <a:cubicBezTo>
                    <a:pt x="296" y="9"/>
                    <a:pt x="267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592;p55">
              <a:extLst>
                <a:ext uri="{FF2B5EF4-FFF2-40B4-BE49-F238E27FC236}">
                  <a16:creationId xmlns:a16="http://schemas.microsoft.com/office/drawing/2014/main" id="{417BF377-573B-DD4B-82F0-4A388724E3D2}"/>
                </a:ext>
              </a:extLst>
            </p:cNvPr>
            <p:cNvSpPr/>
            <p:nvPr/>
          </p:nvSpPr>
          <p:spPr>
            <a:xfrm>
              <a:off x="865866" y="3383865"/>
              <a:ext cx="47664" cy="12130"/>
            </a:xfrm>
            <a:custGeom>
              <a:avLst/>
              <a:gdLst/>
              <a:ahLst/>
              <a:cxnLst/>
              <a:rect l="l" t="t" r="r" b="b"/>
              <a:pathLst>
                <a:path w="1501" h="382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87"/>
                    <a:pt x="84" y="382"/>
                    <a:pt x="191" y="382"/>
                  </a:cubicBezTo>
                  <a:lnTo>
                    <a:pt x="1310" y="382"/>
                  </a:lnTo>
                  <a:cubicBezTo>
                    <a:pt x="1429" y="382"/>
                    <a:pt x="1501" y="299"/>
                    <a:pt x="1501" y="191"/>
                  </a:cubicBezTo>
                  <a:cubicBezTo>
                    <a:pt x="1501" y="84"/>
                    <a:pt x="141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593;p55">
              <a:extLst>
                <a:ext uri="{FF2B5EF4-FFF2-40B4-BE49-F238E27FC236}">
                  <a16:creationId xmlns:a16="http://schemas.microsoft.com/office/drawing/2014/main" id="{913BE30D-A4E3-3742-8124-EA63F9E96412}"/>
                </a:ext>
              </a:extLst>
            </p:cNvPr>
            <p:cNvSpPr/>
            <p:nvPr/>
          </p:nvSpPr>
          <p:spPr>
            <a:xfrm>
              <a:off x="1182305" y="3383865"/>
              <a:ext cx="48045" cy="12130"/>
            </a:xfrm>
            <a:custGeom>
              <a:avLst/>
              <a:gdLst/>
              <a:ahLst/>
              <a:cxnLst/>
              <a:rect l="l" t="t" r="r" b="b"/>
              <a:pathLst>
                <a:path w="1513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87"/>
                    <a:pt x="96" y="382"/>
                    <a:pt x="203" y="382"/>
                  </a:cubicBezTo>
                  <a:lnTo>
                    <a:pt x="1311" y="382"/>
                  </a:lnTo>
                  <a:cubicBezTo>
                    <a:pt x="1418" y="382"/>
                    <a:pt x="1513" y="287"/>
                    <a:pt x="1513" y="191"/>
                  </a:cubicBezTo>
                  <a:cubicBezTo>
                    <a:pt x="1513" y="84"/>
                    <a:pt x="1430" y="1"/>
                    <a:pt x="1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594;p55">
              <a:extLst>
                <a:ext uri="{FF2B5EF4-FFF2-40B4-BE49-F238E27FC236}">
                  <a16:creationId xmlns:a16="http://schemas.microsoft.com/office/drawing/2014/main" id="{52C189AB-2F60-5A4D-91E2-426B5774B05C}"/>
                </a:ext>
              </a:extLst>
            </p:cNvPr>
            <p:cNvSpPr/>
            <p:nvPr/>
          </p:nvSpPr>
          <p:spPr>
            <a:xfrm>
              <a:off x="888920" y="3454012"/>
              <a:ext cx="43885" cy="30104"/>
            </a:xfrm>
            <a:custGeom>
              <a:avLst/>
              <a:gdLst/>
              <a:ahLst/>
              <a:cxnLst/>
              <a:rect l="l" t="t" r="r" b="b"/>
              <a:pathLst>
                <a:path w="1382" h="948" extrusionOk="0">
                  <a:moveTo>
                    <a:pt x="1186" y="1"/>
                  </a:moveTo>
                  <a:cubicBezTo>
                    <a:pt x="1152" y="1"/>
                    <a:pt x="1117" y="10"/>
                    <a:pt x="1084" y="30"/>
                  </a:cubicBezTo>
                  <a:lnTo>
                    <a:pt x="120" y="590"/>
                  </a:lnTo>
                  <a:cubicBezTo>
                    <a:pt x="36" y="649"/>
                    <a:pt x="1" y="745"/>
                    <a:pt x="48" y="852"/>
                  </a:cubicBezTo>
                  <a:cubicBezTo>
                    <a:pt x="72" y="911"/>
                    <a:pt x="144" y="947"/>
                    <a:pt x="215" y="947"/>
                  </a:cubicBezTo>
                  <a:cubicBezTo>
                    <a:pt x="239" y="947"/>
                    <a:pt x="274" y="923"/>
                    <a:pt x="298" y="911"/>
                  </a:cubicBezTo>
                  <a:lnTo>
                    <a:pt x="1263" y="364"/>
                  </a:lnTo>
                  <a:cubicBezTo>
                    <a:pt x="1358" y="304"/>
                    <a:pt x="1382" y="197"/>
                    <a:pt x="1334" y="90"/>
                  </a:cubicBezTo>
                  <a:cubicBezTo>
                    <a:pt x="1311" y="35"/>
                    <a:pt x="1251" y="1"/>
                    <a:pt x="1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595;p55">
              <a:extLst>
                <a:ext uri="{FF2B5EF4-FFF2-40B4-BE49-F238E27FC236}">
                  <a16:creationId xmlns:a16="http://schemas.microsoft.com/office/drawing/2014/main" id="{1C4FD380-2566-6B4C-B120-E07E890D5D42}"/>
                </a:ext>
              </a:extLst>
            </p:cNvPr>
            <p:cNvSpPr/>
            <p:nvPr/>
          </p:nvSpPr>
          <p:spPr>
            <a:xfrm>
              <a:off x="1163031" y="3295649"/>
              <a:ext cx="44648" cy="30040"/>
            </a:xfrm>
            <a:custGeom>
              <a:avLst/>
              <a:gdLst/>
              <a:ahLst/>
              <a:cxnLst/>
              <a:rect l="l" t="t" r="r" b="b"/>
              <a:pathLst>
                <a:path w="1406" h="946" extrusionOk="0">
                  <a:moveTo>
                    <a:pt x="1177" y="1"/>
                  </a:moveTo>
                  <a:cubicBezTo>
                    <a:pt x="1147" y="1"/>
                    <a:pt x="1115" y="6"/>
                    <a:pt x="1084" y="17"/>
                  </a:cubicBezTo>
                  <a:lnTo>
                    <a:pt x="120" y="576"/>
                  </a:lnTo>
                  <a:cubicBezTo>
                    <a:pt x="36" y="636"/>
                    <a:pt x="1" y="731"/>
                    <a:pt x="48" y="838"/>
                  </a:cubicBezTo>
                  <a:cubicBezTo>
                    <a:pt x="96" y="910"/>
                    <a:pt x="155" y="945"/>
                    <a:pt x="227" y="945"/>
                  </a:cubicBezTo>
                  <a:cubicBezTo>
                    <a:pt x="251" y="945"/>
                    <a:pt x="286" y="934"/>
                    <a:pt x="310" y="910"/>
                  </a:cubicBezTo>
                  <a:lnTo>
                    <a:pt x="1287" y="362"/>
                  </a:lnTo>
                  <a:cubicBezTo>
                    <a:pt x="1370" y="302"/>
                    <a:pt x="1406" y="195"/>
                    <a:pt x="1358" y="100"/>
                  </a:cubicBezTo>
                  <a:cubicBezTo>
                    <a:pt x="1316" y="33"/>
                    <a:pt x="1250" y="1"/>
                    <a:pt x="1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596;p55">
              <a:extLst>
                <a:ext uri="{FF2B5EF4-FFF2-40B4-BE49-F238E27FC236}">
                  <a16:creationId xmlns:a16="http://schemas.microsoft.com/office/drawing/2014/main" id="{5FEFB78D-97D9-B84C-8123-298476250B0F}"/>
                </a:ext>
              </a:extLst>
            </p:cNvPr>
            <p:cNvSpPr/>
            <p:nvPr/>
          </p:nvSpPr>
          <p:spPr>
            <a:xfrm>
              <a:off x="953192" y="3505840"/>
              <a:ext cx="31787" cy="43282"/>
            </a:xfrm>
            <a:custGeom>
              <a:avLst/>
              <a:gdLst/>
              <a:ahLst/>
              <a:cxnLst/>
              <a:rect l="l" t="t" r="r" b="b"/>
              <a:pathLst>
                <a:path w="1001" h="1363" extrusionOk="0">
                  <a:moveTo>
                    <a:pt x="782" y="0"/>
                  </a:moveTo>
                  <a:cubicBezTo>
                    <a:pt x="714" y="0"/>
                    <a:pt x="648" y="37"/>
                    <a:pt x="608" y="101"/>
                  </a:cubicBezTo>
                  <a:lnTo>
                    <a:pt x="60" y="1065"/>
                  </a:lnTo>
                  <a:cubicBezTo>
                    <a:pt x="1" y="1161"/>
                    <a:pt x="48" y="1280"/>
                    <a:pt x="132" y="1327"/>
                  </a:cubicBezTo>
                  <a:cubicBezTo>
                    <a:pt x="167" y="1351"/>
                    <a:pt x="191" y="1363"/>
                    <a:pt x="227" y="1363"/>
                  </a:cubicBezTo>
                  <a:cubicBezTo>
                    <a:pt x="286" y="1363"/>
                    <a:pt x="358" y="1327"/>
                    <a:pt x="394" y="1280"/>
                  </a:cubicBezTo>
                  <a:lnTo>
                    <a:pt x="941" y="303"/>
                  </a:lnTo>
                  <a:cubicBezTo>
                    <a:pt x="1001" y="184"/>
                    <a:pt x="965" y="65"/>
                    <a:pt x="882" y="30"/>
                  </a:cubicBezTo>
                  <a:cubicBezTo>
                    <a:pt x="850" y="10"/>
                    <a:pt x="816" y="0"/>
                    <a:pt x="7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597;p55">
              <a:extLst>
                <a:ext uri="{FF2B5EF4-FFF2-40B4-BE49-F238E27FC236}">
                  <a16:creationId xmlns:a16="http://schemas.microsoft.com/office/drawing/2014/main" id="{83334B1E-834E-5D41-816E-BC973F4068CA}"/>
                </a:ext>
              </a:extLst>
            </p:cNvPr>
            <p:cNvSpPr/>
            <p:nvPr/>
          </p:nvSpPr>
          <p:spPr>
            <a:xfrm>
              <a:off x="1111614" y="3231726"/>
              <a:ext cx="31025" cy="42933"/>
            </a:xfrm>
            <a:custGeom>
              <a:avLst/>
              <a:gdLst/>
              <a:ahLst/>
              <a:cxnLst/>
              <a:rect l="l" t="t" r="r" b="b"/>
              <a:pathLst>
                <a:path w="977" h="1352" extrusionOk="0">
                  <a:moveTo>
                    <a:pt x="754" y="0"/>
                  </a:moveTo>
                  <a:cubicBezTo>
                    <a:pt x="688" y="0"/>
                    <a:pt x="620" y="37"/>
                    <a:pt x="572" y="101"/>
                  </a:cubicBezTo>
                  <a:lnTo>
                    <a:pt x="24" y="1065"/>
                  </a:lnTo>
                  <a:cubicBezTo>
                    <a:pt x="0" y="1137"/>
                    <a:pt x="24" y="1256"/>
                    <a:pt x="119" y="1315"/>
                  </a:cubicBezTo>
                  <a:cubicBezTo>
                    <a:pt x="143" y="1339"/>
                    <a:pt x="179" y="1351"/>
                    <a:pt x="203" y="1351"/>
                  </a:cubicBezTo>
                  <a:cubicBezTo>
                    <a:pt x="262" y="1351"/>
                    <a:pt x="346" y="1315"/>
                    <a:pt x="370" y="1256"/>
                  </a:cubicBezTo>
                  <a:lnTo>
                    <a:pt x="917" y="291"/>
                  </a:lnTo>
                  <a:cubicBezTo>
                    <a:pt x="977" y="208"/>
                    <a:pt x="941" y="89"/>
                    <a:pt x="846" y="29"/>
                  </a:cubicBezTo>
                  <a:cubicBezTo>
                    <a:pt x="818" y="10"/>
                    <a:pt x="786" y="0"/>
                    <a:pt x="7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7598;p55">
            <a:extLst>
              <a:ext uri="{FF2B5EF4-FFF2-40B4-BE49-F238E27FC236}">
                <a16:creationId xmlns:a16="http://schemas.microsoft.com/office/drawing/2014/main" id="{C258C2F0-11D8-C14F-860B-CDACB96CDF90}"/>
              </a:ext>
            </a:extLst>
          </p:cNvPr>
          <p:cNvGrpSpPr/>
          <p:nvPr/>
        </p:nvGrpSpPr>
        <p:grpSpPr>
          <a:xfrm>
            <a:off x="1543565" y="3354309"/>
            <a:ext cx="532875" cy="469235"/>
            <a:chOff x="1404613" y="3226962"/>
            <a:chExt cx="370173" cy="325966"/>
          </a:xfrm>
          <a:solidFill>
            <a:schemeClr val="accent1"/>
          </a:solidFill>
        </p:grpSpPr>
        <p:sp>
          <p:nvSpPr>
            <p:cNvPr id="198" name="Google Shape;7599;p55">
              <a:extLst>
                <a:ext uri="{FF2B5EF4-FFF2-40B4-BE49-F238E27FC236}">
                  <a16:creationId xmlns:a16="http://schemas.microsoft.com/office/drawing/2014/main" id="{06424881-F0B3-CF48-838C-C172D2A7EC2C}"/>
                </a:ext>
              </a:extLst>
            </p:cNvPr>
            <p:cNvSpPr/>
            <p:nvPr/>
          </p:nvSpPr>
          <p:spPr>
            <a:xfrm>
              <a:off x="1535062" y="3226962"/>
              <a:ext cx="12130" cy="37090"/>
            </a:xfrm>
            <a:custGeom>
              <a:avLst/>
              <a:gdLst/>
              <a:ahLst/>
              <a:cxnLst/>
              <a:rect l="l" t="t" r="r" b="b"/>
              <a:pathLst>
                <a:path w="382" h="1168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977"/>
                  </a:lnTo>
                  <a:cubicBezTo>
                    <a:pt x="0" y="1084"/>
                    <a:pt x="84" y="1168"/>
                    <a:pt x="191" y="1168"/>
                  </a:cubicBezTo>
                  <a:cubicBezTo>
                    <a:pt x="298" y="1168"/>
                    <a:pt x="381" y="1084"/>
                    <a:pt x="381" y="977"/>
                  </a:cubicBezTo>
                  <a:lnTo>
                    <a:pt x="381" y="191"/>
                  </a:lnTo>
                  <a:cubicBezTo>
                    <a:pt x="381" y="84"/>
                    <a:pt x="298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600;p55">
              <a:extLst>
                <a:ext uri="{FF2B5EF4-FFF2-40B4-BE49-F238E27FC236}">
                  <a16:creationId xmlns:a16="http://schemas.microsoft.com/office/drawing/2014/main" id="{1E00C509-065C-8145-8CA8-DCE1EE0D76CC}"/>
                </a:ext>
              </a:extLst>
            </p:cNvPr>
            <p:cNvSpPr/>
            <p:nvPr/>
          </p:nvSpPr>
          <p:spPr>
            <a:xfrm>
              <a:off x="1472282" y="3243219"/>
              <a:ext cx="25753" cy="34073"/>
            </a:xfrm>
            <a:custGeom>
              <a:avLst/>
              <a:gdLst/>
              <a:ahLst/>
              <a:cxnLst/>
              <a:rect l="l" t="t" r="r" b="b"/>
              <a:pathLst>
                <a:path w="811" h="1073" extrusionOk="0">
                  <a:moveTo>
                    <a:pt x="217" y="1"/>
                  </a:moveTo>
                  <a:cubicBezTo>
                    <a:pt x="185" y="1"/>
                    <a:pt x="152" y="9"/>
                    <a:pt x="120" y="25"/>
                  </a:cubicBezTo>
                  <a:cubicBezTo>
                    <a:pt x="25" y="72"/>
                    <a:pt x="1" y="179"/>
                    <a:pt x="37" y="287"/>
                  </a:cubicBezTo>
                  <a:lnTo>
                    <a:pt x="442" y="989"/>
                  </a:lnTo>
                  <a:cubicBezTo>
                    <a:pt x="477" y="1049"/>
                    <a:pt x="549" y="1072"/>
                    <a:pt x="608" y="1072"/>
                  </a:cubicBezTo>
                  <a:cubicBezTo>
                    <a:pt x="632" y="1072"/>
                    <a:pt x="668" y="1061"/>
                    <a:pt x="692" y="1049"/>
                  </a:cubicBezTo>
                  <a:cubicBezTo>
                    <a:pt x="787" y="989"/>
                    <a:pt x="811" y="882"/>
                    <a:pt x="775" y="775"/>
                  </a:cubicBezTo>
                  <a:lnTo>
                    <a:pt x="382" y="96"/>
                  </a:lnTo>
                  <a:cubicBezTo>
                    <a:pt x="342" y="33"/>
                    <a:pt x="281" y="1"/>
                    <a:pt x="2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601;p55">
              <a:extLst>
                <a:ext uri="{FF2B5EF4-FFF2-40B4-BE49-F238E27FC236}">
                  <a16:creationId xmlns:a16="http://schemas.microsoft.com/office/drawing/2014/main" id="{C34913F7-6633-1A41-86AE-1A58F932AB53}"/>
                </a:ext>
              </a:extLst>
            </p:cNvPr>
            <p:cNvSpPr/>
            <p:nvPr/>
          </p:nvSpPr>
          <p:spPr>
            <a:xfrm>
              <a:off x="1426174" y="3289264"/>
              <a:ext cx="35947" cy="24705"/>
            </a:xfrm>
            <a:custGeom>
              <a:avLst/>
              <a:gdLst/>
              <a:ahLst/>
              <a:cxnLst/>
              <a:rect l="l" t="t" r="r" b="b"/>
              <a:pathLst>
                <a:path w="1132" h="778" extrusionOk="0">
                  <a:moveTo>
                    <a:pt x="229" y="1"/>
                  </a:moveTo>
                  <a:cubicBezTo>
                    <a:pt x="159" y="1"/>
                    <a:pt x="89" y="41"/>
                    <a:pt x="48" y="99"/>
                  </a:cubicBezTo>
                  <a:cubicBezTo>
                    <a:pt x="0" y="194"/>
                    <a:pt x="36" y="301"/>
                    <a:pt x="143" y="361"/>
                  </a:cubicBezTo>
                  <a:lnTo>
                    <a:pt x="822" y="742"/>
                  </a:lnTo>
                  <a:cubicBezTo>
                    <a:pt x="858" y="754"/>
                    <a:pt x="881" y="777"/>
                    <a:pt x="917" y="777"/>
                  </a:cubicBezTo>
                  <a:cubicBezTo>
                    <a:pt x="977" y="777"/>
                    <a:pt x="1048" y="742"/>
                    <a:pt x="1072" y="682"/>
                  </a:cubicBezTo>
                  <a:cubicBezTo>
                    <a:pt x="1132" y="599"/>
                    <a:pt x="1096" y="480"/>
                    <a:pt x="1001" y="420"/>
                  </a:cubicBezTo>
                  <a:lnTo>
                    <a:pt x="322" y="27"/>
                  </a:lnTo>
                  <a:cubicBezTo>
                    <a:pt x="292" y="9"/>
                    <a:pt x="261" y="1"/>
                    <a:pt x="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602;p55">
              <a:extLst>
                <a:ext uri="{FF2B5EF4-FFF2-40B4-BE49-F238E27FC236}">
                  <a16:creationId xmlns:a16="http://schemas.microsoft.com/office/drawing/2014/main" id="{59454A24-BA1B-1144-B8B8-0A74FB64F571}"/>
                </a:ext>
              </a:extLst>
            </p:cNvPr>
            <p:cNvSpPr/>
            <p:nvPr/>
          </p:nvSpPr>
          <p:spPr>
            <a:xfrm>
              <a:off x="1410677" y="3350995"/>
              <a:ext cx="37439" cy="12511"/>
            </a:xfrm>
            <a:custGeom>
              <a:avLst/>
              <a:gdLst/>
              <a:ahLst/>
              <a:cxnLst/>
              <a:rect l="l" t="t" r="r" b="b"/>
              <a:pathLst>
                <a:path w="1179" h="394" extrusionOk="0">
                  <a:moveTo>
                    <a:pt x="191" y="0"/>
                  </a:moveTo>
                  <a:cubicBezTo>
                    <a:pt x="96" y="0"/>
                    <a:pt x="0" y="95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988" y="393"/>
                  </a:lnTo>
                  <a:cubicBezTo>
                    <a:pt x="1084" y="393"/>
                    <a:pt x="1179" y="298"/>
                    <a:pt x="1179" y="203"/>
                  </a:cubicBezTo>
                  <a:cubicBezTo>
                    <a:pt x="1179" y="95"/>
                    <a:pt x="1084" y="0"/>
                    <a:pt x="9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603;p55">
              <a:extLst>
                <a:ext uri="{FF2B5EF4-FFF2-40B4-BE49-F238E27FC236}">
                  <a16:creationId xmlns:a16="http://schemas.microsoft.com/office/drawing/2014/main" id="{3CBB00B8-44D3-DA43-8327-6078E9C0F268}"/>
                </a:ext>
              </a:extLst>
            </p:cNvPr>
            <p:cNvSpPr/>
            <p:nvPr/>
          </p:nvSpPr>
          <p:spPr>
            <a:xfrm>
              <a:off x="1426174" y="3400978"/>
              <a:ext cx="35566" cy="24896"/>
            </a:xfrm>
            <a:custGeom>
              <a:avLst/>
              <a:gdLst/>
              <a:ahLst/>
              <a:cxnLst/>
              <a:rect l="l" t="t" r="r" b="b"/>
              <a:pathLst>
                <a:path w="1120" h="784" extrusionOk="0">
                  <a:moveTo>
                    <a:pt x="904" y="0"/>
                  </a:moveTo>
                  <a:cubicBezTo>
                    <a:pt x="874" y="0"/>
                    <a:pt x="843" y="7"/>
                    <a:pt x="810" y="22"/>
                  </a:cubicBezTo>
                  <a:lnTo>
                    <a:pt x="119" y="414"/>
                  </a:lnTo>
                  <a:cubicBezTo>
                    <a:pt x="36" y="486"/>
                    <a:pt x="0" y="593"/>
                    <a:pt x="60" y="688"/>
                  </a:cubicBezTo>
                  <a:cubicBezTo>
                    <a:pt x="96" y="748"/>
                    <a:pt x="167" y="784"/>
                    <a:pt x="227" y="784"/>
                  </a:cubicBezTo>
                  <a:cubicBezTo>
                    <a:pt x="262" y="784"/>
                    <a:pt x="286" y="760"/>
                    <a:pt x="322" y="748"/>
                  </a:cubicBezTo>
                  <a:lnTo>
                    <a:pt x="1001" y="367"/>
                  </a:lnTo>
                  <a:cubicBezTo>
                    <a:pt x="1096" y="307"/>
                    <a:pt x="1120" y="200"/>
                    <a:pt x="1072" y="93"/>
                  </a:cubicBezTo>
                  <a:cubicBezTo>
                    <a:pt x="1031" y="35"/>
                    <a:pt x="972" y="0"/>
                    <a:pt x="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604;p55">
              <a:extLst>
                <a:ext uri="{FF2B5EF4-FFF2-40B4-BE49-F238E27FC236}">
                  <a16:creationId xmlns:a16="http://schemas.microsoft.com/office/drawing/2014/main" id="{18C3B33B-3B42-EB44-9049-A13E79B5DCEF}"/>
                </a:ext>
              </a:extLst>
            </p:cNvPr>
            <p:cNvSpPr/>
            <p:nvPr/>
          </p:nvSpPr>
          <p:spPr>
            <a:xfrm>
              <a:off x="1620133" y="3289041"/>
              <a:ext cx="35566" cy="24928"/>
            </a:xfrm>
            <a:custGeom>
              <a:avLst/>
              <a:gdLst/>
              <a:ahLst/>
              <a:cxnLst/>
              <a:rect l="l" t="t" r="r" b="b"/>
              <a:pathLst>
                <a:path w="1120" h="785" extrusionOk="0">
                  <a:moveTo>
                    <a:pt x="895" y="1"/>
                  </a:moveTo>
                  <a:cubicBezTo>
                    <a:pt x="864" y="1"/>
                    <a:pt x="831" y="8"/>
                    <a:pt x="798" y="22"/>
                  </a:cubicBezTo>
                  <a:lnTo>
                    <a:pt x="119" y="403"/>
                  </a:lnTo>
                  <a:cubicBezTo>
                    <a:pt x="24" y="463"/>
                    <a:pt x="0" y="570"/>
                    <a:pt x="48" y="677"/>
                  </a:cubicBezTo>
                  <a:cubicBezTo>
                    <a:pt x="107" y="749"/>
                    <a:pt x="167" y="784"/>
                    <a:pt x="227" y="784"/>
                  </a:cubicBezTo>
                  <a:cubicBezTo>
                    <a:pt x="250" y="784"/>
                    <a:pt x="286" y="761"/>
                    <a:pt x="310" y="749"/>
                  </a:cubicBezTo>
                  <a:lnTo>
                    <a:pt x="1000" y="368"/>
                  </a:lnTo>
                  <a:cubicBezTo>
                    <a:pt x="1084" y="308"/>
                    <a:pt x="1120" y="201"/>
                    <a:pt x="1072" y="94"/>
                  </a:cubicBezTo>
                  <a:cubicBezTo>
                    <a:pt x="1031" y="36"/>
                    <a:pt x="966" y="1"/>
                    <a:pt x="8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605;p55">
              <a:extLst>
                <a:ext uri="{FF2B5EF4-FFF2-40B4-BE49-F238E27FC236}">
                  <a16:creationId xmlns:a16="http://schemas.microsoft.com/office/drawing/2014/main" id="{BE07FDBF-D67D-3945-AD83-F9397F581B60}"/>
                </a:ext>
              </a:extLst>
            </p:cNvPr>
            <p:cNvSpPr/>
            <p:nvPr/>
          </p:nvSpPr>
          <p:spPr>
            <a:xfrm>
              <a:off x="1584219" y="3243504"/>
              <a:ext cx="26103" cy="33787"/>
            </a:xfrm>
            <a:custGeom>
              <a:avLst/>
              <a:gdLst/>
              <a:ahLst/>
              <a:cxnLst/>
              <a:rect l="l" t="t" r="r" b="b"/>
              <a:pathLst>
                <a:path w="822" h="1064" extrusionOk="0">
                  <a:moveTo>
                    <a:pt x="594" y="1"/>
                  </a:moveTo>
                  <a:cubicBezTo>
                    <a:pt x="527" y="1"/>
                    <a:pt x="458" y="41"/>
                    <a:pt x="417" y="99"/>
                  </a:cubicBezTo>
                  <a:lnTo>
                    <a:pt x="24" y="790"/>
                  </a:lnTo>
                  <a:cubicBezTo>
                    <a:pt x="0" y="873"/>
                    <a:pt x="24" y="992"/>
                    <a:pt x="119" y="1040"/>
                  </a:cubicBezTo>
                  <a:cubicBezTo>
                    <a:pt x="143" y="1052"/>
                    <a:pt x="179" y="1063"/>
                    <a:pt x="203" y="1063"/>
                  </a:cubicBezTo>
                  <a:cubicBezTo>
                    <a:pt x="262" y="1063"/>
                    <a:pt x="346" y="1040"/>
                    <a:pt x="369" y="980"/>
                  </a:cubicBezTo>
                  <a:lnTo>
                    <a:pt x="762" y="290"/>
                  </a:lnTo>
                  <a:cubicBezTo>
                    <a:pt x="822" y="206"/>
                    <a:pt x="774" y="87"/>
                    <a:pt x="679" y="28"/>
                  </a:cubicBezTo>
                  <a:cubicBezTo>
                    <a:pt x="653" y="9"/>
                    <a:pt x="624" y="1"/>
                    <a:pt x="5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606;p55">
              <a:extLst>
                <a:ext uri="{FF2B5EF4-FFF2-40B4-BE49-F238E27FC236}">
                  <a16:creationId xmlns:a16="http://schemas.microsoft.com/office/drawing/2014/main" id="{3C0740D7-1F8F-DF45-85A6-987DBBED803B}"/>
                </a:ext>
              </a:extLst>
            </p:cNvPr>
            <p:cNvSpPr/>
            <p:nvPr/>
          </p:nvSpPr>
          <p:spPr>
            <a:xfrm>
              <a:off x="1404613" y="3271196"/>
              <a:ext cx="285858" cy="281349"/>
            </a:xfrm>
            <a:custGeom>
              <a:avLst/>
              <a:gdLst/>
              <a:ahLst/>
              <a:cxnLst/>
              <a:rect l="l" t="t" r="r" b="b"/>
              <a:pathLst>
                <a:path w="9002" h="8860" extrusionOk="0">
                  <a:moveTo>
                    <a:pt x="4525" y="1013"/>
                  </a:moveTo>
                  <a:lnTo>
                    <a:pt x="4573" y="1025"/>
                  </a:lnTo>
                  <a:lnTo>
                    <a:pt x="4704" y="1025"/>
                  </a:lnTo>
                  <a:lnTo>
                    <a:pt x="4787" y="1061"/>
                  </a:lnTo>
                  <a:lnTo>
                    <a:pt x="4811" y="1061"/>
                  </a:lnTo>
                  <a:lnTo>
                    <a:pt x="4823" y="1072"/>
                  </a:lnTo>
                  <a:cubicBezTo>
                    <a:pt x="4835" y="1072"/>
                    <a:pt x="4835" y="1084"/>
                    <a:pt x="4847" y="1084"/>
                  </a:cubicBezTo>
                  <a:cubicBezTo>
                    <a:pt x="4847" y="1084"/>
                    <a:pt x="4870" y="1084"/>
                    <a:pt x="4870" y="1096"/>
                  </a:cubicBezTo>
                  <a:lnTo>
                    <a:pt x="4942" y="1132"/>
                  </a:lnTo>
                  <a:lnTo>
                    <a:pt x="4954" y="1132"/>
                  </a:lnTo>
                  <a:lnTo>
                    <a:pt x="4989" y="1144"/>
                  </a:lnTo>
                  <a:cubicBezTo>
                    <a:pt x="4989" y="1144"/>
                    <a:pt x="5001" y="1144"/>
                    <a:pt x="5001" y="1156"/>
                  </a:cubicBezTo>
                  <a:cubicBezTo>
                    <a:pt x="5001" y="1156"/>
                    <a:pt x="5013" y="1156"/>
                    <a:pt x="5013" y="1180"/>
                  </a:cubicBezTo>
                  <a:lnTo>
                    <a:pt x="5049" y="1192"/>
                  </a:lnTo>
                  <a:cubicBezTo>
                    <a:pt x="5049" y="1192"/>
                    <a:pt x="5061" y="1192"/>
                    <a:pt x="5061" y="1203"/>
                  </a:cubicBezTo>
                  <a:cubicBezTo>
                    <a:pt x="5061" y="1203"/>
                    <a:pt x="5073" y="1203"/>
                    <a:pt x="5073" y="1215"/>
                  </a:cubicBezTo>
                  <a:lnTo>
                    <a:pt x="5085" y="1239"/>
                  </a:lnTo>
                  <a:cubicBezTo>
                    <a:pt x="5085" y="1239"/>
                    <a:pt x="5109" y="1239"/>
                    <a:pt x="5109" y="1251"/>
                  </a:cubicBezTo>
                  <a:cubicBezTo>
                    <a:pt x="5109" y="1251"/>
                    <a:pt x="5120" y="1251"/>
                    <a:pt x="5120" y="1263"/>
                  </a:cubicBezTo>
                  <a:cubicBezTo>
                    <a:pt x="5120" y="1263"/>
                    <a:pt x="5132" y="1263"/>
                    <a:pt x="5132" y="1275"/>
                  </a:cubicBezTo>
                  <a:lnTo>
                    <a:pt x="5144" y="1299"/>
                  </a:lnTo>
                  <a:cubicBezTo>
                    <a:pt x="5144" y="1299"/>
                    <a:pt x="5168" y="1299"/>
                    <a:pt x="5168" y="1311"/>
                  </a:cubicBezTo>
                  <a:lnTo>
                    <a:pt x="5263" y="1394"/>
                  </a:lnTo>
                  <a:lnTo>
                    <a:pt x="5299" y="1430"/>
                  </a:lnTo>
                  <a:cubicBezTo>
                    <a:pt x="5382" y="1501"/>
                    <a:pt x="5466" y="1596"/>
                    <a:pt x="5537" y="1680"/>
                  </a:cubicBezTo>
                  <a:cubicBezTo>
                    <a:pt x="5561" y="1715"/>
                    <a:pt x="5585" y="1739"/>
                    <a:pt x="5597" y="1787"/>
                  </a:cubicBezTo>
                  <a:lnTo>
                    <a:pt x="5597" y="1799"/>
                  </a:lnTo>
                  <a:cubicBezTo>
                    <a:pt x="5609" y="1834"/>
                    <a:pt x="5644" y="1858"/>
                    <a:pt x="5656" y="1894"/>
                  </a:cubicBezTo>
                  <a:lnTo>
                    <a:pt x="5656" y="1906"/>
                  </a:lnTo>
                  <a:cubicBezTo>
                    <a:pt x="5668" y="1930"/>
                    <a:pt x="5680" y="1965"/>
                    <a:pt x="5704" y="2013"/>
                  </a:cubicBezTo>
                  <a:lnTo>
                    <a:pt x="5704" y="2025"/>
                  </a:lnTo>
                  <a:cubicBezTo>
                    <a:pt x="5716" y="2049"/>
                    <a:pt x="5728" y="2096"/>
                    <a:pt x="5740" y="2132"/>
                  </a:cubicBezTo>
                  <a:lnTo>
                    <a:pt x="5740" y="2144"/>
                  </a:lnTo>
                  <a:cubicBezTo>
                    <a:pt x="5763" y="2168"/>
                    <a:pt x="5775" y="2215"/>
                    <a:pt x="5775" y="2251"/>
                  </a:cubicBezTo>
                  <a:lnTo>
                    <a:pt x="5775" y="2263"/>
                  </a:lnTo>
                  <a:cubicBezTo>
                    <a:pt x="5787" y="2287"/>
                    <a:pt x="5787" y="2335"/>
                    <a:pt x="5799" y="2382"/>
                  </a:cubicBezTo>
                  <a:lnTo>
                    <a:pt x="5799" y="2394"/>
                  </a:lnTo>
                  <a:cubicBezTo>
                    <a:pt x="5799" y="2442"/>
                    <a:pt x="5823" y="2466"/>
                    <a:pt x="5823" y="2513"/>
                  </a:cubicBezTo>
                  <a:lnTo>
                    <a:pt x="5823" y="2525"/>
                  </a:lnTo>
                  <a:lnTo>
                    <a:pt x="5823" y="2549"/>
                  </a:lnTo>
                  <a:cubicBezTo>
                    <a:pt x="5728" y="2620"/>
                    <a:pt x="5466" y="2739"/>
                    <a:pt x="5240" y="2894"/>
                  </a:cubicBezTo>
                  <a:cubicBezTo>
                    <a:pt x="5216" y="2894"/>
                    <a:pt x="5216" y="2906"/>
                    <a:pt x="5216" y="2906"/>
                  </a:cubicBezTo>
                  <a:cubicBezTo>
                    <a:pt x="5192" y="2918"/>
                    <a:pt x="5180" y="2930"/>
                    <a:pt x="5144" y="2966"/>
                  </a:cubicBezTo>
                  <a:cubicBezTo>
                    <a:pt x="5120" y="2977"/>
                    <a:pt x="5085" y="3013"/>
                    <a:pt x="5061" y="3037"/>
                  </a:cubicBezTo>
                  <a:cubicBezTo>
                    <a:pt x="5025" y="3049"/>
                    <a:pt x="5013" y="3085"/>
                    <a:pt x="4978" y="3097"/>
                  </a:cubicBezTo>
                  <a:cubicBezTo>
                    <a:pt x="4620" y="3406"/>
                    <a:pt x="4347" y="3823"/>
                    <a:pt x="4204" y="4299"/>
                  </a:cubicBezTo>
                  <a:cubicBezTo>
                    <a:pt x="4180" y="4299"/>
                    <a:pt x="4144" y="4287"/>
                    <a:pt x="4132" y="4287"/>
                  </a:cubicBezTo>
                  <a:cubicBezTo>
                    <a:pt x="4061" y="4275"/>
                    <a:pt x="3966" y="4275"/>
                    <a:pt x="3894" y="4275"/>
                  </a:cubicBezTo>
                  <a:lnTo>
                    <a:pt x="3632" y="4275"/>
                  </a:lnTo>
                  <a:cubicBezTo>
                    <a:pt x="3608" y="4275"/>
                    <a:pt x="3596" y="4251"/>
                    <a:pt x="3585" y="4251"/>
                  </a:cubicBezTo>
                  <a:lnTo>
                    <a:pt x="3573" y="4251"/>
                  </a:lnTo>
                  <a:cubicBezTo>
                    <a:pt x="3549" y="4240"/>
                    <a:pt x="3537" y="4240"/>
                    <a:pt x="3525" y="4228"/>
                  </a:cubicBezTo>
                  <a:cubicBezTo>
                    <a:pt x="3513" y="4216"/>
                    <a:pt x="3489" y="4216"/>
                    <a:pt x="3465" y="4192"/>
                  </a:cubicBezTo>
                  <a:lnTo>
                    <a:pt x="3454" y="4180"/>
                  </a:lnTo>
                  <a:cubicBezTo>
                    <a:pt x="3430" y="4168"/>
                    <a:pt x="3418" y="4168"/>
                    <a:pt x="3406" y="4156"/>
                  </a:cubicBezTo>
                  <a:lnTo>
                    <a:pt x="3394" y="4156"/>
                  </a:lnTo>
                  <a:cubicBezTo>
                    <a:pt x="3370" y="4132"/>
                    <a:pt x="3358" y="4120"/>
                    <a:pt x="3346" y="4120"/>
                  </a:cubicBezTo>
                  <a:lnTo>
                    <a:pt x="3335" y="4109"/>
                  </a:lnTo>
                  <a:cubicBezTo>
                    <a:pt x="3311" y="4097"/>
                    <a:pt x="3299" y="4097"/>
                    <a:pt x="3287" y="4073"/>
                  </a:cubicBezTo>
                  <a:lnTo>
                    <a:pt x="3275" y="4073"/>
                  </a:lnTo>
                  <a:lnTo>
                    <a:pt x="3227" y="4037"/>
                  </a:lnTo>
                  <a:lnTo>
                    <a:pt x="3215" y="4013"/>
                  </a:lnTo>
                  <a:cubicBezTo>
                    <a:pt x="3192" y="4001"/>
                    <a:pt x="3180" y="3990"/>
                    <a:pt x="3168" y="3990"/>
                  </a:cubicBezTo>
                  <a:lnTo>
                    <a:pt x="3156" y="3990"/>
                  </a:lnTo>
                  <a:lnTo>
                    <a:pt x="3108" y="3942"/>
                  </a:lnTo>
                  <a:lnTo>
                    <a:pt x="3096" y="3930"/>
                  </a:lnTo>
                  <a:lnTo>
                    <a:pt x="3061" y="3894"/>
                  </a:lnTo>
                  <a:lnTo>
                    <a:pt x="3049" y="3882"/>
                  </a:lnTo>
                  <a:lnTo>
                    <a:pt x="3001" y="3835"/>
                  </a:lnTo>
                  <a:lnTo>
                    <a:pt x="2989" y="3823"/>
                  </a:lnTo>
                  <a:lnTo>
                    <a:pt x="2989" y="3811"/>
                  </a:lnTo>
                  <a:cubicBezTo>
                    <a:pt x="2870" y="3680"/>
                    <a:pt x="2775" y="3525"/>
                    <a:pt x="2715" y="3358"/>
                  </a:cubicBezTo>
                  <a:cubicBezTo>
                    <a:pt x="2715" y="3347"/>
                    <a:pt x="2703" y="3335"/>
                    <a:pt x="2703" y="3323"/>
                  </a:cubicBezTo>
                  <a:lnTo>
                    <a:pt x="2703" y="3299"/>
                  </a:lnTo>
                  <a:cubicBezTo>
                    <a:pt x="2703" y="3287"/>
                    <a:pt x="2692" y="3275"/>
                    <a:pt x="2692" y="3263"/>
                  </a:cubicBezTo>
                  <a:lnTo>
                    <a:pt x="2692" y="3239"/>
                  </a:lnTo>
                  <a:cubicBezTo>
                    <a:pt x="2692" y="3228"/>
                    <a:pt x="2680" y="3204"/>
                    <a:pt x="2680" y="3180"/>
                  </a:cubicBezTo>
                  <a:cubicBezTo>
                    <a:pt x="2656" y="3108"/>
                    <a:pt x="2644" y="3049"/>
                    <a:pt x="2632" y="2977"/>
                  </a:cubicBezTo>
                  <a:lnTo>
                    <a:pt x="2632" y="2930"/>
                  </a:lnTo>
                  <a:lnTo>
                    <a:pt x="2632" y="2882"/>
                  </a:lnTo>
                  <a:cubicBezTo>
                    <a:pt x="2632" y="2823"/>
                    <a:pt x="2620" y="2763"/>
                    <a:pt x="2620" y="2704"/>
                  </a:cubicBezTo>
                  <a:lnTo>
                    <a:pt x="2620" y="2644"/>
                  </a:lnTo>
                  <a:lnTo>
                    <a:pt x="2620" y="2632"/>
                  </a:lnTo>
                  <a:lnTo>
                    <a:pt x="2620" y="2573"/>
                  </a:lnTo>
                  <a:lnTo>
                    <a:pt x="2620" y="2513"/>
                  </a:lnTo>
                  <a:lnTo>
                    <a:pt x="2620" y="2501"/>
                  </a:lnTo>
                  <a:cubicBezTo>
                    <a:pt x="2620" y="2454"/>
                    <a:pt x="2632" y="2430"/>
                    <a:pt x="2632" y="2382"/>
                  </a:cubicBezTo>
                  <a:lnTo>
                    <a:pt x="2632" y="2370"/>
                  </a:lnTo>
                  <a:cubicBezTo>
                    <a:pt x="2632" y="2335"/>
                    <a:pt x="2644" y="2287"/>
                    <a:pt x="2656" y="2263"/>
                  </a:cubicBezTo>
                  <a:lnTo>
                    <a:pt x="2656" y="2251"/>
                  </a:lnTo>
                  <a:cubicBezTo>
                    <a:pt x="2680" y="2215"/>
                    <a:pt x="2680" y="2168"/>
                    <a:pt x="2692" y="2144"/>
                  </a:cubicBezTo>
                  <a:lnTo>
                    <a:pt x="2692" y="2132"/>
                  </a:lnTo>
                  <a:cubicBezTo>
                    <a:pt x="2703" y="2096"/>
                    <a:pt x="2715" y="2049"/>
                    <a:pt x="2739" y="2025"/>
                  </a:cubicBezTo>
                  <a:lnTo>
                    <a:pt x="2739" y="2013"/>
                  </a:lnTo>
                  <a:cubicBezTo>
                    <a:pt x="2751" y="1977"/>
                    <a:pt x="2763" y="1930"/>
                    <a:pt x="2775" y="1906"/>
                  </a:cubicBezTo>
                  <a:lnTo>
                    <a:pt x="2775" y="1894"/>
                  </a:lnTo>
                  <a:cubicBezTo>
                    <a:pt x="2799" y="1858"/>
                    <a:pt x="2811" y="1834"/>
                    <a:pt x="2834" y="1799"/>
                  </a:cubicBezTo>
                  <a:lnTo>
                    <a:pt x="2858" y="1787"/>
                  </a:lnTo>
                  <a:cubicBezTo>
                    <a:pt x="2870" y="1751"/>
                    <a:pt x="2894" y="1727"/>
                    <a:pt x="2918" y="1692"/>
                  </a:cubicBezTo>
                  <a:cubicBezTo>
                    <a:pt x="2989" y="1608"/>
                    <a:pt x="3061" y="1513"/>
                    <a:pt x="3156" y="1442"/>
                  </a:cubicBezTo>
                  <a:lnTo>
                    <a:pt x="3180" y="1418"/>
                  </a:lnTo>
                  <a:lnTo>
                    <a:pt x="3299" y="1311"/>
                  </a:lnTo>
                  <a:cubicBezTo>
                    <a:pt x="3299" y="1311"/>
                    <a:pt x="3311" y="1311"/>
                    <a:pt x="3311" y="1299"/>
                  </a:cubicBezTo>
                  <a:cubicBezTo>
                    <a:pt x="3311" y="1299"/>
                    <a:pt x="3335" y="1299"/>
                    <a:pt x="3335" y="1275"/>
                  </a:cubicBezTo>
                  <a:lnTo>
                    <a:pt x="3346" y="1263"/>
                  </a:lnTo>
                  <a:cubicBezTo>
                    <a:pt x="3346" y="1263"/>
                    <a:pt x="3358" y="1263"/>
                    <a:pt x="3358" y="1251"/>
                  </a:cubicBezTo>
                  <a:cubicBezTo>
                    <a:pt x="3358" y="1251"/>
                    <a:pt x="3370" y="1251"/>
                    <a:pt x="3370" y="1239"/>
                  </a:cubicBezTo>
                  <a:cubicBezTo>
                    <a:pt x="3370" y="1239"/>
                    <a:pt x="3394" y="1239"/>
                    <a:pt x="3394" y="1215"/>
                  </a:cubicBezTo>
                  <a:cubicBezTo>
                    <a:pt x="3394" y="1215"/>
                    <a:pt x="3406" y="1215"/>
                    <a:pt x="3406" y="1203"/>
                  </a:cubicBezTo>
                  <a:lnTo>
                    <a:pt x="3430" y="1192"/>
                  </a:lnTo>
                  <a:cubicBezTo>
                    <a:pt x="3430" y="1192"/>
                    <a:pt x="3454" y="1192"/>
                    <a:pt x="3454" y="1180"/>
                  </a:cubicBezTo>
                  <a:cubicBezTo>
                    <a:pt x="3454" y="1180"/>
                    <a:pt x="3465" y="1180"/>
                    <a:pt x="3465" y="1156"/>
                  </a:cubicBezTo>
                  <a:lnTo>
                    <a:pt x="3489" y="1144"/>
                  </a:lnTo>
                  <a:cubicBezTo>
                    <a:pt x="3489" y="1144"/>
                    <a:pt x="3513" y="1144"/>
                    <a:pt x="3513" y="1132"/>
                  </a:cubicBezTo>
                  <a:lnTo>
                    <a:pt x="3585" y="1096"/>
                  </a:lnTo>
                  <a:cubicBezTo>
                    <a:pt x="3585" y="1096"/>
                    <a:pt x="3596" y="1096"/>
                    <a:pt x="3596" y="1084"/>
                  </a:cubicBezTo>
                  <a:cubicBezTo>
                    <a:pt x="3608" y="1084"/>
                    <a:pt x="3608" y="1072"/>
                    <a:pt x="3632" y="1072"/>
                  </a:cubicBezTo>
                  <a:lnTo>
                    <a:pt x="3644" y="1061"/>
                  </a:lnTo>
                  <a:lnTo>
                    <a:pt x="3656" y="1061"/>
                  </a:lnTo>
                  <a:lnTo>
                    <a:pt x="3763" y="1025"/>
                  </a:lnTo>
                  <a:lnTo>
                    <a:pt x="3882" y="1025"/>
                  </a:lnTo>
                  <a:lnTo>
                    <a:pt x="3930" y="1013"/>
                  </a:lnTo>
                  <a:close/>
                  <a:moveTo>
                    <a:pt x="4347" y="418"/>
                  </a:moveTo>
                  <a:cubicBezTo>
                    <a:pt x="4847" y="418"/>
                    <a:pt x="5335" y="584"/>
                    <a:pt x="5740" y="882"/>
                  </a:cubicBezTo>
                  <a:cubicBezTo>
                    <a:pt x="6156" y="1192"/>
                    <a:pt x="6454" y="1620"/>
                    <a:pt x="6585" y="2108"/>
                  </a:cubicBezTo>
                  <a:cubicBezTo>
                    <a:pt x="6621" y="2227"/>
                    <a:pt x="6644" y="2370"/>
                    <a:pt x="6668" y="2489"/>
                  </a:cubicBezTo>
                  <a:lnTo>
                    <a:pt x="6442" y="2489"/>
                  </a:lnTo>
                  <a:cubicBezTo>
                    <a:pt x="6442" y="2442"/>
                    <a:pt x="6430" y="2394"/>
                    <a:pt x="6430" y="2346"/>
                  </a:cubicBezTo>
                  <a:lnTo>
                    <a:pt x="6430" y="2335"/>
                  </a:lnTo>
                  <a:cubicBezTo>
                    <a:pt x="6406" y="2287"/>
                    <a:pt x="6406" y="2251"/>
                    <a:pt x="6394" y="2204"/>
                  </a:cubicBezTo>
                  <a:lnTo>
                    <a:pt x="6394" y="2192"/>
                  </a:lnTo>
                  <a:lnTo>
                    <a:pt x="6347" y="2049"/>
                  </a:lnTo>
                  <a:lnTo>
                    <a:pt x="6347" y="2037"/>
                  </a:lnTo>
                  <a:lnTo>
                    <a:pt x="6311" y="1906"/>
                  </a:lnTo>
                  <a:lnTo>
                    <a:pt x="6311" y="1894"/>
                  </a:lnTo>
                  <a:cubicBezTo>
                    <a:pt x="6287" y="1846"/>
                    <a:pt x="6263" y="1799"/>
                    <a:pt x="6252" y="1775"/>
                  </a:cubicBezTo>
                  <a:lnTo>
                    <a:pt x="6228" y="1751"/>
                  </a:lnTo>
                  <a:cubicBezTo>
                    <a:pt x="6216" y="1715"/>
                    <a:pt x="6192" y="1680"/>
                    <a:pt x="6156" y="1632"/>
                  </a:cubicBezTo>
                  <a:lnTo>
                    <a:pt x="6144" y="1620"/>
                  </a:lnTo>
                  <a:cubicBezTo>
                    <a:pt x="6109" y="1573"/>
                    <a:pt x="6085" y="1549"/>
                    <a:pt x="6073" y="1501"/>
                  </a:cubicBezTo>
                  <a:cubicBezTo>
                    <a:pt x="5978" y="1382"/>
                    <a:pt x="5894" y="1275"/>
                    <a:pt x="5787" y="1192"/>
                  </a:cubicBezTo>
                  <a:lnTo>
                    <a:pt x="5775" y="1180"/>
                  </a:lnTo>
                  <a:lnTo>
                    <a:pt x="5751" y="1156"/>
                  </a:lnTo>
                  <a:lnTo>
                    <a:pt x="5740" y="1144"/>
                  </a:lnTo>
                  <a:lnTo>
                    <a:pt x="5680" y="1084"/>
                  </a:lnTo>
                  <a:lnTo>
                    <a:pt x="5668" y="1072"/>
                  </a:lnTo>
                  <a:lnTo>
                    <a:pt x="5621" y="1037"/>
                  </a:lnTo>
                  <a:lnTo>
                    <a:pt x="5609" y="1025"/>
                  </a:lnTo>
                  <a:lnTo>
                    <a:pt x="5597" y="1013"/>
                  </a:lnTo>
                  <a:lnTo>
                    <a:pt x="5573" y="1001"/>
                  </a:lnTo>
                  <a:lnTo>
                    <a:pt x="5561" y="977"/>
                  </a:lnTo>
                  <a:lnTo>
                    <a:pt x="5549" y="965"/>
                  </a:lnTo>
                  <a:lnTo>
                    <a:pt x="5537" y="953"/>
                  </a:lnTo>
                  <a:lnTo>
                    <a:pt x="5513" y="942"/>
                  </a:lnTo>
                  <a:cubicBezTo>
                    <a:pt x="5513" y="942"/>
                    <a:pt x="5501" y="918"/>
                    <a:pt x="5490" y="918"/>
                  </a:cubicBezTo>
                  <a:lnTo>
                    <a:pt x="5442" y="894"/>
                  </a:lnTo>
                  <a:cubicBezTo>
                    <a:pt x="5430" y="894"/>
                    <a:pt x="5430" y="882"/>
                    <a:pt x="5430" y="882"/>
                  </a:cubicBezTo>
                  <a:cubicBezTo>
                    <a:pt x="5430" y="882"/>
                    <a:pt x="5418" y="858"/>
                    <a:pt x="5394" y="858"/>
                  </a:cubicBezTo>
                  <a:lnTo>
                    <a:pt x="5359" y="834"/>
                  </a:lnTo>
                  <a:cubicBezTo>
                    <a:pt x="5359" y="834"/>
                    <a:pt x="5335" y="834"/>
                    <a:pt x="5335" y="822"/>
                  </a:cubicBezTo>
                  <a:lnTo>
                    <a:pt x="5299" y="787"/>
                  </a:lnTo>
                  <a:cubicBezTo>
                    <a:pt x="5299" y="787"/>
                    <a:pt x="5275" y="787"/>
                    <a:pt x="5275" y="775"/>
                  </a:cubicBezTo>
                  <a:lnTo>
                    <a:pt x="5251" y="763"/>
                  </a:lnTo>
                  <a:cubicBezTo>
                    <a:pt x="5251" y="763"/>
                    <a:pt x="5240" y="763"/>
                    <a:pt x="5216" y="739"/>
                  </a:cubicBezTo>
                  <a:cubicBezTo>
                    <a:pt x="5204" y="739"/>
                    <a:pt x="5192" y="727"/>
                    <a:pt x="5180" y="727"/>
                  </a:cubicBezTo>
                  <a:lnTo>
                    <a:pt x="5144" y="727"/>
                  </a:lnTo>
                  <a:cubicBezTo>
                    <a:pt x="5144" y="727"/>
                    <a:pt x="5132" y="727"/>
                    <a:pt x="5120" y="715"/>
                  </a:cubicBezTo>
                  <a:lnTo>
                    <a:pt x="5037" y="715"/>
                  </a:lnTo>
                  <a:lnTo>
                    <a:pt x="5013" y="703"/>
                  </a:lnTo>
                  <a:lnTo>
                    <a:pt x="5001" y="703"/>
                  </a:lnTo>
                  <a:cubicBezTo>
                    <a:pt x="4978" y="703"/>
                    <a:pt x="4978" y="703"/>
                    <a:pt x="4966" y="680"/>
                  </a:cubicBezTo>
                  <a:lnTo>
                    <a:pt x="3989" y="680"/>
                  </a:lnTo>
                  <a:lnTo>
                    <a:pt x="3942" y="703"/>
                  </a:lnTo>
                  <a:lnTo>
                    <a:pt x="3727" y="703"/>
                  </a:lnTo>
                  <a:cubicBezTo>
                    <a:pt x="3716" y="703"/>
                    <a:pt x="3716" y="703"/>
                    <a:pt x="3704" y="715"/>
                  </a:cubicBezTo>
                  <a:lnTo>
                    <a:pt x="3585" y="715"/>
                  </a:lnTo>
                  <a:cubicBezTo>
                    <a:pt x="3573" y="715"/>
                    <a:pt x="3573" y="715"/>
                    <a:pt x="3549" y="727"/>
                  </a:cubicBezTo>
                  <a:lnTo>
                    <a:pt x="3525" y="727"/>
                  </a:lnTo>
                  <a:cubicBezTo>
                    <a:pt x="3513" y="727"/>
                    <a:pt x="3489" y="751"/>
                    <a:pt x="3477" y="751"/>
                  </a:cubicBezTo>
                  <a:cubicBezTo>
                    <a:pt x="3465" y="751"/>
                    <a:pt x="3465" y="751"/>
                    <a:pt x="3454" y="763"/>
                  </a:cubicBezTo>
                  <a:lnTo>
                    <a:pt x="3418" y="775"/>
                  </a:lnTo>
                  <a:cubicBezTo>
                    <a:pt x="3418" y="775"/>
                    <a:pt x="3406" y="775"/>
                    <a:pt x="3406" y="787"/>
                  </a:cubicBezTo>
                  <a:lnTo>
                    <a:pt x="3370" y="811"/>
                  </a:lnTo>
                  <a:lnTo>
                    <a:pt x="3358" y="822"/>
                  </a:lnTo>
                  <a:cubicBezTo>
                    <a:pt x="3358" y="822"/>
                    <a:pt x="3346" y="822"/>
                    <a:pt x="3346" y="834"/>
                  </a:cubicBezTo>
                  <a:lnTo>
                    <a:pt x="3299" y="870"/>
                  </a:lnTo>
                  <a:lnTo>
                    <a:pt x="3287" y="882"/>
                  </a:lnTo>
                  <a:cubicBezTo>
                    <a:pt x="3275" y="882"/>
                    <a:pt x="3275" y="894"/>
                    <a:pt x="3251" y="894"/>
                  </a:cubicBezTo>
                  <a:lnTo>
                    <a:pt x="3215" y="930"/>
                  </a:lnTo>
                  <a:lnTo>
                    <a:pt x="3192" y="942"/>
                  </a:lnTo>
                  <a:lnTo>
                    <a:pt x="3180" y="953"/>
                  </a:lnTo>
                  <a:cubicBezTo>
                    <a:pt x="3180" y="953"/>
                    <a:pt x="3168" y="965"/>
                    <a:pt x="3156" y="965"/>
                  </a:cubicBezTo>
                  <a:lnTo>
                    <a:pt x="3132" y="989"/>
                  </a:lnTo>
                  <a:lnTo>
                    <a:pt x="3120" y="1001"/>
                  </a:lnTo>
                  <a:lnTo>
                    <a:pt x="3108" y="1013"/>
                  </a:lnTo>
                  <a:cubicBezTo>
                    <a:pt x="3096" y="1013"/>
                    <a:pt x="3096" y="1025"/>
                    <a:pt x="3096" y="1025"/>
                  </a:cubicBezTo>
                  <a:lnTo>
                    <a:pt x="3073" y="1049"/>
                  </a:lnTo>
                  <a:lnTo>
                    <a:pt x="3037" y="1072"/>
                  </a:lnTo>
                  <a:lnTo>
                    <a:pt x="3013" y="1084"/>
                  </a:lnTo>
                  <a:lnTo>
                    <a:pt x="2954" y="1144"/>
                  </a:lnTo>
                  <a:lnTo>
                    <a:pt x="2942" y="1168"/>
                  </a:lnTo>
                  <a:lnTo>
                    <a:pt x="2930" y="1180"/>
                  </a:lnTo>
                  <a:lnTo>
                    <a:pt x="2918" y="1192"/>
                  </a:lnTo>
                  <a:cubicBezTo>
                    <a:pt x="2811" y="1287"/>
                    <a:pt x="2715" y="1382"/>
                    <a:pt x="2632" y="1501"/>
                  </a:cubicBezTo>
                  <a:cubicBezTo>
                    <a:pt x="2596" y="1549"/>
                    <a:pt x="2573" y="1584"/>
                    <a:pt x="2561" y="1620"/>
                  </a:cubicBezTo>
                  <a:lnTo>
                    <a:pt x="2537" y="1644"/>
                  </a:lnTo>
                  <a:cubicBezTo>
                    <a:pt x="2513" y="1680"/>
                    <a:pt x="2501" y="1715"/>
                    <a:pt x="2465" y="1763"/>
                  </a:cubicBezTo>
                  <a:lnTo>
                    <a:pt x="2465" y="1775"/>
                  </a:lnTo>
                  <a:cubicBezTo>
                    <a:pt x="2453" y="1823"/>
                    <a:pt x="2418" y="1846"/>
                    <a:pt x="2406" y="1894"/>
                  </a:cubicBezTo>
                  <a:lnTo>
                    <a:pt x="2406" y="1906"/>
                  </a:lnTo>
                  <a:lnTo>
                    <a:pt x="2358" y="2037"/>
                  </a:lnTo>
                  <a:lnTo>
                    <a:pt x="2358" y="2061"/>
                  </a:lnTo>
                  <a:lnTo>
                    <a:pt x="2322" y="2192"/>
                  </a:lnTo>
                  <a:lnTo>
                    <a:pt x="2322" y="2204"/>
                  </a:lnTo>
                  <a:cubicBezTo>
                    <a:pt x="2299" y="2251"/>
                    <a:pt x="2287" y="2299"/>
                    <a:pt x="2287" y="2335"/>
                  </a:cubicBezTo>
                  <a:lnTo>
                    <a:pt x="2287" y="2358"/>
                  </a:lnTo>
                  <a:cubicBezTo>
                    <a:pt x="2275" y="2394"/>
                    <a:pt x="2275" y="2442"/>
                    <a:pt x="2275" y="2489"/>
                  </a:cubicBezTo>
                  <a:lnTo>
                    <a:pt x="2275" y="2501"/>
                  </a:lnTo>
                  <a:lnTo>
                    <a:pt x="2275" y="2573"/>
                  </a:lnTo>
                  <a:lnTo>
                    <a:pt x="2275" y="2656"/>
                  </a:lnTo>
                  <a:lnTo>
                    <a:pt x="2275" y="2668"/>
                  </a:lnTo>
                  <a:lnTo>
                    <a:pt x="2275" y="2739"/>
                  </a:lnTo>
                  <a:cubicBezTo>
                    <a:pt x="2275" y="2811"/>
                    <a:pt x="2275" y="2894"/>
                    <a:pt x="2287" y="2954"/>
                  </a:cubicBezTo>
                  <a:lnTo>
                    <a:pt x="2287" y="2989"/>
                  </a:lnTo>
                  <a:cubicBezTo>
                    <a:pt x="2287" y="3013"/>
                    <a:pt x="2287" y="3037"/>
                    <a:pt x="2299" y="3049"/>
                  </a:cubicBezTo>
                  <a:cubicBezTo>
                    <a:pt x="2322" y="3144"/>
                    <a:pt x="2334" y="3228"/>
                    <a:pt x="2358" y="3311"/>
                  </a:cubicBezTo>
                  <a:cubicBezTo>
                    <a:pt x="2358" y="3335"/>
                    <a:pt x="2382" y="3347"/>
                    <a:pt x="2394" y="3382"/>
                  </a:cubicBezTo>
                  <a:lnTo>
                    <a:pt x="2394" y="3394"/>
                  </a:lnTo>
                  <a:cubicBezTo>
                    <a:pt x="2394" y="3406"/>
                    <a:pt x="2406" y="3442"/>
                    <a:pt x="2406" y="3454"/>
                  </a:cubicBezTo>
                  <a:lnTo>
                    <a:pt x="2406" y="3466"/>
                  </a:lnTo>
                  <a:cubicBezTo>
                    <a:pt x="2418" y="3489"/>
                    <a:pt x="2418" y="3513"/>
                    <a:pt x="2442" y="3525"/>
                  </a:cubicBezTo>
                  <a:lnTo>
                    <a:pt x="2442" y="3549"/>
                  </a:lnTo>
                  <a:cubicBezTo>
                    <a:pt x="2513" y="3739"/>
                    <a:pt x="2632" y="3918"/>
                    <a:pt x="2763" y="4085"/>
                  </a:cubicBezTo>
                  <a:lnTo>
                    <a:pt x="2775" y="4097"/>
                  </a:lnTo>
                  <a:lnTo>
                    <a:pt x="2799" y="4109"/>
                  </a:lnTo>
                  <a:lnTo>
                    <a:pt x="2799" y="4120"/>
                  </a:lnTo>
                  <a:lnTo>
                    <a:pt x="2811" y="4144"/>
                  </a:lnTo>
                  <a:cubicBezTo>
                    <a:pt x="2823" y="4156"/>
                    <a:pt x="2834" y="4168"/>
                    <a:pt x="2858" y="4204"/>
                  </a:cubicBezTo>
                  <a:lnTo>
                    <a:pt x="2870" y="4216"/>
                  </a:lnTo>
                  <a:lnTo>
                    <a:pt x="2918" y="4263"/>
                  </a:lnTo>
                  <a:lnTo>
                    <a:pt x="2930" y="4275"/>
                  </a:lnTo>
                  <a:cubicBezTo>
                    <a:pt x="2942" y="4287"/>
                    <a:pt x="2954" y="4299"/>
                    <a:pt x="2989" y="4323"/>
                  </a:cubicBezTo>
                  <a:lnTo>
                    <a:pt x="3001" y="4335"/>
                  </a:lnTo>
                  <a:lnTo>
                    <a:pt x="3049" y="4382"/>
                  </a:lnTo>
                  <a:lnTo>
                    <a:pt x="3061" y="4394"/>
                  </a:lnTo>
                  <a:cubicBezTo>
                    <a:pt x="3073" y="4406"/>
                    <a:pt x="3108" y="4418"/>
                    <a:pt x="3120" y="4442"/>
                  </a:cubicBezTo>
                  <a:lnTo>
                    <a:pt x="3132" y="4442"/>
                  </a:lnTo>
                  <a:cubicBezTo>
                    <a:pt x="3156" y="4454"/>
                    <a:pt x="3168" y="4466"/>
                    <a:pt x="3192" y="4478"/>
                  </a:cubicBezTo>
                  <a:lnTo>
                    <a:pt x="3215" y="4501"/>
                  </a:lnTo>
                  <a:lnTo>
                    <a:pt x="3227" y="4501"/>
                  </a:lnTo>
                  <a:cubicBezTo>
                    <a:pt x="3215" y="4501"/>
                    <a:pt x="3215" y="4513"/>
                    <a:pt x="3192" y="4513"/>
                  </a:cubicBezTo>
                  <a:cubicBezTo>
                    <a:pt x="3156" y="4537"/>
                    <a:pt x="3096" y="4573"/>
                    <a:pt x="3049" y="4597"/>
                  </a:cubicBezTo>
                  <a:cubicBezTo>
                    <a:pt x="3037" y="4597"/>
                    <a:pt x="3037" y="4621"/>
                    <a:pt x="3013" y="4621"/>
                  </a:cubicBezTo>
                  <a:cubicBezTo>
                    <a:pt x="2977" y="4585"/>
                    <a:pt x="2942" y="4561"/>
                    <a:pt x="2894" y="4525"/>
                  </a:cubicBezTo>
                  <a:lnTo>
                    <a:pt x="2858" y="4478"/>
                  </a:lnTo>
                  <a:lnTo>
                    <a:pt x="2811" y="4442"/>
                  </a:lnTo>
                  <a:lnTo>
                    <a:pt x="2799" y="4418"/>
                  </a:lnTo>
                  <a:lnTo>
                    <a:pt x="2763" y="4394"/>
                  </a:lnTo>
                  <a:lnTo>
                    <a:pt x="2751" y="4382"/>
                  </a:lnTo>
                  <a:cubicBezTo>
                    <a:pt x="2620" y="4347"/>
                    <a:pt x="2608" y="4335"/>
                    <a:pt x="2608" y="4335"/>
                  </a:cubicBezTo>
                  <a:lnTo>
                    <a:pt x="2584" y="4311"/>
                  </a:lnTo>
                  <a:lnTo>
                    <a:pt x="2561" y="4287"/>
                  </a:lnTo>
                  <a:lnTo>
                    <a:pt x="2537" y="4275"/>
                  </a:lnTo>
                  <a:lnTo>
                    <a:pt x="2513" y="4240"/>
                  </a:lnTo>
                  <a:lnTo>
                    <a:pt x="2501" y="4228"/>
                  </a:lnTo>
                  <a:cubicBezTo>
                    <a:pt x="2501" y="4216"/>
                    <a:pt x="2477" y="4216"/>
                    <a:pt x="2477" y="4192"/>
                  </a:cubicBezTo>
                  <a:lnTo>
                    <a:pt x="2465" y="4180"/>
                  </a:lnTo>
                  <a:cubicBezTo>
                    <a:pt x="2465" y="4168"/>
                    <a:pt x="2453" y="4168"/>
                    <a:pt x="2453" y="4156"/>
                  </a:cubicBezTo>
                  <a:lnTo>
                    <a:pt x="2442" y="4132"/>
                  </a:lnTo>
                  <a:cubicBezTo>
                    <a:pt x="2442" y="4120"/>
                    <a:pt x="2418" y="4120"/>
                    <a:pt x="2418" y="4109"/>
                  </a:cubicBezTo>
                  <a:lnTo>
                    <a:pt x="2406" y="4097"/>
                  </a:lnTo>
                  <a:cubicBezTo>
                    <a:pt x="2406" y="4073"/>
                    <a:pt x="2394" y="4073"/>
                    <a:pt x="2394" y="4061"/>
                  </a:cubicBezTo>
                  <a:lnTo>
                    <a:pt x="2382" y="4049"/>
                  </a:lnTo>
                  <a:cubicBezTo>
                    <a:pt x="2358" y="4037"/>
                    <a:pt x="2358" y="4013"/>
                    <a:pt x="2346" y="4001"/>
                  </a:cubicBezTo>
                  <a:lnTo>
                    <a:pt x="2346" y="3990"/>
                  </a:lnTo>
                  <a:cubicBezTo>
                    <a:pt x="2334" y="3978"/>
                    <a:pt x="2334" y="3954"/>
                    <a:pt x="2322" y="3942"/>
                  </a:cubicBezTo>
                  <a:lnTo>
                    <a:pt x="2299" y="3930"/>
                  </a:lnTo>
                  <a:cubicBezTo>
                    <a:pt x="2299" y="3918"/>
                    <a:pt x="2287" y="3894"/>
                    <a:pt x="2287" y="3894"/>
                  </a:cubicBezTo>
                  <a:lnTo>
                    <a:pt x="2275" y="3882"/>
                  </a:lnTo>
                  <a:cubicBezTo>
                    <a:pt x="2275" y="3870"/>
                    <a:pt x="2263" y="3870"/>
                    <a:pt x="2263" y="3859"/>
                  </a:cubicBezTo>
                  <a:lnTo>
                    <a:pt x="2239" y="3835"/>
                  </a:lnTo>
                  <a:cubicBezTo>
                    <a:pt x="2239" y="3823"/>
                    <a:pt x="2227" y="3823"/>
                    <a:pt x="2227" y="3811"/>
                  </a:cubicBezTo>
                  <a:lnTo>
                    <a:pt x="2215" y="3775"/>
                  </a:lnTo>
                  <a:cubicBezTo>
                    <a:pt x="2215" y="3763"/>
                    <a:pt x="2203" y="3763"/>
                    <a:pt x="2203" y="3751"/>
                  </a:cubicBezTo>
                  <a:cubicBezTo>
                    <a:pt x="2203" y="3739"/>
                    <a:pt x="2203" y="3739"/>
                    <a:pt x="2180" y="3716"/>
                  </a:cubicBezTo>
                  <a:cubicBezTo>
                    <a:pt x="2180" y="3704"/>
                    <a:pt x="2168" y="3704"/>
                    <a:pt x="2168" y="3692"/>
                  </a:cubicBezTo>
                  <a:cubicBezTo>
                    <a:pt x="2168" y="3692"/>
                    <a:pt x="2168" y="3680"/>
                    <a:pt x="2156" y="3680"/>
                  </a:cubicBezTo>
                  <a:cubicBezTo>
                    <a:pt x="2156" y="3656"/>
                    <a:pt x="2144" y="3656"/>
                    <a:pt x="2144" y="3644"/>
                  </a:cubicBezTo>
                  <a:cubicBezTo>
                    <a:pt x="2144" y="3632"/>
                    <a:pt x="2144" y="3632"/>
                    <a:pt x="2120" y="3620"/>
                  </a:cubicBezTo>
                  <a:cubicBezTo>
                    <a:pt x="2120" y="3597"/>
                    <a:pt x="2108" y="3597"/>
                    <a:pt x="2108" y="3585"/>
                  </a:cubicBezTo>
                  <a:lnTo>
                    <a:pt x="2096" y="3561"/>
                  </a:lnTo>
                  <a:cubicBezTo>
                    <a:pt x="2096" y="3537"/>
                    <a:pt x="2084" y="3537"/>
                    <a:pt x="2084" y="3525"/>
                  </a:cubicBezTo>
                  <a:lnTo>
                    <a:pt x="2061" y="3501"/>
                  </a:lnTo>
                  <a:cubicBezTo>
                    <a:pt x="2061" y="3478"/>
                    <a:pt x="2049" y="3466"/>
                    <a:pt x="2049" y="3454"/>
                  </a:cubicBezTo>
                  <a:lnTo>
                    <a:pt x="2049" y="3442"/>
                  </a:lnTo>
                  <a:cubicBezTo>
                    <a:pt x="2049" y="3418"/>
                    <a:pt x="2037" y="3394"/>
                    <a:pt x="2037" y="3382"/>
                  </a:cubicBezTo>
                  <a:lnTo>
                    <a:pt x="2037" y="3358"/>
                  </a:lnTo>
                  <a:cubicBezTo>
                    <a:pt x="2037" y="3347"/>
                    <a:pt x="2025" y="3335"/>
                    <a:pt x="2025" y="3323"/>
                  </a:cubicBezTo>
                  <a:lnTo>
                    <a:pt x="2025" y="3287"/>
                  </a:lnTo>
                  <a:cubicBezTo>
                    <a:pt x="2025" y="3275"/>
                    <a:pt x="2025" y="3263"/>
                    <a:pt x="2001" y="3239"/>
                  </a:cubicBezTo>
                  <a:lnTo>
                    <a:pt x="2001" y="3216"/>
                  </a:lnTo>
                  <a:lnTo>
                    <a:pt x="2001" y="3180"/>
                  </a:lnTo>
                  <a:lnTo>
                    <a:pt x="2001" y="3156"/>
                  </a:lnTo>
                  <a:lnTo>
                    <a:pt x="2001" y="3120"/>
                  </a:lnTo>
                  <a:lnTo>
                    <a:pt x="2001" y="3097"/>
                  </a:lnTo>
                  <a:lnTo>
                    <a:pt x="2001" y="3061"/>
                  </a:lnTo>
                  <a:lnTo>
                    <a:pt x="2001" y="3037"/>
                  </a:lnTo>
                  <a:lnTo>
                    <a:pt x="2001" y="3001"/>
                  </a:lnTo>
                  <a:lnTo>
                    <a:pt x="2001" y="2977"/>
                  </a:lnTo>
                  <a:lnTo>
                    <a:pt x="2001" y="2942"/>
                  </a:lnTo>
                  <a:lnTo>
                    <a:pt x="2001" y="2930"/>
                  </a:lnTo>
                  <a:lnTo>
                    <a:pt x="2001" y="2906"/>
                  </a:lnTo>
                  <a:lnTo>
                    <a:pt x="2001" y="2870"/>
                  </a:lnTo>
                  <a:lnTo>
                    <a:pt x="2001" y="2823"/>
                  </a:lnTo>
                  <a:lnTo>
                    <a:pt x="2001" y="2811"/>
                  </a:lnTo>
                  <a:lnTo>
                    <a:pt x="2001" y="2751"/>
                  </a:lnTo>
                  <a:cubicBezTo>
                    <a:pt x="2001" y="2525"/>
                    <a:pt x="2037" y="2323"/>
                    <a:pt x="2096" y="2108"/>
                  </a:cubicBezTo>
                  <a:cubicBezTo>
                    <a:pt x="2227" y="1620"/>
                    <a:pt x="2537" y="1192"/>
                    <a:pt x="2942" y="882"/>
                  </a:cubicBezTo>
                  <a:cubicBezTo>
                    <a:pt x="3346" y="584"/>
                    <a:pt x="3835" y="418"/>
                    <a:pt x="4347" y="418"/>
                  </a:cubicBezTo>
                  <a:close/>
                  <a:moveTo>
                    <a:pt x="4251" y="1"/>
                  </a:moveTo>
                  <a:cubicBezTo>
                    <a:pt x="3656" y="1"/>
                    <a:pt x="3096" y="191"/>
                    <a:pt x="2620" y="537"/>
                  </a:cubicBezTo>
                  <a:cubicBezTo>
                    <a:pt x="2144" y="894"/>
                    <a:pt x="1787" y="1406"/>
                    <a:pt x="1620" y="1977"/>
                  </a:cubicBezTo>
                  <a:cubicBezTo>
                    <a:pt x="1549" y="2215"/>
                    <a:pt x="1513" y="2477"/>
                    <a:pt x="1513" y="2727"/>
                  </a:cubicBezTo>
                  <a:lnTo>
                    <a:pt x="1513" y="2799"/>
                  </a:lnTo>
                  <a:lnTo>
                    <a:pt x="1513" y="2811"/>
                  </a:lnTo>
                  <a:lnTo>
                    <a:pt x="1513" y="2835"/>
                  </a:lnTo>
                  <a:lnTo>
                    <a:pt x="1513" y="2870"/>
                  </a:lnTo>
                  <a:lnTo>
                    <a:pt x="1513" y="2906"/>
                  </a:lnTo>
                  <a:lnTo>
                    <a:pt x="1513" y="2954"/>
                  </a:lnTo>
                  <a:lnTo>
                    <a:pt x="1513" y="2977"/>
                  </a:lnTo>
                  <a:lnTo>
                    <a:pt x="1513" y="3025"/>
                  </a:lnTo>
                  <a:lnTo>
                    <a:pt x="1513" y="3049"/>
                  </a:lnTo>
                  <a:lnTo>
                    <a:pt x="1513" y="3097"/>
                  </a:lnTo>
                  <a:lnTo>
                    <a:pt x="1513" y="3132"/>
                  </a:lnTo>
                  <a:lnTo>
                    <a:pt x="1513" y="3168"/>
                  </a:lnTo>
                  <a:lnTo>
                    <a:pt x="1513" y="3204"/>
                  </a:lnTo>
                  <a:lnTo>
                    <a:pt x="1513" y="3251"/>
                  </a:lnTo>
                  <a:lnTo>
                    <a:pt x="1513" y="3275"/>
                  </a:lnTo>
                  <a:cubicBezTo>
                    <a:pt x="1513" y="3287"/>
                    <a:pt x="1513" y="3311"/>
                    <a:pt x="1537" y="3323"/>
                  </a:cubicBezTo>
                  <a:lnTo>
                    <a:pt x="1537" y="3335"/>
                  </a:lnTo>
                  <a:lnTo>
                    <a:pt x="1537" y="3347"/>
                  </a:lnTo>
                  <a:cubicBezTo>
                    <a:pt x="1537" y="3370"/>
                    <a:pt x="1537" y="3382"/>
                    <a:pt x="1549" y="3394"/>
                  </a:cubicBezTo>
                  <a:lnTo>
                    <a:pt x="1549" y="3430"/>
                  </a:lnTo>
                  <a:cubicBezTo>
                    <a:pt x="1549" y="3442"/>
                    <a:pt x="1560" y="3454"/>
                    <a:pt x="1560" y="3489"/>
                  </a:cubicBezTo>
                  <a:lnTo>
                    <a:pt x="1560" y="3501"/>
                  </a:lnTo>
                  <a:cubicBezTo>
                    <a:pt x="1560" y="3525"/>
                    <a:pt x="1572" y="3549"/>
                    <a:pt x="1572" y="3573"/>
                  </a:cubicBezTo>
                  <a:lnTo>
                    <a:pt x="1572" y="3585"/>
                  </a:lnTo>
                  <a:cubicBezTo>
                    <a:pt x="1572" y="3609"/>
                    <a:pt x="1596" y="3620"/>
                    <a:pt x="1596" y="3632"/>
                  </a:cubicBezTo>
                  <a:lnTo>
                    <a:pt x="1596" y="3644"/>
                  </a:lnTo>
                  <a:lnTo>
                    <a:pt x="1596" y="3668"/>
                  </a:lnTo>
                  <a:cubicBezTo>
                    <a:pt x="1596" y="3680"/>
                    <a:pt x="1608" y="3692"/>
                    <a:pt x="1608" y="3704"/>
                  </a:cubicBezTo>
                  <a:lnTo>
                    <a:pt x="1608" y="3728"/>
                  </a:lnTo>
                  <a:lnTo>
                    <a:pt x="1608" y="3739"/>
                  </a:lnTo>
                  <a:cubicBezTo>
                    <a:pt x="1608" y="3751"/>
                    <a:pt x="1620" y="3763"/>
                    <a:pt x="1620" y="3787"/>
                  </a:cubicBezTo>
                  <a:cubicBezTo>
                    <a:pt x="1620" y="3799"/>
                    <a:pt x="1632" y="3799"/>
                    <a:pt x="1632" y="3811"/>
                  </a:cubicBezTo>
                  <a:cubicBezTo>
                    <a:pt x="1632" y="3823"/>
                    <a:pt x="1656" y="3847"/>
                    <a:pt x="1656" y="3847"/>
                  </a:cubicBezTo>
                  <a:cubicBezTo>
                    <a:pt x="1656" y="3859"/>
                    <a:pt x="1656" y="3859"/>
                    <a:pt x="1668" y="3870"/>
                  </a:cubicBezTo>
                  <a:cubicBezTo>
                    <a:pt x="1668" y="3882"/>
                    <a:pt x="1680" y="3906"/>
                    <a:pt x="1680" y="3906"/>
                  </a:cubicBezTo>
                  <a:cubicBezTo>
                    <a:pt x="1680" y="3918"/>
                    <a:pt x="1691" y="3918"/>
                    <a:pt x="1691" y="3930"/>
                  </a:cubicBezTo>
                  <a:cubicBezTo>
                    <a:pt x="1691" y="3942"/>
                    <a:pt x="1715" y="3966"/>
                    <a:pt x="1715" y="3966"/>
                  </a:cubicBezTo>
                  <a:lnTo>
                    <a:pt x="1727" y="3990"/>
                  </a:lnTo>
                  <a:cubicBezTo>
                    <a:pt x="1727" y="4001"/>
                    <a:pt x="1739" y="4025"/>
                    <a:pt x="1739" y="4025"/>
                  </a:cubicBezTo>
                  <a:cubicBezTo>
                    <a:pt x="1739" y="4025"/>
                    <a:pt x="1739" y="4037"/>
                    <a:pt x="1751" y="4037"/>
                  </a:cubicBezTo>
                  <a:cubicBezTo>
                    <a:pt x="1751" y="4049"/>
                    <a:pt x="1775" y="4061"/>
                    <a:pt x="1775" y="4061"/>
                  </a:cubicBezTo>
                  <a:cubicBezTo>
                    <a:pt x="1775" y="4061"/>
                    <a:pt x="1775" y="4085"/>
                    <a:pt x="1787" y="4085"/>
                  </a:cubicBezTo>
                  <a:cubicBezTo>
                    <a:pt x="1799" y="4097"/>
                    <a:pt x="1799" y="4109"/>
                    <a:pt x="1811" y="4120"/>
                  </a:cubicBezTo>
                  <a:lnTo>
                    <a:pt x="1834" y="4144"/>
                  </a:lnTo>
                  <a:cubicBezTo>
                    <a:pt x="1846" y="4156"/>
                    <a:pt x="1858" y="4180"/>
                    <a:pt x="1858" y="4204"/>
                  </a:cubicBezTo>
                  <a:lnTo>
                    <a:pt x="1858" y="4216"/>
                  </a:lnTo>
                  <a:cubicBezTo>
                    <a:pt x="1870" y="4228"/>
                    <a:pt x="1870" y="4240"/>
                    <a:pt x="1894" y="4263"/>
                  </a:cubicBezTo>
                  <a:lnTo>
                    <a:pt x="1906" y="4287"/>
                  </a:lnTo>
                  <a:cubicBezTo>
                    <a:pt x="1918" y="4299"/>
                    <a:pt x="1918" y="4323"/>
                    <a:pt x="1930" y="4323"/>
                  </a:cubicBezTo>
                  <a:lnTo>
                    <a:pt x="1953" y="4335"/>
                  </a:lnTo>
                  <a:cubicBezTo>
                    <a:pt x="1965" y="4347"/>
                    <a:pt x="1965" y="4359"/>
                    <a:pt x="1977" y="4359"/>
                  </a:cubicBezTo>
                  <a:cubicBezTo>
                    <a:pt x="1977" y="4382"/>
                    <a:pt x="1989" y="4382"/>
                    <a:pt x="1989" y="4394"/>
                  </a:cubicBezTo>
                  <a:lnTo>
                    <a:pt x="2025" y="4418"/>
                  </a:lnTo>
                  <a:lnTo>
                    <a:pt x="2037" y="4442"/>
                  </a:lnTo>
                  <a:lnTo>
                    <a:pt x="2072" y="4466"/>
                  </a:lnTo>
                  <a:cubicBezTo>
                    <a:pt x="2072" y="4478"/>
                    <a:pt x="2084" y="4478"/>
                    <a:pt x="2084" y="4501"/>
                  </a:cubicBezTo>
                  <a:lnTo>
                    <a:pt x="2108" y="4525"/>
                  </a:lnTo>
                  <a:cubicBezTo>
                    <a:pt x="2108" y="4537"/>
                    <a:pt x="2132" y="4537"/>
                    <a:pt x="2132" y="4537"/>
                  </a:cubicBezTo>
                  <a:lnTo>
                    <a:pt x="2156" y="4573"/>
                  </a:lnTo>
                  <a:lnTo>
                    <a:pt x="2168" y="4585"/>
                  </a:lnTo>
                  <a:lnTo>
                    <a:pt x="2203" y="4621"/>
                  </a:lnTo>
                  <a:lnTo>
                    <a:pt x="2215" y="4632"/>
                  </a:lnTo>
                  <a:lnTo>
                    <a:pt x="2251" y="4656"/>
                  </a:lnTo>
                  <a:lnTo>
                    <a:pt x="2263" y="4680"/>
                  </a:lnTo>
                  <a:lnTo>
                    <a:pt x="2311" y="4716"/>
                  </a:lnTo>
                  <a:lnTo>
                    <a:pt x="2346" y="4763"/>
                  </a:lnTo>
                  <a:cubicBezTo>
                    <a:pt x="2382" y="4775"/>
                    <a:pt x="2406" y="4811"/>
                    <a:pt x="2430" y="4823"/>
                  </a:cubicBezTo>
                  <a:lnTo>
                    <a:pt x="2406" y="4835"/>
                  </a:lnTo>
                  <a:cubicBezTo>
                    <a:pt x="2287" y="4811"/>
                    <a:pt x="2156" y="4811"/>
                    <a:pt x="2025" y="4811"/>
                  </a:cubicBezTo>
                  <a:cubicBezTo>
                    <a:pt x="906" y="4811"/>
                    <a:pt x="1" y="5716"/>
                    <a:pt x="1" y="6835"/>
                  </a:cubicBezTo>
                  <a:cubicBezTo>
                    <a:pt x="1" y="7954"/>
                    <a:pt x="906" y="8859"/>
                    <a:pt x="2025" y="8859"/>
                  </a:cubicBezTo>
                  <a:lnTo>
                    <a:pt x="8633" y="8859"/>
                  </a:lnTo>
                  <a:cubicBezTo>
                    <a:pt x="8740" y="8859"/>
                    <a:pt x="8823" y="8764"/>
                    <a:pt x="8823" y="8669"/>
                  </a:cubicBezTo>
                  <a:cubicBezTo>
                    <a:pt x="9002" y="8573"/>
                    <a:pt x="8919" y="8490"/>
                    <a:pt x="8811" y="8490"/>
                  </a:cubicBezTo>
                  <a:lnTo>
                    <a:pt x="2203" y="8490"/>
                  </a:lnTo>
                  <a:cubicBezTo>
                    <a:pt x="1299" y="8490"/>
                    <a:pt x="560" y="7752"/>
                    <a:pt x="560" y="6847"/>
                  </a:cubicBezTo>
                  <a:cubicBezTo>
                    <a:pt x="560" y="5942"/>
                    <a:pt x="1299" y="5216"/>
                    <a:pt x="2203" y="5216"/>
                  </a:cubicBezTo>
                  <a:cubicBezTo>
                    <a:pt x="2334" y="5216"/>
                    <a:pt x="2489" y="5228"/>
                    <a:pt x="2620" y="5275"/>
                  </a:cubicBezTo>
                  <a:cubicBezTo>
                    <a:pt x="2629" y="5277"/>
                    <a:pt x="2639" y="5278"/>
                    <a:pt x="2649" y="5278"/>
                  </a:cubicBezTo>
                  <a:cubicBezTo>
                    <a:pt x="2715" y="5278"/>
                    <a:pt x="2791" y="5244"/>
                    <a:pt x="2823" y="5192"/>
                  </a:cubicBezTo>
                  <a:cubicBezTo>
                    <a:pt x="2882" y="5109"/>
                    <a:pt x="2954" y="5037"/>
                    <a:pt x="3037" y="4978"/>
                  </a:cubicBezTo>
                  <a:cubicBezTo>
                    <a:pt x="3049" y="4954"/>
                    <a:pt x="3061" y="4942"/>
                    <a:pt x="3096" y="4930"/>
                  </a:cubicBezTo>
                  <a:lnTo>
                    <a:pt x="3108" y="4930"/>
                  </a:lnTo>
                  <a:cubicBezTo>
                    <a:pt x="3120" y="4918"/>
                    <a:pt x="3132" y="4894"/>
                    <a:pt x="3168" y="4882"/>
                  </a:cubicBezTo>
                  <a:cubicBezTo>
                    <a:pt x="3215" y="4859"/>
                    <a:pt x="3251" y="4823"/>
                    <a:pt x="3299" y="4811"/>
                  </a:cubicBezTo>
                  <a:cubicBezTo>
                    <a:pt x="3311" y="4799"/>
                    <a:pt x="3346" y="4799"/>
                    <a:pt x="3358" y="4775"/>
                  </a:cubicBezTo>
                  <a:cubicBezTo>
                    <a:pt x="3406" y="4763"/>
                    <a:pt x="3454" y="4740"/>
                    <a:pt x="3489" y="4716"/>
                  </a:cubicBezTo>
                  <a:cubicBezTo>
                    <a:pt x="3513" y="4716"/>
                    <a:pt x="3537" y="4704"/>
                    <a:pt x="3549" y="4704"/>
                  </a:cubicBezTo>
                  <a:lnTo>
                    <a:pt x="3573" y="4704"/>
                  </a:lnTo>
                  <a:cubicBezTo>
                    <a:pt x="3585" y="4704"/>
                    <a:pt x="3608" y="4692"/>
                    <a:pt x="3632" y="4692"/>
                  </a:cubicBezTo>
                  <a:lnTo>
                    <a:pt x="3930" y="4692"/>
                  </a:lnTo>
                  <a:cubicBezTo>
                    <a:pt x="3989" y="4692"/>
                    <a:pt x="4025" y="4704"/>
                    <a:pt x="4085" y="4704"/>
                  </a:cubicBezTo>
                  <a:cubicBezTo>
                    <a:pt x="4120" y="4704"/>
                    <a:pt x="4132" y="4716"/>
                    <a:pt x="4168" y="4716"/>
                  </a:cubicBezTo>
                  <a:lnTo>
                    <a:pt x="4180" y="4716"/>
                  </a:lnTo>
                  <a:cubicBezTo>
                    <a:pt x="4204" y="4716"/>
                    <a:pt x="4227" y="4740"/>
                    <a:pt x="4251" y="4740"/>
                  </a:cubicBezTo>
                  <a:lnTo>
                    <a:pt x="4394" y="4740"/>
                  </a:lnTo>
                  <a:cubicBezTo>
                    <a:pt x="4394" y="4740"/>
                    <a:pt x="4406" y="4740"/>
                    <a:pt x="4406" y="4716"/>
                  </a:cubicBezTo>
                  <a:lnTo>
                    <a:pt x="4454" y="4680"/>
                  </a:lnTo>
                  <a:cubicBezTo>
                    <a:pt x="4478" y="4644"/>
                    <a:pt x="4489" y="4621"/>
                    <a:pt x="4489" y="4585"/>
                  </a:cubicBezTo>
                  <a:cubicBezTo>
                    <a:pt x="4489" y="4561"/>
                    <a:pt x="4513" y="4525"/>
                    <a:pt x="4513" y="4513"/>
                  </a:cubicBezTo>
                  <a:cubicBezTo>
                    <a:pt x="4513" y="4501"/>
                    <a:pt x="4525" y="4478"/>
                    <a:pt x="4525" y="4466"/>
                  </a:cubicBezTo>
                  <a:cubicBezTo>
                    <a:pt x="4525" y="4454"/>
                    <a:pt x="4525" y="4442"/>
                    <a:pt x="4537" y="4418"/>
                  </a:cubicBezTo>
                  <a:cubicBezTo>
                    <a:pt x="4537" y="4406"/>
                    <a:pt x="4549" y="4382"/>
                    <a:pt x="4549" y="4359"/>
                  </a:cubicBezTo>
                  <a:lnTo>
                    <a:pt x="4549" y="4347"/>
                  </a:lnTo>
                  <a:cubicBezTo>
                    <a:pt x="4811" y="3609"/>
                    <a:pt x="5442" y="3049"/>
                    <a:pt x="6216" y="2894"/>
                  </a:cubicBezTo>
                  <a:lnTo>
                    <a:pt x="6240" y="2894"/>
                  </a:lnTo>
                  <a:cubicBezTo>
                    <a:pt x="6371" y="2858"/>
                    <a:pt x="6513" y="2847"/>
                    <a:pt x="6668" y="2847"/>
                  </a:cubicBezTo>
                  <a:lnTo>
                    <a:pt x="6799" y="2847"/>
                  </a:lnTo>
                  <a:cubicBezTo>
                    <a:pt x="7228" y="2870"/>
                    <a:pt x="7633" y="3013"/>
                    <a:pt x="7978" y="3263"/>
                  </a:cubicBezTo>
                  <a:cubicBezTo>
                    <a:pt x="8012" y="3287"/>
                    <a:pt x="8051" y="3300"/>
                    <a:pt x="8090" y="3300"/>
                  </a:cubicBezTo>
                  <a:cubicBezTo>
                    <a:pt x="8148" y="3300"/>
                    <a:pt x="8204" y="3272"/>
                    <a:pt x="8240" y="3216"/>
                  </a:cubicBezTo>
                  <a:cubicBezTo>
                    <a:pt x="8299" y="3132"/>
                    <a:pt x="8288" y="3013"/>
                    <a:pt x="8204" y="2954"/>
                  </a:cubicBezTo>
                  <a:cubicBezTo>
                    <a:pt x="7847" y="2680"/>
                    <a:pt x="7430" y="2513"/>
                    <a:pt x="6978" y="2477"/>
                  </a:cubicBezTo>
                  <a:cubicBezTo>
                    <a:pt x="6966" y="2311"/>
                    <a:pt x="6930" y="2132"/>
                    <a:pt x="6894" y="1977"/>
                  </a:cubicBezTo>
                  <a:cubicBezTo>
                    <a:pt x="6728" y="1418"/>
                    <a:pt x="6371" y="894"/>
                    <a:pt x="5894" y="537"/>
                  </a:cubicBezTo>
                  <a:cubicBezTo>
                    <a:pt x="5418" y="180"/>
                    <a:pt x="4847" y="1"/>
                    <a:pt x="4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607;p55">
              <a:extLst>
                <a:ext uri="{FF2B5EF4-FFF2-40B4-BE49-F238E27FC236}">
                  <a16:creationId xmlns:a16="http://schemas.microsoft.com/office/drawing/2014/main" id="{DBA32EF3-340B-2D49-8676-03D8F83D8432}"/>
                </a:ext>
              </a:extLst>
            </p:cNvPr>
            <p:cNvSpPr/>
            <p:nvPr/>
          </p:nvSpPr>
          <p:spPr>
            <a:xfrm>
              <a:off x="1670026" y="3377672"/>
              <a:ext cx="104760" cy="175256"/>
            </a:xfrm>
            <a:custGeom>
              <a:avLst/>
              <a:gdLst/>
              <a:ahLst/>
              <a:cxnLst/>
              <a:rect l="l" t="t" r="r" b="b"/>
              <a:pathLst>
                <a:path w="3299" h="5519" extrusionOk="0">
                  <a:moveTo>
                    <a:pt x="210" y="0"/>
                  </a:moveTo>
                  <a:cubicBezTo>
                    <a:pt x="169" y="0"/>
                    <a:pt x="128" y="15"/>
                    <a:pt x="96" y="41"/>
                  </a:cubicBezTo>
                  <a:cubicBezTo>
                    <a:pt x="1" y="113"/>
                    <a:pt x="1" y="232"/>
                    <a:pt x="60" y="303"/>
                  </a:cubicBezTo>
                  <a:cubicBezTo>
                    <a:pt x="394" y="708"/>
                    <a:pt x="572" y="1196"/>
                    <a:pt x="572" y="1720"/>
                  </a:cubicBezTo>
                  <a:lnTo>
                    <a:pt x="572" y="1780"/>
                  </a:lnTo>
                  <a:lnTo>
                    <a:pt x="572" y="1791"/>
                  </a:lnTo>
                  <a:cubicBezTo>
                    <a:pt x="572" y="1851"/>
                    <a:pt x="596" y="1910"/>
                    <a:pt x="644" y="1958"/>
                  </a:cubicBezTo>
                  <a:cubicBezTo>
                    <a:pt x="676" y="1990"/>
                    <a:pt x="718" y="2000"/>
                    <a:pt x="760" y="2000"/>
                  </a:cubicBezTo>
                  <a:cubicBezTo>
                    <a:pt x="781" y="2000"/>
                    <a:pt x="803" y="1998"/>
                    <a:pt x="822" y="1994"/>
                  </a:cubicBezTo>
                  <a:cubicBezTo>
                    <a:pt x="977" y="1946"/>
                    <a:pt x="1132" y="1922"/>
                    <a:pt x="1299" y="1922"/>
                  </a:cubicBezTo>
                  <a:cubicBezTo>
                    <a:pt x="2192" y="1922"/>
                    <a:pt x="2906" y="2649"/>
                    <a:pt x="2906" y="3530"/>
                  </a:cubicBezTo>
                  <a:cubicBezTo>
                    <a:pt x="2906" y="4423"/>
                    <a:pt x="2180" y="5125"/>
                    <a:pt x="1299" y="5125"/>
                  </a:cubicBezTo>
                  <a:lnTo>
                    <a:pt x="1168" y="5125"/>
                  </a:lnTo>
                  <a:cubicBezTo>
                    <a:pt x="1061" y="5125"/>
                    <a:pt x="977" y="5220"/>
                    <a:pt x="977" y="5328"/>
                  </a:cubicBezTo>
                  <a:cubicBezTo>
                    <a:pt x="977" y="5423"/>
                    <a:pt x="1061" y="5518"/>
                    <a:pt x="1168" y="5518"/>
                  </a:cubicBezTo>
                  <a:lnTo>
                    <a:pt x="1299" y="5518"/>
                  </a:lnTo>
                  <a:cubicBezTo>
                    <a:pt x="2394" y="5518"/>
                    <a:pt x="3287" y="4625"/>
                    <a:pt x="3287" y="3518"/>
                  </a:cubicBezTo>
                  <a:cubicBezTo>
                    <a:pt x="3299" y="2422"/>
                    <a:pt x="2406" y="1529"/>
                    <a:pt x="1299" y="1529"/>
                  </a:cubicBezTo>
                  <a:cubicBezTo>
                    <a:pt x="1180" y="1529"/>
                    <a:pt x="1061" y="1541"/>
                    <a:pt x="942" y="1565"/>
                  </a:cubicBezTo>
                  <a:cubicBezTo>
                    <a:pt x="918" y="1029"/>
                    <a:pt x="703" y="494"/>
                    <a:pt x="358" y="77"/>
                  </a:cubicBezTo>
                  <a:cubicBezTo>
                    <a:pt x="318" y="24"/>
                    <a:pt x="263" y="0"/>
                    <a:pt x="2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7608;p55">
            <a:extLst>
              <a:ext uri="{FF2B5EF4-FFF2-40B4-BE49-F238E27FC236}">
                <a16:creationId xmlns:a16="http://schemas.microsoft.com/office/drawing/2014/main" id="{522DB7AF-EF43-F643-9642-0A1F71F57777}"/>
              </a:ext>
            </a:extLst>
          </p:cNvPr>
          <p:cNvGrpSpPr/>
          <p:nvPr/>
        </p:nvGrpSpPr>
        <p:grpSpPr>
          <a:xfrm>
            <a:off x="2335478" y="3333380"/>
            <a:ext cx="527426" cy="510284"/>
            <a:chOff x="1954729" y="3212394"/>
            <a:chExt cx="366387" cy="354478"/>
          </a:xfrm>
          <a:solidFill>
            <a:schemeClr val="accent1"/>
          </a:solidFill>
        </p:grpSpPr>
        <p:sp>
          <p:nvSpPr>
            <p:cNvPr id="208" name="Google Shape;7609;p55">
              <a:extLst>
                <a:ext uri="{FF2B5EF4-FFF2-40B4-BE49-F238E27FC236}">
                  <a16:creationId xmlns:a16="http://schemas.microsoft.com/office/drawing/2014/main" id="{4936AB64-B0EA-914D-B4FC-97D94ED5F60D}"/>
                </a:ext>
              </a:extLst>
            </p:cNvPr>
            <p:cNvSpPr/>
            <p:nvPr/>
          </p:nvSpPr>
          <p:spPr>
            <a:xfrm>
              <a:off x="1964192" y="3212394"/>
              <a:ext cx="356924" cy="354478"/>
            </a:xfrm>
            <a:custGeom>
              <a:avLst/>
              <a:gdLst/>
              <a:ahLst/>
              <a:cxnLst/>
              <a:rect l="l" t="t" r="r" b="b"/>
              <a:pathLst>
                <a:path w="11240" h="11163" extrusionOk="0">
                  <a:moveTo>
                    <a:pt x="3618" y="1"/>
                  </a:moveTo>
                  <a:cubicBezTo>
                    <a:pt x="3546" y="1"/>
                    <a:pt x="3474" y="18"/>
                    <a:pt x="3405" y="54"/>
                  </a:cubicBezTo>
                  <a:cubicBezTo>
                    <a:pt x="2405" y="507"/>
                    <a:pt x="1560" y="1245"/>
                    <a:pt x="953" y="2161"/>
                  </a:cubicBezTo>
                  <a:cubicBezTo>
                    <a:pt x="321" y="3114"/>
                    <a:pt x="0" y="4221"/>
                    <a:pt x="0" y="5352"/>
                  </a:cubicBezTo>
                  <a:cubicBezTo>
                    <a:pt x="0" y="8567"/>
                    <a:pt x="2619" y="11163"/>
                    <a:pt x="5822" y="11163"/>
                  </a:cubicBezTo>
                  <a:cubicBezTo>
                    <a:pt x="6953" y="11163"/>
                    <a:pt x="8061" y="10841"/>
                    <a:pt x="9001" y="10222"/>
                  </a:cubicBezTo>
                  <a:cubicBezTo>
                    <a:pt x="9930" y="9603"/>
                    <a:pt x="10656" y="8758"/>
                    <a:pt x="11120" y="7757"/>
                  </a:cubicBezTo>
                  <a:cubicBezTo>
                    <a:pt x="11240" y="7567"/>
                    <a:pt x="11180" y="7317"/>
                    <a:pt x="11001" y="7186"/>
                  </a:cubicBezTo>
                  <a:cubicBezTo>
                    <a:pt x="10912" y="7109"/>
                    <a:pt x="10802" y="7070"/>
                    <a:pt x="10692" y="7070"/>
                  </a:cubicBezTo>
                  <a:cubicBezTo>
                    <a:pt x="10582" y="7070"/>
                    <a:pt x="10472" y="7109"/>
                    <a:pt x="10382" y="7186"/>
                  </a:cubicBezTo>
                  <a:cubicBezTo>
                    <a:pt x="9585" y="7793"/>
                    <a:pt x="8632" y="8115"/>
                    <a:pt x="7632" y="8115"/>
                  </a:cubicBezTo>
                  <a:cubicBezTo>
                    <a:pt x="7370" y="8115"/>
                    <a:pt x="7084" y="8091"/>
                    <a:pt x="6810" y="8043"/>
                  </a:cubicBezTo>
                  <a:cubicBezTo>
                    <a:pt x="6802" y="8042"/>
                    <a:pt x="6794" y="8042"/>
                    <a:pt x="6786" y="8042"/>
                  </a:cubicBezTo>
                  <a:cubicBezTo>
                    <a:pt x="6698" y="8042"/>
                    <a:pt x="6607" y="8101"/>
                    <a:pt x="6596" y="8210"/>
                  </a:cubicBezTo>
                  <a:cubicBezTo>
                    <a:pt x="6572" y="8317"/>
                    <a:pt x="6632" y="8412"/>
                    <a:pt x="6751" y="8436"/>
                  </a:cubicBezTo>
                  <a:cubicBezTo>
                    <a:pt x="7049" y="8484"/>
                    <a:pt x="7346" y="8508"/>
                    <a:pt x="7632" y="8508"/>
                  </a:cubicBezTo>
                  <a:cubicBezTo>
                    <a:pt x="8715" y="8508"/>
                    <a:pt x="9763" y="8150"/>
                    <a:pt x="10620" y="7495"/>
                  </a:cubicBezTo>
                  <a:cubicBezTo>
                    <a:pt x="10644" y="7478"/>
                    <a:pt x="10668" y="7469"/>
                    <a:pt x="10689" y="7469"/>
                  </a:cubicBezTo>
                  <a:cubicBezTo>
                    <a:pt x="10710" y="7469"/>
                    <a:pt x="10728" y="7478"/>
                    <a:pt x="10739" y="7495"/>
                  </a:cubicBezTo>
                  <a:cubicBezTo>
                    <a:pt x="10775" y="7519"/>
                    <a:pt x="10787" y="7567"/>
                    <a:pt x="10775" y="7615"/>
                  </a:cubicBezTo>
                  <a:cubicBezTo>
                    <a:pt x="10347" y="8543"/>
                    <a:pt x="9668" y="9341"/>
                    <a:pt x="8811" y="9901"/>
                  </a:cubicBezTo>
                  <a:cubicBezTo>
                    <a:pt x="7930" y="10484"/>
                    <a:pt x="6906" y="10782"/>
                    <a:pt x="5834" y="10782"/>
                  </a:cubicBezTo>
                  <a:cubicBezTo>
                    <a:pt x="2846" y="10782"/>
                    <a:pt x="405" y="8341"/>
                    <a:pt x="405" y="5352"/>
                  </a:cubicBezTo>
                  <a:cubicBezTo>
                    <a:pt x="405" y="4293"/>
                    <a:pt x="714" y="3269"/>
                    <a:pt x="1274" y="2376"/>
                  </a:cubicBezTo>
                  <a:cubicBezTo>
                    <a:pt x="1845" y="1507"/>
                    <a:pt x="2631" y="828"/>
                    <a:pt x="3572" y="411"/>
                  </a:cubicBezTo>
                  <a:cubicBezTo>
                    <a:pt x="3592" y="401"/>
                    <a:pt x="3609" y="396"/>
                    <a:pt x="3626" y="396"/>
                  </a:cubicBezTo>
                  <a:cubicBezTo>
                    <a:pt x="3649" y="396"/>
                    <a:pt x="3670" y="407"/>
                    <a:pt x="3691" y="435"/>
                  </a:cubicBezTo>
                  <a:cubicBezTo>
                    <a:pt x="3715" y="471"/>
                    <a:pt x="3715" y="530"/>
                    <a:pt x="3691" y="554"/>
                  </a:cubicBezTo>
                  <a:cubicBezTo>
                    <a:pt x="3036" y="1423"/>
                    <a:pt x="2679" y="2459"/>
                    <a:pt x="2679" y="3543"/>
                  </a:cubicBezTo>
                  <a:cubicBezTo>
                    <a:pt x="2679" y="4602"/>
                    <a:pt x="3000" y="5614"/>
                    <a:pt x="3631" y="6460"/>
                  </a:cubicBezTo>
                  <a:cubicBezTo>
                    <a:pt x="4239" y="7293"/>
                    <a:pt x="5084" y="7912"/>
                    <a:pt x="6060" y="8234"/>
                  </a:cubicBezTo>
                  <a:cubicBezTo>
                    <a:pt x="6081" y="8242"/>
                    <a:pt x="6103" y="8245"/>
                    <a:pt x="6124" y="8245"/>
                  </a:cubicBezTo>
                  <a:cubicBezTo>
                    <a:pt x="6200" y="8245"/>
                    <a:pt x="6273" y="8198"/>
                    <a:pt x="6310" y="8115"/>
                  </a:cubicBezTo>
                  <a:cubicBezTo>
                    <a:pt x="6334" y="8007"/>
                    <a:pt x="6287" y="7912"/>
                    <a:pt x="6191" y="7865"/>
                  </a:cubicBezTo>
                  <a:cubicBezTo>
                    <a:pt x="4322" y="7257"/>
                    <a:pt x="3060" y="5507"/>
                    <a:pt x="3060" y="3543"/>
                  </a:cubicBezTo>
                  <a:cubicBezTo>
                    <a:pt x="3060" y="2531"/>
                    <a:pt x="3393" y="1578"/>
                    <a:pt x="4001" y="792"/>
                  </a:cubicBezTo>
                  <a:cubicBezTo>
                    <a:pt x="4131" y="614"/>
                    <a:pt x="4131" y="364"/>
                    <a:pt x="4001" y="185"/>
                  </a:cubicBezTo>
                  <a:cubicBezTo>
                    <a:pt x="3898" y="67"/>
                    <a:pt x="3759" y="1"/>
                    <a:pt x="3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610;p55">
              <a:extLst>
                <a:ext uri="{FF2B5EF4-FFF2-40B4-BE49-F238E27FC236}">
                  <a16:creationId xmlns:a16="http://schemas.microsoft.com/office/drawing/2014/main" id="{86E9673C-C79D-0F42-BD1E-DBDBD740C152}"/>
                </a:ext>
              </a:extLst>
            </p:cNvPr>
            <p:cNvSpPr/>
            <p:nvPr/>
          </p:nvSpPr>
          <p:spPr>
            <a:xfrm>
              <a:off x="2127507" y="3279872"/>
              <a:ext cx="77545" cy="77545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39" y="846"/>
                  </a:moveTo>
                  <a:cubicBezTo>
                    <a:pt x="1334" y="989"/>
                    <a:pt x="1465" y="1108"/>
                    <a:pt x="1608" y="1215"/>
                  </a:cubicBezTo>
                  <a:cubicBezTo>
                    <a:pt x="1465" y="1310"/>
                    <a:pt x="1346" y="1441"/>
                    <a:pt x="1239" y="1584"/>
                  </a:cubicBezTo>
                  <a:cubicBezTo>
                    <a:pt x="1155" y="1441"/>
                    <a:pt x="1013" y="1322"/>
                    <a:pt x="870" y="1215"/>
                  </a:cubicBezTo>
                  <a:cubicBezTo>
                    <a:pt x="1013" y="1108"/>
                    <a:pt x="1155" y="989"/>
                    <a:pt x="1239" y="846"/>
                  </a:cubicBezTo>
                  <a:close/>
                  <a:moveTo>
                    <a:pt x="1227" y="1"/>
                  </a:moveTo>
                  <a:cubicBezTo>
                    <a:pt x="1120" y="1"/>
                    <a:pt x="1036" y="84"/>
                    <a:pt x="1036" y="191"/>
                  </a:cubicBezTo>
                  <a:cubicBezTo>
                    <a:pt x="1036" y="656"/>
                    <a:pt x="655" y="1025"/>
                    <a:pt x="203" y="1025"/>
                  </a:cubicBezTo>
                  <a:cubicBezTo>
                    <a:pt x="96" y="1025"/>
                    <a:pt x="1" y="1108"/>
                    <a:pt x="1" y="1215"/>
                  </a:cubicBezTo>
                  <a:cubicBezTo>
                    <a:pt x="1" y="1322"/>
                    <a:pt x="96" y="1406"/>
                    <a:pt x="203" y="1406"/>
                  </a:cubicBezTo>
                  <a:cubicBezTo>
                    <a:pt x="655" y="1406"/>
                    <a:pt x="1036" y="1787"/>
                    <a:pt x="1036" y="2239"/>
                  </a:cubicBezTo>
                  <a:cubicBezTo>
                    <a:pt x="1036" y="2346"/>
                    <a:pt x="1120" y="2442"/>
                    <a:pt x="1227" y="2442"/>
                  </a:cubicBezTo>
                  <a:cubicBezTo>
                    <a:pt x="1334" y="2442"/>
                    <a:pt x="1417" y="2346"/>
                    <a:pt x="1417" y="2239"/>
                  </a:cubicBezTo>
                  <a:cubicBezTo>
                    <a:pt x="1417" y="1787"/>
                    <a:pt x="1786" y="1406"/>
                    <a:pt x="2251" y="1406"/>
                  </a:cubicBezTo>
                  <a:cubicBezTo>
                    <a:pt x="2358" y="1406"/>
                    <a:pt x="2441" y="1322"/>
                    <a:pt x="2441" y="1215"/>
                  </a:cubicBezTo>
                  <a:cubicBezTo>
                    <a:pt x="2441" y="1108"/>
                    <a:pt x="2358" y="1025"/>
                    <a:pt x="2251" y="1025"/>
                  </a:cubicBezTo>
                  <a:cubicBezTo>
                    <a:pt x="1786" y="1025"/>
                    <a:pt x="1417" y="656"/>
                    <a:pt x="1417" y="191"/>
                  </a:cubicBezTo>
                  <a:cubicBezTo>
                    <a:pt x="1417" y="84"/>
                    <a:pt x="1334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611;p55">
              <a:extLst>
                <a:ext uri="{FF2B5EF4-FFF2-40B4-BE49-F238E27FC236}">
                  <a16:creationId xmlns:a16="http://schemas.microsoft.com/office/drawing/2014/main" id="{2B39C6C6-D44B-9541-90D0-B4F6E5E25BC4}"/>
                </a:ext>
              </a:extLst>
            </p:cNvPr>
            <p:cNvSpPr/>
            <p:nvPr/>
          </p:nvSpPr>
          <p:spPr>
            <a:xfrm>
              <a:off x="2202736" y="3365706"/>
              <a:ext cx="38995" cy="38963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405"/>
                  </a:moveTo>
                  <a:cubicBezTo>
                    <a:pt x="727" y="405"/>
                    <a:pt x="834" y="512"/>
                    <a:pt x="834" y="632"/>
                  </a:cubicBezTo>
                  <a:cubicBezTo>
                    <a:pt x="834" y="739"/>
                    <a:pt x="727" y="846"/>
                    <a:pt x="608" y="846"/>
                  </a:cubicBezTo>
                  <a:cubicBezTo>
                    <a:pt x="489" y="846"/>
                    <a:pt x="394" y="739"/>
                    <a:pt x="394" y="632"/>
                  </a:cubicBezTo>
                  <a:cubicBezTo>
                    <a:pt x="394" y="489"/>
                    <a:pt x="489" y="405"/>
                    <a:pt x="608" y="405"/>
                  </a:cubicBezTo>
                  <a:close/>
                  <a:moveTo>
                    <a:pt x="608" y="0"/>
                  </a:moveTo>
                  <a:cubicBezTo>
                    <a:pt x="275" y="0"/>
                    <a:pt x="1" y="262"/>
                    <a:pt x="1" y="608"/>
                  </a:cubicBezTo>
                  <a:cubicBezTo>
                    <a:pt x="1" y="953"/>
                    <a:pt x="275" y="1227"/>
                    <a:pt x="608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612;p55">
              <a:extLst>
                <a:ext uri="{FF2B5EF4-FFF2-40B4-BE49-F238E27FC236}">
                  <a16:creationId xmlns:a16="http://schemas.microsoft.com/office/drawing/2014/main" id="{1F276665-F77B-4C42-AC9E-D3290FE2C14B}"/>
                </a:ext>
              </a:extLst>
            </p:cNvPr>
            <p:cNvSpPr/>
            <p:nvPr/>
          </p:nvSpPr>
          <p:spPr>
            <a:xfrm>
              <a:off x="1964543" y="3518447"/>
              <a:ext cx="38995" cy="38614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08" y="382"/>
                  </a:moveTo>
                  <a:cubicBezTo>
                    <a:pt x="727" y="382"/>
                    <a:pt x="834" y="489"/>
                    <a:pt x="834" y="608"/>
                  </a:cubicBezTo>
                  <a:cubicBezTo>
                    <a:pt x="822" y="727"/>
                    <a:pt x="727" y="834"/>
                    <a:pt x="608" y="834"/>
                  </a:cubicBezTo>
                  <a:cubicBezTo>
                    <a:pt x="489" y="834"/>
                    <a:pt x="394" y="727"/>
                    <a:pt x="394" y="608"/>
                  </a:cubicBezTo>
                  <a:cubicBezTo>
                    <a:pt x="394" y="489"/>
                    <a:pt x="489" y="382"/>
                    <a:pt x="608" y="382"/>
                  </a:cubicBezTo>
                  <a:close/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53"/>
                    <a:pt x="1227" y="608"/>
                  </a:cubicBezTo>
                  <a:cubicBezTo>
                    <a:pt x="1227" y="263"/>
                    <a:pt x="942" y="1"/>
                    <a:pt x="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613;p55">
              <a:extLst>
                <a:ext uri="{FF2B5EF4-FFF2-40B4-BE49-F238E27FC236}">
                  <a16:creationId xmlns:a16="http://schemas.microsoft.com/office/drawing/2014/main" id="{6138309F-111D-F748-9D2D-942D532FA61A}"/>
                </a:ext>
              </a:extLst>
            </p:cNvPr>
            <p:cNvSpPr/>
            <p:nvPr/>
          </p:nvSpPr>
          <p:spPr>
            <a:xfrm>
              <a:off x="2158883" y="3384982"/>
              <a:ext cx="15909" cy="16290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1"/>
                  </a:moveTo>
                  <a:cubicBezTo>
                    <a:pt x="108" y="1"/>
                    <a:pt x="1" y="120"/>
                    <a:pt x="1" y="263"/>
                  </a:cubicBezTo>
                  <a:cubicBezTo>
                    <a:pt x="1" y="394"/>
                    <a:pt x="108" y="513"/>
                    <a:pt x="251" y="513"/>
                  </a:cubicBezTo>
                  <a:cubicBezTo>
                    <a:pt x="394" y="513"/>
                    <a:pt x="501" y="394"/>
                    <a:pt x="501" y="263"/>
                  </a:cubicBezTo>
                  <a:cubicBezTo>
                    <a:pt x="501" y="120"/>
                    <a:pt x="394" y="1"/>
                    <a:pt x="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614;p55">
              <a:extLst>
                <a:ext uri="{FF2B5EF4-FFF2-40B4-BE49-F238E27FC236}">
                  <a16:creationId xmlns:a16="http://schemas.microsoft.com/office/drawing/2014/main" id="{22CF1C04-BEE0-7945-A7E3-13E8892D37F9}"/>
                </a:ext>
              </a:extLst>
            </p:cNvPr>
            <p:cNvSpPr/>
            <p:nvPr/>
          </p:nvSpPr>
          <p:spPr>
            <a:xfrm>
              <a:off x="1954729" y="3478757"/>
              <a:ext cx="15909" cy="15909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8" y="0"/>
                    <a:pt x="0" y="108"/>
                    <a:pt x="0" y="250"/>
                  </a:cubicBezTo>
                  <a:cubicBezTo>
                    <a:pt x="0" y="393"/>
                    <a:pt x="108" y="501"/>
                    <a:pt x="250" y="501"/>
                  </a:cubicBezTo>
                  <a:cubicBezTo>
                    <a:pt x="393" y="501"/>
                    <a:pt x="500" y="393"/>
                    <a:pt x="500" y="250"/>
                  </a:cubicBezTo>
                  <a:cubicBezTo>
                    <a:pt x="500" y="108"/>
                    <a:pt x="393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615;p55">
              <a:extLst>
                <a:ext uri="{FF2B5EF4-FFF2-40B4-BE49-F238E27FC236}">
                  <a16:creationId xmlns:a16="http://schemas.microsoft.com/office/drawing/2014/main" id="{6A13D8F1-63D3-E747-B940-1E5A8CE9F5B2}"/>
                </a:ext>
              </a:extLst>
            </p:cNvPr>
            <p:cNvSpPr/>
            <p:nvPr/>
          </p:nvSpPr>
          <p:spPr>
            <a:xfrm>
              <a:off x="2208813" y="3264020"/>
              <a:ext cx="16290" cy="16290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0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394"/>
                    <a:pt x="119" y="513"/>
                    <a:pt x="250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7616;p55">
            <a:extLst>
              <a:ext uri="{FF2B5EF4-FFF2-40B4-BE49-F238E27FC236}">
                <a16:creationId xmlns:a16="http://schemas.microsoft.com/office/drawing/2014/main" id="{262FB2E5-8DEE-A542-8386-2CFB5C3FFA6A}"/>
              </a:ext>
            </a:extLst>
          </p:cNvPr>
          <p:cNvGrpSpPr/>
          <p:nvPr/>
        </p:nvGrpSpPr>
        <p:grpSpPr>
          <a:xfrm>
            <a:off x="3902397" y="3337993"/>
            <a:ext cx="526881" cy="501916"/>
            <a:chOff x="3043239" y="3215626"/>
            <a:chExt cx="366011" cy="348668"/>
          </a:xfrm>
          <a:solidFill>
            <a:schemeClr val="accent1"/>
          </a:solidFill>
        </p:grpSpPr>
        <p:sp>
          <p:nvSpPr>
            <p:cNvPr id="216" name="Google Shape;7617;p55">
              <a:extLst>
                <a:ext uri="{FF2B5EF4-FFF2-40B4-BE49-F238E27FC236}">
                  <a16:creationId xmlns:a16="http://schemas.microsoft.com/office/drawing/2014/main" id="{21BB9419-8429-D741-A2F3-EB81185DFC3D}"/>
                </a:ext>
              </a:extLst>
            </p:cNvPr>
            <p:cNvSpPr/>
            <p:nvPr/>
          </p:nvSpPr>
          <p:spPr>
            <a:xfrm>
              <a:off x="3106752" y="3273196"/>
              <a:ext cx="302498" cy="291098"/>
            </a:xfrm>
            <a:custGeom>
              <a:avLst/>
              <a:gdLst/>
              <a:ahLst/>
              <a:cxnLst/>
              <a:rect l="l" t="t" r="r" b="b"/>
              <a:pathLst>
                <a:path w="9526" h="9167" extrusionOk="0">
                  <a:moveTo>
                    <a:pt x="4711" y="1"/>
                  </a:moveTo>
                  <a:cubicBezTo>
                    <a:pt x="4689" y="1"/>
                    <a:pt x="4667" y="4"/>
                    <a:pt x="4644" y="9"/>
                  </a:cubicBezTo>
                  <a:cubicBezTo>
                    <a:pt x="4561" y="45"/>
                    <a:pt x="4525" y="140"/>
                    <a:pt x="4561" y="236"/>
                  </a:cubicBezTo>
                  <a:lnTo>
                    <a:pt x="5287" y="1950"/>
                  </a:lnTo>
                  <a:cubicBezTo>
                    <a:pt x="5311" y="2010"/>
                    <a:pt x="5359" y="2033"/>
                    <a:pt x="5418" y="2057"/>
                  </a:cubicBezTo>
                  <a:lnTo>
                    <a:pt x="9026" y="2379"/>
                  </a:lnTo>
                  <a:cubicBezTo>
                    <a:pt x="9097" y="2379"/>
                    <a:pt x="9109" y="2438"/>
                    <a:pt x="9121" y="2474"/>
                  </a:cubicBezTo>
                  <a:cubicBezTo>
                    <a:pt x="9121" y="2498"/>
                    <a:pt x="9145" y="2545"/>
                    <a:pt x="9097" y="2605"/>
                  </a:cubicBezTo>
                  <a:lnTo>
                    <a:pt x="6406" y="4974"/>
                  </a:lnTo>
                  <a:cubicBezTo>
                    <a:pt x="6359" y="5010"/>
                    <a:pt x="6347" y="5070"/>
                    <a:pt x="6347" y="5129"/>
                  </a:cubicBezTo>
                  <a:lnTo>
                    <a:pt x="7133" y="8665"/>
                  </a:lnTo>
                  <a:cubicBezTo>
                    <a:pt x="7144" y="8737"/>
                    <a:pt x="7109" y="8760"/>
                    <a:pt x="7085" y="8784"/>
                  </a:cubicBezTo>
                  <a:cubicBezTo>
                    <a:pt x="7078" y="8791"/>
                    <a:pt x="7053" y="8803"/>
                    <a:pt x="7021" y="8803"/>
                  </a:cubicBezTo>
                  <a:cubicBezTo>
                    <a:pt x="7001" y="8803"/>
                    <a:pt x="6977" y="8798"/>
                    <a:pt x="6954" y="8784"/>
                  </a:cubicBezTo>
                  <a:lnTo>
                    <a:pt x="3846" y="6939"/>
                  </a:lnTo>
                  <a:cubicBezTo>
                    <a:pt x="3817" y="6921"/>
                    <a:pt x="3787" y="6912"/>
                    <a:pt x="3757" y="6912"/>
                  </a:cubicBezTo>
                  <a:cubicBezTo>
                    <a:pt x="3727" y="6912"/>
                    <a:pt x="3698" y="6921"/>
                    <a:pt x="3668" y="6939"/>
                  </a:cubicBezTo>
                  <a:lnTo>
                    <a:pt x="560" y="8784"/>
                  </a:lnTo>
                  <a:cubicBezTo>
                    <a:pt x="535" y="8794"/>
                    <a:pt x="510" y="8798"/>
                    <a:pt x="487" y="8798"/>
                  </a:cubicBezTo>
                  <a:cubicBezTo>
                    <a:pt x="457" y="8798"/>
                    <a:pt x="431" y="8791"/>
                    <a:pt x="417" y="8784"/>
                  </a:cubicBezTo>
                  <a:cubicBezTo>
                    <a:pt x="406" y="8760"/>
                    <a:pt x="358" y="8725"/>
                    <a:pt x="382" y="8665"/>
                  </a:cubicBezTo>
                  <a:lnTo>
                    <a:pt x="798" y="6832"/>
                  </a:lnTo>
                  <a:cubicBezTo>
                    <a:pt x="810" y="6736"/>
                    <a:pt x="763" y="6653"/>
                    <a:pt x="656" y="6641"/>
                  </a:cubicBezTo>
                  <a:cubicBezTo>
                    <a:pt x="641" y="6637"/>
                    <a:pt x="627" y="6635"/>
                    <a:pt x="613" y="6635"/>
                  </a:cubicBezTo>
                  <a:cubicBezTo>
                    <a:pt x="542" y="6635"/>
                    <a:pt x="475" y="6683"/>
                    <a:pt x="465" y="6772"/>
                  </a:cubicBezTo>
                  <a:lnTo>
                    <a:pt x="48" y="8606"/>
                  </a:lnTo>
                  <a:cubicBezTo>
                    <a:pt x="1" y="8784"/>
                    <a:pt x="84" y="8963"/>
                    <a:pt x="227" y="9082"/>
                  </a:cubicBezTo>
                  <a:cubicBezTo>
                    <a:pt x="314" y="9135"/>
                    <a:pt x="412" y="9166"/>
                    <a:pt x="511" y="9166"/>
                  </a:cubicBezTo>
                  <a:cubicBezTo>
                    <a:pt x="588" y="9166"/>
                    <a:pt x="666" y="9147"/>
                    <a:pt x="739" y="9106"/>
                  </a:cubicBezTo>
                  <a:lnTo>
                    <a:pt x="3751" y="7308"/>
                  </a:lnTo>
                  <a:lnTo>
                    <a:pt x="6775" y="9106"/>
                  </a:lnTo>
                  <a:cubicBezTo>
                    <a:pt x="6847" y="9153"/>
                    <a:pt x="6930" y="9165"/>
                    <a:pt x="7013" y="9165"/>
                  </a:cubicBezTo>
                  <a:cubicBezTo>
                    <a:pt x="7109" y="9165"/>
                    <a:pt x="7204" y="9141"/>
                    <a:pt x="7287" y="9082"/>
                  </a:cubicBezTo>
                  <a:cubicBezTo>
                    <a:pt x="7430" y="8975"/>
                    <a:pt x="7502" y="8796"/>
                    <a:pt x="7466" y="8606"/>
                  </a:cubicBezTo>
                  <a:lnTo>
                    <a:pt x="6692" y="5165"/>
                  </a:lnTo>
                  <a:lnTo>
                    <a:pt x="9335" y="2843"/>
                  </a:lnTo>
                  <a:cubicBezTo>
                    <a:pt x="9490" y="2700"/>
                    <a:pt x="9526" y="2533"/>
                    <a:pt x="9466" y="2355"/>
                  </a:cubicBezTo>
                  <a:cubicBezTo>
                    <a:pt x="9407" y="2164"/>
                    <a:pt x="9264" y="2057"/>
                    <a:pt x="9085" y="2033"/>
                  </a:cubicBezTo>
                  <a:lnTo>
                    <a:pt x="5573" y="1712"/>
                  </a:lnTo>
                  <a:lnTo>
                    <a:pt x="4870" y="105"/>
                  </a:lnTo>
                  <a:cubicBezTo>
                    <a:pt x="4843" y="32"/>
                    <a:pt x="4781" y="1"/>
                    <a:pt x="4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618;p55">
              <a:extLst>
                <a:ext uri="{FF2B5EF4-FFF2-40B4-BE49-F238E27FC236}">
                  <a16:creationId xmlns:a16="http://schemas.microsoft.com/office/drawing/2014/main" id="{4AF5FE9B-AEB7-2B48-A438-2F6CADEB5D25}"/>
                </a:ext>
              </a:extLst>
            </p:cNvPr>
            <p:cNvSpPr/>
            <p:nvPr/>
          </p:nvSpPr>
          <p:spPr>
            <a:xfrm>
              <a:off x="3043239" y="3215626"/>
              <a:ext cx="209869" cy="255628"/>
            </a:xfrm>
            <a:custGeom>
              <a:avLst/>
              <a:gdLst/>
              <a:ahLst/>
              <a:cxnLst/>
              <a:rect l="l" t="t" r="r" b="b"/>
              <a:pathLst>
                <a:path w="6609" h="8050" extrusionOk="0">
                  <a:moveTo>
                    <a:pt x="5775" y="1"/>
                  </a:moveTo>
                  <a:cubicBezTo>
                    <a:pt x="5596" y="1"/>
                    <a:pt x="5430" y="96"/>
                    <a:pt x="5358" y="275"/>
                  </a:cubicBezTo>
                  <a:lnTo>
                    <a:pt x="3953" y="3513"/>
                  </a:lnTo>
                  <a:lnTo>
                    <a:pt x="441" y="3835"/>
                  </a:lnTo>
                  <a:cubicBezTo>
                    <a:pt x="262" y="3846"/>
                    <a:pt x="96" y="3965"/>
                    <a:pt x="60" y="4144"/>
                  </a:cubicBezTo>
                  <a:cubicBezTo>
                    <a:pt x="0" y="4323"/>
                    <a:pt x="60" y="4501"/>
                    <a:pt x="191" y="4644"/>
                  </a:cubicBezTo>
                  <a:lnTo>
                    <a:pt x="2834" y="6966"/>
                  </a:lnTo>
                  <a:lnTo>
                    <a:pt x="2632" y="7859"/>
                  </a:lnTo>
                  <a:cubicBezTo>
                    <a:pt x="2608" y="7942"/>
                    <a:pt x="2656" y="8037"/>
                    <a:pt x="2763" y="8049"/>
                  </a:cubicBezTo>
                  <a:lnTo>
                    <a:pt x="2798" y="8049"/>
                  </a:lnTo>
                  <a:cubicBezTo>
                    <a:pt x="2870" y="8049"/>
                    <a:pt x="2941" y="7990"/>
                    <a:pt x="2953" y="7918"/>
                  </a:cubicBezTo>
                  <a:lnTo>
                    <a:pt x="3179" y="6918"/>
                  </a:lnTo>
                  <a:cubicBezTo>
                    <a:pt x="3191" y="6859"/>
                    <a:pt x="3179" y="6799"/>
                    <a:pt x="3120" y="6752"/>
                  </a:cubicBezTo>
                  <a:lnTo>
                    <a:pt x="417" y="4406"/>
                  </a:lnTo>
                  <a:cubicBezTo>
                    <a:pt x="358" y="4358"/>
                    <a:pt x="370" y="4299"/>
                    <a:pt x="381" y="4263"/>
                  </a:cubicBezTo>
                  <a:cubicBezTo>
                    <a:pt x="381" y="4239"/>
                    <a:pt x="417" y="4192"/>
                    <a:pt x="489" y="4180"/>
                  </a:cubicBezTo>
                  <a:lnTo>
                    <a:pt x="4084" y="3846"/>
                  </a:lnTo>
                  <a:cubicBezTo>
                    <a:pt x="4144" y="3846"/>
                    <a:pt x="4203" y="3811"/>
                    <a:pt x="4227" y="3739"/>
                  </a:cubicBezTo>
                  <a:lnTo>
                    <a:pt x="5656" y="429"/>
                  </a:lnTo>
                  <a:cubicBezTo>
                    <a:pt x="5680" y="370"/>
                    <a:pt x="5739" y="346"/>
                    <a:pt x="5751" y="346"/>
                  </a:cubicBezTo>
                  <a:cubicBezTo>
                    <a:pt x="5787" y="346"/>
                    <a:pt x="5846" y="346"/>
                    <a:pt x="5858" y="429"/>
                  </a:cubicBezTo>
                  <a:lnTo>
                    <a:pt x="6251" y="1334"/>
                  </a:lnTo>
                  <a:cubicBezTo>
                    <a:pt x="6269" y="1407"/>
                    <a:pt x="6336" y="1438"/>
                    <a:pt x="6404" y="1438"/>
                  </a:cubicBezTo>
                  <a:cubicBezTo>
                    <a:pt x="6425" y="1438"/>
                    <a:pt x="6446" y="1435"/>
                    <a:pt x="6466" y="1429"/>
                  </a:cubicBezTo>
                  <a:cubicBezTo>
                    <a:pt x="6573" y="1382"/>
                    <a:pt x="6608" y="1275"/>
                    <a:pt x="6573" y="1191"/>
                  </a:cubicBezTo>
                  <a:lnTo>
                    <a:pt x="6192" y="275"/>
                  </a:lnTo>
                  <a:cubicBezTo>
                    <a:pt x="6108" y="108"/>
                    <a:pt x="5954" y="1"/>
                    <a:pt x="5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7619;p55">
            <a:extLst>
              <a:ext uri="{FF2B5EF4-FFF2-40B4-BE49-F238E27FC236}">
                <a16:creationId xmlns:a16="http://schemas.microsoft.com/office/drawing/2014/main" id="{734094C7-D7F4-1740-BD5E-2D75D5E001F9}"/>
              </a:ext>
            </a:extLst>
          </p:cNvPr>
          <p:cNvGrpSpPr/>
          <p:nvPr/>
        </p:nvGrpSpPr>
        <p:grpSpPr>
          <a:xfrm>
            <a:off x="5593974" y="3293884"/>
            <a:ext cx="301014" cy="551973"/>
            <a:chOff x="4218333" y="3184982"/>
            <a:chExt cx="209107" cy="383441"/>
          </a:xfrm>
          <a:solidFill>
            <a:schemeClr val="accent1"/>
          </a:solidFill>
        </p:grpSpPr>
        <p:sp>
          <p:nvSpPr>
            <p:cNvPr id="219" name="Google Shape;7620;p55">
              <a:extLst>
                <a:ext uri="{FF2B5EF4-FFF2-40B4-BE49-F238E27FC236}">
                  <a16:creationId xmlns:a16="http://schemas.microsoft.com/office/drawing/2014/main" id="{E71EBAA3-6A75-1146-BD97-E505FB2DBAB6}"/>
                </a:ext>
              </a:extLst>
            </p:cNvPr>
            <p:cNvSpPr/>
            <p:nvPr/>
          </p:nvSpPr>
          <p:spPr>
            <a:xfrm>
              <a:off x="4218333" y="3184982"/>
              <a:ext cx="207963" cy="117652"/>
            </a:xfrm>
            <a:custGeom>
              <a:avLst/>
              <a:gdLst/>
              <a:ahLst/>
              <a:cxnLst/>
              <a:rect l="l" t="t" r="r" b="b"/>
              <a:pathLst>
                <a:path w="6549" h="3705" extrusionOk="0">
                  <a:moveTo>
                    <a:pt x="3270" y="1"/>
                  </a:moveTo>
                  <a:cubicBezTo>
                    <a:pt x="3116" y="1"/>
                    <a:pt x="3003" y="73"/>
                    <a:pt x="3024" y="216"/>
                  </a:cubicBezTo>
                  <a:cubicBezTo>
                    <a:pt x="3035" y="314"/>
                    <a:pt x="3116" y="372"/>
                    <a:pt x="3212" y="372"/>
                  </a:cubicBezTo>
                  <a:cubicBezTo>
                    <a:pt x="3221" y="372"/>
                    <a:pt x="3230" y="371"/>
                    <a:pt x="3239" y="370"/>
                  </a:cubicBezTo>
                  <a:cubicBezTo>
                    <a:pt x="3257" y="367"/>
                    <a:pt x="3275" y="365"/>
                    <a:pt x="3293" y="365"/>
                  </a:cubicBezTo>
                  <a:cubicBezTo>
                    <a:pt x="3448" y="365"/>
                    <a:pt x="3572" y="497"/>
                    <a:pt x="3572" y="668"/>
                  </a:cubicBezTo>
                  <a:lnTo>
                    <a:pt x="3572" y="763"/>
                  </a:lnTo>
                  <a:lnTo>
                    <a:pt x="2977" y="763"/>
                  </a:lnTo>
                  <a:lnTo>
                    <a:pt x="2977" y="704"/>
                  </a:lnTo>
                  <a:cubicBezTo>
                    <a:pt x="2977" y="609"/>
                    <a:pt x="2905" y="525"/>
                    <a:pt x="2798" y="525"/>
                  </a:cubicBezTo>
                  <a:cubicBezTo>
                    <a:pt x="2691" y="525"/>
                    <a:pt x="2619" y="609"/>
                    <a:pt x="2619" y="704"/>
                  </a:cubicBezTo>
                  <a:lnTo>
                    <a:pt x="2619" y="763"/>
                  </a:lnTo>
                  <a:lnTo>
                    <a:pt x="1524" y="763"/>
                  </a:lnTo>
                  <a:cubicBezTo>
                    <a:pt x="1417" y="763"/>
                    <a:pt x="1345" y="847"/>
                    <a:pt x="1345" y="942"/>
                  </a:cubicBezTo>
                  <a:cubicBezTo>
                    <a:pt x="1345" y="1049"/>
                    <a:pt x="1417" y="1120"/>
                    <a:pt x="1524" y="1120"/>
                  </a:cubicBezTo>
                  <a:lnTo>
                    <a:pt x="6072" y="1120"/>
                  </a:lnTo>
                  <a:cubicBezTo>
                    <a:pt x="6132" y="1120"/>
                    <a:pt x="6191" y="1180"/>
                    <a:pt x="6191" y="1240"/>
                  </a:cubicBezTo>
                  <a:lnTo>
                    <a:pt x="6191" y="1644"/>
                  </a:lnTo>
                  <a:cubicBezTo>
                    <a:pt x="6191" y="1704"/>
                    <a:pt x="6132" y="1763"/>
                    <a:pt x="6072" y="1763"/>
                  </a:cubicBezTo>
                  <a:lnTo>
                    <a:pt x="476" y="1763"/>
                  </a:lnTo>
                  <a:cubicBezTo>
                    <a:pt x="417" y="1763"/>
                    <a:pt x="357" y="1704"/>
                    <a:pt x="357" y="1644"/>
                  </a:cubicBezTo>
                  <a:lnTo>
                    <a:pt x="357" y="1240"/>
                  </a:lnTo>
                  <a:cubicBezTo>
                    <a:pt x="357" y="1180"/>
                    <a:pt x="417" y="1120"/>
                    <a:pt x="476" y="1120"/>
                  </a:cubicBezTo>
                  <a:lnTo>
                    <a:pt x="810" y="1120"/>
                  </a:lnTo>
                  <a:cubicBezTo>
                    <a:pt x="917" y="1120"/>
                    <a:pt x="988" y="1049"/>
                    <a:pt x="988" y="942"/>
                  </a:cubicBezTo>
                  <a:cubicBezTo>
                    <a:pt x="988" y="847"/>
                    <a:pt x="917" y="763"/>
                    <a:pt x="810" y="763"/>
                  </a:cubicBezTo>
                  <a:lnTo>
                    <a:pt x="476" y="763"/>
                  </a:lnTo>
                  <a:cubicBezTo>
                    <a:pt x="214" y="763"/>
                    <a:pt x="0" y="978"/>
                    <a:pt x="0" y="1240"/>
                  </a:cubicBezTo>
                  <a:lnTo>
                    <a:pt x="0" y="1644"/>
                  </a:lnTo>
                  <a:cubicBezTo>
                    <a:pt x="0" y="1918"/>
                    <a:pt x="214" y="2121"/>
                    <a:pt x="476" y="2121"/>
                  </a:cubicBezTo>
                  <a:lnTo>
                    <a:pt x="607" y="2121"/>
                  </a:lnTo>
                  <a:lnTo>
                    <a:pt x="607" y="3526"/>
                  </a:lnTo>
                  <a:cubicBezTo>
                    <a:pt x="607" y="3621"/>
                    <a:pt x="691" y="3704"/>
                    <a:pt x="798" y="3704"/>
                  </a:cubicBezTo>
                  <a:cubicBezTo>
                    <a:pt x="893" y="3704"/>
                    <a:pt x="976" y="3621"/>
                    <a:pt x="976" y="3526"/>
                  </a:cubicBezTo>
                  <a:lnTo>
                    <a:pt x="976" y="2121"/>
                  </a:lnTo>
                  <a:lnTo>
                    <a:pt x="5584" y="2121"/>
                  </a:lnTo>
                  <a:lnTo>
                    <a:pt x="5584" y="2573"/>
                  </a:lnTo>
                  <a:cubicBezTo>
                    <a:pt x="5584" y="2668"/>
                    <a:pt x="5656" y="2752"/>
                    <a:pt x="5763" y="2752"/>
                  </a:cubicBezTo>
                  <a:cubicBezTo>
                    <a:pt x="5870" y="2752"/>
                    <a:pt x="5941" y="2668"/>
                    <a:pt x="5941" y="2573"/>
                  </a:cubicBezTo>
                  <a:lnTo>
                    <a:pt x="5941" y="2121"/>
                  </a:lnTo>
                  <a:lnTo>
                    <a:pt x="6072" y="2121"/>
                  </a:lnTo>
                  <a:cubicBezTo>
                    <a:pt x="6346" y="2121"/>
                    <a:pt x="6549" y="1918"/>
                    <a:pt x="6549" y="1644"/>
                  </a:cubicBezTo>
                  <a:lnTo>
                    <a:pt x="6549" y="1240"/>
                  </a:lnTo>
                  <a:cubicBezTo>
                    <a:pt x="6549" y="978"/>
                    <a:pt x="6346" y="763"/>
                    <a:pt x="6072" y="763"/>
                  </a:cubicBezTo>
                  <a:lnTo>
                    <a:pt x="3929" y="763"/>
                  </a:lnTo>
                  <a:lnTo>
                    <a:pt x="3929" y="668"/>
                  </a:lnTo>
                  <a:cubicBezTo>
                    <a:pt x="3929" y="221"/>
                    <a:pt x="3539" y="1"/>
                    <a:pt x="32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621;p55">
              <a:extLst>
                <a:ext uri="{FF2B5EF4-FFF2-40B4-BE49-F238E27FC236}">
                  <a16:creationId xmlns:a16="http://schemas.microsoft.com/office/drawing/2014/main" id="{7582DAA9-89B5-BE4C-B797-C86518E4B0A0}"/>
                </a:ext>
              </a:extLst>
            </p:cNvPr>
            <p:cNvSpPr/>
            <p:nvPr/>
          </p:nvSpPr>
          <p:spPr>
            <a:xfrm>
              <a:off x="4218333" y="3282946"/>
              <a:ext cx="209107" cy="285477"/>
            </a:xfrm>
            <a:custGeom>
              <a:avLst/>
              <a:gdLst/>
              <a:ahLst/>
              <a:cxnLst/>
              <a:rect l="l" t="t" r="r" b="b"/>
              <a:pathLst>
                <a:path w="6585" h="8990" extrusionOk="0">
                  <a:moveTo>
                    <a:pt x="3215" y="5120"/>
                  </a:moveTo>
                  <a:cubicBezTo>
                    <a:pt x="2965" y="5655"/>
                    <a:pt x="2107" y="7477"/>
                    <a:pt x="1643" y="8442"/>
                  </a:cubicBezTo>
                  <a:cubicBezTo>
                    <a:pt x="1596" y="8537"/>
                    <a:pt x="1512" y="8572"/>
                    <a:pt x="1417" y="8572"/>
                  </a:cubicBezTo>
                  <a:cubicBezTo>
                    <a:pt x="1369" y="8572"/>
                    <a:pt x="1345" y="8561"/>
                    <a:pt x="1310" y="8549"/>
                  </a:cubicBezTo>
                  <a:cubicBezTo>
                    <a:pt x="1191" y="8489"/>
                    <a:pt x="1131" y="8334"/>
                    <a:pt x="1191" y="8215"/>
                  </a:cubicBezTo>
                  <a:lnTo>
                    <a:pt x="2667" y="5120"/>
                  </a:lnTo>
                  <a:close/>
                  <a:moveTo>
                    <a:pt x="3870" y="5120"/>
                  </a:moveTo>
                  <a:lnTo>
                    <a:pt x="5346" y="8215"/>
                  </a:lnTo>
                  <a:cubicBezTo>
                    <a:pt x="5406" y="8334"/>
                    <a:pt x="5358" y="8489"/>
                    <a:pt x="5227" y="8549"/>
                  </a:cubicBezTo>
                  <a:cubicBezTo>
                    <a:pt x="5203" y="8561"/>
                    <a:pt x="5155" y="8572"/>
                    <a:pt x="5120" y="8572"/>
                  </a:cubicBezTo>
                  <a:cubicBezTo>
                    <a:pt x="5036" y="8572"/>
                    <a:pt x="4941" y="8513"/>
                    <a:pt x="4905" y="8442"/>
                  </a:cubicBezTo>
                  <a:lnTo>
                    <a:pt x="3870" y="6287"/>
                  </a:lnTo>
                  <a:cubicBezTo>
                    <a:pt x="3870" y="6287"/>
                    <a:pt x="3489" y="5465"/>
                    <a:pt x="3477" y="5417"/>
                  </a:cubicBezTo>
                  <a:cubicBezTo>
                    <a:pt x="3572" y="5203"/>
                    <a:pt x="3608" y="5144"/>
                    <a:pt x="3608" y="5120"/>
                  </a:cubicBezTo>
                  <a:close/>
                  <a:moveTo>
                    <a:pt x="3274" y="5834"/>
                  </a:moveTo>
                  <a:lnTo>
                    <a:pt x="3536" y="6358"/>
                  </a:lnTo>
                  <a:lnTo>
                    <a:pt x="3536" y="8370"/>
                  </a:lnTo>
                  <a:cubicBezTo>
                    <a:pt x="3536" y="8501"/>
                    <a:pt x="3417" y="8620"/>
                    <a:pt x="3274" y="8620"/>
                  </a:cubicBezTo>
                  <a:cubicBezTo>
                    <a:pt x="3143" y="8620"/>
                    <a:pt x="3024" y="8501"/>
                    <a:pt x="3024" y="8370"/>
                  </a:cubicBezTo>
                  <a:lnTo>
                    <a:pt x="3024" y="6358"/>
                  </a:lnTo>
                  <a:lnTo>
                    <a:pt x="3274" y="5834"/>
                  </a:lnTo>
                  <a:close/>
                  <a:moveTo>
                    <a:pt x="5763" y="0"/>
                  </a:moveTo>
                  <a:cubicBezTo>
                    <a:pt x="5656" y="0"/>
                    <a:pt x="5584" y="71"/>
                    <a:pt x="5584" y="179"/>
                  </a:cubicBezTo>
                  <a:lnTo>
                    <a:pt x="5584" y="3774"/>
                  </a:lnTo>
                  <a:lnTo>
                    <a:pt x="976" y="3774"/>
                  </a:lnTo>
                  <a:lnTo>
                    <a:pt x="976" y="1131"/>
                  </a:lnTo>
                  <a:cubicBezTo>
                    <a:pt x="976" y="1024"/>
                    <a:pt x="893" y="953"/>
                    <a:pt x="798" y="953"/>
                  </a:cubicBezTo>
                  <a:cubicBezTo>
                    <a:pt x="691" y="953"/>
                    <a:pt x="607" y="1024"/>
                    <a:pt x="607" y="1131"/>
                  </a:cubicBezTo>
                  <a:lnTo>
                    <a:pt x="607" y="3774"/>
                  </a:lnTo>
                  <a:lnTo>
                    <a:pt x="476" y="3774"/>
                  </a:lnTo>
                  <a:cubicBezTo>
                    <a:pt x="214" y="3774"/>
                    <a:pt x="0" y="3977"/>
                    <a:pt x="0" y="4251"/>
                  </a:cubicBezTo>
                  <a:lnTo>
                    <a:pt x="0" y="4643"/>
                  </a:lnTo>
                  <a:cubicBezTo>
                    <a:pt x="0" y="4917"/>
                    <a:pt x="214" y="5120"/>
                    <a:pt x="476" y="5120"/>
                  </a:cubicBezTo>
                  <a:lnTo>
                    <a:pt x="2286" y="5120"/>
                  </a:lnTo>
                  <a:lnTo>
                    <a:pt x="881" y="8072"/>
                  </a:lnTo>
                  <a:cubicBezTo>
                    <a:pt x="738" y="8370"/>
                    <a:pt x="869" y="8739"/>
                    <a:pt x="1167" y="8870"/>
                  </a:cubicBezTo>
                  <a:cubicBezTo>
                    <a:pt x="1250" y="8918"/>
                    <a:pt x="1334" y="8930"/>
                    <a:pt x="1429" y="8930"/>
                  </a:cubicBezTo>
                  <a:cubicBezTo>
                    <a:pt x="1667" y="8930"/>
                    <a:pt x="1881" y="8799"/>
                    <a:pt x="1988" y="8596"/>
                  </a:cubicBezTo>
                  <a:lnTo>
                    <a:pt x="2679" y="7120"/>
                  </a:lnTo>
                  <a:lnTo>
                    <a:pt x="2679" y="8382"/>
                  </a:lnTo>
                  <a:cubicBezTo>
                    <a:pt x="2679" y="8715"/>
                    <a:pt x="2953" y="8989"/>
                    <a:pt x="3298" y="8989"/>
                  </a:cubicBezTo>
                  <a:cubicBezTo>
                    <a:pt x="3620" y="8989"/>
                    <a:pt x="3905" y="8727"/>
                    <a:pt x="3905" y="8382"/>
                  </a:cubicBezTo>
                  <a:lnTo>
                    <a:pt x="3905" y="7120"/>
                  </a:lnTo>
                  <a:lnTo>
                    <a:pt x="4608" y="8596"/>
                  </a:lnTo>
                  <a:cubicBezTo>
                    <a:pt x="4703" y="8799"/>
                    <a:pt x="4917" y="8930"/>
                    <a:pt x="5155" y="8930"/>
                  </a:cubicBezTo>
                  <a:cubicBezTo>
                    <a:pt x="5239" y="8930"/>
                    <a:pt x="5334" y="8918"/>
                    <a:pt x="5417" y="8870"/>
                  </a:cubicBezTo>
                  <a:cubicBezTo>
                    <a:pt x="5715" y="8727"/>
                    <a:pt x="5858" y="8370"/>
                    <a:pt x="5703" y="8072"/>
                  </a:cubicBezTo>
                  <a:lnTo>
                    <a:pt x="4310" y="5120"/>
                  </a:lnTo>
                  <a:lnTo>
                    <a:pt x="5060" y="5120"/>
                  </a:lnTo>
                  <a:cubicBezTo>
                    <a:pt x="5167" y="5120"/>
                    <a:pt x="5239" y="5048"/>
                    <a:pt x="5239" y="4941"/>
                  </a:cubicBezTo>
                  <a:cubicBezTo>
                    <a:pt x="5239" y="4846"/>
                    <a:pt x="5167" y="4763"/>
                    <a:pt x="5060" y="4763"/>
                  </a:cubicBezTo>
                  <a:lnTo>
                    <a:pt x="512" y="4763"/>
                  </a:lnTo>
                  <a:cubicBezTo>
                    <a:pt x="453" y="4763"/>
                    <a:pt x="393" y="4703"/>
                    <a:pt x="393" y="4643"/>
                  </a:cubicBezTo>
                  <a:lnTo>
                    <a:pt x="393" y="4251"/>
                  </a:lnTo>
                  <a:cubicBezTo>
                    <a:pt x="393" y="4191"/>
                    <a:pt x="453" y="4131"/>
                    <a:pt x="512" y="4131"/>
                  </a:cubicBezTo>
                  <a:lnTo>
                    <a:pt x="6108" y="4131"/>
                  </a:lnTo>
                  <a:cubicBezTo>
                    <a:pt x="6168" y="4131"/>
                    <a:pt x="6227" y="4191"/>
                    <a:pt x="6227" y="4251"/>
                  </a:cubicBezTo>
                  <a:lnTo>
                    <a:pt x="6227" y="4643"/>
                  </a:lnTo>
                  <a:cubicBezTo>
                    <a:pt x="6227" y="4703"/>
                    <a:pt x="6168" y="4763"/>
                    <a:pt x="6108" y="4763"/>
                  </a:cubicBezTo>
                  <a:lnTo>
                    <a:pt x="5775" y="4763"/>
                  </a:lnTo>
                  <a:cubicBezTo>
                    <a:pt x="5679" y="4763"/>
                    <a:pt x="5596" y="4846"/>
                    <a:pt x="5596" y="4941"/>
                  </a:cubicBezTo>
                  <a:cubicBezTo>
                    <a:pt x="5596" y="5048"/>
                    <a:pt x="5679" y="5120"/>
                    <a:pt x="5775" y="5120"/>
                  </a:cubicBezTo>
                  <a:lnTo>
                    <a:pt x="6108" y="5120"/>
                  </a:lnTo>
                  <a:cubicBezTo>
                    <a:pt x="6370" y="5120"/>
                    <a:pt x="6584" y="4917"/>
                    <a:pt x="6584" y="4643"/>
                  </a:cubicBezTo>
                  <a:lnTo>
                    <a:pt x="6584" y="4251"/>
                  </a:lnTo>
                  <a:cubicBezTo>
                    <a:pt x="6549" y="3977"/>
                    <a:pt x="6346" y="3774"/>
                    <a:pt x="6072" y="3774"/>
                  </a:cubicBezTo>
                  <a:lnTo>
                    <a:pt x="5941" y="3774"/>
                  </a:lnTo>
                  <a:lnTo>
                    <a:pt x="5941" y="179"/>
                  </a:lnTo>
                  <a:cubicBezTo>
                    <a:pt x="5941" y="71"/>
                    <a:pt x="5870" y="0"/>
                    <a:pt x="5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7622;p55">
            <a:extLst>
              <a:ext uri="{FF2B5EF4-FFF2-40B4-BE49-F238E27FC236}">
                <a16:creationId xmlns:a16="http://schemas.microsoft.com/office/drawing/2014/main" id="{56962FC8-A976-824D-9C70-A56C9B67BB75}"/>
              </a:ext>
            </a:extLst>
          </p:cNvPr>
          <p:cNvSpPr/>
          <p:nvPr/>
        </p:nvSpPr>
        <p:spPr>
          <a:xfrm>
            <a:off x="6455509" y="3295572"/>
            <a:ext cx="119812" cy="546351"/>
          </a:xfrm>
          <a:custGeom>
            <a:avLst/>
            <a:gdLst/>
            <a:ahLst/>
            <a:cxnLst/>
            <a:rect l="l" t="t" r="r" b="b"/>
            <a:pathLst>
              <a:path w="2621" h="11952" extrusionOk="0">
                <a:moveTo>
                  <a:pt x="1310" y="572"/>
                </a:moveTo>
                <a:cubicBezTo>
                  <a:pt x="1537" y="976"/>
                  <a:pt x="1560" y="1060"/>
                  <a:pt x="1560" y="1060"/>
                </a:cubicBezTo>
                <a:lnTo>
                  <a:pt x="1560" y="1072"/>
                </a:lnTo>
                <a:cubicBezTo>
                  <a:pt x="1489" y="1119"/>
                  <a:pt x="1382" y="1131"/>
                  <a:pt x="1298" y="1131"/>
                </a:cubicBezTo>
                <a:cubicBezTo>
                  <a:pt x="1203" y="1131"/>
                  <a:pt x="1120" y="1095"/>
                  <a:pt x="1025" y="1072"/>
                </a:cubicBezTo>
                <a:lnTo>
                  <a:pt x="1310" y="572"/>
                </a:lnTo>
                <a:close/>
                <a:moveTo>
                  <a:pt x="1739" y="1369"/>
                </a:moveTo>
                <a:lnTo>
                  <a:pt x="2156" y="2155"/>
                </a:lnTo>
                <a:lnTo>
                  <a:pt x="465" y="2155"/>
                </a:lnTo>
                <a:lnTo>
                  <a:pt x="882" y="1369"/>
                </a:lnTo>
                <a:cubicBezTo>
                  <a:pt x="1013" y="1441"/>
                  <a:pt x="1156" y="1476"/>
                  <a:pt x="1310" y="1476"/>
                </a:cubicBezTo>
                <a:cubicBezTo>
                  <a:pt x="1453" y="1476"/>
                  <a:pt x="1608" y="1441"/>
                  <a:pt x="1739" y="1369"/>
                </a:cubicBezTo>
                <a:close/>
                <a:moveTo>
                  <a:pt x="2263" y="9763"/>
                </a:moveTo>
                <a:lnTo>
                  <a:pt x="2263" y="10454"/>
                </a:lnTo>
                <a:lnTo>
                  <a:pt x="358" y="10454"/>
                </a:lnTo>
                <a:lnTo>
                  <a:pt x="358" y="9763"/>
                </a:lnTo>
                <a:close/>
                <a:moveTo>
                  <a:pt x="1310" y="0"/>
                </a:moveTo>
                <a:cubicBezTo>
                  <a:pt x="1251" y="0"/>
                  <a:pt x="1191" y="36"/>
                  <a:pt x="1144" y="95"/>
                </a:cubicBezTo>
                <a:lnTo>
                  <a:pt x="656" y="1024"/>
                </a:lnTo>
                <a:lnTo>
                  <a:pt x="132" y="2012"/>
                </a:lnTo>
                <a:cubicBezTo>
                  <a:pt x="48" y="2179"/>
                  <a:pt x="1" y="2357"/>
                  <a:pt x="1" y="2548"/>
                </a:cubicBezTo>
                <a:lnTo>
                  <a:pt x="1" y="5727"/>
                </a:lnTo>
                <a:cubicBezTo>
                  <a:pt x="1" y="5834"/>
                  <a:pt x="72" y="5906"/>
                  <a:pt x="179" y="5906"/>
                </a:cubicBezTo>
                <a:cubicBezTo>
                  <a:pt x="286" y="5906"/>
                  <a:pt x="358" y="5834"/>
                  <a:pt x="358" y="5727"/>
                </a:cubicBezTo>
                <a:lnTo>
                  <a:pt x="358" y="2512"/>
                </a:lnTo>
                <a:lnTo>
                  <a:pt x="1132" y="2512"/>
                </a:lnTo>
                <a:lnTo>
                  <a:pt x="1132" y="9406"/>
                </a:lnTo>
                <a:lnTo>
                  <a:pt x="1132" y="9418"/>
                </a:lnTo>
                <a:lnTo>
                  <a:pt x="358" y="9418"/>
                </a:lnTo>
                <a:lnTo>
                  <a:pt x="358" y="6465"/>
                </a:lnTo>
                <a:cubicBezTo>
                  <a:pt x="358" y="6358"/>
                  <a:pt x="286" y="6287"/>
                  <a:pt x="179" y="6287"/>
                </a:cubicBezTo>
                <a:cubicBezTo>
                  <a:pt x="72" y="6287"/>
                  <a:pt x="1" y="6358"/>
                  <a:pt x="1" y="6465"/>
                </a:cubicBezTo>
                <a:lnTo>
                  <a:pt x="1" y="10644"/>
                </a:lnTo>
                <a:cubicBezTo>
                  <a:pt x="1" y="10882"/>
                  <a:pt x="60" y="11120"/>
                  <a:pt x="191" y="11311"/>
                </a:cubicBezTo>
                <a:cubicBezTo>
                  <a:pt x="227" y="11370"/>
                  <a:pt x="286" y="11406"/>
                  <a:pt x="346" y="11406"/>
                </a:cubicBezTo>
                <a:cubicBezTo>
                  <a:pt x="477" y="11406"/>
                  <a:pt x="560" y="11251"/>
                  <a:pt x="489" y="11132"/>
                </a:cubicBezTo>
                <a:cubicBezTo>
                  <a:pt x="429" y="11025"/>
                  <a:pt x="382" y="10930"/>
                  <a:pt x="370" y="10823"/>
                </a:cubicBezTo>
                <a:lnTo>
                  <a:pt x="2227" y="10823"/>
                </a:lnTo>
                <a:cubicBezTo>
                  <a:pt x="2144" y="11251"/>
                  <a:pt x="1775" y="11597"/>
                  <a:pt x="1310" y="11597"/>
                </a:cubicBezTo>
                <a:cubicBezTo>
                  <a:pt x="1179" y="11597"/>
                  <a:pt x="1037" y="11561"/>
                  <a:pt x="917" y="11525"/>
                </a:cubicBezTo>
                <a:cubicBezTo>
                  <a:pt x="895" y="11512"/>
                  <a:pt x="870" y="11506"/>
                  <a:pt x="845" y="11506"/>
                </a:cubicBezTo>
                <a:cubicBezTo>
                  <a:pt x="780" y="11506"/>
                  <a:pt x="714" y="11548"/>
                  <a:pt x="679" y="11609"/>
                </a:cubicBezTo>
                <a:cubicBezTo>
                  <a:pt x="644" y="11704"/>
                  <a:pt x="679" y="11799"/>
                  <a:pt x="775" y="11847"/>
                </a:cubicBezTo>
                <a:cubicBezTo>
                  <a:pt x="941" y="11918"/>
                  <a:pt x="1111" y="11951"/>
                  <a:pt x="1277" y="11951"/>
                </a:cubicBezTo>
                <a:cubicBezTo>
                  <a:pt x="1966" y="11951"/>
                  <a:pt x="2584" y="11383"/>
                  <a:pt x="2584" y="10644"/>
                </a:cubicBezTo>
                <a:cubicBezTo>
                  <a:pt x="2620" y="10608"/>
                  <a:pt x="2620" y="9596"/>
                  <a:pt x="2620" y="9585"/>
                </a:cubicBezTo>
                <a:lnTo>
                  <a:pt x="2620" y="8049"/>
                </a:lnTo>
                <a:cubicBezTo>
                  <a:pt x="2620" y="7953"/>
                  <a:pt x="2549" y="7870"/>
                  <a:pt x="2441" y="7870"/>
                </a:cubicBezTo>
                <a:cubicBezTo>
                  <a:pt x="2334" y="7870"/>
                  <a:pt x="2263" y="7953"/>
                  <a:pt x="2263" y="8049"/>
                </a:cubicBezTo>
                <a:lnTo>
                  <a:pt x="2263" y="9406"/>
                </a:lnTo>
                <a:lnTo>
                  <a:pt x="1489" y="9406"/>
                </a:lnTo>
                <a:lnTo>
                  <a:pt x="1489" y="9394"/>
                </a:lnTo>
                <a:lnTo>
                  <a:pt x="1489" y="2500"/>
                </a:lnTo>
                <a:lnTo>
                  <a:pt x="2263" y="2500"/>
                </a:lnTo>
                <a:lnTo>
                  <a:pt x="2263" y="2548"/>
                </a:lnTo>
                <a:lnTo>
                  <a:pt x="2263" y="7334"/>
                </a:lnTo>
                <a:cubicBezTo>
                  <a:pt x="2263" y="7441"/>
                  <a:pt x="2334" y="7513"/>
                  <a:pt x="2441" y="7513"/>
                </a:cubicBezTo>
                <a:cubicBezTo>
                  <a:pt x="2549" y="7513"/>
                  <a:pt x="2620" y="7441"/>
                  <a:pt x="2620" y="7334"/>
                </a:cubicBezTo>
                <a:lnTo>
                  <a:pt x="2620" y="2548"/>
                </a:lnTo>
                <a:cubicBezTo>
                  <a:pt x="2620" y="2369"/>
                  <a:pt x="2572" y="2191"/>
                  <a:pt x="2489" y="2012"/>
                </a:cubicBezTo>
                <a:lnTo>
                  <a:pt x="1477" y="95"/>
                </a:lnTo>
                <a:cubicBezTo>
                  <a:pt x="1441" y="36"/>
                  <a:pt x="1382" y="0"/>
                  <a:pt x="13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7623;p55">
            <a:extLst>
              <a:ext uri="{FF2B5EF4-FFF2-40B4-BE49-F238E27FC236}">
                <a16:creationId xmlns:a16="http://schemas.microsoft.com/office/drawing/2014/main" id="{82E42DC1-FBD4-C34F-A32D-4EE54CF786D1}"/>
              </a:ext>
            </a:extLst>
          </p:cNvPr>
          <p:cNvGrpSpPr/>
          <p:nvPr/>
        </p:nvGrpSpPr>
        <p:grpSpPr>
          <a:xfrm>
            <a:off x="9449455" y="3338539"/>
            <a:ext cx="464842" cy="500776"/>
            <a:chOff x="6896647" y="3216004"/>
            <a:chExt cx="322914" cy="347876"/>
          </a:xfrm>
          <a:solidFill>
            <a:schemeClr val="accent1"/>
          </a:solidFill>
        </p:grpSpPr>
        <p:sp>
          <p:nvSpPr>
            <p:cNvPr id="223" name="Google Shape;7624;p55">
              <a:extLst>
                <a:ext uri="{FF2B5EF4-FFF2-40B4-BE49-F238E27FC236}">
                  <a16:creationId xmlns:a16="http://schemas.microsoft.com/office/drawing/2014/main" id="{A98E142E-E56D-2C4C-9446-9B0FA65A6E94}"/>
                </a:ext>
              </a:extLst>
            </p:cNvPr>
            <p:cNvSpPr/>
            <p:nvPr/>
          </p:nvSpPr>
          <p:spPr>
            <a:xfrm>
              <a:off x="6896647" y="3216004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625;p55">
              <a:extLst>
                <a:ext uri="{FF2B5EF4-FFF2-40B4-BE49-F238E27FC236}">
                  <a16:creationId xmlns:a16="http://schemas.microsoft.com/office/drawing/2014/main" id="{D36B8B19-8E0E-314A-B3A1-21D90EDE2B03}"/>
                </a:ext>
              </a:extLst>
            </p:cNvPr>
            <p:cNvSpPr/>
            <p:nvPr/>
          </p:nvSpPr>
          <p:spPr>
            <a:xfrm>
              <a:off x="6954886" y="3306376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626;p55">
              <a:extLst>
                <a:ext uri="{FF2B5EF4-FFF2-40B4-BE49-F238E27FC236}">
                  <a16:creationId xmlns:a16="http://schemas.microsoft.com/office/drawing/2014/main" id="{DD02A7E8-BCB6-D347-990E-6C4EC9157BF4}"/>
                </a:ext>
              </a:extLst>
            </p:cNvPr>
            <p:cNvSpPr/>
            <p:nvPr/>
          </p:nvSpPr>
          <p:spPr>
            <a:xfrm>
              <a:off x="7013125" y="3306379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627;p55">
              <a:extLst>
                <a:ext uri="{FF2B5EF4-FFF2-40B4-BE49-F238E27FC236}">
                  <a16:creationId xmlns:a16="http://schemas.microsoft.com/office/drawing/2014/main" id="{FEEEBC26-C3F1-F645-ABA8-1D93296867EE}"/>
                </a:ext>
              </a:extLst>
            </p:cNvPr>
            <p:cNvSpPr/>
            <p:nvPr/>
          </p:nvSpPr>
          <p:spPr>
            <a:xfrm>
              <a:off x="7013474" y="3333593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628;p55">
              <a:extLst>
                <a:ext uri="{FF2B5EF4-FFF2-40B4-BE49-F238E27FC236}">
                  <a16:creationId xmlns:a16="http://schemas.microsoft.com/office/drawing/2014/main" id="{2CD1BAB1-52B9-4343-B242-8BE00E2BC173}"/>
                </a:ext>
              </a:extLst>
            </p:cNvPr>
            <p:cNvSpPr/>
            <p:nvPr/>
          </p:nvSpPr>
          <p:spPr>
            <a:xfrm>
              <a:off x="6966985" y="3375572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629;p55">
              <a:extLst>
                <a:ext uri="{FF2B5EF4-FFF2-40B4-BE49-F238E27FC236}">
                  <a16:creationId xmlns:a16="http://schemas.microsoft.com/office/drawing/2014/main" id="{105E4B3C-F758-B148-BACA-9DC9622B8EED}"/>
                </a:ext>
              </a:extLst>
            </p:cNvPr>
            <p:cNvSpPr/>
            <p:nvPr/>
          </p:nvSpPr>
          <p:spPr>
            <a:xfrm>
              <a:off x="6928776" y="3524153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630;p55">
              <a:extLst>
                <a:ext uri="{FF2B5EF4-FFF2-40B4-BE49-F238E27FC236}">
                  <a16:creationId xmlns:a16="http://schemas.microsoft.com/office/drawing/2014/main" id="{16DFA235-5192-784A-854C-845E8D1691BE}"/>
                </a:ext>
              </a:extLst>
            </p:cNvPr>
            <p:cNvSpPr/>
            <p:nvPr/>
          </p:nvSpPr>
          <p:spPr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7631;p55">
            <a:extLst>
              <a:ext uri="{FF2B5EF4-FFF2-40B4-BE49-F238E27FC236}">
                <a16:creationId xmlns:a16="http://schemas.microsoft.com/office/drawing/2014/main" id="{814F014F-C033-0642-B6B8-5A8F068E174D}"/>
              </a:ext>
            </a:extLst>
          </p:cNvPr>
          <p:cNvGrpSpPr/>
          <p:nvPr/>
        </p:nvGrpSpPr>
        <p:grpSpPr>
          <a:xfrm>
            <a:off x="10216339" y="3348873"/>
            <a:ext cx="481714" cy="480663"/>
            <a:chOff x="7429334" y="3223193"/>
            <a:chExt cx="334633" cy="333905"/>
          </a:xfrm>
          <a:solidFill>
            <a:schemeClr val="accent1"/>
          </a:solidFill>
        </p:grpSpPr>
        <p:sp>
          <p:nvSpPr>
            <p:cNvPr id="231" name="Google Shape;7632;p55">
              <a:extLst>
                <a:ext uri="{FF2B5EF4-FFF2-40B4-BE49-F238E27FC236}">
                  <a16:creationId xmlns:a16="http://schemas.microsoft.com/office/drawing/2014/main" id="{F8ABF144-A246-0B44-BA94-3EC5A6F3BF6B}"/>
                </a:ext>
              </a:extLst>
            </p:cNvPr>
            <p:cNvSpPr/>
            <p:nvPr/>
          </p:nvSpPr>
          <p:spPr>
            <a:xfrm>
              <a:off x="7429334" y="3223193"/>
              <a:ext cx="334633" cy="333905"/>
            </a:xfrm>
            <a:custGeom>
              <a:avLst/>
              <a:gdLst/>
              <a:ahLst/>
              <a:cxnLst/>
              <a:rect l="l" t="t" r="r" b="b"/>
              <a:pathLst>
                <a:path w="10538" h="10515" extrusionOk="0">
                  <a:moveTo>
                    <a:pt x="6978" y="322"/>
                  </a:moveTo>
                  <a:cubicBezTo>
                    <a:pt x="7930" y="322"/>
                    <a:pt x="8716" y="1096"/>
                    <a:pt x="8716" y="2061"/>
                  </a:cubicBezTo>
                  <a:cubicBezTo>
                    <a:pt x="8716" y="2334"/>
                    <a:pt x="8633" y="2644"/>
                    <a:pt x="8478" y="2942"/>
                  </a:cubicBezTo>
                  <a:cubicBezTo>
                    <a:pt x="8478" y="2954"/>
                    <a:pt x="8466" y="2977"/>
                    <a:pt x="8466" y="2977"/>
                  </a:cubicBezTo>
                  <a:cubicBezTo>
                    <a:pt x="8061" y="3823"/>
                    <a:pt x="7276" y="4704"/>
                    <a:pt x="6978" y="5025"/>
                  </a:cubicBezTo>
                  <a:cubicBezTo>
                    <a:pt x="6680" y="4716"/>
                    <a:pt x="5894" y="3835"/>
                    <a:pt x="5490" y="2989"/>
                  </a:cubicBezTo>
                  <a:cubicBezTo>
                    <a:pt x="5490" y="2977"/>
                    <a:pt x="5478" y="2954"/>
                    <a:pt x="5478" y="2942"/>
                  </a:cubicBezTo>
                  <a:cubicBezTo>
                    <a:pt x="5323" y="2632"/>
                    <a:pt x="5240" y="2334"/>
                    <a:pt x="5240" y="2061"/>
                  </a:cubicBezTo>
                  <a:cubicBezTo>
                    <a:pt x="5240" y="1096"/>
                    <a:pt x="6025" y="322"/>
                    <a:pt x="6978" y="322"/>
                  </a:cubicBezTo>
                  <a:close/>
                  <a:moveTo>
                    <a:pt x="5252" y="3227"/>
                  </a:moveTo>
                  <a:cubicBezTo>
                    <a:pt x="5728" y="4192"/>
                    <a:pt x="6597" y="5121"/>
                    <a:pt x="6811" y="5335"/>
                  </a:cubicBezTo>
                  <a:lnTo>
                    <a:pt x="6811" y="5811"/>
                  </a:lnTo>
                  <a:lnTo>
                    <a:pt x="3751" y="6728"/>
                  </a:lnTo>
                  <a:lnTo>
                    <a:pt x="3751" y="3668"/>
                  </a:lnTo>
                  <a:lnTo>
                    <a:pt x="5252" y="3227"/>
                  </a:lnTo>
                  <a:close/>
                  <a:moveTo>
                    <a:pt x="8704" y="3239"/>
                  </a:moveTo>
                  <a:lnTo>
                    <a:pt x="10205" y="3668"/>
                  </a:lnTo>
                  <a:lnTo>
                    <a:pt x="10205" y="6728"/>
                  </a:lnTo>
                  <a:lnTo>
                    <a:pt x="7145" y="5811"/>
                  </a:lnTo>
                  <a:lnTo>
                    <a:pt x="7145" y="5335"/>
                  </a:lnTo>
                  <a:cubicBezTo>
                    <a:pt x="7371" y="5121"/>
                    <a:pt x="8228" y="4192"/>
                    <a:pt x="8704" y="3239"/>
                  </a:cubicBezTo>
                  <a:close/>
                  <a:moveTo>
                    <a:pt x="358" y="2763"/>
                  </a:moveTo>
                  <a:lnTo>
                    <a:pt x="3418" y="3668"/>
                  </a:lnTo>
                  <a:lnTo>
                    <a:pt x="3418" y="6728"/>
                  </a:lnTo>
                  <a:lnTo>
                    <a:pt x="2263" y="6383"/>
                  </a:lnTo>
                  <a:cubicBezTo>
                    <a:pt x="2244" y="6375"/>
                    <a:pt x="2225" y="6372"/>
                    <a:pt x="2208" y="6372"/>
                  </a:cubicBezTo>
                  <a:cubicBezTo>
                    <a:pt x="2136" y="6372"/>
                    <a:pt x="2077" y="6425"/>
                    <a:pt x="2049" y="6502"/>
                  </a:cubicBezTo>
                  <a:cubicBezTo>
                    <a:pt x="2025" y="6585"/>
                    <a:pt x="2084" y="6680"/>
                    <a:pt x="2168" y="6704"/>
                  </a:cubicBezTo>
                  <a:lnTo>
                    <a:pt x="3418" y="7085"/>
                  </a:lnTo>
                  <a:lnTo>
                    <a:pt x="3418" y="10121"/>
                  </a:lnTo>
                  <a:lnTo>
                    <a:pt x="358" y="9204"/>
                  </a:lnTo>
                  <a:lnTo>
                    <a:pt x="358" y="6168"/>
                  </a:lnTo>
                  <a:lnTo>
                    <a:pt x="1513" y="6514"/>
                  </a:lnTo>
                  <a:lnTo>
                    <a:pt x="1561" y="6514"/>
                  </a:lnTo>
                  <a:cubicBezTo>
                    <a:pt x="1632" y="6514"/>
                    <a:pt x="1692" y="6466"/>
                    <a:pt x="1727" y="6394"/>
                  </a:cubicBezTo>
                  <a:cubicBezTo>
                    <a:pt x="1751" y="6311"/>
                    <a:pt x="1692" y="6216"/>
                    <a:pt x="1608" y="6192"/>
                  </a:cubicBezTo>
                  <a:lnTo>
                    <a:pt x="358" y="5811"/>
                  </a:lnTo>
                  <a:lnTo>
                    <a:pt x="358" y="2763"/>
                  </a:lnTo>
                  <a:close/>
                  <a:moveTo>
                    <a:pt x="7145" y="6156"/>
                  </a:moveTo>
                  <a:lnTo>
                    <a:pt x="10205" y="7061"/>
                  </a:lnTo>
                  <a:lnTo>
                    <a:pt x="10205" y="10121"/>
                  </a:lnTo>
                  <a:lnTo>
                    <a:pt x="7145" y="9204"/>
                  </a:lnTo>
                  <a:lnTo>
                    <a:pt x="7145" y="7990"/>
                  </a:lnTo>
                  <a:cubicBezTo>
                    <a:pt x="7145" y="7895"/>
                    <a:pt x="7073" y="7823"/>
                    <a:pt x="6978" y="7823"/>
                  </a:cubicBezTo>
                  <a:cubicBezTo>
                    <a:pt x="6895" y="7823"/>
                    <a:pt x="6811" y="7895"/>
                    <a:pt x="6811" y="7990"/>
                  </a:cubicBezTo>
                  <a:lnTo>
                    <a:pt x="6811" y="9204"/>
                  </a:lnTo>
                  <a:lnTo>
                    <a:pt x="3751" y="10121"/>
                  </a:lnTo>
                  <a:lnTo>
                    <a:pt x="3751" y="7061"/>
                  </a:lnTo>
                  <a:lnTo>
                    <a:pt x="6811" y="6156"/>
                  </a:lnTo>
                  <a:lnTo>
                    <a:pt x="6811" y="7311"/>
                  </a:lnTo>
                  <a:cubicBezTo>
                    <a:pt x="6811" y="7407"/>
                    <a:pt x="6895" y="7478"/>
                    <a:pt x="6978" y="7478"/>
                  </a:cubicBezTo>
                  <a:cubicBezTo>
                    <a:pt x="7073" y="7478"/>
                    <a:pt x="7145" y="7407"/>
                    <a:pt x="7145" y="7311"/>
                  </a:cubicBezTo>
                  <a:lnTo>
                    <a:pt x="7145" y="6156"/>
                  </a:lnTo>
                  <a:close/>
                  <a:moveTo>
                    <a:pt x="6966" y="1"/>
                  </a:moveTo>
                  <a:cubicBezTo>
                    <a:pt x="5823" y="1"/>
                    <a:pt x="4894" y="918"/>
                    <a:pt x="4894" y="2061"/>
                  </a:cubicBezTo>
                  <a:cubicBezTo>
                    <a:pt x="4894" y="2334"/>
                    <a:pt x="4966" y="2632"/>
                    <a:pt x="5085" y="2930"/>
                  </a:cubicBezTo>
                  <a:lnTo>
                    <a:pt x="3573" y="3370"/>
                  </a:lnTo>
                  <a:lnTo>
                    <a:pt x="215" y="2382"/>
                  </a:lnTo>
                  <a:cubicBezTo>
                    <a:pt x="205" y="2375"/>
                    <a:pt x="192" y="2372"/>
                    <a:pt x="179" y="2372"/>
                  </a:cubicBezTo>
                  <a:cubicBezTo>
                    <a:pt x="146" y="2372"/>
                    <a:pt x="106" y="2389"/>
                    <a:pt x="72" y="2406"/>
                  </a:cubicBezTo>
                  <a:cubicBezTo>
                    <a:pt x="25" y="2442"/>
                    <a:pt x="1" y="2477"/>
                    <a:pt x="1" y="2537"/>
                  </a:cubicBezTo>
                  <a:lnTo>
                    <a:pt x="1" y="5954"/>
                  </a:lnTo>
                  <a:lnTo>
                    <a:pt x="1" y="9335"/>
                  </a:lnTo>
                  <a:cubicBezTo>
                    <a:pt x="1" y="9419"/>
                    <a:pt x="37" y="9478"/>
                    <a:pt x="120" y="9502"/>
                  </a:cubicBezTo>
                  <a:lnTo>
                    <a:pt x="3513" y="10514"/>
                  </a:lnTo>
                  <a:lnTo>
                    <a:pt x="3573" y="10514"/>
                  </a:lnTo>
                  <a:lnTo>
                    <a:pt x="6847" y="9550"/>
                  </a:lnTo>
                  <a:cubicBezTo>
                    <a:pt x="6859" y="9562"/>
                    <a:pt x="6883" y="9562"/>
                    <a:pt x="6918" y="9562"/>
                  </a:cubicBezTo>
                  <a:cubicBezTo>
                    <a:pt x="6942" y="9562"/>
                    <a:pt x="6966" y="9562"/>
                    <a:pt x="6990" y="9550"/>
                  </a:cubicBezTo>
                  <a:lnTo>
                    <a:pt x="10264" y="10514"/>
                  </a:lnTo>
                  <a:lnTo>
                    <a:pt x="10312" y="10514"/>
                  </a:lnTo>
                  <a:cubicBezTo>
                    <a:pt x="10335" y="10514"/>
                    <a:pt x="10383" y="10502"/>
                    <a:pt x="10419" y="10490"/>
                  </a:cubicBezTo>
                  <a:cubicBezTo>
                    <a:pt x="10455" y="10454"/>
                    <a:pt x="10490" y="10407"/>
                    <a:pt x="10490" y="10347"/>
                  </a:cubicBezTo>
                  <a:lnTo>
                    <a:pt x="10538" y="6942"/>
                  </a:lnTo>
                  <a:lnTo>
                    <a:pt x="10538" y="3549"/>
                  </a:lnTo>
                  <a:cubicBezTo>
                    <a:pt x="10538" y="3477"/>
                    <a:pt x="10490" y="3418"/>
                    <a:pt x="10419" y="3394"/>
                  </a:cubicBezTo>
                  <a:lnTo>
                    <a:pt x="8835" y="2930"/>
                  </a:lnTo>
                  <a:cubicBezTo>
                    <a:pt x="8954" y="2632"/>
                    <a:pt x="9038" y="2334"/>
                    <a:pt x="9038" y="2061"/>
                  </a:cubicBezTo>
                  <a:cubicBezTo>
                    <a:pt x="9038" y="918"/>
                    <a:pt x="8109" y="1"/>
                    <a:pt x="6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633;p55">
              <a:extLst>
                <a:ext uri="{FF2B5EF4-FFF2-40B4-BE49-F238E27FC236}">
                  <a16:creationId xmlns:a16="http://schemas.microsoft.com/office/drawing/2014/main" id="{EF178F79-1D4D-0D49-A1BB-F6DBE7AEAD95}"/>
                </a:ext>
              </a:extLst>
            </p:cNvPr>
            <p:cNvSpPr/>
            <p:nvPr/>
          </p:nvSpPr>
          <p:spPr>
            <a:xfrm>
              <a:off x="7613514" y="3251541"/>
              <a:ext cx="74878" cy="74529"/>
            </a:xfrm>
            <a:custGeom>
              <a:avLst/>
              <a:gdLst/>
              <a:ahLst/>
              <a:cxnLst/>
              <a:rect l="l" t="t" r="r" b="b"/>
              <a:pathLst>
                <a:path w="2358" h="2347" extrusionOk="0">
                  <a:moveTo>
                    <a:pt x="1179" y="322"/>
                  </a:moveTo>
                  <a:cubicBezTo>
                    <a:pt x="1643" y="322"/>
                    <a:pt x="2012" y="691"/>
                    <a:pt x="2012" y="1156"/>
                  </a:cubicBezTo>
                  <a:cubicBezTo>
                    <a:pt x="2012" y="1620"/>
                    <a:pt x="1643" y="1989"/>
                    <a:pt x="1179" y="1989"/>
                  </a:cubicBezTo>
                  <a:cubicBezTo>
                    <a:pt x="715" y="1989"/>
                    <a:pt x="345" y="1620"/>
                    <a:pt x="345" y="1156"/>
                  </a:cubicBezTo>
                  <a:cubicBezTo>
                    <a:pt x="334" y="703"/>
                    <a:pt x="715" y="322"/>
                    <a:pt x="1179" y="322"/>
                  </a:cubicBezTo>
                  <a:close/>
                  <a:moveTo>
                    <a:pt x="1179" y="1"/>
                  </a:moveTo>
                  <a:cubicBezTo>
                    <a:pt x="524" y="1"/>
                    <a:pt x="0" y="513"/>
                    <a:pt x="0" y="1168"/>
                  </a:cubicBezTo>
                  <a:cubicBezTo>
                    <a:pt x="0" y="1811"/>
                    <a:pt x="524" y="2346"/>
                    <a:pt x="1179" y="2346"/>
                  </a:cubicBezTo>
                  <a:cubicBezTo>
                    <a:pt x="1834" y="2346"/>
                    <a:pt x="2358" y="1822"/>
                    <a:pt x="2358" y="1168"/>
                  </a:cubicBezTo>
                  <a:cubicBezTo>
                    <a:pt x="2358" y="513"/>
                    <a:pt x="1834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7634;p55">
            <a:extLst>
              <a:ext uri="{FF2B5EF4-FFF2-40B4-BE49-F238E27FC236}">
                <a16:creationId xmlns:a16="http://schemas.microsoft.com/office/drawing/2014/main" id="{11879E71-3780-5D4B-9CE0-F68669C0B920}"/>
              </a:ext>
            </a:extLst>
          </p:cNvPr>
          <p:cNvSpPr/>
          <p:nvPr/>
        </p:nvSpPr>
        <p:spPr>
          <a:xfrm>
            <a:off x="11151921" y="3326017"/>
            <a:ext cx="330955" cy="524181"/>
          </a:xfrm>
          <a:custGeom>
            <a:avLst/>
            <a:gdLst/>
            <a:ahLst/>
            <a:cxnLst/>
            <a:rect l="l" t="t" r="r" b="b"/>
            <a:pathLst>
              <a:path w="7240" h="11467" extrusionOk="0">
                <a:moveTo>
                  <a:pt x="1048" y="346"/>
                </a:moveTo>
                <a:cubicBezTo>
                  <a:pt x="1156" y="346"/>
                  <a:pt x="1239" y="441"/>
                  <a:pt x="1239" y="537"/>
                </a:cubicBezTo>
                <a:cubicBezTo>
                  <a:pt x="1239" y="644"/>
                  <a:pt x="1156" y="727"/>
                  <a:pt x="1048" y="727"/>
                </a:cubicBezTo>
                <a:cubicBezTo>
                  <a:pt x="941" y="727"/>
                  <a:pt x="858" y="644"/>
                  <a:pt x="858" y="537"/>
                </a:cubicBezTo>
                <a:cubicBezTo>
                  <a:pt x="858" y="429"/>
                  <a:pt x="941" y="346"/>
                  <a:pt x="1048" y="346"/>
                </a:cubicBezTo>
                <a:close/>
                <a:moveTo>
                  <a:pt x="3549" y="1203"/>
                </a:moveTo>
                <a:lnTo>
                  <a:pt x="3906" y="1453"/>
                </a:lnTo>
                <a:lnTo>
                  <a:pt x="3549" y="1453"/>
                </a:lnTo>
                <a:lnTo>
                  <a:pt x="3549" y="1203"/>
                </a:lnTo>
                <a:close/>
                <a:moveTo>
                  <a:pt x="6883" y="1060"/>
                </a:moveTo>
                <a:lnTo>
                  <a:pt x="6883" y="1072"/>
                </a:lnTo>
                <a:lnTo>
                  <a:pt x="6097" y="2799"/>
                </a:lnTo>
                <a:cubicBezTo>
                  <a:pt x="6085" y="2846"/>
                  <a:pt x="6085" y="2894"/>
                  <a:pt x="6097" y="2942"/>
                </a:cubicBezTo>
                <a:lnTo>
                  <a:pt x="6883" y="4680"/>
                </a:lnTo>
                <a:lnTo>
                  <a:pt x="4620" y="4680"/>
                </a:lnTo>
                <a:lnTo>
                  <a:pt x="4620" y="1608"/>
                </a:lnTo>
                <a:cubicBezTo>
                  <a:pt x="4620" y="1549"/>
                  <a:pt x="4597" y="1501"/>
                  <a:pt x="4549" y="1477"/>
                </a:cubicBezTo>
                <a:lnTo>
                  <a:pt x="3942" y="1060"/>
                </a:lnTo>
                <a:close/>
                <a:moveTo>
                  <a:pt x="6883" y="4680"/>
                </a:moveTo>
                <a:cubicBezTo>
                  <a:pt x="6883" y="4686"/>
                  <a:pt x="6880" y="4689"/>
                  <a:pt x="6878" y="4689"/>
                </a:cubicBezTo>
                <a:cubicBezTo>
                  <a:pt x="6877" y="4689"/>
                  <a:pt x="6877" y="4686"/>
                  <a:pt x="6883" y="4680"/>
                </a:cubicBezTo>
                <a:close/>
                <a:moveTo>
                  <a:pt x="4299" y="1787"/>
                </a:moveTo>
                <a:lnTo>
                  <a:pt x="4299" y="5394"/>
                </a:lnTo>
                <a:lnTo>
                  <a:pt x="1941" y="5406"/>
                </a:lnTo>
                <a:lnTo>
                  <a:pt x="1941" y="2692"/>
                </a:lnTo>
                <a:cubicBezTo>
                  <a:pt x="1941" y="2608"/>
                  <a:pt x="1870" y="2537"/>
                  <a:pt x="1787" y="2537"/>
                </a:cubicBezTo>
                <a:cubicBezTo>
                  <a:pt x="1691" y="2537"/>
                  <a:pt x="1620" y="2608"/>
                  <a:pt x="1620" y="2692"/>
                </a:cubicBezTo>
                <a:lnTo>
                  <a:pt x="1620" y="5406"/>
                </a:lnTo>
                <a:lnTo>
                  <a:pt x="1227" y="5406"/>
                </a:lnTo>
                <a:lnTo>
                  <a:pt x="1227" y="1787"/>
                </a:lnTo>
                <a:lnTo>
                  <a:pt x="1620" y="1787"/>
                </a:lnTo>
                <a:lnTo>
                  <a:pt x="1620" y="1989"/>
                </a:lnTo>
                <a:cubicBezTo>
                  <a:pt x="1620" y="2072"/>
                  <a:pt x="1691" y="2144"/>
                  <a:pt x="1787" y="2144"/>
                </a:cubicBezTo>
                <a:cubicBezTo>
                  <a:pt x="1870" y="2144"/>
                  <a:pt x="1941" y="2072"/>
                  <a:pt x="1941" y="1989"/>
                </a:cubicBezTo>
                <a:lnTo>
                  <a:pt x="1941" y="1787"/>
                </a:lnTo>
                <a:close/>
                <a:moveTo>
                  <a:pt x="1584" y="10764"/>
                </a:moveTo>
                <a:cubicBezTo>
                  <a:pt x="1691" y="10764"/>
                  <a:pt x="1787" y="10859"/>
                  <a:pt x="1787" y="10954"/>
                </a:cubicBezTo>
                <a:lnTo>
                  <a:pt x="1787" y="11145"/>
                </a:lnTo>
                <a:lnTo>
                  <a:pt x="322" y="11145"/>
                </a:lnTo>
                <a:lnTo>
                  <a:pt x="322" y="10954"/>
                </a:lnTo>
                <a:cubicBezTo>
                  <a:pt x="322" y="10847"/>
                  <a:pt x="417" y="10764"/>
                  <a:pt x="513" y="10764"/>
                </a:cubicBezTo>
                <a:close/>
                <a:moveTo>
                  <a:pt x="1048" y="1"/>
                </a:moveTo>
                <a:cubicBezTo>
                  <a:pt x="775" y="1"/>
                  <a:pt x="536" y="239"/>
                  <a:pt x="536" y="525"/>
                </a:cubicBezTo>
                <a:cubicBezTo>
                  <a:pt x="536" y="763"/>
                  <a:pt x="679" y="953"/>
                  <a:pt x="894" y="1037"/>
                </a:cubicBezTo>
                <a:lnTo>
                  <a:pt x="894" y="10419"/>
                </a:lnTo>
                <a:lnTo>
                  <a:pt x="513" y="10419"/>
                </a:lnTo>
                <a:cubicBezTo>
                  <a:pt x="215" y="10419"/>
                  <a:pt x="1" y="10657"/>
                  <a:pt x="1" y="10943"/>
                </a:cubicBezTo>
                <a:lnTo>
                  <a:pt x="1" y="11300"/>
                </a:lnTo>
                <a:cubicBezTo>
                  <a:pt x="1" y="11395"/>
                  <a:pt x="72" y="11466"/>
                  <a:pt x="155" y="11466"/>
                </a:cubicBezTo>
                <a:lnTo>
                  <a:pt x="1965" y="11466"/>
                </a:lnTo>
                <a:cubicBezTo>
                  <a:pt x="2049" y="11466"/>
                  <a:pt x="2120" y="11395"/>
                  <a:pt x="2120" y="11300"/>
                </a:cubicBezTo>
                <a:lnTo>
                  <a:pt x="2120" y="10943"/>
                </a:lnTo>
                <a:cubicBezTo>
                  <a:pt x="2120" y="10645"/>
                  <a:pt x="1882" y="10419"/>
                  <a:pt x="1608" y="10419"/>
                </a:cubicBezTo>
                <a:lnTo>
                  <a:pt x="1227" y="10419"/>
                </a:lnTo>
                <a:lnTo>
                  <a:pt x="1227" y="5740"/>
                </a:lnTo>
                <a:lnTo>
                  <a:pt x="4299" y="5740"/>
                </a:lnTo>
                <a:cubicBezTo>
                  <a:pt x="4489" y="5740"/>
                  <a:pt x="4632" y="5585"/>
                  <a:pt x="4632" y="5394"/>
                </a:cubicBezTo>
                <a:lnTo>
                  <a:pt x="4632" y="5025"/>
                </a:lnTo>
                <a:lnTo>
                  <a:pt x="6883" y="5025"/>
                </a:lnTo>
                <a:cubicBezTo>
                  <a:pt x="7002" y="5025"/>
                  <a:pt x="7109" y="4966"/>
                  <a:pt x="7180" y="4859"/>
                </a:cubicBezTo>
                <a:cubicBezTo>
                  <a:pt x="7228" y="4763"/>
                  <a:pt x="7240" y="4632"/>
                  <a:pt x="7180" y="4525"/>
                </a:cubicBezTo>
                <a:lnTo>
                  <a:pt x="6442" y="2882"/>
                </a:lnTo>
                <a:lnTo>
                  <a:pt x="7180" y="1227"/>
                </a:lnTo>
                <a:cubicBezTo>
                  <a:pt x="7228" y="1120"/>
                  <a:pt x="7228" y="989"/>
                  <a:pt x="7156" y="894"/>
                </a:cubicBezTo>
                <a:cubicBezTo>
                  <a:pt x="7097" y="787"/>
                  <a:pt x="6978" y="727"/>
                  <a:pt x="6859" y="727"/>
                </a:cubicBezTo>
                <a:lnTo>
                  <a:pt x="3358" y="727"/>
                </a:lnTo>
                <a:cubicBezTo>
                  <a:pt x="3275" y="727"/>
                  <a:pt x="3192" y="810"/>
                  <a:pt x="3192" y="894"/>
                </a:cubicBezTo>
                <a:lnTo>
                  <a:pt x="3192" y="1453"/>
                </a:lnTo>
                <a:lnTo>
                  <a:pt x="1215" y="1453"/>
                </a:lnTo>
                <a:lnTo>
                  <a:pt x="1215" y="1037"/>
                </a:lnTo>
                <a:cubicBezTo>
                  <a:pt x="1429" y="953"/>
                  <a:pt x="1572" y="763"/>
                  <a:pt x="1572" y="525"/>
                </a:cubicBezTo>
                <a:cubicBezTo>
                  <a:pt x="1572" y="227"/>
                  <a:pt x="1334" y="1"/>
                  <a:pt x="104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7635;p55">
            <a:extLst>
              <a:ext uri="{FF2B5EF4-FFF2-40B4-BE49-F238E27FC236}">
                <a16:creationId xmlns:a16="http://schemas.microsoft.com/office/drawing/2014/main" id="{149E437E-F56E-0141-8C12-43179310BFF2}"/>
              </a:ext>
            </a:extLst>
          </p:cNvPr>
          <p:cNvGrpSpPr/>
          <p:nvPr/>
        </p:nvGrpSpPr>
        <p:grpSpPr>
          <a:xfrm>
            <a:off x="7030791" y="4071941"/>
            <a:ext cx="512741" cy="382386"/>
            <a:chOff x="5216462" y="3725484"/>
            <a:chExt cx="356189" cy="265634"/>
          </a:xfrm>
          <a:solidFill>
            <a:schemeClr val="accent1"/>
          </a:solidFill>
        </p:grpSpPr>
        <p:sp>
          <p:nvSpPr>
            <p:cNvPr id="235" name="Google Shape;7636;p55">
              <a:extLst>
                <a:ext uri="{FF2B5EF4-FFF2-40B4-BE49-F238E27FC236}">
                  <a16:creationId xmlns:a16="http://schemas.microsoft.com/office/drawing/2014/main" id="{F0E8D23D-CC4C-6449-BE71-7E2B1F6D05E4}"/>
                </a:ext>
              </a:extLst>
            </p:cNvPr>
            <p:cNvSpPr/>
            <p:nvPr/>
          </p:nvSpPr>
          <p:spPr>
            <a:xfrm>
              <a:off x="5216462" y="3814338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7637;p55">
              <a:extLst>
                <a:ext uri="{FF2B5EF4-FFF2-40B4-BE49-F238E27FC236}">
                  <a16:creationId xmlns:a16="http://schemas.microsoft.com/office/drawing/2014/main" id="{F250B306-A9BF-F04C-8937-8EBE8BC43CA6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7638;p55">
            <a:extLst>
              <a:ext uri="{FF2B5EF4-FFF2-40B4-BE49-F238E27FC236}">
                <a16:creationId xmlns:a16="http://schemas.microsoft.com/office/drawing/2014/main" id="{8966004F-6233-EB4E-824A-C372C6CE7633}"/>
              </a:ext>
            </a:extLst>
          </p:cNvPr>
          <p:cNvGrpSpPr/>
          <p:nvPr/>
        </p:nvGrpSpPr>
        <p:grpSpPr>
          <a:xfrm>
            <a:off x="9381448" y="4084192"/>
            <a:ext cx="511107" cy="357057"/>
            <a:chOff x="6849355" y="3733991"/>
            <a:chExt cx="355051" cy="248038"/>
          </a:xfrm>
          <a:solidFill>
            <a:schemeClr val="accent1"/>
          </a:solidFill>
        </p:grpSpPr>
        <p:sp>
          <p:nvSpPr>
            <p:cNvPr id="238" name="Google Shape;7639;p55">
              <a:extLst>
                <a:ext uri="{FF2B5EF4-FFF2-40B4-BE49-F238E27FC236}">
                  <a16:creationId xmlns:a16="http://schemas.microsoft.com/office/drawing/2014/main" id="{4D5DB14F-FE93-B343-8C60-45A6D280803B}"/>
                </a:ext>
              </a:extLst>
            </p:cNvPr>
            <p:cNvSpPr/>
            <p:nvPr/>
          </p:nvSpPr>
          <p:spPr>
            <a:xfrm>
              <a:off x="6849355" y="3733991"/>
              <a:ext cx="355051" cy="248038"/>
            </a:xfrm>
            <a:custGeom>
              <a:avLst/>
              <a:gdLst/>
              <a:ahLst/>
              <a:cxnLst/>
              <a:rect l="l" t="t" r="r" b="b"/>
              <a:pathLst>
                <a:path w="11181" h="7811" extrusionOk="0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7640;p55">
              <a:extLst>
                <a:ext uri="{FF2B5EF4-FFF2-40B4-BE49-F238E27FC236}">
                  <a16:creationId xmlns:a16="http://schemas.microsoft.com/office/drawing/2014/main" id="{FA0FD0B0-D1E3-1D44-B772-E717ED957472}"/>
                </a:ext>
              </a:extLst>
            </p:cNvPr>
            <p:cNvSpPr/>
            <p:nvPr/>
          </p:nvSpPr>
          <p:spPr>
            <a:xfrm>
              <a:off x="7080369" y="3758196"/>
              <a:ext cx="100219" cy="129687"/>
            </a:xfrm>
            <a:custGeom>
              <a:avLst/>
              <a:gdLst/>
              <a:ahLst/>
              <a:cxnLst/>
              <a:rect l="l" t="t" r="r" b="b"/>
              <a:pathLst>
                <a:path w="3156" h="4084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7641;p55">
              <a:extLst>
                <a:ext uri="{FF2B5EF4-FFF2-40B4-BE49-F238E27FC236}">
                  <a16:creationId xmlns:a16="http://schemas.microsoft.com/office/drawing/2014/main" id="{DC0315EF-780C-A74C-A7C5-0E0AFA831032}"/>
                </a:ext>
              </a:extLst>
            </p:cNvPr>
            <p:cNvSpPr/>
            <p:nvPr/>
          </p:nvSpPr>
          <p:spPr>
            <a:xfrm>
              <a:off x="6873174" y="3757809"/>
              <a:ext cx="100219" cy="130068"/>
            </a:xfrm>
            <a:custGeom>
              <a:avLst/>
              <a:gdLst/>
              <a:ahLst/>
              <a:cxnLst/>
              <a:rect l="l" t="t" r="r" b="b"/>
              <a:pathLst>
                <a:path w="3156" h="4096" extrusionOk="0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7642;p55">
              <a:extLst>
                <a:ext uri="{FF2B5EF4-FFF2-40B4-BE49-F238E27FC236}">
                  <a16:creationId xmlns:a16="http://schemas.microsoft.com/office/drawing/2014/main" id="{B76D9613-130C-084A-B853-C1C0042493AD}"/>
                </a:ext>
              </a:extLst>
            </p:cNvPr>
            <p:cNvSpPr/>
            <p:nvPr/>
          </p:nvSpPr>
          <p:spPr>
            <a:xfrm>
              <a:off x="6962041" y="3758183"/>
              <a:ext cx="129338" cy="129337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7643;p55">
              <a:extLst>
                <a:ext uri="{FF2B5EF4-FFF2-40B4-BE49-F238E27FC236}">
                  <a16:creationId xmlns:a16="http://schemas.microsoft.com/office/drawing/2014/main" id="{B155BAD1-7658-B74F-9F12-90C0065C4B01}"/>
                </a:ext>
              </a:extLst>
            </p:cNvPr>
            <p:cNvSpPr/>
            <p:nvPr/>
          </p:nvSpPr>
          <p:spPr>
            <a:xfrm>
              <a:off x="6997244" y="3781627"/>
              <a:ext cx="59382" cy="82436"/>
            </a:xfrm>
            <a:custGeom>
              <a:avLst/>
              <a:gdLst/>
              <a:ahLst/>
              <a:cxnLst/>
              <a:rect l="l" t="t" r="r" b="b"/>
              <a:pathLst>
                <a:path w="1870" h="2596" extrusionOk="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7644;p55">
            <a:extLst>
              <a:ext uri="{FF2B5EF4-FFF2-40B4-BE49-F238E27FC236}">
                <a16:creationId xmlns:a16="http://schemas.microsoft.com/office/drawing/2014/main" id="{CBFBD541-0D5E-684E-A9D7-0B38B39B7F6D}"/>
              </a:ext>
            </a:extLst>
          </p:cNvPr>
          <p:cNvGrpSpPr/>
          <p:nvPr/>
        </p:nvGrpSpPr>
        <p:grpSpPr>
          <a:xfrm>
            <a:off x="10921161" y="4056399"/>
            <a:ext cx="564467" cy="403370"/>
            <a:chOff x="7918958" y="3714672"/>
            <a:chExt cx="392119" cy="280210"/>
          </a:xfrm>
          <a:solidFill>
            <a:schemeClr val="accent1"/>
          </a:solidFill>
        </p:grpSpPr>
        <p:sp>
          <p:nvSpPr>
            <p:cNvPr id="244" name="Google Shape;7645;p55">
              <a:extLst>
                <a:ext uri="{FF2B5EF4-FFF2-40B4-BE49-F238E27FC236}">
                  <a16:creationId xmlns:a16="http://schemas.microsoft.com/office/drawing/2014/main" id="{4DCFEB78-11A3-E841-BCCD-1A59B824C8F9}"/>
                </a:ext>
              </a:extLst>
            </p:cNvPr>
            <p:cNvSpPr/>
            <p:nvPr/>
          </p:nvSpPr>
          <p:spPr>
            <a:xfrm>
              <a:off x="7918958" y="3781235"/>
              <a:ext cx="309673" cy="213647"/>
            </a:xfrm>
            <a:custGeom>
              <a:avLst/>
              <a:gdLst/>
              <a:ahLst/>
              <a:cxnLst/>
              <a:rect l="l" t="t" r="r" b="b"/>
              <a:pathLst>
                <a:path w="9752" h="6728" extrusionOk="0">
                  <a:moveTo>
                    <a:pt x="774" y="3644"/>
                  </a:moveTo>
                  <a:cubicBezTo>
                    <a:pt x="965" y="3644"/>
                    <a:pt x="1132" y="3810"/>
                    <a:pt x="1132" y="4001"/>
                  </a:cubicBezTo>
                  <a:cubicBezTo>
                    <a:pt x="1132" y="4191"/>
                    <a:pt x="965" y="4358"/>
                    <a:pt x="774" y="4358"/>
                  </a:cubicBezTo>
                  <a:cubicBezTo>
                    <a:pt x="560" y="4358"/>
                    <a:pt x="417" y="4191"/>
                    <a:pt x="417" y="4001"/>
                  </a:cubicBezTo>
                  <a:cubicBezTo>
                    <a:pt x="417" y="3810"/>
                    <a:pt x="584" y="3644"/>
                    <a:pt x="774" y="3644"/>
                  </a:cubicBezTo>
                  <a:close/>
                  <a:moveTo>
                    <a:pt x="715" y="0"/>
                  </a:moveTo>
                  <a:cubicBezTo>
                    <a:pt x="310" y="0"/>
                    <a:pt x="0" y="322"/>
                    <a:pt x="0" y="715"/>
                  </a:cubicBezTo>
                  <a:cubicBezTo>
                    <a:pt x="0" y="1072"/>
                    <a:pt x="250" y="1370"/>
                    <a:pt x="596" y="1429"/>
                  </a:cubicBezTo>
                  <a:lnTo>
                    <a:pt x="596" y="3346"/>
                  </a:lnTo>
                  <a:cubicBezTo>
                    <a:pt x="298" y="3429"/>
                    <a:pt x="72" y="3703"/>
                    <a:pt x="72" y="4025"/>
                  </a:cubicBezTo>
                  <a:cubicBezTo>
                    <a:pt x="72" y="4358"/>
                    <a:pt x="298" y="4644"/>
                    <a:pt x="596" y="4715"/>
                  </a:cubicBezTo>
                  <a:lnTo>
                    <a:pt x="596" y="5442"/>
                  </a:lnTo>
                  <a:cubicBezTo>
                    <a:pt x="322" y="5513"/>
                    <a:pt x="120" y="5775"/>
                    <a:pt x="120" y="6073"/>
                  </a:cubicBezTo>
                  <a:cubicBezTo>
                    <a:pt x="120" y="6430"/>
                    <a:pt x="417" y="6727"/>
                    <a:pt x="774" y="6727"/>
                  </a:cubicBezTo>
                  <a:lnTo>
                    <a:pt x="2215" y="6727"/>
                  </a:lnTo>
                  <a:cubicBezTo>
                    <a:pt x="2322" y="6727"/>
                    <a:pt x="2394" y="6644"/>
                    <a:pt x="2394" y="6549"/>
                  </a:cubicBezTo>
                  <a:cubicBezTo>
                    <a:pt x="2394" y="6442"/>
                    <a:pt x="2286" y="6335"/>
                    <a:pt x="2191" y="6335"/>
                  </a:cubicBezTo>
                  <a:lnTo>
                    <a:pt x="739" y="6335"/>
                  </a:lnTo>
                  <a:cubicBezTo>
                    <a:pt x="584" y="6335"/>
                    <a:pt x="441" y="6204"/>
                    <a:pt x="441" y="6037"/>
                  </a:cubicBezTo>
                  <a:cubicBezTo>
                    <a:pt x="441" y="5882"/>
                    <a:pt x="584" y="5739"/>
                    <a:pt x="739" y="5739"/>
                  </a:cubicBezTo>
                  <a:lnTo>
                    <a:pt x="9561" y="5739"/>
                  </a:lnTo>
                  <a:cubicBezTo>
                    <a:pt x="9668" y="5739"/>
                    <a:pt x="9752" y="5668"/>
                    <a:pt x="9752" y="5561"/>
                  </a:cubicBezTo>
                  <a:cubicBezTo>
                    <a:pt x="9752" y="5465"/>
                    <a:pt x="9668" y="5382"/>
                    <a:pt x="9561" y="5382"/>
                  </a:cubicBezTo>
                  <a:lnTo>
                    <a:pt x="929" y="5382"/>
                  </a:lnTo>
                  <a:lnTo>
                    <a:pt x="929" y="4703"/>
                  </a:lnTo>
                  <a:cubicBezTo>
                    <a:pt x="1251" y="4632"/>
                    <a:pt x="1489" y="4346"/>
                    <a:pt x="1489" y="4001"/>
                  </a:cubicBezTo>
                  <a:cubicBezTo>
                    <a:pt x="1489" y="3656"/>
                    <a:pt x="1251" y="3370"/>
                    <a:pt x="929" y="3298"/>
                  </a:cubicBezTo>
                  <a:lnTo>
                    <a:pt x="929" y="1215"/>
                  </a:lnTo>
                  <a:cubicBezTo>
                    <a:pt x="929" y="1167"/>
                    <a:pt x="917" y="1108"/>
                    <a:pt x="870" y="1084"/>
                  </a:cubicBezTo>
                  <a:cubicBezTo>
                    <a:pt x="834" y="1060"/>
                    <a:pt x="786" y="1036"/>
                    <a:pt x="739" y="1036"/>
                  </a:cubicBezTo>
                  <a:lnTo>
                    <a:pt x="715" y="1036"/>
                  </a:lnTo>
                  <a:cubicBezTo>
                    <a:pt x="512" y="1036"/>
                    <a:pt x="358" y="870"/>
                    <a:pt x="358" y="679"/>
                  </a:cubicBezTo>
                  <a:cubicBezTo>
                    <a:pt x="358" y="489"/>
                    <a:pt x="512" y="322"/>
                    <a:pt x="715" y="322"/>
                  </a:cubicBezTo>
                  <a:cubicBezTo>
                    <a:pt x="905" y="322"/>
                    <a:pt x="1072" y="489"/>
                    <a:pt x="1072" y="679"/>
                  </a:cubicBezTo>
                  <a:cubicBezTo>
                    <a:pt x="1072" y="715"/>
                    <a:pt x="1072" y="762"/>
                    <a:pt x="1048" y="786"/>
                  </a:cubicBezTo>
                  <a:cubicBezTo>
                    <a:pt x="1036" y="858"/>
                    <a:pt x="1048" y="941"/>
                    <a:pt x="1120" y="977"/>
                  </a:cubicBezTo>
                  <a:lnTo>
                    <a:pt x="2906" y="2525"/>
                  </a:lnTo>
                  <a:cubicBezTo>
                    <a:pt x="2940" y="2553"/>
                    <a:pt x="2985" y="2568"/>
                    <a:pt x="3029" y="2568"/>
                  </a:cubicBezTo>
                  <a:cubicBezTo>
                    <a:pt x="3077" y="2568"/>
                    <a:pt x="3124" y="2550"/>
                    <a:pt x="3156" y="2513"/>
                  </a:cubicBezTo>
                  <a:lnTo>
                    <a:pt x="4287" y="1274"/>
                  </a:lnTo>
                  <a:cubicBezTo>
                    <a:pt x="4358" y="1203"/>
                    <a:pt x="4346" y="1084"/>
                    <a:pt x="4275" y="1024"/>
                  </a:cubicBezTo>
                  <a:cubicBezTo>
                    <a:pt x="4237" y="992"/>
                    <a:pt x="4191" y="976"/>
                    <a:pt x="4147" y="976"/>
                  </a:cubicBezTo>
                  <a:cubicBezTo>
                    <a:pt x="4095" y="976"/>
                    <a:pt x="4045" y="998"/>
                    <a:pt x="4013" y="1036"/>
                  </a:cubicBezTo>
                  <a:lnTo>
                    <a:pt x="3001" y="2155"/>
                  </a:lnTo>
                  <a:lnTo>
                    <a:pt x="1429" y="798"/>
                  </a:lnTo>
                  <a:lnTo>
                    <a:pt x="1429" y="715"/>
                  </a:lnTo>
                  <a:cubicBezTo>
                    <a:pt x="1429" y="310"/>
                    <a:pt x="1096" y="0"/>
                    <a:pt x="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7646;p55">
              <a:extLst>
                <a:ext uri="{FF2B5EF4-FFF2-40B4-BE49-F238E27FC236}">
                  <a16:creationId xmlns:a16="http://schemas.microsoft.com/office/drawing/2014/main" id="{D45771A2-C3EE-3945-B284-DBC463AD4D64}"/>
                </a:ext>
              </a:extLst>
            </p:cNvPr>
            <p:cNvSpPr/>
            <p:nvPr/>
          </p:nvSpPr>
          <p:spPr>
            <a:xfrm>
              <a:off x="8080400" y="3862909"/>
              <a:ext cx="68083" cy="68083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7"/>
                  </a:moveTo>
                  <a:cubicBezTo>
                    <a:pt x="1465" y="357"/>
                    <a:pt x="1786" y="691"/>
                    <a:pt x="1786" y="1072"/>
                  </a:cubicBezTo>
                  <a:cubicBezTo>
                    <a:pt x="1786" y="1465"/>
                    <a:pt x="1465" y="1786"/>
                    <a:pt x="1072" y="1786"/>
                  </a:cubicBezTo>
                  <a:cubicBezTo>
                    <a:pt x="691" y="1786"/>
                    <a:pt x="358" y="1465"/>
                    <a:pt x="358" y="1072"/>
                  </a:cubicBezTo>
                  <a:cubicBezTo>
                    <a:pt x="358" y="691"/>
                    <a:pt x="691" y="357"/>
                    <a:pt x="1072" y="35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55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7647;p55">
              <a:extLst>
                <a:ext uri="{FF2B5EF4-FFF2-40B4-BE49-F238E27FC236}">
                  <a16:creationId xmlns:a16="http://schemas.microsoft.com/office/drawing/2014/main" id="{9F66347C-D8E1-B545-873D-F00D3A3C05BE}"/>
                </a:ext>
              </a:extLst>
            </p:cNvPr>
            <p:cNvSpPr/>
            <p:nvPr/>
          </p:nvSpPr>
          <p:spPr>
            <a:xfrm>
              <a:off x="8000259" y="3885582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27" y="358"/>
                  </a:moveTo>
                  <a:cubicBezTo>
                    <a:pt x="917" y="358"/>
                    <a:pt x="1084" y="524"/>
                    <a:pt x="1084" y="715"/>
                  </a:cubicBezTo>
                  <a:cubicBezTo>
                    <a:pt x="1084" y="905"/>
                    <a:pt x="917" y="1072"/>
                    <a:pt x="727" y="1072"/>
                  </a:cubicBezTo>
                  <a:cubicBezTo>
                    <a:pt x="536" y="1072"/>
                    <a:pt x="369" y="905"/>
                    <a:pt x="369" y="715"/>
                  </a:cubicBezTo>
                  <a:cubicBezTo>
                    <a:pt x="369" y="524"/>
                    <a:pt x="536" y="358"/>
                    <a:pt x="727" y="358"/>
                  </a:cubicBezTo>
                  <a:close/>
                  <a:moveTo>
                    <a:pt x="694" y="0"/>
                  </a:moveTo>
                  <a:cubicBezTo>
                    <a:pt x="310" y="0"/>
                    <a:pt x="0" y="317"/>
                    <a:pt x="0" y="715"/>
                  </a:cubicBezTo>
                  <a:cubicBezTo>
                    <a:pt x="0" y="1120"/>
                    <a:pt x="322" y="1429"/>
                    <a:pt x="715" y="1429"/>
                  </a:cubicBezTo>
                  <a:cubicBezTo>
                    <a:pt x="1096" y="1429"/>
                    <a:pt x="1429" y="1096"/>
                    <a:pt x="1429" y="715"/>
                  </a:cubicBezTo>
                  <a:cubicBezTo>
                    <a:pt x="1429" y="310"/>
                    <a:pt x="1096" y="1"/>
                    <a:pt x="715" y="1"/>
                  </a:cubicBezTo>
                  <a:cubicBezTo>
                    <a:pt x="708" y="0"/>
                    <a:pt x="701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7648;p55">
              <a:extLst>
                <a:ext uri="{FF2B5EF4-FFF2-40B4-BE49-F238E27FC236}">
                  <a16:creationId xmlns:a16="http://schemas.microsoft.com/office/drawing/2014/main" id="{033110FB-F8AF-284A-A720-8D527C752239}"/>
                </a:ext>
              </a:extLst>
            </p:cNvPr>
            <p:cNvSpPr/>
            <p:nvPr/>
          </p:nvSpPr>
          <p:spPr>
            <a:xfrm>
              <a:off x="8006294" y="3714672"/>
              <a:ext cx="304783" cy="277919"/>
            </a:xfrm>
            <a:custGeom>
              <a:avLst/>
              <a:gdLst/>
              <a:ahLst/>
              <a:cxnLst/>
              <a:rect l="l" t="t" r="r" b="b"/>
              <a:pathLst>
                <a:path w="9598" h="8752" extrusionOk="0">
                  <a:moveTo>
                    <a:pt x="8800" y="5740"/>
                  </a:moveTo>
                  <a:cubicBezTo>
                    <a:pt x="8990" y="5740"/>
                    <a:pt x="9157" y="5906"/>
                    <a:pt x="9157" y="6097"/>
                  </a:cubicBezTo>
                  <a:cubicBezTo>
                    <a:pt x="9157" y="6287"/>
                    <a:pt x="9002" y="6454"/>
                    <a:pt x="8800" y="6454"/>
                  </a:cubicBezTo>
                  <a:cubicBezTo>
                    <a:pt x="8609" y="6454"/>
                    <a:pt x="8442" y="6287"/>
                    <a:pt x="8442" y="6097"/>
                  </a:cubicBezTo>
                  <a:cubicBezTo>
                    <a:pt x="8442" y="5906"/>
                    <a:pt x="8597" y="5740"/>
                    <a:pt x="8800" y="5740"/>
                  </a:cubicBezTo>
                  <a:close/>
                  <a:moveTo>
                    <a:pt x="3430" y="1"/>
                  </a:moveTo>
                  <a:cubicBezTo>
                    <a:pt x="2989" y="1"/>
                    <a:pt x="2632" y="358"/>
                    <a:pt x="2632" y="787"/>
                  </a:cubicBezTo>
                  <a:cubicBezTo>
                    <a:pt x="2632" y="989"/>
                    <a:pt x="2727" y="1203"/>
                    <a:pt x="2858" y="1334"/>
                  </a:cubicBezTo>
                  <a:lnTo>
                    <a:pt x="1739" y="2561"/>
                  </a:lnTo>
                  <a:cubicBezTo>
                    <a:pt x="1668" y="2632"/>
                    <a:pt x="1680" y="2751"/>
                    <a:pt x="1763" y="2811"/>
                  </a:cubicBezTo>
                  <a:cubicBezTo>
                    <a:pt x="1796" y="2844"/>
                    <a:pt x="1838" y="2859"/>
                    <a:pt x="1881" y="2859"/>
                  </a:cubicBezTo>
                  <a:cubicBezTo>
                    <a:pt x="1931" y="2859"/>
                    <a:pt x="1981" y="2838"/>
                    <a:pt x="2013" y="2799"/>
                  </a:cubicBezTo>
                  <a:lnTo>
                    <a:pt x="3251" y="1430"/>
                  </a:lnTo>
                  <a:cubicBezTo>
                    <a:pt x="3287" y="1382"/>
                    <a:pt x="3311" y="1323"/>
                    <a:pt x="3287" y="1275"/>
                  </a:cubicBezTo>
                  <a:cubicBezTo>
                    <a:pt x="3275" y="1215"/>
                    <a:pt x="3251" y="1168"/>
                    <a:pt x="3204" y="1144"/>
                  </a:cubicBezTo>
                  <a:cubicBezTo>
                    <a:pt x="3073" y="1072"/>
                    <a:pt x="2977" y="918"/>
                    <a:pt x="2977" y="775"/>
                  </a:cubicBezTo>
                  <a:cubicBezTo>
                    <a:pt x="2977" y="537"/>
                    <a:pt x="3168" y="334"/>
                    <a:pt x="3406" y="334"/>
                  </a:cubicBezTo>
                  <a:cubicBezTo>
                    <a:pt x="3644" y="334"/>
                    <a:pt x="3847" y="537"/>
                    <a:pt x="3847" y="775"/>
                  </a:cubicBezTo>
                  <a:cubicBezTo>
                    <a:pt x="3847" y="918"/>
                    <a:pt x="3751" y="1072"/>
                    <a:pt x="3620" y="1144"/>
                  </a:cubicBezTo>
                  <a:cubicBezTo>
                    <a:pt x="3573" y="1168"/>
                    <a:pt x="3525" y="1215"/>
                    <a:pt x="3525" y="1275"/>
                  </a:cubicBezTo>
                  <a:cubicBezTo>
                    <a:pt x="3513" y="1334"/>
                    <a:pt x="3525" y="1382"/>
                    <a:pt x="3573" y="1430"/>
                  </a:cubicBezTo>
                  <a:lnTo>
                    <a:pt x="6430" y="4561"/>
                  </a:lnTo>
                  <a:cubicBezTo>
                    <a:pt x="6462" y="4606"/>
                    <a:pt x="6512" y="4627"/>
                    <a:pt x="6562" y="4627"/>
                  </a:cubicBezTo>
                  <a:cubicBezTo>
                    <a:pt x="6605" y="4627"/>
                    <a:pt x="6647" y="4612"/>
                    <a:pt x="6680" y="4585"/>
                  </a:cubicBezTo>
                  <a:lnTo>
                    <a:pt x="8466" y="3037"/>
                  </a:lnTo>
                  <a:cubicBezTo>
                    <a:pt x="8526" y="2989"/>
                    <a:pt x="8549" y="2918"/>
                    <a:pt x="8526" y="2835"/>
                  </a:cubicBezTo>
                  <a:cubicBezTo>
                    <a:pt x="8514" y="2811"/>
                    <a:pt x="8514" y="2763"/>
                    <a:pt x="8514" y="2739"/>
                  </a:cubicBezTo>
                  <a:cubicBezTo>
                    <a:pt x="8514" y="2537"/>
                    <a:pt x="8680" y="2382"/>
                    <a:pt x="8871" y="2382"/>
                  </a:cubicBezTo>
                  <a:cubicBezTo>
                    <a:pt x="9061" y="2382"/>
                    <a:pt x="9228" y="2537"/>
                    <a:pt x="9228" y="2739"/>
                  </a:cubicBezTo>
                  <a:cubicBezTo>
                    <a:pt x="9228" y="2930"/>
                    <a:pt x="9061" y="3097"/>
                    <a:pt x="8871" y="3097"/>
                  </a:cubicBezTo>
                  <a:lnTo>
                    <a:pt x="8847" y="3097"/>
                  </a:lnTo>
                  <a:cubicBezTo>
                    <a:pt x="8800" y="3097"/>
                    <a:pt x="8740" y="3108"/>
                    <a:pt x="8704" y="3132"/>
                  </a:cubicBezTo>
                  <a:cubicBezTo>
                    <a:pt x="8680" y="3168"/>
                    <a:pt x="8645" y="3228"/>
                    <a:pt x="8645" y="3275"/>
                  </a:cubicBezTo>
                  <a:lnTo>
                    <a:pt x="8645" y="5359"/>
                  </a:lnTo>
                  <a:cubicBezTo>
                    <a:pt x="8335" y="5430"/>
                    <a:pt x="8097" y="5716"/>
                    <a:pt x="8097" y="6049"/>
                  </a:cubicBezTo>
                  <a:cubicBezTo>
                    <a:pt x="8097" y="6395"/>
                    <a:pt x="8335" y="6680"/>
                    <a:pt x="8645" y="6752"/>
                  </a:cubicBezTo>
                  <a:lnTo>
                    <a:pt x="8645" y="7442"/>
                  </a:lnTo>
                  <a:lnTo>
                    <a:pt x="7561" y="7442"/>
                  </a:lnTo>
                  <a:cubicBezTo>
                    <a:pt x="7454" y="7442"/>
                    <a:pt x="7383" y="7514"/>
                    <a:pt x="7383" y="7621"/>
                  </a:cubicBezTo>
                  <a:cubicBezTo>
                    <a:pt x="7383" y="7716"/>
                    <a:pt x="7454" y="7800"/>
                    <a:pt x="7561" y="7800"/>
                  </a:cubicBezTo>
                  <a:lnTo>
                    <a:pt x="8823" y="7800"/>
                  </a:lnTo>
                  <a:cubicBezTo>
                    <a:pt x="8990" y="7800"/>
                    <a:pt x="9121" y="7930"/>
                    <a:pt x="9121" y="8097"/>
                  </a:cubicBezTo>
                  <a:cubicBezTo>
                    <a:pt x="9121" y="8252"/>
                    <a:pt x="8990" y="8395"/>
                    <a:pt x="8823" y="8395"/>
                  </a:cubicBezTo>
                  <a:lnTo>
                    <a:pt x="179" y="8395"/>
                  </a:lnTo>
                  <a:cubicBezTo>
                    <a:pt x="72" y="8395"/>
                    <a:pt x="1" y="8466"/>
                    <a:pt x="1" y="8573"/>
                  </a:cubicBezTo>
                  <a:cubicBezTo>
                    <a:pt x="1" y="8669"/>
                    <a:pt x="72" y="8752"/>
                    <a:pt x="179" y="8752"/>
                  </a:cubicBezTo>
                  <a:lnTo>
                    <a:pt x="8823" y="8752"/>
                  </a:lnTo>
                  <a:cubicBezTo>
                    <a:pt x="9181" y="8752"/>
                    <a:pt x="9478" y="8454"/>
                    <a:pt x="9478" y="8097"/>
                  </a:cubicBezTo>
                  <a:cubicBezTo>
                    <a:pt x="9478" y="7800"/>
                    <a:pt x="9276" y="7538"/>
                    <a:pt x="9002" y="7466"/>
                  </a:cubicBezTo>
                  <a:lnTo>
                    <a:pt x="9002" y="6752"/>
                  </a:lnTo>
                  <a:cubicBezTo>
                    <a:pt x="9300" y="6704"/>
                    <a:pt x="9526" y="6430"/>
                    <a:pt x="9526" y="6097"/>
                  </a:cubicBezTo>
                  <a:cubicBezTo>
                    <a:pt x="9526" y="5775"/>
                    <a:pt x="9300" y="5490"/>
                    <a:pt x="9002" y="5394"/>
                  </a:cubicBezTo>
                  <a:lnTo>
                    <a:pt x="9002" y="3478"/>
                  </a:lnTo>
                  <a:cubicBezTo>
                    <a:pt x="9347" y="3418"/>
                    <a:pt x="9597" y="3120"/>
                    <a:pt x="9597" y="2763"/>
                  </a:cubicBezTo>
                  <a:cubicBezTo>
                    <a:pt x="9597" y="2358"/>
                    <a:pt x="9276" y="2049"/>
                    <a:pt x="8883" y="2049"/>
                  </a:cubicBezTo>
                  <a:cubicBezTo>
                    <a:pt x="8502" y="2049"/>
                    <a:pt x="8168" y="2382"/>
                    <a:pt x="8168" y="2763"/>
                  </a:cubicBezTo>
                  <a:lnTo>
                    <a:pt x="8168" y="2858"/>
                  </a:lnTo>
                  <a:lnTo>
                    <a:pt x="6597" y="4204"/>
                  </a:lnTo>
                  <a:lnTo>
                    <a:pt x="3989" y="1334"/>
                  </a:lnTo>
                  <a:cubicBezTo>
                    <a:pt x="4144" y="1192"/>
                    <a:pt x="4216" y="989"/>
                    <a:pt x="4216" y="787"/>
                  </a:cubicBezTo>
                  <a:cubicBezTo>
                    <a:pt x="4216" y="358"/>
                    <a:pt x="3858" y="1"/>
                    <a:pt x="3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7649;p55">
              <a:extLst>
                <a:ext uri="{FF2B5EF4-FFF2-40B4-BE49-F238E27FC236}">
                  <a16:creationId xmlns:a16="http://schemas.microsoft.com/office/drawing/2014/main" id="{D34FA7AD-236B-7643-9A56-FAA284E8E654}"/>
                </a:ext>
              </a:extLst>
            </p:cNvPr>
            <p:cNvSpPr/>
            <p:nvPr/>
          </p:nvSpPr>
          <p:spPr>
            <a:xfrm>
              <a:off x="8183643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03" y="358"/>
                  </a:moveTo>
                  <a:cubicBezTo>
                    <a:pt x="894" y="358"/>
                    <a:pt x="1060" y="524"/>
                    <a:pt x="1060" y="715"/>
                  </a:cubicBezTo>
                  <a:cubicBezTo>
                    <a:pt x="1060" y="905"/>
                    <a:pt x="894" y="1072"/>
                    <a:pt x="703" y="1072"/>
                  </a:cubicBezTo>
                  <a:cubicBezTo>
                    <a:pt x="501" y="1072"/>
                    <a:pt x="346" y="905"/>
                    <a:pt x="346" y="715"/>
                  </a:cubicBezTo>
                  <a:cubicBezTo>
                    <a:pt x="346" y="524"/>
                    <a:pt x="501" y="358"/>
                    <a:pt x="703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20"/>
                    <a:pt x="322" y="1429"/>
                    <a:pt x="715" y="1429"/>
                  </a:cubicBezTo>
                  <a:cubicBezTo>
                    <a:pt x="1096" y="1429"/>
                    <a:pt x="1430" y="1108"/>
                    <a:pt x="1430" y="715"/>
                  </a:cubicBezTo>
                  <a:cubicBezTo>
                    <a:pt x="1430" y="310"/>
                    <a:pt x="1096" y="1"/>
                    <a:pt x="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7650;p55">
            <a:extLst>
              <a:ext uri="{FF2B5EF4-FFF2-40B4-BE49-F238E27FC236}">
                <a16:creationId xmlns:a16="http://schemas.microsoft.com/office/drawing/2014/main" id="{D7016BCD-51BD-FF41-863A-A9CF5B3D9C9E}"/>
              </a:ext>
            </a:extLst>
          </p:cNvPr>
          <p:cNvSpPr/>
          <p:nvPr/>
        </p:nvSpPr>
        <p:spPr>
          <a:xfrm>
            <a:off x="770161" y="4027148"/>
            <a:ext cx="511656" cy="470697"/>
          </a:xfrm>
          <a:custGeom>
            <a:avLst/>
            <a:gdLst/>
            <a:ahLst/>
            <a:cxnLst/>
            <a:rect l="l" t="t" r="r" b="b"/>
            <a:pathLst>
              <a:path w="11193" h="10297" extrusionOk="0">
                <a:moveTo>
                  <a:pt x="6014" y="2129"/>
                </a:moveTo>
                <a:lnTo>
                  <a:pt x="6014" y="3034"/>
                </a:lnTo>
                <a:lnTo>
                  <a:pt x="5097" y="3034"/>
                </a:lnTo>
                <a:lnTo>
                  <a:pt x="5097" y="2129"/>
                </a:lnTo>
                <a:close/>
                <a:moveTo>
                  <a:pt x="8704" y="347"/>
                </a:moveTo>
                <a:cubicBezTo>
                  <a:pt x="8745" y="347"/>
                  <a:pt x="8785" y="350"/>
                  <a:pt x="8824" y="355"/>
                </a:cubicBezTo>
                <a:cubicBezTo>
                  <a:pt x="9133" y="403"/>
                  <a:pt x="9371" y="617"/>
                  <a:pt x="9550" y="1058"/>
                </a:cubicBezTo>
                <a:cubicBezTo>
                  <a:pt x="9824" y="1689"/>
                  <a:pt x="9847" y="2201"/>
                  <a:pt x="9645" y="2558"/>
                </a:cubicBezTo>
                <a:cubicBezTo>
                  <a:pt x="9419" y="2939"/>
                  <a:pt x="8966" y="3034"/>
                  <a:pt x="8907" y="3046"/>
                </a:cubicBezTo>
                <a:lnTo>
                  <a:pt x="6335" y="3046"/>
                </a:lnTo>
                <a:lnTo>
                  <a:pt x="6335" y="2034"/>
                </a:lnTo>
                <a:cubicBezTo>
                  <a:pt x="6442" y="1903"/>
                  <a:pt x="6764" y="1498"/>
                  <a:pt x="7204" y="1141"/>
                </a:cubicBezTo>
                <a:cubicBezTo>
                  <a:pt x="7798" y="612"/>
                  <a:pt x="8304" y="347"/>
                  <a:pt x="8704" y="347"/>
                </a:cubicBezTo>
                <a:close/>
                <a:moveTo>
                  <a:pt x="4585" y="3356"/>
                </a:moveTo>
                <a:lnTo>
                  <a:pt x="4585" y="4653"/>
                </a:lnTo>
                <a:lnTo>
                  <a:pt x="299" y="4653"/>
                </a:lnTo>
                <a:lnTo>
                  <a:pt x="299" y="3356"/>
                </a:lnTo>
                <a:close/>
                <a:moveTo>
                  <a:pt x="6204" y="3356"/>
                </a:moveTo>
                <a:lnTo>
                  <a:pt x="6204" y="9987"/>
                </a:lnTo>
                <a:lnTo>
                  <a:pt x="4906" y="9987"/>
                </a:lnTo>
                <a:lnTo>
                  <a:pt x="4906" y="3356"/>
                </a:lnTo>
                <a:close/>
                <a:moveTo>
                  <a:pt x="10812" y="3356"/>
                </a:moveTo>
                <a:lnTo>
                  <a:pt x="10812" y="4653"/>
                </a:lnTo>
                <a:lnTo>
                  <a:pt x="9074" y="4653"/>
                </a:lnTo>
                <a:cubicBezTo>
                  <a:pt x="8990" y="4653"/>
                  <a:pt x="8907" y="4725"/>
                  <a:pt x="8907" y="4820"/>
                </a:cubicBezTo>
                <a:cubicBezTo>
                  <a:pt x="8907" y="4903"/>
                  <a:pt x="8990" y="4987"/>
                  <a:pt x="9074" y="4987"/>
                </a:cubicBezTo>
                <a:lnTo>
                  <a:pt x="10002" y="4987"/>
                </a:lnTo>
                <a:lnTo>
                  <a:pt x="10002" y="9594"/>
                </a:lnTo>
                <a:cubicBezTo>
                  <a:pt x="10002" y="9809"/>
                  <a:pt x="9824" y="9987"/>
                  <a:pt x="9609" y="9987"/>
                </a:cubicBezTo>
                <a:lnTo>
                  <a:pt x="6526" y="9987"/>
                </a:lnTo>
                <a:lnTo>
                  <a:pt x="6526" y="4987"/>
                </a:lnTo>
                <a:lnTo>
                  <a:pt x="8419" y="4987"/>
                </a:lnTo>
                <a:cubicBezTo>
                  <a:pt x="8514" y="4987"/>
                  <a:pt x="8585" y="4903"/>
                  <a:pt x="8585" y="4820"/>
                </a:cubicBezTo>
                <a:cubicBezTo>
                  <a:pt x="8585" y="4725"/>
                  <a:pt x="8514" y="4653"/>
                  <a:pt x="8419" y="4653"/>
                </a:cubicBezTo>
                <a:lnTo>
                  <a:pt x="6526" y="4653"/>
                </a:lnTo>
                <a:lnTo>
                  <a:pt x="6526" y="3356"/>
                </a:lnTo>
                <a:close/>
                <a:moveTo>
                  <a:pt x="2416" y="1"/>
                </a:moveTo>
                <a:cubicBezTo>
                  <a:pt x="2282" y="1"/>
                  <a:pt x="2156" y="24"/>
                  <a:pt x="2037" y="69"/>
                </a:cubicBezTo>
                <a:cubicBezTo>
                  <a:pt x="1727" y="188"/>
                  <a:pt x="1465" y="474"/>
                  <a:pt x="1287" y="903"/>
                </a:cubicBezTo>
                <a:cubicBezTo>
                  <a:pt x="977" y="1653"/>
                  <a:pt x="965" y="2248"/>
                  <a:pt x="1215" y="2689"/>
                </a:cubicBezTo>
                <a:cubicBezTo>
                  <a:pt x="1287" y="2820"/>
                  <a:pt x="1382" y="2927"/>
                  <a:pt x="1489" y="3022"/>
                </a:cubicBezTo>
                <a:lnTo>
                  <a:pt x="156" y="3022"/>
                </a:lnTo>
                <a:cubicBezTo>
                  <a:pt x="72" y="3022"/>
                  <a:pt x="1" y="3094"/>
                  <a:pt x="1" y="3177"/>
                </a:cubicBezTo>
                <a:lnTo>
                  <a:pt x="1" y="4808"/>
                </a:lnTo>
                <a:cubicBezTo>
                  <a:pt x="1" y="4891"/>
                  <a:pt x="72" y="4963"/>
                  <a:pt x="156" y="4963"/>
                </a:cubicBezTo>
                <a:lnTo>
                  <a:pt x="834" y="4963"/>
                </a:lnTo>
                <a:lnTo>
                  <a:pt x="834" y="9583"/>
                </a:lnTo>
                <a:cubicBezTo>
                  <a:pt x="834" y="9964"/>
                  <a:pt x="1156" y="10297"/>
                  <a:pt x="1549" y="10297"/>
                </a:cubicBezTo>
                <a:lnTo>
                  <a:pt x="2656" y="10297"/>
                </a:lnTo>
                <a:cubicBezTo>
                  <a:pt x="2751" y="10297"/>
                  <a:pt x="2823" y="10225"/>
                  <a:pt x="2823" y="10130"/>
                </a:cubicBezTo>
                <a:cubicBezTo>
                  <a:pt x="2823" y="10047"/>
                  <a:pt x="2751" y="9964"/>
                  <a:pt x="2656" y="9964"/>
                </a:cubicBezTo>
                <a:lnTo>
                  <a:pt x="1549" y="9964"/>
                </a:lnTo>
                <a:cubicBezTo>
                  <a:pt x="1334" y="9964"/>
                  <a:pt x="1156" y="9785"/>
                  <a:pt x="1156" y="9583"/>
                </a:cubicBezTo>
                <a:lnTo>
                  <a:pt x="1156" y="4963"/>
                </a:lnTo>
                <a:lnTo>
                  <a:pt x="4609" y="4963"/>
                </a:lnTo>
                <a:lnTo>
                  <a:pt x="4609" y="9964"/>
                </a:lnTo>
                <a:lnTo>
                  <a:pt x="3311" y="9964"/>
                </a:lnTo>
                <a:cubicBezTo>
                  <a:pt x="3228" y="9964"/>
                  <a:pt x="3156" y="10047"/>
                  <a:pt x="3156" y="10130"/>
                </a:cubicBezTo>
                <a:cubicBezTo>
                  <a:pt x="3156" y="10225"/>
                  <a:pt x="3228" y="10297"/>
                  <a:pt x="3311" y="10297"/>
                </a:cubicBezTo>
                <a:lnTo>
                  <a:pt x="9645" y="10297"/>
                </a:lnTo>
                <a:cubicBezTo>
                  <a:pt x="10026" y="10297"/>
                  <a:pt x="10359" y="9964"/>
                  <a:pt x="10359" y="9583"/>
                </a:cubicBezTo>
                <a:lnTo>
                  <a:pt x="10359" y="4963"/>
                </a:lnTo>
                <a:lnTo>
                  <a:pt x="11026" y="4963"/>
                </a:lnTo>
                <a:cubicBezTo>
                  <a:pt x="11110" y="4963"/>
                  <a:pt x="11193" y="4891"/>
                  <a:pt x="11193" y="4808"/>
                </a:cubicBezTo>
                <a:lnTo>
                  <a:pt x="11193" y="3177"/>
                </a:lnTo>
                <a:cubicBezTo>
                  <a:pt x="11145" y="3106"/>
                  <a:pt x="11074" y="3034"/>
                  <a:pt x="10979" y="3034"/>
                </a:cubicBezTo>
                <a:lnTo>
                  <a:pt x="9657" y="3034"/>
                </a:lnTo>
                <a:cubicBezTo>
                  <a:pt x="9752" y="2939"/>
                  <a:pt x="9847" y="2844"/>
                  <a:pt x="9919" y="2701"/>
                </a:cubicBezTo>
                <a:cubicBezTo>
                  <a:pt x="10181" y="2260"/>
                  <a:pt x="10157" y="1641"/>
                  <a:pt x="9847" y="915"/>
                </a:cubicBezTo>
                <a:cubicBezTo>
                  <a:pt x="9621" y="379"/>
                  <a:pt x="9300" y="81"/>
                  <a:pt x="8871" y="22"/>
                </a:cubicBezTo>
                <a:cubicBezTo>
                  <a:pt x="8824" y="16"/>
                  <a:pt x="8776" y="13"/>
                  <a:pt x="8728" y="13"/>
                </a:cubicBezTo>
                <a:cubicBezTo>
                  <a:pt x="7648" y="13"/>
                  <a:pt x="6371" y="1489"/>
                  <a:pt x="6097" y="1808"/>
                </a:cubicBezTo>
                <a:lnTo>
                  <a:pt x="5025" y="1808"/>
                </a:lnTo>
                <a:cubicBezTo>
                  <a:pt x="4859" y="1617"/>
                  <a:pt x="4359" y="1022"/>
                  <a:pt x="3751" y="581"/>
                </a:cubicBezTo>
                <a:cubicBezTo>
                  <a:pt x="3715" y="556"/>
                  <a:pt x="3677" y="543"/>
                  <a:pt x="3642" y="543"/>
                </a:cubicBezTo>
                <a:cubicBezTo>
                  <a:pt x="3595" y="543"/>
                  <a:pt x="3552" y="565"/>
                  <a:pt x="3525" y="605"/>
                </a:cubicBezTo>
                <a:cubicBezTo>
                  <a:pt x="3466" y="677"/>
                  <a:pt x="3478" y="784"/>
                  <a:pt x="3549" y="831"/>
                </a:cubicBezTo>
                <a:cubicBezTo>
                  <a:pt x="4144" y="1260"/>
                  <a:pt x="4656" y="1855"/>
                  <a:pt x="4787" y="2022"/>
                </a:cubicBezTo>
                <a:lnTo>
                  <a:pt x="4787" y="3034"/>
                </a:lnTo>
                <a:lnTo>
                  <a:pt x="2216" y="3034"/>
                </a:lnTo>
                <a:cubicBezTo>
                  <a:pt x="2144" y="3022"/>
                  <a:pt x="1692" y="2927"/>
                  <a:pt x="1489" y="2546"/>
                </a:cubicBezTo>
                <a:cubicBezTo>
                  <a:pt x="1275" y="2189"/>
                  <a:pt x="1323" y="1677"/>
                  <a:pt x="1573" y="1034"/>
                </a:cubicBezTo>
                <a:cubicBezTo>
                  <a:pt x="1727" y="700"/>
                  <a:pt x="1906" y="474"/>
                  <a:pt x="2144" y="379"/>
                </a:cubicBezTo>
                <a:cubicBezTo>
                  <a:pt x="2224" y="348"/>
                  <a:pt x="2314" y="332"/>
                  <a:pt x="2413" y="332"/>
                </a:cubicBezTo>
                <a:cubicBezTo>
                  <a:pt x="2578" y="332"/>
                  <a:pt x="2769" y="377"/>
                  <a:pt x="2978" y="474"/>
                </a:cubicBezTo>
                <a:cubicBezTo>
                  <a:pt x="3001" y="488"/>
                  <a:pt x="3025" y="493"/>
                  <a:pt x="3049" y="493"/>
                </a:cubicBezTo>
                <a:cubicBezTo>
                  <a:pt x="3109" y="493"/>
                  <a:pt x="3166" y="454"/>
                  <a:pt x="3192" y="403"/>
                </a:cubicBezTo>
                <a:cubicBezTo>
                  <a:pt x="3239" y="308"/>
                  <a:pt x="3192" y="224"/>
                  <a:pt x="3120" y="177"/>
                </a:cubicBezTo>
                <a:cubicBezTo>
                  <a:pt x="2864" y="59"/>
                  <a:pt x="2630" y="1"/>
                  <a:pt x="24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" name="Google Shape;7651;p55">
            <a:extLst>
              <a:ext uri="{FF2B5EF4-FFF2-40B4-BE49-F238E27FC236}">
                <a16:creationId xmlns:a16="http://schemas.microsoft.com/office/drawing/2014/main" id="{6AC7BCFD-EC81-0141-8A53-B32AF3C6B769}"/>
              </a:ext>
            </a:extLst>
          </p:cNvPr>
          <p:cNvGrpSpPr/>
          <p:nvPr/>
        </p:nvGrpSpPr>
        <p:grpSpPr>
          <a:xfrm>
            <a:off x="1549553" y="4007856"/>
            <a:ext cx="514948" cy="511236"/>
            <a:chOff x="1408776" y="3680968"/>
            <a:chExt cx="357721" cy="355143"/>
          </a:xfrm>
          <a:solidFill>
            <a:schemeClr val="accent1"/>
          </a:solidFill>
        </p:grpSpPr>
        <p:sp>
          <p:nvSpPr>
            <p:cNvPr id="251" name="Google Shape;7652;p55">
              <a:extLst>
                <a:ext uri="{FF2B5EF4-FFF2-40B4-BE49-F238E27FC236}">
                  <a16:creationId xmlns:a16="http://schemas.microsoft.com/office/drawing/2014/main" id="{991B8B6A-03B0-394C-B8F8-0C86166B9F46}"/>
                </a:ext>
              </a:extLst>
            </p:cNvPr>
            <p:cNvSpPr/>
            <p:nvPr/>
          </p:nvSpPr>
          <p:spPr>
            <a:xfrm>
              <a:off x="1510486" y="3814150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7653;p55">
              <a:extLst>
                <a:ext uri="{FF2B5EF4-FFF2-40B4-BE49-F238E27FC236}">
                  <a16:creationId xmlns:a16="http://schemas.microsoft.com/office/drawing/2014/main" id="{AFDC8D2B-0DFB-CC43-A6A1-01A109F9D479}"/>
                </a:ext>
              </a:extLst>
            </p:cNvPr>
            <p:cNvSpPr/>
            <p:nvPr/>
          </p:nvSpPr>
          <p:spPr>
            <a:xfrm>
              <a:off x="1627313" y="3814150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7654;p55">
              <a:extLst>
                <a:ext uri="{FF2B5EF4-FFF2-40B4-BE49-F238E27FC236}">
                  <a16:creationId xmlns:a16="http://schemas.microsoft.com/office/drawing/2014/main" id="{7CC32FDE-D9CB-764A-98AB-2C3E06E4A2DF}"/>
                </a:ext>
              </a:extLst>
            </p:cNvPr>
            <p:cNvSpPr/>
            <p:nvPr/>
          </p:nvSpPr>
          <p:spPr>
            <a:xfrm>
              <a:off x="1525602" y="3908812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7655;p55">
              <a:extLst>
                <a:ext uri="{FF2B5EF4-FFF2-40B4-BE49-F238E27FC236}">
                  <a16:creationId xmlns:a16="http://schemas.microsoft.com/office/drawing/2014/main" id="{C48BB3A2-BC4A-2C40-8CC6-F85FE11E0ADC}"/>
                </a:ext>
              </a:extLst>
            </p:cNvPr>
            <p:cNvSpPr/>
            <p:nvPr/>
          </p:nvSpPr>
          <p:spPr>
            <a:xfrm>
              <a:off x="1408776" y="3680968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7656;p55">
              <a:extLst>
                <a:ext uri="{FF2B5EF4-FFF2-40B4-BE49-F238E27FC236}">
                  <a16:creationId xmlns:a16="http://schemas.microsoft.com/office/drawing/2014/main" id="{E80159CE-3867-3B41-A076-E588BE54CAA3}"/>
                </a:ext>
              </a:extLst>
            </p:cNvPr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657;p55">
            <a:extLst>
              <a:ext uri="{FF2B5EF4-FFF2-40B4-BE49-F238E27FC236}">
                <a16:creationId xmlns:a16="http://schemas.microsoft.com/office/drawing/2014/main" id="{115200DB-851C-744D-9A9D-5A59B8335C20}"/>
              </a:ext>
            </a:extLst>
          </p:cNvPr>
          <p:cNvGrpSpPr/>
          <p:nvPr/>
        </p:nvGrpSpPr>
        <p:grpSpPr>
          <a:xfrm>
            <a:off x="2332737" y="4007856"/>
            <a:ext cx="514941" cy="511236"/>
            <a:chOff x="1952838" y="3680968"/>
            <a:chExt cx="357717" cy="355143"/>
          </a:xfrm>
          <a:solidFill>
            <a:schemeClr val="accent1"/>
          </a:solidFill>
        </p:grpSpPr>
        <p:sp>
          <p:nvSpPr>
            <p:cNvPr id="257" name="Google Shape;7658;p55">
              <a:extLst>
                <a:ext uri="{FF2B5EF4-FFF2-40B4-BE49-F238E27FC236}">
                  <a16:creationId xmlns:a16="http://schemas.microsoft.com/office/drawing/2014/main" id="{37B515C3-5D2F-E34B-B2B6-FBA5671A88F6}"/>
                </a:ext>
              </a:extLst>
            </p:cNvPr>
            <p:cNvSpPr/>
            <p:nvPr/>
          </p:nvSpPr>
          <p:spPr>
            <a:xfrm>
              <a:off x="2054169" y="3814150"/>
              <a:ext cx="38233" cy="49188"/>
            </a:xfrm>
            <a:custGeom>
              <a:avLst/>
              <a:gdLst/>
              <a:ahLst/>
              <a:cxnLst/>
              <a:rect l="l" t="t" r="r" b="b"/>
              <a:pathLst>
                <a:path w="1204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659;p55">
              <a:extLst>
                <a:ext uri="{FF2B5EF4-FFF2-40B4-BE49-F238E27FC236}">
                  <a16:creationId xmlns:a16="http://schemas.microsoft.com/office/drawing/2014/main" id="{D2EE5D91-7D22-0444-8557-9EA65267C510}"/>
                </a:ext>
              </a:extLst>
            </p:cNvPr>
            <p:cNvSpPr/>
            <p:nvPr/>
          </p:nvSpPr>
          <p:spPr>
            <a:xfrm>
              <a:off x="2170995" y="3814150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660;p55">
              <a:extLst>
                <a:ext uri="{FF2B5EF4-FFF2-40B4-BE49-F238E27FC236}">
                  <a16:creationId xmlns:a16="http://schemas.microsoft.com/office/drawing/2014/main" id="{1FF585C2-EA28-884B-93C2-004A59668E67}"/>
                </a:ext>
              </a:extLst>
            </p:cNvPr>
            <p:cNvSpPr/>
            <p:nvPr/>
          </p:nvSpPr>
          <p:spPr>
            <a:xfrm>
              <a:off x="2070046" y="3908653"/>
              <a:ext cx="122924" cy="33311"/>
            </a:xfrm>
            <a:custGeom>
              <a:avLst/>
              <a:gdLst/>
              <a:ahLst/>
              <a:cxnLst/>
              <a:rect l="l" t="t" r="r" b="b"/>
              <a:pathLst>
                <a:path w="3871" h="1049" extrusionOk="0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661;p55">
              <a:extLst>
                <a:ext uri="{FF2B5EF4-FFF2-40B4-BE49-F238E27FC236}">
                  <a16:creationId xmlns:a16="http://schemas.microsoft.com/office/drawing/2014/main" id="{4178C7C9-F58C-CE4B-82EA-08686E4048EB}"/>
                </a:ext>
              </a:extLst>
            </p:cNvPr>
            <p:cNvSpPr/>
            <p:nvPr/>
          </p:nvSpPr>
          <p:spPr>
            <a:xfrm>
              <a:off x="1952838" y="3680968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662;p55">
              <a:extLst>
                <a:ext uri="{FF2B5EF4-FFF2-40B4-BE49-F238E27FC236}">
                  <a16:creationId xmlns:a16="http://schemas.microsoft.com/office/drawing/2014/main" id="{CE809C7D-5C66-C54A-88BE-0427F638A945}"/>
                </a:ext>
              </a:extLst>
            </p:cNvPr>
            <p:cNvSpPr/>
            <p:nvPr/>
          </p:nvSpPr>
          <p:spPr>
            <a:xfrm>
              <a:off x="2012217" y="3739075"/>
              <a:ext cx="298338" cy="297036"/>
            </a:xfrm>
            <a:custGeom>
              <a:avLst/>
              <a:gdLst/>
              <a:ahLst/>
              <a:cxnLst/>
              <a:rect l="l" t="t" r="r" b="b"/>
              <a:pathLst>
                <a:path w="9395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7663;p55">
            <a:extLst>
              <a:ext uri="{FF2B5EF4-FFF2-40B4-BE49-F238E27FC236}">
                <a16:creationId xmlns:a16="http://schemas.microsoft.com/office/drawing/2014/main" id="{023A450C-D757-E345-AA43-9AA98D2F32B2}"/>
              </a:ext>
            </a:extLst>
          </p:cNvPr>
          <p:cNvGrpSpPr/>
          <p:nvPr/>
        </p:nvGrpSpPr>
        <p:grpSpPr>
          <a:xfrm>
            <a:off x="3115924" y="4007858"/>
            <a:ext cx="514948" cy="511249"/>
            <a:chOff x="2496893" y="3680959"/>
            <a:chExt cx="357721" cy="355151"/>
          </a:xfrm>
          <a:solidFill>
            <a:schemeClr val="accent1"/>
          </a:solidFill>
        </p:grpSpPr>
        <p:sp>
          <p:nvSpPr>
            <p:cNvPr id="263" name="Google Shape;7664;p55">
              <a:extLst>
                <a:ext uri="{FF2B5EF4-FFF2-40B4-BE49-F238E27FC236}">
                  <a16:creationId xmlns:a16="http://schemas.microsoft.com/office/drawing/2014/main" id="{6BDD8888-E2ED-F64A-A9A6-B9E578579C80}"/>
                </a:ext>
              </a:extLst>
            </p:cNvPr>
            <p:cNvSpPr/>
            <p:nvPr/>
          </p:nvSpPr>
          <p:spPr>
            <a:xfrm>
              <a:off x="2598222" y="3786544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29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37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7665;p55">
              <a:extLst>
                <a:ext uri="{FF2B5EF4-FFF2-40B4-BE49-F238E27FC236}">
                  <a16:creationId xmlns:a16="http://schemas.microsoft.com/office/drawing/2014/main" id="{D15BFB71-9CB0-8D41-9828-4C059860B4AC}"/>
                </a:ext>
              </a:extLst>
            </p:cNvPr>
            <p:cNvSpPr/>
            <p:nvPr/>
          </p:nvSpPr>
          <p:spPr>
            <a:xfrm>
              <a:off x="2715048" y="3786544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30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25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7666;p55">
              <a:extLst>
                <a:ext uri="{FF2B5EF4-FFF2-40B4-BE49-F238E27FC236}">
                  <a16:creationId xmlns:a16="http://schemas.microsoft.com/office/drawing/2014/main" id="{794B37D8-118D-9D44-9261-51D5F5A89423}"/>
                </a:ext>
              </a:extLst>
            </p:cNvPr>
            <p:cNvSpPr/>
            <p:nvPr/>
          </p:nvSpPr>
          <p:spPr>
            <a:xfrm>
              <a:off x="2496893" y="3680959"/>
              <a:ext cx="297989" cy="296527"/>
            </a:xfrm>
            <a:custGeom>
              <a:avLst/>
              <a:gdLst/>
              <a:ahLst/>
              <a:cxnLst/>
              <a:rect l="l" t="t" r="r" b="b"/>
              <a:pathLst>
                <a:path w="9384" h="9338" extrusionOk="0">
                  <a:moveTo>
                    <a:pt x="5643" y="0"/>
                  </a:moveTo>
                  <a:cubicBezTo>
                    <a:pt x="5580" y="0"/>
                    <a:pt x="5517" y="1"/>
                    <a:pt x="5454" y="3"/>
                  </a:cubicBezTo>
                  <a:cubicBezTo>
                    <a:pt x="4025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37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84" y="9338"/>
                    <a:pt x="1620" y="9314"/>
                    <a:pt x="1644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394" y="4075"/>
                    <a:pt x="930" y="2813"/>
                    <a:pt x="1882" y="1861"/>
                  </a:cubicBezTo>
                  <a:cubicBezTo>
                    <a:pt x="2835" y="908"/>
                    <a:pt x="4109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7" y="323"/>
                    <a:pt x="8108" y="796"/>
                    <a:pt x="9073" y="1634"/>
                  </a:cubicBezTo>
                  <a:cubicBezTo>
                    <a:pt x="9108" y="1663"/>
                    <a:pt x="9150" y="1678"/>
                    <a:pt x="9191" y="1678"/>
                  </a:cubicBezTo>
                  <a:cubicBezTo>
                    <a:pt x="9236" y="1678"/>
                    <a:pt x="9280" y="1660"/>
                    <a:pt x="9312" y="1623"/>
                  </a:cubicBezTo>
                  <a:cubicBezTo>
                    <a:pt x="9383" y="1551"/>
                    <a:pt x="9383" y="1444"/>
                    <a:pt x="9312" y="1384"/>
                  </a:cubicBezTo>
                  <a:cubicBezTo>
                    <a:pt x="8288" y="486"/>
                    <a:pt x="6992" y="0"/>
                    <a:pt x="5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7667;p55">
              <a:extLst>
                <a:ext uri="{FF2B5EF4-FFF2-40B4-BE49-F238E27FC236}">
                  <a16:creationId xmlns:a16="http://schemas.microsoft.com/office/drawing/2014/main" id="{BBE2830D-63C0-6D44-8D10-2D2D491B2B3D}"/>
                </a:ext>
              </a:extLst>
            </p:cNvPr>
            <p:cNvSpPr/>
            <p:nvPr/>
          </p:nvSpPr>
          <p:spPr>
            <a:xfrm>
              <a:off x="2555895" y="3739074"/>
              <a:ext cx="298719" cy="297036"/>
            </a:xfrm>
            <a:custGeom>
              <a:avLst/>
              <a:gdLst/>
              <a:ahLst/>
              <a:cxnLst/>
              <a:rect l="l" t="t" r="r" b="b"/>
              <a:pathLst>
                <a:path w="9407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44" y="102"/>
                    <a:pt x="7644" y="209"/>
                    <a:pt x="7704" y="281"/>
                  </a:cubicBezTo>
                  <a:cubicBezTo>
                    <a:pt x="8585" y="1281"/>
                    <a:pt x="9061" y="2579"/>
                    <a:pt x="9013" y="3912"/>
                  </a:cubicBezTo>
                  <a:cubicBezTo>
                    <a:pt x="8978" y="5257"/>
                    <a:pt x="8430" y="6520"/>
                    <a:pt x="7489" y="7472"/>
                  </a:cubicBezTo>
                  <a:cubicBezTo>
                    <a:pt x="6537" y="8425"/>
                    <a:pt x="5263" y="8972"/>
                    <a:pt x="3929" y="9008"/>
                  </a:cubicBezTo>
                  <a:cubicBezTo>
                    <a:pt x="3881" y="9009"/>
                    <a:pt x="3833" y="9010"/>
                    <a:pt x="3785" y="9010"/>
                  </a:cubicBezTo>
                  <a:cubicBezTo>
                    <a:pt x="2491" y="9010"/>
                    <a:pt x="1251" y="8548"/>
                    <a:pt x="298" y="7698"/>
                  </a:cubicBezTo>
                  <a:cubicBezTo>
                    <a:pt x="264" y="7670"/>
                    <a:pt x="222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72" y="7948"/>
                  </a:cubicBezTo>
                  <a:cubicBezTo>
                    <a:pt x="1096" y="8853"/>
                    <a:pt x="2393" y="9353"/>
                    <a:pt x="3763" y="9353"/>
                  </a:cubicBezTo>
                  <a:lnTo>
                    <a:pt x="3929" y="9353"/>
                  </a:lnTo>
                  <a:cubicBezTo>
                    <a:pt x="5358" y="9306"/>
                    <a:pt x="6692" y="8722"/>
                    <a:pt x="7704" y="7710"/>
                  </a:cubicBezTo>
                  <a:cubicBezTo>
                    <a:pt x="8716" y="6698"/>
                    <a:pt x="9299" y="5365"/>
                    <a:pt x="9347" y="3936"/>
                  </a:cubicBezTo>
                  <a:cubicBezTo>
                    <a:pt x="9406" y="2507"/>
                    <a:pt x="8894" y="1126"/>
                    <a:pt x="7966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7668;p55">
              <a:extLst>
                <a:ext uri="{FF2B5EF4-FFF2-40B4-BE49-F238E27FC236}">
                  <a16:creationId xmlns:a16="http://schemas.microsoft.com/office/drawing/2014/main" id="{1A5A0219-CC6E-814D-AEE2-183E6937407E}"/>
                </a:ext>
              </a:extLst>
            </p:cNvPr>
            <p:cNvSpPr/>
            <p:nvPr/>
          </p:nvSpPr>
          <p:spPr>
            <a:xfrm>
              <a:off x="2569867" y="3875336"/>
              <a:ext cx="211393" cy="99139"/>
            </a:xfrm>
            <a:custGeom>
              <a:avLst/>
              <a:gdLst/>
              <a:ahLst/>
              <a:cxnLst/>
              <a:rect l="l" t="t" r="r" b="b"/>
              <a:pathLst>
                <a:path w="6657" h="3122" extrusionOk="0">
                  <a:moveTo>
                    <a:pt x="5692" y="478"/>
                  </a:moveTo>
                  <a:lnTo>
                    <a:pt x="5692" y="478"/>
                  </a:lnTo>
                  <a:cubicBezTo>
                    <a:pt x="5644" y="562"/>
                    <a:pt x="5597" y="657"/>
                    <a:pt x="5537" y="728"/>
                  </a:cubicBezTo>
                  <a:cubicBezTo>
                    <a:pt x="5466" y="859"/>
                    <a:pt x="5311" y="931"/>
                    <a:pt x="5156" y="966"/>
                  </a:cubicBezTo>
                  <a:cubicBezTo>
                    <a:pt x="4537" y="1038"/>
                    <a:pt x="3918" y="1074"/>
                    <a:pt x="3323" y="1074"/>
                  </a:cubicBezTo>
                  <a:cubicBezTo>
                    <a:pt x="2715" y="1074"/>
                    <a:pt x="2096" y="1038"/>
                    <a:pt x="1489" y="966"/>
                  </a:cubicBezTo>
                  <a:cubicBezTo>
                    <a:pt x="1334" y="955"/>
                    <a:pt x="1191" y="859"/>
                    <a:pt x="1108" y="740"/>
                  </a:cubicBezTo>
                  <a:cubicBezTo>
                    <a:pt x="1049" y="657"/>
                    <a:pt x="1001" y="574"/>
                    <a:pt x="953" y="490"/>
                  </a:cubicBezTo>
                  <a:lnTo>
                    <a:pt x="953" y="490"/>
                  </a:lnTo>
                  <a:cubicBezTo>
                    <a:pt x="1727" y="609"/>
                    <a:pt x="2525" y="681"/>
                    <a:pt x="3323" y="681"/>
                  </a:cubicBezTo>
                  <a:cubicBezTo>
                    <a:pt x="4120" y="681"/>
                    <a:pt x="4918" y="609"/>
                    <a:pt x="5692" y="478"/>
                  </a:cubicBezTo>
                  <a:close/>
                  <a:moveTo>
                    <a:pt x="6347" y="324"/>
                  </a:moveTo>
                  <a:cubicBezTo>
                    <a:pt x="6311" y="335"/>
                    <a:pt x="6311" y="335"/>
                    <a:pt x="6311" y="359"/>
                  </a:cubicBezTo>
                  <a:cubicBezTo>
                    <a:pt x="6121" y="1050"/>
                    <a:pt x="5716" y="1681"/>
                    <a:pt x="5180" y="2121"/>
                  </a:cubicBezTo>
                  <a:cubicBezTo>
                    <a:pt x="4644" y="2574"/>
                    <a:pt x="3989" y="2812"/>
                    <a:pt x="3323" y="2812"/>
                  </a:cubicBezTo>
                  <a:cubicBezTo>
                    <a:pt x="2656" y="2812"/>
                    <a:pt x="2001" y="2574"/>
                    <a:pt x="1465" y="2121"/>
                  </a:cubicBezTo>
                  <a:cubicBezTo>
                    <a:pt x="941" y="1693"/>
                    <a:pt x="537" y="1050"/>
                    <a:pt x="334" y="359"/>
                  </a:cubicBezTo>
                  <a:lnTo>
                    <a:pt x="334" y="335"/>
                  </a:lnTo>
                  <a:cubicBezTo>
                    <a:pt x="406" y="359"/>
                    <a:pt x="477" y="371"/>
                    <a:pt x="572" y="395"/>
                  </a:cubicBezTo>
                  <a:cubicBezTo>
                    <a:pt x="644" y="574"/>
                    <a:pt x="739" y="752"/>
                    <a:pt x="834" y="907"/>
                  </a:cubicBezTo>
                  <a:cubicBezTo>
                    <a:pt x="965" y="1109"/>
                    <a:pt x="1203" y="1264"/>
                    <a:pt x="1465" y="1276"/>
                  </a:cubicBezTo>
                  <a:cubicBezTo>
                    <a:pt x="2084" y="1347"/>
                    <a:pt x="2715" y="1383"/>
                    <a:pt x="3335" y="1383"/>
                  </a:cubicBezTo>
                  <a:cubicBezTo>
                    <a:pt x="3954" y="1383"/>
                    <a:pt x="4585" y="1347"/>
                    <a:pt x="5216" y="1276"/>
                  </a:cubicBezTo>
                  <a:cubicBezTo>
                    <a:pt x="5466" y="1240"/>
                    <a:pt x="5704" y="1109"/>
                    <a:pt x="5835" y="883"/>
                  </a:cubicBezTo>
                  <a:cubicBezTo>
                    <a:pt x="5942" y="728"/>
                    <a:pt x="6037" y="562"/>
                    <a:pt x="6109" y="383"/>
                  </a:cubicBezTo>
                  <a:cubicBezTo>
                    <a:pt x="6180" y="371"/>
                    <a:pt x="6252" y="347"/>
                    <a:pt x="6347" y="324"/>
                  </a:cubicBezTo>
                  <a:close/>
                  <a:moveTo>
                    <a:pt x="334" y="0"/>
                  </a:moveTo>
                  <a:cubicBezTo>
                    <a:pt x="256" y="0"/>
                    <a:pt x="181" y="36"/>
                    <a:pt x="120" y="97"/>
                  </a:cubicBezTo>
                  <a:cubicBezTo>
                    <a:pt x="37" y="193"/>
                    <a:pt x="1" y="324"/>
                    <a:pt x="37" y="443"/>
                  </a:cubicBezTo>
                  <a:cubicBezTo>
                    <a:pt x="251" y="1217"/>
                    <a:pt x="668" y="1883"/>
                    <a:pt x="1263" y="2360"/>
                  </a:cubicBezTo>
                  <a:cubicBezTo>
                    <a:pt x="1858" y="2871"/>
                    <a:pt x="2596" y="3122"/>
                    <a:pt x="3335" y="3122"/>
                  </a:cubicBezTo>
                  <a:cubicBezTo>
                    <a:pt x="4097" y="3122"/>
                    <a:pt x="4811" y="2860"/>
                    <a:pt x="5406" y="2360"/>
                  </a:cubicBezTo>
                  <a:cubicBezTo>
                    <a:pt x="5990" y="1871"/>
                    <a:pt x="6418" y="1205"/>
                    <a:pt x="6645" y="443"/>
                  </a:cubicBezTo>
                  <a:cubicBezTo>
                    <a:pt x="6656" y="324"/>
                    <a:pt x="6633" y="193"/>
                    <a:pt x="6549" y="97"/>
                  </a:cubicBezTo>
                  <a:cubicBezTo>
                    <a:pt x="6495" y="43"/>
                    <a:pt x="6412" y="2"/>
                    <a:pt x="6328" y="2"/>
                  </a:cubicBezTo>
                  <a:cubicBezTo>
                    <a:pt x="6302" y="2"/>
                    <a:pt x="6277" y="6"/>
                    <a:pt x="6252" y="14"/>
                  </a:cubicBezTo>
                  <a:cubicBezTo>
                    <a:pt x="5323" y="240"/>
                    <a:pt x="4335" y="359"/>
                    <a:pt x="3335" y="359"/>
                  </a:cubicBezTo>
                  <a:cubicBezTo>
                    <a:pt x="2334" y="359"/>
                    <a:pt x="1346" y="240"/>
                    <a:pt x="418" y="14"/>
                  </a:cubicBezTo>
                  <a:cubicBezTo>
                    <a:pt x="390" y="5"/>
                    <a:pt x="362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7669;p55">
            <a:extLst>
              <a:ext uri="{FF2B5EF4-FFF2-40B4-BE49-F238E27FC236}">
                <a16:creationId xmlns:a16="http://schemas.microsoft.com/office/drawing/2014/main" id="{6EDC26DA-0A0B-8648-8754-D5C8B3D7072C}"/>
              </a:ext>
            </a:extLst>
          </p:cNvPr>
          <p:cNvGrpSpPr/>
          <p:nvPr/>
        </p:nvGrpSpPr>
        <p:grpSpPr>
          <a:xfrm>
            <a:off x="3899149" y="4007997"/>
            <a:ext cx="512705" cy="512204"/>
            <a:chOff x="3040988" y="3681060"/>
            <a:chExt cx="356164" cy="355815"/>
          </a:xfrm>
          <a:solidFill>
            <a:schemeClr val="accent1"/>
          </a:solidFill>
        </p:grpSpPr>
        <p:sp>
          <p:nvSpPr>
            <p:cNvPr id="269" name="Google Shape;7670;p55">
              <a:extLst>
                <a:ext uri="{FF2B5EF4-FFF2-40B4-BE49-F238E27FC236}">
                  <a16:creationId xmlns:a16="http://schemas.microsoft.com/office/drawing/2014/main" id="{FF6BA9E2-8A14-6A49-941C-B2FDF006986A}"/>
                </a:ext>
              </a:extLst>
            </p:cNvPr>
            <p:cNvSpPr/>
            <p:nvPr/>
          </p:nvSpPr>
          <p:spPr>
            <a:xfrm>
              <a:off x="3040988" y="3681060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7671;p55">
              <a:extLst>
                <a:ext uri="{FF2B5EF4-FFF2-40B4-BE49-F238E27FC236}">
                  <a16:creationId xmlns:a16="http://schemas.microsoft.com/office/drawing/2014/main" id="{AE7CA220-3226-A046-B285-A4F84E43BB0A}"/>
                </a:ext>
              </a:extLst>
            </p:cNvPr>
            <p:cNvSpPr/>
            <p:nvPr/>
          </p:nvSpPr>
          <p:spPr>
            <a:xfrm>
              <a:off x="3183124" y="3921504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7672;p55">
              <a:extLst>
                <a:ext uri="{FF2B5EF4-FFF2-40B4-BE49-F238E27FC236}">
                  <a16:creationId xmlns:a16="http://schemas.microsoft.com/office/drawing/2014/main" id="{185B4184-9ABE-1145-9A97-240317DDA1BD}"/>
                </a:ext>
              </a:extLst>
            </p:cNvPr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7673;p55">
            <a:extLst>
              <a:ext uri="{FF2B5EF4-FFF2-40B4-BE49-F238E27FC236}">
                <a16:creationId xmlns:a16="http://schemas.microsoft.com/office/drawing/2014/main" id="{02EE2B00-5D7E-1B43-B20D-DB9D9DCFE5E4}"/>
              </a:ext>
            </a:extLst>
          </p:cNvPr>
          <p:cNvGrpSpPr/>
          <p:nvPr/>
        </p:nvGrpSpPr>
        <p:grpSpPr>
          <a:xfrm>
            <a:off x="4681239" y="4034096"/>
            <a:ext cx="515449" cy="457761"/>
            <a:chOff x="3584280" y="3699191"/>
            <a:chExt cx="358069" cy="317995"/>
          </a:xfrm>
          <a:solidFill>
            <a:schemeClr val="accent1"/>
          </a:solidFill>
        </p:grpSpPr>
        <p:sp>
          <p:nvSpPr>
            <p:cNvPr id="273" name="Google Shape;7674;p55">
              <a:extLst>
                <a:ext uri="{FF2B5EF4-FFF2-40B4-BE49-F238E27FC236}">
                  <a16:creationId xmlns:a16="http://schemas.microsoft.com/office/drawing/2014/main" id="{681E9923-098A-7549-A5FC-9F241CCF19C9}"/>
                </a:ext>
              </a:extLst>
            </p:cNvPr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7675;p55">
              <a:extLst>
                <a:ext uri="{FF2B5EF4-FFF2-40B4-BE49-F238E27FC236}">
                  <a16:creationId xmlns:a16="http://schemas.microsoft.com/office/drawing/2014/main" id="{3DF5B3DA-E577-4B45-BA82-1DCEB2B0AA30}"/>
                </a:ext>
              </a:extLst>
            </p:cNvPr>
            <p:cNvSpPr/>
            <p:nvPr/>
          </p:nvSpPr>
          <p:spPr>
            <a:xfrm>
              <a:off x="3613401" y="3727164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7676;p55">
              <a:extLst>
                <a:ext uri="{FF2B5EF4-FFF2-40B4-BE49-F238E27FC236}">
                  <a16:creationId xmlns:a16="http://schemas.microsoft.com/office/drawing/2014/main" id="{8C7615E4-FC74-EB4F-AA2B-4AF7DF7F8DCB}"/>
                </a:ext>
              </a:extLst>
            </p:cNvPr>
            <p:cNvSpPr/>
            <p:nvPr/>
          </p:nvSpPr>
          <p:spPr>
            <a:xfrm>
              <a:off x="3735896" y="3910172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7677;p55">
              <a:extLst>
                <a:ext uri="{FF2B5EF4-FFF2-40B4-BE49-F238E27FC236}">
                  <a16:creationId xmlns:a16="http://schemas.microsoft.com/office/drawing/2014/main" id="{9676FD6E-61CF-9B4B-AD53-797ECABF0AFF}"/>
                </a:ext>
              </a:extLst>
            </p:cNvPr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7678;p55">
            <a:extLst>
              <a:ext uri="{FF2B5EF4-FFF2-40B4-BE49-F238E27FC236}">
                <a16:creationId xmlns:a16="http://schemas.microsoft.com/office/drawing/2014/main" id="{38EA70C0-F209-6843-B613-B335E6C99EAB}"/>
              </a:ext>
            </a:extLst>
          </p:cNvPr>
          <p:cNvGrpSpPr/>
          <p:nvPr/>
        </p:nvGrpSpPr>
        <p:grpSpPr>
          <a:xfrm>
            <a:off x="5466071" y="4007995"/>
            <a:ext cx="511610" cy="510010"/>
            <a:chOff x="4129482" y="3681059"/>
            <a:chExt cx="355402" cy="354291"/>
          </a:xfrm>
          <a:solidFill>
            <a:schemeClr val="accent1"/>
          </a:solidFill>
        </p:grpSpPr>
        <p:sp>
          <p:nvSpPr>
            <p:cNvPr id="278" name="Google Shape;7679;p55">
              <a:extLst>
                <a:ext uri="{FF2B5EF4-FFF2-40B4-BE49-F238E27FC236}">
                  <a16:creationId xmlns:a16="http://schemas.microsoft.com/office/drawing/2014/main" id="{3EFF2B11-2745-1F4F-B255-041BCF90F4D3}"/>
                </a:ext>
              </a:extLst>
            </p:cNvPr>
            <p:cNvSpPr/>
            <p:nvPr/>
          </p:nvSpPr>
          <p:spPr>
            <a:xfrm>
              <a:off x="4313979" y="3719578"/>
              <a:ext cx="133117" cy="225016"/>
            </a:xfrm>
            <a:custGeom>
              <a:avLst/>
              <a:gdLst/>
              <a:ahLst/>
              <a:cxnLst/>
              <a:rect l="l" t="t" r="r" b="b"/>
              <a:pathLst>
                <a:path w="4192" h="7086" extrusionOk="0">
                  <a:moveTo>
                    <a:pt x="173" y="0"/>
                  </a:moveTo>
                  <a:cubicBezTo>
                    <a:pt x="96" y="0"/>
                    <a:pt x="23" y="68"/>
                    <a:pt x="12" y="156"/>
                  </a:cubicBezTo>
                  <a:cubicBezTo>
                    <a:pt x="0" y="240"/>
                    <a:pt x="72" y="323"/>
                    <a:pt x="167" y="335"/>
                  </a:cubicBezTo>
                  <a:cubicBezTo>
                    <a:pt x="1167" y="418"/>
                    <a:pt x="2108" y="883"/>
                    <a:pt x="2798" y="1633"/>
                  </a:cubicBezTo>
                  <a:cubicBezTo>
                    <a:pt x="3501" y="2383"/>
                    <a:pt x="3870" y="3359"/>
                    <a:pt x="3870" y="4383"/>
                  </a:cubicBezTo>
                  <a:cubicBezTo>
                    <a:pt x="3870" y="5217"/>
                    <a:pt x="3620" y="6002"/>
                    <a:pt x="3156" y="6693"/>
                  </a:cubicBezTo>
                  <a:lnTo>
                    <a:pt x="893" y="4407"/>
                  </a:lnTo>
                  <a:cubicBezTo>
                    <a:pt x="864" y="4377"/>
                    <a:pt x="822" y="4362"/>
                    <a:pt x="779" y="4362"/>
                  </a:cubicBezTo>
                  <a:cubicBezTo>
                    <a:pt x="736" y="4362"/>
                    <a:pt x="691" y="4377"/>
                    <a:pt x="655" y="4407"/>
                  </a:cubicBezTo>
                  <a:cubicBezTo>
                    <a:pt x="596" y="4467"/>
                    <a:pt x="596" y="4574"/>
                    <a:pt x="655" y="4645"/>
                  </a:cubicBezTo>
                  <a:lnTo>
                    <a:pt x="3048" y="7050"/>
                  </a:lnTo>
                  <a:cubicBezTo>
                    <a:pt x="3084" y="7074"/>
                    <a:pt x="3120" y="7086"/>
                    <a:pt x="3167" y="7086"/>
                  </a:cubicBezTo>
                  <a:lnTo>
                    <a:pt x="3179" y="7086"/>
                  </a:lnTo>
                  <a:cubicBezTo>
                    <a:pt x="3227" y="7086"/>
                    <a:pt x="3275" y="7062"/>
                    <a:pt x="3298" y="7026"/>
                  </a:cubicBezTo>
                  <a:cubicBezTo>
                    <a:pt x="3882" y="6252"/>
                    <a:pt x="4191" y="5348"/>
                    <a:pt x="4191" y="4383"/>
                  </a:cubicBezTo>
                  <a:cubicBezTo>
                    <a:pt x="4191" y="3276"/>
                    <a:pt x="3775" y="2228"/>
                    <a:pt x="3036" y="1407"/>
                  </a:cubicBezTo>
                  <a:cubicBezTo>
                    <a:pt x="2286" y="597"/>
                    <a:pt x="1274" y="97"/>
                    <a:pt x="191" y="2"/>
                  </a:cubicBezTo>
                  <a:cubicBezTo>
                    <a:pt x="185" y="1"/>
                    <a:pt x="179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7680;p55">
              <a:extLst>
                <a:ext uri="{FF2B5EF4-FFF2-40B4-BE49-F238E27FC236}">
                  <a16:creationId xmlns:a16="http://schemas.microsoft.com/office/drawing/2014/main" id="{568A1D2F-7BED-6745-BC33-66F15F1BDAD0}"/>
                </a:ext>
              </a:extLst>
            </p:cNvPr>
            <p:cNvSpPr/>
            <p:nvPr/>
          </p:nvSpPr>
          <p:spPr>
            <a:xfrm>
              <a:off x="4220968" y="3719197"/>
              <a:ext cx="106284" cy="132387"/>
            </a:xfrm>
            <a:custGeom>
              <a:avLst/>
              <a:gdLst/>
              <a:ahLst/>
              <a:cxnLst/>
              <a:rect l="l" t="t" r="r" b="b"/>
              <a:pathLst>
                <a:path w="3347" h="4169" extrusionOk="0">
                  <a:moveTo>
                    <a:pt x="2340" y="1"/>
                  </a:moveTo>
                  <a:cubicBezTo>
                    <a:pt x="2334" y="1"/>
                    <a:pt x="2328" y="1"/>
                    <a:pt x="2322" y="2"/>
                  </a:cubicBezTo>
                  <a:cubicBezTo>
                    <a:pt x="1501" y="73"/>
                    <a:pt x="715" y="371"/>
                    <a:pt x="60" y="883"/>
                  </a:cubicBezTo>
                  <a:cubicBezTo>
                    <a:pt x="12" y="907"/>
                    <a:pt x="0" y="954"/>
                    <a:pt x="0" y="1002"/>
                  </a:cubicBezTo>
                  <a:cubicBezTo>
                    <a:pt x="0" y="1038"/>
                    <a:pt x="12" y="1085"/>
                    <a:pt x="36" y="1133"/>
                  </a:cubicBezTo>
                  <a:lnTo>
                    <a:pt x="3048" y="4121"/>
                  </a:lnTo>
                  <a:cubicBezTo>
                    <a:pt x="3072" y="4157"/>
                    <a:pt x="3120" y="4169"/>
                    <a:pt x="3167" y="4169"/>
                  </a:cubicBezTo>
                  <a:cubicBezTo>
                    <a:pt x="3203" y="4169"/>
                    <a:pt x="3251" y="4157"/>
                    <a:pt x="3287" y="4121"/>
                  </a:cubicBezTo>
                  <a:cubicBezTo>
                    <a:pt x="3346" y="4062"/>
                    <a:pt x="3346" y="3955"/>
                    <a:pt x="3287" y="3883"/>
                  </a:cubicBezTo>
                  <a:lnTo>
                    <a:pt x="429" y="1026"/>
                  </a:lnTo>
                  <a:cubicBezTo>
                    <a:pt x="1001" y="645"/>
                    <a:pt x="1655" y="383"/>
                    <a:pt x="2358" y="323"/>
                  </a:cubicBezTo>
                  <a:cubicBezTo>
                    <a:pt x="2363" y="324"/>
                    <a:pt x="2367" y="324"/>
                    <a:pt x="2372" y="324"/>
                  </a:cubicBezTo>
                  <a:cubicBezTo>
                    <a:pt x="2449" y="324"/>
                    <a:pt x="2512" y="235"/>
                    <a:pt x="2501" y="157"/>
                  </a:cubicBezTo>
                  <a:cubicBezTo>
                    <a:pt x="2479" y="68"/>
                    <a:pt x="2416" y="1"/>
                    <a:pt x="23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7681;p55">
              <a:extLst>
                <a:ext uri="{FF2B5EF4-FFF2-40B4-BE49-F238E27FC236}">
                  <a16:creationId xmlns:a16="http://schemas.microsoft.com/office/drawing/2014/main" id="{A1BC072C-C5F9-364D-91F4-8A54BEBDA8C3}"/>
                </a:ext>
              </a:extLst>
            </p:cNvPr>
            <p:cNvSpPr/>
            <p:nvPr/>
          </p:nvSpPr>
          <p:spPr>
            <a:xfrm>
              <a:off x="4167270" y="3772545"/>
              <a:ext cx="226127" cy="225746"/>
            </a:xfrm>
            <a:custGeom>
              <a:avLst/>
              <a:gdLst/>
              <a:ahLst/>
              <a:cxnLst/>
              <a:rect l="l" t="t" r="r" b="b"/>
              <a:pathLst>
                <a:path w="7121" h="7109" extrusionOk="0">
                  <a:moveTo>
                    <a:pt x="1037" y="405"/>
                  </a:moveTo>
                  <a:lnTo>
                    <a:pt x="6704" y="6061"/>
                  </a:lnTo>
                  <a:cubicBezTo>
                    <a:pt x="6013" y="6537"/>
                    <a:pt x="5228" y="6775"/>
                    <a:pt x="4406" y="6775"/>
                  </a:cubicBezTo>
                  <a:cubicBezTo>
                    <a:pt x="2168" y="6775"/>
                    <a:pt x="334" y="4942"/>
                    <a:pt x="334" y="2703"/>
                  </a:cubicBezTo>
                  <a:cubicBezTo>
                    <a:pt x="334" y="1882"/>
                    <a:pt x="572" y="1096"/>
                    <a:pt x="1037" y="405"/>
                  </a:cubicBezTo>
                  <a:close/>
                  <a:moveTo>
                    <a:pt x="1001" y="1"/>
                  </a:moveTo>
                  <a:cubicBezTo>
                    <a:pt x="953" y="1"/>
                    <a:pt x="918" y="36"/>
                    <a:pt x="882" y="60"/>
                  </a:cubicBezTo>
                  <a:cubicBezTo>
                    <a:pt x="298" y="822"/>
                    <a:pt x="1" y="1739"/>
                    <a:pt x="1" y="2703"/>
                  </a:cubicBezTo>
                  <a:cubicBezTo>
                    <a:pt x="1" y="5120"/>
                    <a:pt x="1989" y="7109"/>
                    <a:pt x="4406" y="7109"/>
                  </a:cubicBezTo>
                  <a:cubicBezTo>
                    <a:pt x="5382" y="7109"/>
                    <a:pt x="6287" y="6811"/>
                    <a:pt x="7061" y="6228"/>
                  </a:cubicBezTo>
                  <a:cubicBezTo>
                    <a:pt x="7109" y="6192"/>
                    <a:pt x="7121" y="6156"/>
                    <a:pt x="7121" y="6108"/>
                  </a:cubicBezTo>
                  <a:cubicBezTo>
                    <a:pt x="7121" y="6061"/>
                    <a:pt x="7109" y="6013"/>
                    <a:pt x="7073" y="5978"/>
                  </a:cubicBezTo>
                  <a:lnTo>
                    <a:pt x="1132" y="36"/>
                  </a:lnTo>
                  <a:cubicBezTo>
                    <a:pt x="1096" y="24"/>
                    <a:pt x="1048" y="1"/>
                    <a:pt x="1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7682;p55">
              <a:extLst>
                <a:ext uri="{FF2B5EF4-FFF2-40B4-BE49-F238E27FC236}">
                  <a16:creationId xmlns:a16="http://schemas.microsoft.com/office/drawing/2014/main" id="{813CF9C4-5F20-D041-B9E4-B1CBF411C341}"/>
                </a:ext>
              </a:extLst>
            </p:cNvPr>
            <p:cNvSpPr/>
            <p:nvPr/>
          </p:nvSpPr>
          <p:spPr>
            <a:xfrm>
              <a:off x="4129482" y="3681059"/>
              <a:ext cx="355402" cy="354291"/>
            </a:xfrm>
            <a:custGeom>
              <a:avLst/>
              <a:gdLst/>
              <a:ahLst/>
              <a:cxnLst/>
              <a:rect l="l" t="t" r="r" b="b"/>
              <a:pathLst>
                <a:path w="11192" h="11157" extrusionOk="0">
                  <a:moveTo>
                    <a:pt x="5596" y="0"/>
                  </a:moveTo>
                  <a:cubicBezTo>
                    <a:pt x="4096" y="0"/>
                    <a:pt x="2703" y="572"/>
                    <a:pt x="1643" y="1631"/>
                  </a:cubicBezTo>
                  <a:cubicBezTo>
                    <a:pt x="584" y="2691"/>
                    <a:pt x="0" y="4096"/>
                    <a:pt x="0" y="5584"/>
                  </a:cubicBezTo>
                  <a:cubicBezTo>
                    <a:pt x="0" y="7013"/>
                    <a:pt x="536" y="8358"/>
                    <a:pt x="1512" y="9406"/>
                  </a:cubicBezTo>
                  <a:cubicBezTo>
                    <a:pt x="2477" y="10430"/>
                    <a:pt x="3786" y="11061"/>
                    <a:pt x="5191" y="11156"/>
                  </a:cubicBezTo>
                  <a:cubicBezTo>
                    <a:pt x="5286" y="11156"/>
                    <a:pt x="5358" y="11097"/>
                    <a:pt x="5382" y="11014"/>
                  </a:cubicBezTo>
                  <a:cubicBezTo>
                    <a:pt x="5382" y="10918"/>
                    <a:pt x="5322" y="10847"/>
                    <a:pt x="5227" y="10835"/>
                  </a:cubicBezTo>
                  <a:cubicBezTo>
                    <a:pt x="3905" y="10740"/>
                    <a:pt x="2667" y="10144"/>
                    <a:pt x="1762" y="9180"/>
                  </a:cubicBezTo>
                  <a:cubicBezTo>
                    <a:pt x="834" y="8192"/>
                    <a:pt x="333" y="6930"/>
                    <a:pt x="333" y="5572"/>
                  </a:cubicBezTo>
                  <a:cubicBezTo>
                    <a:pt x="333" y="4179"/>
                    <a:pt x="881" y="2858"/>
                    <a:pt x="1881" y="1858"/>
                  </a:cubicBezTo>
                  <a:cubicBezTo>
                    <a:pt x="2881" y="858"/>
                    <a:pt x="4203" y="310"/>
                    <a:pt x="5596" y="310"/>
                  </a:cubicBezTo>
                  <a:cubicBezTo>
                    <a:pt x="7001" y="310"/>
                    <a:pt x="8323" y="858"/>
                    <a:pt x="9323" y="1858"/>
                  </a:cubicBezTo>
                  <a:cubicBezTo>
                    <a:pt x="10323" y="2858"/>
                    <a:pt x="10871" y="4179"/>
                    <a:pt x="10871" y="5572"/>
                  </a:cubicBezTo>
                  <a:cubicBezTo>
                    <a:pt x="10871" y="6918"/>
                    <a:pt x="10359" y="8192"/>
                    <a:pt x="9442" y="9180"/>
                  </a:cubicBezTo>
                  <a:cubicBezTo>
                    <a:pt x="8525" y="10144"/>
                    <a:pt x="7299" y="10740"/>
                    <a:pt x="5977" y="10835"/>
                  </a:cubicBezTo>
                  <a:cubicBezTo>
                    <a:pt x="5882" y="10835"/>
                    <a:pt x="5810" y="10918"/>
                    <a:pt x="5822" y="11014"/>
                  </a:cubicBezTo>
                  <a:cubicBezTo>
                    <a:pt x="5822" y="11097"/>
                    <a:pt x="5894" y="11156"/>
                    <a:pt x="5989" y="11156"/>
                  </a:cubicBezTo>
                  <a:lnTo>
                    <a:pt x="6001" y="11156"/>
                  </a:lnTo>
                  <a:cubicBezTo>
                    <a:pt x="7418" y="11061"/>
                    <a:pt x="8727" y="10442"/>
                    <a:pt x="9692" y="9406"/>
                  </a:cubicBezTo>
                  <a:cubicBezTo>
                    <a:pt x="10656" y="8358"/>
                    <a:pt x="11192" y="7013"/>
                    <a:pt x="11192" y="5584"/>
                  </a:cubicBezTo>
                  <a:cubicBezTo>
                    <a:pt x="11192" y="4096"/>
                    <a:pt x="10597" y="2691"/>
                    <a:pt x="9561" y="1631"/>
                  </a:cubicBezTo>
                  <a:cubicBezTo>
                    <a:pt x="8501" y="572"/>
                    <a:pt x="7108" y="0"/>
                    <a:pt x="5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7683;p55">
            <a:extLst>
              <a:ext uri="{FF2B5EF4-FFF2-40B4-BE49-F238E27FC236}">
                <a16:creationId xmlns:a16="http://schemas.microsoft.com/office/drawing/2014/main" id="{C09DE0CF-CBC3-4E40-8F43-FE03DE7FE5A4}"/>
              </a:ext>
            </a:extLst>
          </p:cNvPr>
          <p:cNvGrpSpPr/>
          <p:nvPr/>
        </p:nvGrpSpPr>
        <p:grpSpPr>
          <a:xfrm>
            <a:off x="6249248" y="4006899"/>
            <a:ext cx="511656" cy="512204"/>
            <a:chOff x="4673535" y="3680298"/>
            <a:chExt cx="355434" cy="355815"/>
          </a:xfrm>
          <a:solidFill>
            <a:schemeClr val="accent1"/>
          </a:solidFill>
        </p:grpSpPr>
        <p:sp>
          <p:nvSpPr>
            <p:cNvPr id="283" name="Google Shape;7684;p55">
              <a:extLst>
                <a:ext uri="{FF2B5EF4-FFF2-40B4-BE49-F238E27FC236}">
                  <a16:creationId xmlns:a16="http://schemas.microsoft.com/office/drawing/2014/main" id="{432A5D10-D204-CE40-AFF9-7E62745B2B47}"/>
                </a:ext>
              </a:extLst>
            </p:cNvPr>
            <p:cNvSpPr/>
            <p:nvPr/>
          </p:nvSpPr>
          <p:spPr>
            <a:xfrm>
              <a:off x="4673535" y="3680298"/>
              <a:ext cx="355434" cy="355815"/>
            </a:xfrm>
            <a:custGeom>
              <a:avLst/>
              <a:gdLst/>
              <a:ahLst/>
              <a:cxnLst/>
              <a:rect l="l" t="t" r="r" b="b"/>
              <a:pathLst>
                <a:path w="11193" h="11205" extrusionOk="0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7685;p55">
              <a:extLst>
                <a:ext uri="{FF2B5EF4-FFF2-40B4-BE49-F238E27FC236}">
                  <a16:creationId xmlns:a16="http://schemas.microsoft.com/office/drawing/2014/main" id="{33A3DE07-D319-C149-BBEE-FDEE6E985E22}"/>
                </a:ext>
              </a:extLst>
            </p:cNvPr>
            <p:cNvSpPr/>
            <p:nvPr/>
          </p:nvSpPr>
          <p:spPr>
            <a:xfrm>
              <a:off x="4805860" y="3736636"/>
              <a:ext cx="93042" cy="92661"/>
            </a:xfrm>
            <a:custGeom>
              <a:avLst/>
              <a:gdLst/>
              <a:ahLst/>
              <a:cxnLst/>
              <a:rect l="l" t="t" r="r" b="b"/>
              <a:pathLst>
                <a:path w="2930" h="2918" extrusionOk="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7686;p55">
              <a:extLst>
                <a:ext uri="{FF2B5EF4-FFF2-40B4-BE49-F238E27FC236}">
                  <a16:creationId xmlns:a16="http://schemas.microsoft.com/office/drawing/2014/main" id="{C34C960C-C708-5A41-BB98-817622126D03}"/>
                </a:ext>
              </a:extLst>
            </p:cNvPr>
            <p:cNvSpPr/>
            <p:nvPr/>
          </p:nvSpPr>
          <p:spPr>
            <a:xfrm>
              <a:off x="4779380" y="3841358"/>
              <a:ext cx="143723" cy="138801"/>
            </a:xfrm>
            <a:custGeom>
              <a:avLst/>
              <a:gdLst/>
              <a:ahLst/>
              <a:cxnLst/>
              <a:rect l="l" t="t" r="r" b="b"/>
              <a:pathLst>
                <a:path w="4526" h="4371" extrusionOk="0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7687;p55">
            <a:extLst>
              <a:ext uri="{FF2B5EF4-FFF2-40B4-BE49-F238E27FC236}">
                <a16:creationId xmlns:a16="http://schemas.microsoft.com/office/drawing/2014/main" id="{178E919C-7434-B343-BD90-E76089BFB88F}"/>
              </a:ext>
            </a:extLst>
          </p:cNvPr>
          <p:cNvGrpSpPr/>
          <p:nvPr/>
        </p:nvGrpSpPr>
        <p:grpSpPr>
          <a:xfrm>
            <a:off x="7841180" y="4034093"/>
            <a:ext cx="457247" cy="458862"/>
            <a:chOff x="5779408" y="3699191"/>
            <a:chExt cx="317638" cy="318760"/>
          </a:xfrm>
          <a:solidFill>
            <a:schemeClr val="accent1"/>
          </a:solidFill>
        </p:grpSpPr>
        <p:sp>
          <p:nvSpPr>
            <p:cNvPr id="287" name="Google Shape;7688;p55">
              <a:extLst>
                <a:ext uri="{FF2B5EF4-FFF2-40B4-BE49-F238E27FC236}">
                  <a16:creationId xmlns:a16="http://schemas.microsoft.com/office/drawing/2014/main" id="{DA8C5757-49B7-7B4A-84C5-1E7BF8EA39D1}"/>
                </a:ext>
              </a:extLst>
            </p:cNvPr>
            <p:cNvSpPr/>
            <p:nvPr/>
          </p:nvSpPr>
          <p:spPr>
            <a:xfrm>
              <a:off x="5892831" y="3700337"/>
              <a:ext cx="204215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7689;p55">
              <a:extLst>
                <a:ext uri="{FF2B5EF4-FFF2-40B4-BE49-F238E27FC236}">
                  <a16:creationId xmlns:a16="http://schemas.microsoft.com/office/drawing/2014/main" id="{D216D98F-670F-9E40-9C4F-7A0B8737988D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7690;p55">
            <a:extLst>
              <a:ext uri="{FF2B5EF4-FFF2-40B4-BE49-F238E27FC236}">
                <a16:creationId xmlns:a16="http://schemas.microsoft.com/office/drawing/2014/main" id="{32852B4B-5397-304D-9490-6518C158D061}"/>
              </a:ext>
            </a:extLst>
          </p:cNvPr>
          <p:cNvSpPr/>
          <p:nvPr/>
        </p:nvSpPr>
        <p:spPr>
          <a:xfrm>
            <a:off x="8597165" y="4027285"/>
            <a:ext cx="512752" cy="472754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7691;p55">
            <a:extLst>
              <a:ext uri="{FF2B5EF4-FFF2-40B4-BE49-F238E27FC236}">
                <a16:creationId xmlns:a16="http://schemas.microsoft.com/office/drawing/2014/main" id="{267DAE0B-3B3C-7748-82A6-C61FE21E6D28}"/>
              </a:ext>
            </a:extLst>
          </p:cNvPr>
          <p:cNvGrpSpPr/>
          <p:nvPr/>
        </p:nvGrpSpPr>
        <p:grpSpPr>
          <a:xfrm>
            <a:off x="10160291" y="4007725"/>
            <a:ext cx="535588" cy="511382"/>
            <a:chOff x="7390414" y="3680864"/>
            <a:chExt cx="372058" cy="355243"/>
          </a:xfrm>
          <a:solidFill>
            <a:schemeClr val="accent1"/>
          </a:solidFill>
        </p:grpSpPr>
        <p:sp>
          <p:nvSpPr>
            <p:cNvPr id="291" name="Google Shape;7692;p55">
              <a:extLst>
                <a:ext uri="{FF2B5EF4-FFF2-40B4-BE49-F238E27FC236}">
                  <a16:creationId xmlns:a16="http://schemas.microsoft.com/office/drawing/2014/main" id="{5B6C50B2-3F99-D049-8E86-A711D6A22FCA}"/>
                </a:ext>
              </a:extLst>
            </p:cNvPr>
            <p:cNvSpPr/>
            <p:nvPr/>
          </p:nvSpPr>
          <p:spPr>
            <a:xfrm>
              <a:off x="7390414" y="3744945"/>
              <a:ext cx="294177" cy="291162"/>
            </a:xfrm>
            <a:custGeom>
              <a:avLst/>
              <a:gdLst/>
              <a:ahLst/>
              <a:cxnLst/>
              <a:rect l="l" t="t" r="r" b="b"/>
              <a:pathLst>
                <a:path w="9264" h="9169" extrusionOk="0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7693;p55">
              <a:extLst>
                <a:ext uri="{FF2B5EF4-FFF2-40B4-BE49-F238E27FC236}">
                  <a16:creationId xmlns:a16="http://schemas.microsoft.com/office/drawing/2014/main" id="{3C2D36F4-A0DF-6F4C-8D73-C7699B76755D}"/>
                </a:ext>
              </a:extLst>
            </p:cNvPr>
            <p:cNvSpPr/>
            <p:nvPr/>
          </p:nvSpPr>
          <p:spPr>
            <a:xfrm>
              <a:off x="7408920" y="3772255"/>
              <a:ext cx="259406" cy="236257"/>
            </a:xfrm>
            <a:custGeom>
              <a:avLst/>
              <a:gdLst/>
              <a:ahLst/>
              <a:cxnLst/>
              <a:rect l="l" t="t" r="r" b="b"/>
              <a:pathLst>
                <a:path w="8169" h="7440" extrusionOk="0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7694;p55">
              <a:extLst>
                <a:ext uri="{FF2B5EF4-FFF2-40B4-BE49-F238E27FC236}">
                  <a16:creationId xmlns:a16="http://schemas.microsoft.com/office/drawing/2014/main" id="{62875706-B4FB-484B-85DB-72D30953D1B9}"/>
                </a:ext>
              </a:extLst>
            </p:cNvPr>
            <p:cNvSpPr/>
            <p:nvPr/>
          </p:nvSpPr>
          <p:spPr>
            <a:xfrm>
              <a:off x="7487951" y="3680864"/>
              <a:ext cx="274521" cy="259565"/>
            </a:xfrm>
            <a:custGeom>
              <a:avLst/>
              <a:gdLst/>
              <a:ahLst/>
              <a:cxnLst/>
              <a:rect l="l" t="t" r="r" b="b"/>
              <a:pathLst>
                <a:path w="8645" h="8174" extrusionOk="0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7695;p55">
              <a:extLst>
                <a:ext uri="{FF2B5EF4-FFF2-40B4-BE49-F238E27FC236}">
                  <a16:creationId xmlns:a16="http://schemas.microsoft.com/office/drawing/2014/main" id="{2B34074C-4B70-7345-9C8F-1A35273BE06F}"/>
                </a:ext>
              </a:extLst>
            </p:cNvPr>
            <p:cNvSpPr/>
            <p:nvPr/>
          </p:nvSpPr>
          <p:spPr>
            <a:xfrm>
              <a:off x="7691731" y="3789498"/>
              <a:ext cx="34073" cy="102918"/>
            </a:xfrm>
            <a:custGeom>
              <a:avLst/>
              <a:gdLst/>
              <a:ahLst/>
              <a:cxnLst/>
              <a:rect l="l" t="t" r="r" b="b"/>
              <a:pathLst>
                <a:path w="1073" h="3241" extrusionOk="0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7696;p55">
              <a:extLst>
                <a:ext uri="{FF2B5EF4-FFF2-40B4-BE49-F238E27FC236}">
                  <a16:creationId xmlns:a16="http://schemas.microsoft.com/office/drawing/2014/main" id="{4E737D2B-A18E-3C42-964F-EE63EF11FE63}"/>
                </a:ext>
              </a:extLst>
            </p:cNvPr>
            <p:cNvSpPr/>
            <p:nvPr/>
          </p:nvSpPr>
          <p:spPr>
            <a:xfrm>
              <a:off x="7535971" y="3708082"/>
              <a:ext cx="173191" cy="72052"/>
            </a:xfrm>
            <a:custGeom>
              <a:avLst/>
              <a:gdLst/>
              <a:ahLst/>
              <a:cxnLst/>
              <a:rect l="l" t="t" r="r" b="b"/>
              <a:pathLst>
                <a:path w="5454" h="2269" extrusionOk="0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7697;p55">
              <a:extLst>
                <a:ext uri="{FF2B5EF4-FFF2-40B4-BE49-F238E27FC236}">
                  <a16:creationId xmlns:a16="http://schemas.microsoft.com/office/drawing/2014/main" id="{4ABB040F-25C9-1C41-BD70-2A067B578582}"/>
                </a:ext>
              </a:extLst>
            </p:cNvPr>
            <p:cNvSpPr/>
            <p:nvPr/>
          </p:nvSpPr>
          <p:spPr>
            <a:xfrm>
              <a:off x="7501228" y="3819415"/>
              <a:ext cx="75640" cy="141437"/>
            </a:xfrm>
            <a:custGeom>
              <a:avLst/>
              <a:gdLst/>
              <a:ahLst/>
              <a:cxnLst/>
              <a:rect l="l" t="t" r="r" b="b"/>
              <a:pathLst>
                <a:path w="2382" h="4454" extrusionOk="0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7698;p55">
            <a:extLst>
              <a:ext uri="{FF2B5EF4-FFF2-40B4-BE49-F238E27FC236}">
                <a16:creationId xmlns:a16="http://schemas.microsoft.com/office/drawing/2014/main" id="{0525F64D-3161-8647-9B7C-A8A947209AF7}"/>
              </a:ext>
            </a:extLst>
          </p:cNvPr>
          <p:cNvGrpSpPr/>
          <p:nvPr/>
        </p:nvGrpSpPr>
        <p:grpSpPr>
          <a:xfrm>
            <a:off x="1568066" y="4647971"/>
            <a:ext cx="539402" cy="538388"/>
            <a:chOff x="1421638" y="4125629"/>
            <a:chExt cx="374709" cy="374004"/>
          </a:xfrm>
          <a:solidFill>
            <a:schemeClr val="accent1"/>
          </a:solidFill>
        </p:grpSpPr>
        <p:sp>
          <p:nvSpPr>
            <p:cNvPr id="298" name="Google Shape;7699;p55">
              <a:extLst>
                <a:ext uri="{FF2B5EF4-FFF2-40B4-BE49-F238E27FC236}">
                  <a16:creationId xmlns:a16="http://schemas.microsoft.com/office/drawing/2014/main" id="{C2CBAF7E-B2C5-1C4B-84DE-1B2BFB46253A}"/>
                </a:ext>
              </a:extLst>
            </p:cNvPr>
            <p:cNvSpPr/>
            <p:nvPr/>
          </p:nvSpPr>
          <p:spPr>
            <a:xfrm>
              <a:off x="1421638" y="4265948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7700;p55">
              <a:extLst>
                <a:ext uri="{FF2B5EF4-FFF2-40B4-BE49-F238E27FC236}">
                  <a16:creationId xmlns:a16="http://schemas.microsoft.com/office/drawing/2014/main" id="{8357065E-1BEB-5D41-9E3C-56FBEABD4616}"/>
                </a:ext>
              </a:extLst>
            </p:cNvPr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7701;p55">
            <a:extLst>
              <a:ext uri="{FF2B5EF4-FFF2-40B4-BE49-F238E27FC236}">
                <a16:creationId xmlns:a16="http://schemas.microsoft.com/office/drawing/2014/main" id="{11423E34-BABF-E340-A1F8-0EBFAEA43B5E}"/>
              </a:ext>
            </a:extLst>
          </p:cNvPr>
          <p:cNvGrpSpPr/>
          <p:nvPr/>
        </p:nvGrpSpPr>
        <p:grpSpPr>
          <a:xfrm>
            <a:off x="2362130" y="4692115"/>
            <a:ext cx="514948" cy="492591"/>
            <a:chOff x="1973247" y="4156316"/>
            <a:chExt cx="357720" cy="342192"/>
          </a:xfrm>
          <a:solidFill>
            <a:schemeClr val="accent1"/>
          </a:solidFill>
        </p:grpSpPr>
        <p:sp>
          <p:nvSpPr>
            <p:cNvPr id="301" name="Google Shape;7702;p55">
              <a:extLst>
                <a:ext uri="{FF2B5EF4-FFF2-40B4-BE49-F238E27FC236}">
                  <a16:creationId xmlns:a16="http://schemas.microsoft.com/office/drawing/2014/main" id="{FBD26245-408C-7143-8D57-566748246988}"/>
                </a:ext>
              </a:extLst>
            </p:cNvPr>
            <p:cNvSpPr/>
            <p:nvPr/>
          </p:nvSpPr>
          <p:spPr>
            <a:xfrm>
              <a:off x="2129036" y="4156321"/>
              <a:ext cx="18926" cy="97964"/>
            </a:xfrm>
            <a:custGeom>
              <a:avLst/>
              <a:gdLst/>
              <a:ahLst/>
              <a:cxnLst/>
              <a:rect l="l" t="t" r="r" b="b"/>
              <a:pathLst>
                <a:path w="596" h="3085" extrusionOk="0">
                  <a:moveTo>
                    <a:pt x="417" y="0"/>
                  </a:moveTo>
                  <a:cubicBezTo>
                    <a:pt x="310" y="0"/>
                    <a:pt x="238" y="72"/>
                    <a:pt x="238" y="179"/>
                  </a:cubicBezTo>
                  <a:cubicBezTo>
                    <a:pt x="238" y="358"/>
                    <a:pt x="191" y="453"/>
                    <a:pt x="131" y="560"/>
                  </a:cubicBezTo>
                  <a:cubicBezTo>
                    <a:pt x="72" y="667"/>
                    <a:pt x="0" y="822"/>
                    <a:pt x="0" y="1096"/>
                  </a:cubicBezTo>
                  <a:cubicBezTo>
                    <a:pt x="0" y="1358"/>
                    <a:pt x="72" y="1501"/>
                    <a:pt x="131" y="1632"/>
                  </a:cubicBezTo>
                  <a:cubicBezTo>
                    <a:pt x="191" y="1727"/>
                    <a:pt x="238" y="1822"/>
                    <a:pt x="238" y="2001"/>
                  </a:cubicBezTo>
                  <a:cubicBezTo>
                    <a:pt x="238" y="2179"/>
                    <a:pt x="191" y="2263"/>
                    <a:pt x="131" y="2370"/>
                  </a:cubicBezTo>
                  <a:cubicBezTo>
                    <a:pt x="72" y="2501"/>
                    <a:pt x="0" y="2644"/>
                    <a:pt x="0" y="2906"/>
                  </a:cubicBezTo>
                  <a:cubicBezTo>
                    <a:pt x="0" y="3013"/>
                    <a:pt x="72" y="3084"/>
                    <a:pt x="179" y="3084"/>
                  </a:cubicBezTo>
                  <a:cubicBezTo>
                    <a:pt x="286" y="3084"/>
                    <a:pt x="357" y="3013"/>
                    <a:pt x="357" y="2906"/>
                  </a:cubicBezTo>
                  <a:cubicBezTo>
                    <a:pt x="357" y="2727"/>
                    <a:pt x="405" y="2644"/>
                    <a:pt x="464" y="2536"/>
                  </a:cubicBezTo>
                  <a:cubicBezTo>
                    <a:pt x="524" y="2417"/>
                    <a:pt x="595" y="2263"/>
                    <a:pt x="595" y="2001"/>
                  </a:cubicBezTo>
                  <a:cubicBezTo>
                    <a:pt x="595" y="1727"/>
                    <a:pt x="524" y="1584"/>
                    <a:pt x="464" y="1465"/>
                  </a:cubicBezTo>
                  <a:cubicBezTo>
                    <a:pt x="405" y="1358"/>
                    <a:pt x="357" y="1274"/>
                    <a:pt x="357" y="1096"/>
                  </a:cubicBezTo>
                  <a:cubicBezTo>
                    <a:pt x="357" y="905"/>
                    <a:pt x="405" y="822"/>
                    <a:pt x="464" y="715"/>
                  </a:cubicBezTo>
                  <a:cubicBezTo>
                    <a:pt x="524" y="596"/>
                    <a:pt x="595" y="453"/>
                    <a:pt x="595" y="179"/>
                  </a:cubicBezTo>
                  <a:cubicBezTo>
                    <a:pt x="595" y="72"/>
                    <a:pt x="524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7703;p55">
              <a:extLst>
                <a:ext uri="{FF2B5EF4-FFF2-40B4-BE49-F238E27FC236}">
                  <a16:creationId xmlns:a16="http://schemas.microsoft.com/office/drawing/2014/main" id="{B95AF2EC-3E3A-784C-882F-73A8F3D64F46}"/>
                </a:ext>
              </a:extLst>
            </p:cNvPr>
            <p:cNvSpPr/>
            <p:nvPr/>
          </p:nvSpPr>
          <p:spPr>
            <a:xfrm>
              <a:off x="2174763" y="4156316"/>
              <a:ext cx="18958" cy="97964"/>
            </a:xfrm>
            <a:custGeom>
              <a:avLst/>
              <a:gdLst/>
              <a:ahLst/>
              <a:cxnLst/>
              <a:rect l="l" t="t" r="r" b="b"/>
              <a:pathLst>
                <a:path w="597" h="3085" extrusionOk="0">
                  <a:moveTo>
                    <a:pt x="418" y="0"/>
                  </a:moveTo>
                  <a:cubicBezTo>
                    <a:pt x="322" y="0"/>
                    <a:pt x="239" y="72"/>
                    <a:pt x="239" y="179"/>
                  </a:cubicBezTo>
                  <a:cubicBezTo>
                    <a:pt x="239" y="358"/>
                    <a:pt x="191" y="453"/>
                    <a:pt x="144" y="560"/>
                  </a:cubicBezTo>
                  <a:cubicBezTo>
                    <a:pt x="84" y="667"/>
                    <a:pt x="1" y="822"/>
                    <a:pt x="1" y="1096"/>
                  </a:cubicBezTo>
                  <a:cubicBezTo>
                    <a:pt x="1" y="1358"/>
                    <a:pt x="84" y="1501"/>
                    <a:pt x="144" y="1632"/>
                  </a:cubicBezTo>
                  <a:cubicBezTo>
                    <a:pt x="191" y="1727"/>
                    <a:pt x="239" y="1822"/>
                    <a:pt x="239" y="2001"/>
                  </a:cubicBezTo>
                  <a:cubicBezTo>
                    <a:pt x="239" y="2179"/>
                    <a:pt x="191" y="2263"/>
                    <a:pt x="144" y="2370"/>
                  </a:cubicBezTo>
                  <a:cubicBezTo>
                    <a:pt x="84" y="2501"/>
                    <a:pt x="1" y="2644"/>
                    <a:pt x="1" y="2906"/>
                  </a:cubicBezTo>
                  <a:cubicBezTo>
                    <a:pt x="1" y="3013"/>
                    <a:pt x="84" y="3084"/>
                    <a:pt x="179" y="3084"/>
                  </a:cubicBezTo>
                  <a:cubicBezTo>
                    <a:pt x="287" y="3084"/>
                    <a:pt x="358" y="3013"/>
                    <a:pt x="358" y="2906"/>
                  </a:cubicBezTo>
                  <a:cubicBezTo>
                    <a:pt x="358" y="2727"/>
                    <a:pt x="406" y="2644"/>
                    <a:pt x="465" y="2536"/>
                  </a:cubicBezTo>
                  <a:cubicBezTo>
                    <a:pt x="525" y="2417"/>
                    <a:pt x="596" y="2263"/>
                    <a:pt x="596" y="2001"/>
                  </a:cubicBezTo>
                  <a:cubicBezTo>
                    <a:pt x="596" y="1727"/>
                    <a:pt x="525" y="1584"/>
                    <a:pt x="465" y="1465"/>
                  </a:cubicBezTo>
                  <a:cubicBezTo>
                    <a:pt x="406" y="1358"/>
                    <a:pt x="358" y="1274"/>
                    <a:pt x="358" y="1096"/>
                  </a:cubicBezTo>
                  <a:cubicBezTo>
                    <a:pt x="358" y="905"/>
                    <a:pt x="406" y="822"/>
                    <a:pt x="465" y="715"/>
                  </a:cubicBezTo>
                  <a:cubicBezTo>
                    <a:pt x="525" y="596"/>
                    <a:pt x="596" y="453"/>
                    <a:pt x="596" y="179"/>
                  </a:cubicBezTo>
                  <a:cubicBezTo>
                    <a:pt x="596" y="72"/>
                    <a:pt x="525" y="0"/>
                    <a:pt x="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7704;p55">
              <a:extLst>
                <a:ext uri="{FF2B5EF4-FFF2-40B4-BE49-F238E27FC236}">
                  <a16:creationId xmlns:a16="http://schemas.microsoft.com/office/drawing/2014/main" id="{04219BC3-8FF9-E640-9287-A724655D51F7}"/>
                </a:ext>
              </a:extLst>
            </p:cNvPr>
            <p:cNvSpPr/>
            <p:nvPr/>
          </p:nvSpPr>
          <p:spPr>
            <a:xfrm>
              <a:off x="1992523" y="4460656"/>
              <a:ext cx="338444" cy="37852"/>
            </a:xfrm>
            <a:custGeom>
              <a:avLst/>
              <a:gdLst/>
              <a:ahLst/>
              <a:cxnLst/>
              <a:rect l="l" t="t" r="r" b="b"/>
              <a:pathLst>
                <a:path w="10658" h="1192" extrusionOk="0">
                  <a:moveTo>
                    <a:pt x="10002" y="358"/>
                  </a:moveTo>
                  <a:lnTo>
                    <a:pt x="9931" y="632"/>
                  </a:lnTo>
                  <a:cubicBezTo>
                    <a:pt x="9895" y="751"/>
                    <a:pt x="9764" y="834"/>
                    <a:pt x="9645" y="834"/>
                  </a:cubicBezTo>
                  <a:lnTo>
                    <a:pt x="1013" y="834"/>
                  </a:lnTo>
                  <a:cubicBezTo>
                    <a:pt x="894" y="834"/>
                    <a:pt x="763" y="739"/>
                    <a:pt x="727" y="632"/>
                  </a:cubicBezTo>
                  <a:lnTo>
                    <a:pt x="656" y="358"/>
                  </a:lnTo>
                  <a:close/>
                  <a:moveTo>
                    <a:pt x="180" y="1"/>
                  </a:moveTo>
                  <a:cubicBezTo>
                    <a:pt x="72" y="1"/>
                    <a:pt x="1" y="84"/>
                    <a:pt x="1" y="180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287" y="358"/>
                  </a:lnTo>
                  <a:lnTo>
                    <a:pt x="382" y="715"/>
                  </a:lnTo>
                  <a:cubicBezTo>
                    <a:pt x="465" y="989"/>
                    <a:pt x="739" y="1192"/>
                    <a:pt x="1013" y="1192"/>
                  </a:cubicBezTo>
                  <a:lnTo>
                    <a:pt x="9645" y="1192"/>
                  </a:lnTo>
                  <a:cubicBezTo>
                    <a:pt x="9931" y="1192"/>
                    <a:pt x="10193" y="989"/>
                    <a:pt x="10264" y="715"/>
                  </a:cubicBezTo>
                  <a:lnTo>
                    <a:pt x="10371" y="358"/>
                  </a:lnTo>
                  <a:lnTo>
                    <a:pt x="10478" y="358"/>
                  </a:lnTo>
                  <a:cubicBezTo>
                    <a:pt x="10574" y="358"/>
                    <a:pt x="10657" y="287"/>
                    <a:pt x="10657" y="180"/>
                  </a:cubicBezTo>
                  <a:cubicBezTo>
                    <a:pt x="10657" y="96"/>
                    <a:pt x="10586" y="1"/>
                    <a:pt x="104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7705;p55">
              <a:extLst>
                <a:ext uri="{FF2B5EF4-FFF2-40B4-BE49-F238E27FC236}">
                  <a16:creationId xmlns:a16="http://schemas.microsoft.com/office/drawing/2014/main" id="{0C435885-6755-714A-9FCE-DB491CF18779}"/>
                </a:ext>
              </a:extLst>
            </p:cNvPr>
            <p:cNvSpPr/>
            <p:nvPr/>
          </p:nvSpPr>
          <p:spPr>
            <a:xfrm>
              <a:off x="1996334" y="4288638"/>
              <a:ext cx="60525" cy="69226"/>
            </a:xfrm>
            <a:custGeom>
              <a:avLst/>
              <a:gdLst/>
              <a:ahLst/>
              <a:cxnLst/>
              <a:rect l="l" t="t" r="r" b="b"/>
              <a:pathLst>
                <a:path w="1906" h="2180" extrusionOk="0">
                  <a:moveTo>
                    <a:pt x="1500" y="358"/>
                  </a:moveTo>
                  <a:lnTo>
                    <a:pt x="1500" y="1346"/>
                  </a:lnTo>
                  <a:cubicBezTo>
                    <a:pt x="1500" y="1513"/>
                    <a:pt x="1512" y="1656"/>
                    <a:pt x="1524" y="1822"/>
                  </a:cubicBezTo>
                  <a:lnTo>
                    <a:pt x="1512" y="1822"/>
                  </a:lnTo>
                  <a:cubicBezTo>
                    <a:pt x="869" y="1822"/>
                    <a:pt x="369" y="1298"/>
                    <a:pt x="369" y="679"/>
                  </a:cubicBezTo>
                  <a:cubicBezTo>
                    <a:pt x="357" y="572"/>
                    <a:pt x="369" y="465"/>
                    <a:pt x="405" y="358"/>
                  </a:cubicBezTo>
                  <a:close/>
                  <a:moveTo>
                    <a:pt x="262" y="1"/>
                  </a:moveTo>
                  <a:cubicBezTo>
                    <a:pt x="191" y="1"/>
                    <a:pt x="131" y="48"/>
                    <a:pt x="107" y="120"/>
                  </a:cubicBezTo>
                  <a:cubicBezTo>
                    <a:pt x="24" y="298"/>
                    <a:pt x="0" y="477"/>
                    <a:pt x="0" y="679"/>
                  </a:cubicBezTo>
                  <a:cubicBezTo>
                    <a:pt x="0" y="1513"/>
                    <a:pt x="667" y="2179"/>
                    <a:pt x="1500" y="2179"/>
                  </a:cubicBezTo>
                  <a:lnTo>
                    <a:pt x="1726" y="2179"/>
                  </a:lnTo>
                  <a:cubicBezTo>
                    <a:pt x="1786" y="2179"/>
                    <a:pt x="1834" y="2144"/>
                    <a:pt x="1857" y="2120"/>
                  </a:cubicBezTo>
                  <a:cubicBezTo>
                    <a:pt x="1893" y="2084"/>
                    <a:pt x="1905" y="2025"/>
                    <a:pt x="1905" y="1965"/>
                  </a:cubicBezTo>
                  <a:cubicBezTo>
                    <a:pt x="1857" y="1763"/>
                    <a:pt x="1846" y="1548"/>
                    <a:pt x="1846" y="1358"/>
                  </a:cubicBezTo>
                  <a:lnTo>
                    <a:pt x="1846" y="179"/>
                  </a:lnTo>
                  <a:cubicBezTo>
                    <a:pt x="1846" y="84"/>
                    <a:pt x="1774" y="1"/>
                    <a:pt x="1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7706;p55">
              <a:extLst>
                <a:ext uri="{FF2B5EF4-FFF2-40B4-BE49-F238E27FC236}">
                  <a16:creationId xmlns:a16="http://schemas.microsoft.com/office/drawing/2014/main" id="{623D559D-8EE3-3E40-BE77-F7F40D4DD397}"/>
                </a:ext>
              </a:extLst>
            </p:cNvPr>
            <p:cNvSpPr/>
            <p:nvPr/>
          </p:nvSpPr>
          <p:spPr>
            <a:xfrm>
              <a:off x="1973247" y="4265960"/>
              <a:ext cx="306657" cy="184147"/>
            </a:xfrm>
            <a:custGeom>
              <a:avLst/>
              <a:gdLst/>
              <a:ahLst/>
              <a:cxnLst/>
              <a:rect l="l" t="t" r="r" b="b"/>
              <a:pathLst>
                <a:path w="9657" h="5799" extrusionOk="0">
                  <a:moveTo>
                    <a:pt x="9288" y="357"/>
                  </a:moveTo>
                  <a:lnTo>
                    <a:pt x="9288" y="2072"/>
                  </a:lnTo>
                  <a:cubicBezTo>
                    <a:pt x="9288" y="3917"/>
                    <a:pt x="7776" y="5418"/>
                    <a:pt x="5930" y="5418"/>
                  </a:cubicBezTo>
                  <a:cubicBezTo>
                    <a:pt x="4585" y="5418"/>
                    <a:pt x="3358" y="4620"/>
                    <a:pt x="2834" y="3370"/>
                  </a:cubicBezTo>
                  <a:cubicBezTo>
                    <a:pt x="2811" y="3310"/>
                    <a:pt x="2751" y="3263"/>
                    <a:pt x="2668" y="3263"/>
                  </a:cubicBezTo>
                  <a:lnTo>
                    <a:pt x="2227" y="3263"/>
                  </a:lnTo>
                  <a:cubicBezTo>
                    <a:pt x="1203" y="3263"/>
                    <a:pt x="346" y="2429"/>
                    <a:pt x="346" y="1393"/>
                  </a:cubicBezTo>
                  <a:cubicBezTo>
                    <a:pt x="358" y="1012"/>
                    <a:pt x="477" y="655"/>
                    <a:pt x="668" y="357"/>
                  </a:cubicBezTo>
                  <a:lnTo>
                    <a:pt x="8335" y="357"/>
                  </a:lnTo>
                  <a:lnTo>
                    <a:pt x="8335" y="1131"/>
                  </a:lnTo>
                  <a:cubicBezTo>
                    <a:pt x="8335" y="1238"/>
                    <a:pt x="8407" y="1310"/>
                    <a:pt x="8514" y="1310"/>
                  </a:cubicBezTo>
                  <a:cubicBezTo>
                    <a:pt x="8609" y="1310"/>
                    <a:pt x="8692" y="1238"/>
                    <a:pt x="8692" y="1131"/>
                  </a:cubicBezTo>
                  <a:lnTo>
                    <a:pt x="8692" y="357"/>
                  </a:lnTo>
                  <a:close/>
                  <a:moveTo>
                    <a:pt x="572" y="0"/>
                  </a:moveTo>
                  <a:cubicBezTo>
                    <a:pt x="513" y="0"/>
                    <a:pt x="477" y="36"/>
                    <a:pt x="429" y="84"/>
                  </a:cubicBezTo>
                  <a:cubicBezTo>
                    <a:pt x="144" y="465"/>
                    <a:pt x="1" y="917"/>
                    <a:pt x="1" y="1381"/>
                  </a:cubicBezTo>
                  <a:cubicBezTo>
                    <a:pt x="1" y="2620"/>
                    <a:pt x="1013" y="3620"/>
                    <a:pt x="2227" y="3620"/>
                  </a:cubicBezTo>
                  <a:lnTo>
                    <a:pt x="2561" y="3620"/>
                  </a:lnTo>
                  <a:cubicBezTo>
                    <a:pt x="3168" y="4941"/>
                    <a:pt x="4478" y="5799"/>
                    <a:pt x="5930" y="5799"/>
                  </a:cubicBezTo>
                  <a:cubicBezTo>
                    <a:pt x="7990" y="5799"/>
                    <a:pt x="9657" y="4132"/>
                    <a:pt x="9657" y="2072"/>
                  </a:cubicBezTo>
                  <a:lnTo>
                    <a:pt x="9657" y="179"/>
                  </a:lnTo>
                  <a:cubicBezTo>
                    <a:pt x="9657" y="84"/>
                    <a:pt x="9585" y="0"/>
                    <a:pt x="94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7707;p55">
              <a:extLst>
                <a:ext uri="{FF2B5EF4-FFF2-40B4-BE49-F238E27FC236}">
                  <a16:creationId xmlns:a16="http://schemas.microsoft.com/office/drawing/2014/main" id="{1C3FC3DA-C4EC-8C4A-B08B-3B97542E3470}"/>
                </a:ext>
              </a:extLst>
            </p:cNvPr>
            <p:cNvSpPr/>
            <p:nvPr/>
          </p:nvSpPr>
          <p:spPr>
            <a:xfrm>
              <a:off x="2155877" y="4319620"/>
              <a:ext cx="93423" cy="99488"/>
            </a:xfrm>
            <a:custGeom>
              <a:avLst/>
              <a:gdLst/>
              <a:ahLst/>
              <a:cxnLst/>
              <a:rect l="l" t="t" r="r" b="b"/>
              <a:pathLst>
                <a:path w="2942" h="3133" extrusionOk="0">
                  <a:moveTo>
                    <a:pt x="2763" y="1"/>
                  </a:moveTo>
                  <a:cubicBezTo>
                    <a:pt x="2656" y="1"/>
                    <a:pt x="2584" y="72"/>
                    <a:pt x="2584" y="179"/>
                  </a:cubicBezTo>
                  <a:lnTo>
                    <a:pt x="2584" y="382"/>
                  </a:lnTo>
                  <a:cubicBezTo>
                    <a:pt x="2584" y="1703"/>
                    <a:pt x="1513" y="2775"/>
                    <a:pt x="179" y="2775"/>
                  </a:cubicBezTo>
                  <a:cubicBezTo>
                    <a:pt x="84" y="2775"/>
                    <a:pt x="0" y="2858"/>
                    <a:pt x="0" y="2954"/>
                  </a:cubicBezTo>
                  <a:cubicBezTo>
                    <a:pt x="0" y="3061"/>
                    <a:pt x="84" y="3132"/>
                    <a:pt x="179" y="3132"/>
                  </a:cubicBezTo>
                  <a:cubicBezTo>
                    <a:pt x="1703" y="3132"/>
                    <a:pt x="2941" y="1906"/>
                    <a:pt x="2941" y="382"/>
                  </a:cubicBezTo>
                  <a:lnTo>
                    <a:pt x="2941" y="179"/>
                  </a:lnTo>
                  <a:cubicBezTo>
                    <a:pt x="2941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7708;p55">
            <a:extLst>
              <a:ext uri="{FF2B5EF4-FFF2-40B4-BE49-F238E27FC236}">
                <a16:creationId xmlns:a16="http://schemas.microsoft.com/office/drawing/2014/main" id="{5F5F5980-D981-DC43-8B64-B7E7322672EB}"/>
              </a:ext>
            </a:extLst>
          </p:cNvPr>
          <p:cNvGrpSpPr/>
          <p:nvPr/>
        </p:nvGrpSpPr>
        <p:grpSpPr>
          <a:xfrm>
            <a:off x="3154594" y="4662185"/>
            <a:ext cx="490948" cy="489896"/>
            <a:chOff x="2523781" y="4135496"/>
            <a:chExt cx="341052" cy="340317"/>
          </a:xfrm>
          <a:solidFill>
            <a:schemeClr val="accent1"/>
          </a:solidFill>
        </p:grpSpPr>
        <p:sp>
          <p:nvSpPr>
            <p:cNvPr id="308" name="Google Shape;7709;p55">
              <a:extLst>
                <a:ext uri="{FF2B5EF4-FFF2-40B4-BE49-F238E27FC236}">
                  <a16:creationId xmlns:a16="http://schemas.microsoft.com/office/drawing/2014/main" id="{197B2BD6-28A7-6F47-B086-710A424D01AC}"/>
                </a:ext>
              </a:extLst>
            </p:cNvPr>
            <p:cNvSpPr/>
            <p:nvPr/>
          </p:nvSpPr>
          <p:spPr>
            <a:xfrm>
              <a:off x="2523781" y="4135496"/>
              <a:ext cx="341052" cy="340317"/>
            </a:xfrm>
            <a:custGeom>
              <a:avLst/>
              <a:gdLst/>
              <a:ahLst/>
              <a:cxnLst/>
              <a:rect l="l" t="t" r="r" b="b"/>
              <a:pathLst>
                <a:path w="10740" h="10717" extrusionOk="0">
                  <a:moveTo>
                    <a:pt x="7882" y="358"/>
                  </a:moveTo>
                  <a:cubicBezTo>
                    <a:pt x="7501" y="703"/>
                    <a:pt x="6965" y="1286"/>
                    <a:pt x="6751" y="1906"/>
                  </a:cubicBezTo>
                  <a:cubicBezTo>
                    <a:pt x="6215" y="1644"/>
                    <a:pt x="5620" y="1489"/>
                    <a:pt x="5013" y="1489"/>
                  </a:cubicBezTo>
                  <a:cubicBezTo>
                    <a:pt x="4739" y="1489"/>
                    <a:pt x="4489" y="1513"/>
                    <a:pt x="4251" y="1536"/>
                  </a:cubicBezTo>
                  <a:cubicBezTo>
                    <a:pt x="5132" y="1060"/>
                    <a:pt x="6061" y="763"/>
                    <a:pt x="6727" y="584"/>
                  </a:cubicBezTo>
                  <a:cubicBezTo>
                    <a:pt x="7192" y="465"/>
                    <a:pt x="7585" y="405"/>
                    <a:pt x="7882" y="358"/>
                  </a:cubicBezTo>
                  <a:close/>
                  <a:moveTo>
                    <a:pt x="8013" y="3453"/>
                  </a:moveTo>
                  <a:cubicBezTo>
                    <a:pt x="8180" y="3727"/>
                    <a:pt x="8335" y="4025"/>
                    <a:pt x="8418" y="4323"/>
                  </a:cubicBezTo>
                  <a:cubicBezTo>
                    <a:pt x="8466" y="4453"/>
                    <a:pt x="8549" y="4561"/>
                    <a:pt x="8668" y="4620"/>
                  </a:cubicBezTo>
                  <a:cubicBezTo>
                    <a:pt x="8739" y="4650"/>
                    <a:pt x="8811" y="4665"/>
                    <a:pt x="8879" y="4665"/>
                  </a:cubicBezTo>
                  <a:cubicBezTo>
                    <a:pt x="8948" y="4665"/>
                    <a:pt x="9013" y="4650"/>
                    <a:pt x="9073" y="4620"/>
                  </a:cubicBezTo>
                  <a:lnTo>
                    <a:pt x="10299" y="4096"/>
                  </a:lnTo>
                  <a:lnTo>
                    <a:pt x="10002" y="5001"/>
                  </a:lnTo>
                  <a:cubicBezTo>
                    <a:pt x="9930" y="5215"/>
                    <a:pt x="9930" y="5430"/>
                    <a:pt x="10002" y="5632"/>
                  </a:cubicBezTo>
                  <a:lnTo>
                    <a:pt x="10299" y="6537"/>
                  </a:lnTo>
                  <a:lnTo>
                    <a:pt x="9073" y="6049"/>
                  </a:lnTo>
                  <a:cubicBezTo>
                    <a:pt x="9007" y="6019"/>
                    <a:pt x="8939" y="6004"/>
                    <a:pt x="8870" y="6004"/>
                  </a:cubicBezTo>
                  <a:cubicBezTo>
                    <a:pt x="8802" y="6004"/>
                    <a:pt x="8733" y="6019"/>
                    <a:pt x="8668" y="6049"/>
                  </a:cubicBezTo>
                  <a:cubicBezTo>
                    <a:pt x="8549" y="6108"/>
                    <a:pt x="8454" y="6216"/>
                    <a:pt x="8418" y="6347"/>
                  </a:cubicBezTo>
                  <a:cubicBezTo>
                    <a:pt x="8335" y="6656"/>
                    <a:pt x="8192" y="6942"/>
                    <a:pt x="8013" y="7204"/>
                  </a:cubicBezTo>
                  <a:cubicBezTo>
                    <a:pt x="7894" y="6644"/>
                    <a:pt x="7835" y="6001"/>
                    <a:pt x="7835" y="5335"/>
                  </a:cubicBezTo>
                  <a:cubicBezTo>
                    <a:pt x="7835" y="4668"/>
                    <a:pt x="7894" y="4025"/>
                    <a:pt x="8013" y="3453"/>
                  </a:cubicBezTo>
                  <a:close/>
                  <a:moveTo>
                    <a:pt x="3001" y="2298"/>
                  </a:moveTo>
                  <a:lnTo>
                    <a:pt x="3001" y="2298"/>
                  </a:lnTo>
                  <a:cubicBezTo>
                    <a:pt x="2691" y="3203"/>
                    <a:pt x="2548" y="4263"/>
                    <a:pt x="2548" y="5358"/>
                  </a:cubicBezTo>
                  <a:cubicBezTo>
                    <a:pt x="2548" y="6466"/>
                    <a:pt x="2703" y="7501"/>
                    <a:pt x="3001" y="8430"/>
                  </a:cubicBezTo>
                  <a:cubicBezTo>
                    <a:pt x="2858" y="8323"/>
                    <a:pt x="2703" y="8216"/>
                    <a:pt x="2572" y="8121"/>
                  </a:cubicBezTo>
                  <a:cubicBezTo>
                    <a:pt x="1989" y="7656"/>
                    <a:pt x="1572" y="7025"/>
                    <a:pt x="1179" y="6430"/>
                  </a:cubicBezTo>
                  <a:cubicBezTo>
                    <a:pt x="941" y="6061"/>
                    <a:pt x="679" y="5692"/>
                    <a:pt x="381" y="5346"/>
                  </a:cubicBezTo>
                  <a:cubicBezTo>
                    <a:pt x="667" y="5001"/>
                    <a:pt x="917" y="4632"/>
                    <a:pt x="1179" y="4263"/>
                  </a:cubicBezTo>
                  <a:cubicBezTo>
                    <a:pt x="1572" y="3656"/>
                    <a:pt x="1989" y="3025"/>
                    <a:pt x="2572" y="2584"/>
                  </a:cubicBezTo>
                  <a:cubicBezTo>
                    <a:pt x="2703" y="2477"/>
                    <a:pt x="2858" y="2370"/>
                    <a:pt x="3001" y="2298"/>
                  </a:cubicBezTo>
                  <a:close/>
                  <a:moveTo>
                    <a:pt x="6168" y="2013"/>
                  </a:moveTo>
                  <a:cubicBezTo>
                    <a:pt x="6465" y="2120"/>
                    <a:pt x="6751" y="2251"/>
                    <a:pt x="7001" y="2429"/>
                  </a:cubicBezTo>
                  <a:cubicBezTo>
                    <a:pt x="6942" y="2596"/>
                    <a:pt x="6906" y="2775"/>
                    <a:pt x="6858" y="2965"/>
                  </a:cubicBezTo>
                  <a:cubicBezTo>
                    <a:pt x="6846" y="3049"/>
                    <a:pt x="6882" y="3132"/>
                    <a:pt x="6977" y="3156"/>
                  </a:cubicBezTo>
                  <a:lnTo>
                    <a:pt x="7001" y="3156"/>
                  </a:lnTo>
                  <a:cubicBezTo>
                    <a:pt x="7084" y="3156"/>
                    <a:pt x="7144" y="3108"/>
                    <a:pt x="7156" y="3037"/>
                  </a:cubicBezTo>
                  <a:cubicBezTo>
                    <a:pt x="7180" y="2906"/>
                    <a:pt x="7227" y="2775"/>
                    <a:pt x="7263" y="2632"/>
                  </a:cubicBezTo>
                  <a:cubicBezTo>
                    <a:pt x="7442" y="2787"/>
                    <a:pt x="7596" y="2953"/>
                    <a:pt x="7751" y="3132"/>
                  </a:cubicBezTo>
                  <a:cubicBezTo>
                    <a:pt x="7585" y="3787"/>
                    <a:pt x="7513" y="4537"/>
                    <a:pt x="7513" y="5346"/>
                  </a:cubicBezTo>
                  <a:cubicBezTo>
                    <a:pt x="7513" y="6144"/>
                    <a:pt x="7596" y="6906"/>
                    <a:pt x="7751" y="7561"/>
                  </a:cubicBezTo>
                  <a:cubicBezTo>
                    <a:pt x="7632" y="7740"/>
                    <a:pt x="7465" y="7906"/>
                    <a:pt x="7287" y="8061"/>
                  </a:cubicBezTo>
                  <a:cubicBezTo>
                    <a:pt x="7049" y="7287"/>
                    <a:pt x="6918" y="6335"/>
                    <a:pt x="6918" y="5346"/>
                  </a:cubicBezTo>
                  <a:cubicBezTo>
                    <a:pt x="6918" y="4787"/>
                    <a:pt x="6965" y="4215"/>
                    <a:pt x="7037" y="3691"/>
                  </a:cubicBezTo>
                  <a:cubicBezTo>
                    <a:pt x="7049" y="3608"/>
                    <a:pt x="6989" y="3537"/>
                    <a:pt x="6906" y="3513"/>
                  </a:cubicBezTo>
                  <a:cubicBezTo>
                    <a:pt x="6898" y="3512"/>
                    <a:pt x="6890" y="3511"/>
                    <a:pt x="6882" y="3511"/>
                  </a:cubicBezTo>
                  <a:cubicBezTo>
                    <a:pt x="6799" y="3511"/>
                    <a:pt x="6738" y="3568"/>
                    <a:pt x="6727" y="3644"/>
                  </a:cubicBezTo>
                  <a:cubicBezTo>
                    <a:pt x="6632" y="4192"/>
                    <a:pt x="6584" y="4763"/>
                    <a:pt x="6584" y="5346"/>
                  </a:cubicBezTo>
                  <a:cubicBezTo>
                    <a:pt x="6584" y="6406"/>
                    <a:pt x="6739" y="7430"/>
                    <a:pt x="7001" y="8263"/>
                  </a:cubicBezTo>
                  <a:cubicBezTo>
                    <a:pt x="6739" y="8442"/>
                    <a:pt x="6465" y="8573"/>
                    <a:pt x="6168" y="8680"/>
                  </a:cubicBezTo>
                  <a:cubicBezTo>
                    <a:pt x="5977" y="7740"/>
                    <a:pt x="5870" y="6561"/>
                    <a:pt x="5870" y="5346"/>
                  </a:cubicBezTo>
                  <a:cubicBezTo>
                    <a:pt x="5870" y="4120"/>
                    <a:pt x="5977" y="2953"/>
                    <a:pt x="6168" y="2013"/>
                  </a:cubicBezTo>
                  <a:close/>
                  <a:moveTo>
                    <a:pt x="5263" y="1834"/>
                  </a:moveTo>
                  <a:cubicBezTo>
                    <a:pt x="5477" y="1846"/>
                    <a:pt x="5680" y="1882"/>
                    <a:pt x="5870" y="1929"/>
                  </a:cubicBezTo>
                  <a:cubicBezTo>
                    <a:pt x="5668" y="2894"/>
                    <a:pt x="5560" y="4096"/>
                    <a:pt x="5560" y="5346"/>
                  </a:cubicBezTo>
                  <a:cubicBezTo>
                    <a:pt x="5560" y="6597"/>
                    <a:pt x="5680" y="7799"/>
                    <a:pt x="5870" y="8775"/>
                  </a:cubicBezTo>
                  <a:cubicBezTo>
                    <a:pt x="5680" y="8811"/>
                    <a:pt x="5477" y="8847"/>
                    <a:pt x="5263" y="8859"/>
                  </a:cubicBezTo>
                  <a:cubicBezTo>
                    <a:pt x="5025" y="7882"/>
                    <a:pt x="4894" y="6632"/>
                    <a:pt x="4894" y="5346"/>
                  </a:cubicBezTo>
                  <a:cubicBezTo>
                    <a:pt x="4894" y="4049"/>
                    <a:pt x="5025" y="2822"/>
                    <a:pt x="5263" y="1834"/>
                  </a:cubicBezTo>
                  <a:close/>
                  <a:moveTo>
                    <a:pt x="4941" y="1822"/>
                  </a:moveTo>
                  <a:cubicBezTo>
                    <a:pt x="4703" y="2822"/>
                    <a:pt x="4584" y="4072"/>
                    <a:pt x="4584" y="5346"/>
                  </a:cubicBezTo>
                  <a:cubicBezTo>
                    <a:pt x="4584" y="6632"/>
                    <a:pt x="4715" y="7882"/>
                    <a:pt x="4941" y="8871"/>
                  </a:cubicBezTo>
                  <a:cubicBezTo>
                    <a:pt x="4668" y="8871"/>
                    <a:pt x="4429" y="8847"/>
                    <a:pt x="4191" y="8811"/>
                  </a:cubicBezTo>
                  <a:cubicBezTo>
                    <a:pt x="3977" y="7847"/>
                    <a:pt x="3834" y="6609"/>
                    <a:pt x="3834" y="5346"/>
                  </a:cubicBezTo>
                  <a:cubicBezTo>
                    <a:pt x="3834" y="4525"/>
                    <a:pt x="3882" y="3751"/>
                    <a:pt x="3989" y="3025"/>
                  </a:cubicBezTo>
                  <a:cubicBezTo>
                    <a:pt x="4013" y="2941"/>
                    <a:pt x="3953" y="2858"/>
                    <a:pt x="3870" y="2846"/>
                  </a:cubicBezTo>
                  <a:cubicBezTo>
                    <a:pt x="3862" y="2845"/>
                    <a:pt x="3854" y="2845"/>
                    <a:pt x="3846" y="2845"/>
                  </a:cubicBezTo>
                  <a:cubicBezTo>
                    <a:pt x="3763" y="2845"/>
                    <a:pt x="3702" y="2901"/>
                    <a:pt x="3691" y="2977"/>
                  </a:cubicBezTo>
                  <a:cubicBezTo>
                    <a:pt x="3584" y="3727"/>
                    <a:pt x="3536" y="4513"/>
                    <a:pt x="3536" y="5346"/>
                  </a:cubicBezTo>
                  <a:cubicBezTo>
                    <a:pt x="3536" y="6585"/>
                    <a:pt x="3655" y="7775"/>
                    <a:pt x="3870" y="8740"/>
                  </a:cubicBezTo>
                  <a:cubicBezTo>
                    <a:pt x="3703" y="8692"/>
                    <a:pt x="3548" y="8656"/>
                    <a:pt x="3394" y="8597"/>
                  </a:cubicBezTo>
                  <a:cubicBezTo>
                    <a:pt x="3036" y="7656"/>
                    <a:pt x="2834" y="6525"/>
                    <a:pt x="2834" y="5346"/>
                  </a:cubicBezTo>
                  <a:cubicBezTo>
                    <a:pt x="2834" y="4156"/>
                    <a:pt x="3036" y="3037"/>
                    <a:pt x="3394" y="2108"/>
                  </a:cubicBezTo>
                  <a:cubicBezTo>
                    <a:pt x="3536" y="2048"/>
                    <a:pt x="3703" y="2001"/>
                    <a:pt x="3870" y="1953"/>
                  </a:cubicBezTo>
                  <a:lnTo>
                    <a:pt x="3870" y="1953"/>
                  </a:lnTo>
                  <a:cubicBezTo>
                    <a:pt x="3834" y="2072"/>
                    <a:pt x="3822" y="2191"/>
                    <a:pt x="3786" y="2310"/>
                  </a:cubicBezTo>
                  <a:cubicBezTo>
                    <a:pt x="3775" y="2406"/>
                    <a:pt x="3834" y="2477"/>
                    <a:pt x="3906" y="2489"/>
                  </a:cubicBezTo>
                  <a:lnTo>
                    <a:pt x="3941" y="2489"/>
                  </a:lnTo>
                  <a:cubicBezTo>
                    <a:pt x="4013" y="2489"/>
                    <a:pt x="4072" y="2429"/>
                    <a:pt x="4084" y="2358"/>
                  </a:cubicBezTo>
                  <a:cubicBezTo>
                    <a:pt x="4120" y="2191"/>
                    <a:pt x="4144" y="2025"/>
                    <a:pt x="4191" y="1882"/>
                  </a:cubicBezTo>
                  <a:cubicBezTo>
                    <a:pt x="4429" y="1834"/>
                    <a:pt x="4679" y="1822"/>
                    <a:pt x="4941" y="1822"/>
                  </a:cubicBezTo>
                  <a:close/>
                  <a:moveTo>
                    <a:pt x="6751" y="8775"/>
                  </a:moveTo>
                  <a:cubicBezTo>
                    <a:pt x="6965" y="9406"/>
                    <a:pt x="7501" y="9978"/>
                    <a:pt x="7882" y="10335"/>
                  </a:cubicBezTo>
                  <a:cubicBezTo>
                    <a:pt x="7585" y="10288"/>
                    <a:pt x="7180" y="10228"/>
                    <a:pt x="6727" y="10109"/>
                  </a:cubicBezTo>
                  <a:cubicBezTo>
                    <a:pt x="6061" y="9942"/>
                    <a:pt x="5132" y="9645"/>
                    <a:pt x="4251" y="9145"/>
                  </a:cubicBezTo>
                  <a:lnTo>
                    <a:pt x="4251" y="9145"/>
                  </a:lnTo>
                  <a:cubicBezTo>
                    <a:pt x="4489" y="9168"/>
                    <a:pt x="4739" y="9192"/>
                    <a:pt x="5013" y="9192"/>
                  </a:cubicBezTo>
                  <a:cubicBezTo>
                    <a:pt x="5620" y="9192"/>
                    <a:pt x="6215" y="9049"/>
                    <a:pt x="6751" y="8775"/>
                  </a:cubicBezTo>
                  <a:close/>
                  <a:moveTo>
                    <a:pt x="8370" y="1"/>
                  </a:moveTo>
                  <a:cubicBezTo>
                    <a:pt x="8347" y="1"/>
                    <a:pt x="7632" y="48"/>
                    <a:pt x="6644" y="286"/>
                  </a:cubicBezTo>
                  <a:cubicBezTo>
                    <a:pt x="5739" y="513"/>
                    <a:pt x="4429" y="953"/>
                    <a:pt x="3298" y="1798"/>
                  </a:cubicBezTo>
                  <a:cubicBezTo>
                    <a:pt x="2953" y="1941"/>
                    <a:pt x="2655" y="2120"/>
                    <a:pt x="2382" y="2334"/>
                  </a:cubicBezTo>
                  <a:cubicBezTo>
                    <a:pt x="1750" y="2834"/>
                    <a:pt x="1322" y="3465"/>
                    <a:pt x="905" y="4096"/>
                  </a:cubicBezTo>
                  <a:cubicBezTo>
                    <a:pt x="631" y="4513"/>
                    <a:pt x="369" y="4894"/>
                    <a:pt x="60" y="5251"/>
                  </a:cubicBezTo>
                  <a:cubicBezTo>
                    <a:pt x="0" y="5311"/>
                    <a:pt x="0" y="5406"/>
                    <a:pt x="60" y="5466"/>
                  </a:cubicBezTo>
                  <a:cubicBezTo>
                    <a:pt x="369" y="5811"/>
                    <a:pt x="619" y="6204"/>
                    <a:pt x="905" y="6620"/>
                  </a:cubicBezTo>
                  <a:cubicBezTo>
                    <a:pt x="1322" y="7251"/>
                    <a:pt x="1750" y="7894"/>
                    <a:pt x="2382" y="8383"/>
                  </a:cubicBezTo>
                  <a:cubicBezTo>
                    <a:pt x="2655" y="8609"/>
                    <a:pt x="2977" y="8787"/>
                    <a:pt x="3298" y="8918"/>
                  </a:cubicBezTo>
                  <a:cubicBezTo>
                    <a:pt x="4429" y="9752"/>
                    <a:pt x="5751" y="10216"/>
                    <a:pt x="6668" y="10430"/>
                  </a:cubicBezTo>
                  <a:cubicBezTo>
                    <a:pt x="7644" y="10669"/>
                    <a:pt x="8358" y="10716"/>
                    <a:pt x="8394" y="10716"/>
                  </a:cubicBezTo>
                  <a:lnTo>
                    <a:pt x="8406" y="10716"/>
                  </a:lnTo>
                  <a:cubicBezTo>
                    <a:pt x="8466" y="10716"/>
                    <a:pt x="8525" y="10669"/>
                    <a:pt x="8549" y="10609"/>
                  </a:cubicBezTo>
                  <a:cubicBezTo>
                    <a:pt x="8585" y="10549"/>
                    <a:pt x="8549" y="10478"/>
                    <a:pt x="8501" y="10430"/>
                  </a:cubicBezTo>
                  <a:cubicBezTo>
                    <a:pt x="8478" y="10419"/>
                    <a:pt x="7323" y="9573"/>
                    <a:pt x="7049" y="8644"/>
                  </a:cubicBezTo>
                  <a:cubicBezTo>
                    <a:pt x="7156" y="8585"/>
                    <a:pt x="7263" y="8514"/>
                    <a:pt x="7358" y="8442"/>
                  </a:cubicBezTo>
                  <a:cubicBezTo>
                    <a:pt x="8013" y="7954"/>
                    <a:pt x="8513" y="7251"/>
                    <a:pt x="8739" y="6478"/>
                  </a:cubicBezTo>
                  <a:cubicBezTo>
                    <a:pt x="8751" y="6430"/>
                    <a:pt x="8775" y="6406"/>
                    <a:pt x="8823" y="6370"/>
                  </a:cubicBezTo>
                  <a:cubicBezTo>
                    <a:pt x="8850" y="6364"/>
                    <a:pt x="8882" y="6357"/>
                    <a:pt x="8913" y="6357"/>
                  </a:cubicBezTo>
                  <a:cubicBezTo>
                    <a:pt x="8935" y="6357"/>
                    <a:pt x="8957" y="6360"/>
                    <a:pt x="8978" y="6370"/>
                  </a:cubicBezTo>
                  <a:lnTo>
                    <a:pt x="10525" y="7037"/>
                  </a:lnTo>
                  <a:cubicBezTo>
                    <a:pt x="10549" y="7051"/>
                    <a:pt x="10570" y="7058"/>
                    <a:pt x="10591" y="7058"/>
                  </a:cubicBezTo>
                  <a:cubicBezTo>
                    <a:pt x="10622" y="7058"/>
                    <a:pt x="10651" y="7042"/>
                    <a:pt x="10680" y="7013"/>
                  </a:cubicBezTo>
                  <a:cubicBezTo>
                    <a:pt x="10728" y="6966"/>
                    <a:pt x="10740" y="6906"/>
                    <a:pt x="10728" y="6847"/>
                  </a:cubicBezTo>
                  <a:lnTo>
                    <a:pt x="10299" y="5561"/>
                  </a:lnTo>
                  <a:cubicBezTo>
                    <a:pt x="10252" y="5418"/>
                    <a:pt x="10252" y="5263"/>
                    <a:pt x="10299" y="5120"/>
                  </a:cubicBezTo>
                  <a:lnTo>
                    <a:pt x="10716" y="3870"/>
                  </a:lnTo>
                  <a:cubicBezTo>
                    <a:pt x="10728" y="3811"/>
                    <a:pt x="10716" y="3751"/>
                    <a:pt x="10668" y="3715"/>
                  </a:cubicBezTo>
                  <a:cubicBezTo>
                    <a:pt x="10637" y="3684"/>
                    <a:pt x="10599" y="3668"/>
                    <a:pt x="10561" y="3668"/>
                  </a:cubicBezTo>
                  <a:cubicBezTo>
                    <a:pt x="10541" y="3668"/>
                    <a:pt x="10521" y="3672"/>
                    <a:pt x="10502" y="3680"/>
                  </a:cubicBezTo>
                  <a:lnTo>
                    <a:pt x="8954" y="4346"/>
                  </a:lnTo>
                  <a:cubicBezTo>
                    <a:pt x="8936" y="4358"/>
                    <a:pt x="8909" y="4364"/>
                    <a:pt x="8882" y="4364"/>
                  </a:cubicBezTo>
                  <a:cubicBezTo>
                    <a:pt x="8856" y="4364"/>
                    <a:pt x="8829" y="4358"/>
                    <a:pt x="8811" y="4346"/>
                  </a:cubicBezTo>
                  <a:cubicBezTo>
                    <a:pt x="8763" y="4334"/>
                    <a:pt x="8739" y="4287"/>
                    <a:pt x="8716" y="4239"/>
                  </a:cubicBezTo>
                  <a:cubicBezTo>
                    <a:pt x="8478" y="3465"/>
                    <a:pt x="8001" y="2775"/>
                    <a:pt x="7346" y="2275"/>
                  </a:cubicBezTo>
                  <a:cubicBezTo>
                    <a:pt x="7239" y="2203"/>
                    <a:pt x="7144" y="2132"/>
                    <a:pt x="7037" y="2072"/>
                  </a:cubicBezTo>
                  <a:cubicBezTo>
                    <a:pt x="7299" y="1144"/>
                    <a:pt x="8466" y="286"/>
                    <a:pt x="8478" y="286"/>
                  </a:cubicBezTo>
                  <a:cubicBezTo>
                    <a:pt x="8537" y="239"/>
                    <a:pt x="8549" y="167"/>
                    <a:pt x="8537" y="108"/>
                  </a:cubicBezTo>
                  <a:cubicBezTo>
                    <a:pt x="8513" y="48"/>
                    <a:pt x="8454" y="1"/>
                    <a:pt x="8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7710;p55">
              <a:extLst>
                <a:ext uri="{FF2B5EF4-FFF2-40B4-BE49-F238E27FC236}">
                  <a16:creationId xmlns:a16="http://schemas.microsoft.com/office/drawing/2014/main" id="{B64289FD-78D6-2B45-BDC5-1FF745A69473}"/>
                </a:ext>
              </a:extLst>
            </p:cNvPr>
            <p:cNvSpPr/>
            <p:nvPr/>
          </p:nvSpPr>
          <p:spPr>
            <a:xfrm>
              <a:off x="2561547" y="4278815"/>
              <a:ext cx="36709" cy="37058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84" y="310"/>
                  </a:moveTo>
                  <a:cubicBezTo>
                    <a:pt x="727" y="310"/>
                    <a:pt x="846" y="429"/>
                    <a:pt x="846" y="583"/>
                  </a:cubicBezTo>
                  <a:cubicBezTo>
                    <a:pt x="846" y="726"/>
                    <a:pt x="727" y="845"/>
                    <a:pt x="584" y="845"/>
                  </a:cubicBezTo>
                  <a:cubicBezTo>
                    <a:pt x="430" y="845"/>
                    <a:pt x="310" y="726"/>
                    <a:pt x="310" y="583"/>
                  </a:cubicBezTo>
                  <a:cubicBezTo>
                    <a:pt x="310" y="429"/>
                    <a:pt x="430" y="310"/>
                    <a:pt x="584" y="310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3"/>
                  </a:cubicBezTo>
                  <a:cubicBezTo>
                    <a:pt x="1" y="893"/>
                    <a:pt x="251" y="1167"/>
                    <a:pt x="584" y="1167"/>
                  </a:cubicBezTo>
                  <a:cubicBezTo>
                    <a:pt x="894" y="1167"/>
                    <a:pt x="1156" y="905"/>
                    <a:pt x="1156" y="583"/>
                  </a:cubicBezTo>
                  <a:cubicBezTo>
                    <a:pt x="1156" y="274"/>
                    <a:pt x="894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7711;p55">
            <a:extLst>
              <a:ext uri="{FF2B5EF4-FFF2-40B4-BE49-F238E27FC236}">
                <a16:creationId xmlns:a16="http://schemas.microsoft.com/office/drawing/2014/main" id="{FE3FFC11-A988-4340-A2CC-E80FF592742F}"/>
              </a:ext>
            </a:extLst>
          </p:cNvPr>
          <p:cNvGrpSpPr/>
          <p:nvPr/>
        </p:nvGrpSpPr>
        <p:grpSpPr>
          <a:xfrm>
            <a:off x="3898602" y="4654779"/>
            <a:ext cx="564414" cy="504346"/>
            <a:chOff x="3040595" y="4130357"/>
            <a:chExt cx="392083" cy="350356"/>
          </a:xfrm>
          <a:solidFill>
            <a:schemeClr val="accent1"/>
          </a:solidFill>
        </p:grpSpPr>
        <p:sp>
          <p:nvSpPr>
            <p:cNvPr id="311" name="Google Shape;7712;p55">
              <a:extLst>
                <a:ext uri="{FF2B5EF4-FFF2-40B4-BE49-F238E27FC236}">
                  <a16:creationId xmlns:a16="http://schemas.microsoft.com/office/drawing/2014/main" id="{57D69E70-E9DF-714C-BEEB-83DA04C47592}"/>
                </a:ext>
              </a:extLst>
            </p:cNvPr>
            <p:cNvSpPr/>
            <p:nvPr/>
          </p:nvSpPr>
          <p:spPr>
            <a:xfrm>
              <a:off x="3081052" y="4144517"/>
              <a:ext cx="62780" cy="66241"/>
            </a:xfrm>
            <a:custGeom>
              <a:avLst/>
              <a:gdLst/>
              <a:ahLst/>
              <a:cxnLst/>
              <a:rect l="l" t="t" r="r" b="b"/>
              <a:pathLst>
                <a:path w="1977" h="2086" extrusionOk="0">
                  <a:moveTo>
                    <a:pt x="857" y="348"/>
                  </a:moveTo>
                  <a:cubicBezTo>
                    <a:pt x="1048" y="348"/>
                    <a:pt x="1250" y="467"/>
                    <a:pt x="1381" y="669"/>
                  </a:cubicBezTo>
                  <a:cubicBezTo>
                    <a:pt x="1524" y="931"/>
                    <a:pt x="1607" y="1264"/>
                    <a:pt x="1548" y="1491"/>
                  </a:cubicBezTo>
                  <a:cubicBezTo>
                    <a:pt x="1524" y="1550"/>
                    <a:pt x="1500" y="1645"/>
                    <a:pt x="1429" y="1681"/>
                  </a:cubicBezTo>
                  <a:cubicBezTo>
                    <a:pt x="1393" y="1705"/>
                    <a:pt x="1345" y="1717"/>
                    <a:pt x="1310" y="1717"/>
                  </a:cubicBezTo>
                  <a:cubicBezTo>
                    <a:pt x="1072" y="1717"/>
                    <a:pt x="714" y="1491"/>
                    <a:pt x="512" y="1193"/>
                  </a:cubicBezTo>
                  <a:cubicBezTo>
                    <a:pt x="417" y="1026"/>
                    <a:pt x="369" y="848"/>
                    <a:pt x="417" y="705"/>
                  </a:cubicBezTo>
                  <a:cubicBezTo>
                    <a:pt x="441" y="586"/>
                    <a:pt x="512" y="479"/>
                    <a:pt x="619" y="419"/>
                  </a:cubicBezTo>
                  <a:cubicBezTo>
                    <a:pt x="691" y="371"/>
                    <a:pt x="786" y="348"/>
                    <a:pt x="857" y="348"/>
                  </a:cubicBezTo>
                  <a:close/>
                  <a:moveTo>
                    <a:pt x="862" y="0"/>
                  </a:moveTo>
                  <a:cubicBezTo>
                    <a:pt x="713" y="0"/>
                    <a:pt x="565" y="40"/>
                    <a:pt x="429" y="121"/>
                  </a:cubicBezTo>
                  <a:cubicBezTo>
                    <a:pt x="238" y="240"/>
                    <a:pt x="119" y="419"/>
                    <a:pt x="60" y="633"/>
                  </a:cubicBezTo>
                  <a:cubicBezTo>
                    <a:pt x="0" y="883"/>
                    <a:pt x="60" y="1145"/>
                    <a:pt x="202" y="1407"/>
                  </a:cubicBezTo>
                  <a:cubicBezTo>
                    <a:pt x="357" y="1622"/>
                    <a:pt x="572" y="1836"/>
                    <a:pt x="834" y="1967"/>
                  </a:cubicBezTo>
                  <a:cubicBezTo>
                    <a:pt x="988" y="2062"/>
                    <a:pt x="1155" y="2086"/>
                    <a:pt x="1286" y="2086"/>
                  </a:cubicBezTo>
                  <a:cubicBezTo>
                    <a:pt x="1405" y="2086"/>
                    <a:pt x="1512" y="2050"/>
                    <a:pt x="1607" y="1991"/>
                  </a:cubicBezTo>
                  <a:cubicBezTo>
                    <a:pt x="1738" y="1907"/>
                    <a:pt x="1846" y="1776"/>
                    <a:pt x="1881" y="1574"/>
                  </a:cubicBezTo>
                  <a:cubicBezTo>
                    <a:pt x="1977" y="1252"/>
                    <a:pt x="1881" y="824"/>
                    <a:pt x="1679" y="490"/>
                  </a:cubicBezTo>
                  <a:cubicBezTo>
                    <a:pt x="1478" y="170"/>
                    <a:pt x="1170" y="0"/>
                    <a:pt x="8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7713;p55">
              <a:extLst>
                <a:ext uri="{FF2B5EF4-FFF2-40B4-BE49-F238E27FC236}">
                  <a16:creationId xmlns:a16="http://schemas.microsoft.com/office/drawing/2014/main" id="{8121E3A8-5E51-1B46-BDCF-9256E9E93350}"/>
                </a:ext>
              </a:extLst>
            </p:cNvPr>
            <p:cNvSpPr/>
            <p:nvPr/>
          </p:nvSpPr>
          <p:spPr>
            <a:xfrm>
              <a:off x="3040595" y="4192975"/>
              <a:ext cx="58620" cy="55222"/>
            </a:xfrm>
            <a:custGeom>
              <a:avLst/>
              <a:gdLst/>
              <a:ahLst/>
              <a:cxnLst/>
              <a:rect l="l" t="t" r="r" b="b"/>
              <a:pathLst>
                <a:path w="1846" h="1739" extrusionOk="0">
                  <a:moveTo>
                    <a:pt x="750" y="369"/>
                  </a:moveTo>
                  <a:cubicBezTo>
                    <a:pt x="869" y="369"/>
                    <a:pt x="1000" y="429"/>
                    <a:pt x="1119" y="536"/>
                  </a:cubicBezTo>
                  <a:cubicBezTo>
                    <a:pt x="1357" y="727"/>
                    <a:pt x="1548" y="1155"/>
                    <a:pt x="1417" y="1310"/>
                  </a:cubicBezTo>
                  <a:cubicBezTo>
                    <a:pt x="1387" y="1347"/>
                    <a:pt x="1325" y="1366"/>
                    <a:pt x="1247" y="1366"/>
                  </a:cubicBezTo>
                  <a:cubicBezTo>
                    <a:pt x="1201" y="1366"/>
                    <a:pt x="1149" y="1359"/>
                    <a:pt x="1095" y="1346"/>
                  </a:cubicBezTo>
                  <a:cubicBezTo>
                    <a:pt x="905" y="1322"/>
                    <a:pt x="738" y="1227"/>
                    <a:pt x="595" y="1108"/>
                  </a:cubicBezTo>
                  <a:cubicBezTo>
                    <a:pt x="476" y="1000"/>
                    <a:pt x="405" y="893"/>
                    <a:pt x="393" y="774"/>
                  </a:cubicBezTo>
                  <a:cubicBezTo>
                    <a:pt x="381" y="667"/>
                    <a:pt x="405" y="560"/>
                    <a:pt x="476" y="488"/>
                  </a:cubicBezTo>
                  <a:cubicBezTo>
                    <a:pt x="560" y="417"/>
                    <a:pt x="643" y="369"/>
                    <a:pt x="750" y="369"/>
                  </a:cubicBezTo>
                  <a:close/>
                  <a:moveTo>
                    <a:pt x="753" y="0"/>
                  </a:moveTo>
                  <a:cubicBezTo>
                    <a:pt x="548" y="0"/>
                    <a:pt x="351" y="84"/>
                    <a:pt x="203" y="250"/>
                  </a:cubicBezTo>
                  <a:cubicBezTo>
                    <a:pt x="60" y="417"/>
                    <a:pt x="0" y="608"/>
                    <a:pt x="36" y="834"/>
                  </a:cubicBezTo>
                  <a:cubicBezTo>
                    <a:pt x="60" y="1036"/>
                    <a:pt x="179" y="1227"/>
                    <a:pt x="357" y="1393"/>
                  </a:cubicBezTo>
                  <a:cubicBezTo>
                    <a:pt x="536" y="1536"/>
                    <a:pt x="774" y="1655"/>
                    <a:pt x="1012" y="1727"/>
                  </a:cubicBezTo>
                  <a:cubicBezTo>
                    <a:pt x="1095" y="1739"/>
                    <a:pt x="1155" y="1739"/>
                    <a:pt x="1226" y="1739"/>
                  </a:cubicBezTo>
                  <a:cubicBezTo>
                    <a:pt x="1417" y="1739"/>
                    <a:pt x="1584" y="1679"/>
                    <a:pt x="1691" y="1560"/>
                  </a:cubicBezTo>
                  <a:cubicBezTo>
                    <a:pt x="1834" y="1381"/>
                    <a:pt x="1846" y="1143"/>
                    <a:pt x="1762" y="858"/>
                  </a:cubicBezTo>
                  <a:cubicBezTo>
                    <a:pt x="1691" y="631"/>
                    <a:pt x="1536" y="393"/>
                    <a:pt x="1357" y="250"/>
                  </a:cubicBezTo>
                  <a:cubicBezTo>
                    <a:pt x="1173" y="84"/>
                    <a:pt x="959" y="0"/>
                    <a:pt x="7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7714;p55">
              <a:extLst>
                <a:ext uri="{FF2B5EF4-FFF2-40B4-BE49-F238E27FC236}">
                  <a16:creationId xmlns:a16="http://schemas.microsoft.com/office/drawing/2014/main" id="{7BC6D1DA-7BF8-3E49-BF24-8BA65FF08271}"/>
                </a:ext>
              </a:extLst>
            </p:cNvPr>
            <p:cNvSpPr/>
            <p:nvPr/>
          </p:nvSpPr>
          <p:spPr>
            <a:xfrm>
              <a:off x="3147959" y="4130357"/>
              <a:ext cx="55984" cy="69067"/>
            </a:xfrm>
            <a:custGeom>
              <a:avLst/>
              <a:gdLst/>
              <a:ahLst/>
              <a:cxnLst/>
              <a:rect l="l" t="t" r="r" b="b"/>
              <a:pathLst>
                <a:path w="1763" h="2175" extrusionOk="0">
                  <a:moveTo>
                    <a:pt x="899" y="0"/>
                  </a:moveTo>
                  <a:cubicBezTo>
                    <a:pt x="581" y="0"/>
                    <a:pt x="279" y="177"/>
                    <a:pt x="120" y="496"/>
                  </a:cubicBezTo>
                  <a:cubicBezTo>
                    <a:pt x="72" y="579"/>
                    <a:pt x="108" y="686"/>
                    <a:pt x="191" y="734"/>
                  </a:cubicBezTo>
                  <a:cubicBezTo>
                    <a:pt x="220" y="749"/>
                    <a:pt x="249" y="755"/>
                    <a:pt x="277" y="755"/>
                  </a:cubicBezTo>
                  <a:cubicBezTo>
                    <a:pt x="340" y="755"/>
                    <a:pt x="396" y="720"/>
                    <a:pt x="429" y="663"/>
                  </a:cubicBezTo>
                  <a:cubicBezTo>
                    <a:pt x="524" y="474"/>
                    <a:pt x="701" y="359"/>
                    <a:pt x="881" y="359"/>
                  </a:cubicBezTo>
                  <a:cubicBezTo>
                    <a:pt x="905" y="359"/>
                    <a:pt x="929" y="361"/>
                    <a:pt x="953" y="365"/>
                  </a:cubicBezTo>
                  <a:cubicBezTo>
                    <a:pt x="1072" y="377"/>
                    <a:pt x="1179" y="436"/>
                    <a:pt x="1251" y="544"/>
                  </a:cubicBezTo>
                  <a:cubicBezTo>
                    <a:pt x="1346" y="675"/>
                    <a:pt x="1382" y="841"/>
                    <a:pt x="1358" y="1032"/>
                  </a:cubicBezTo>
                  <a:cubicBezTo>
                    <a:pt x="1301" y="1432"/>
                    <a:pt x="980" y="1832"/>
                    <a:pt x="744" y="1832"/>
                  </a:cubicBezTo>
                  <a:cubicBezTo>
                    <a:pt x="734" y="1832"/>
                    <a:pt x="724" y="1831"/>
                    <a:pt x="715" y="1829"/>
                  </a:cubicBezTo>
                  <a:cubicBezTo>
                    <a:pt x="548" y="1806"/>
                    <a:pt x="405" y="1556"/>
                    <a:pt x="358" y="1210"/>
                  </a:cubicBezTo>
                  <a:cubicBezTo>
                    <a:pt x="346" y="1103"/>
                    <a:pt x="251" y="1044"/>
                    <a:pt x="167" y="1044"/>
                  </a:cubicBezTo>
                  <a:cubicBezTo>
                    <a:pt x="60" y="1056"/>
                    <a:pt x="0" y="1151"/>
                    <a:pt x="0" y="1234"/>
                  </a:cubicBezTo>
                  <a:cubicBezTo>
                    <a:pt x="48" y="1663"/>
                    <a:pt x="274" y="2115"/>
                    <a:pt x="667" y="2175"/>
                  </a:cubicBezTo>
                  <a:lnTo>
                    <a:pt x="751" y="2175"/>
                  </a:lnTo>
                  <a:cubicBezTo>
                    <a:pt x="953" y="2175"/>
                    <a:pt x="1179" y="2056"/>
                    <a:pt x="1370" y="1818"/>
                  </a:cubicBezTo>
                  <a:cubicBezTo>
                    <a:pt x="1548" y="1603"/>
                    <a:pt x="1679" y="1329"/>
                    <a:pt x="1727" y="1056"/>
                  </a:cubicBezTo>
                  <a:cubicBezTo>
                    <a:pt x="1763" y="805"/>
                    <a:pt x="1703" y="544"/>
                    <a:pt x="1548" y="329"/>
                  </a:cubicBezTo>
                  <a:cubicBezTo>
                    <a:pt x="1417" y="151"/>
                    <a:pt x="1215" y="43"/>
                    <a:pt x="1013" y="8"/>
                  </a:cubicBezTo>
                  <a:cubicBezTo>
                    <a:pt x="974" y="3"/>
                    <a:pt x="936" y="0"/>
                    <a:pt x="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7715;p55">
              <a:extLst>
                <a:ext uri="{FF2B5EF4-FFF2-40B4-BE49-F238E27FC236}">
                  <a16:creationId xmlns:a16="http://schemas.microsoft.com/office/drawing/2014/main" id="{7D3E08AF-EDFC-4346-A71B-5E4C4EBAB7C4}"/>
                </a:ext>
              </a:extLst>
            </p:cNvPr>
            <p:cNvSpPr/>
            <p:nvPr/>
          </p:nvSpPr>
          <p:spPr>
            <a:xfrm>
              <a:off x="3205435" y="4158075"/>
              <a:ext cx="52586" cy="59890"/>
            </a:xfrm>
            <a:custGeom>
              <a:avLst/>
              <a:gdLst/>
              <a:ahLst/>
              <a:cxnLst/>
              <a:rect l="l" t="t" r="r" b="b"/>
              <a:pathLst>
                <a:path w="1656" h="1886" extrusionOk="0">
                  <a:moveTo>
                    <a:pt x="905" y="349"/>
                  </a:moveTo>
                  <a:cubicBezTo>
                    <a:pt x="941" y="349"/>
                    <a:pt x="1000" y="361"/>
                    <a:pt x="1048" y="385"/>
                  </a:cubicBezTo>
                  <a:cubicBezTo>
                    <a:pt x="1143" y="421"/>
                    <a:pt x="1215" y="516"/>
                    <a:pt x="1238" y="623"/>
                  </a:cubicBezTo>
                  <a:cubicBezTo>
                    <a:pt x="1286" y="742"/>
                    <a:pt x="1274" y="885"/>
                    <a:pt x="1203" y="1016"/>
                  </a:cubicBezTo>
                  <a:cubicBezTo>
                    <a:pt x="1077" y="1268"/>
                    <a:pt x="774" y="1530"/>
                    <a:pt x="582" y="1530"/>
                  </a:cubicBezTo>
                  <a:cubicBezTo>
                    <a:pt x="556" y="1530"/>
                    <a:pt x="533" y="1526"/>
                    <a:pt x="512" y="1516"/>
                  </a:cubicBezTo>
                  <a:cubicBezTo>
                    <a:pt x="334" y="1421"/>
                    <a:pt x="346" y="945"/>
                    <a:pt x="465" y="683"/>
                  </a:cubicBezTo>
                  <a:cubicBezTo>
                    <a:pt x="524" y="540"/>
                    <a:pt x="631" y="444"/>
                    <a:pt x="750" y="385"/>
                  </a:cubicBezTo>
                  <a:cubicBezTo>
                    <a:pt x="798" y="361"/>
                    <a:pt x="857" y="349"/>
                    <a:pt x="905" y="349"/>
                  </a:cubicBezTo>
                  <a:close/>
                  <a:moveTo>
                    <a:pt x="917" y="1"/>
                  </a:moveTo>
                  <a:cubicBezTo>
                    <a:pt x="816" y="1"/>
                    <a:pt x="715" y="22"/>
                    <a:pt x="619" y="63"/>
                  </a:cubicBezTo>
                  <a:cubicBezTo>
                    <a:pt x="429" y="159"/>
                    <a:pt x="262" y="325"/>
                    <a:pt x="155" y="528"/>
                  </a:cubicBezTo>
                  <a:cubicBezTo>
                    <a:pt x="48" y="742"/>
                    <a:pt x="0" y="1004"/>
                    <a:pt x="24" y="1242"/>
                  </a:cubicBezTo>
                  <a:cubicBezTo>
                    <a:pt x="48" y="1540"/>
                    <a:pt x="167" y="1742"/>
                    <a:pt x="357" y="1837"/>
                  </a:cubicBezTo>
                  <a:cubicBezTo>
                    <a:pt x="441" y="1873"/>
                    <a:pt x="512" y="1885"/>
                    <a:pt x="584" y="1885"/>
                  </a:cubicBezTo>
                  <a:cubicBezTo>
                    <a:pt x="953" y="1885"/>
                    <a:pt x="1358" y="1504"/>
                    <a:pt x="1524" y="1171"/>
                  </a:cubicBezTo>
                  <a:cubicBezTo>
                    <a:pt x="1631" y="956"/>
                    <a:pt x="1655" y="742"/>
                    <a:pt x="1596" y="528"/>
                  </a:cubicBezTo>
                  <a:cubicBezTo>
                    <a:pt x="1536" y="325"/>
                    <a:pt x="1405" y="159"/>
                    <a:pt x="1215" y="63"/>
                  </a:cubicBezTo>
                  <a:cubicBezTo>
                    <a:pt x="1119" y="22"/>
                    <a:pt x="1018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7716;p55">
              <a:extLst>
                <a:ext uri="{FF2B5EF4-FFF2-40B4-BE49-F238E27FC236}">
                  <a16:creationId xmlns:a16="http://schemas.microsoft.com/office/drawing/2014/main" id="{E946BD38-497F-7844-9890-2F15886EE1F7}"/>
                </a:ext>
              </a:extLst>
            </p:cNvPr>
            <p:cNvSpPr/>
            <p:nvPr/>
          </p:nvSpPr>
          <p:spPr>
            <a:xfrm>
              <a:off x="3092772" y="4211991"/>
              <a:ext cx="144453" cy="102759"/>
            </a:xfrm>
            <a:custGeom>
              <a:avLst/>
              <a:gdLst/>
              <a:ahLst/>
              <a:cxnLst/>
              <a:rect l="l" t="t" r="r" b="b"/>
              <a:pathLst>
                <a:path w="4549" h="3236" extrusionOk="0">
                  <a:moveTo>
                    <a:pt x="2386" y="0"/>
                  </a:moveTo>
                  <a:cubicBezTo>
                    <a:pt x="2223" y="0"/>
                    <a:pt x="2061" y="17"/>
                    <a:pt x="1905" y="56"/>
                  </a:cubicBezTo>
                  <a:cubicBezTo>
                    <a:pt x="1334" y="175"/>
                    <a:pt x="834" y="485"/>
                    <a:pt x="476" y="949"/>
                  </a:cubicBezTo>
                  <a:cubicBezTo>
                    <a:pt x="131" y="1390"/>
                    <a:pt x="0" y="1914"/>
                    <a:pt x="84" y="2378"/>
                  </a:cubicBezTo>
                  <a:cubicBezTo>
                    <a:pt x="179" y="2830"/>
                    <a:pt x="488" y="3116"/>
                    <a:pt x="1000" y="3211"/>
                  </a:cubicBezTo>
                  <a:cubicBezTo>
                    <a:pt x="1119" y="3235"/>
                    <a:pt x="1262" y="3235"/>
                    <a:pt x="1417" y="3235"/>
                  </a:cubicBezTo>
                  <a:cubicBezTo>
                    <a:pt x="1715" y="3235"/>
                    <a:pt x="2084" y="3187"/>
                    <a:pt x="2524" y="3104"/>
                  </a:cubicBezTo>
                  <a:cubicBezTo>
                    <a:pt x="3203" y="2973"/>
                    <a:pt x="3679" y="2806"/>
                    <a:pt x="3989" y="2592"/>
                  </a:cubicBezTo>
                  <a:cubicBezTo>
                    <a:pt x="4394" y="2283"/>
                    <a:pt x="4548" y="1902"/>
                    <a:pt x="4465" y="1437"/>
                  </a:cubicBezTo>
                  <a:cubicBezTo>
                    <a:pt x="4394" y="1044"/>
                    <a:pt x="4132" y="687"/>
                    <a:pt x="3774" y="425"/>
                  </a:cubicBezTo>
                  <a:cubicBezTo>
                    <a:pt x="3746" y="401"/>
                    <a:pt x="3709" y="389"/>
                    <a:pt x="3672" y="389"/>
                  </a:cubicBezTo>
                  <a:cubicBezTo>
                    <a:pt x="3617" y="389"/>
                    <a:pt x="3560" y="416"/>
                    <a:pt x="3524" y="473"/>
                  </a:cubicBezTo>
                  <a:cubicBezTo>
                    <a:pt x="3465" y="544"/>
                    <a:pt x="3477" y="663"/>
                    <a:pt x="3572" y="723"/>
                  </a:cubicBezTo>
                  <a:cubicBezTo>
                    <a:pt x="3870" y="949"/>
                    <a:pt x="4060" y="1211"/>
                    <a:pt x="4120" y="1509"/>
                  </a:cubicBezTo>
                  <a:cubicBezTo>
                    <a:pt x="4179" y="1818"/>
                    <a:pt x="4072" y="2056"/>
                    <a:pt x="3774" y="2271"/>
                  </a:cubicBezTo>
                  <a:cubicBezTo>
                    <a:pt x="3501" y="2449"/>
                    <a:pt x="3084" y="2592"/>
                    <a:pt x="2453" y="2735"/>
                  </a:cubicBezTo>
                  <a:cubicBezTo>
                    <a:pt x="2024" y="2818"/>
                    <a:pt x="1679" y="2866"/>
                    <a:pt x="1417" y="2866"/>
                  </a:cubicBezTo>
                  <a:cubicBezTo>
                    <a:pt x="679" y="2866"/>
                    <a:pt x="500" y="2580"/>
                    <a:pt x="441" y="2283"/>
                  </a:cubicBezTo>
                  <a:cubicBezTo>
                    <a:pt x="298" y="1568"/>
                    <a:pt x="917" y="616"/>
                    <a:pt x="1977" y="390"/>
                  </a:cubicBezTo>
                  <a:cubicBezTo>
                    <a:pt x="2115" y="360"/>
                    <a:pt x="2254" y="344"/>
                    <a:pt x="2393" y="344"/>
                  </a:cubicBezTo>
                  <a:cubicBezTo>
                    <a:pt x="2587" y="344"/>
                    <a:pt x="2782" y="375"/>
                    <a:pt x="2977" y="437"/>
                  </a:cubicBezTo>
                  <a:cubicBezTo>
                    <a:pt x="2992" y="444"/>
                    <a:pt x="3008" y="447"/>
                    <a:pt x="3024" y="447"/>
                  </a:cubicBezTo>
                  <a:cubicBezTo>
                    <a:pt x="3097" y="447"/>
                    <a:pt x="3174" y="386"/>
                    <a:pt x="3203" y="318"/>
                  </a:cubicBezTo>
                  <a:cubicBezTo>
                    <a:pt x="3227" y="235"/>
                    <a:pt x="3167" y="128"/>
                    <a:pt x="3084" y="92"/>
                  </a:cubicBezTo>
                  <a:cubicBezTo>
                    <a:pt x="2859" y="36"/>
                    <a:pt x="2621" y="0"/>
                    <a:pt x="2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7717;p55">
              <a:extLst>
                <a:ext uri="{FF2B5EF4-FFF2-40B4-BE49-F238E27FC236}">
                  <a16:creationId xmlns:a16="http://schemas.microsoft.com/office/drawing/2014/main" id="{9D0EE9BB-8D6E-564C-B82E-2D3B6160BE93}"/>
                </a:ext>
              </a:extLst>
            </p:cNvPr>
            <p:cNvSpPr/>
            <p:nvPr/>
          </p:nvSpPr>
          <p:spPr>
            <a:xfrm>
              <a:off x="3283301" y="4290458"/>
              <a:ext cx="55254" cy="70782"/>
            </a:xfrm>
            <a:custGeom>
              <a:avLst/>
              <a:gdLst/>
              <a:ahLst/>
              <a:cxnLst/>
              <a:rect l="l" t="t" r="r" b="b"/>
              <a:pathLst>
                <a:path w="1740" h="2229" extrusionOk="0">
                  <a:moveTo>
                    <a:pt x="858" y="347"/>
                  </a:moveTo>
                  <a:cubicBezTo>
                    <a:pt x="1144" y="383"/>
                    <a:pt x="1346" y="645"/>
                    <a:pt x="1334" y="1002"/>
                  </a:cubicBezTo>
                  <a:cubicBezTo>
                    <a:pt x="1334" y="1288"/>
                    <a:pt x="1203" y="1598"/>
                    <a:pt x="1025" y="1764"/>
                  </a:cubicBezTo>
                  <a:cubicBezTo>
                    <a:pt x="985" y="1804"/>
                    <a:pt x="928" y="1853"/>
                    <a:pt x="854" y="1853"/>
                  </a:cubicBezTo>
                  <a:cubicBezTo>
                    <a:pt x="840" y="1853"/>
                    <a:pt x="825" y="1851"/>
                    <a:pt x="811" y="1848"/>
                  </a:cubicBezTo>
                  <a:cubicBezTo>
                    <a:pt x="572" y="1836"/>
                    <a:pt x="322" y="1359"/>
                    <a:pt x="334" y="943"/>
                  </a:cubicBezTo>
                  <a:cubicBezTo>
                    <a:pt x="334" y="752"/>
                    <a:pt x="418" y="586"/>
                    <a:pt x="525" y="466"/>
                  </a:cubicBezTo>
                  <a:cubicBezTo>
                    <a:pt x="620" y="395"/>
                    <a:pt x="727" y="347"/>
                    <a:pt x="822" y="347"/>
                  </a:cubicBezTo>
                  <a:close/>
                  <a:moveTo>
                    <a:pt x="824" y="1"/>
                  </a:moveTo>
                  <a:cubicBezTo>
                    <a:pt x="626" y="1"/>
                    <a:pt x="431" y="73"/>
                    <a:pt x="299" y="216"/>
                  </a:cubicBezTo>
                  <a:cubicBezTo>
                    <a:pt x="96" y="395"/>
                    <a:pt x="1" y="645"/>
                    <a:pt x="1" y="943"/>
                  </a:cubicBezTo>
                  <a:cubicBezTo>
                    <a:pt x="1" y="1205"/>
                    <a:pt x="72" y="1502"/>
                    <a:pt x="203" y="1764"/>
                  </a:cubicBezTo>
                  <a:cubicBezTo>
                    <a:pt x="370" y="2062"/>
                    <a:pt x="596" y="2229"/>
                    <a:pt x="834" y="2229"/>
                  </a:cubicBezTo>
                  <a:lnTo>
                    <a:pt x="858" y="2229"/>
                  </a:lnTo>
                  <a:cubicBezTo>
                    <a:pt x="1013" y="2229"/>
                    <a:pt x="1168" y="2169"/>
                    <a:pt x="1311" y="2026"/>
                  </a:cubicBezTo>
                  <a:cubicBezTo>
                    <a:pt x="1561" y="1812"/>
                    <a:pt x="1727" y="1395"/>
                    <a:pt x="1739" y="1014"/>
                  </a:cubicBezTo>
                  <a:cubicBezTo>
                    <a:pt x="1704" y="466"/>
                    <a:pt x="1346" y="26"/>
                    <a:pt x="870" y="2"/>
                  </a:cubicBezTo>
                  <a:cubicBezTo>
                    <a:pt x="855" y="1"/>
                    <a:pt x="839" y="1"/>
                    <a:pt x="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7718;p55">
              <a:extLst>
                <a:ext uri="{FF2B5EF4-FFF2-40B4-BE49-F238E27FC236}">
                  <a16:creationId xmlns:a16="http://schemas.microsoft.com/office/drawing/2014/main" id="{F54A7755-BFD7-A942-A3FF-659B5CA54191}"/>
                </a:ext>
              </a:extLst>
            </p:cNvPr>
            <p:cNvSpPr/>
            <p:nvPr/>
          </p:nvSpPr>
          <p:spPr>
            <a:xfrm>
              <a:off x="3221694" y="4306721"/>
              <a:ext cx="54460" cy="62462"/>
            </a:xfrm>
            <a:custGeom>
              <a:avLst/>
              <a:gdLst/>
              <a:ahLst/>
              <a:cxnLst/>
              <a:rect l="l" t="t" r="r" b="b"/>
              <a:pathLst>
                <a:path w="1715" h="1967" extrusionOk="0">
                  <a:moveTo>
                    <a:pt x="834" y="359"/>
                  </a:moveTo>
                  <a:cubicBezTo>
                    <a:pt x="905" y="359"/>
                    <a:pt x="988" y="371"/>
                    <a:pt x="1048" y="419"/>
                  </a:cubicBezTo>
                  <a:cubicBezTo>
                    <a:pt x="1143" y="490"/>
                    <a:pt x="1227" y="609"/>
                    <a:pt x="1262" y="752"/>
                  </a:cubicBezTo>
                  <a:cubicBezTo>
                    <a:pt x="1322" y="1074"/>
                    <a:pt x="1250" y="1538"/>
                    <a:pt x="1060" y="1598"/>
                  </a:cubicBezTo>
                  <a:cubicBezTo>
                    <a:pt x="1053" y="1599"/>
                    <a:pt x="1045" y="1599"/>
                    <a:pt x="1037" y="1599"/>
                  </a:cubicBezTo>
                  <a:cubicBezTo>
                    <a:pt x="965" y="1599"/>
                    <a:pt x="859" y="1550"/>
                    <a:pt x="762" y="1443"/>
                  </a:cubicBezTo>
                  <a:cubicBezTo>
                    <a:pt x="643" y="1324"/>
                    <a:pt x="536" y="1145"/>
                    <a:pt x="488" y="966"/>
                  </a:cubicBezTo>
                  <a:cubicBezTo>
                    <a:pt x="417" y="681"/>
                    <a:pt x="524" y="431"/>
                    <a:pt x="750" y="371"/>
                  </a:cubicBezTo>
                  <a:cubicBezTo>
                    <a:pt x="774" y="359"/>
                    <a:pt x="810" y="359"/>
                    <a:pt x="834" y="359"/>
                  </a:cubicBezTo>
                  <a:close/>
                  <a:moveTo>
                    <a:pt x="822" y="0"/>
                  </a:moveTo>
                  <a:cubicBezTo>
                    <a:pt x="762" y="0"/>
                    <a:pt x="702" y="9"/>
                    <a:pt x="643" y="26"/>
                  </a:cubicBezTo>
                  <a:cubicBezTo>
                    <a:pt x="226" y="133"/>
                    <a:pt x="0" y="585"/>
                    <a:pt x="131" y="1074"/>
                  </a:cubicBezTo>
                  <a:cubicBezTo>
                    <a:pt x="191" y="1288"/>
                    <a:pt x="334" y="1526"/>
                    <a:pt x="512" y="1705"/>
                  </a:cubicBezTo>
                  <a:cubicBezTo>
                    <a:pt x="667" y="1871"/>
                    <a:pt x="846" y="1967"/>
                    <a:pt x="1024" y="1967"/>
                  </a:cubicBezTo>
                  <a:cubicBezTo>
                    <a:pt x="1072" y="1967"/>
                    <a:pt x="1119" y="1967"/>
                    <a:pt x="1167" y="1943"/>
                  </a:cubicBezTo>
                  <a:cubicBezTo>
                    <a:pt x="1608" y="1812"/>
                    <a:pt x="1715" y="1121"/>
                    <a:pt x="1596" y="669"/>
                  </a:cubicBezTo>
                  <a:cubicBezTo>
                    <a:pt x="1536" y="431"/>
                    <a:pt x="1405" y="240"/>
                    <a:pt x="1238" y="133"/>
                  </a:cubicBezTo>
                  <a:cubicBezTo>
                    <a:pt x="1112" y="49"/>
                    <a:pt x="968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7719;p55">
              <a:extLst>
                <a:ext uri="{FF2B5EF4-FFF2-40B4-BE49-F238E27FC236}">
                  <a16:creationId xmlns:a16="http://schemas.microsoft.com/office/drawing/2014/main" id="{379F8D78-9782-E540-B86F-D812FCA32C42}"/>
                </a:ext>
              </a:extLst>
            </p:cNvPr>
            <p:cNvSpPr/>
            <p:nvPr/>
          </p:nvSpPr>
          <p:spPr>
            <a:xfrm>
              <a:off x="3333598" y="4316654"/>
              <a:ext cx="66940" cy="62748"/>
            </a:xfrm>
            <a:custGeom>
              <a:avLst/>
              <a:gdLst/>
              <a:ahLst/>
              <a:cxnLst/>
              <a:rect l="l" t="t" r="r" b="b"/>
              <a:pathLst>
                <a:path w="2108" h="1976" extrusionOk="0">
                  <a:moveTo>
                    <a:pt x="1255" y="0"/>
                  </a:moveTo>
                  <a:cubicBezTo>
                    <a:pt x="1107" y="0"/>
                    <a:pt x="954" y="38"/>
                    <a:pt x="810" y="118"/>
                  </a:cubicBezTo>
                  <a:cubicBezTo>
                    <a:pt x="715" y="165"/>
                    <a:pt x="691" y="284"/>
                    <a:pt x="739" y="356"/>
                  </a:cubicBezTo>
                  <a:cubicBezTo>
                    <a:pt x="762" y="419"/>
                    <a:pt x="823" y="451"/>
                    <a:pt x="886" y="451"/>
                  </a:cubicBezTo>
                  <a:cubicBezTo>
                    <a:pt x="917" y="451"/>
                    <a:pt x="949" y="443"/>
                    <a:pt x="977" y="427"/>
                  </a:cubicBezTo>
                  <a:cubicBezTo>
                    <a:pt x="1064" y="376"/>
                    <a:pt x="1156" y="351"/>
                    <a:pt x="1246" y="351"/>
                  </a:cubicBezTo>
                  <a:cubicBezTo>
                    <a:pt x="1364" y="351"/>
                    <a:pt x="1477" y="394"/>
                    <a:pt x="1572" y="475"/>
                  </a:cubicBezTo>
                  <a:cubicBezTo>
                    <a:pt x="1655" y="570"/>
                    <a:pt x="1715" y="665"/>
                    <a:pt x="1715" y="784"/>
                  </a:cubicBezTo>
                  <a:cubicBezTo>
                    <a:pt x="1715" y="951"/>
                    <a:pt x="1655" y="1118"/>
                    <a:pt x="1524" y="1249"/>
                  </a:cubicBezTo>
                  <a:cubicBezTo>
                    <a:pt x="1314" y="1468"/>
                    <a:pt x="975" y="1622"/>
                    <a:pt x="739" y="1622"/>
                  </a:cubicBezTo>
                  <a:cubicBezTo>
                    <a:pt x="655" y="1622"/>
                    <a:pt x="583" y="1602"/>
                    <a:pt x="536" y="1558"/>
                  </a:cubicBezTo>
                  <a:cubicBezTo>
                    <a:pt x="417" y="1463"/>
                    <a:pt x="441" y="1142"/>
                    <a:pt x="584" y="844"/>
                  </a:cubicBezTo>
                  <a:cubicBezTo>
                    <a:pt x="631" y="761"/>
                    <a:pt x="596" y="653"/>
                    <a:pt x="512" y="606"/>
                  </a:cubicBezTo>
                  <a:cubicBezTo>
                    <a:pt x="485" y="595"/>
                    <a:pt x="457" y="590"/>
                    <a:pt x="430" y="590"/>
                  </a:cubicBezTo>
                  <a:cubicBezTo>
                    <a:pt x="366" y="590"/>
                    <a:pt x="308" y="622"/>
                    <a:pt x="274" y="689"/>
                  </a:cubicBezTo>
                  <a:cubicBezTo>
                    <a:pt x="84" y="1070"/>
                    <a:pt x="0" y="1558"/>
                    <a:pt x="298" y="1832"/>
                  </a:cubicBezTo>
                  <a:cubicBezTo>
                    <a:pt x="417" y="1939"/>
                    <a:pt x="572" y="1975"/>
                    <a:pt x="751" y="1975"/>
                  </a:cubicBezTo>
                  <a:cubicBezTo>
                    <a:pt x="858" y="1975"/>
                    <a:pt x="953" y="1963"/>
                    <a:pt x="1072" y="1939"/>
                  </a:cubicBezTo>
                  <a:cubicBezTo>
                    <a:pt x="1346" y="1856"/>
                    <a:pt x="1608" y="1701"/>
                    <a:pt x="1786" y="1499"/>
                  </a:cubicBezTo>
                  <a:cubicBezTo>
                    <a:pt x="2001" y="1296"/>
                    <a:pt x="2108" y="1046"/>
                    <a:pt x="2084" y="773"/>
                  </a:cubicBezTo>
                  <a:cubicBezTo>
                    <a:pt x="2072" y="546"/>
                    <a:pt x="1989" y="356"/>
                    <a:pt x="1822" y="213"/>
                  </a:cubicBezTo>
                  <a:cubicBezTo>
                    <a:pt x="1663" y="74"/>
                    <a:pt x="1463" y="0"/>
                    <a:pt x="12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7720;p55">
              <a:extLst>
                <a:ext uri="{FF2B5EF4-FFF2-40B4-BE49-F238E27FC236}">
                  <a16:creationId xmlns:a16="http://schemas.microsoft.com/office/drawing/2014/main" id="{F0167032-9C79-D74F-BC00-B2176C8C5306}"/>
                </a:ext>
              </a:extLst>
            </p:cNvPr>
            <p:cNvSpPr/>
            <p:nvPr/>
          </p:nvSpPr>
          <p:spPr>
            <a:xfrm>
              <a:off x="3371042" y="4372573"/>
              <a:ext cx="61636" cy="51792"/>
            </a:xfrm>
            <a:custGeom>
              <a:avLst/>
              <a:gdLst/>
              <a:ahLst/>
              <a:cxnLst/>
              <a:rect l="l" t="t" r="r" b="b"/>
              <a:pathLst>
                <a:path w="1941" h="1631" extrusionOk="0">
                  <a:moveTo>
                    <a:pt x="1181" y="373"/>
                  </a:moveTo>
                  <a:cubicBezTo>
                    <a:pt x="1315" y="373"/>
                    <a:pt x="1432" y="430"/>
                    <a:pt x="1500" y="547"/>
                  </a:cubicBezTo>
                  <a:cubicBezTo>
                    <a:pt x="1548" y="631"/>
                    <a:pt x="1560" y="738"/>
                    <a:pt x="1536" y="845"/>
                  </a:cubicBezTo>
                  <a:cubicBezTo>
                    <a:pt x="1488" y="964"/>
                    <a:pt x="1405" y="1071"/>
                    <a:pt x="1262" y="1143"/>
                  </a:cubicBezTo>
                  <a:cubicBezTo>
                    <a:pt x="1119" y="1226"/>
                    <a:pt x="929" y="1286"/>
                    <a:pt x="750" y="1286"/>
                  </a:cubicBezTo>
                  <a:cubicBezTo>
                    <a:pt x="595" y="1286"/>
                    <a:pt x="476" y="1250"/>
                    <a:pt x="429" y="1190"/>
                  </a:cubicBezTo>
                  <a:cubicBezTo>
                    <a:pt x="393" y="1131"/>
                    <a:pt x="417" y="988"/>
                    <a:pt x="488" y="857"/>
                  </a:cubicBezTo>
                  <a:cubicBezTo>
                    <a:pt x="584" y="702"/>
                    <a:pt x="726" y="559"/>
                    <a:pt x="869" y="464"/>
                  </a:cubicBezTo>
                  <a:cubicBezTo>
                    <a:pt x="975" y="404"/>
                    <a:pt x="1083" y="373"/>
                    <a:pt x="1181" y="373"/>
                  </a:cubicBezTo>
                  <a:close/>
                  <a:moveTo>
                    <a:pt x="1161" y="0"/>
                  </a:moveTo>
                  <a:cubicBezTo>
                    <a:pt x="998" y="0"/>
                    <a:pt x="826" y="47"/>
                    <a:pt x="667" y="143"/>
                  </a:cubicBezTo>
                  <a:cubicBezTo>
                    <a:pt x="465" y="262"/>
                    <a:pt x="286" y="452"/>
                    <a:pt x="167" y="667"/>
                  </a:cubicBezTo>
                  <a:cubicBezTo>
                    <a:pt x="12" y="917"/>
                    <a:pt x="0" y="1167"/>
                    <a:pt x="107" y="1345"/>
                  </a:cubicBezTo>
                  <a:cubicBezTo>
                    <a:pt x="214" y="1524"/>
                    <a:pt x="429" y="1631"/>
                    <a:pt x="726" y="1631"/>
                  </a:cubicBezTo>
                  <a:cubicBezTo>
                    <a:pt x="965" y="1631"/>
                    <a:pt x="1238" y="1559"/>
                    <a:pt x="1429" y="1440"/>
                  </a:cubicBezTo>
                  <a:cubicBezTo>
                    <a:pt x="1643" y="1321"/>
                    <a:pt x="1786" y="1143"/>
                    <a:pt x="1858" y="952"/>
                  </a:cubicBezTo>
                  <a:cubicBezTo>
                    <a:pt x="1941" y="750"/>
                    <a:pt x="1917" y="536"/>
                    <a:pt x="1798" y="357"/>
                  </a:cubicBezTo>
                  <a:cubicBezTo>
                    <a:pt x="1666" y="122"/>
                    <a:pt x="1425" y="0"/>
                    <a:pt x="11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7721;p55">
              <a:extLst>
                <a:ext uri="{FF2B5EF4-FFF2-40B4-BE49-F238E27FC236}">
                  <a16:creationId xmlns:a16="http://schemas.microsoft.com/office/drawing/2014/main" id="{7CA0765D-65AE-B240-80BE-C2DAEB62D849}"/>
                </a:ext>
              </a:extLst>
            </p:cNvPr>
            <p:cNvSpPr/>
            <p:nvPr/>
          </p:nvSpPr>
          <p:spPr>
            <a:xfrm>
              <a:off x="3227735" y="4370904"/>
              <a:ext cx="142961" cy="109809"/>
            </a:xfrm>
            <a:custGeom>
              <a:avLst/>
              <a:gdLst/>
              <a:ahLst/>
              <a:cxnLst/>
              <a:rect l="l" t="t" r="r" b="b"/>
              <a:pathLst>
                <a:path w="4502" h="3458" extrusionOk="0">
                  <a:moveTo>
                    <a:pt x="2067" y="1"/>
                  </a:moveTo>
                  <a:cubicBezTo>
                    <a:pt x="1808" y="1"/>
                    <a:pt x="1548" y="43"/>
                    <a:pt x="1298" y="124"/>
                  </a:cubicBezTo>
                  <a:cubicBezTo>
                    <a:pt x="763" y="303"/>
                    <a:pt x="358" y="660"/>
                    <a:pt x="179" y="1089"/>
                  </a:cubicBezTo>
                  <a:cubicBezTo>
                    <a:pt x="1" y="1517"/>
                    <a:pt x="96" y="1934"/>
                    <a:pt x="465" y="2291"/>
                  </a:cubicBezTo>
                  <a:cubicBezTo>
                    <a:pt x="739" y="2565"/>
                    <a:pt x="1168" y="2803"/>
                    <a:pt x="1810" y="3065"/>
                  </a:cubicBezTo>
                  <a:cubicBezTo>
                    <a:pt x="2441" y="3339"/>
                    <a:pt x="2918" y="3458"/>
                    <a:pt x="3299" y="3458"/>
                  </a:cubicBezTo>
                  <a:cubicBezTo>
                    <a:pt x="3799" y="3458"/>
                    <a:pt x="4156" y="3232"/>
                    <a:pt x="4335" y="2803"/>
                  </a:cubicBezTo>
                  <a:cubicBezTo>
                    <a:pt x="4501" y="2434"/>
                    <a:pt x="4501" y="1982"/>
                    <a:pt x="4335" y="1565"/>
                  </a:cubicBezTo>
                  <a:cubicBezTo>
                    <a:pt x="4316" y="1498"/>
                    <a:pt x="4244" y="1447"/>
                    <a:pt x="4167" y="1447"/>
                  </a:cubicBezTo>
                  <a:cubicBezTo>
                    <a:pt x="4147" y="1447"/>
                    <a:pt x="4128" y="1450"/>
                    <a:pt x="4108" y="1458"/>
                  </a:cubicBezTo>
                  <a:cubicBezTo>
                    <a:pt x="4025" y="1493"/>
                    <a:pt x="3965" y="1589"/>
                    <a:pt x="4013" y="1684"/>
                  </a:cubicBezTo>
                  <a:cubicBezTo>
                    <a:pt x="4120" y="2029"/>
                    <a:pt x="4144" y="2374"/>
                    <a:pt x="4025" y="2648"/>
                  </a:cubicBezTo>
                  <a:cubicBezTo>
                    <a:pt x="3927" y="2880"/>
                    <a:pt x="3758" y="3083"/>
                    <a:pt x="3320" y="3083"/>
                  </a:cubicBezTo>
                  <a:cubicBezTo>
                    <a:pt x="3016" y="3083"/>
                    <a:pt x="2583" y="2985"/>
                    <a:pt x="1953" y="2732"/>
                  </a:cubicBezTo>
                  <a:cubicBezTo>
                    <a:pt x="1358" y="2482"/>
                    <a:pt x="977" y="2267"/>
                    <a:pt x="739" y="2029"/>
                  </a:cubicBezTo>
                  <a:cubicBezTo>
                    <a:pt x="477" y="1767"/>
                    <a:pt x="406" y="1517"/>
                    <a:pt x="525" y="1220"/>
                  </a:cubicBezTo>
                  <a:cubicBezTo>
                    <a:pt x="656" y="886"/>
                    <a:pt x="989" y="612"/>
                    <a:pt x="1418" y="458"/>
                  </a:cubicBezTo>
                  <a:cubicBezTo>
                    <a:pt x="1628" y="393"/>
                    <a:pt x="1846" y="360"/>
                    <a:pt x="2065" y="360"/>
                  </a:cubicBezTo>
                  <a:cubicBezTo>
                    <a:pt x="2328" y="360"/>
                    <a:pt x="2593" y="408"/>
                    <a:pt x="2846" y="505"/>
                  </a:cubicBezTo>
                  <a:cubicBezTo>
                    <a:pt x="3156" y="636"/>
                    <a:pt x="3442" y="839"/>
                    <a:pt x="3656" y="1101"/>
                  </a:cubicBezTo>
                  <a:cubicBezTo>
                    <a:pt x="3692" y="1144"/>
                    <a:pt x="3751" y="1170"/>
                    <a:pt x="3807" y="1170"/>
                  </a:cubicBezTo>
                  <a:cubicBezTo>
                    <a:pt x="3843" y="1170"/>
                    <a:pt x="3878" y="1159"/>
                    <a:pt x="3906" y="1136"/>
                  </a:cubicBezTo>
                  <a:cubicBezTo>
                    <a:pt x="3977" y="1077"/>
                    <a:pt x="3989" y="958"/>
                    <a:pt x="3930" y="874"/>
                  </a:cubicBezTo>
                  <a:cubicBezTo>
                    <a:pt x="3680" y="577"/>
                    <a:pt x="3358" y="339"/>
                    <a:pt x="2977" y="184"/>
                  </a:cubicBezTo>
                  <a:cubicBezTo>
                    <a:pt x="2686" y="61"/>
                    <a:pt x="2376" y="1"/>
                    <a:pt x="2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7722;p55">
            <a:extLst>
              <a:ext uri="{FF2B5EF4-FFF2-40B4-BE49-F238E27FC236}">
                <a16:creationId xmlns:a16="http://schemas.microsoft.com/office/drawing/2014/main" id="{55946EF1-FDBD-9446-B1A6-8BDCAF7ACCD9}"/>
              </a:ext>
            </a:extLst>
          </p:cNvPr>
          <p:cNvGrpSpPr/>
          <p:nvPr/>
        </p:nvGrpSpPr>
        <p:grpSpPr>
          <a:xfrm>
            <a:off x="4793321" y="4662177"/>
            <a:ext cx="335360" cy="489896"/>
            <a:chOff x="3662169" y="4135465"/>
            <a:chExt cx="232968" cy="340315"/>
          </a:xfrm>
          <a:solidFill>
            <a:schemeClr val="accent1"/>
          </a:solidFill>
        </p:grpSpPr>
        <p:sp>
          <p:nvSpPr>
            <p:cNvPr id="322" name="Google Shape;7723;p55">
              <a:extLst>
                <a:ext uri="{FF2B5EF4-FFF2-40B4-BE49-F238E27FC236}">
                  <a16:creationId xmlns:a16="http://schemas.microsoft.com/office/drawing/2014/main" id="{EED27C16-87ED-8542-8621-E956CB5C8262}"/>
                </a:ext>
              </a:extLst>
            </p:cNvPr>
            <p:cNvSpPr/>
            <p:nvPr/>
          </p:nvSpPr>
          <p:spPr>
            <a:xfrm>
              <a:off x="3662169" y="4135465"/>
              <a:ext cx="163762" cy="340315"/>
            </a:xfrm>
            <a:custGeom>
              <a:avLst/>
              <a:gdLst/>
              <a:ahLst/>
              <a:cxnLst/>
              <a:rect l="l" t="t" r="r" b="b"/>
              <a:pathLst>
                <a:path w="5157" h="10717" extrusionOk="0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7724;p55">
              <a:extLst>
                <a:ext uri="{FF2B5EF4-FFF2-40B4-BE49-F238E27FC236}">
                  <a16:creationId xmlns:a16="http://schemas.microsoft.com/office/drawing/2014/main" id="{66BDBE10-1292-5F45-9C56-62E675F46C45}"/>
                </a:ext>
              </a:extLst>
            </p:cNvPr>
            <p:cNvSpPr/>
            <p:nvPr/>
          </p:nvSpPr>
          <p:spPr>
            <a:xfrm>
              <a:off x="3689796" y="4162680"/>
              <a:ext cx="109651" cy="285856"/>
            </a:xfrm>
            <a:custGeom>
              <a:avLst/>
              <a:gdLst/>
              <a:ahLst/>
              <a:cxnLst/>
              <a:rect l="l" t="t" r="r" b="b"/>
              <a:pathLst>
                <a:path w="3453" h="9002" extrusionOk="0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7725;p55">
              <a:extLst>
                <a:ext uri="{FF2B5EF4-FFF2-40B4-BE49-F238E27FC236}">
                  <a16:creationId xmlns:a16="http://schemas.microsoft.com/office/drawing/2014/main" id="{47A1F9B7-CD50-B44D-9CEA-E68DBAC0B077}"/>
                </a:ext>
              </a:extLst>
            </p:cNvPr>
            <p:cNvSpPr/>
            <p:nvPr/>
          </p:nvSpPr>
          <p:spPr>
            <a:xfrm>
              <a:off x="3838391" y="4182333"/>
              <a:ext cx="56746" cy="94946"/>
            </a:xfrm>
            <a:custGeom>
              <a:avLst/>
              <a:gdLst/>
              <a:ahLst/>
              <a:cxnLst/>
              <a:rect l="l" t="t" r="r" b="b"/>
              <a:pathLst>
                <a:path w="1787" h="2990" extrusionOk="0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7726;p55">
              <a:extLst>
                <a:ext uri="{FF2B5EF4-FFF2-40B4-BE49-F238E27FC236}">
                  <a16:creationId xmlns:a16="http://schemas.microsoft.com/office/drawing/2014/main" id="{5A1D05EF-3084-8C41-9376-FCEA6DA1AD15}"/>
                </a:ext>
              </a:extLst>
            </p:cNvPr>
            <p:cNvSpPr/>
            <p:nvPr/>
          </p:nvSpPr>
          <p:spPr>
            <a:xfrm>
              <a:off x="3813012" y="4151763"/>
              <a:ext cx="32930" cy="32930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7727;p55">
            <a:extLst>
              <a:ext uri="{FF2B5EF4-FFF2-40B4-BE49-F238E27FC236}">
                <a16:creationId xmlns:a16="http://schemas.microsoft.com/office/drawing/2014/main" id="{0FF18FF1-AF82-344A-958E-7DD0659164FC}"/>
              </a:ext>
            </a:extLst>
          </p:cNvPr>
          <p:cNvGrpSpPr/>
          <p:nvPr/>
        </p:nvGrpSpPr>
        <p:grpSpPr>
          <a:xfrm>
            <a:off x="5494361" y="4641522"/>
            <a:ext cx="495295" cy="530666"/>
            <a:chOff x="4149129" y="4121156"/>
            <a:chExt cx="344068" cy="368640"/>
          </a:xfrm>
          <a:solidFill>
            <a:schemeClr val="accent1"/>
          </a:solidFill>
        </p:grpSpPr>
        <p:sp>
          <p:nvSpPr>
            <p:cNvPr id="327" name="Google Shape;7728;p55">
              <a:extLst>
                <a:ext uri="{FF2B5EF4-FFF2-40B4-BE49-F238E27FC236}">
                  <a16:creationId xmlns:a16="http://schemas.microsoft.com/office/drawing/2014/main" id="{6B248CB6-E1A8-A346-8614-1DCA094D79CC}"/>
                </a:ext>
              </a:extLst>
            </p:cNvPr>
            <p:cNvSpPr/>
            <p:nvPr/>
          </p:nvSpPr>
          <p:spPr>
            <a:xfrm>
              <a:off x="4205848" y="4182725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7729;p55">
              <a:extLst>
                <a:ext uri="{FF2B5EF4-FFF2-40B4-BE49-F238E27FC236}">
                  <a16:creationId xmlns:a16="http://schemas.microsoft.com/office/drawing/2014/main" id="{29DB72B7-68D9-C843-836E-1FD7F9A2CC58}"/>
                </a:ext>
              </a:extLst>
            </p:cNvPr>
            <p:cNvSpPr/>
            <p:nvPr/>
          </p:nvSpPr>
          <p:spPr>
            <a:xfrm>
              <a:off x="4444771" y="4287485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7730;p55">
              <a:extLst>
                <a:ext uri="{FF2B5EF4-FFF2-40B4-BE49-F238E27FC236}">
                  <a16:creationId xmlns:a16="http://schemas.microsoft.com/office/drawing/2014/main" id="{11D7B33E-2106-EA49-9EEE-622FE3B2D52B}"/>
                </a:ext>
              </a:extLst>
            </p:cNvPr>
            <p:cNvSpPr/>
            <p:nvPr/>
          </p:nvSpPr>
          <p:spPr>
            <a:xfrm>
              <a:off x="4149129" y="4287485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7731;p55">
              <a:extLst>
                <a:ext uri="{FF2B5EF4-FFF2-40B4-BE49-F238E27FC236}">
                  <a16:creationId xmlns:a16="http://schemas.microsoft.com/office/drawing/2014/main" id="{30E36A29-6878-7F4D-BB05-0349D3061AE5}"/>
                </a:ext>
              </a:extLst>
            </p:cNvPr>
            <p:cNvSpPr/>
            <p:nvPr/>
          </p:nvSpPr>
          <p:spPr>
            <a:xfrm>
              <a:off x="4315461" y="4121156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732;p55">
              <a:extLst>
                <a:ext uri="{FF2B5EF4-FFF2-40B4-BE49-F238E27FC236}">
                  <a16:creationId xmlns:a16="http://schemas.microsoft.com/office/drawing/2014/main" id="{FAC938B6-240F-5644-9D33-B0435F6EA244}"/>
                </a:ext>
              </a:extLst>
            </p:cNvPr>
            <p:cNvSpPr/>
            <p:nvPr/>
          </p:nvSpPr>
          <p:spPr>
            <a:xfrm>
              <a:off x="4378622" y="4159580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733;p55">
              <a:extLst>
                <a:ext uri="{FF2B5EF4-FFF2-40B4-BE49-F238E27FC236}">
                  <a16:creationId xmlns:a16="http://schemas.microsoft.com/office/drawing/2014/main" id="{912D3109-BD22-174D-AF77-84CF97661EE6}"/>
                </a:ext>
              </a:extLst>
            </p:cNvPr>
            <p:cNvSpPr/>
            <p:nvPr/>
          </p:nvSpPr>
          <p:spPr>
            <a:xfrm>
              <a:off x="4240233" y="4399109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734;p55">
              <a:extLst>
                <a:ext uri="{FF2B5EF4-FFF2-40B4-BE49-F238E27FC236}">
                  <a16:creationId xmlns:a16="http://schemas.microsoft.com/office/drawing/2014/main" id="{0726F985-B9D4-BA45-967C-6B41E829E77E}"/>
                </a:ext>
              </a:extLst>
            </p:cNvPr>
            <p:cNvSpPr/>
            <p:nvPr/>
          </p:nvSpPr>
          <p:spPr>
            <a:xfrm>
              <a:off x="4240233" y="4159137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735;p55">
              <a:extLst>
                <a:ext uri="{FF2B5EF4-FFF2-40B4-BE49-F238E27FC236}">
                  <a16:creationId xmlns:a16="http://schemas.microsoft.com/office/drawing/2014/main" id="{BD0C2FA1-CE40-A44D-8C23-D170D3F41E7D}"/>
                </a:ext>
              </a:extLst>
            </p:cNvPr>
            <p:cNvSpPr/>
            <p:nvPr/>
          </p:nvSpPr>
          <p:spPr>
            <a:xfrm>
              <a:off x="4378622" y="4399237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736;p55">
              <a:extLst>
                <a:ext uri="{FF2B5EF4-FFF2-40B4-BE49-F238E27FC236}">
                  <a16:creationId xmlns:a16="http://schemas.microsoft.com/office/drawing/2014/main" id="{D54D2C07-0A61-6A4B-96B6-9247252BE9CE}"/>
                </a:ext>
              </a:extLst>
            </p:cNvPr>
            <p:cNvSpPr/>
            <p:nvPr/>
          </p:nvSpPr>
          <p:spPr>
            <a:xfrm>
              <a:off x="4426254" y="4351858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737;p55">
              <a:extLst>
                <a:ext uri="{FF2B5EF4-FFF2-40B4-BE49-F238E27FC236}">
                  <a16:creationId xmlns:a16="http://schemas.microsoft.com/office/drawing/2014/main" id="{F7296228-DE54-8647-B568-D3F42D987469}"/>
                </a:ext>
              </a:extLst>
            </p:cNvPr>
            <p:cNvSpPr/>
            <p:nvPr/>
          </p:nvSpPr>
          <p:spPr>
            <a:xfrm>
              <a:off x="4186190" y="421347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738;p55">
              <a:extLst>
                <a:ext uri="{FF2B5EF4-FFF2-40B4-BE49-F238E27FC236}">
                  <a16:creationId xmlns:a16="http://schemas.microsoft.com/office/drawing/2014/main" id="{82626CD5-AF1D-5F41-AC21-0AF5243603C2}"/>
                </a:ext>
              </a:extLst>
            </p:cNvPr>
            <p:cNvSpPr/>
            <p:nvPr/>
          </p:nvSpPr>
          <p:spPr>
            <a:xfrm>
              <a:off x="4425880" y="421360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739;p55">
              <a:extLst>
                <a:ext uri="{FF2B5EF4-FFF2-40B4-BE49-F238E27FC236}">
                  <a16:creationId xmlns:a16="http://schemas.microsoft.com/office/drawing/2014/main" id="{B2E6FBD3-4185-B040-ADFE-0DBA9B5FE81B}"/>
                </a:ext>
              </a:extLst>
            </p:cNvPr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7740;p55">
            <a:extLst>
              <a:ext uri="{FF2B5EF4-FFF2-40B4-BE49-F238E27FC236}">
                <a16:creationId xmlns:a16="http://schemas.microsoft.com/office/drawing/2014/main" id="{60FA6CD2-B065-B444-AC4F-0821DCC8E646}"/>
              </a:ext>
            </a:extLst>
          </p:cNvPr>
          <p:cNvSpPr/>
          <p:nvPr/>
        </p:nvSpPr>
        <p:spPr>
          <a:xfrm>
            <a:off x="6275906" y="4662043"/>
            <a:ext cx="495336" cy="489485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" name="Google Shape;7741;p55">
            <a:extLst>
              <a:ext uri="{FF2B5EF4-FFF2-40B4-BE49-F238E27FC236}">
                <a16:creationId xmlns:a16="http://schemas.microsoft.com/office/drawing/2014/main" id="{DE412803-A824-3B45-B1B1-E0A27E1E9A4C}"/>
              </a:ext>
            </a:extLst>
          </p:cNvPr>
          <p:cNvGrpSpPr/>
          <p:nvPr/>
        </p:nvGrpSpPr>
        <p:grpSpPr>
          <a:xfrm>
            <a:off x="7016128" y="4718753"/>
            <a:ext cx="572589" cy="378327"/>
            <a:chOff x="5206371" y="4174856"/>
            <a:chExt cx="397771" cy="262817"/>
          </a:xfrm>
          <a:solidFill>
            <a:schemeClr val="accent1"/>
          </a:solidFill>
        </p:grpSpPr>
        <p:sp>
          <p:nvSpPr>
            <p:cNvPr id="341" name="Google Shape;7742;p55">
              <a:extLst>
                <a:ext uri="{FF2B5EF4-FFF2-40B4-BE49-F238E27FC236}">
                  <a16:creationId xmlns:a16="http://schemas.microsoft.com/office/drawing/2014/main" id="{95665443-FB0D-C544-946E-E145469A1FFE}"/>
                </a:ext>
              </a:extLst>
            </p:cNvPr>
            <p:cNvSpPr/>
            <p:nvPr/>
          </p:nvSpPr>
          <p:spPr>
            <a:xfrm>
              <a:off x="5206371" y="4177152"/>
              <a:ext cx="397771" cy="260521"/>
            </a:xfrm>
            <a:custGeom>
              <a:avLst/>
              <a:gdLst/>
              <a:ahLst/>
              <a:cxnLst/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743;p55">
              <a:extLst>
                <a:ext uri="{FF2B5EF4-FFF2-40B4-BE49-F238E27FC236}">
                  <a16:creationId xmlns:a16="http://schemas.microsoft.com/office/drawing/2014/main" id="{80112D0D-6C92-1644-89CA-F38C9C9A2274}"/>
                </a:ext>
              </a:extLst>
            </p:cNvPr>
            <p:cNvSpPr/>
            <p:nvPr/>
          </p:nvSpPr>
          <p:spPr>
            <a:xfrm>
              <a:off x="5434343" y="4174856"/>
              <a:ext cx="167542" cy="70370"/>
            </a:xfrm>
            <a:custGeom>
              <a:avLst/>
              <a:gdLst/>
              <a:ahLst/>
              <a:cxnLst/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744;p55">
              <a:extLst>
                <a:ext uri="{FF2B5EF4-FFF2-40B4-BE49-F238E27FC236}">
                  <a16:creationId xmlns:a16="http://schemas.microsoft.com/office/drawing/2014/main" id="{F9FC5EC5-EEE0-6043-B4C2-8893441FE0D4}"/>
                </a:ext>
              </a:extLst>
            </p:cNvPr>
            <p:cNvSpPr/>
            <p:nvPr/>
          </p:nvSpPr>
          <p:spPr>
            <a:xfrm>
              <a:off x="5360988" y="4298893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745;p55">
              <a:extLst>
                <a:ext uri="{FF2B5EF4-FFF2-40B4-BE49-F238E27FC236}">
                  <a16:creationId xmlns:a16="http://schemas.microsoft.com/office/drawing/2014/main" id="{5318D81D-A985-6B40-A00F-D2CA6546E1F7}"/>
                </a:ext>
              </a:extLst>
            </p:cNvPr>
            <p:cNvSpPr/>
            <p:nvPr/>
          </p:nvSpPr>
          <p:spPr>
            <a:xfrm>
              <a:off x="5329613" y="4298840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746;p55">
              <a:extLst>
                <a:ext uri="{FF2B5EF4-FFF2-40B4-BE49-F238E27FC236}">
                  <a16:creationId xmlns:a16="http://schemas.microsoft.com/office/drawing/2014/main" id="{3F61BD6C-3229-F947-8876-64CECA2B17C2}"/>
                </a:ext>
              </a:extLst>
            </p:cNvPr>
            <p:cNvSpPr/>
            <p:nvPr/>
          </p:nvSpPr>
          <p:spPr>
            <a:xfrm>
              <a:off x="5298621" y="4299226"/>
              <a:ext cx="14766" cy="15179"/>
            </a:xfrm>
            <a:custGeom>
              <a:avLst/>
              <a:gdLst/>
              <a:ahLst/>
              <a:cxnLst/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747;p55">
              <a:extLst>
                <a:ext uri="{FF2B5EF4-FFF2-40B4-BE49-F238E27FC236}">
                  <a16:creationId xmlns:a16="http://schemas.microsoft.com/office/drawing/2014/main" id="{5C7C37BB-94BE-4E49-8DC4-DE9C8612E332}"/>
                </a:ext>
              </a:extLst>
            </p:cNvPr>
            <p:cNvSpPr/>
            <p:nvPr/>
          </p:nvSpPr>
          <p:spPr>
            <a:xfrm>
              <a:off x="5267247" y="4298949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748;p55">
              <a:extLst>
                <a:ext uri="{FF2B5EF4-FFF2-40B4-BE49-F238E27FC236}">
                  <a16:creationId xmlns:a16="http://schemas.microsoft.com/office/drawing/2014/main" id="{51C9839B-4A88-2940-ABFC-16CF1DF5E221}"/>
                </a:ext>
              </a:extLst>
            </p:cNvPr>
            <p:cNvSpPr/>
            <p:nvPr/>
          </p:nvSpPr>
          <p:spPr>
            <a:xfrm>
              <a:off x="5492470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7749;p55">
            <a:extLst>
              <a:ext uri="{FF2B5EF4-FFF2-40B4-BE49-F238E27FC236}">
                <a16:creationId xmlns:a16="http://schemas.microsoft.com/office/drawing/2014/main" id="{3CEF22BF-C547-0140-9567-D75316335A9D}"/>
              </a:ext>
            </a:extLst>
          </p:cNvPr>
          <p:cNvGrpSpPr/>
          <p:nvPr/>
        </p:nvGrpSpPr>
        <p:grpSpPr>
          <a:xfrm>
            <a:off x="715505" y="4798539"/>
            <a:ext cx="634117" cy="417489"/>
            <a:chOff x="5727579" y="4204665"/>
            <a:chExt cx="440502" cy="290016"/>
          </a:xfrm>
          <a:solidFill>
            <a:schemeClr val="accent1"/>
          </a:solidFill>
        </p:grpSpPr>
        <p:sp>
          <p:nvSpPr>
            <p:cNvPr id="349" name="Google Shape;7750;p55">
              <a:extLst>
                <a:ext uri="{FF2B5EF4-FFF2-40B4-BE49-F238E27FC236}">
                  <a16:creationId xmlns:a16="http://schemas.microsoft.com/office/drawing/2014/main" id="{22BB0BD3-5969-4E48-994F-4E0287C27428}"/>
                </a:ext>
              </a:extLst>
            </p:cNvPr>
            <p:cNvSpPr/>
            <p:nvPr/>
          </p:nvSpPr>
          <p:spPr>
            <a:xfrm>
              <a:off x="5727579" y="4204665"/>
              <a:ext cx="440502" cy="290016"/>
            </a:xfrm>
            <a:custGeom>
              <a:avLst/>
              <a:gdLst/>
              <a:ahLst/>
              <a:cxnLst/>
              <a:rect l="l" t="t" r="r" b="b"/>
              <a:pathLst>
                <a:path w="13872" h="9133" extrusionOk="0">
                  <a:moveTo>
                    <a:pt x="13145" y="4465"/>
                  </a:moveTo>
                  <a:lnTo>
                    <a:pt x="13145" y="4870"/>
                  </a:lnTo>
                  <a:lnTo>
                    <a:pt x="12752" y="4870"/>
                  </a:lnTo>
                  <a:lnTo>
                    <a:pt x="12752" y="4465"/>
                  </a:lnTo>
                  <a:close/>
                  <a:moveTo>
                    <a:pt x="1275" y="3941"/>
                  </a:moveTo>
                  <a:lnTo>
                    <a:pt x="1275" y="4430"/>
                  </a:lnTo>
                  <a:cubicBezTo>
                    <a:pt x="1275" y="4775"/>
                    <a:pt x="1013" y="5049"/>
                    <a:pt x="668" y="5049"/>
                  </a:cubicBezTo>
                  <a:lnTo>
                    <a:pt x="418" y="5049"/>
                  </a:lnTo>
                  <a:cubicBezTo>
                    <a:pt x="501" y="4549"/>
                    <a:pt x="810" y="4120"/>
                    <a:pt x="1275" y="3941"/>
                  </a:cubicBezTo>
                  <a:close/>
                  <a:moveTo>
                    <a:pt x="9121" y="417"/>
                  </a:moveTo>
                  <a:cubicBezTo>
                    <a:pt x="9562" y="417"/>
                    <a:pt x="9978" y="620"/>
                    <a:pt x="10252" y="977"/>
                  </a:cubicBezTo>
                  <a:lnTo>
                    <a:pt x="12205" y="3584"/>
                  </a:lnTo>
                  <a:cubicBezTo>
                    <a:pt x="12240" y="3632"/>
                    <a:pt x="12300" y="3656"/>
                    <a:pt x="12360" y="3656"/>
                  </a:cubicBezTo>
                  <a:lnTo>
                    <a:pt x="13312" y="3656"/>
                  </a:lnTo>
                  <a:cubicBezTo>
                    <a:pt x="13431" y="3656"/>
                    <a:pt x="13514" y="3775"/>
                    <a:pt x="13467" y="3882"/>
                  </a:cubicBezTo>
                  <a:lnTo>
                    <a:pt x="13372" y="4060"/>
                  </a:lnTo>
                  <a:lnTo>
                    <a:pt x="12574" y="4060"/>
                  </a:lnTo>
                  <a:cubicBezTo>
                    <a:pt x="12455" y="4060"/>
                    <a:pt x="12360" y="4156"/>
                    <a:pt x="12360" y="4275"/>
                  </a:cubicBezTo>
                  <a:lnTo>
                    <a:pt x="12360" y="5084"/>
                  </a:lnTo>
                  <a:cubicBezTo>
                    <a:pt x="12360" y="5203"/>
                    <a:pt x="12455" y="5299"/>
                    <a:pt x="12574" y="5299"/>
                  </a:cubicBezTo>
                  <a:lnTo>
                    <a:pt x="13181" y="5299"/>
                  </a:lnTo>
                  <a:lnTo>
                    <a:pt x="13181" y="5596"/>
                  </a:lnTo>
                  <a:cubicBezTo>
                    <a:pt x="13181" y="5787"/>
                    <a:pt x="13252" y="5977"/>
                    <a:pt x="13395" y="6096"/>
                  </a:cubicBezTo>
                  <a:cubicBezTo>
                    <a:pt x="13455" y="6156"/>
                    <a:pt x="13479" y="6227"/>
                    <a:pt x="13479" y="6323"/>
                  </a:cubicBezTo>
                  <a:lnTo>
                    <a:pt x="13479" y="6692"/>
                  </a:lnTo>
                  <a:lnTo>
                    <a:pt x="13443" y="6692"/>
                  </a:lnTo>
                  <a:cubicBezTo>
                    <a:pt x="13443" y="7037"/>
                    <a:pt x="13181" y="7311"/>
                    <a:pt x="12836" y="7311"/>
                  </a:cubicBezTo>
                  <a:lnTo>
                    <a:pt x="12526" y="7311"/>
                  </a:lnTo>
                  <a:cubicBezTo>
                    <a:pt x="12419" y="6501"/>
                    <a:pt x="11740" y="5894"/>
                    <a:pt x="10919" y="5894"/>
                  </a:cubicBezTo>
                  <a:cubicBezTo>
                    <a:pt x="10097" y="5894"/>
                    <a:pt x="9419" y="6513"/>
                    <a:pt x="9312" y="7311"/>
                  </a:cubicBezTo>
                  <a:lnTo>
                    <a:pt x="4061" y="7311"/>
                  </a:lnTo>
                  <a:cubicBezTo>
                    <a:pt x="3954" y="6501"/>
                    <a:pt x="3275" y="5894"/>
                    <a:pt x="2454" y="5894"/>
                  </a:cubicBezTo>
                  <a:cubicBezTo>
                    <a:pt x="1632" y="5894"/>
                    <a:pt x="965" y="6501"/>
                    <a:pt x="846" y="7275"/>
                  </a:cubicBezTo>
                  <a:cubicBezTo>
                    <a:pt x="608" y="7204"/>
                    <a:pt x="429" y="6966"/>
                    <a:pt x="429" y="6692"/>
                  </a:cubicBezTo>
                  <a:lnTo>
                    <a:pt x="429" y="5465"/>
                  </a:lnTo>
                  <a:lnTo>
                    <a:pt x="691" y="5465"/>
                  </a:lnTo>
                  <a:cubicBezTo>
                    <a:pt x="1263" y="5465"/>
                    <a:pt x="1703" y="5001"/>
                    <a:pt x="1703" y="4453"/>
                  </a:cubicBezTo>
                  <a:lnTo>
                    <a:pt x="1703" y="3822"/>
                  </a:lnTo>
                  <a:lnTo>
                    <a:pt x="2406" y="3644"/>
                  </a:lnTo>
                  <a:cubicBezTo>
                    <a:pt x="2465" y="3632"/>
                    <a:pt x="2513" y="3596"/>
                    <a:pt x="2525" y="3560"/>
                  </a:cubicBezTo>
                  <a:lnTo>
                    <a:pt x="3954" y="1120"/>
                  </a:lnTo>
                  <a:cubicBezTo>
                    <a:pt x="4204" y="679"/>
                    <a:pt x="4680" y="417"/>
                    <a:pt x="5180" y="417"/>
                  </a:cubicBezTo>
                  <a:close/>
                  <a:moveTo>
                    <a:pt x="2430" y="6275"/>
                  </a:moveTo>
                  <a:cubicBezTo>
                    <a:pt x="3108" y="6275"/>
                    <a:pt x="3656" y="6823"/>
                    <a:pt x="3656" y="7501"/>
                  </a:cubicBezTo>
                  <a:cubicBezTo>
                    <a:pt x="3656" y="8168"/>
                    <a:pt x="3108" y="8716"/>
                    <a:pt x="2430" y="8716"/>
                  </a:cubicBezTo>
                  <a:cubicBezTo>
                    <a:pt x="1763" y="8716"/>
                    <a:pt x="1215" y="8168"/>
                    <a:pt x="1215" y="7501"/>
                  </a:cubicBezTo>
                  <a:cubicBezTo>
                    <a:pt x="1215" y="6823"/>
                    <a:pt x="1763" y="6275"/>
                    <a:pt x="2430" y="6275"/>
                  </a:cubicBezTo>
                  <a:close/>
                  <a:moveTo>
                    <a:pt x="10919" y="6275"/>
                  </a:moveTo>
                  <a:cubicBezTo>
                    <a:pt x="11586" y="6275"/>
                    <a:pt x="12145" y="6823"/>
                    <a:pt x="12145" y="7501"/>
                  </a:cubicBezTo>
                  <a:cubicBezTo>
                    <a:pt x="12145" y="8168"/>
                    <a:pt x="11586" y="8716"/>
                    <a:pt x="10919" y="8716"/>
                  </a:cubicBezTo>
                  <a:cubicBezTo>
                    <a:pt x="10252" y="8716"/>
                    <a:pt x="9693" y="8168"/>
                    <a:pt x="9693" y="7501"/>
                  </a:cubicBezTo>
                  <a:cubicBezTo>
                    <a:pt x="9693" y="6823"/>
                    <a:pt x="10252" y="6275"/>
                    <a:pt x="10919" y="6275"/>
                  </a:cubicBezTo>
                  <a:close/>
                  <a:moveTo>
                    <a:pt x="5144" y="0"/>
                  </a:moveTo>
                  <a:cubicBezTo>
                    <a:pt x="4501" y="0"/>
                    <a:pt x="3894" y="334"/>
                    <a:pt x="3573" y="905"/>
                  </a:cubicBezTo>
                  <a:lnTo>
                    <a:pt x="2180" y="3275"/>
                  </a:lnTo>
                  <a:lnTo>
                    <a:pt x="1430" y="3465"/>
                  </a:lnTo>
                  <a:cubicBezTo>
                    <a:pt x="489" y="3703"/>
                    <a:pt x="1" y="4477"/>
                    <a:pt x="1" y="5251"/>
                  </a:cubicBezTo>
                  <a:lnTo>
                    <a:pt x="1" y="6692"/>
                  </a:lnTo>
                  <a:cubicBezTo>
                    <a:pt x="1" y="7180"/>
                    <a:pt x="358" y="7608"/>
                    <a:pt x="810" y="7692"/>
                  </a:cubicBezTo>
                  <a:cubicBezTo>
                    <a:pt x="906" y="8501"/>
                    <a:pt x="1584" y="9132"/>
                    <a:pt x="2418" y="9132"/>
                  </a:cubicBezTo>
                  <a:cubicBezTo>
                    <a:pt x="3251" y="9132"/>
                    <a:pt x="3930" y="8513"/>
                    <a:pt x="4025" y="7728"/>
                  </a:cubicBezTo>
                  <a:lnTo>
                    <a:pt x="9300" y="7728"/>
                  </a:lnTo>
                  <a:cubicBezTo>
                    <a:pt x="9407" y="8525"/>
                    <a:pt x="10085" y="9132"/>
                    <a:pt x="10907" y="9132"/>
                  </a:cubicBezTo>
                  <a:cubicBezTo>
                    <a:pt x="11740" y="9132"/>
                    <a:pt x="12407" y="8513"/>
                    <a:pt x="12514" y="7728"/>
                  </a:cubicBezTo>
                  <a:lnTo>
                    <a:pt x="12824" y="7728"/>
                  </a:lnTo>
                  <a:cubicBezTo>
                    <a:pt x="13395" y="7728"/>
                    <a:pt x="13836" y="7263"/>
                    <a:pt x="13836" y="6716"/>
                  </a:cubicBezTo>
                  <a:lnTo>
                    <a:pt x="13836" y="6299"/>
                  </a:lnTo>
                  <a:cubicBezTo>
                    <a:pt x="13848" y="6096"/>
                    <a:pt x="13776" y="5918"/>
                    <a:pt x="13645" y="5787"/>
                  </a:cubicBezTo>
                  <a:cubicBezTo>
                    <a:pt x="13586" y="5727"/>
                    <a:pt x="13550" y="5656"/>
                    <a:pt x="13550" y="5561"/>
                  </a:cubicBezTo>
                  <a:lnTo>
                    <a:pt x="13550" y="4572"/>
                  </a:lnTo>
                  <a:lnTo>
                    <a:pt x="13788" y="4037"/>
                  </a:lnTo>
                  <a:cubicBezTo>
                    <a:pt x="13872" y="3846"/>
                    <a:pt x="13872" y="3656"/>
                    <a:pt x="13764" y="3501"/>
                  </a:cubicBezTo>
                  <a:cubicBezTo>
                    <a:pt x="13657" y="3334"/>
                    <a:pt x="13479" y="3239"/>
                    <a:pt x="13288" y="3239"/>
                  </a:cubicBezTo>
                  <a:lnTo>
                    <a:pt x="12443" y="3239"/>
                  </a:lnTo>
                  <a:lnTo>
                    <a:pt x="10550" y="727"/>
                  </a:lnTo>
                  <a:cubicBezTo>
                    <a:pt x="10204" y="262"/>
                    <a:pt x="9657" y="0"/>
                    <a:pt x="90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751;p55">
              <a:extLst>
                <a:ext uri="{FF2B5EF4-FFF2-40B4-BE49-F238E27FC236}">
                  <a16:creationId xmlns:a16="http://schemas.microsoft.com/office/drawing/2014/main" id="{87EBB9B8-D2B4-0946-8F5C-C851A643E764}"/>
                </a:ext>
              </a:extLst>
            </p:cNvPr>
            <p:cNvSpPr/>
            <p:nvPr/>
          </p:nvSpPr>
          <p:spPr>
            <a:xfrm>
              <a:off x="5779751" y="4416374"/>
              <a:ext cx="52204" cy="51475"/>
            </a:xfrm>
            <a:custGeom>
              <a:avLst/>
              <a:gdLst/>
              <a:ahLst/>
              <a:cxnLst/>
              <a:rect l="l" t="t" r="r" b="b"/>
              <a:pathLst>
                <a:path w="1644" h="1621" extrusionOk="0">
                  <a:moveTo>
                    <a:pt x="811" y="1"/>
                  </a:moveTo>
                  <a:cubicBezTo>
                    <a:pt x="584" y="1"/>
                    <a:pt x="394" y="84"/>
                    <a:pt x="239" y="239"/>
                  </a:cubicBezTo>
                  <a:cubicBezTo>
                    <a:pt x="96" y="382"/>
                    <a:pt x="1" y="596"/>
                    <a:pt x="1" y="799"/>
                  </a:cubicBezTo>
                  <a:cubicBezTo>
                    <a:pt x="1" y="1263"/>
                    <a:pt x="382" y="1620"/>
                    <a:pt x="822" y="1620"/>
                  </a:cubicBezTo>
                  <a:cubicBezTo>
                    <a:pt x="1275" y="1620"/>
                    <a:pt x="1644" y="1263"/>
                    <a:pt x="1644" y="799"/>
                  </a:cubicBezTo>
                  <a:cubicBezTo>
                    <a:pt x="1644" y="739"/>
                    <a:pt x="1632" y="668"/>
                    <a:pt x="1608" y="608"/>
                  </a:cubicBezTo>
                  <a:cubicBezTo>
                    <a:pt x="1557" y="546"/>
                    <a:pt x="1478" y="484"/>
                    <a:pt x="1389" y="484"/>
                  </a:cubicBezTo>
                  <a:cubicBezTo>
                    <a:pt x="1375" y="484"/>
                    <a:pt x="1361" y="486"/>
                    <a:pt x="1346" y="489"/>
                  </a:cubicBezTo>
                  <a:cubicBezTo>
                    <a:pt x="1239" y="525"/>
                    <a:pt x="1168" y="620"/>
                    <a:pt x="1192" y="727"/>
                  </a:cubicBezTo>
                  <a:cubicBezTo>
                    <a:pt x="1203" y="763"/>
                    <a:pt x="1203" y="787"/>
                    <a:pt x="1203" y="822"/>
                  </a:cubicBezTo>
                  <a:cubicBezTo>
                    <a:pt x="1203" y="1037"/>
                    <a:pt x="1025" y="1215"/>
                    <a:pt x="811" y="1215"/>
                  </a:cubicBezTo>
                  <a:cubicBezTo>
                    <a:pt x="584" y="1215"/>
                    <a:pt x="406" y="1037"/>
                    <a:pt x="406" y="822"/>
                  </a:cubicBezTo>
                  <a:cubicBezTo>
                    <a:pt x="406" y="596"/>
                    <a:pt x="584" y="418"/>
                    <a:pt x="811" y="418"/>
                  </a:cubicBezTo>
                  <a:cubicBezTo>
                    <a:pt x="930" y="418"/>
                    <a:pt x="1013" y="322"/>
                    <a:pt x="1013" y="203"/>
                  </a:cubicBezTo>
                  <a:cubicBezTo>
                    <a:pt x="1013" y="84"/>
                    <a:pt x="930" y="1"/>
                    <a:pt x="8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752;p55">
              <a:extLst>
                <a:ext uri="{FF2B5EF4-FFF2-40B4-BE49-F238E27FC236}">
                  <a16:creationId xmlns:a16="http://schemas.microsoft.com/office/drawing/2014/main" id="{FB9E81DD-6CFB-EE41-9536-CE9C0FE4C9F1}"/>
                </a:ext>
              </a:extLst>
            </p:cNvPr>
            <p:cNvSpPr/>
            <p:nvPr/>
          </p:nvSpPr>
          <p:spPr>
            <a:xfrm>
              <a:off x="6048588" y="4416369"/>
              <a:ext cx="52204" cy="51856"/>
            </a:xfrm>
            <a:custGeom>
              <a:avLst/>
              <a:gdLst/>
              <a:ahLst/>
              <a:cxnLst/>
              <a:rect l="l" t="t" r="r" b="b"/>
              <a:pathLst>
                <a:path w="1644" h="1633" extrusionOk="0">
                  <a:moveTo>
                    <a:pt x="822" y="1"/>
                  </a:moveTo>
                  <a:cubicBezTo>
                    <a:pt x="596" y="1"/>
                    <a:pt x="405" y="84"/>
                    <a:pt x="238" y="239"/>
                  </a:cubicBezTo>
                  <a:cubicBezTo>
                    <a:pt x="95" y="382"/>
                    <a:pt x="0" y="596"/>
                    <a:pt x="0" y="822"/>
                  </a:cubicBezTo>
                  <a:cubicBezTo>
                    <a:pt x="0" y="1263"/>
                    <a:pt x="381" y="1632"/>
                    <a:pt x="822" y="1632"/>
                  </a:cubicBezTo>
                  <a:cubicBezTo>
                    <a:pt x="1274" y="1632"/>
                    <a:pt x="1643" y="1275"/>
                    <a:pt x="1643" y="822"/>
                  </a:cubicBezTo>
                  <a:cubicBezTo>
                    <a:pt x="1643" y="763"/>
                    <a:pt x="1631" y="680"/>
                    <a:pt x="1608" y="620"/>
                  </a:cubicBezTo>
                  <a:cubicBezTo>
                    <a:pt x="1577" y="548"/>
                    <a:pt x="1492" y="484"/>
                    <a:pt x="1400" y="484"/>
                  </a:cubicBezTo>
                  <a:cubicBezTo>
                    <a:pt x="1386" y="484"/>
                    <a:pt x="1372" y="486"/>
                    <a:pt x="1358" y="489"/>
                  </a:cubicBezTo>
                  <a:cubicBezTo>
                    <a:pt x="1250" y="525"/>
                    <a:pt x="1179" y="620"/>
                    <a:pt x="1215" y="727"/>
                  </a:cubicBezTo>
                  <a:cubicBezTo>
                    <a:pt x="1227" y="763"/>
                    <a:pt x="1227" y="787"/>
                    <a:pt x="1227" y="822"/>
                  </a:cubicBezTo>
                  <a:cubicBezTo>
                    <a:pt x="1227" y="1037"/>
                    <a:pt x="1048" y="1215"/>
                    <a:pt x="822" y="1215"/>
                  </a:cubicBezTo>
                  <a:cubicBezTo>
                    <a:pt x="596" y="1215"/>
                    <a:pt x="417" y="1037"/>
                    <a:pt x="417" y="822"/>
                  </a:cubicBezTo>
                  <a:cubicBezTo>
                    <a:pt x="417" y="596"/>
                    <a:pt x="596" y="418"/>
                    <a:pt x="822" y="418"/>
                  </a:cubicBezTo>
                  <a:cubicBezTo>
                    <a:pt x="941" y="418"/>
                    <a:pt x="1036" y="322"/>
                    <a:pt x="1036" y="203"/>
                  </a:cubicBezTo>
                  <a:cubicBezTo>
                    <a:pt x="1036" y="84"/>
                    <a:pt x="941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7753;p55">
              <a:extLst>
                <a:ext uri="{FF2B5EF4-FFF2-40B4-BE49-F238E27FC236}">
                  <a16:creationId xmlns:a16="http://schemas.microsoft.com/office/drawing/2014/main" id="{C0936279-26CF-2844-96A9-C96682351375}"/>
                </a:ext>
              </a:extLst>
            </p:cNvPr>
            <p:cNvSpPr/>
            <p:nvPr/>
          </p:nvSpPr>
          <p:spPr>
            <a:xfrm>
              <a:off x="6000951" y="4365340"/>
              <a:ext cx="122891" cy="58015"/>
            </a:xfrm>
            <a:custGeom>
              <a:avLst/>
              <a:gdLst/>
              <a:ahLst/>
              <a:cxnLst/>
              <a:rect l="l" t="t" r="r" b="b"/>
              <a:pathLst>
                <a:path w="3870" h="1827" extrusionOk="0">
                  <a:moveTo>
                    <a:pt x="2310" y="1"/>
                  </a:moveTo>
                  <a:cubicBezTo>
                    <a:pt x="1810" y="1"/>
                    <a:pt x="1334" y="143"/>
                    <a:pt x="929" y="429"/>
                  </a:cubicBezTo>
                  <a:cubicBezTo>
                    <a:pt x="524" y="715"/>
                    <a:pt x="226" y="1096"/>
                    <a:pt x="48" y="1548"/>
                  </a:cubicBezTo>
                  <a:cubicBezTo>
                    <a:pt x="0" y="1656"/>
                    <a:pt x="60" y="1775"/>
                    <a:pt x="167" y="1810"/>
                  </a:cubicBezTo>
                  <a:cubicBezTo>
                    <a:pt x="192" y="1822"/>
                    <a:pt x="218" y="1827"/>
                    <a:pt x="244" y="1827"/>
                  </a:cubicBezTo>
                  <a:cubicBezTo>
                    <a:pt x="326" y="1827"/>
                    <a:pt x="404" y="1773"/>
                    <a:pt x="441" y="1691"/>
                  </a:cubicBezTo>
                  <a:cubicBezTo>
                    <a:pt x="738" y="917"/>
                    <a:pt x="1488" y="405"/>
                    <a:pt x="2322" y="405"/>
                  </a:cubicBezTo>
                  <a:cubicBezTo>
                    <a:pt x="2774" y="405"/>
                    <a:pt x="3191" y="536"/>
                    <a:pt x="3548" y="798"/>
                  </a:cubicBezTo>
                  <a:cubicBezTo>
                    <a:pt x="3581" y="831"/>
                    <a:pt x="3624" y="846"/>
                    <a:pt x="3667" y="846"/>
                  </a:cubicBezTo>
                  <a:cubicBezTo>
                    <a:pt x="3732" y="846"/>
                    <a:pt x="3798" y="813"/>
                    <a:pt x="3834" y="763"/>
                  </a:cubicBezTo>
                  <a:cubicBezTo>
                    <a:pt x="3870" y="679"/>
                    <a:pt x="3858" y="560"/>
                    <a:pt x="3774" y="489"/>
                  </a:cubicBezTo>
                  <a:cubicBezTo>
                    <a:pt x="3334" y="179"/>
                    <a:pt x="2846" y="1"/>
                    <a:pt x="2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754;p55">
              <a:extLst>
                <a:ext uri="{FF2B5EF4-FFF2-40B4-BE49-F238E27FC236}">
                  <a16:creationId xmlns:a16="http://schemas.microsoft.com/office/drawing/2014/main" id="{F4DB3EF5-E3E3-7D42-BAB2-77171CA08B55}"/>
                </a:ext>
              </a:extLst>
            </p:cNvPr>
            <p:cNvSpPr/>
            <p:nvPr/>
          </p:nvSpPr>
          <p:spPr>
            <a:xfrm>
              <a:off x="5816811" y="4230008"/>
              <a:ext cx="124796" cy="193608"/>
            </a:xfrm>
            <a:custGeom>
              <a:avLst/>
              <a:gdLst/>
              <a:ahLst/>
              <a:cxnLst/>
              <a:rect l="l" t="t" r="r" b="b"/>
              <a:pathLst>
                <a:path w="3930" h="6097" extrusionOk="0">
                  <a:moveTo>
                    <a:pt x="3513" y="417"/>
                  </a:moveTo>
                  <a:lnTo>
                    <a:pt x="3513" y="2441"/>
                  </a:lnTo>
                  <a:lnTo>
                    <a:pt x="822" y="2441"/>
                  </a:lnTo>
                  <a:lnTo>
                    <a:pt x="1834" y="714"/>
                  </a:lnTo>
                  <a:cubicBezTo>
                    <a:pt x="1930" y="524"/>
                    <a:pt x="2144" y="417"/>
                    <a:pt x="2346" y="417"/>
                  </a:cubicBezTo>
                  <a:close/>
                  <a:moveTo>
                    <a:pt x="2346" y="0"/>
                  </a:moveTo>
                  <a:cubicBezTo>
                    <a:pt x="1989" y="0"/>
                    <a:pt x="1644" y="203"/>
                    <a:pt x="1465" y="512"/>
                  </a:cubicBezTo>
                  <a:lnTo>
                    <a:pt x="60" y="2917"/>
                  </a:lnTo>
                  <a:cubicBezTo>
                    <a:pt x="1" y="3024"/>
                    <a:pt x="25" y="3143"/>
                    <a:pt x="132" y="3203"/>
                  </a:cubicBezTo>
                  <a:cubicBezTo>
                    <a:pt x="155" y="3215"/>
                    <a:pt x="203" y="3239"/>
                    <a:pt x="239" y="3239"/>
                  </a:cubicBezTo>
                  <a:cubicBezTo>
                    <a:pt x="310" y="3239"/>
                    <a:pt x="370" y="3203"/>
                    <a:pt x="417" y="3131"/>
                  </a:cubicBezTo>
                  <a:lnTo>
                    <a:pt x="572" y="2846"/>
                  </a:lnTo>
                  <a:lnTo>
                    <a:pt x="3513" y="2846"/>
                  </a:lnTo>
                  <a:lnTo>
                    <a:pt x="3513" y="5882"/>
                  </a:lnTo>
                  <a:cubicBezTo>
                    <a:pt x="3513" y="6001"/>
                    <a:pt x="3596" y="6096"/>
                    <a:pt x="3715" y="6096"/>
                  </a:cubicBezTo>
                  <a:cubicBezTo>
                    <a:pt x="3835" y="6096"/>
                    <a:pt x="3930" y="6001"/>
                    <a:pt x="3930" y="5882"/>
                  </a:cubicBezTo>
                  <a:lnTo>
                    <a:pt x="3930" y="203"/>
                  </a:lnTo>
                  <a:cubicBezTo>
                    <a:pt x="3918" y="95"/>
                    <a:pt x="3823" y="0"/>
                    <a:pt x="3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755;p55">
              <a:extLst>
                <a:ext uri="{FF2B5EF4-FFF2-40B4-BE49-F238E27FC236}">
                  <a16:creationId xmlns:a16="http://schemas.microsoft.com/office/drawing/2014/main" id="{92420DAD-40A5-0D4C-B662-110209ED5275}"/>
                </a:ext>
              </a:extLst>
            </p:cNvPr>
            <p:cNvSpPr/>
            <p:nvPr/>
          </p:nvSpPr>
          <p:spPr>
            <a:xfrm>
              <a:off x="5954434" y="4230009"/>
              <a:ext cx="120255" cy="102853"/>
            </a:xfrm>
            <a:custGeom>
              <a:avLst/>
              <a:gdLst/>
              <a:ahLst/>
              <a:cxnLst/>
              <a:rect l="l" t="t" r="r" b="b"/>
              <a:pathLst>
                <a:path w="3787" h="3239" extrusionOk="0"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3024"/>
                  </a:lnTo>
                  <a:cubicBezTo>
                    <a:pt x="1" y="3143"/>
                    <a:pt x="84" y="3239"/>
                    <a:pt x="203" y="3239"/>
                  </a:cubicBezTo>
                  <a:cubicBezTo>
                    <a:pt x="322" y="3239"/>
                    <a:pt x="417" y="3143"/>
                    <a:pt x="417" y="3024"/>
                  </a:cubicBezTo>
                  <a:lnTo>
                    <a:pt x="417" y="405"/>
                  </a:lnTo>
                  <a:lnTo>
                    <a:pt x="1977" y="405"/>
                  </a:lnTo>
                  <a:cubicBezTo>
                    <a:pt x="2132" y="405"/>
                    <a:pt x="2322" y="512"/>
                    <a:pt x="2429" y="655"/>
                  </a:cubicBezTo>
                  <a:lnTo>
                    <a:pt x="3287" y="1786"/>
                  </a:lnTo>
                  <a:cubicBezTo>
                    <a:pt x="3346" y="1869"/>
                    <a:pt x="3358" y="1941"/>
                    <a:pt x="3358" y="2024"/>
                  </a:cubicBezTo>
                  <a:cubicBezTo>
                    <a:pt x="3358" y="2250"/>
                    <a:pt x="3180" y="2429"/>
                    <a:pt x="2953" y="2429"/>
                  </a:cubicBezTo>
                  <a:lnTo>
                    <a:pt x="1013" y="2429"/>
                  </a:lnTo>
                  <a:cubicBezTo>
                    <a:pt x="894" y="2429"/>
                    <a:pt x="798" y="2524"/>
                    <a:pt x="798" y="2643"/>
                  </a:cubicBezTo>
                  <a:cubicBezTo>
                    <a:pt x="798" y="2762"/>
                    <a:pt x="882" y="2846"/>
                    <a:pt x="1013" y="2846"/>
                  </a:cubicBezTo>
                  <a:lnTo>
                    <a:pt x="2977" y="2846"/>
                  </a:lnTo>
                  <a:cubicBezTo>
                    <a:pt x="3418" y="2846"/>
                    <a:pt x="3787" y="2489"/>
                    <a:pt x="3787" y="2024"/>
                  </a:cubicBezTo>
                  <a:cubicBezTo>
                    <a:pt x="3787" y="1846"/>
                    <a:pt x="3727" y="1691"/>
                    <a:pt x="3632" y="1536"/>
                  </a:cubicBezTo>
                  <a:lnTo>
                    <a:pt x="2775" y="405"/>
                  </a:lnTo>
                  <a:cubicBezTo>
                    <a:pt x="2584" y="155"/>
                    <a:pt x="2287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756;p55">
              <a:extLst>
                <a:ext uri="{FF2B5EF4-FFF2-40B4-BE49-F238E27FC236}">
                  <a16:creationId xmlns:a16="http://schemas.microsoft.com/office/drawing/2014/main" id="{CE2176DC-FD92-CB43-8CF5-34D82F27E4E2}"/>
                </a:ext>
              </a:extLst>
            </p:cNvPr>
            <p:cNvSpPr/>
            <p:nvPr/>
          </p:nvSpPr>
          <p:spPr>
            <a:xfrm>
              <a:off x="5876155" y="4333299"/>
              <a:ext cx="39376" cy="13274"/>
            </a:xfrm>
            <a:custGeom>
              <a:avLst/>
              <a:gdLst/>
              <a:ahLst/>
              <a:cxnLst/>
              <a:rect l="l" t="t" r="r" b="b"/>
              <a:pathLst>
                <a:path w="1240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lnTo>
                    <a:pt x="1025" y="417"/>
                  </a:lnTo>
                  <a:cubicBezTo>
                    <a:pt x="1144" y="417"/>
                    <a:pt x="1239" y="322"/>
                    <a:pt x="1239" y="203"/>
                  </a:cubicBezTo>
                  <a:cubicBezTo>
                    <a:pt x="1239" y="84"/>
                    <a:pt x="1156" y="1"/>
                    <a:pt x="1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757;p55">
              <a:extLst>
                <a:ext uri="{FF2B5EF4-FFF2-40B4-BE49-F238E27FC236}">
                  <a16:creationId xmlns:a16="http://schemas.microsoft.com/office/drawing/2014/main" id="{B025B5E1-AAB5-C843-B734-43C485279C5A}"/>
                </a:ext>
              </a:extLst>
            </p:cNvPr>
            <p:cNvSpPr/>
            <p:nvPr/>
          </p:nvSpPr>
          <p:spPr>
            <a:xfrm>
              <a:off x="5979433" y="4333243"/>
              <a:ext cx="39344" cy="13274"/>
            </a:xfrm>
            <a:custGeom>
              <a:avLst/>
              <a:gdLst/>
              <a:ahLst/>
              <a:cxnLst/>
              <a:rect l="l" t="t" r="r" b="b"/>
              <a:pathLst>
                <a:path w="1239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1024" y="417"/>
                  </a:lnTo>
                  <a:cubicBezTo>
                    <a:pt x="1143" y="417"/>
                    <a:pt x="1239" y="322"/>
                    <a:pt x="1239" y="203"/>
                  </a:cubicBezTo>
                  <a:cubicBezTo>
                    <a:pt x="1239" y="84"/>
                    <a:pt x="1143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7758;p55">
            <a:extLst>
              <a:ext uri="{FF2B5EF4-FFF2-40B4-BE49-F238E27FC236}">
                <a16:creationId xmlns:a16="http://schemas.microsoft.com/office/drawing/2014/main" id="{572E32F7-AD1B-6641-95CD-58786ECD3DBB}"/>
              </a:ext>
            </a:extLst>
          </p:cNvPr>
          <p:cNvGrpSpPr/>
          <p:nvPr/>
        </p:nvGrpSpPr>
        <p:grpSpPr>
          <a:xfrm>
            <a:off x="8749021" y="4661638"/>
            <a:ext cx="230252" cy="524725"/>
            <a:chOff x="6410063" y="4135136"/>
            <a:chExt cx="159950" cy="364514"/>
          </a:xfrm>
          <a:solidFill>
            <a:schemeClr val="accent1"/>
          </a:solidFill>
        </p:grpSpPr>
        <p:sp>
          <p:nvSpPr>
            <p:cNvPr id="358" name="Google Shape;7759;p55">
              <a:extLst>
                <a:ext uri="{FF2B5EF4-FFF2-40B4-BE49-F238E27FC236}">
                  <a16:creationId xmlns:a16="http://schemas.microsoft.com/office/drawing/2014/main" id="{A12E3EA9-359B-F241-8529-6F0745CB081B}"/>
                </a:ext>
              </a:extLst>
            </p:cNvPr>
            <p:cNvSpPr/>
            <p:nvPr/>
          </p:nvSpPr>
          <p:spPr>
            <a:xfrm>
              <a:off x="6493991" y="4299211"/>
              <a:ext cx="36328" cy="200438"/>
            </a:xfrm>
            <a:custGeom>
              <a:avLst/>
              <a:gdLst/>
              <a:ahLst/>
              <a:cxnLst/>
              <a:rect l="l" t="t" r="r" b="b"/>
              <a:pathLst>
                <a:path w="1144" h="6312" extrusionOk="0">
                  <a:moveTo>
                    <a:pt x="965" y="1"/>
                  </a:moveTo>
                  <a:cubicBezTo>
                    <a:pt x="882" y="1"/>
                    <a:pt x="810" y="72"/>
                    <a:pt x="810" y="168"/>
                  </a:cubicBezTo>
                  <a:lnTo>
                    <a:pt x="810" y="5716"/>
                  </a:lnTo>
                  <a:cubicBezTo>
                    <a:pt x="810" y="5847"/>
                    <a:pt x="703" y="5954"/>
                    <a:pt x="584" y="5966"/>
                  </a:cubicBezTo>
                  <a:cubicBezTo>
                    <a:pt x="453" y="5966"/>
                    <a:pt x="334" y="5859"/>
                    <a:pt x="334" y="5728"/>
                  </a:cubicBezTo>
                  <a:lnTo>
                    <a:pt x="334" y="4656"/>
                  </a:lnTo>
                  <a:cubicBezTo>
                    <a:pt x="334" y="4573"/>
                    <a:pt x="251" y="4490"/>
                    <a:pt x="167" y="4490"/>
                  </a:cubicBezTo>
                  <a:cubicBezTo>
                    <a:pt x="72" y="4490"/>
                    <a:pt x="1" y="4573"/>
                    <a:pt x="1" y="4656"/>
                  </a:cubicBezTo>
                  <a:lnTo>
                    <a:pt x="1" y="5728"/>
                  </a:lnTo>
                  <a:cubicBezTo>
                    <a:pt x="1" y="5966"/>
                    <a:pt x="167" y="6192"/>
                    <a:pt x="394" y="6276"/>
                  </a:cubicBezTo>
                  <a:cubicBezTo>
                    <a:pt x="453" y="6299"/>
                    <a:pt x="525" y="6311"/>
                    <a:pt x="596" y="6311"/>
                  </a:cubicBezTo>
                  <a:cubicBezTo>
                    <a:pt x="906" y="6299"/>
                    <a:pt x="1144" y="6037"/>
                    <a:pt x="1144" y="5728"/>
                  </a:cubicBezTo>
                  <a:lnTo>
                    <a:pt x="1144" y="180"/>
                  </a:lnTo>
                  <a:cubicBezTo>
                    <a:pt x="1144" y="72"/>
                    <a:pt x="1072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760;p55">
              <a:extLst>
                <a:ext uri="{FF2B5EF4-FFF2-40B4-BE49-F238E27FC236}">
                  <a16:creationId xmlns:a16="http://schemas.microsoft.com/office/drawing/2014/main" id="{B7BEC379-0B45-0B4E-A16C-8D7978F5294D}"/>
                </a:ext>
              </a:extLst>
            </p:cNvPr>
            <p:cNvSpPr/>
            <p:nvPr/>
          </p:nvSpPr>
          <p:spPr>
            <a:xfrm>
              <a:off x="6454297" y="4135136"/>
              <a:ext cx="71099" cy="71131"/>
            </a:xfrm>
            <a:custGeom>
              <a:avLst/>
              <a:gdLst/>
              <a:ahLst/>
              <a:cxnLst/>
              <a:rect l="l" t="t" r="r" b="b"/>
              <a:pathLst>
                <a:path w="2239" h="2240" extrusionOk="0">
                  <a:moveTo>
                    <a:pt x="1120" y="346"/>
                  </a:moveTo>
                  <a:cubicBezTo>
                    <a:pt x="1548" y="346"/>
                    <a:pt x="1894" y="679"/>
                    <a:pt x="1894" y="1120"/>
                  </a:cubicBezTo>
                  <a:cubicBezTo>
                    <a:pt x="1894" y="1548"/>
                    <a:pt x="1548" y="1894"/>
                    <a:pt x="1120" y="1894"/>
                  </a:cubicBezTo>
                  <a:cubicBezTo>
                    <a:pt x="691" y="1894"/>
                    <a:pt x="346" y="1548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513" y="1"/>
                    <a:pt x="1" y="513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27" y="2239"/>
                    <a:pt x="2239" y="1727"/>
                    <a:pt x="2239" y="1120"/>
                  </a:cubicBezTo>
                  <a:cubicBezTo>
                    <a:pt x="2239" y="513"/>
                    <a:pt x="1727" y="1"/>
                    <a:pt x="1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761;p55">
              <a:extLst>
                <a:ext uri="{FF2B5EF4-FFF2-40B4-BE49-F238E27FC236}">
                  <a16:creationId xmlns:a16="http://schemas.microsoft.com/office/drawing/2014/main" id="{871DF5FF-0C21-ED43-87ED-735116C55B83}"/>
                </a:ext>
              </a:extLst>
            </p:cNvPr>
            <p:cNvSpPr/>
            <p:nvPr/>
          </p:nvSpPr>
          <p:spPr>
            <a:xfrm>
              <a:off x="6410063" y="4252722"/>
              <a:ext cx="94566" cy="246928"/>
            </a:xfrm>
            <a:custGeom>
              <a:avLst/>
              <a:gdLst/>
              <a:ahLst/>
              <a:cxnLst/>
              <a:rect l="l" t="t" r="r" b="b"/>
              <a:pathLst>
                <a:path w="2978" h="7776" extrusionOk="0">
                  <a:moveTo>
                    <a:pt x="1191" y="0"/>
                  </a:moveTo>
                  <a:cubicBezTo>
                    <a:pt x="977" y="0"/>
                    <a:pt x="798" y="179"/>
                    <a:pt x="798" y="393"/>
                  </a:cubicBezTo>
                  <a:lnTo>
                    <a:pt x="798" y="2894"/>
                  </a:lnTo>
                  <a:cubicBezTo>
                    <a:pt x="798" y="3025"/>
                    <a:pt x="691" y="3132"/>
                    <a:pt x="560" y="3132"/>
                  </a:cubicBezTo>
                  <a:cubicBezTo>
                    <a:pt x="429" y="3132"/>
                    <a:pt x="322" y="3025"/>
                    <a:pt x="322" y="2894"/>
                  </a:cubicBezTo>
                  <a:lnTo>
                    <a:pt x="322" y="2275"/>
                  </a:lnTo>
                  <a:cubicBezTo>
                    <a:pt x="322" y="2191"/>
                    <a:pt x="251" y="2120"/>
                    <a:pt x="155" y="2120"/>
                  </a:cubicBezTo>
                  <a:cubicBezTo>
                    <a:pt x="72" y="2120"/>
                    <a:pt x="1" y="2191"/>
                    <a:pt x="1" y="2275"/>
                  </a:cubicBezTo>
                  <a:lnTo>
                    <a:pt x="1" y="2894"/>
                  </a:lnTo>
                  <a:cubicBezTo>
                    <a:pt x="1" y="3203"/>
                    <a:pt x="251" y="3465"/>
                    <a:pt x="572" y="3465"/>
                  </a:cubicBezTo>
                  <a:cubicBezTo>
                    <a:pt x="894" y="3465"/>
                    <a:pt x="1156" y="3215"/>
                    <a:pt x="1156" y="2894"/>
                  </a:cubicBezTo>
                  <a:lnTo>
                    <a:pt x="1156" y="393"/>
                  </a:lnTo>
                  <a:cubicBezTo>
                    <a:pt x="1156" y="358"/>
                    <a:pt x="1191" y="334"/>
                    <a:pt x="1215" y="334"/>
                  </a:cubicBezTo>
                  <a:cubicBezTo>
                    <a:pt x="1251" y="334"/>
                    <a:pt x="1275" y="358"/>
                    <a:pt x="1275" y="393"/>
                  </a:cubicBezTo>
                  <a:lnTo>
                    <a:pt x="1275" y="7192"/>
                  </a:lnTo>
                  <a:cubicBezTo>
                    <a:pt x="1275" y="7501"/>
                    <a:pt x="1525" y="7775"/>
                    <a:pt x="1858" y="7775"/>
                  </a:cubicBezTo>
                  <a:cubicBezTo>
                    <a:pt x="2168" y="7775"/>
                    <a:pt x="2441" y="7513"/>
                    <a:pt x="2441" y="7192"/>
                  </a:cubicBezTo>
                  <a:lnTo>
                    <a:pt x="2441" y="4251"/>
                  </a:lnTo>
                  <a:cubicBezTo>
                    <a:pt x="2441" y="4168"/>
                    <a:pt x="2501" y="4132"/>
                    <a:pt x="2560" y="4132"/>
                  </a:cubicBezTo>
                  <a:cubicBezTo>
                    <a:pt x="2632" y="4132"/>
                    <a:pt x="2680" y="4191"/>
                    <a:pt x="2680" y="4251"/>
                  </a:cubicBezTo>
                  <a:lnTo>
                    <a:pt x="2644" y="5442"/>
                  </a:lnTo>
                  <a:cubicBezTo>
                    <a:pt x="2644" y="5525"/>
                    <a:pt x="2715" y="5596"/>
                    <a:pt x="2810" y="5596"/>
                  </a:cubicBezTo>
                  <a:cubicBezTo>
                    <a:pt x="2894" y="5596"/>
                    <a:pt x="2977" y="5525"/>
                    <a:pt x="2977" y="5442"/>
                  </a:cubicBezTo>
                  <a:lnTo>
                    <a:pt x="2977" y="4251"/>
                  </a:lnTo>
                  <a:cubicBezTo>
                    <a:pt x="2977" y="3989"/>
                    <a:pt x="2763" y="3787"/>
                    <a:pt x="2513" y="3787"/>
                  </a:cubicBezTo>
                  <a:cubicBezTo>
                    <a:pt x="2263" y="3787"/>
                    <a:pt x="2048" y="3989"/>
                    <a:pt x="2048" y="4251"/>
                  </a:cubicBezTo>
                  <a:lnTo>
                    <a:pt x="2048" y="7192"/>
                  </a:lnTo>
                  <a:cubicBezTo>
                    <a:pt x="2048" y="7323"/>
                    <a:pt x="1941" y="7430"/>
                    <a:pt x="1810" y="7430"/>
                  </a:cubicBezTo>
                  <a:cubicBezTo>
                    <a:pt x="1679" y="7430"/>
                    <a:pt x="1572" y="7323"/>
                    <a:pt x="1572" y="7192"/>
                  </a:cubicBezTo>
                  <a:lnTo>
                    <a:pt x="1572" y="393"/>
                  </a:lnTo>
                  <a:cubicBezTo>
                    <a:pt x="1572" y="179"/>
                    <a:pt x="1394" y="0"/>
                    <a:pt x="1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762;p55">
              <a:extLst>
                <a:ext uri="{FF2B5EF4-FFF2-40B4-BE49-F238E27FC236}">
                  <a16:creationId xmlns:a16="http://schemas.microsoft.com/office/drawing/2014/main" id="{0747AE88-67C1-214E-94E9-370A25C52B5E}"/>
                </a:ext>
              </a:extLst>
            </p:cNvPr>
            <p:cNvSpPr/>
            <p:nvPr/>
          </p:nvSpPr>
          <p:spPr>
            <a:xfrm>
              <a:off x="6410063" y="4212638"/>
              <a:ext cx="159950" cy="150519"/>
            </a:xfrm>
            <a:custGeom>
              <a:avLst/>
              <a:gdLst/>
              <a:ahLst/>
              <a:cxnLst/>
              <a:rect l="l" t="t" r="r" b="b"/>
              <a:pathLst>
                <a:path w="5037" h="4740" extrusionOk="0">
                  <a:moveTo>
                    <a:pt x="1429" y="0"/>
                  </a:moveTo>
                  <a:cubicBezTo>
                    <a:pt x="632" y="0"/>
                    <a:pt x="1" y="643"/>
                    <a:pt x="1" y="1429"/>
                  </a:cubicBezTo>
                  <a:lnTo>
                    <a:pt x="1" y="2858"/>
                  </a:lnTo>
                  <a:cubicBezTo>
                    <a:pt x="1" y="2953"/>
                    <a:pt x="72" y="3025"/>
                    <a:pt x="155" y="3025"/>
                  </a:cubicBezTo>
                  <a:cubicBezTo>
                    <a:pt x="251" y="3025"/>
                    <a:pt x="322" y="2953"/>
                    <a:pt x="322" y="2858"/>
                  </a:cubicBezTo>
                  <a:lnTo>
                    <a:pt x="322" y="1429"/>
                  </a:lnTo>
                  <a:cubicBezTo>
                    <a:pt x="322" y="822"/>
                    <a:pt x="810" y="334"/>
                    <a:pt x="1429" y="334"/>
                  </a:cubicBezTo>
                  <a:lnTo>
                    <a:pt x="3608" y="334"/>
                  </a:lnTo>
                  <a:cubicBezTo>
                    <a:pt x="4227" y="334"/>
                    <a:pt x="4715" y="822"/>
                    <a:pt x="4715" y="1429"/>
                  </a:cubicBezTo>
                  <a:lnTo>
                    <a:pt x="4715" y="4144"/>
                  </a:lnTo>
                  <a:cubicBezTo>
                    <a:pt x="4715" y="4275"/>
                    <a:pt x="4608" y="4382"/>
                    <a:pt x="4489" y="4394"/>
                  </a:cubicBezTo>
                  <a:cubicBezTo>
                    <a:pt x="4358" y="4394"/>
                    <a:pt x="4239" y="4287"/>
                    <a:pt x="4239" y="4156"/>
                  </a:cubicBezTo>
                  <a:lnTo>
                    <a:pt x="4239" y="1655"/>
                  </a:lnTo>
                  <a:cubicBezTo>
                    <a:pt x="4239" y="1441"/>
                    <a:pt x="4061" y="1262"/>
                    <a:pt x="3846" y="1262"/>
                  </a:cubicBezTo>
                  <a:cubicBezTo>
                    <a:pt x="3644" y="1262"/>
                    <a:pt x="3465" y="1441"/>
                    <a:pt x="3465" y="1655"/>
                  </a:cubicBezTo>
                  <a:lnTo>
                    <a:pt x="3465" y="2239"/>
                  </a:lnTo>
                  <a:cubicBezTo>
                    <a:pt x="3465" y="2322"/>
                    <a:pt x="3537" y="2394"/>
                    <a:pt x="3632" y="2394"/>
                  </a:cubicBezTo>
                  <a:cubicBezTo>
                    <a:pt x="3715" y="2394"/>
                    <a:pt x="3787" y="2322"/>
                    <a:pt x="3787" y="2239"/>
                  </a:cubicBezTo>
                  <a:lnTo>
                    <a:pt x="3787" y="1655"/>
                  </a:lnTo>
                  <a:cubicBezTo>
                    <a:pt x="3787" y="1620"/>
                    <a:pt x="3814" y="1602"/>
                    <a:pt x="3840" y="1602"/>
                  </a:cubicBezTo>
                  <a:cubicBezTo>
                    <a:pt x="3867" y="1602"/>
                    <a:pt x="3894" y="1620"/>
                    <a:pt x="3894" y="1655"/>
                  </a:cubicBezTo>
                  <a:lnTo>
                    <a:pt x="3894" y="4156"/>
                  </a:lnTo>
                  <a:cubicBezTo>
                    <a:pt x="3894" y="4382"/>
                    <a:pt x="4049" y="4596"/>
                    <a:pt x="4251" y="4691"/>
                  </a:cubicBezTo>
                  <a:cubicBezTo>
                    <a:pt x="4323" y="4715"/>
                    <a:pt x="4406" y="4739"/>
                    <a:pt x="4489" y="4739"/>
                  </a:cubicBezTo>
                  <a:cubicBezTo>
                    <a:pt x="4799" y="4715"/>
                    <a:pt x="5037" y="4465"/>
                    <a:pt x="5037" y="4156"/>
                  </a:cubicBezTo>
                  <a:lnTo>
                    <a:pt x="5037" y="1429"/>
                  </a:lnTo>
                  <a:cubicBezTo>
                    <a:pt x="5037" y="643"/>
                    <a:pt x="4406" y="0"/>
                    <a:pt x="3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7763;p55">
            <a:extLst>
              <a:ext uri="{FF2B5EF4-FFF2-40B4-BE49-F238E27FC236}">
                <a16:creationId xmlns:a16="http://schemas.microsoft.com/office/drawing/2014/main" id="{2AEDEA29-972A-4247-BB78-EDEB6AECFC34}"/>
              </a:ext>
            </a:extLst>
          </p:cNvPr>
          <p:cNvGrpSpPr/>
          <p:nvPr/>
        </p:nvGrpSpPr>
        <p:grpSpPr>
          <a:xfrm>
            <a:off x="9489773" y="4662176"/>
            <a:ext cx="308606" cy="524181"/>
            <a:chOff x="6924652" y="4135501"/>
            <a:chExt cx="214381" cy="364135"/>
          </a:xfrm>
          <a:solidFill>
            <a:schemeClr val="accent1"/>
          </a:solidFill>
        </p:grpSpPr>
        <p:sp>
          <p:nvSpPr>
            <p:cNvPr id="363" name="Google Shape;7764;p55">
              <a:extLst>
                <a:ext uri="{FF2B5EF4-FFF2-40B4-BE49-F238E27FC236}">
                  <a16:creationId xmlns:a16="http://schemas.microsoft.com/office/drawing/2014/main" id="{3B431D96-9B76-1A48-B0A8-8B57CF485DD5}"/>
                </a:ext>
              </a:extLst>
            </p:cNvPr>
            <p:cNvSpPr/>
            <p:nvPr/>
          </p:nvSpPr>
          <p:spPr>
            <a:xfrm>
              <a:off x="6996490" y="4135501"/>
              <a:ext cx="70718" cy="71099"/>
            </a:xfrm>
            <a:custGeom>
              <a:avLst/>
              <a:gdLst/>
              <a:ahLst/>
              <a:cxnLst/>
              <a:rect l="l" t="t" r="r" b="b"/>
              <a:pathLst>
                <a:path w="2227" h="2239" extrusionOk="0">
                  <a:moveTo>
                    <a:pt x="1119" y="346"/>
                  </a:moveTo>
                  <a:cubicBezTo>
                    <a:pt x="1548" y="346"/>
                    <a:pt x="1893" y="691"/>
                    <a:pt x="1893" y="1120"/>
                  </a:cubicBezTo>
                  <a:cubicBezTo>
                    <a:pt x="1893" y="1548"/>
                    <a:pt x="1548" y="1894"/>
                    <a:pt x="1119" y="1894"/>
                  </a:cubicBezTo>
                  <a:cubicBezTo>
                    <a:pt x="679" y="1894"/>
                    <a:pt x="345" y="1548"/>
                    <a:pt x="345" y="1120"/>
                  </a:cubicBezTo>
                  <a:cubicBezTo>
                    <a:pt x="345" y="691"/>
                    <a:pt x="703" y="346"/>
                    <a:pt x="1119" y="346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12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765;p55">
              <a:extLst>
                <a:ext uri="{FF2B5EF4-FFF2-40B4-BE49-F238E27FC236}">
                  <a16:creationId xmlns:a16="http://schemas.microsoft.com/office/drawing/2014/main" id="{F4D72CEC-702C-934A-9077-C1F469C51D4E}"/>
                </a:ext>
              </a:extLst>
            </p:cNvPr>
            <p:cNvSpPr/>
            <p:nvPr/>
          </p:nvSpPr>
          <p:spPr>
            <a:xfrm>
              <a:off x="7018020" y="4345180"/>
              <a:ext cx="88882" cy="154456"/>
            </a:xfrm>
            <a:custGeom>
              <a:avLst/>
              <a:gdLst/>
              <a:ahLst/>
              <a:cxnLst/>
              <a:rect l="l" t="t" r="r" b="b"/>
              <a:pathLst>
                <a:path w="2799" h="4864" extrusionOk="0">
                  <a:moveTo>
                    <a:pt x="2293" y="0"/>
                  </a:moveTo>
                  <a:cubicBezTo>
                    <a:pt x="2280" y="0"/>
                    <a:pt x="2266" y="2"/>
                    <a:pt x="2251" y="6"/>
                  </a:cubicBezTo>
                  <a:cubicBezTo>
                    <a:pt x="2168" y="41"/>
                    <a:pt x="2108" y="125"/>
                    <a:pt x="2132" y="220"/>
                  </a:cubicBezTo>
                  <a:lnTo>
                    <a:pt x="2358" y="1077"/>
                  </a:lnTo>
                  <a:lnTo>
                    <a:pt x="1549" y="1077"/>
                  </a:lnTo>
                  <a:cubicBezTo>
                    <a:pt x="1465" y="1077"/>
                    <a:pt x="1394" y="1160"/>
                    <a:pt x="1394" y="1244"/>
                  </a:cubicBezTo>
                  <a:lnTo>
                    <a:pt x="1394" y="4280"/>
                  </a:lnTo>
                  <a:cubicBezTo>
                    <a:pt x="1394" y="4411"/>
                    <a:pt x="1287" y="4518"/>
                    <a:pt x="1156" y="4518"/>
                  </a:cubicBezTo>
                  <a:cubicBezTo>
                    <a:pt x="1013" y="4518"/>
                    <a:pt x="918" y="4411"/>
                    <a:pt x="918" y="4280"/>
                  </a:cubicBezTo>
                  <a:lnTo>
                    <a:pt x="918" y="1244"/>
                  </a:lnTo>
                  <a:cubicBezTo>
                    <a:pt x="918" y="1160"/>
                    <a:pt x="834" y="1077"/>
                    <a:pt x="751" y="1077"/>
                  </a:cubicBezTo>
                  <a:lnTo>
                    <a:pt x="168" y="1077"/>
                  </a:lnTo>
                  <a:cubicBezTo>
                    <a:pt x="84" y="1077"/>
                    <a:pt x="1" y="1160"/>
                    <a:pt x="1" y="1244"/>
                  </a:cubicBezTo>
                  <a:lnTo>
                    <a:pt x="1" y="2482"/>
                  </a:lnTo>
                  <a:cubicBezTo>
                    <a:pt x="1" y="2565"/>
                    <a:pt x="84" y="2649"/>
                    <a:pt x="168" y="2649"/>
                  </a:cubicBezTo>
                  <a:cubicBezTo>
                    <a:pt x="263" y="2649"/>
                    <a:pt x="334" y="2565"/>
                    <a:pt x="334" y="2482"/>
                  </a:cubicBezTo>
                  <a:lnTo>
                    <a:pt x="334" y="1422"/>
                  </a:lnTo>
                  <a:lnTo>
                    <a:pt x="584" y="1422"/>
                  </a:lnTo>
                  <a:lnTo>
                    <a:pt x="584" y="4280"/>
                  </a:lnTo>
                  <a:cubicBezTo>
                    <a:pt x="584" y="4589"/>
                    <a:pt x="834" y="4863"/>
                    <a:pt x="1168" y="4863"/>
                  </a:cubicBezTo>
                  <a:cubicBezTo>
                    <a:pt x="1477" y="4863"/>
                    <a:pt x="1751" y="4601"/>
                    <a:pt x="1751" y="4280"/>
                  </a:cubicBezTo>
                  <a:lnTo>
                    <a:pt x="1751" y="1422"/>
                  </a:lnTo>
                  <a:lnTo>
                    <a:pt x="2608" y="1422"/>
                  </a:lnTo>
                  <a:cubicBezTo>
                    <a:pt x="2715" y="1422"/>
                    <a:pt x="2799" y="1315"/>
                    <a:pt x="2775" y="1208"/>
                  </a:cubicBezTo>
                  <a:lnTo>
                    <a:pt x="2465" y="125"/>
                  </a:lnTo>
                  <a:cubicBezTo>
                    <a:pt x="2435" y="54"/>
                    <a:pt x="2370" y="0"/>
                    <a:pt x="2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766;p55">
              <a:extLst>
                <a:ext uri="{FF2B5EF4-FFF2-40B4-BE49-F238E27FC236}">
                  <a16:creationId xmlns:a16="http://schemas.microsoft.com/office/drawing/2014/main" id="{66A34502-DDC4-1F45-B7CB-D691B082765B}"/>
                </a:ext>
              </a:extLst>
            </p:cNvPr>
            <p:cNvSpPr/>
            <p:nvPr/>
          </p:nvSpPr>
          <p:spPr>
            <a:xfrm>
              <a:off x="6948852" y="4212633"/>
              <a:ext cx="190181" cy="149884"/>
            </a:xfrm>
            <a:custGeom>
              <a:avLst/>
              <a:gdLst/>
              <a:ahLst/>
              <a:cxnLst/>
              <a:rect l="l" t="t" r="r" b="b"/>
              <a:pathLst>
                <a:path w="5989" h="4720" extrusionOk="0">
                  <a:moveTo>
                    <a:pt x="1548" y="0"/>
                  </a:moveTo>
                  <a:cubicBezTo>
                    <a:pt x="917" y="0"/>
                    <a:pt x="369" y="417"/>
                    <a:pt x="179" y="1012"/>
                  </a:cubicBezTo>
                  <a:lnTo>
                    <a:pt x="179" y="1024"/>
                  </a:lnTo>
                  <a:lnTo>
                    <a:pt x="24" y="1596"/>
                  </a:lnTo>
                  <a:cubicBezTo>
                    <a:pt x="0" y="1679"/>
                    <a:pt x="60" y="1774"/>
                    <a:pt x="143" y="1798"/>
                  </a:cubicBezTo>
                  <a:cubicBezTo>
                    <a:pt x="160" y="1805"/>
                    <a:pt x="177" y="1809"/>
                    <a:pt x="194" y="1809"/>
                  </a:cubicBezTo>
                  <a:cubicBezTo>
                    <a:pt x="262" y="1809"/>
                    <a:pt x="329" y="1755"/>
                    <a:pt x="357" y="1679"/>
                  </a:cubicBezTo>
                  <a:lnTo>
                    <a:pt x="500" y="1132"/>
                  </a:lnTo>
                  <a:lnTo>
                    <a:pt x="500" y="1120"/>
                  </a:lnTo>
                  <a:cubicBezTo>
                    <a:pt x="631" y="655"/>
                    <a:pt x="1072" y="334"/>
                    <a:pt x="1548" y="334"/>
                  </a:cubicBezTo>
                  <a:lnTo>
                    <a:pt x="3727" y="334"/>
                  </a:lnTo>
                  <a:cubicBezTo>
                    <a:pt x="4203" y="334"/>
                    <a:pt x="4643" y="655"/>
                    <a:pt x="4774" y="1120"/>
                  </a:cubicBezTo>
                  <a:lnTo>
                    <a:pt x="4774" y="1132"/>
                  </a:lnTo>
                  <a:lnTo>
                    <a:pt x="5596" y="4084"/>
                  </a:lnTo>
                  <a:cubicBezTo>
                    <a:pt x="5620" y="4191"/>
                    <a:pt x="5548" y="4334"/>
                    <a:pt x="5429" y="4382"/>
                  </a:cubicBezTo>
                  <a:cubicBezTo>
                    <a:pt x="5414" y="4385"/>
                    <a:pt x="5398" y="4386"/>
                    <a:pt x="5383" y="4386"/>
                  </a:cubicBezTo>
                  <a:cubicBezTo>
                    <a:pt x="5278" y="4386"/>
                    <a:pt x="5173" y="4319"/>
                    <a:pt x="5132" y="4215"/>
                  </a:cubicBezTo>
                  <a:lnTo>
                    <a:pt x="4382" y="1560"/>
                  </a:lnTo>
                  <a:cubicBezTo>
                    <a:pt x="4346" y="1405"/>
                    <a:pt x="4179" y="1286"/>
                    <a:pt x="4012" y="1286"/>
                  </a:cubicBezTo>
                  <a:cubicBezTo>
                    <a:pt x="3762" y="1286"/>
                    <a:pt x="3572" y="1524"/>
                    <a:pt x="3631" y="1774"/>
                  </a:cubicBezTo>
                  <a:lnTo>
                    <a:pt x="4131" y="3751"/>
                  </a:lnTo>
                  <a:cubicBezTo>
                    <a:pt x="4161" y="3830"/>
                    <a:pt x="4223" y="3876"/>
                    <a:pt x="4298" y="3876"/>
                  </a:cubicBezTo>
                  <a:cubicBezTo>
                    <a:pt x="4313" y="3876"/>
                    <a:pt x="4329" y="3874"/>
                    <a:pt x="4346" y="3870"/>
                  </a:cubicBezTo>
                  <a:cubicBezTo>
                    <a:pt x="4429" y="3834"/>
                    <a:pt x="4489" y="3751"/>
                    <a:pt x="4465" y="3656"/>
                  </a:cubicBezTo>
                  <a:lnTo>
                    <a:pt x="3953" y="1679"/>
                  </a:lnTo>
                  <a:cubicBezTo>
                    <a:pt x="3946" y="1637"/>
                    <a:pt x="3980" y="1607"/>
                    <a:pt x="4012" y="1607"/>
                  </a:cubicBezTo>
                  <a:cubicBezTo>
                    <a:pt x="4034" y="1607"/>
                    <a:pt x="4055" y="1621"/>
                    <a:pt x="4060" y="1655"/>
                  </a:cubicBezTo>
                  <a:lnTo>
                    <a:pt x="4798" y="4299"/>
                  </a:lnTo>
                  <a:cubicBezTo>
                    <a:pt x="4879" y="4552"/>
                    <a:pt x="5116" y="4719"/>
                    <a:pt x="5368" y="4719"/>
                  </a:cubicBezTo>
                  <a:cubicBezTo>
                    <a:pt x="5412" y="4719"/>
                    <a:pt x="5456" y="4714"/>
                    <a:pt x="5501" y="4703"/>
                  </a:cubicBezTo>
                  <a:cubicBezTo>
                    <a:pt x="5810" y="4620"/>
                    <a:pt x="5989" y="4287"/>
                    <a:pt x="5917" y="3989"/>
                  </a:cubicBezTo>
                  <a:lnTo>
                    <a:pt x="5096" y="1024"/>
                  </a:lnTo>
                  <a:lnTo>
                    <a:pt x="5096" y="1012"/>
                  </a:lnTo>
                  <a:cubicBezTo>
                    <a:pt x="4917" y="417"/>
                    <a:pt x="4358" y="0"/>
                    <a:pt x="3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767;p55">
              <a:extLst>
                <a:ext uri="{FF2B5EF4-FFF2-40B4-BE49-F238E27FC236}">
                  <a16:creationId xmlns:a16="http://schemas.microsoft.com/office/drawing/2014/main" id="{9583D390-B969-AD41-B25C-01499FAA8FB7}"/>
                </a:ext>
              </a:extLst>
            </p:cNvPr>
            <p:cNvSpPr/>
            <p:nvPr/>
          </p:nvSpPr>
          <p:spPr>
            <a:xfrm>
              <a:off x="6924652" y="4252331"/>
              <a:ext cx="103617" cy="245815"/>
            </a:xfrm>
            <a:custGeom>
              <a:avLst/>
              <a:gdLst/>
              <a:ahLst/>
              <a:cxnLst/>
              <a:rect l="l" t="t" r="r" b="b"/>
              <a:pathLst>
                <a:path w="3263" h="7741" extrusionOk="0">
                  <a:moveTo>
                    <a:pt x="1988" y="1"/>
                  </a:moveTo>
                  <a:cubicBezTo>
                    <a:pt x="1810" y="1"/>
                    <a:pt x="1667" y="120"/>
                    <a:pt x="1619" y="286"/>
                  </a:cubicBezTo>
                  <a:lnTo>
                    <a:pt x="881" y="2930"/>
                  </a:lnTo>
                  <a:cubicBezTo>
                    <a:pt x="851" y="3030"/>
                    <a:pt x="754" y="3105"/>
                    <a:pt x="645" y="3105"/>
                  </a:cubicBezTo>
                  <a:cubicBezTo>
                    <a:pt x="625" y="3105"/>
                    <a:pt x="604" y="3102"/>
                    <a:pt x="583" y="3096"/>
                  </a:cubicBezTo>
                  <a:cubicBezTo>
                    <a:pt x="464" y="3072"/>
                    <a:pt x="381" y="2930"/>
                    <a:pt x="417" y="2799"/>
                  </a:cubicBezTo>
                  <a:lnTo>
                    <a:pt x="905" y="1048"/>
                  </a:lnTo>
                  <a:cubicBezTo>
                    <a:pt x="941" y="953"/>
                    <a:pt x="881" y="870"/>
                    <a:pt x="786" y="834"/>
                  </a:cubicBezTo>
                  <a:cubicBezTo>
                    <a:pt x="773" y="830"/>
                    <a:pt x="760" y="829"/>
                    <a:pt x="748" y="829"/>
                  </a:cubicBezTo>
                  <a:cubicBezTo>
                    <a:pt x="675" y="829"/>
                    <a:pt x="604" y="882"/>
                    <a:pt x="583" y="953"/>
                  </a:cubicBezTo>
                  <a:lnTo>
                    <a:pt x="83" y="2715"/>
                  </a:lnTo>
                  <a:cubicBezTo>
                    <a:pt x="0" y="3013"/>
                    <a:pt x="191" y="3334"/>
                    <a:pt x="488" y="3406"/>
                  </a:cubicBezTo>
                  <a:cubicBezTo>
                    <a:pt x="541" y="3423"/>
                    <a:pt x="594" y="3430"/>
                    <a:pt x="647" y="3430"/>
                  </a:cubicBezTo>
                  <a:cubicBezTo>
                    <a:pt x="895" y="3430"/>
                    <a:pt x="1132" y="3258"/>
                    <a:pt x="1191" y="3013"/>
                  </a:cubicBezTo>
                  <a:lnTo>
                    <a:pt x="1929" y="358"/>
                  </a:lnTo>
                  <a:cubicBezTo>
                    <a:pt x="1938" y="329"/>
                    <a:pt x="1964" y="315"/>
                    <a:pt x="1988" y="315"/>
                  </a:cubicBezTo>
                  <a:cubicBezTo>
                    <a:pt x="2024" y="315"/>
                    <a:pt x="2057" y="344"/>
                    <a:pt x="2036" y="393"/>
                  </a:cubicBezTo>
                  <a:lnTo>
                    <a:pt x="1083" y="4096"/>
                  </a:lnTo>
                  <a:cubicBezTo>
                    <a:pt x="1060" y="4203"/>
                    <a:pt x="1143" y="4299"/>
                    <a:pt x="1250" y="4299"/>
                  </a:cubicBezTo>
                  <a:lnTo>
                    <a:pt x="2107" y="4299"/>
                  </a:lnTo>
                  <a:lnTo>
                    <a:pt x="2107" y="7156"/>
                  </a:lnTo>
                  <a:cubicBezTo>
                    <a:pt x="2107" y="7478"/>
                    <a:pt x="2346" y="7728"/>
                    <a:pt x="2667" y="7740"/>
                  </a:cubicBezTo>
                  <a:cubicBezTo>
                    <a:pt x="2676" y="7740"/>
                    <a:pt x="2684" y="7740"/>
                    <a:pt x="2693" y="7740"/>
                  </a:cubicBezTo>
                  <a:cubicBezTo>
                    <a:pt x="2922" y="7740"/>
                    <a:pt x="3146" y="7589"/>
                    <a:pt x="3227" y="7371"/>
                  </a:cubicBezTo>
                  <a:cubicBezTo>
                    <a:pt x="3262" y="7311"/>
                    <a:pt x="3262" y="7240"/>
                    <a:pt x="3262" y="7156"/>
                  </a:cubicBezTo>
                  <a:lnTo>
                    <a:pt x="3262" y="6025"/>
                  </a:lnTo>
                  <a:cubicBezTo>
                    <a:pt x="3262" y="5966"/>
                    <a:pt x="3179" y="5894"/>
                    <a:pt x="3096" y="5894"/>
                  </a:cubicBezTo>
                  <a:cubicBezTo>
                    <a:pt x="3000" y="5894"/>
                    <a:pt x="2929" y="5966"/>
                    <a:pt x="2929" y="6061"/>
                  </a:cubicBezTo>
                  <a:lnTo>
                    <a:pt x="2929" y="7192"/>
                  </a:lnTo>
                  <a:cubicBezTo>
                    <a:pt x="2929" y="7323"/>
                    <a:pt x="2810" y="7430"/>
                    <a:pt x="2679" y="7430"/>
                  </a:cubicBezTo>
                  <a:cubicBezTo>
                    <a:pt x="2560" y="7430"/>
                    <a:pt x="2453" y="7311"/>
                    <a:pt x="2453" y="7180"/>
                  </a:cubicBezTo>
                  <a:lnTo>
                    <a:pt x="2453" y="4156"/>
                  </a:lnTo>
                  <a:cubicBezTo>
                    <a:pt x="2453" y="4061"/>
                    <a:pt x="2381" y="3989"/>
                    <a:pt x="2286" y="3989"/>
                  </a:cubicBezTo>
                  <a:lnTo>
                    <a:pt x="1488" y="3989"/>
                  </a:lnTo>
                  <a:lnTo>
                    <a:pt x="2381" y="489"/>
                  </a:lnTo>
                  <a:cubicBezTo>
                    <a:pt x="2441" y="251"/>
                    <a:pt x="2250" y="1"/>
                    <a:pt x="19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7768;p55">
            <a:extLst>
              <a:ext uri="{FF2B5EF4-FFF2-40B4-BE49-F238E27FC236}">
                <a16:creationId xmlns:a16="http://schemas.microsoft.com/office/drawing/2014/main" id="{EC06D224-F769-C54B-AB85-D6F08ABE50AE}"/>
              </a:ext>
            </a:extLst>
          </p:cNvPr>
          <p:cNvGrpSpPr/>
          <p:nvPr/>
        </p:nvGrpSpPr>
        <p:grpSpPr>
          <a:xfrm>
            <a:off x="10152098" y="4680150"/>
            <a:ext cx="547045" cy="505659"/>
            <a:chOff x="7384740" y="4147924"/>
            <a:chExt cx="380018" cy="351263"/>
          </a:xfrm>
          <a:solidFill>
            <a:schemeClr val="accent1"/>
          </a:solidFill>
        </p:grpSpPr>
        <p:sp>
          <p:nvSpPr>
            <p:cNvPr id="368" name="Google Shape;7769;p55">
              <a:extLst>
                <a:ext uri="{FF2B5EF4-FFF2-40B4-BE49-F238E27FC236}">
                  <a16:creationId xmlns:a16="http://schemas.microsoft.com/office/drawing/2014/main" id="{2A6F7DB9-4BD3-9248-8346-1E16EE40AD12}"/>
                </a:ext>
              </a:extLst>
            </p:cNvPr>
            <p:cNvSpPr/>
            <p:nvPr/>
          </p:nvSpPr>
          <p:spPr>
            <a:xfrm>
              <a:off x="7385508" y="4225813"/>
              <a:ext cx="379250" cy="273374"/>
            </a:xfrm>
            <a:custGeom>
              <a:avLst/>
              <a:gdLst/>
              <a:ahLst/>
              <a:cxnLst/>
              <a:rect l="l" t="t" r="r" b="b"/>
              <a:pathLst>
                <a:path w="11943" h="8609" extrusionOk="0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770;p55">
              <a:extLst>
                <a:ext uri="{FF2B5EF4-FFF2-40B4-BE49-F238E27FC236}">
                  <a16:creationId xmlns:a16="http://schemas.microsoft.com/office/drawing/2014/main" id="{6E139D3E-1A29-0D46-BA76-3E0C002920D7}"/>
                </a:ext>
              </a:extLst>
            </p:cNvPr>
            <p:cNvSpPr/>
            <p:nvPr/>
          </p:nvSpPr>
          <p:spPr>
            <a:xfrm>
              <a:off x="7384740" y="4147924"/>
              <a:ext cx="380011" cy="228379"/>
            </a:xfrm>
            <a:custGeom>
              <a:avLst/>
              <a:gdLst/>
              <a:ahLst/>
              <a:cxnLst/>
              <a:rect l="l" t="t" r="r" b="b"/>
              <a:pathLst>
                <a:path w="11967" h="7192" extrusionOk="0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771;p55">
              <a:extLst>
                <a:ext uri="{FF2B5EF4-FFF2-40B4-BE49-F238E27FC236}">
                  <a16:creationId xmlns:a16="http://schemas.microsoft.com/office/drawing/2014/main" id="{AF822EB4-D168-5F41-9ADC-E3E581CBFE4B}"/>
                </a:ext>
              </a:extLst>
            </p:cNvPr>
            <p:cNvSpPr/>
            <p:nvPr/>
          </p:nvSpPr>
          <p:spPr>
            <a:xfrm>
              <a:off x="7507641" y="4228099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772;p55">
              <a:extLst>
                <a:ext uri="{FF2B5EF4-FFF2-40B4-BE49-F238E27FC236}">
                  <a16:creationId xmlns:a16="http://schemas.microsoft.com/office/drawing/2014/main" id="{9C56FB62-D7DA-8948-8F14-44F23F29FCCF}"/>
                </a:ext>
              </a:extLst>
            </p:cNvPr>
            <p:cNvSpPr/>
            <p:nvPr/>
          </p:nvSpPr>
          <p:spPr>
            <a:xfrm>
              <a:off x="7573796" y="4228121"/>
              <a:ext cx="37820" cy="37852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773;p55">
              <a:extLst>
                <a:ext uri="{FF2B5EF4-FFF2-40B4-BE49-F238E27FC236}">
                  <a16:creationId xmlns:a16="http://schemas.microsoft.com/office/drawing/2014/main" id="{AF54C6A6-0E34-D448-BD93-6C7E94053CD9}"/>
                </a:ext>
              </a:extLst>
            </p:cNvPr>
            <p:cNvSpPr/>
            <p:nvPr/>
          </p:nvSpPr>
          <p:spPr>
            <a:xfrm>
              <a:off x="7640728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1830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780;p56">
            <a:extLst>
              <a:ext uri="{FF2B5EF4-FFF2-40B4-BE49-F238E27FC236}">
                <a16:creationId xmlns:a16="http://schemas.microsoft.com/office/drawing/2014/main" id="{CCAF6221-F14A-754F-8B83-574AA9E83060}"/>
              </a:ext>
            </a:extLst>
          </p:cNvPr>
          <p:cNvGrpSpPr/>
          <p:nvPr/>
        </p:nvGrpSpPr>
        <p:grpSpPr>
          <a:xfrm>
            <a:off x="1775136" y="4839481"/>
            <a:ext cx="374774" cy="346073"/>
            <a:chOff x="1989449" y="4282269"/>
            <a:chExt cx="374774" cy="346073"/>
          </a:xfrm>
          <a:solidFill>
            <a:schemeClr val="accent1"/>
          </a:solidFill>
        </p:grpSpPr>
        <p:sp>
          <p:nvSpPr>
            <p:cNvPr id="3" name="Google Shape;7781;p56">
              <a:extLst>
                <a:ext uri="{FF2B5EF4-FFF2-40B4-BE49-F238E27FC236}">
                  <a16:creationId xmlns:a16="http://schemas.microsoft.com/office/drawing/2014/main" id="{79710F08-D06B-B84B-8502-79D3A1F98600}"/>
                </a:ext>
              </a:extLst>
            </p:cNvPr>
            <p:cNvSpPr/>
            <p:nvPr/>
          </p:nvSpPr>
          <p:spPr>
            <a:xfrm>
              <a:off x="2067590" y="4506432"/>
              <a:ext cx="78172" cy="70941"/>
            </a:xfrm>
            <a:custGeom>
              <a:avLst/>
              <a:gdLst/>
              <a:ahLst/>
              <a:cxnLst/>
              <a:rect l="l" t="t" r="r" b="b"/>
              <a:pathLst>
                <a:path w="2454" h="2227" extrusionOk="0">
                  <a:moveTo>
                    <a:pt x="1231" y="325"/>
                  </a:moveTo>
                  <a:cubicBezTo>
                    <a:pt x="1435" y="325"/>
                    <a:pt x="1638" y="399"/>
                    <a:pt x="1786" y="548"/>
                  </a:cubicBezTo>
                  <a:cubicBezTo>
                    <a:pt x="2096" y="857"/>
                    <a:pt x="2096" y="1369"/>
                    <a:pt x="1786" y="1667"/>
                  </a:cubicBezTo>
                  <a:cubicBezTo>
                    <a:pt x="1626" y="1822"/>
                    <a:pt x="1420" y="1899"/>
                    <a:pt x="1218" y="1899"/>
                  </a:cubicBezTo>
                  <a:cubicBezTo>
                    <a:pt x="1016" y="1899"/>
                    <a:pt x="816" y="1822"/>
                    <a:pt x="667" y="1667"/>
                  </a:cubicBezTo>
                  <a:cubicBezTo>
                    <a:pt x="358" y="1357"/>
                    <a:pt x="358" y="845"/>
                    <a:pt x="667" y="548"/>
                  </a:cubicBezTo>
                  <a:cubicBezTo>
                    <a:pt x="822" y="399"/>
                    <a:pt x="1027" y="325"/>
                    <a:pt x="1231" y="325"/>
                  </a:cubicBezTo>
                  <a:close/>
                  <a:moveTo>
                    <a:pt x="1237" y="0"/>
                  </a:moveTo>
                  <a:cubicBezTo>
                    <a:pt x="950" y="0"/>
                    <a:pt x="661" y="107"/>
                    <a:pt x="441" y="322"/>
                  </a:cubicBezTo>
                  <a:cubicBezTo>
                    <a:pt x="1" y="762"/>
                    <a:pt x="1" y="1476"/>
                    <a:pt x="441" y="1905"/>
                  </a:cubicBezTo>
                  <a:cubicBezTo>
                    <a:pt x="655" y="2119"/>
                    <a:pt x="944" y="2227"/>
                    <a:pt x="1233" y="2227"/>
                  </a:cubicBezTo>
                  <a:cubicBezTo>
                    <a:pt x="1522" y="2227"/>
                    <a:pt x="1810" y="2119"/>
                    <a:pt x="2025" y="1905"/>
                  </a:cubicBezTo>
                  <a:cubicBezTo>
                    <a:pt x="2453" y="1476"/>
                    <a:pt x="2453" y="762"/>
                    <a:pt x="2025" y="322"/>
                  </a:cubicBezTo>
                  <a:cubicBezTo>
                    <a:pt x="1810" y="107"/>
                    <a:pt x="1525" y="0"/>
                    <a:pt x="12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782;p56">
              <a:extLst>
                <a:ext uri="{FF2B5EF4-FFF2-40B4-BE49-F238E27FC236}">
                  <a16:creationId xmlns:a16="http://schemas.microsoft.com/office/drawing/2014/main" id="{0C4A77BA-3134-5F44-A70A-61EBA13FB836}"/>
                </a:ext>
              </a:extLst>
            </p:cNvPr>
            <p:cNvSpPr/>
            <p:nvPr/>
          </p:nvSpPr>
          <p:spPr>
            <a:xfrm>
              <a:off x="2036117" y="4422972"/>
              <a:ext cx="77790" cy="70973"/>
            </a:xfrm>
            <a:custGeom>
              <a:avLst/>
              <a:gdLst/>
              <a:ahLst/>
              <a:cxnLst/>
              <a:rect l="l" t="t" r="r" b="b"/>
              <a:pathLst>
                <a:path w="2442" h="2228" extrusionOk="0">
                  <a:moveTo>
                    <a:pt x="1224" y="328"/>
                  </a:moveTo>
                  <a:cubicBezTo>
                    <a:pt x="1426" y="328"/>
                    <a:pt x="1626" y="406"/>
                    <a:pt x="1774" y="560"/>
                  </a:cubicBezTo>
                  <a:cubicBezTo>
                    <a:pt x="2084" y="882"/>
                    <a:pt x="2084" y="1382"/>
                    <a:pt x="1774" y="1680"/>
                  </a:cubicBezTo>
                  <a:cubicBezTo>
                    <a:pt x="1620" y="1834"/>
                    <a:pt x="1420" y="1912"/>
                    <a:pt x="1219" y="1912"/>
                  </a:cubicBezTo>
                  <a:cubicBezTo>
                    <a:pt x="1018" y="1912"/>
                    <a:pt x="816" y="1834"/>
                    <a:pt x="655" y="1680"/>
                  </a:cubicBezTo>
                  <a:cubicBezTo>
                    <a:pt x="346" y="1370"/>
                    <a:pt x="346" y="858"/>
                    <a:pt x="655" y="560"/>
                  </a:cubicBezTo>
                  <a:cubicBezTo>
                    <a:pt x="816" y="406"/>
                    <a:pt x="1021" y="328"/>
                    <a:pt x="1224" y="328"/>
                  </a:cubicBezTo>
                  <a:close/>
                  <a:moveTo>
                    <a:pt x="1227" y="1"/>
                  </a:moveTo>
                  <a:cubicBezTo>
                    <a:pt x="941" y="1"/>
                    <a:pt x="655" y="108"/>
                    <a:pt x="441" y="322"/>
                  </a:cubicBezTo>
                  <a:cubicBezTo>
                    <a:pt x="0" y="763"/>
                    <a:pt x="0" y="1477"/>
                    <a:pt x="441" y="1906"/>
                  </a:cubicBezTo>
                  <a:cubicBezTo>
                    <a:pt x="655" y="2120"/>
                    <a:pt x="941" y="2227"/>
                    <a:pt x="1227" y="2227"/>
                  </a:cubicBezTo>
                  <a:cubicBezTo>
                    <a:pt x="1512" y="2227"/>
                    <a:pt x="1798" y="2120"/>
                    <a:pt x="2012" y="1906"/>
                  </a:cubicBezTo>
                  <a:cubicBezTo>
                    <a:pt x="2441" y="1477"/>
                    <a:pt x="2441" y="775"/>
                    <a:pt x="2012" y="322"/>
                  </a:cubicBezTo>
                  <a:cubicBezTo>
                    <a:pt x="1798" y="108"/>
                    <a:pt x="1512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783;p56">
              <a:extLst>
                <a:ext uri="{FF2B5EF4-FFF2-40B4-BE49-F238E27FC236}">
                  <a16:creationId xmlns:a16="http://schemas.microsoft.com/office/drawing/2014/main" id="{C347BF3E-5683-9349-933A-752C68328268}"/>
                </a:ext>
              </a:extLst>
            </p:cNvPr>
            <p:cNvSpPr/>
            <p:nvPr/>
          </p:nvSpPr>
          <p:spPr>
            <a:xfrm>
              <a:off x="2073292" y="4336327"/>
              <a:ext cx="77758" cy="71419"/>
            </a:xfrm>
            <a:custGeom>
              <a:avLst/>
              <a:gdLst/>
              <a:ahLst/>
              <a:cxnLst/>
              <a:rect l="l" t="t" r="r" b="b"/>
              <a:pathLst>
                <a:path w="2441" h="2242" extrusionOk="0">
                  <a:moveTo>
                    <a:pt x="1231" y="345"/>
                  </a:moveTo>
                  <a:cubicBezTo>
                    <a:pt x="1435" y="345"/>
                    <a:pt x="1637" y="423"/>
                    <a:pt x="1786" y="578"/>
                  </a:cubicBezTo>
                  <a:cubicBezTo>
                    <a:pt x="2084" y="875"/>
                    <a:pt x="2084" y="1375"/>
                    <a:pt x="1786" y="1697"/>
                  </a:cubicBezTo>
                  <a:cubicBezTo>
                    <a:pt x="1631" y="1852"/>
                    <a:pt x="1426" y="1929"/>
                    <a:pt x="1222" y="1929"/>
                  </a:cubicBezTo>
                  <a:cubicBezTo>
                    <a:pt x="1018" y="1929"/>
                    <a:pt x="816" y="1852"/>
                    <a:pt x="667" y="1697"/>
                  </a:cubicBezTo>
                  <a:cubicBezTo>
                    <a:pt x="357" y="1375"/>
                    <a:pt x="357" y="875"/>
                    <a:pt x="667" y="578"/>
                  </a:cubicBezTo>
                  <a:cubicBezTo>
                    <a:pt x="822" y="423"/>
                    <a:pt x="1027" y="345"/>
                    <a:pt x="1231" y="345"/>
                  </a:cubicBezTo>
                  <a:close/>
                  <a:moveTo>
                    <a:pt x="1216" y="0"/>
                  </a:moveTo>
                  <a:cubicBezTo>
                    <a:pt x="929" y="0"/>
                    <a:pt x="643" y="113"/>
                    <a:pt x="429" y="339"/>
                  </a:cubicBezTo>
                  <a:cubicBezTo>
                    <a:pt x="0" y="768"/>
                    <a:pt x="0" y="1482"/>
                    <a:pt x="429" y="1911"/>
                  </a:cubicBezTo>
                  <a:cubicBezTo>
                    <a:pt x="643" y="2131"/>
                    <a:pt x="929" y="2242"/>
                    <a:pt x="1216" y="2242"/>
                  </a:cubicBezTo>
                  <a:cubicBezTo>
                    <a:pt x="1503" y="2242"/>
                    <a:pt x="1792" y="2131"/>
                    <a:pt x="2012" y="1911"/>
                  </a:cubicBezTo>
                  <a:cubicBezTo>
                    <a:pt x="2441" y="1482"/>
                    <a:pt x="2441" y="768"/>
                    <a:pt x="2012" y="339"/>
                  </a:cubicBezTo>
                  <a:cubicBezTo>
                    <a:pt x="1792" y="113"/>
                    <a:pt x="1503" y="0"/>
                    <a:pt x="1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784;p56">
              <a:extLst>
                <a:ext uri="{FF2B5EF4-FFF2-40B4-BE49-F238E27FC236}">
                  <a16:creationId xmlns:a16="http://schemas.microsoft.com/office/drawing/2014/main" id="{549D74E4-C622-A642-8576-07555E57671E}"/>
                </a:ext>
              </a:extLst>
            </p:cNvPr>
            <p:cNvSpPr/>
            <p:nvPr/>
          </p:nvSpPr>
          <p:spPr>
            <a:xfrm>
              <a:off x="2181376" y="4334606"/>
              <a:ext cx="126719" cy="117449"/>
            </a:xfrm>
            <a:custGeom>
              <a:avLst/>
              <a:gdLst/>
              <a:ahLst/>
              <a:cxnLst/>
              <a:rect l="l" t="t" r="r" b="b"/>
              <a:pathLst>
                <a:path w="3978" h="3687" extrusionOk="0">
                  <a:moveTo>
                    <a:pt x="2013" y="1"/>
                  </a:moveTo>
                  <a:cubicBezTo>
                    <a:pt x="1542" y="1"/>
                    <a:pt x="1072" y="179"/>
                    <a:pt x="715" y="536"/>
                  </a:cubicBezTo>
                  <a:cubicBezTo>
                    <a:pt x="0" y="1251"/>
                    <a:pt x="0" y="2429"/>
                    <a:pt x="715" y="3144"/>
                  </a:cubicBezTo>
                  <a:cubicBezTo>
                    <a:pt x="1078" y="3507"/>
                    <a:pt x="1551" y="3686"/>
                    <a:pt x="2023" y="3686"/>
                  </a:cubicBezTo>
                  <a:cubicBezTo>
                    <a:pt x="2558" y="3686"/>
                    <a:pt x="3092" y="3456"/>
                    <a:pt x="3465" y="3001"/>
                  </a:cubicBezTo>
                  <a:cubicBezTo>
                    <a:pt x="3525" y="2918"/>
                    <a:pt x="3513" y="2810"/>
                    <a:pt x="3429" y="2751"/>
                  </a:cubicBezTo>
                  <a:cubicBezTo>
                    <a:pt x="3401" y="2732"/>
                    <a:pt x="3367" y="2722"/>
                    <a:pt x="3332" y="2722"/>
                  </a:cubicBezTo>
                  <a:cubicBezTo>
                    <a:pt x="3280" y="2722"/>
                    <a:pt x="3227" y="2744"/>
                    <a:pt x="3191" y="2787"/>
                  </a:cubicBezTo>
                  <a:cubicBezTo>
                    <a:pt x="2893" y="3168"/>
                    <a:pt x="2452" y="3359"/>
                    <a:pt x="2009" y="3359"/>
                  </a:cubicBezTo>
                  <a:cubicBezTo>
                    <a:pt x="1620" y="3359"/>
                    <a:pt x="1229" y="3212"/>
                    <a:pt x="929" y="2918"/>
                  </a:cubicBezTo>
                  <a:cubicBezTo>
                    <a:pt x="334" y="2322"/>
                    <a:pt x="334" y="1370"/>
                    <a:pt x="929" y="774"/>
                  </a:cubicBezTo>
                  <a:cubicBezTo>
                    <a:pt x="1227" y="477"/>
                    <a:pt x="1614" y="328"/>
                    <a:pt x="2001" y="328"/>
                  </a:cubicBezTo>
                  <a:cubicBezTo>
                    <a:pt x="2388" y="328"/>
                    <a:pt x="2775" y="477"/>
                    <a:pt x="3072" y="774"/>
                  </a:cubicBezTo>
                  <a:cubicBezTo>
                    <a:pt x="3465" y="1155"/>
                    <a:pt x="3620" y="1727"/>
                    <a:pt x="3465" y="2263"/>
                  </a:cubicBezTo>
                  <a:cubicBezTo>
                    <a:pt x="3441" y="2358"/>
                    <a:pt x="3501" y="2441"/>
                    <a:pt x="3572" y="2477"/>
                  </a:cubicBezTo>
                  <a:cubicBezTo>
                    <a:pt x="3585" y="2481"/>
                    <a:pt x="3598" y="2482"/>
                    <a:pt x="3611" y="2482"/>
                  </a:cubicBezTo>
                  <a:cubicBezTo>
                    <a:pt x="3683" y="2482"/>
                    <a:pt x="3755" y="2430"/>
                    <a:pt x="3775" y="2370"/>
                  </a:cubicBezTo>
                  <a:cubicBezTo>
                    <a:pt x="3977" y="1715"/>
                    <a:pt x="3799" y="1013"/>
                    <a:pt x="3310" y="536"/>
                  </a:cubicBezTo>
                  <a:cubicBezTo>
                    <a:pt x="2953" y="179"/>
                    <a:pt x="2483" y="1"/>
                    <a:pt x="2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785;p56">
              <a:extLst>
                <a:ext uri="{FF2B5EF4-FFF2-40B4-BE49-F238E27FC236}">
                  <a16:creationId xmlns:a16="http://schemas.microsoft.com/office/drawing/2014/main" id="{3AF121CD-DF4B-9744-A03B-C0D0ADB9113F}"/>
                </a:ext>
              </a:extLst>
            </p:cNvPr>
            <p:cNvSpPr/>
            <p:nvPr/>
          </p:nvSpPr>
          <p:spPr>
            <a:xfrm>
              <a:off x="1989449" y="4282269"/>
              <a:ext cx="374774" cy="346073"/>
            </a:xfrm>
            <a:custGeom>
              <a:avLst/>
              <a:gdLst/>
              <a:ahLst/>
              <a:cxnLst/>
              <a:rect l="l" t="t" r="r" b="b"/>
              <a:pathLst>
                <a:path w="11765" h="10864" extrusionOk="0">
                  <a:moveTo>
                    <a:pt x="6254" y="0"/>
                  </a:moveTo>
                  <a:cubicBezTo>
                    <a:pt x="6237" y="0"/>
                    <a:pt x="6221" y="0"/>
                    <a:pt x="6204" y="1"/>
                  </a:cubicBezTo>
                  <a:cubicBezTo>
                    <a:pt x="4001" y="12"/>
                    <a:pt x="2144" y="1310"/>
                    <a:pt x="1263" y="3108"/>
                  </a:cubicBezTo>
                  <a:cubicBezTo>
                    <a:pt x="1215" y="3179"/>
                    <a:pt x="1263" y="3287"/>
                    <a:pt x="1334" y="3334"/>
                  </a:cubicBezTo>
                  <a:cubicBezTo>
                    <a:pt x="1353" y="3344"/>
                    <a:pt x="1374" y="3348"/>
                    <a:pt x="1396" y="3348"/>
                  </a:cubicBezTo>
                  <a:cubicBezTo>
                    <a:pt x="1458" y="3348"/>
                    <a:pt x="1525" y="3312"/>
                    <a:pt x="1561" y="3251"/>
                  </a:cubicBezTo>
                  <a:cubicBezTo>
                    <a:pt x="1811" y="2739"/>
                    <a:pt x="2144" y="2275"/>
                    <a:pt x="2561" y="1858"/>
                  </a:cubicBezTo>
                  <a:cubicBezTo>
                    <a:pt x="3567" y="846"/>
                    <a:pt x="4895" y="340"/>
                    <a:pt x="6228" y="340"/>
                  </a:cubicBezTo>
                  <a:cubicBezTo>
                    <a:pt x="7544" y="340"/>
                    <a:pt x="8865" y="834"/>
                    <a:pt x="9883" y="1822"/>
                  </a:cubicBezTo>
                  <a:cubicBezTo>
                    <a:pt x="10621" y="2560"/>
                    <a:pt x="11109" y="3477"/>
                    <a:pt x="11324" y="4477"/>
                  </a:cubicBezTo>
                  <a:cubicBezTo>
                    <a:pt x="11492" y="5318"/>
                    <a:pt x="10844" y="6029"/>
                    <a:pt x="10051" y="6029"/>
                  </a:cubicBezTo>
                  <a:cubicBezTo>
                    <a:pt x="9946" y="6029"/>
                    <a:pt x="9837" y="6016"/>
                    <a:pt x="9728" y="5989"/>
                  </a:cubicBezTo>
                  <a:cubicBezTo>
                    <a:pt x="9511" y="5939"/>
                    <a:pt x="9295" y="5915"/>
                    <a:pt x="9085" y="5915"/>
                  </a:cubicBezTo>
                  <a:cubicBezTo>
                    <a:pt x="7462" y="5915"/>
                    <a:pt x="6126" y="7342"/>
                    <a:pt x="6347" y="9049"/>
                  </a:cubicBezTo>
                  <a:cubicBezTo>
                    <a:pt x="6469" y="9867"/>
                    <a:pt x="5812" y="10535"/>
                    <a:pt x="5051" y="10535"/>
                  </a:cubicBezTo>
                  <a:cubicBezTo>
                    <a:pt x="4925" y="10535"/>
                    <a:pt x="4796" y="10517"/>
                    <a:pt x="4668" y="10478"/>
                  </a:cubicBezTo>
                  <a:cubicBezTo>
                    <a:pt x="1989" y="9645"/>
                    <a:pt x="334" y="6704"/>
                    <a:pt x="1322" y="3834"/>
                  </a:cubicBezTo>
                  <a:cubicBezTo>
                    <a:pt x="1346" y="3751"/>
                    <a:pt x="1311" y="3656"/>
                    <a:pt x="1215" y="3632"/>
                  </a:cubicBezTo>
                  <a:cubicBezTo>
                    <a:pt x="1196" y="3624"/>
                    <a:pt x="1176" y="3620"/>
                    <a:pt x="1157" y="3620"/>
                  </a:cubicBezTo>
                  <a:cubicBezTo>
                    <a:pt x="1092" y="3620"/>
                    <a:pt x="1031" y="3663"/>
                    <a:pt x="1013" y="3727"/>
                  </a:cubicBezTo>
                  <a:cubicBezTo>
                    <a:pt x="1" y="6704"/>
                    <a:pt x="1668" y="9859"/>
                    <a:pt x="4585" y="10788"/>
                  </a:cubicBezTo>
                  <a:cubicBezTo>
                    <a:pt x="4749" y="10839"/>
                    <a:pt x="4915" y="10864"/>
                    <a:pt x="5079" y="10864"/>
                  </a:cubicBezTo>
                  <a:cubicBezTo>
                    <a:pt x="5451" y="10864"/>
                    <a:pt x="5811" y="10734"/>
                    <a:pt x="6109" y="10478"/>
                  </a:cubicBezTo>
                  <a:cubicBezTo>
                    <a:pt x="6549" y="10121"/>
                    <a:pt x="6752" y="9549"/>
                    <a:pt x="6680" y="9002"/>
                  </a:cubicBezTo>
                  <a:cubicBezTo>
                    <a:pt x="6481" y="7520"/>
                    <a:pt x="7653" y="6252"/>
                    <a:pt x="9076" y="6252"/>
                  </a:cubicBezTo>
                  <a:cubicBezTo>
                    <a:pt x="9266" y="6252"/>
                    <a:pt x="9461" y="6275"/>
                    <a:pt x="9657" y="6323"/>
                  </a:cubicBezTo>
                  <a:cubicBezTo>
                    <a:pt x="9781" y="6352"/>
                    <a:pt x="9908" y="6367"/>
                    <a:pt x="10033" y="6367"/>
                  </a:cubicBezTo>
                  <a:cubicBezTo>
                    <a:pt x="10460" y="6367"/>
                    <a:pt x="10880" y="6200"/>
                    <a:pt x="11193" y="5906"/>
                  </a:cubicBezTo>
                  <a:cubicBezTo>
                    <a:pt x="11574" y="5513"/>
                    <a:pt x="11764" y="4965"/>
                    <a:pt x="11645" y="4418"/>
                  </a:cubicBezTo>
                  <a:cubicBezTo>
                    <a:pt x="11113" y="1897"/>
                    <a:pt x="8910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7786;p56">
            <a:extLst>
              <a:ext uri="{FF2B5EF4-FFF2-40B4-BE49-F238E27FC236}">
                <a16:creationId xmlns:a16="http://schemas.microsoft.com/office/drawing/2014/main" id="{9EF37908-7927-7340-ACC4-98DA7518ED4C}"/>
              </a:ext>
            </a:extLst>
          </p:cNvPr>
          <p:cNvGrpSpPr/>
          <p:nvPr/>
        </p:nvGrpSpPr>
        <p:grpSpPr>
          <a:xfrm>
            <a:off x="2273126" y="4837952"/>
            <a:ext cx="198775" cy="348972"/>
            <a:chOff x="2487439" y="4280740"/>
            <a:chExt cx="198775" cy="348972"/>
          </a:xfrm>
          <a:solidFill>
            <a:schemeClr val="accent1"/>
          </a:solidFill>
        </p:grpSpPr>
        <p:sp>
          <p:nvSpPr>
            <p:cNvPr id="9" name="Google Shape;7787;p56">
              <a:extLst>
                <a:ext uri="{FF2B5EF4-FFF2-40B4-BE49-F238E27FC236}">
                  <a16:creationId xmlns:a16="http://schemas.microsoft.com/office/drawing/2014/main" id="{DE8F4963-F29B-1346-A2FA-62F20E1CEED8}"/>
                </a:ext>
              </a:extLst>
            </p:cNvPr>
            <p:cNvSpPr/>
            <p:nvPr/>
          </p:nvSpPr>
          <p:spPr>
            <a:xfrm>
              <a:off x="2487439" y="4280740"/>
              <a:ext cx="198775" cy="348972"/>
            </a:xfrm>
            <a:custGeom>
              <a:avLst/>
              <a:gdLst/>
              <a:ahLst/>
              <a:cxnLst/>
              <a:rect l="l" t="t" r="r" b="b"/>
              <a:pathLst>
                <a:path w="6240" h="10955" extrusionOk="0">
                  <a:moveTo>
                    <a:pt x="5644" y="358"/>
                  </a:moveTo>
                  <a:lnTo>
                    <a:pt x="5644" y="2870"/>
                  </a:lnTo>
                  <a:cubicBezTo>
                    <a:pt x="5644" y="4001"/>
                    <a:pt x="4882" y="5013"/>
                    <a:pt x="3787" y="5311"/>
                  </a:cubicBezTo>
                  <a:cubicBezTo>
                    <a:pt x="3716" y="5323"/>
                    <a:pt x="3656" y="5406"/>
                    <a:pt x="3656" y="5478"/>
                  </a:cubicBezTo>
                  <a:cubicBezTo>
                    <a:pt x="3656" y="5549"/>
                    <a:pt x="3716" y="5621"/>
                    <a:pt x="3787" y="5644"/>
                  </a:cubicBezTo>
                  <a:cubicBezTo>
                    <a:pt x="4882" y="5942"/>
                    <a:pt x="5644" y="6954"/>
                    <a:pt x="5644" y="8085"/>
                  </a:cubicBezTo>
                  <a:lnTo>
                    <a:pt x="5644" y="10597"/>
                  </a:lnTo>
                  <a:lnTo>
                    <a:pt x="584" y="10597"/>
                  </a:lnTo>
                  <a:lnTo>
                    <a:pt x="584" y="8085"/>
                  </a:lnTo>
                  <a:cubicBezTo>
                    <a:pt x="584" y="6954"/>
                    <a:pt x="1346" y="5942"/>
                    <a:pt x="2442" y="5644"/>
                  </a:cubicBezTo>
                  <a:cubicBezTo>
                    <a:pt x="2525" y="5621"/>
                    <a:pt x="2573" y="5549"/>
                    <a:pt x="2573" y="5478"/>
                  </a:cubicBezTo>
                  <a:cubicBezTo>
                    <a:pt x="2573" y="5406"/>
                    <a:pt x="2525" y="5323"/>
                    <a:pt x="2442" y="5311"/>
                  </a:cubicBezTo>
                  <a:cubicBezTo>
                    <a:pt x="1346" y="5013"/>
                    <a:pt x="584" y="4001"/>
                    <a:pt x="584" y="2870"/>
                  </a:cubicBezTo>
                  <a:lnTo>
                    <a:pt x="584" y="358"/>
                  </a:lnTo>
                  <a:close/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239" y="358"/>
                  </a:lnTo>
                  <a:lnTo>
                    <a:pt x="239" y="2870"/>
                  </a:lnTo>
                  <a:cubicBezTo>
                    <a:pt x="239" y="4001"/>
                    <a:pt x="894" y="5013"/>
                    <a:pt x="1894" y="5478"/>
                  </a:cubicBezTo>
                  <a:cubicBezTo>
                    <a:pt x="894" y="5942"/>
                    <a:pt x="239" y="6966"/>
                    <a:pt x="239" y="8085"/>
                  </a:cubicBezTo>
                  <a:lnTo>
                    <a:pt x="239" y="10597"/>
                  </a:lnTo>
                  <a:lnTo>
                    <a:pt x="179" y="10597"/>
                  </a:lnTo>
                  <a:cubicBezTo>
                    <a:pt x="84" y="10597"/>
                    <a:pt x="1" y="10669"/>
                    <a:pt x="1" y="10776"/>
                  </a:cubicBezTo>
                  <a:cubicBezTo>
                    <a:pt x="1" y="10883"/>
                    <a:pt x="84" y="10955"/>
                    <a:pt x="179" y="10955"/>
                  </a:cubicBezTo>
                  <a:lnTo>
                    <a:pt x="6061" y="10955"/>
                  </a:lnTo>
                  <a:cubicBezTo>
                    <a:pt x="6168" y="10955"/>
                    <a:pt x="6240" y="10883"/>
                    <a:pt x="6240" y="10776"/>
                  </a:cubicBezTo>
                  <a:cubicBezTo>
                    <a:pt x="6240" y="10669"/>
                    <a:pt x="6144" y="10597"/>
                    <a:pt x="6061" y="10597"/>
                  </a:cubicBezTo>
                  <a:lnTo>
                    <a:pt x="6002" y="10597"/>
                  </a:lnTo>
                  <a:lnTo>
                    <a:pt x="6002" y="8085"/>
                  </a:lnTo>
                  <a:cubicBezTo>
                    <a:pt x="6002" y="6954"/>
                    <a:pt x="5347" y="5942"/>
                    <a:pt x="4347" y="5478"/>
                  </a:cubicBezTo>
                  <a:cubicBezTo>
                    <a:pt x="5347" y="5013"/>
                    <a:pt x="6002" y="3989"/>
                    <a:pt x="6002" y="2870"/>
                  </a:cubicBezTo>
                  <a:lnTo>
                    <a:pt x="6002" y="358"/>
                  </a:lnTo>
                  <a:lnTo>
                    <a:pt x="6061" y="358"/>
                  </a:lnTo>
                  <a:cubicBezTo>
                    <a:pt x="6168" y="358"/>
                    <a:pt x="6240" y="287"/>
                    <a:pt x="6240" y="179"/>
                  </a:cubicBezTo>
                  <a:cubicBezTo>
                    <a:pt x="6240" y="72"/>
                    <a:pt x="6168" y="1"/>
                    <a:pt x="6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788;p56">
              <a:extLst>
                <a:ext uri="{FF2B5EF4-FFF2-40B4-BE49-F238E27FC236}">
                  <a16:creationId xmlns:a16="http://schemas.microsoft.com/office/drawing/2014/main" id="{9607AF8C-7279-7C4B-839A-E19ECA4B77C1}"/>
                </a:ext>
              </a:extLst>
            </p:cNvPr>
            <p:cNvSpPr/>
            <p:nvPr/>
          </p:nvSpPr>
          <p:spPr>
            <a:xfrm>
              <a:off x="2516267" y="4511784"/>
              <a:ext cx="139620" cy="95565"/>
            </a:xfrm>
            <a:custGeom>
              <a:avLst/>
              <a:gdLst/>
              <a:ahLst/>
              <a:cxnLst/>
              <a:rect l="l" t="t" r="r" b="b"/>
              <a:pathLst>
                <a:path w="4383" h="3000" extrusionOk="0">
                  <a:moveTo>
                    <a:pt x="1670" y="0"/>
                  </a:moveTo>
                  <a:cubicBezTo>
                    <a:pt x="1650" y="0"/>
                    <a:pt x="1629" y="4"/>
                    <a:pt x="1608" y="11"/>
                  </a:cubicBezTo>
                  <a:cubicBezTo>
                    <a:pt x="679" y="261"/>
                    <a:pt x="1" y="1130"/>
                    <a:pt x="1" y="2106"/>
                  </a:cubicBezTo>
                  <a:lnTo>
                    <a:pt x="1" y="2821"/>
                  </a:lnTo>
                  <a:cubicBezTo>
                    <a:pt x="1" y="2928"/>
                    <a:pt x="84" y="2999"/>
                    <a:pt x="179" y="2999"/>
                  </a:cubicBezTo>
                  <a:lnTo>
                    <a:pt x="4192" y="2999"/>
                  </a:lnTo>
                  <a:cubicBezTo>
                    <a:pt x="4299" y="2999"/>
                    <a:pt x="4370" y="2928"/>
                    <a:pt x="4370" y="2821"/>
                  </a:cubicBezTo>
                  <a:lnTo>
                    <a:pt x="4370" y="2106"/>
                  </a:lnTo>
                  <a:cubicBezTo>
                    <a:pt x="4382" y="1130"/>
                    <a:pt x="3727" y="261"/>
                    <a:pt x="2787" y="11"/>
                  </a:cubicBezTo>
                  <a:cubicBezTo>
                    <a:pt x="2770" y="4"/>
                    <a:pt x="2752" y="0"/>
                    <a:pt x="2735" y="0"/>
                  </a:cubicBezTo>
                  <a:cubicBezTo>
                    <a:pt x="2663" y="0"/>
                    <a:pt x="2589" y="54"/>
                    <a:pt x="2560" y="130"/>
                  </a:cubicBezTo>
                  <a:cubicBezTo>
                    <a:pt x="2537" y="213"/>
                    <a:pt x="2596" y="320"/>
                    <a:pt x="2680" y="356"/>
                  </a:cubicBezTo>
                  <a:cubicBezTo>
                    <a:pt x="3477" y="570"/>
                    <a:pt x="4025" y="1285"/>
                    <a:pt x="4025" y="2106"/>
                  </a:cubicBezTo>
                  <a:lnTo>
                    <a:pt x="4025" y="2642"/>
                  </a:lnTo>
                  <a:lnTo>
                    <a:pt x="382" y="2642"/>
                  </a:lnTo>
                  <a:lnTo>
                    <a:pt x="382" y="2106"/>
                  </a:lnTo>
                  <a:cubicBezTo>
                    <a:pt x="382" y="1285"/>
                    <a:pt x="929" y="558"/>
                    <a:pt x="1715" y="356"/>
                  </a:cubicBezTo>
                  <a:cubicBezTo>
                    <a:pt x="1810" y="320"/>
                    <a:pt x="1870" y="237"/>
                    <a:pt x="1834" y="130"/>
                  </a:cubicBezTo>
                  <a:cubicBezTo>
                    <a:pt x="1815" y="54"/>
                    <a:pt x="1750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789;p56">
              <a:extLst>
                <a:ext uri="{FF2B5EF4-FFF2-40B4-BE49-F238E27FC236}">
                  <a16:creationId xmlns:a16="http://schemas.microsoft.com/office/drawing/2014/main" id="{41C2FCC6-389B-4D4A-8CAA-48331BF30AA0}"/>
                </a:ext>
              </a:extLst>
            </p:cNvPr>
            <p:cNvSpPr/>
            <p:nvPr/>
          </p:nvSpPr>
          <p:spPr>
            <a:xfrm>
              <a:off x="2518911" y="4385065"/>
              <a:ext cx="134683" cy="105090"/>
            </a:xfrm>
            <a:custGeom>
              <a:avLst/>
              <a:gdLst/>
              <a:ahLst/>
              <a:cxnLst/>
              <a:rect l="l" t="t" r="r" b="b"/>
              <a:pathLst>
                <a:path w="4228" h="3299" extrusionOk="0">
                  <a:moveTo>
                    <a:pt x="191" y="0"/>
                  </a:moveTo>
                  <a:cubicBezTo>
                    <a:pt x="132" y="0"/>
                    <a:pt x="84" y="24"/>
                    <a:pt x="49" y="72"/>
                  </a:cubicBezTo>
                  <a:cubicBezTo>
                    <a:pt x="13" y="119"/>
                    <a:pt x="1" y="179"/>
                    <a:pt x="13" y="238"/>
                  </a:cubicBezTo>
                  <a:cubicBezTo>
                    <a:pt x="239" y="953"/>
                    <a:pt x="799" y="1512"/>
                    <a:pt x="1513" y="1691"/>
                  </a:cubicBezTo>
                  <a:cubicBezTo>
                    <a:pt x="1632" y="1727"/>
                    <a:pt x="1751" y="1750"/>
                    <a:pt x="1918" y="1774"/>
                  </a:cubicBezTo>
                  <a:lnTo>
                    <a:pt x="1954" y="3120"/>
                  </a:lnTo>
                  <a:cubicBezTo>
                    <a:pt x="1954" y="3227"/>
                    <a:pt x="2025" y="3298"/>
                    <a:pt x="2132" y="3298"/>
                  </a:cubicBezTo>
                  <a:cubicBezTo>
                    <a:pt x="2227" y="3298"/>
                    <a:pt x="2311" y="3227"/>
                    <a:pt x="2311" y="3120"/>
                  </a:cubicBezTo>
                  <a:lnTo>
                    <a:pt x="2311" y="1774"/>
                  </a:lnTo>
                  <a:cubicBezTo>
                    <a:pt x="2466" y="1750"/>
                    <a:pt x="2585" y="1727"/>
                    <a:pt x="2704" y="1691"/>
                  </a:cubicBezTo>
                  <a:cubicBezTo>
                    <a:pt x="3418" y="1512"/>
                    <a:pt x="4001" y="953"/>
                    <a:pt x="4216" y="238"/>
                  </a:cubicBezTo>
                  <a:cubicBezTo>
                    <a:pt x="4228" y="179"/>
                    <a:pt x="4216" y="119"/>
                    <a:pt x="4180" y="72"/>
                  </a:cubicBezTo>
                  <a:cubicBezTo>
                    <a:pt x="4156" y="24"/>
                    <a:pt x="4097" y="0"/>
                    <a:pt x="4037" y="0"/>
                  </a:cubicBezTo>
                  <a:lnTo>
                    <a:pt x="2454" y="0"/>
                  </a:lnTo>
                  <a:cubicBezTo>
                    <a:pt x="2347" y="0"/>
                    <a:pt x="2275" y="72"/>
                    <a:pt x="2275" y="179"/>
                  </a:cubicBezTo>
                  <a:cubicBezTo>
                    <a:pt x="2275" y="286"/>
                    <a:pt x="2347" y="357"/>
                    <a:pt x="2454" y="357"/>
                  </a:cubicBezTo>
                  <a:lnTo>
                    <a:pt x="3775" y="357"/>
                  </a:lnTo>
                  <a:cubicBezTo>
                    <a:pt x="3561" y="845"/>
                    <a:pt x="3120" y="1215"/>
                    <a:pt x="2608" y="1357"/>
                  </a:cubicBezTo>
                  <a:cubicBezTo>
                    <a:pt x="2501" y="1381"/>
                    <a:pt x="2335" y="1429"/>
                    <a:pt x="2108" y="1429"/>
                  </a:cubicBezTo>
                  <a:cubicBezTo>
                    <a:pt x="1894" y="1429"/>
                    <a:pt x="1739" y="1381"/>
                    <a:pt x="1620" y="1357"/>
                  </a:cubicBezTo>
                  <a:cubicBezTo>
                    <a:pt x="1096" y="1215"/>
                    <a:pt x="668" y="845"/>
                    <a:pt x="442" y="357"/>
                  </a:cubicBezTo>
                  <a:lnTo>
                    <a:pt x="1775" y="357"/>
                  </a:lnTo>
                  <a:cubicBezTo>
                    <a:pt x="1870" y="357"/>
                    <a:pt x="1954" y="286"/>
                    <a:pt x="1954" y="179"/>
                  </a:cubicBezTo>
                  <a:cubicBezTo>
                    <a:pt x="1954" y="72"/>
                    <a:pt x="1870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790;p56">
              <a:extLst>
                <a:ext uri="{FF2B5EF4-FFF2-40B4-BE49-F238E27FC236}">
                  <a16:creationId xmlns:a16="http://schemas.microsoft.com/office/drawing/2014/main" id="{D55D0ADF-D7CC-504D-A5E9-A2978684FD6B}"/>
                </a:ext>
              </a:extLst>
            </p:cNvPr>
            <p:cNvSpPr/>
            <p:nvPr/>
          </p:nvSpPr>
          <p:spPr>
            <a:xfrm>
              <a:off x="2580742" y="4501113"/>
              <a:ext cx="11786" cy="13315"/>
            </a:xfrm>
            <a:custGeom>
              <a:avLst/>
              <a:gdLst/>
              <a:ahLst/>
              <a:cxnLst/>
              <a:rect l="l" t="t" r="r" b="b"/>
              <a:pathLst>
                <a:path w="370" h="418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39"/>
                  </a:lnTo>
                  <a:cubicBezTo>
                    <a:pt x="1" y="346"/>
                    <a:pt x="84" y="417"/>
                    <a:pt x="191" y="417"/>
                  </a:cubicBezTo>
                  <a:cubicBezTo>
                    <a:pt x="286" y="417"/>
                    <a:pt x="370" y="346"/>
                    <a:pt x="370" y="239"/>
                  </a:cubicBezTo>
                  <a:lnTo>
                    <a:pt x="370" y="179"/>
                  </a:lnTo>
                  <a:cubicBezTo>
                    <a:pt x="370" y="96"/>
                    <a:pt x="286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7791;p56">
            <a:extLst>
              <a:ext uri="{FF2B5EF4-FFF2-40B4-BE49-F238E27FC236}">
                <a16:creationId xmlns:a16="http://schemas.microsoft.com/office/drawing/2014/main" id="{B98829F9-F69A-FC48-9436-99435112DC04}"/>
              </a:ext>
            </a:extLst>
          </p:cNvPr>
          <p:cNvGrpSpPr/>
          <p:nvPr/>
        </p:nvGrpSpPr>
        <p:grpSpPr>
          <a:xfrm>
            <a:off x="2596645" y="4831135"/>
            <a:ext cx="353145" cy="361873"/>
            <a:chOff x="2810958" y="4273923"/>
            <a:chExt cx="353145" cy="361873"/>
          </a:xfrm>
          <a:solidFill>
            <a:schemeClr val="accent1"/>
          </a:solidFill>
        </p:grpSpPr>
        <p:sp>
          <p:nvSpPr>
            <p:cNvPr id="14" name="Google Shape;7792;p56">
              <a:extLst>
                <a:ext uri="{FF2B5EF4-FFF2-40B4-BE49-F238E27FC236}">
                  <a16:creationId xmlns:a16="http://schemas.microsoft.com/office/drawing/2014/main" id="{6204D055-796A-254D-BD9A-BF2B9CB311AE}"/>
                </a:ext>
              </a:extLst>
            </p:cNvPr>
            <p:cNvSpPr/>
            <p:nvPr/>
          </p:nvSpPr>
          <p:spPr>
            <a:xfrm>
              <a:off x="2886837" y="4273923"/>
              <a:ext cx="53867" cy="169946"/>
            </a:xfrm>
            <a:custGeom>
              <a:avLst/>
              <a:gdLst/>
              <a:ahLst/>
              <a:cxnLst/>
              <a:rect l="l" t="t" r="r" b="b"/>
              <a:pathLst>
                <a:path w="1691" h="5335" extrusionOk="0">
                  <a:moveTo>
                    <a:pt x="1179" y="346"/>
                  </a:moveTo>
                  <a:cubicBezTo>
                    <a:pt x="1203" y="346"/>
                    <a:pt x="1250" y="382"/>
                    <a:pt x="1250" y="417"/>
                  </a:cubicBezTo>
                  <a:lnTo>
                    <a:pt x="1250" y="644"/>
                  </a:lnTo>
                  <a:lnTo>
                    <a:pt x="464" y="644"/>
                  </a:lnTo>
                  <a:lnTo>
                    <a:pt x="464" y="417"/>
                  </a:lnTo>
                  <a:cubicBezTo>
                    <a:pt x="452" y="382"/>
                    <a:pt x="488" y="346"/>
                    <a:pt x="524" y="346"/>
                  </a:cubicBezTo>
                  <a:close/>
                  <a:moveTo>
                    <a:pt x="1131" y="4275"/>
                  </a:moveTo>
                  <a:lnTo>
                    <a:pt x="845" y="4965"/>
                  </a:lnTo>
                  <a:lnTo>
                    <a:pt x="583" y="4275"/>
                  </a:lnTo>
                  <a:close/>
                  <a:moveTo>
                    <a:pt x="512" y="1"/>
                  </a:moveTo>
                  <a:cubicBezTo>
                    <a:pt x="298" y="1"/>
                    <a:pt x="119" y="179"/>
                    <a:pt x="119" y="405"/>
                  </a:cubicBezTo>
                  <a:lnTo>
                    <a:pt x="119" y="751"/>
                  </a:lnTo>
                  <a:cubicBezTo>
                    <a:pt x="36" y="822"/>
                    <a:pt x="0" y="929"/>
                    <a:pt x="0" y="1036"/>
                  </a:cubicBezTo>
                  <a:lnTo>
                    <a:pt x="0" y="3870"/>
                  </a:lnTo>
                  <a:cubicBezTo>
                    <a:pt x="0" y="4025"/>
                    <a:pt x="71" y="4156"/>
                    <a:pt x="191" y="4215"/>
                  </a:cubicBezTo>
                  <a:lnTo>
                    <a:pt x="560" y="5144"/>
                  </a:lnTo>
                  <a:cubicBezTo>
                    <a:pt x="607" y="5263"/>
                    <a:pt x="726" y="5335"/>
                    <a:pt x="845" y="5335"/>
                  </a:cubicBezTo>
                  <a:cubicBezTo>
                    <a:pt x="976" y="5335"/>
                    <a:pt x="1084" y="5263"/>
                    <a:pt x="1131" y="5144"/>
                  </a:cubicBezTo>
                  <a:lnTo>
                    <a:pt x="1500" y="4215"/>
                  </a:lnTo>
                  <a:cubicBezTo>
                    <a:pt x="1619" y="4144"/>
                    <a:pt x="1691" y="4025"/>
                    <a:pt x="1691" y="3870"/>
                  </a:cubicBezTo>
                  <a:lnTo>
                    <a:pt x="1691" y="3084"/>
                  </a:lnTo>
                  <a:cubicBezTo>
                    <a:pt x="1691" y="3001"/>
                    <a:pt x="1619" y="2918"/>
                    <a:pt x="1524" y="2918"/>
                  </a:cubicBezTo>
                  <a:cubicBezTo>
                    <a:pt x="1441" y="2918"/>
                    <a:pt x="1369" y="3001"/>
                    <a:pt x="1369" y="3084"/>
                  </a:cubicBezTo>
                  <a:lnTo>
                    <a:pt x="1369" y="3870"/>
                  </a:lnTo>
                  <a:cubicBezTo>
                    <a:pt x="1369" y="3906"/>
                    <a:pt x="1334" y="3953"/>
                    <a:pt x="1286" y="3953"/>
                  </a:cubicBezTo>
                  <a:lnTo>
                    <a:pt x="393" y="3953"/>
                  </a:lnTo>
                  <a:cubicBezTo>
                    <a:pt x="369" y="3953"/>
                    <a:pt x="322" y="3918"/>
                    <a:pt x="322" y="3870"/>
                  </a:cubicBezTo>
                  <a:lnTo>
                    <a:pt x="322" y="1036"/>
                  </a:lnTo>
                  <a:cubicBezTo>
                    <a:pt x="322" y="1001"/>
                    <a:pt x="357" y="953"/>
                    <a:pt x="393" y="953"/>
                  </a:cubicBezTo>
                  <a:lnTo>
                    <a:pt x="1286" y="953"/>
                  </a:lnTo>
                  <a:cubicBezTo>
                    <a:pt x="1322" y="953"/>
                    <a:pt x="1369" y="989"/>
                    <a:pt x="1369" y="1036"/>
                  </a:cubicBezTo>
                  <a:lnTo>
                    <a:pt x="1369" y="2358"/>
                  </a:lnTo>
                  <a:cubicBezTo>
                    <a:pt x="1369" y="2441"/>
                    <a:pt x="1441" y="2525"/>
                    <a:pt x="1524" y="2525"/>
                  </a:cubicBezTo>
                  <a:cubicBezTo>
                    <a:pt x="1619" y="2525"/>
                    <a:pt x="1691" y="2441"/>
                    <a:pt x="1691" y="2358"/>
                  </a:cubicBezTo>
                  <a:lnTo>
                    <a:pt x="1691" y="1036"/>
                  </a:lnTo>
                  <a:cubicBezTo>
                    <a:pt x="1691" y="929"/>
                    <a:pt x="1643" y="822"/>
                    <a:pt x="1572" y="751"/>
                  </a:cubicBezTo>
                  <a:lnTo>
                    <a:pt x="1572" y="405"/>
                  </a:lnTo>
                  <a:cubicBezTo>
                    <a:pt x="1572" y="179"/>
                    <a:pt x="1393" y="1"/>
                    <a:pt x="1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793;p56">
              <a:extLst>
                <a:ext uri="{FF2B5EF4-FFF2-40B4-BE49-F238E27FC236}">
                  <a16:creationId xmlns:a16="http://schemas.microsoft.com/office/drawing/2014/main" id="{9D96618B-A16E-EC4A-8435-C4048BBC87DC}"/>
                </a:ext>
              </a:extLst>
            </p:cNvPr>
            <p:cNvSpPr/>
            <p:nvPr/>
          </p:nvSpPr>
          <p:spPr>
            <a:xfrm>
              <a:off x="2815131" y="4273923"/>
              <a:ext cx="57307" cy="279942"/>
            </a:xfrm>
            <a:custGeom>
              <a:avLst/>
              <a:gdLst/>
              <a:ahLst/>
              <a:cxnLst/>
              <a:rect l="l" t="t" r="r" b="b"/>
              <a:pathLst>
                <a:path w="1799" h="8788" extrusionOk="0">
                  <a:moveTo>
                    <a:pt x="906" y="382"/>
                  </a:moveTo>
                  <a:lnTo>
                    <a:pt x="1251" y="1239"/>
                  </a:lnTo>
                  <a:lnTo>
                    <a:pt x="572" y="1239"/>
                  </a:lnTo>
                  <a:lnTo>
                    <a:pt x="906" y="382"/>
                  </a:lnTo>
                  <a:close/>
                  <a:moveTo>
                    <a:pt x="751" y="1548"/>
                  </a:moveTo>
                  <a:lnTo>
                    <a:pt x="751" y="7466"/>
                  </a:lnTo>
                  <a:lnTo>
                    <a:pt x="346" y="7466"/>
                  </a:lnTo>
                  <a:lnTo>
                    <a:pt x="346" y="1644"/>
                  </a:lnTo>
                  <a:cubicBezTo>
                    <a:pt x="346" y="1596"/>
                    <a:pt x="394" y="1548"/>
                    <a:pt x="429" y="1548"/>
                  </a:cubicBezTo>
                  <a:close/>
                  <a:moveTo>
                    <a:pt x="1382" y="1572"/>
                  </a:moveTo>
                  <a:cubicBezTo>
                    <a:pt x="1430" y="1572"/>
                    <a:pt x="1477" y="1608"/>
                    <a:pt x="1477" y="1656"/>
                  </a:cubicBezTo>
                  <a:lnTo>
                    <a:pt x="1477" y="7478"/>
                  </a:lnTo>
                  <a:lnTo>
                    <a:pt x="1072" y="7478"/>
                  </a:lnTo>
                  <a:lnTo>
                    <a:pt x="1072" y="1572"/>
                  </a:lnTo>
                  <a:close/>
                  <a:moveTo>
                    <a:pt x="1489" y="7787"/>
                  </a:moveTo>
                  <a:lnTo>
                    <a:pt x="1489" y="8359"/>
                  </a:lnTo>
                  <a:cubicBezTo>
                    <a:pt x="1477" y="8418"/>
                    <a:pt x="1441" y="8442"/>
                    <a:pt x="1382" y="8442"/>
                  </a:cubicBezTo>
                  <a:lnTo>
                    <a:pt x="429" y="8442"/>
                  </a:lnTo>
                  <a:cubicBezTo>
                    <a:pt x="394" y="8442"/>
                    <a:pt x="346" y="8394"/>
                    <a:pt x="346" y="8359"/>
                  </a:cubicBezTo>
                  <a:lnTo>
                    <a:pt x="346" y="7787"/>
                  </a:lnTo>
                  <a:close/>
                  <a:moveTo>
                    <a:pt x="906" y="1"/>
                  </a:moveTo>
                  <a:cubicBezTo>
                    <a:pt x="775" y="1"/>
                    <a:pt x="656" y="84"/>
                    <a:pt x="608" y="215"/>
                  </a:cubicBezTo>
                  <a:lnTo>
                    <a:pt x="179" y="1310"/>
                  </a:lnTo>
                  <a:cubicBezTo>
                    <a:pt x="72" y="1394"/>
                    <a:pt x="13" y="1513"/>
                    <a:pt x="13" y="1656"/>
                  </a:cubicBezTo>
                  <a:lnTo>
                    <a:pt x="13" y="8371"/>
                  </a:lnTo>
                  <a:cubicBezTo>
                    <a:pt x="1" y="8597"/>
                    <a:pt x="191" y="8787"/>
                    <a:pt x="429" y="8787"/>
                  </a:cubicBezTo>
                  <a:lnTo>
                    <a:pt x="1382" y="8787"/>
                  </a:lnTo>
                  <a:cubicBezTo>
                    <a:pt x="1620" y="8787"/>
                    <a:pt x="1799" y="8597"/>
                    <a:pt x="1799" y="8371"/>
                  </a:cubicBezTo>
                  <a:lnTo>
                    <a:pt x="1799" y="1656"/>
                  </a:lnTo>
                  <a:cubicBezTo>
                    <a:pt x="1799" y="1525"/>
                    <a:pt x="1727" y="1394"/>
                    <a:pt x="1632" y="1310"/>
                  </a:cubicBezTo>
                  <a:lnTo>
                    <a:pt x="1203" y="215"/>
                  </a:lnTo>
                  <a:cubicBezTo>
                    <a:pt x="1168" y="96"/>
                    <a:pt x="1037" y="1"/>
                    <a:pt x="9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794;p56">
              <a:extLst>
                <a:ext uri="{FF2B5EF4-FFF2-40B4-BE49-F238E27FC236}">
                  <a16:creationId xmlns:a16="http://schemas.microsoft.com/office/drawing/2014/main" id="{BC2CA56D-C490-3748-9958-92D8215C3D82}"/>
                </a:ext>
              </a:extLst>
            </p:cNvPr>
            <p:cNvSpPr/>
            <p:nvPr/>
          </p:nvSpPr>
          <p:spPr>
            <a:xfrm>
              <a:off x="2883396" y="4463173"/>
              <a:ext cx="60333" cy="90691"/>
            </a:xfrm>
            <a:custGeom>
              <a:avLst/>
              <a:gdLst/>
              <a:ahLst/>
              <a:cxnLst/>
              <a:rect l="l" t="t" r="r" b="b"/>
              <a:pathLst>
                <a:path w="1894" h="2847" extrusionOk="0">
                  <a:moveTo>
                    <a:pt x="1322" y="310"/>
                  </a:moveTo>
                  <a:cubicBezTo>
                    <a:pt x="1370" y="310"/>
                    <a:pt x="1418" y="358"/>
                    <a:pt x="1418" y="406"/>
                  </a:cubicBezTo>
                  <a:lnTo>
                    <a:pt x="1418" y="584"/>
                  </a:lnTo>
                  <a:lnTo>
                    <a:pt x="513" y="584"/>
                  </a:lnTo>
                  <a:lnTo>
                    <a:pt x="513" y="406"/>
                  </a:lnTo>
                  <a:cubicBezTo>
                    <a:pt x="513" y="358"/>
                    <a:pt x="537" y="310"/>
                    <a:pt x="596" y="310"/>
                  </a:cubicBezTo>
                  <a:close/>
                  <a:moveTo>
                    <a:pt x="1477" y="929"/>
                  </a:moveTo>
                  <a:cubicBezTo>
                    <a:pt x="1513" y="929"/>
                    <a:pt x="1561" y="965"/>
                    <a:pt x="1561" y="1013"/>
                  </a:cubicBezTo>
                  <a:lnTo>
                    <a:pt x="1561" y="2418"/>
                  </a:lnTo>
                  <a:cubicBezTo>
                    <a:pt x="1561" y="2453"/>
                    <a:pt x="1525" y="2501"/>
                    <a:pt x="1477" y="2501"/>
                  </a:cubicBezTo>
                  <a:lnTo>
                    <a:pt x="430" y="2501"/>
                  </a:lnTo>
                  <a:cubicBezTo>
                    <a:pt x="394" y="2501"/>
                    <a:pt x="346" y="2453"/>
                    <a:pt x="346" y="2418"/>
                  </a:cubicBezTo>
                  <a:lnTo>
                    <a:pt x="346" y="1013"/>
                  </a:lnTo>
                  <a:cubicBezTo>
                    <a:pt x="346" y="965"/>
                    <a:pt x="382" y="929"/>
                    <a:pt x="430" y="929"/>
                  </a:cubicBezTo>
                  <a:close/>
                  <a:moveTo>
                    <a:pt x="596" y="1"/>
                  </a:moveTo>
                  <a:cubicBezTo>
                    <a:pt x="358" y="1"/>
                    <a:pt x="179" y="191"/>
                    <a:pt x="179" y="418"/>
                  </a:cubicBezTo>
                  <a:lnTo>
                    <a:pt x="179" y="691"/>
                  </a:lnTo>
                  <a:cubicBezTo>
                    <a:pt x="72" y="763"/>
                    <a:pt x="13" y="882"/>
                    <a:pt x="13" y="1013"/>
                  </a:cubicBezTo>
                  <a:lnTo>
                    <a:pt x="13" y="2430"/>
                  </a:lnTo>
                  <a:cubicBezTo>
                    <a:pt x="1" y="2656"/>
                    <a:pt x="191" y="2846"/>
                    <a:pt x="430" y="2846"/>
                  </a:cubicBezTo>
                  <a:lnTo>
                    <a:pt x="1477" y="2846"/>
                  </a:lnTo>
                  <a:cubicBezTo>
                    <a:pt x="1715" y="2846"/>
                    <a:pt x="1894" y="2656"/>
                    <a:pt x="1894" y="2430"/>
                  </a:cubicBezTo>
                  <a:lnTo>
                    <a:pt x="1894" y="1013"/>
                  </a:lnTo>
                  <a:cubicBezTo>
                    <a:pt x="1894" y="882"/>
                    <a:pt x="1834" y="763"/>
                    <a:pt x="1727" y="691"/>
                  </a:cubicBezTo>
                  <a:lnTo>
                    <a:pt x="1727" y="418"/>
                  </a:lnTo>
                  <a:cubicBezTo>
                    <a:pt x="1727" y="179"/>
                    <a:pt x="1537" y="1"/>
                    <a:pt x="1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795;p56">
              <a:extLst>
                <a:ext uri="{FF2B5EF4-FFF2-40B4-BE49-F238E27FC236}">
                  <a16:creationId xmlns:a16="http://schemas.microsoft.com/office/drawing/2014/main" id="{80757F95-9D1E-8647-BA96-BEC9479F1B34}"/>
                </a:ext>
              </a:extLst>
            </p:cNvPr>
            <p:cNvSpPr/>
            <p:nvPr/>
          </p:nvSpPr>
          <p:spPr>
            <a:xfrm>
              <a:off x="2955835" y="4273923"/>
              <a:ext cx="202948" cy="281439"/>
            </a:xfrm>
            <a:custGeom>
              <a:avLst/>
              <a:gdLst/>
              <a:ahLst/>
              <a:cxnLst/>
              <a:rect l="l" t="t" r="r" b="b"/>
              <a:pathLst>
                <a:path w="6371" h="8835" extrusionOk="0">
                  <a:moveTo>
                    <a:pt x="5692" y="524"/>
                  </a:moveTo>
                  <a:cubicBezTo>
                    <a:pt x="5883" y="524"/>
                    <a:pt x="6037" y="679"/>
                    <a:pt x="6037" y="870"/>
                  </a:cubicBezTo>
                  <a:lnTo>
                    <a:pt x="6037" y="7966"/>
                  </a:lnTo>
                  <a:cubicBezTo>
                    <a:pt x="6037" y="8156"/>
                    <a:pt x="5883" y="8311"/>
                    <a:pt x="5692" y="8311"/>
                  </a:cubicBezTo>
                  <a:lnTo>
                    <a:pt x="1811" y="8311"/>
                  </a:lnTo>
                  <a:lnTo>
                    <a:pt x="1811" y="524"/>
                  </a:lnTo>
                  <a:close/>
                  <a:moveTo>
                    <a:pt x="1465" y="346"/>
                  </a:moveTo>
                  <a:lnTo>
                    <a:pt x="1465" y="8490"/>
                  </a:lnTo>
                  <a:lnTo>
                    <a:pt x="1227" y="8490"/>
                  </a:lnTo>
                  <a:lnTo>
                    <a:pt x="1227" y="346"/>
                  </a:lnTo>
                  <a:close/>
                  <a:moveTo>
                    <a:pt x="1215" y="1"/>
                  </a:moveTo>
                  <a:cubicBezTo>
                    <a:pt x="1096" y="1"/>
                    <a:pt x="965" y="72"/>
                    <a:pt x="930" y="179"/>
                  </a:cubicBezTo>
                  <a:lnTo>
                    <a:pt x="418" y="179"/>
                  </a:lnTo>
                  <a:cubicBezTo>
                    <a:pt x="180" y="179"/>
                    <a:pt x="1" y="370"/>
                    <a:pt x="1" y="596"/>
                  </a:cubicBezTo>
                  <a:lnTo>
                    <a:pt x="1" y="2358"/>
                  </a:lnTo>
                  <a:cubicBezTo>
                    <a:pt x="1" y="2441"/>
                    <a:pt x="84" y="2513"/>
                    <a:pt x="168" y="2513"/>
                  </a:cubicBezTo>
                  <a:cubicBezTo>
                    <a:pt x="263" y="2513"/>
                    <a:pt x="334" y="2441"/>
                    <a:pt x="334" y="2358"/>
                  </a:cubicBezTo>
                  <a:lnTo>
                    <a:pt x="334" y="596"/>
                  </a:lnTo>
                  <a:cubicBezTo>
                    <a:pt x="334" y="548"/>
                    <a:pt x="382" y="513"/>
                    <a:pt x="418" y="513"/>
                  </a:cubicBezTo>
                  <a:lnTo>
                    <a:pt x="882" y="513"/>
                  </a:lnTo>
                  <a:lnTo>
                    <a:pt x="882" y="8287"/>
                  </a:lnTo>
                  <a:lnTo>
                    <a:pt x="418" y="8287"/>
                  </a:lnTo>
                  <a:cubicBezTo>
                    <a:pt x="382" y="8287"/>
                    <a:pt x="334" y="8252"/>
                    <a:pt x="334" y="8204"/>
                  </a:cubicBezTo>
                  <a:lnTo>
                    <a:pt x="334" y="3072"/>
                  </a:lnTo>
                  <a:cubicBezTo>
                    <a:pt x="334" y="2977"/>
                    <a:pt x="263" y="2906"/>
                    <a:pt x="168" y="2906"/>
                  </a:cubicBezTo>
                  <a:cubicBezTo>
                    <a:pt x="84" y="2906"/>
                    <a:pt x="1" y="2977"/>
                    <a:pt x="1" y="3072"/>
                  </a:cubicBezTo>
                  <a:lnTo>
                    <a:pt x="1" y="8204"/>
                  </a:lnTo>
                  <a:cubicBezTo>
                    <a:pt x="1" y="8454"/>
                    <a:pt x="203" y="8656"/>
                    <a:pt x="418" y="8656"/>
                  </a:cubicBezTo>
                  <a:lnTo>
                    <a:pt x="930" y="8656"/>
                  </a:lnTo>
                  <a:cubicBezTo>
                    <a:pt x="989" y="8752"/>
                    <a:pt x="1096" y="8835"/>
                    <a:pt x="1215" y="8835"/>
                  </a:cubicBezTo>
                  <a:lnTo>
                    <a:pt x="1477" y="8835"/>
                  </a:lnTo>
                  <a:cubicBezTo>
                    <a:pt x="1596" y="8835"/>
                    <a:pt x="1715" y="8752"/>
                    <a:pt x="1763" y="8656"/>
                  </a:cubicBezTo>
                  <a:lnTo>
                    <a:pt x="5692" y="8656"/>
                  </a:lnTo>
                  <a:cubicBezTo>
                    <a:pt x="6061" y="8656"/>
                    <a:pt x="6371" y="8359"/>
                    <a:pt x="6371" y="7966"/>
                  </a:cubicBezTo>
                  <a:lnTo>
                    <a:pt x="6371" y="870"/>
                  </a:lnTo>
                  <a:cubicBezTo>
                    <a:pt x="6371" y="489"/>
                    <a:pt x="6073" y="179"/>
                    <a:pt x="5692" y="179"/>
                  </a:cubicBezTo>
                  <a:lnTo>
                    <a:pt x="1763" y="179"/>
                  </a:lnTo>
                  <a:cubicBezTo>
                    <a:pt x="1704" y="72"/>
                    <a:pt x="159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796;p56">
              <a:extLst>
                <a:ext uri="{FF2B5EF4-FFF2-40B4-BE49-F238E27FC236}">
                  <a16:creationId xmlns:a16="http://schemas.microsoft.com/office/drawing/2014/main" id="{E5AB0AE4-C7DC-C34F-97CE-99F0B4EEED73}"/>
                </a:ext>
              </a:extLst>
            </p:cNvPr>
            <p:cNvSpPr/>
            <p:nvPr/>
          </p:nvSpPr>
          <p:spPr>
            <a:xfrm>
              <a:off x="3098067" y="4511720"/>
              <a:ext cx="29243" cy="10289"/>
            </a:xfrm>
            <a:custGeom>
              <a:avLst/>
              <a:gdLst/>
              <a:ahLst/>
              <a:cxnLst/>
              <a:rect l="l" t="t" r="r" b="b"/>
              <a:pathLst>
                <a:path w="918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1"/>
                    <a:pt x="918" y="156"/>
                  </a:cubicBezTo>
                  <a:cubicBezTo>
                    <a:pt x="918" y="72"/>
                    <a:pt x="834" y="1"/>
                    <a:pt x="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97;p56">
              <a:extLst>
                <a:ext uri="{FF2B5EF4-FFF2-40B4-BE49-F238E27FC236}">
                  <a16:creationId xmlns:a16="http://schemas.microsoft.com/office/drawing/2014/main" id="{DC520830-E56A-3441-A1CB-0A311B914100}"/>
                </a:ext>
              </a:extLst>
            </p:cNvPr>
            <p:cNvSpPr/>
            <p:nvPr/>
          </p:nvSpPr>
          <p:spPr>
            <a:xfrm>
              <a:off x="3115906" y="4497704"/>
              <a:ext cx="10257" cy="10640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798;p56">
              <a:extLst>
                <a:ext uri="{FF2B5EF4-FFF2-40B4-BE49-F238E27FC236}">
                  <a16:creationId xmlns:a16="http://schemas.microsoft.com/office/drawing/2014/main" id="{D7314A97-E30F-5B42-A255-A4D21C681A51}"/>
                </a:ext>
              </a:extLst>
            </p:cNvPr>
            <p:cNvSpPr/>
            <p:nvPr/>
          </p:nvSpPr>
          <p:spPr>
            <a:xfrm>
              <a:off x="2810958" y="4563676"/>
              <a:ext cx="353145" cy="72120"/>
            </a:xfrm>
            <a:custGeom>
              <a:avLst/>
              <a:gdLst/>
              <a:ahLst/>
              <a:cxnLst/>
              <a:rect l="l" t="t" r="r" b="b"/>
              <a:pathLst>
                <a:path w="11086" h="2264" extrusionOk="0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lnTo>
                    <a:pt x="1" y="1846"/>
                  </a:lnTo>
                  <a:cubicBezTo>
                    <a:pt x="1" y="2085"/>
                    <a:pt x="191" y="2263"/>
                    <a:pt x="418" y="2263"/>
                  </a:cubicBezTo>
                  <a:lnTo>
                    <a:pt x="8442" y="2263"/>
                  </a:lnTo>
                  <a:cubicBezTo>
                    <a:pt x="8526" y="2263"/>
                    <a:pt x="8597" y="2192"/>
                    <a:pt x="8597" y="2096"/>
                  </a:cubicBezTo>
                  <a:cubicBezTo>
                    <a:pt x="8597" y="2013"/>
                    <a:pt x="8526" y="1930"/>
                    <a:pt x="8442" y="1930"/>
                  </a:cubicBezTo>
                  <a:lnTo>
                    <a:pt x="418" y="1930"/>
                  </a:lnTo>
                  <a:cubicBezTo>
                    <a:pt x="370" y="1930"/>
                    <a:pt x="322" y="1894"/>
                    <a:pt x="322" y="1846"/>
                  </a:cubicBezTo>
                  <a:lnTo>
                    <a:pt x="322" y="418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037" y="322"/>
                  </a:lnTo>
                  <a:lnTo>
                    <a:pt x="1037" y="584"/>
                  </a:lnTo>
                  <a:cubicBezTo>
                    <a:pt x="1037" y="668"/>
                    <a:pt x="1120" y="739"/>
                    <a:pt x="1203" y="739"/>
                  </a:cubicBezTo>
                  <a:cubicBezTo>
                    <a:pt x="1299" y="739"/>
                    <a:pt x="1370" y="668"/>
                    <a:pt x="1370" y="584"/>
                  </a:cubicBezTo>
                  <a:lnTo>
                    <a:pt x="1370" y="322"/>
                  </a:lnTo>
                  <a:lnTo>
                    <a:pt x="1834" y="322"/>
                  </a:lnTo>
                  <a:lnTo>
                    <a:pt x="1834" y="584"/>
                  </a:lnTo>
                  <a:cubicBezTo>
                    <a:pt x="1834" y="668"/>
                    <a:pt x="1906" y="739"/>
                    <a:pt x="1989" y="739"/>
                  </a:cubicBezTo>
                  <a:cubicBezTo>
                    <a:pt x="2084" y="739"/>
                    <a:pt x="2156" y="668"/>
                    <a:pt x="2156" y="584"/>
                  </a:cubicBezTo>
                  <a:lnTo>
                    <a:pt x="2156" y="322"/>
                  </a:lnTo>
                  <a:lnTo>
                    <a:pt x="2620" y="322"/>
                  </a:lnTo>
                  <a:lnTo>
                    <a:pt x="2620" y="584"/>
                  </a:lnTo>
                  <a:cubicBezTo>
                    <a:pt x="2620" y="668"/>
                    <a:pt x="2692" y="739"/>
                    <a:pt x="2787" y="739"/>
                  </a:cubicBezTo>
                  <a:cubicBezTo>
                    <a:pt x="2870" y="739"/>
                    <a:pt x="2942" y="668"/>
                    <a:pt x="2942" y="584"/>
                  </a:cubicBezTo>
                  <a:lnTo>
                    <a:pt x="2942" y="322"/>
                  </a:lnTo>
                  <a:lnTo>
                    <a:pt x="3406" y="322"/>
                  </a:lnTo>
                  <a:lnTo>
                    <a:pt x="3406" y="584"/>
                  </a:lnTo>
                  <a:cubicBezTo>
                    <a:pt x="3406" y="668"/>
                    <a:pt x="3477" y="739"/>
                    <a:pt x="3573" y="739"/>
                  </a:cubicBezTo>
                  <a:cubicBezTo>
                    <a:pt x="3656" y="739"/>
                    <a:pt x="3739" y="668"/>
                    <a:pt x="3739" y="584"/>
                  </a:cubicBezTo>
                  <a:lnTo>
                    <a:pt x="3739" y="322"/>
                  </a:lnTo>
                  <a:lnTo>
                    <a:pt x="4192" y="322"/>
                  </a:lnTo>
                  <a:lnTo>
                    <a:pt x="4192" y="584"/>
                  </a:lnTo>
                  <a:cubicBezTo>
                    <a:pt x="4192" y="668"/>
                    <a:pt x="4275" y="739"/>
                    <a:pt x="4358" y="739"/>
                  </a:cubicBezTo>
                  <a:cubicBezTo>
                    <a:pt x="4454" y="739"/>
                    <a:pt x="4525" y="668"/>
                    <a:pt x="4525" y="584"/>
                  </a:cubicBezTo>
                  <a:lnTo>
                    <a:pt x="4525" y="322"/>
                  </a:lnTo>
                  <a:lnTo>
                    <a:pt x="4990" y="322"/>
                  </a:lnTo>
                  <a:lnTo>
                    <a:pt x="4990" y="584"/>
                  </a:lnTo>
                  <a:cubicBezTo>
                    <a:pt x="4990" y="668"/>
                    <a:pt x="5061" y="739"/>
                    <a:pt x="5144" y="739"/>
                  </a:cubicBezTo>
                  <a:cubicBezTo>
                    <a:pt x="5240" y="739"/>
                    <a:pt x="5311" y="668"/>
                    <a:pt x="5311" y="584"/>
                  </a:cubicBezTo>
                  <a:lnTo>
                    <a:pt x="5311" y="322"/>
                  </a:lnTo>
                  <a:lnTo>
                    <a:pt x="5775" y="322"/>
                  </a:lnTo>
                  <a:lnTo>
                    <a:pt x="5775" y="584"/>
                  </a:lnTo>
                  <a:cubicBezTo>
                    <a:pt x="5775" y="668"/>
                    <a:pt x="5847" y="739"/>
                    <a:pt x="5942" y="739"/>
                  </a:cubicBezTo>
                  <a:cubicBezTo>
                    <a:pt x="6025" y="739"/>
                    <a:pt x="6097" y="668"/>
                    <a:pt x="6097" y="584"/>
                  </a:cubicBezTo>
                  <a:lnTo>
                    <a:pt x="6097" y="322"/>
                  </a:lnTo>
                  <a:lnTo>
                    <a:pt x="6561" y="322"/>
                  </a:lnTo>
                  <a:lnTo>
                    <a:pt x="6561" y="584"/>
                  </a:lnTo>
                  <a:cubicBezTo>
                    <a:pt x="6561" y="668"/>
                    <a:pt x="6633" y="739"/>
                    <a:pt x="6728" y="739"/>
                  </a:cubicBezTo>
                  <a:cubicBezTo>
                    <a:pt x="6811" y="739"/>
                    <a:pt x="6895" y="668"/>
                    <a:pt x="6895" y="584"/>
                  </a:cubicBezTo>
                  <a:lnTo>
                    <a:pt x="6895" y="322"/>
                  </a:lnTo>
                  <a:lnTo>
                    <a:pt x="7347" y="322"/>
                  </a:lnTo>
                  <a:lnTo>
                    <a:pt x="7347" y="584"/>
                  </a:lnTo>
                  <a:cubicBezTo>
                    <a:pt x="7347" y="668"/>
                    <a:pt x="7430" y="739"/>
                    <a:pt x="7514" y="739"/>
                  </a:cubicBezTo>
                  <a:cubicBezTo>
                    <a:pt x="7609" y="739"/>
                    <a:pt x="7680" y="668"/>
                    <a:pt x="7680" y="584"/>
                  </a:cubicBezTo>
                  <a:lnTo>
                    <a:pt x="7680" y="322"/>
                  </a:lnTo>
                  <a:lnTo>
                    <a:pt x="8145" y="322"/>
                  </a:lnTo>
                  <a:lnTo>
                    <a:pt x="8145" y="584"/>
                  </a:lnTo>
                  <a:cubicBezTo>
                    <a:pt x="8145" y="668"/>
                    <a:pt x="8216" y="739"/>
                    <a:pt x="8299" y="739"/>
                  </a:cubicBezTo>
                  <a:cubicBezTo>
                    <a:pt x="8395" y="739"/>
                    <a:pt x="8466" y="668"/>
                    <a:pt x="8466" y="584"/>
                  </a:cubicBezTo>
                  <a:lnTo>
                    <a:pt x="8466" y="322"/>
                  </a:lnTo>
                  <a:lnTo>
                    <a:pt x="8930" y="322"/>
                  </a:lnTo>
                  <a:lnTo>
                    <a:pt x="8930" y="584"/>
                  </a:lnTo>
                  <a:cubicBezTo>
                    <a:pt x="8930" y="668"/>
                    <a:pt x="9002" y="739"/>
                    <a:pt x="9097" y="739"/>
                  </a:cubicBezTo>
                  <a:cubicBezTo>
                    <a:pt x="9181" y="739"/>
                    <a:pt x="9252" y="668"/>
                    <a:pt x="9252" y="584"/>
                  </a:cubicBezTo>
                  <a:lnTo>
                    <a:pt x="9252" y="322"/>
                  </a:lnTo>
                  <a:lnTo>
                    <a:pt x="9716" y="322"/>
                  </a:lnTo>
                  <a:lnTo>
                    <a:pt x="9716" y="584"/>
                  </a:lnTo>
                  <a:cubicBezTo>
                    <a:pt x="9716" y="668"/>
                    <a:pt x="9788" y="739"/>
                    <a:pt x="9883" y="739"/>
                  </a:cubicBezTo>
                  <a:cubicBezTo>
                    <a:pt x="9966" y="739"/>
                    <a:pt x="10050" y="668"/>
                    <a:pt x="10050" y="584"/>
                  </a:cubicBezTo>
                  <a:lnTo>
                    <a:pt x="10050" y="322"/>
                  </a:lnTo>
                  <a:lnTo>
                    <a:pt x="10669" y="322"/>
                  </a:lnTo>
                  <a:cubicBezTo>
                    <a:pt x="10716" y="322"/>
                    <a:pt x="10764" y="370"/>
                    <a:pt x="10764" y="418"/>
                  </a:cubicBezTo>
                  <a:lnTo>
                    <a:pt x="10764" y="1846"/>
                  </a:lnTo>
                  <a:cubicBezTo>
                    <a:pt x="10764" y="1894"/>
                    <a:pt x="10716" y="1930"/>
                    <a:pt x="10669" y="1930"/>
                  </a:cubicBezTo>
                  <a:lnTo>
                    <a:pt x="9192" y="1930"/>
                  </a:lnTo>
                  <a:cubicBezTo>
                    <a:pt x="9109" y="1930"/>
                    <a:pt x="9038" y="2013"/>
                    <a:pt x="9038" y="2096"/>
                  </a:cubicBezTo>
                  <a:cubicBezTo>
                    <a:pt x="9038" y="2192"/>
                    <a:pt x="9109" y="2263"/>
                    <a:pt x="9192" y="2263"/>
                  </a:cubicBezTo>
                  <a:lnTo>
                    <a:pt x="10669" y="2263"/>
                  </a:lnTo>
                  <a:cubicBezTo>
                    <a:pt x="10907" y="2263"/>
                    <a:pt x="11086" y="2073"/>
                    <a:pt x="11086" y="1846"/>
                  </a:cubicBezTo>
                  <a:lnTo>
                    <a:pt x="11086" y="418"/>
                  </a:lnTo>
                  <a:cubicBezTo>
                    <a:pt x="11062" y="191"/>
                    <a:pt x="10883" y="1"/>
                    <a:pt x="106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7805;p56">
            <a:extLst>
              <a:ext uri="{FF2B5EF4-FFF2-40B4-BE49-F238E27FC236}">
                <a16:creationId xmlns:a16="http://schemas.microsoft.com/office/drawing/2014/main" id="{09747C08-3E37-2C48-9E0C-57E0611DDA0D}"/>
              </a:ext>
            </a:extLst>
          </p:cNvPr>
          <p:cNvGrpSpPr/>
          <p:nvPr/>
        </p:nvGrpSpPr>
        <p:grpSpPr>
          <a:xfrm>
            <a:off x="2395258" y="4382170"/>
            <a:ext cx="373627" cy="347347"/>
            <a:chOff x="2609571" y="3824958"/>
            <a:chExt cx="373627" cy="347347"/>
          </a:xfrm>
          <a:solidFill>
            <a:schemeClr val="accent1"/>
          </a:solidFill>
        </p:grpSpPr>
        <p:sp>
          <p:nvSpPr>
            <p:cNvPr id="22" name="Google Shape;7806;p56">
              <a:extLst>
                <a:ext uri="{FF2B5EF4-FFF2-40B4-BE49-F238E27FC236}">
                  <a16:creationId xmlns:a16="http://schemas.microsoft.com/office/drawing/2014/main" id="{591E4E23-70DD-9C40-935A-DFE8F6C84749}"/>
                </a:ext>
              </a:extLst>
            </p:cNvPr>
            <p:cNvSpPr/>
            <p:nvPr/>
          </p:nvSpPr>
          <p:spPr>
            <a:xfrm>
              <a:off x="2609571" y="3824958"/>
              <a:ext cx="373627" cy="347347"/>
            </a:xfrm>
            <a:custGeom>
              <a:avLst/>
              <a:gdLst/>
              <a:ahLst/>
              <a:cxnLst/>
              <a:rect l="l" t="t" r="r" b="b"/>
              <a:pathLst>
                <a:path w="11729" h="10904" extrusionOk="0">
                  <a:moveTo>
                    <a:pt x="10859" y="4201"/>
                  </a:moveTo>
                  <a:cubicBezTo>
                    <a:pt x="11157" y="4201"/>
                    <a:pt x="11395" y="4439"/>
                    <a:pt x="11395" y="4736"/>
                  </a:cubicBezTo>
                  <a:cubicBezTo>
                    <a:pt x="11395" y="5034"/>
                    <a:pt x="11157" y="5272"/>
                    <a:pt x="10859" y="5272"/>
                  </a:cubicBezTo>
                  <a:cubicBezTo>
                    <a:pt x="10561" y="5272"/>
                    <a:pt x="10323" y="5034"/>
                    <a:pt x="10323" y="4736"/>
                  </a:cubicBezTo>
                  <a:cubicBezTo>
                    <a:pt x="10323" y="4439"/>
                    <a:pt x="10561" y="4201"/>
                    <a:pt x="10859" y="4201"/>
                  </a:cubicBezTo>
                  <a:close/>
                  <a:moveTo>
                    <a:pt x="9549" y="8903"/>
                  </a:moveTo>
                  <a:cubicBezTo>
                    <a:pt x="9645" y="8903"/>
                    <a:pt x="9716" y="8975"/>
                    <a:pt x="9716" y="9070"/>
                  </a:cubicBezTo>
                  <a:lnTo>
                    <a:pt x="9716" y="10094"/>
                  </a:lnTo>
                  <a:cubicBezTo>
                    <a:pt x="9716" y="10189"/>
                    <a:pt x="9645" y="10261"/>
                    <a:pt x="9549" y="10261"/>
                  </a:cubicBezTo>
                  <a:lnTo>
                    <a:pt x="9180" y="10261"/>
                  </a:lnTo>
                  <a:cubicBezTo>
                    <a:pt x="9204" y="10130"/>
                    <a:pt x="9180" y="9963"/>
                    <a:pt x="9192" y="8903"/>
                  </a:cubicBezTo>
                  <a:close/>
                  <a:moveTo>
                    <a:pt x="5053" y="0"/>
                  </a:moveTo>
                  <a:cubicBezTo>
                    <a:pt x="4265" y="0"/>
                    <a:pt x="3460" y="208"/>
                    <a:pt x="2715" y="664"/>
                  </a:cubicBezTo>
                  <a:cubicBezTo>
                    <a:pt x="2644" y="700"/>
                    <a:pt x="2620" y="807"/>
                    <a:pt x="2656" y="879"/>
                  </a:cubicBezTo>
                  <a:cubicBezTo>
                    <a:pt x="2687" y="933"/>
                    <a:pt x="2744" y="962"/>
                    <a:pt x="2800" y="962"/>
                  </a:cubicBezTo>
                  <a:cubicBezTo>
                    <a:pt x="2829" y="962"/>
                    <a:pt x="2857" y="955"/>
                    <a:pt x="2882" y="938"/>
                  </a:cubicBezTo>
                  <a:cubicBezTo>
                    <a:pt x="3575" y="516"/>
                    <a:pt x="4322" y="323"/>
                    <a:pt x="5053" y="323"/>
                  </a:cubicBezTo>
                  <a:cubicBezTo>
                    <a:pt x="7249" y="323"/>
                    <a:pt x="9299" y="2063"/>
                    <a:pt x="9299" y="4546"/>
                  </a:cubicBezTo>
                  <a:cubicBezTo>
                    <a:pt x="9299" y="6883"/>
                    <a:pt x="7400" y="8772"/>
                    <a:pt x="5076" y="8772"/>
                  </a:cubicBezTo>
                  <a:cubicBezTo>
                    <a:pt x="4972" y="8772"/>
                    <a:pt x="4868" y="8768"/>
                    <a:pt x="4763" y="8761"/>
                  </a:cubicBezTo>
                  <a:cubicBezTo>
                    <a:pt x="2584" y="8594"/>
                    <a:pt x="858" y="6772"/>
                    <a:pt x="858" y="4546"/>
                  </a:cubicBezTo>
                  <a:cubicBezTo>
                    <a:pt x="858" y="3284"/>
                    <a:pt x="1429" y="2093"/>
                    <a:pt x="2394" y="1283"/>
                  </a:cubicBezTo>
                  <a:cubicBezTo>
                    <a:pt x="2465" y="1224"/>
                    <a:pt x="2465" y="1117"/>
                    <a:pt x="2418" y="1057"/>
                  </a:cubicBezTo>
                  <a:cubicBezTo>
                    <a:pt x="2386" y="1020"/>
                    <a:pt x="2346" y="1002"/>
                    <a:pt x="2305" y="1002"/>
                  </a:cubicBezTo>
                  <a:cubicBezTo>
                    <a:pt x="2268" y="1002"/>
                    <a:pt x="2232" y="1017"/>
                    <a:pt x="2203" y="1045"/>
                  </a:cubicBezTo>
                  <a:cubicBezTo>
                    <a:pt x="298" y="2629"/>
                    <a:pt x="1" y="5403"/>
                    <a:pt x="1501" y="7344"/>
                  </a:cubicBezTo>
                  <a:lnTo>
                    <a:pt x="751" y="8189"/>
                  </a:lnTo>
                  <a:cubicBezTo>
                    <a:pt x="620" y="8344"/>
                    <a:pt x="548" y="8546"/>
                    <a:pt x="548" y="8737"/>
                  </a:cubicBezTo>
                  <a:lnTo>
                    <a:pt x="548" y="10166"/>
                  </a:lnTo>
                  <a:cubicBezTo>
                    <a:pt x="548" y="10570"/>
                    <a:pt x="870" y="10904"/>
                    <a:pt x="1275" y="10904"/>
                  </a:cubicBezTo>
                  <a:lnTo>
                    <a:pt x="6847" y="10904"/>
                  </a:lnTo>
                  <a:cubicBezTo>
                    <a:pt x="6930" y="10904"/>
                    <a:pt x="7001" y="10820"/>
                    <a:pt x="7001" y="10737"/>
                  </a:cubicBezTo>
                  <a:cubicBezTo>
                    <a:pt x="7001" y="10642"/>
                    <a:pt x="6930" y="10570"/>
                    <a:pt x="6847" y="10570"/>
                  </a:cubicBezTo>
                  <a:lnTo>
                    <a:pt x="1275" y="10570"/>
                  </a:lnTo>
                  <a:cubicBezTo>
                    <a:pt x="1048" y="10570"/>
                    <a:pt x="870" y="10392"/>
                    <a:pt x="870" y="10166"/>
                  </a:cubicBezTo>
                  <a:lnTo>
                    <a:pt x="870" y="8737"/>
                  </a:lnTo>
                  <a:cubicBezTo>
                    <a:pt x="870" y="8618"/>
                    <a:pt x="917" y="8499"/>
                    <a:pt x="1013" y="8403"/>
                  </a:cubicBezTo>
                  <a:lnTo>
                    <a:pt x="1727" y="7594"/>
                  </a:lnTo>
                  <a:cubicBezTo>
                    <a:pt x="2622" y="8589"/>
                    <a:pt x="3864" y="9098"/>
                    <a:pt x="5110" y="9098"/>
                  </a:cubicBezTo>
                  <a:cubicBezTo>
                    <a:pt x="6233" y="9098"/>
                    <a:pt x="7359" y="8685"/>
                    <a:pt x="8240" y="7844"/>
                  </a:cubicBezTo>
                  <a:lnTo>
                    <a:pt x="8728" y="8415"/>
                  </a:lnTo>
                  <a:cubicBezTo>
                    <a:pt x="8823" y="8499"/>
                    <a:pt x="8859" y="8618"/>
                    <a:pt x="8859" y="8761"/>
                  </a:cubicBezTo>
                  <a:cubicBezTo>
                    <a:pt x="8847" y="10166"/>
                    <a:pt x="8906" y="10213"/>
                    <a:pt x="8811" y="10380"/>
                  </a:cubicBezTo>
                  <a:cubicBezTo>
                    <a:pt x="8728" y="10499"/>
                    <a:pt x="8609" y="10570"/>
                    <a:pt x="8466" y="10570"/>
                  </a:cubicBezTo>
                  <a:lnTo>
                    <a:pt x="7454" y="10570"/>
                  </a:lnTo>
                  <a:cubicBezTo>
                    <a:pt x="7359" y="10570"/>
                    <a:pt x="7287" y="10642"/>
                    <a:pt x="7287" y="10737"/>
                  </a:cubicBezTo>
                  <a:cubicBezTo>
                    <a:pt x="7287" y="10820"/>
                    <a:pt x="7359" y="10904"/>
                    <a:pt x="7454" y="10904"/>
                  </a:cubicBezTo>
                  <a:lnTo>
                    <a:pt x="8466" y="10904"/>
                  </a:lnTo>
                  <a:cubicBezTo>
                    <a:pt x="8704" y="10904"/>
                    <a:pt x="8906" y="10797"/>
                    <a:pt x="9049" y="10618"/>
                  </a:cubicBezTo>
                  <a:lnTo>
                    <a:pt x="9549" y="10618"/>
                  </a:lnTo>
                  <a:cubicBezTo>
                    <a:pt x="9811" y="10618"/>
                    <a:pt x="10038" y="10392"/>
                    <a:pt x="10038" y="10130"/>
                  </a:cubicBezTo>
                  <a:lnTo>
                    <a:pt x="10038" y="9737"/>
                  </a:lnTo>
                  <a:lnTo>
                    <a:pt x="10252" y="9737"/>
                  </a:lnTo>
                  <a:cubicBezTo>
                    <a:pt x="10680" y="9737"/>
                    <a:pt x="11038" y="9380"/>
                    <a:pt x="11038" y="8951"/>
                  </a:cubicBezTo>
                  <a:lnTo>
                    <a:pt x="11038" y="5570"/>
                  </a:lnTo>
                  <a:cubicBezTo>
                    <a:pt x="11431" y="5510"/>
                    <a:pt x="11728" y="5153"/>
                    <a:pt x="11728" y="4736"/>
                  </a:cubicBezTo>
                  <a:cubicBezTo>
                    <a:pt x="11728" y="4260"/>
                    <a:pt x="11335" y="3879"/>
                    <a:pt x="10859" y="3879"/>
                  </a:cubicBezTo>
                  <a:cubicBezTo>
                    <a:pt x="10383" y="3879"/>
                    <a:pt x="10002" y="4260"/>
                    <a:pt x="10002" y="4736"/>
                  </a:cubicBezTo>
                  <a:cubicBezTo>
                    <a:pt x="10002" y="5153"/>
                    <a:pt x="10299" y="5510"/>
                    <a:pt x="10692" y="5582"/>
                  </a:cubicBezTo>
                  <a:lnTo>
                    <a:pt x="10692" y="8963"/>
                  </a:lnTo>
                  <a:cubicBezTo>
                    <a:pt x="10692" y="9213"/>
                    <a:pt x="10490" y="9427"/>
                    <a:pt x="10240" y="9427"/>
                  </a:cubicBezTo>
                  <a:lnTo>
                    <a:pt x="10026" y="9427"/>
                  </a:lnTo>
                  <a:lnTo>
                    <a:pt x="10026" y="9082"/>
                  </a:lnTo>
                  <a:cubicBezTo>
                    <a:pt x="10026" y="8820"/>
                    <a:pt x="9799" y="8594"/>
                    <a:pt x="9537" y="8594"/>
                  </a:cubicBezTo>
                  <a:lnTo>
                    <a:pt x="9168" y="8594"/>
                  </a:lnTo>
                  <a:cubicBezTo>
                    <a:pt x="9133" y="8439"/>
                    <a:pt x="9073" y="8296"/>
                    <a:pt x="8966" y="8177"/>
                  </a:cubicBezTo>
                  <a:lnTo>
                    <a:pt x="8454" y="7594"/>
                  </a:lnTo>
                  <a:cubicBezTo>
                    <a:pt x="9180" y="6796"/>
                    <a:pt x="9621" y="5725"/>
                    <a:pt x="9621" y="4546"/>
                  </a:cubicBezTo>
                  <a:cubicBezTo>
                    <a:pt x="9621" y="1868"/>
                    <a:pt x="7413" y="0"/>
                    <a:pt x="5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807;p56">
              <a:extLst>
                <a:ext uri="{FF2B5EF4-FFF2-40B4-BE49-F238E27FC236}">
                  <a16:creationId xmlns:a16="http://schemas.microsoft.com/office/drawing/2014/main" id="{76BD7218-016B-DA43-BFFC-D78C4A6826A9}"/>
                </a:ext>
              </a:extLst>
            </p:cNvPr>
            <p:cNvSpPr/>
            <p:nvPr/>
          </p:nvSpPr>
          <p:spPr>
            <a:xfrm>
              <a:off x="2735494" y="3933329"/>
              <a:ext cx="72088" cy="72088"/>
            </a:xfrm>
            <a:custGeom>
              <a:avLst/>
              <a:gdLst/>
              <a:ahLst/>
              <a:cxnLst/>
              <a:rect l="l" t="t" r="r" b="b"/>
              <a:pathLst>
                <a:path w="2263" h="2263" extrusionOk="0">
                  <a:moveTo>
                    <a:pt x="1143" y="322"/>
                  </a:moveTo>
                  <a:cubicBezTo>
                    <a:pt x="1596" y="322"/>
                    <a:pt x="1953" y="679"/>
                    <a:pt x="1953" y="1132"/>
                  </a:cubicBezTo>
                  <a:cubicBezTo>
                    <a:pt x="1953" y="1572"/>
                    <a:pt x="1596" y="1930"/>
                    <a:pt x="1143" y="1930"/>
                  </a:cubicBezTo>
                  <a:cubicBezTo>
                    <a:pt x="703" y="1918"/>
                    <a:pt x="346" y="1561"/>
                    <a:pt x="346" y="1132"/>
                  </a:cubicBezTo>
                  <a:cubicBezTo>
                    <a:pt x="346" y="679"/>
                    <a:pt x="703" y="322"/>
                    <a:pt x="1143" y="322"/>
                  </a:cubicBezTo>
                  <a:close/>
                  <a:moveTo>
                    <a:pt x="1132" y="1"/>
                  </a:moveTo>
                  <a:cubicBezTo>
                    <a:pt x="501" y="1"/>
                    <a:pt x="0" y="501"/>
                    <a:pt x="0" y="1132"/>
                  </a:cubicBezTo>
                  <a:cubicBezTo>
                    <a:pt x="0" y="1751"/>
                    <a:pt x="501" y="2263"/>
                    <a:pt x="1132" y="2263"/>
                  </a:cubicBezTo>
                  <a:cubicBezTo>
                    <a:pt x="1763" y="2239"/>
                    <a:pt x="2263" y="1739"/>
                    <a:pt x="2263" y="1132"/>
                  </a:cubicBezTo>
                  <a:cubicBezTo>
                    <a:pt x="2263" y="501"/>
                    <a:pt x="1763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7808;p56">
            <a:extLst>
              <a:ext uri="{FF2B5EF4-FFF2-40B4-BE49-F238E27FC236}">
                <a16:creationId xmlns:a16="http://schemas.microsoft.com/office/drawing/2014/main" id="{B6027E1F-32D2-9648-8226-F6AE2A9827C7}"/>
              </a:ext>
            </a:extLst>
          </p:cNvPr>
          <p:cNvSpPr/>
          <p:nvPr/>
        </p:nvSpPr>
        <p:spPr>
          <a:xfrm>
            <a:off x="1074263" y="4379622"/>
            <a:ext cx="363370" cy="351456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7809;p56">
            <a:extLst>
              <a:ext uri="{FF2B5EF4-FFF2-40B4-BE49-F238E27FC236}">
                <a16:creationId xmlns:a16="http://schemas.microsoft.com/office/drawing/2014/main" id="{BC97F393-DF37-484C-AFB9-E7583C47C376}"/>
              </a:ext>
            </a:extLst>
          </p:cNvPr>
          <p:cNvGrpSpPr/>
          <p:nvPr/>
        </p:nvGrpSpPr>
        <p:grpSpPr>
          <a:xfrm>
            <a:off x="701814" y="4364268"/>
            <a:ext cx="221902" cy="380795"/>
            <a:chOff x="916127" y="3807056"/>
            <a:chExt cx="221902" cy="380795"/>
          </a:xfrm>
          <a:solidFill>
            <a:schemeClr val="accent1"/>
          </a:solidFill>
        </p:grpSpPr>
        <p:sp>
          <p:nvSpPr>
            <p:cNvPr id="26" name="Google Shape;7810;p56">
              <a:extLst>
                <a:ext uri="{FF2B5EF4-FFF2-40B4-BE49-F238E27FC236}">
                  <a16:creationId xmlns:a16="http://schemas.microsoft.com/office/drawing/2014/main" id="{95FB9A94-12B2-B04F-8E9F-578F5FE428A0}"/>
                </a:ext>
              </a:extLst>
            </p:cNvPr>
            <p:cNvSpPr/>
            <p:nvPr/>
          </p:nvSpPr>
          <p:spPr>
            <a:xfrm>
              <a:off x="916127" y="3807056"/>
              <a:ext cx="221902" cy="380795"/>
            </a:xfrm>
            <a:custGeom>
              <a:avLst/>
              <a:gdLst/>
              <a:ahLst/>
              <a:cxnLst/>
              <a:rect l="l" t="t" r="r" b="b"/>
              <a:pathLst>
                <a:path w="6966" h="11954" extrusionOk="0">
                  <a:moveTo>
                    <a:pt x="4120" y="6429"/>
                  </a:moveTo>
                  <a:lnTo>
                    <a:pt x="4120" y="7799"/>
                  </a:lnTo>
                  <a:lnTo>
                    <a:pt x="2810" y="7799"/>
                  </a:lnTo>
                  <a:lnTo>
                    <a:pt x="2810" y="6429"/>
                  </a:lnTo>
                  <a:cubicBezTo>
                    <a:pt x="3024" y="6489"/>
                    <a:pt x="3245" y="6519"/>
                    <a:pt x="3465" y="6519"/>
                  </a:cubicBezTo>
                  <a:cubicBezTo>
                    <a:pt x="3685" y="6519"/>
                    <a:pt x="3905" y="6489"/>
                    <a:pt x="4120" y="6429"/>
                  </a:cubicBezTo>
                  <a:close/>
                  <a:moveTo>
                    <a:pt x="4882" y="8144"/>
                  </a:moveTo>
                  <a:lnTo>
                    <a:pt x="4882" y="8680"/>
                  </a:lnTo>
                  <a:lnTo>
                    <a:pt x="2060" y="8680"/>
                  </a:lnTo>
                  <a:lnTo>
                    <a:pt x="2060" y="8144"/>
                  </a:lnTo>
                  <a:close/>
                  <a:moveTo>
                    <a:pt x="5596" y="9037"/>
                  </a:moveTo>
                  <a:lnTo>
                    <a:pt x="5596" y="9335"/>
                  </a:lnTo>
                  <a:lnTo>
                    <a:pt x="1346" y="9335"/>
                  </a:lnTo>
                  <a:lnTo>
                    <a:pt x="1346" y="9037"/>
                  </a:lnTo>
                  <a:lnTo>
                    <a:pt x="2060" y="9037"/>
                  </a:lnTo>
                  <a:lnTo>
                    <a:pt x="2060" y="9049"/>
                  </a:lnTo>
                  <a:lnTo>
                    <a:pt x="4882" y="9049"/>
                  </a:lnTo>
                  <a:lnTo>
                    <a:pt x="4882" y="9037"/>
                  </a:lnTo>
                  <a:close/>
                  <a:moveTo>
                    <a:pt x="6227" y="9692"/>
                  </a:moveTo>
                  <a:cubicBezTo>
                    <a:pt x="6441" y="9692"/>
                    <a:pt x="6608" y="9858"/>
                    <a:pt x="6608" y="10061"/>
                  </a:cubicBezTo>
                  <a:lnTo>
                    <a:pt x="6608" y="11251"/>
                  </a:lnTo>
                  <a:cubicBezTo>
                    <a:pt x="6608" y="11466"/>
                    <a:pt x="6441" y="11620"/>
                    <a:pt x="6227" y="11620"/>
                  </a:cubicBezTo>
                  <a:lnTo>
                    <a:pt x="715" y="11620"/>
                  </a:lnTo>
                  <a:cubicBezTo>
                    <a:pt x="500" y="11620"/>
                    <a:pt x="334" y="11466"/>
                    <a:pt x="334" y="11251"/>
                  </a:cubicBezTo>
                  <a:lnTo>
                    <a:pt x="334" y="10061"/>
                  </a:lnTo>
                  <a:cubicBezTo>
                    <a:pt x="334" y="9858"/>
                    <a:pt x="500" y="9692"/>
                    <a:pt x="715" y="9692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lnTo>
                    <a:pt x="0" y="964"/>
                  </a:lnTo>
                  <a:cubicBezTo>
                    <a:pt x="0" y="1322"/>
                    <a:pt x="298" y="1619"/>
                    <a:pt x="655" y="1619"/>
                  </a:cubicBezTo>
                  <a:lnTo>
                    <a:pt x="1012" y="1619"/>
                  </a:lnTo>
                  <a:lnTo>
                    <a:pt x="1012" y="4048"/>
                  </a:lnTo>
                  <a:cubicBezTo>
                    <a:pt x="1012" y="5060"/>
                    <a:pt x="1619" y="5929"/>
                    <a:pt x="2477" y="6310"/>
                  </a:cubicBezTo>
                  <a:lnTo>
                    <a:pt x="2477" y="7799"/>
                  </a:lnTo>
                  <a:lnTo>
                    <a:pt x="1905" y="7799"/>
                  </a:lnTo>
                  <a:cubicBezTo>
                    <a:pt x="1798" y="7799"/>
                    <a:pt x="1727" y="7870"/>
                    <a:pt x="1727" y="7977"/>
                  </a:cubicBezTo>
                  <a:lnTo>
                    <a:pt x="1727" y="8680"/>
                  </a:lnTo>
                  <a:lnTo>
                    <a:pt x="1191" y="8680"/>
                  </a:lnTo>
                  <a:cubicBezTo>
                    <a:pt x="1084" y="8680"/>
                    <a:pt x="1012" y="8751"/>
                    <a:pt x="1012" y="8858"/>
                  </a:cubicBezTo>
                  <a:lnTo>
                    <a:pt x="1012" y="9335"/>
                  </a:lnTo>
                  <a:lnTo>
                    <a:pt x="726" y="9335"/>
                  </a:lnTo>
                  <a:cubicBezTo>
                    <a:pt x="322" y="9335"/>
                    <a:pt x="12" y="9656"/>
                    <a:pt x="12" y="10049"/>
                  </a:cubicBezTo>
                  <a:lnTo>
                    <a:pt x="12" y="11240"/>
                  </a:lnTo>
                  <a:cubicBezTo>
                    <a:pt x="12" y="11644"/>
                    <a:pt x="334" y="11954"/>
                    <a:pt x="726" y="11954"/>
                  </a:cubicBezTo>
                  <a:lnTo>
                    <a:pt x="6251" y="11954"/>
                  </a:lnTo>
                  <a:cubicBezTo>
                    <a:pt x="6644" y="11954"/>
                    <a:pt x="6965" y="11620"/>
                    <a:pt x="6965" y="11240"/>
                  </a:cubicBezTo>
                  <a:lnTo>
                    <a:pt x="6965" y="10049"/>
                  </a:lnTo>
                  <a:cubicBezTo>
                    <a:pt x="6965" y="9644"/>
                    <a:pt x="6632" y="9335"/>
                    <a:pt x="6251" y="9335"/>
                  </a:cubicBezTo>
                  <a:lnTo>
                    <a:pt x="5953" y="9335"/>
                  </a:lnTo>
                  <a:lnTo>
                    <a:pt x="5953" y="8858"/>
                  </a:lnTo>
                  <a:cubicBezTo>
                    <a:pt x="5953" y="8751"/>
                    <a:pt x="5870" y="8680"/>
                    <a:pt x="5775" y="8680"/>
                  </a:cubicBezTo>
                  <a:lnTo>
                    <a:pt x="5239" y="8680"/>
                  </a:lnTo>
                  <a:lnTo>
                    <a:pt x="5239" y="7977"/>
                  </a:lnTo>
                  <a:cubicBezTo>
                    <a:pt x="5239" y="7870"/>
                    <a:pt x="5156" y="7799"/>
                    <a:pt x="5060" y="7799"/>
                  </a:cubicBezTo>
                  <a:lnTo>
                    <a:pt x="4477" y="7799"/>
                  </a:lnTo>
                  <a:lnTo>
                    <a:pt x="4477" y="6310"/>
                  </a:lnTo>
                  <a:cubicBezTo>
                    <a:pt x="4786" y="6179"/>
                    <a:pt x="5072" y="5965"/>
                    <a:pt x="5310" y="5703"/>
                  </a:cubicBezTo>
                  <a:cubicBezTo>
                    <a:pt x="5370" y="5632"/>
                    <a:pt x="5370" y="5525"/>
                    <a:pt x="5298" y="5453"/>
                  </a:cubicBezTo>
                  <a:cubicBezTo>
                    <a:pt x="5259" y="5425"/>
                    <a:pt x="5216" y="5410"/>
                    <a:pt x="5174" y="5410"/>
                  </a:cubicBezTo>
                  <a:cubicBezTo>
                    <a:pt x="5127" y="5410"/>
                    <a:pt x="5080" y="5428"/>
                    <a:pt x="5037" y="5465"/>
                  </a:cubicBezTo>
                  <a:cubicBezTo>
                    <a:pt x="4882" y="5644"/>
                    <a:pt x="4679" y="5786"/>
                    <a:pt x="4477" y="5906"/>
                  </a:cubicBezTo>
                  <a:cubicBezTo>
                    <a:pt x="4158" y="6080"/>
                    <a:pt x="3812" y="6165"/>
                    <a:pt x="3467" y="6165"/>
                  </a:cubicBezTo>
                  <a:cubicBezTo>
                    <a:pt x="3245" y="6165"/>
                    <a:pt x="3024" y="6130"/>
                    <a:pt x="2810" y="6060"/>
                  </a:cubicBezTo>
                  <a:cubicBezTo>
                    <a:pt x="1965" y="5786"/>
                    <a:pt x="1334" y="4989"/>
                    <a:pt x="1334" y="4036"/>
                  </a:cubicBezTo>
                  <a:lnTo>
                    <a:pt x="1334" y="1607"/>
                  </a:lnTo>
                  <a:lnTo>
                    <a:pt x="5572" y="1607"/>
                  </a:lnTo>
                  <a:lnTo>
                    <a:pt x="5572" y="4048"/>
                  </a:lnTo>
                  <a:cubicBezTo>
                    <a:pt x="5596" y="4358"/>
                    <a:pt x="5537" y="4655"/>
                    <a:pt x="5394" y="4929"/>
                  </a:cubicBezTo>
                  <a:cubicBezTo>
                    <a:pt x="5358" y="5013"/>
                    <a:pt x="5394" y="5120"/>
                    <a:pt x="5489" y="5167"/>
                  </a:cubicBezTo>
                  <a:cubicBezTo>
                    <a:pt x="5513" y="5179"/>
                    <a:pt x="5537" y="5179"/>
                    <a:pt x="5560" y="5179"/>
                  </a:cubicBezTo>
                  <a:cubicBezTo>
                    <a:pt x="5620" y="5179"/>
                    <a:pt x="5691" y="5132"/>
                    <a:pt x="5727" y="5072"/>
                  </a:cubicBezTo>
                  <a:cubicBezTo>
                    <a:pt x="5870" y="4751"/>
                    <a:pt x="5953" y="4405"/>
                    <a:pt x="5953" y="4048"/>
                  </a:cubicBezTo>
                  <a:lnTo>
                    <a:pt x="5953" y="1619"/>
                  </a:lnTo>
                  <a:lnTo>
                    <a:pt x="6310" y="1619"/>
                  </a:lnTo>
                  <a:cubicBezTo>
                    <a:pt x="6668" y="1619"/>
                    <a:pt x="6965" y="1322"/>
                    <a:pt x="6965" y="964"/>
                  </a:cubicBezTo>
                  <a:lnTo>
                    <a:pt x="6965" y="655"/>
                  </a:lnTo>
                  <a:cubicBezTo>
                    <a:pt x="6965" y="298"/>
                    <a:pt x="6668" y="0"/>
                    <a:pt x="6310" y="0"/>
                  </a:cubicBezTo>
                  <a:lnTo>
                    <a:pt x="2215" y="0"/>
                  </a:lnTo>
                  <a:cubicBezTo>
                    <a:pt x="2108" y="0"/>
                    <a:pt x="2036" y="71"/>
                    <a:pt x="2036" y="179"/>
                  </a:cubicBezTo>
                  <a:cubicBezTo>
                    <a:pt x="2036" y="286"/>
                    <a:pt x="2108" y="357"/>
                    <a:pt x="2215" y="357"/>
                  </a:cubicBezTo>
                  <a:lnTo>
                    <a:pt x="6310" y="357"/>
                  </a:lnTo>
                  <a:cubicBezTo>
                    <a:pt x="6465" y="357"/>
                    <a:pt x="6608" y="488"/>
                    <a:pt x="6608" y="655"/>
                  </a:cubicBezTo>
                  <a:lnTo>
                    <a:pt x="6608" y="964"/>
                  </a:lnTo>
                  <a:cubicBezTo>
                    <a:pt x="6608" y="1131"/>
                    <a:pt x="6465" y="1262"/>
                    <a:pt x="6310" y="1262"/>
                  </a:cubicBezTo>
                  <a:lnTo>
                    <a:pt x="655" y="1262"/>
                  </a:lnTo>
                  <a:cubicBezTo>
                    <a:pt x="488" y="1262"/>
                    <a:pt x="357" y="1131"/>
                    <a:pt x="357" y="964"/>
                  </a:cubicBezTo>
                  <a:lnTo>
                    <a:pt x="357" y="655"/>
                  </a:lnTo>
                  <a:cubicBezTo>
                    <a:pt x="357" y="488"/>
                    <a:pt x="488" y="357"/>
                    <a:pt x="655" y="357"/>
                  </a:cubicBezTo>
                  <a:lnTo>
                    <a:pt x="1500" y="357"/>
                  </a:lnTo>
                  <a:cubicBezTo>
                    <a:pt x="1608" y="357"/>
                    <a:pt x="1679" y="286"/>
                    <a:pt x="1679" y="179"/>
                  </a:cubicBezTo>
                  <a:cubicBezTo>
                    <a:pt x="1679" y="71"/>
                    <a:pt x="1608" y="0"/>
                    <a:pt x="1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811;p56">
              <a:extLst>
                <a:ext uri="{FF2B5EF4-FFF2-40B4-BE49-F238E27FC236}">
                  <a16:creationId xmlns:a16="http://schemas.microsoft.com/office/drawing/2014/main" id="{02475CFE-2D2D-3F4A-B8D6-8BC1542480D2}"/>
                </a:ext>
              </a:extLst>
            </p:cNvPr>
            <p:cNvSpPr/>
            <p:nvPr/>
          </p:nvSpPr>
          <p:spPr>
            <a:xfrm>
              <a:off x="969580" y="3869746"/>
              <a:ext cx="110792" cy="102955"/>
            </a:xfrm>
            <a:custGeom>
              <a:avLst/>
              <a:gdLst/>
              <a:ahLst/>
              <a:cxnLst/>
              <a:rect l="l" t="t" r="r" b="b"/>
              <a:pathLst>
                <a:path w="3478" h="3232" extrusionOk="0">
                  <a:moveTo>
                    <a:pt x="1815" y="1"/>
                  </a:moveTo>
                  <a:cubicBezTo>
                    <a:pt x="1680" y="1"/>
                    <a:pt x="1543" y="72"/>
                    <a:pt x="1477" y="211"/>
                  </a:cubicBezTo>
                  <a:cubicBezTo>
                    <a:pt x="1175" y="806"/>
                    <a:pt x="1156" y="843"/>
                    <a:pt x="1155" y="843"/>
                  </a:cubicBezTo>
                  <a:cubicBezTo>
                    <a:pt x="1155" y="843"/>
                    <a:pt x="1156" y="842"/>
                    <a:pt x="1156" y="842"/>
                  </a:cubicBezTo>
                  <a:lnTo>
                    <a:pt x="1156" y="842"/>
                  </a:lnTo>
                  <a:cubicBezTo>
                    <a:pt x="1052" y="977"/>
                    <a:pt x="1162" y="1139"/>
                    <a:pt x="1292" y="1139"/>
                  </a:cubicBezTo>
                  <a:cubicBezTo>
                    <a:pt x="1356" y="1139"/>
                    <a:pt x="1426" y="1099"/>
                    <a:pt x="1477" y="997"/>
                  </a:cubicBezTo>
                  <a:cubicBezTo>
                    <a:pt x="1762" y="396"/>
                    <a:pt x="1786" y="352"/>
                    <a:pt x="1795" y="352"/>
                  </a:cubicBezTo>
                  <a:cubicBezTo>
                    <a:pt x="1796" y="352"/>
                    <a:pt x="1797" y="354"/>
                    <a:pt x="1799" y="354"/>
                  </a:cubicBezTo>
                  <a:cubicBezTo>
                    <a:pt x="1801" y="354"/>
                    <a:pt x="1801" y="352"/>
                    <a:pt x="1803" y="352"/>
                  </a:cubicBezTo>
                  <a:cubicBezTo>
                    <a:pt x="1812" y="352"/>
                    <a:pt x="1837" y="396"/>
                    <a:pt x="2132" y="997"/>
                  </a:cubicBezTo>
                  <a:cubicBezTo>
                    <a:pt x="2192" y="1104"/>
                    <a:pt x="2287" y="1175"/>
                    <a:pt x="2406" y="1199"/>
                  </a:cubicBezTo>
                  <a:lnTo>
                    <a:pt x="3108" y="1306"/>
                  </a:lnTo>
                  <a:cubicBezTo>
                    <a:pt x="3120" y="1306"/>
                    <a:pt x="3120" y="1318"/>
                    <a:pt x="3120" y="1318"/>
                  </a:cubicBezTo>
                  <a:cubicBezTo>
                    <a:pt x="3120" y="1342"/>
                    <a:pt x="3156" y="1306"/>
                    <a:pt x="2608" y="1830"/>
                  </a:cubicBezTo>
                  <a:cubicBezTo>
                    <a:pt x="2525" y="1902"/>
                    <a:pt x="2489" y="1997"/>
                    <a:pt x="2489" y="2092"/>
                  </a:cubicBezTo>
                  <a:cubicBezTo>
                    <a:pt x="2489" y="2152"/>
                    <a:pt x="2608" y="2842"/>
                    <a:pt x="2608" y="2866"/>
                  </a:cubicBezTo>
                  <a:cubicBezTo>
                    <a:pt x="2608" y="2883"/>
                    <a:pt x="2596" y="2894"/>
                    <a:pt x="2584" y="2894"/>
                  </a:cubicBezTo>
                  <a:cubicBezTo>
                    <a:pt x="2580" y="2894"/>
                    <a:pt x="2576" y="2893"/>
                    <a:pt x="2573" y="2890"/>
                  </a:cubicBezTo>
                  <a:lnTo>
                    <a:pt x="1954" y="2556"/>
                  </a:lnTo>
                  <a:cubicBezTo>
                    <a:pt x="1900" y="2527"/>
                    <a:pt x="1840" y="2512"/>
                    <a:pt x="1781" y="2512"/>
                  </a:cubicBezTo>
                  <a:cubicBezTo>
                    <a:pt x="1721" y="2512"/>
                    <a:pt x="1662" y="2527"/>
                    <a:pt x="1608" y="2556"/>
                  </a:cubicBezTo>
                  <a:cubicBezTo>
                    <a:pt x="996" y="2879"/>
                    <a:pt x="977" y="2890"/>
                    <a:pt x="967" y="2890"/>
                  </a:cubicBezTo>
                  <a:cubicBezTo>
                    <a:pt x="967" y="2890"/>
                    <a:pt x="966" y="2890"/>
                    <a:pt x="965" y="2890"/>
                  </a:cubicBezTo>
                  <a:cubicBezTo>
                    <a:pt x="953" y="2890"/>
                    <a:pt x="953" y="2866"/>
                    <a:pt x="953" y="2854"/>
                  </a:cubicBezTo>
                  <a:cubicBezTo>
                    <a:pt x="1073" y="2116"/>
                    <a:pt x="1073" y="2152"/>
                    <a:pt x="1073" y="2092"/>
                  </a:cubicBezTo>
                  <a:cubicBezTo>
                    <a:pt x="1073" y="1997"/>
                    <a:pt x="1025" y="1902"/>
                    <a:pt x="953" y="1830"/>
                  </a:cubicBezTo>
                  <a:lnTo>
                    <a:pt x="441" y="1342"/>
                  </a:lnTo>
                  <a:cubicBezTo>
                    <a:pt x="430" y="1318"/>
                    <a:pt x="441" y="1306"/>
                    <a:pt x="465" y="1306"/>
                  </a:cubicBezTo>
                  <a:lnTo>
                    <a:pt x="608" y="1294"/>
                  </a:lnTo>
                  <a:cubicBezTo>
                    <a:pt x="703" y="1282"/>
                    <a:pt x="775" y="1187"/>
                    <a:pt x="763" y="1104"/>
                  </a:cubicBezTo>
                  <a:cubicBezTo>
                    <a:pt x="741" y="1016"/>
                    <a:pt x="668" y="948"/>
                    <a:pt x="581" y="948"/>
                  </a:cubicBezTo>
                  <a:cubicBezTo>
                    <a:pt x="574" y="948"/>
                    <a:pt x="568" y="948"/>
                    <a:pt x="561" y="949"/>
                  </a:cubicBezTo>
                  <a:lnTo>
                    <a:pt x="418" y="961"/>
                  </a:lnTo>
                  <a:cubicBezTo>
                    <a:pt x="108" y="1009"/>
                    <a:pt x="1" y="1378"/>
                    <a:pt x="203" y="1592"/>
                  </a:cubicBezTo>
                  <a:cubicBezTo>
                    <a:pt x="739" y="2116"/>
                    <a:pt x="727" y="2080"/>
                    <a:pt x="727" y="2092"/>
                  </a:cubicBezTo>
                  <a:cubicBezTo>
                    <a:pt x="608" y="2842"/>
                    <a:pt x="608" y="2806"/>
                    <a:pt x="608" y="2854"/>
                  </a:cubicBezTo>
                  <a:cubicBezTo>
                    <a:pt x="608" y="3074"/>
                    <a:pt x="785" y="3231"/>
                    <a:pt x="976" y="3231"/>
                  </a:cubicBezTo>
                  <a:cubicBezTo>
                    <a:pt x="1032" y="3231"/>
                    <a:pt x="1089" y="3217"/>
                    <a:pt x="1144" y="3187"/>
                  </a:cubicBezTo>
                  <a:cubicBezTo>
                    <a:pt x="1696" y="2896"/>
                    <a:pt x="1757" y="2851"/>
                    <a:pt x="1777" y="2851"/>
                  </a:cubicBezTo>
                  <a:cubicBezTo>
                    <a:pt x="1781" y="2851"/>
                    <a:pt x="1783" y="2852"/>
                    <a:pt x="1787" y="2854"/>
                  </a:cubicBezTo>
                  <a:cubicBezTo>
                    <a:pt x="2382" y="3152"/>
                    <a:pt x="2442" y="3223"/>
                    <a:pt x="2585" y="3223"/>
                  </a:cubicBezTo>
                  <a:cubicBezTo>
                    <a:pt x="2811" y="3223"/>
                    <a:pt x="2989" y="3021"/>
                    <a:pt x="2966" y="2795"/>
                  </a:cubicBezTo>
                  <a:cubicBezTo>
                    <a:pt x="2847" y="2068"/>
                    <a:pt x="2847" y="2092"/>
                    <a:pt x="2858" y="2080"/>
                  </a:cubicBezTo>
                  <a:lnTo>
                    <a:pt x="3359" y="1592"/>
                  </a:lnTo>
                  <a:cubicBezTo>
                    <a:pt x="3442" y="1521"/>
                    <a:pt x="3478" y="1425"/>
                    <a:pt x="3478" y="1318"/>
                  </a:cubicBezTo>
                  <a:cubicBezTo>
                    <a:pt x="3478" y="1128"/>
                    <a:pt x="3347" y="985"/>
                    <a:pt x="3168" y="949"/>
                  </a:cubicBezTo>
                  <a:lnTo>
                    <a:pt x="2466" y="842"/>
                  </a:lnTo>
                  <a:cubicBezTo>
                    <a:pt x="2465" y="842"/>
                    <a:pt x="2464" y="842"/>
                    <a:pt x="2463" y="842"/>
                  </a:cubicBezTo>
                  <a:cubicBezTo>
                    <a:pt x="2454" y="842"/>
                    <a:pt x="2444" y="821"/>
                    <a:pt x="2144" y="211"/>
                  </a:cubicBezTo>
                  <a:cubicBezTo>
                    <a:pt x="2079" y="70"/>
                    <a:pt x="1947" y="1"/>
                    <a:pt x="18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812;p56">
              <a:extLst>
                <a:ext uri="{FF2B5EF4-FFF2-40B4-BE49-F238E27FC236}">
                  <a16:creationId xmlns:a16="http://schemas.microsoft.com/office/drawing/2014/main" id="{344E8345-483A-F24A-A5C2-A71E68664230}"/>
                </a:ext>
              </a:extLst>
            </p:cNvPr>
            <p:cNvSpPr/>
            <p:nvPr/>
          </p:nvSpPr>
          <p:spPr>
            <a:xfrm>
              <a:off x="982863" y="4127517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7"/>
                    <a:pt x="2763" y="179"/>
                  </a:cubicBezTo>
                  <a:cubicBezTo>
                    <a:pt x="2763" y="72"/>
                    <a:pt x="2680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813;p56">
              <a:extLst>
                <a:ext uri="{FF2B5EF4-FFF2-40B4-BE49-F238E27FC236}">
                  <a16:creationId xmlns:a16="http://schemas.microsoft.com/office/drawing/2014/main" id="{B183255E-B060-2F4E-BB54-1DEC01306CEF}"/>
                </a:ext>
              </a:extLst>
            </p:cNvPr>
            <p:cNvSpPr/>
            <p:nvPr/>
          </p:nvSpPr>
          <p:spPr>
            <a:xfrm>
              <a:off x="982863" y="4152173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6"/>
                    <a:pt x="2763" y="179"/>
                  </a:cubicBezTo>
                  <a:cubicBezTo>
                    <a:pt x="2751" y="72"/>
                    <a:pt x="2680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7814;p56">
            <a:extLst>
              <a:ext uri="{FF2B5EF4-FFF2-40B4-BE49-F238E27FC236}">
                <a16:creationId xmlns:a16="http://schemas.microsoft.com/office/drawing/2014/main" id="{A6798C2C-27F0-9947-97D3-4D7D66E00C44}"/>
              </a:ext>
            </a:extLst>
          </p:cNvPr>
          <p:cNvSpPr/>
          <p:nvPr/>
        </p:nvSpPr>
        <p:spPr>
          <a:xfrm>
            <a:off x="2922458" y="4380386"/>
            <a:ext cx="224928" cy="349131"/>
          </a:xfrm>
          <a:custGeom>
            <a:avLst/>
            <a:gdLst/>
            <a:ahLst/>
            <a:cxnLst/>
            <a:rect l="l" t="t" r="r" b="b"/>
            <a:pathLst>
              <a:path w="7061" h="10960" extrusionOk="0">
                <a:moveTo>
                  <a:pt x="3906" y="5316"/>
                </a:moveTo>
                <a:cubicBezTo>
                  <a:pt x="4072" y="5316"/>
                  <a:pt x="4191" y="5447"/>
                  <a:pt x="4191" y="5602"/>
                </a:cubicBezTo>
                <a:cubicBezTo>
                  <a:pt x="4191" y="5757"/>
                  <a:pt x="4060" y="5876"/>
                  <a:pt x="3906" y="5876"/>
                </a:cubicBezTo>
                <a:lnTo>
                  <a:pt x="3370" y="5876"/>
                </a:lnTo>
                <a:cubicBezTo>
                  <a:pt x="3215" y="5876"/>
                  <a:pt x="3096" y="5745"/>
                  <a:pt x="3096" y="5602"/>
                </a:cubicBezTo>
                <a:cubicBezTo>
                  <a:pt x="3096" y="5435"/>
                  <a:pt x="3227" y="5316"/>
                  <a:pt x="3370" y="5316"/>
                </a:cubicBezTo>
                <a:close/>
                <a:moveTo>
                  <a:pt x="5370" y="8459"/>
                </a:moveTo>
                <a:cubicBezTo>
                  <a:pt x="5430" y="8471"/>
                  <a:pt x="5489" y="8519"/>
                  <a:pt x="5489" y="8578"/>
                </a:cubicBezTo>
                <a:lnTo>
                  <a:pt x="5489" y="9317"/>
                </a:lnTo>
                <a:cubicBezTo>
                  <a:pt x="5489" y="9376"/>
                  <a:pt x="5430" y="9436"/>
                  <a:pt x="5370" y="9436"/>
                </a:cubicBezTo>
                <a:lnTo>
                  <a:pt x="1929" y="9436"/>
                </a:lnTo>
                <a:cubicBezTo>
                  <a:pt x="1870" y="9436"/>
                  <a:pt x="1810" y="9376"/>
                  <a:pt x="1810" y="9317"/>
                </a:cubicBezTo>
                <a:lnTo>
                  <a:pt x="1810" y="8578"/>
                </a:lnTo>
                <a:cubicBezTo>
                  <a:pt x="1810" y="8519"/>
                  <a:pt x="1870" y="8459"/>
                  <a:pt x="1929" y="8459"/>
                </a:cubicBezTo>
                <a:close/>
                <a:moveTo>
                  <a:pt x="3645" y="0"/>
                </a:moveTo>
                <a:cubicBezTo>
                  <a:pt x="3527" y="0"/>
                  <a:pt x="3411" y="54"/>
                  <a:pt x="3346" y="161"/>
                </a:cubicBezTo>
                <a:lnTo>
                  <a:pt x="191" y="4792"/>
                </a:lnTo>
                <a:cubicBezTo>
                  <a:pt x="0" y="5078"/>
                  <a:pt x="36" y="5447"/>
                  <a:pt x="262" y="5685"/>
                </a:cubicBezTo>
                <a:lnTo>
                  <a:pt x="1762" y="7209"/>
                </a:lnTo>
                <a:cubicBezTo>
                  <a:pt x="1822" y="7269"/>
                  <a:pt x="1858" y="7340"/>
                  <a:pt x="1858" y="7412"/>
                </a:cubicBezTo>
                <a:lnTo>
                  <a:pt x="1858" y="8078"/>
                </a:lnTo>
                <a:cubicBezTo>
                  <a:pt x="1620" y="8114"/>
                  <a:pt x="1429" y="8317"/>
                  <a:pt x="1429" y="8578"/>
                </a:cubicBezTo>
                <a:lnTo>
                  <a:pt x="1429" y="9317"/>
                </a:lnTo>
                <a:cubicBezTo>
                  <a:pt x="1429" y="9602"/>
                  <a:pt x="1643" y="9829"/>
                  <a:pt x="1929" y="9829"/>
                </a:cubicBezTo>
                <a:lnTo>
                  <a:pt x="2155" y="9829"/>
                </a:lnTo>
                <a:lnTo>
                  <a:pt x="2155" y="10472"/>
                </a:lnTo>
                <a:cubicBezTo>
                  <a:pt x="2155" y="10734"/>
                  <a:pt x="2358" y="10960"/>
                  <a:pt x="2632" y="10960"/>
                </a:cubicBezTo>
                <a:lnTo>
                  <a:pt x="3179" y="10960"/>
                </a:lnTo>
                <a:cubicBezTo>
                  <a:pt x="3286" y="10960"/>
                  <a:pt x="3370" y="10864"/>
                  <a:pt x="3370" y="10757"/>
                </a:cubicBezTo>
                <a:cubicBezTo>
                  <a:pt x="3370" y="10662"/>
                  <a:pt x="3286" y="10567"/>
                  <a:pt x="3179" y="10567"/>
                </a:cubicBezTo>
                <a:lnTo>
                  <a:pt x="2632" y="10567"/>
                </a:lnTo>
                <a:cubicBezTo>
                  <a:pt x="2584" y="10567"/>
                  <a:pt x="2536" y="10519"/>
                  <a:pt x="2536" y="10483"/>
                </a:cubicBezTo>
                <a:lnTo>
                  <a:pt x="2536" y="9829"/>
                </a:lnTo>
                <a:lnTo>
                  <a:pt x="4763" y="9829"/>
                </a:lnTo>
                <a:lnTo>
                  <a:pt x="4763" y="10483"/>
                </a:lnTo>
                <a:cubicBezTo>
                  <a:pt x="4763" y="10519"/>
                  <a:pt x="4715" y="10567"/>
                  <a:pt x="4668" y="10567"/>
                </a:cubicBezTo>
                <a:lnTo>
                  <a:pt x="4072" y="10567"/>
                </a:lnTo>
                <a:cubicBezTo>
                  <a:pt x="3965" y="10567"/>
                  <a:pt x="3882" y="10662"/>
                  <a:pt x="3882" y="10757"/>
                </a:cubicBezTo>
                <a:cubicBezTo>
                  <a:pt x="3882" y="10864"/>
                  <a:pt x="3965" y="10960"/>
                  <a:pt x="4072" y="10960"/>
                </a:cubicBezTo>
                <a:lnTo>
                  <a:pt x="4668" y="10960"/>
                </a:lnTo>
                <a:cubicBezTo>
                  <a:pt x="4918" y="10960"/>
                  <a:pt x="5144" y="10745"/>
                  <a:pt x="5144" y="10472"/>
                </a:cubicBezTo>
                <a:lnTo>
                  <a:pt x="5144" y="9829"/>
                </a:lnTo>
                <a:lnTo>
                  <a:pt x="5370" y="9829"/>
                </a:lnTo>
                <a:cubicBezTo>
                  <a:pt x="5656" y="9829"/>
                  <a:pt x="5870" y="9602"/>
                  <a:pt x="5870" y="9317"/>
                </a:cubicBezTo>
                <a:lnTo>
                  <a:pt x="5870" y="8578"/>
                </a:lnTo>
                <a:cubicBezTo>
                  <a:pt x="5870" y="8317"/>
                  <a:pt x="5680" y="8114"/>
                  <a:pt x="5441" y="8078"/>
                </a:cubicBezTo>
                <a:lnTo>
                  <a:pt x="5441" y="7412"/>
                </a:lnTo>
                <a:cubicBezTo>
                  <a:pt x="5441" y="7340"/>
                  <a:pt x="5477" y="7269"/>
                  <a:pt x="5537" y="7209"/>
                </a:cubicBezTo>
                <a:lnTo>
                  <a:pt x="6977" y="5745"/>
                </a:lnTo>
                <a:cubicBezTo>
                  <a:pt x="7049" y="5673"/>
                  <a:pt x="7049" y="5554"/>
                  <a:pt x="6977" y="5483"/>
                </a:cubicBezTo>
                <a:cubicBezTo>
                  <a:pt x="6942" y="5441"/>
                  <a:pt x="6894" y="5420"/>
                  <a:pt x="6845" y="5420"/>
                </a:cubicBezTo>
                <a:cubicBezTo>
                  <a:pt x="6796" y="5420"/>
                  <a:pt x="6745" y="5441"/>
                  <a:pt x="6703" y="5483"/>
                </a:cubicBezTo>
                <a:lnTo>
                  <a:pt x="5263" y="6935"/>
                </a:lnTo>
                <a:cubicBezTo>
                  <a:pt x="5132" y="7066"/>
                  <a:pt x="5072" y="7233"/>
                  <a:pt x="5072" y="7412"/>
                </a:cubicBezTo>
                <a:lnTo>
                  <a:pt x="5072" y="8067"/>
                </a:lnTo>
                <a:lnTo>
                  <a:pt x="2262" y="8067"/>
                </a:lnTo>
                <a:lnTo>
                  <a:pt x="2262" y="7412"/>
                </a:lnTo>
                <a:cubicBezTo>
                  <a:pt x="2262" y="7233"/>
                  <a:pt x="2179" y="7054"/>
                  <a:pt x="2060" y="6935"/>
                </a:cubicBezTo>
                <a:lnTo>
                  <a:pt x="560" y="5423"/>
                </a:lnTo>
                <a:cubicBezTo>
                  <a:pt x="453" y="5316"/>
                  <a:pt x="441" y="5138"/>
                  <a:pt x="536" y="5019"/>
                </a:cubicBezTo>
                <a:lnTo>
                  <a:pt x="3477" y="685"/>
                </a:lnTo>
                <a:lnTo>
                  <a:pt x="3477" y="4923"/>
                </a:lnTo>
                <a:lnTo>
                  <a:pt x="3405" y="4923"/>
                </a:lnTo>
                <a:cubicBezTo>
                  <a:pt x="3036" y="4923"/>
                  <a:pt x="2739" y="5221"/>
                  <a:pt x="2739" y="5602"/>
                </a:cubicBezTo>
                <a:cubicBezTo>
                  <a:pt x="2739" y="5971"/>
                  <a:pt x="3036" y="6269"/>
                  <a:pt x="3405" y="6269"/>
                </a:cubicBezTo>
                <a:lnTo>
                  <a:pt x="3941" y="6269"/>
                </a:lnTo>
                <a:cubicBezTo>
                  <a:pt x="4310" y="6269"/>
                  <a:pt x="4608" y="5971"/>
                  <a:pt x="4608" y="5602"/>
                </a:cubicBezTo>
                <a:cubicBezTo>
                  <a:pt x="4608" y="5221"/>
                  <a:pt x="4310" y="4923"/>
                  <a:pt x="3941" y="4923"/>
                </a:cubicBezTo>
                <a:lnTo>
                  <a:pt x="3870" y="4923"/>
                </a:lnTo>
                <a:lnTo>
                  <a:pt x="3870" y="685"/>
                </a:lnTo>
                <a:lnTo>
                  <a:pt x="6692" y="4840"/>
                </a:lnTo>
                <a:cubicBezTo>
                  <a:pt x="6727" y="4889"/>
                  <a:pt x="6783" y="4918"/>
                  <a:pt x="6843" y="4918"/>
                </a:cubicBezTo>
                <a:cubicBezTo>
                  <a:pt x="6884" y="4918"/>
                  <a:pt x="6927" y="4905"/>
                  <a:pt x="6965" y="4876"/>
                </a:cubicBezTo>
                <a:cubicBezTo>
                  <a:pt x="7049" y="4816"/>
                  <a:pt x="7061" y="4697"/>
                  <a:pt x="7001" y="4614"/>
                </a:cubicBezTo>
                <a:lnTo>
                  <a:pt x="3953" y="161"/>
                </a:lnTo>
                <a:cubicBezTo>
                  <a:pt x="3882" y="54"/>
                  <a:pt x="3763" y="0"/>
                  <a:pt x="36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7815;p56">
            <a:extLst>
              <a:ext uri="{FF2B5EF4-FFF2-40B4-BE49-F238E27FC236}">
                <a16:creationId xmlns:a16="http://schemas.microsoft.com/office/drawing/2014/main" id="{DB3B51CA-8929-654D-B4E3-66C19E7A07E4}"/>
              </a:ext>
            </a:extLst>
          </p:cNvPr>
          <p:cNvSpPr/>
          <p:nvPr/>
        </p:nvSpPr>
        <p:spPr>
          <a:xfrm>
            <a:off x="1965152" y="4408260"/>
            <a:ext cx="362255" cy="292811"/>
          </a:xfrm>
          <a:custGeom>
            <a:avLst/>
            <a:gdLst/>
            <a:ahLst/>
            <a:cxnLst/>
            <a:rect l="l" t="t" r="r" b="b"/>
            <a:pathLst>
              <a:path w="11372" h="9192" extrusionOk="0">
                <a:moveTo>
                  <a:pt x="7264" y="345"/>
                </a:moveTo>
                <a:lnTo>
                  <a:pt x="7264" y="5513"/>
                </a:lnTo>
                <a:lnTo>
                  <a:pt x="6311" y="5513"/>
                </a:lnTo>
                <a:lnTo>
                  <a:pt x="6311" y="345"/>
                </a:lnTo>
                <a:close/>
                <a:moveTo>
                  <a:pt x="9478" y="345"/>
                </a:moveTo>
                <a:lnTo>
                  <a:pt x="9478" y="5513"/>
                </a:lnTo>
                <a:lnTo>
                  <a:pt x="8526" y="5513"/>
                </a:lnTo>
                <a:lnTo>
                  <a:pt x="8526" y="345"/>
                </a:lnTo>
                <a:close/>
                <a:moveTo>
                  <a:pt x="1549" y="345"/>
                </a:moveTo>
                <a:lnTo>
                  <a:pt x="1549" y="5691"/>
                </a:lnTo>
                <a:cubicBezTo>
                  <a:pt x="1549" y="5775"/>
                  <a:pt x="1620" y="5858"/>
                  <a:pt x="1715" y="5858"/>
                </a:cubicBezTo>
                <a:lnTo>
                  <a:pt x="2192" y="5858"/>
                </a:lnTo>
                <a:lnTo>
                  <a:pt x="2192" y="8858"/>
                </a:lnTo>
                <a:lnTo>
                  <a:pt x="322" y="8858"/>
                </a:lnTo>
                <a:lnTo>
                  <a:pt x="322" y="345"/>
                </a:lnTo>
                <a:close/>
                <a:moveTo>
                  <a:pt x="4394" y="357"/>
                </a:moveTo>
                <a:lnTo>
                  <a:pt x="4406" y="8858"/>
                </a:lnTo>
                <a:lnTo>
                  <a:pt x="2525" y="8858"/>
                </a:lnTo>
                <a:lnTo>
                  <a:pt x="2525" y="5858"/>
                </a:lnTo>
                <a:lnTo>
                  <a:pt x="3001" y="5858"/>
                </a:lnTo>
                <a:cubicBezTo>
                  <a:pt x="3097" y="5858"/>
                  <a:pt x="3168" y="5775"/>
                  <a:pt x="3168" y="5691"/>
                </a:cubicBezTo>
                <a:lnTo>
                  <a:pt x="3168" y="3203"/>
                </a:lnTo>
                <a:cubicBezTo>
                  <a:pt x="3168" y="3108"/>
                  <a:pt x="3097" y="3036"/>
                  <a:pt x="3001" y="3036"/>
                </a:cubicBezTo>
                <a:cubicBezTo>
                  <a:pt x="2918" y="3036"/>
                  <a:pt x="2846" y="3108"/>
                  <a:pt x="2846" y="3203"/>
                </a:cubicBezTo>
                <a:lnTo>
                  <a:pt x="2846" y="5525"/>
                </a:lnTo>
                <a:lnTo>
                  <a:pt x="1894" y="5525"/>
                </a:lnTo>
                <a:lnTo>
                  <a:pt x="1894" y="357"/>
                </a:lnTo>
                <a:lnTo>
                  <a:pt x="2846" y="357"/>
                </a:lnTo>
                <a:lnTo>
                  <a:pt x="2846" y="2417"/>
                </a:lnTo>
                <a:cubicBezTo>
                  <a:pt x="2846" y="2500"/>
                  <a:pt x="2918" y="2572"/>
                  <a:pt x="3001" y="2572"/>
                </a:cubicBezTo>
                <a:cubicBezTo>
                  <a:pt x="3097" y="2572"/>
                  <a:pt x="3168" y="2500"/>
                  <a:pt x="3168" y="2417"/>
                </a:cubicBezTo>
                <a:lnTo>
                  <a:pt x="3168" y="357"/>
                </a:lnTo>
                <a:close/>
                <a:moveTo>
                  <a:pt x="5966" y="345"/>
                </a:moveTo>
                <a:lnTo>
                  <a:pt x="5966" y="5691"/>
                </a:lnTo>
                <a:cubicBezTo>
                  <a:pt x="5966" y="5775"/>
                  <a:pt x="6037" y="5858"/>
                  <a:pt x="6133" y="5858"/>
                </a:cubicBezTo>
                <a:lnTo>
                  <a:pt x="6609" y="5858"/>
                </a:lnTo>
                <a:lnTo>
                  <a:pt x="6621" y="8858"/>
                </a:lnTo>
                <a:lnTo>
                  <a:pt x="4751" y="8858"/>
                </a:lnTo>
                <a:lnTo>
                  <a:pt x="4751" y="345"/>
                </a:lnTo>
                <a:close/>
                <a:moveTo>
                  <a:pt x="8157" y="345"/>
                </a:moveTo>
                <a:lnTo>
                  <a:pt x="8157" y="5691"/>
                </a:lnTo>
                <a:cubicBezTo>
                  <a:pt x="8157" y="5775"/>
                  <a:pt x="8228" y="5858"/>
                  <a:pt x="8323" y="5858"/>
                </a:cubicBezTo>
                <a:lnTo>
                  <a:pt x="8800" y="5858"/>
                </a:lnTo>
                <a:lnTo>
                  <a:pt x="8800" y="8858"/>
                </a:lnTo>
                <a:lnTo>
                  <a:pt x="6954" y="8858"/>
                </a:lnTo>
                <a:lnTo>
                  <a:pt x="6954" y="5858"/>
                </a:lnTo>
                <a:lnTo>
                  <a:pt x="7430" y="5858"/>
                </a:lnTo>
                <a:cubicBezTo>
                  <a:pt x="7514" y="5858"/>
                  <a:pt x="7585" y="5775"/>
                  <a:pt x="7585" y="5691"/>
                </a:cubicBezTo>
                <a:lnTo>
                  <a:pt x="7585" y="345"/>
                </a:lnTo>
                <a:close/>
                <a:moveTo>
                  <a:pt x="168" y="0"/>
                </a:moveTo>
                <a:cubicBezTo>
                  <a:pt x="72" y="0"/>
                  <a:pt x="1" y="72"/>
                  <a:pt x="1" y="167"/>
                </a:cubicBezTo>
                <a:lnTo>
                  <a:pt x="1" y="9025"/>
                </a:lnTo>
                <a:cubicBezTo>
                  <a:pt x="1" y="9108"/>
                  <a:pt x="72" y="9192"/>
                  <a:pt x="168" y="9192"/>
                </a:cubicBezTo>
                <a:lnTo>
                  <a:pt x="11181" y="9192"/>
                </a:lnTo>
                <a:cubicBezTo>
                  <a:pt x="11264" y="9192"/>
                  <a:pt x="11336" y="9108"/>
                  <a:pt x="11336" y="9025"/>
                </a:cubicBezTo>
                <a:lnTo>
                  <a:pt x="11336" y="4536"/>
                </a:lnTo>
                <a:cubicBezTo>
                  <a:pt x="11336" y="4453"/>
                  <a:pt x="11264" y="4382"/>
                  <a:pt x="11181" y="4382"/>
                </a:cubicBezTo>
                <a:cubicBezTo>
                  <a:pt x="11086" y="4382"/>
                  <a:pt x="11014" y="4453"/>
                  <a:pt x="11014" y="4536"/>
                </a:cubicBezTo>
                <a:lnTo>
                  <a:pt x="11014" y="8858"/>
                </a:lnTo>
                <a:lnTo>
                  <a:pt x="9133" y="8858"/>
                </a:lnTo>
                <a:lnTo>
                  <a:pt x="9133" y="5846"/>
                </a:lnTo>
                <a:lnTo>
                  <a:pt x="9609" y="5846"/>
                </a:lnTo>
                <a:cubicBezTo>
                  <a:pt x="9704" y="5846"/>
                  <a:pt x="9776" y="5775"/>
                  <a:pt x="9776" y="5691"/>
                </a:cubicBezTo>
                <a:lnTo>
                  <a:pt x="9776" y="345"/>
                </a:lnTo>
                <a:lnTo>
                  <a:pt x="11002" y="345"/>
                </a:lnTo>
                <a:lnTo>
                  <a:pt x="11002" y="3751"/>
                </a:lnTo>
                <a:cubicBezTo>
                  <a:pt x="11026" y="3846"/>
                  <a:pt x="11098" y="3917"/>
                  <a:pt x="11205" y="3917"/>
                </a:cubicBezTo>
                <a:cubicBezTo>
                  <a:pt x="11300" y="3917"/>
                  <a:pt x="11371" y="3846"/>
                  <a:pt x="11371" y="3751"/>
                </a:cubicBezTo>
                <a:lnTo>
                  <a:pt x="11371" y="167"/>
                </a:lnTo>
                <a:cubicBezTo>
                  <a:pt x="11371" y="72"/>
                  <a:pt x="11300" y="0"/>
                  <a:pt x="112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7816;p56">
            <a:extLst>
              <a:ext uri="{FF2B5EF4-FFF2-40B4-BE49-F238E27FC236}">
                <a16:creationId xmlns:a16="http://schemas.microsoft.com/office/drawing/2014/main" id="{B1514136-AAB6-E64C-B6CB-9A8D1FF89B67}"/>
              </a:ext>
            </a:extLst>
          </p:cNvPr>
          <p:cNvGrpSpPr/>
          <p:nvPr/>
        </p:nvGrpSpPr>
        <p:grpSpPr>
          <a:xfrm>
            <a:off x="3298697" y="4373346"/>
            <a:ext cx="362223" cy="361108"/>
            <a:chOff x="3513010" y="3816134"/>
            <a:chExt cx="362223" cy="361108"/>
          </a:xfrm>
          <a:solidFill>
            <a:schemeClr val="accent1"/>
          </a:solidFill>
        </p:grpSpPr>
        <p:sp>
          <p:nvSpPr>
            <p:cNvPr id="33" name="Google Shape;7817;p56">
              <a:extLst>
                <a:ext uri="{FF2B5EF4-FFF2-40B4-BE49-F238E27FC236}">
                  <a16:creationId xmlns:a16="http://schemas.microsoft.com/office/drawing/2014/main" id="{F0B4C34E-185F-C34B-9376-B86022D5349D}"/>
                </a:ext>
              </a:extLst>
            </p:cNvPr>
            <p:cNvSpPr/>
            <p:nvPr/>
          </p:nvSpPr>
          <p:spPr>
            <a:xfrm>
              <a:off x="3513010" y="3816134"/>
              <a:ext cx="362223" cy="361108"/>
            </a:xfrm>
            <a:custGeom>
              <a:avLst/>
              <a:gdLst/>
              <a:ahLst/>
              <a:cxnLst/>
              <a:rect l="l" t="t" r="r" b="b"/>
              <a:pathLst>
                <a:path w="11371" h="11336" extrusionOk="0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818;p56">
              <a:extLst>
                <a:ext uri="{FF2B5EF4-FFF2-40B4-BE49-F238E27FC236}">
                  <a16:creationId xmlns:a16="http://schemas.microsoft.com/office/drawing/2014/main" id="{103D2EE7-08F5-F24C-9620-1085C3568943}"/>
                </a:ext>
              </a:extLst>
            </p:cNvPr>
            <p:cNvSpPr/>
            <p:nvPr/>
          </p:nvSpPr>
          <p:spPr>
            <a:xfrm>
              <a:off x="3618450" y="3879112"/>
              <a:ext cx="157045" cy="24688"/>
            </a:xfrm>
            <a:custGeom>
              <a:avLst/>
              <a:gdLst/>
              <a:ahLst/>
              <a:cxnLst/>
              <a:rect l="l" t="t" r="r" b="b"/>
              <a:pathLst>
                <a:path w="4930" h="775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819;p56">
              <a:extLst>
                <a:ext uri="{FF2B5EF4-FFF2-40B4-BE49-F238E27FC236}">
                  <a16:creationId xmlns:a16="http://schemas.microsoft.com/office/drawing/2014/main" id="{213B6DD4-3726-D640-85BD-49C2F4EBABA3}"/>
                </a:ext>
              </a:extLst>
            </p:cNvPr>
            <p:cNvSpPr/>
            <p:nvPr/>
          </p:nvSpPr>
          <p:spPr>
            <a:xfrm>
              <a:off x="3618450" y="3921192"/>
              <a:ext cx="127834" cy="24688"/>
            </a:xfrm>
            <a:custGeom>
              <a:avLst/>
              <a:gdLst/>
              <a:ahLst/>
              <a:cxnLst/>
              <a:rect l="l" t="t" r="r" b="b"/>
              <a:pathLst>
                <a:path w="4013" h="77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820;p56">
              <a:extLst>
                <a:ext uri="{FF2B5EF4-FFF2-40B4-BE49-F238E27FC236}">
                  <a16:creationId xmlns:a16="http://schemas.microsoft.com/office/drawing/2014/main" id="{6B3BB863-43D5-BD4A-BB0C-5D14B5DD6877}"/>
                </a:ext>
              </a:extLst>
            </p:cNvPr>
            <p:cNvSpPr/>
            <p:nvPr/>
          </p:nvSpPr>
          <p:spPr>
            <a:xfrm>
              <a:off x="3617304" y="3962922"/>
              <a:ext cx="98655" cy="24688"/>
            </a:xfrm>
            <a:custGeom>
              <a:avLst/>
              <a:gdLst/>
              <a:ahLst/>
              <a:cxnLst/>
              <a:rect l="l" t="t" r="r" b="b"/>
              <a:pathLst>
                <a:path w="3097" h="77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7821;p56">
            <a:extLst>
              <a:ext uri="{FF2B5EF4-FFF2-40B4-BE49-F238E27FC236}">
                <a16:creationId xmlns:a16="http://schemas.microsoft.com/office/drawing/2014/main" id="{E47A1899-BC6C-D04D-84D5-A19D5BF1637E}"/>
              </a:ext>
            </a:extLst>
          </p:cNvPr>
          <p:cNvGrpSpPr/>
          <p:nvPr/>
        </p:nvGrpSpPr>
        <p:grpSpPr>
          <a:xfrm>
            <a:off x="3736003" y="4377519"/>
            <a:ext cx="369805" cy="353782"/>
            <a:chOff x="3950316" y="3820307"/>
            <a:chExt cx="369805" cy="353782"/>
          </a:xfrm>
          <a:solidFill>
            <a:schemeClr val="accent1"/>
          </a:solidFill>
        </p:grpSpPr>
        <p:sp>
          <p:nvSpPr>
            <p:cNvPr id="38" name="Google Shape;7822;p56">
              <a:extLst>
                <a:ext uri="{FF2B5EF4-FFF2-40B4-BE49-F238E27FC236}">
                  <a16:creationId xmlns:a16="http://schemas.microsoft.com/office/drawing/2014/main" id="{1F925BB8-2E5B-C744-BE2F-EF9569BADB1B}"/>
                </a:ext>
              </a:extLst>
            </p:cNvPr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823;p56">
              <a:extLst>
                <a:ext uri="{FF2B5EF4-FFF2-40B4-BE49-F238E27FC236}">
                  <a16:creationId xmlns:a16="http://schemas.microsoft.com/office/drawing/2014/main" id="{CDBC4D08-7F5B-F743-BEA0-63BD22FC176D}"/>
                </a:ext>
              </a:extLst>
            </p:cNvPr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824;p56">
              <a:extLst>
                <a:ext uri="{FF2B5EF4-FFF2-40B4-BE49-F238E27FC236}">
                  <a16:creationId xmlns:a16="http://schemas.microsoft.com/office/drawing/2014/main" id="{57E6832C-0B67-F343-B88B-E19F216DB7E5}"/>
                </a:ext>
              </a:extLst>
            </p:cNvPr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825;p56">
              <a:extLst>
                <a:ext uri="{FF2B5EF4-FFF2-40B4-BE49-F238E27FC236}">
                  <a16:creationId xmlns:a16="http://schemas.microsoft.com/office/drawing/2014/main" id="{5482DFAE-55BA-A246-874D-94860BA81868}"/>
                </a:ext>
              </a:extLst>
            </p:cNvPr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7826;p56">
            <a:extLst>
              <a:ext uri="{FF2B5EF4-FFF2-40B4-BE49-F238E27FC236}">
                <a16:creationId xmlns:a16="http://schemas.microsoft.com/office/drawing/2014/main" id="{40FB3B7A-0E03-654C-982A-5C2B92A6368C}"/>
              </a:ext>
            </a:extLst>
          </p:cNvPr>
          <p:cNvGrpSpPr/>
          <p:nvPr/>
        </p:nvGrpSpPr>
        <p:grpSpPr>
          <a:xfrm>
            <a:off x="1547596" y="4369173"/>
            <a:ext cx="307974" cy="371716"/>
            <a:chOff x="1761909" y="3811961"/>
            <a:chExt cx="307974" cy="371716"/>
          </a:xfrm>
          <a:solidFill>
            <a:schemeClr val="accent1"/>
          </a:solidFill>
        </p:grpSpPr>
        <p:sp>
          <p:nvSpPr>
            <p:cNvPr id="43" name="Google Shape;7827;p56">
              <a:extLst>
                <a:ext uri="{FF2B5EF4-FFF2-40B4-BE49-F238E27FC236}">
                  <a16:creationId xmlns:a16="http://schemas.microsoft.com/office/drawing/2014/main" id="{A18FDAEF-B3BC-EE4C-99D4-83B0CD75FD5C}"/>
                </a:ext>
              </a:extLst>
            </p:cNvPr>
            <p:cNvSpPr/>
            <p:nvPr/>
          </p:nvSpPr>
          <p:spPr>
            <a:xfrm>
              <a:off x="1761909" y="3811961"/>
              <a:ext cx="307974" cy="371716"/>
            </a:xfrm>
            <a:custGeom>
              <a:avLst/>
              <a:gdLst/>
              <a:ahLst/>
              <a:cxnLst/>
              <a:rect l="l" t="t" r="r" b="b"/>
              <a:pathLst>
                <a:path w="9668" h="11669" extrusionOk="0">
                  <a:moveTo>
                    <a:pt x="8930" y="310"/>
                  </a:moveTo>
                  <a:cubicBezTo>
                    <a:pt x="8954" y="310"/>
                    <a:pt x="8977" y="334"/>
                    <a:pt x="8977" y="370"/>
                  </a:cubicBezTo>
                  <a:lnTo>
                    <a:pt x="8977" y="608"/>
                  </a:lnTo>
                  <a:cubicBezTo>
                    <a:pt x="8977" y="632"/>
                    <a:pt x="8954" y="668"/>
                    <a:pt x="8930" y="668"/>
                  </a:cubicBezTo>
                  <a:lnTo>
                    <a:pt x="7989" y="668"/>
                  </a:lnTo>
                  <a:cubicBezTo>
                    <a:pt x="7894" y="668"/>
                    <a:pt x="7811" y="739"/>
                    <a:pt x="7811" y="846"/>
                  </a:cubicBezTo>
                  <a:cubicBezTo>
                    <a:pt x="7811" y="953"/>
                    <a:pt x="7882" y="1025"/>
                    <a:pt x="7989" y="1025"/>
                  </a:cubicBezTo>
                  <a:lnTo>
                    <a:pt x="8668" y="1025"/>
                  </a:lnTo>
                  <a:lnTo>
                    <a:pt x="8668" y="10216"/>
                  </a:lnTo>
                  <a:lnTo>
                    <a:pt x="7263" y="10216"/>
                  </a:lnTo>
                  <a:cubicBezTo>
                    <a:pt x="7168" y="10216"/>
                    <a:pt x="7084" y="10288"/>
                    <a:pt x="7084" y="10395"/>
                  </a:cubicBezTo>
                  <a:cubicBezTo>
                    <a:pt x="7084" y="10502"/>
                    <a:pt x="7156" y="10574"/>
                    <a:pt x="7263" y="10574"/>
                  </a:cubicBezTo>
                  <a:lnTo>
                    <a:pt x="9168" y="10574"/>
                  </a:lnTo>
                  <a:cubicBezTo>
                    <a:pt x="9251" y="10574"/>
                    <a:pt x="9323" y="10657"/>
                    <a:pt x="9323" y="10740"/>
                  </a:cubicBezTo>
                  <a:lnTo>
                    <a:pt x="9323" y="11324"/>
                  </a:lnTo>
                  <a:lnTo>
                    <a:pt x="333" y="11324"/>
                  </a:lnTo>
                  <a:lnTo>
                    <a:pt x="333" y="10740"/>
                  </a:lnTo>
                  <a:cubicBezTo>
                    <a:pt x="333" y="10657"/>
                    <a:pt x="417" y="10574"/>
                    <a:pt x="500" y="10574"/>
                  </a:cubicBezTo>
                  <a:lnTo>
                    <a:pt x="6513" y="10574"/>
                  </a:lnTo>
                  <a:cubicBezTo>
                    <a:pt x="6608" y="10574"/>
                    <a:pt x="6691" y="10502"/>
                    <a:pt x="6691" y="10395"/>
                  </a:cubicBezTo>
                  <a:cubicBezTo>
                    <a:pt x="6691" y="10288"/>
                    <a:pt x="6620" y="10216"/>
                    <a:pt x="6513" y="10216"/>
                  </a:cubicBezTo>
                  <a:lnTo>
                    <a:pt x="976" y="10216"/>
                  </a:lnTo>
                  <a:lnTo>
                    <a:pt x="976" y="1025"/>
                  </a:lnTo>
                  <a:lnTo>
                    <a:pt x="7263" y="1025"/>
                  </a:lnTo>
                  <a:cubicBezTo>
                    <a:pt x="7346" y="1025"/>
                    <a:pt x="7442" y="953"/>
                    <a:pt x="7442" y="846"/>
                  </a:cubicBezTo>
                  <a:cubicBezTo>
                    <a:pt x="7442" y="739"/>
                    <a:pt x="7358" y="668"/>
                    <a:pt x="7263" y="668"/>
                  </a:cubicBezTo>
                  <a:lnTo>
                    <a:pt x="750" y="668"/>
                  </a:lnTo>
                  <a:cubicBezTo>
                    <a:pt x="726" y="668"/>
                    <a:pt x="691" y="632"/>
                    <a:pt x="691" y="608"/>
                  </a:cubicBezTo>
                  <a:lnTo>
                    <a:pt x="691" y="370"/>
                  </a:lnTo>
                  <a:cubicBezTo>
                    <a:pt x="691" y="334"/>
                    <a:pt x="726" y="310"/>
                    <a:pt x="750" y="310"/>
                  </a:cubicBezTo>
                  <a:close/>
                  <a:moveTo>
                    <a:pt x="738" y="1"/>
                  </a:moveTo>
                  <a:cubicBezTo>
                    <a:pt x="512" y="1"/>
                    <a:pt x="333" y="179"/>
                    <a:pt x="333" y="394"/>
                  </a:cubicBezTo>
                  <a:lnTo>
                    <a:pt x="333" y="632"/>
                  </a:lnTo>
                  <a:cubicBezTo>
                    <a:pt x="333" y="810"/>
                    <a:pt x="453" y="977"/>
                    <a:pt x="619" y="1025"/>
                  </a:cubicBezTo>
                  <a:lnTo>
                    <a:pt x="619" y="10240"/>
                  </a:lnTo>
                  <a:lnTo>
                    <a:pt x="500" y="10240"/>
                  </a:lnTo>
                  <a:cubicBezTo>
                    <a:pt x="214" y="10240"/>
                    <a:pt x="0" y="10454"/>
                    <a:pt x="0" y="10740"/>
                  </a:cubicBezTo>
                  <a:lnTo>
                    <a:pt x="0" y="11490"/>
                  </a:lnTo>
                  <a:cubicBezTo>
                    <a:pt x="0" y="11574"/>
                    <a:pt x="72" y="11669"/>
                    <a:pt x="179" y="11669"/>
                  </a:cubicBezTo>
                  <a:lnTo>
                    <a:pt x="9489" y="11669"/>
                  </a:lnTo>
                  <a:cubicBezTo>
                    <a:pt x="9585" y="11669"/>
                    <a:pt x="9668" y="11586"/>
                    <a:pt x="9668" y="11490"/>
                  </a:cubicBezTo>
                  <a:lnTo>
                    <a:pt x="9668" y="10740"/>
                  </a:lnTo>
                  <a:cubicBezTo>
                    <a:pt x="9656" y="10454"/>
                    <a:pt x="9430" y="10240"/>
                    <a:pt x="9144" y="10240"/>
                  </a:cubicBezTo>
                  <a:lnTo>
                    <a:pt x="9001" y="10240"/>
                  </a:lnTo>
                  <a:lnTo>
                    <a:pt x="9001" y="1025"/>
                  </a:lnTo>
                  <a:cubicBezTo>
                    <a:pt x="9180" y="977"/>
                    <a:pt x="9311" y="810"/>
                    <a:pt x="9311" y="632"/>
                  </a:cubicBezTo>
                  <a:lnTo>
                    <a:pt x="9311" y="394"/>
                  </a:lnTo>
                  <a:cubicBezTo>
                    <a:pt x="9311" y="179"/>
                    <a:pt x="9132" y="1"/>
                    <a:pt x="89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828;p56">
              <a:extLst>
                <a:ext uri="{FF2B5EF4-FFF2-40B4-BE49-F238E27FC236}">
                  <a16:creationId xmlns:a16="http://schemas.microsoft.com/office/drawing/2014/main" id="{865999E8-3AAD-AC4F-A031-29971E5BCC65}"/>
                </a:ext>
              </a:extLst>
            </p:cNvPr>
            <p:cNvSpPr/>
            <p:nvPr/>
          </p:nvSpPr>
          <p:spPr>
            <a:xfrm>
              <a:off x="1921566" y="3855953"/>
              <a:ext cx="105854" cy="271213"/>
            </a:xfrm>
            <a:custGeom>
              <a:avLst/>
              <a:gdLst/>
              <a:ahLst/>
              <a:cxnLst/>
              <a:rect l="l" t="t" r="r" b="b"/>
              <a:pathLst>
                <a:path w="3323" h="8514" extrusionOk="0">
                  <a:moveTo>
                    <a:pt x="2977" y="346"/>
                  </a:moveTo>
                  <a:lnTo>
                    <a:pt x="2977" y="1370"/>
                  </a:lnTo>
                  <a:lnTo>
                    <a:pt x="2394" y="1370"/>
                  </a:lnTo>
                  <a:cubicBezTo>
                    <a:pt x="2203" y="1370"/>
                    <a:pt x="2049" y="1513"/>
                    <a:pt x="2049" y="1704"/>
                  </a:cubicBezTo>
                  <a:lnTo>
                    <a:pt x="2049" y="2168"/>
                  </a:lnTo>
                  <a:lnTo>
                    <a:pt x="1715" y="2168"/>
                  </a:lnTo>
                  <a:cubicBezTo>
                    <a:pt x="1548" y="2168"/>
                    <a:pt x="1417" y="2287"/>
                    <a:pt x="1382" y="2442"/>
                  </a:cubicBezTo>
                  <a:lnTo>
                    <a:pt x="1025" y="2442"/>
                  </a:lnTo>
                  <a:lnTo>
                    <a:pt x="1025" y="1739"/>
                  </a:lnTo>
                  <a:cubicBezTo>
                    <a:pt x="1025" y="1549"/>
                    <a:pt x="882" y="1394"/>
                    <a:pt x="679" y="1394"/>
                  </a:cubicBezTo>
                  <a:lnTo>
                    <a:pt x="346" y="1394"/>
                  </a:lnTo>
                  <a:lnTo>
                    <a:pt x="346" y="346"/>
                  </a:lnTo>
                  <a:close/>
                  <a:moveTo>
                    <a:pt x="679" y="1739"/>
                  </a:moveTo>
                  <a:lnTo>
                    <a:pt x="679" y="2763"/>
                  </a:lnTo>
                  <a:lnTo>
                    <a:pt x="679" y="3954"/>
                  </a:lnTo>
                  <a:lnTo>
                    <a:pt x="346" y="3954"/>
                  </a:lnTo>
                  <a:lnTo>
                    <a:pt x="346" y="1739"/>
                  </a:lnTo>
                  <a:close/>
                  <a:moveTo>
                    <a:pt x="1370" y="2763"/>
                  </a:moveTo>
                  <a:lnTo>
                    <a:pt x="1370" y="3954"/>
                  </a:lnTo>
                  <a:lnTo>
                    <a:pt x="1025" y="3954"/>
                  </a:lnTo>
                  <a:lnTo>
                    <a:pt x="1025" y="2763"/>
                  </a:lnTo>
                  <a:close/>
                  <a:moveTo>
                    <a:pt x="2049" y="2513"/>
                  </a:moveTo>
                  <a:lnTo>
                    <a:pt x="2049" y="3954"/>
                  </a:lnTo>
                  <a:lnTo>
                    <a:pt x="1715" y="3954"/>
                  </a:lnTo>
                  <a:lnTo>
                    <a:pt x="1715" y="2763"/>
                  </a:lnTo>
                  <a:lnTo>
                    <a:pt x="1715" y="2513"/>
                  </a:lnTo>
                  <a:close/>
                  <a:moveTo>
                    <a:pt x="2977" y="1727"/>
                  </a:moveTo>
                  <a:lnTo>
                    <a:pt x="2977" y="3954"/>
                  </a:lnTo>
                  <a:lnTo>
                    <a:pt x="2394" y="3954"/>
                  </a:lnTo>
                  <a:lnTo>
                    <a:pt x="2394" y="2513"/>
                  </a:lnTo>
                  <a:lnTo>
                    <a:pt x="2394" y="1727"/>
                  </a:lnTo>
                  <a:close/>
                  <a:moveTo>
                    <a:pt x="2977" y="4299"/>
                  </a:moveTo>
                  <a:lnTo>
                    <a:pt x="2977" y="4644"/>
                  </a:lnTo>
                  <a:lnTo>
                    <a:pt x="346" y="4644"/>
                  </a:lnTo>
                  <a:lnTo>
                    <a:pt x="346" y="4299"/>
                  </a:lnTo>
                  <a:close/>
                  <a:moveTo>
                    <a:pt x="2977" y="4990"/>
                  </a:moveTo>
                  <a:lnTo>
                    <a:pt x="2977" y="7347"/>
                  </a:lnTo>
                  <a:lnTo>
                    <a:pt x="2453" y="6085"/>
                  </a:lnTo>
                  <a:cubicBezTo>
                    <a:pt x="2430" y="6014"/>
                    <a:pt x="2346" y="5942"/>
                    <a:pt x="2275" y="5906"/>
                  </a:cubicBezTo>
                  <a:cubicBezTo>
                    <a:pt x="2239" y="5889"/>
                    <a:pt x="2197" y="5880"/>
                    <a:pt x="2154" y="5880"/>
                  </a:cubicBezTo>
                  <a:cubicBezTo>
                    <a:pt x="2111" y="5880"/>
                    <a:pt x="2066" y="5889"/>
                    <a:pt x="2025" y="5906"/>
                  </a:cubicBezTo>
                  <a:lnTo>
                    <a:pt x="1679" y="6061"/>
                  </a:lnTo>
                  <a:cubicBezTo>
                    <a:pt x="1596" y="6085"/>
                    <a:pt x="1537" y="6156"/>
                    <a:pt x="1501" y="6240"/>
                  </a:cubicBezTo>
                  <a:cubicBezTo>
                    <a:pt x="1477" y="6311"/>
                    <a:pt x="1477" y="6395"/>
                    <a:pt x="1501" y="6490"/>
                  </a:cubicBezTo>
                  <a:lnTo>
                    <a:pt x="1513" y="6537"/>
                  </a:lnTo>
                  <a:cubicBezTo>
                    <a:pt x="1477" y="6514"/>
                    <a:pt x="1429" y="6502"/>
                    <a:pt x="1382" y="6502"/>
                  </a:cubicBezTo>
                  <a:lnTo>
                    <a:pt x="1025" y="6502"/>
                  </a:lnTo>
                  <a:lnTo>
                    <a:pt x="1025" y="5942"/>
                  </a:lnTo>
                  <a:cubicBezTo>
                    <a:pt x="1025" y="5740"/>
                    <a:pt x="882" y="5597"/>
                    <a:pt x="679" y="5597"/>
                  </a:cubicBezTo>
                  <a:lnTo>
                    <a:pt x="346" y="5597"/>
                  </a:lnTo>
                  <a:lnTo>
                    <a:pt x="346" y="4990"/>
                  </a:lnTo>
                  <a:close/>
                  <a:moveTo>
                    <a:pt x="2132" y="6252"/>
                  </a:moveTo>
                  <a:lnTo>
                    <a:pt x="2858" y="7990"/>
                  </a:lnTo>
                  <a:lnTo>
                    <a:pt x="2549" y="8121"/>
                  </a:lnTo>
                  <a:lnTo>
                    <a:pt x="1810" y="6383"/>
                  </a:lnTo>
                  <a:lnTo>
                    <a:pt x="2132" y="6252"/>
                  </a:lnTo>
                  <a:close/>
                  <a:moveTo>
                    <a:pt x="679" y="5954"/>
                  </a:moveTo>
                  <a:lnTo>
                    <a:pt x="679" y="6835"/>
                  </a:lnTo>
                  <a:lnTo>
                    <a:pt x="679" y="8169"/>
                  </a:lnTo>
                  <a:lnTo>
                    <a:pt x="346" y="8169"/>
                  </a:lnTo>
                  <a:lnTo>
                    <a:pt x="346" y="5954"/>
                  </a:lnTo>
                  <a:close/>
                  <a:moveTo>
                    <a:pt x="1370" y="6847"/>
                  </a:moveTo>
                  <a:lnTo>
                    <a:pt x="1370" y="8169"/>
                  </a:lnTo>
                  <a:lnTo>
                    <a:pt x="1025" y="8169"/>
                  </a:lnTo>
                  <a:lnTo>
                    <a:pt x="1025" y="6847"/>
                  </a:lnTo>
                  <a:close/>
                  <a:moveTo>
                    <a:pt x="1715" y="6990"/>
                  </a:moveTo>
                  <a:lnTo>
                    <a:pt x="2203" y="8169"/>
                  </a:lnTo>
                  <a:lnTo>
                    <a:pt x="1715" y="8169"/>
                  </a:lnTo>
                  <a:lnTo>
                    <a:pt x="1715" y="6990"/>
                  </a:lnTo>
                  <a:close/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8252"/>
                  </a:lnTo>
                  <a:cubicBezTo>
                    <a:pt x="1" y="8395"/>
                    <a:pt x="120" y="8514"/>
                    <a:pt x="251" y="8514"/>
                  </a:cubicBezTo>
                  <a:lnTo>
                    <a:pt x="3061" y="8514"/>
                  </a:lnTo>
                  <a:cubicBezTo>
                    <a:pt x="3203" y="8514"/>
                    <a:pt x="3322" y="8395"/>
                    <a:pt x="3322" y="8252"/>
                  </a:cubicBezTo>
                  <a:lnTo>
                    <a:pt x="3322" y="1704"/>
                  </a:lnTo>
                  <a:lnTo>
                    <a:pt x="3322" y="251"/>
                  </a:lnTo>
                  <a:cubicBezTo>
                    <a:pt x="3322" y="120"/>
                    <a:pt x="3203" y="1"/>
                    <a:pt x="3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829;p56">
              <a:extLst>
                <a:ext uri="{FF2B5EF4-FFF2-40B4-BE49-F238E27FC236}">
                  <a16:creationId xmlns:a16="http://schemas.microsoft.com/office/drawing/2014/main" id="{F1133D6C-78CD-C54E-9575-7B1614C31735}"/>
                </a:ext>
              </a:extLst>
            </p:cNvPr>
            <p:cNvSpPr/>
            <p:nvPr/>
          </p:nvSpPr>
          <p:spPr>
            <a:xfrm>
              <a:off x="1803990" y="3855953"/>
              <a:ext cx="106619" cy="165773"/>
            </a:xfrm>
            <a:custGeom>
              <a:avLst/>
              <a:gdLst/>
              <a:ahLst/>
              <a:cxnLst/>
              <a:rect l="l" t="t" r="r" b="b"/>
              <a:pathLst>
                <a:path w="3347" h="5204" extrusionOk="0"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4954"/>
                  </a:lnTo>
                  <a:cubicBezTo>
                    <a:pt x="1" y="5085"/>
                    <a:pt x="120" y="5204"/>
                    <a:pt x="251" y="5204"/>
                  </a:cubicBezTo>
                  <a:lnTo>
                    <a:pt x="715" y="5204"/>
                  </a:lnTo>
                  <a:cubicBezTo>
                    <a:pt x="798" y="5204"/>
                    <a:pt x="894" y="5133"/>
                    <a:pt x="894" y="5025"/>
                  </a:cubicBezTo>
                  <a:cubicBezTo>
                    <a:pt x="894" y="4930"/>
                    <a:pt x="822" y="4847"/>
                    <a:pt x="715" y="4847"/>
                  </a:cubicBezTo>
                  <a:lnTo>
                    <a:pt x="346" y="4847"/>
                  </a:lnTo>
                  <a:lnTo>
                    <a:pt x="346" y="322"/>
                  </a:lnTo>
                  <a:lnTo>
                    <a:pt x="3001" y="322"/>
                  </a:lnTo>
                  <a:lnTo>
                    <a:pt x="3001" y="4847"/>
                  </a:lnTo>
                  <a:lnTo>
                    <a:pt x="1441" y="4847"/>
                  </a:lnTo>
                  <a:cubicBezTo>
                    <a:pt x="1358" y="4847"/>
                    <a:pt x="1263" y="4930"/>
                    <a:pt x="1263" y="5025"/>
                  </a:cubicBezTo>
                  <a:cubicBezTo>
                    <a:pt x="1263" y="5133"/>
                    <a:pt x="1334" y="5204"/>
                    <a:pt x="1441" y="5204"/>
                  </a:cubicBezTo>
                  <a:lnTo>
                    <a:pt x="3096" y="5204"/>
                  </a:lnTo>
                  <a:cubicBezTo>
                    <a:pt x="3227" y="5204"/>
                    <a:pt x="3346" y="5085"/>
                    <a:pt x="3346" y="4954"/>
                  </a:cubicBezTo>
                  <a:lnTo>
                    <a:pt x="3346" y="251"/>
                  </a:lnTo>
                  <a:cubicBezTo>
                    <a:pt x="3346" y="120"/>
                    <a:pt x="3227" y="1"/>
                    <a:pt x="3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830;p56">
              <a:extLst>
                <a:ext uri="{FF2B5EF4-FFF2-40B4-BE49-F238E27FC236}">
                  <a16:creationId xmlns:a16="http://schemas.microsoft.com/office/drawing/2014/main" id="{91130078-6108-7C44-BBB9-A7991151A6FB}"/>
                </a:ext>
              </a:extLst>
            </p:cNvPr>
            <p:cNvSpPr/>
            <p:nvPr/>
          </p:nvSpPr>
          <p:spPr>
            <a:xfrm>
              <a:off x="1824472" y="3932565"/>
              <a:ext cx="63360" cy="11436"/>
            </a:xfrm>
            <a:custGeom>
              <a:avLst/>
              <a:gdLst/>
              <a:ahLst/>
              <a:cxnLst/>
              <a:rect l="l" t="t" r="r" b="b"/>
              <a:pathLst>
                <a:path w="1989" h="359" extrusionOk="0">
                  <a:moveTo>
                    <a:pt x="179" y="1"/>
                  </a:moveTo>
                  <a:cubicBezTo>
                    <a:pt x="84" y="1"/>
                    <a:pt x="1" y="84"/>
                    <a:pt x="1" y="180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7"/>
                    <a:pt x="1989" y="180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831;p56">
              <a:extLst>
                <a:ext uri="{FF2B5EF4-FFF2-40B4-BE49-F238E27FC236}">
                  <a16:creationId xmlns:a16="http://schemas.microsoft.com/office/drawing/2014/main" id="{CDF0593A-8F86-1F4F-B9C4-DA3C1D102163}"/>
                </a:ext>
              </a:extLst>
            </p:cNvPr>
            <p:cNvSpPr/>
            <p:nvPr/>
          </p:nvSpPr>
          <p:spPr>
            <a:xfrm>
              <a:off x="1824472" y="3907941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72"/>
                    <a:pt x="1918" y="0"/>
                    <a:pt x="1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832;p56">
              <a:extLst>
                <a:ext uri="{FF2B5EF4-FFF2-40B4-BE49-F238E27FC236}">
                  <a16:creationId xmlns:a16="http://schemas.microsoft.com/office/drawing/2014/main" id="{D1706F9B-4E97-D640-B89A-1966946B665C}"/>
                </a:ext>
              </a:extLst>
            </p:cNvPr>
            <p:cNvSpPr/>
            <p:nvPr/>
          </p:nvSpPr>
          <p:spPr>
            <a:xfrm>
              <a:off x="1824472" y="388290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3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96"/>
                    <a:pt x="1918" y="0"/>
                    <a:pt x="1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833;p56">
              <a:extLst>
                <a:ext uri="{FF2B5EF4-FFF2-40B4-BE49-F238E27FC236}">
                  <a16:creationId xmlns:a16="http://schemas.microsoft.com/office/drawing/2014/main" id="{D7B6D451-D31D-4C45-B815-F29038246989}"/>
                </a:ext>
              </a:extLst>
            </p:cNvPr>
            <p:cNvSpPr/>
            <p:nvPr/>
          </p:nvSpPr>
          <p:spPr>
            <a:xfrm>
              <a:off x="1824472" y="3957603"/>
              <a:ext cx="63360" cy="11786"/>
            </a:xfrm>
            <a:custGeom>
              <a:avLst/>
              <a:gdLst/>
              <a:ahLst/>
              <a:cxnLst/>
              <a:rect l="l" t="t" r="r" b="b"/>
              <a:pathLst>
                <a:path w="1989" h="370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87"/>
                    <a:pt x="84" y="370"/>
                    <a:pt x="179" y="370"/>
                  </a:cubicBezTo>
                  <a:lnTo>
                    <a:pt x="1810" y="370"/>
                  </a:lnTo>
                  <a:cubicBezTo>
                    <a:pt x="1906" y="370"/>
                    <a:pt x="1989" y="287"/>
                    <a:pt x="1989" y="191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834;p56">
              <a:extLst>
                <a:ext uri="{FF2B5EF4-FFF2-40B4-BE49-F238E27FC236}">
                  <a16:creationId xmlns:a16="http://schemas.microsoft.com/office/drawing/2014/main" id="{B3C10EE8-70C6-8340-8075-C812D6068F13}"/>
                </a:ext>
              </a:extLst>
            </p:cNvPr>
            <p:cNvSpPr/>
            <p:nvPr/>
          </p:nvSpPr>
          <p:spPr>
            <a:xfrm>
              <a:off x="1824472" y="398302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3" y="286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6"/>
                    <a:pt x="1989" y="179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835;p56">
              <a:extLst>
                <a:ext uri="{FF2B5EF4-FFF2-40B4-BE49-F238E27FC236}">
                  <a16:creationId xmlns:a16="http://schemas.microsoft.com/office/drawing/2014/main" id="{7C4A0F99-4ADE-6949-9CBA-058EFFE8434C}"/>
                </a:ext>
              </a:extLst>
            </p:cNvPr>
            <p:cNvSpPr/>
            <p:nvPr/>
          </p:nvSpPr>
          <p:spPr>
            <a:xfrm>
              <a:off x="1852919" y="4057372"/>
              <a:ext cx="32269" cy="32269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1" y="345"/>
                  </a:moveTo>
                  <a:cubicBezTo>
                    <a:pt x="596" y="345"/>
                    <a:pt x="667" y="417"/>
                    <a:pt x="667" y="512"/>
                  </a:cubicBezTo>
                  <a:cubicBezTo>
                    <a:pt x="667" y="595"/>
                    <a:pt x="596" y="667"/>
                    <a:pt x="501" y="667"/>
                  </a:cubicBezTo>
                  <a:cubicBezTo>
                    <a:pt x="417" y="667"/>
                    <a:pt x="334" y="595"/>
                    <a:pt x="334" y="512"/>
                  </a:cubicBezTo>
                  <a:cubicBezTo>
                    <a:pt x="334" y="417"/>
                    <a:pt x="417" y="345"/>
                    <a:pt x="501" y="345"/>
                  </a:cubicBezTo>
                  <a:close/>
                  <a:moveTo>
                    <a:pt x="501" y="0"/>
                  </a:moveTo>
                  <a:cubicBezTo>
                    <a:pt x="215" y="0"/>
                    <a:pt x="1" y="226"/>
                    <a:pt x="1" y="512"/>
                  </a:cubicBezTo>
                  <a:cubicBezTo>
                    <a:pt x="1" y="786"/>
                    <a:pt x="215" y="1012"/>
                    <a:pt x="501" y="1012"/>
                  </a:cubicBezTo>
                  <a:cubicBezTo>
                    <a:pt x="786" y="1012"/>
                    <a:pt x="1013" y="786"/>
                    <a:pt x="1013" y="512"/>
                  </a:cubicBezTo>
                  <a:cubicBezTo>
                    <a:pt x="1013" y="226"/>
                    <a:pt x="78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836;p56">
              <a:extLst>
                <a:ext uri="{FF2B5EF4-FFF2-40B4-BE49-F238E27FC236}">
                  <a16:creationId xmlns:a16="http://schemas.microsoft.com/office/drawing/2014/main" id="{FF26E54B-848F-1D49-8C63-20A72E8D2542}"/>
                </a:ext>
              </a:extLst>
            </p:cNvPr>
            <p:cNvSpPr/>
            <p:nvPr/>
          </p:nvSpPr>
          <p:spPr>
            <a:xfrm>
              <a:off x="1803607" y="4031188"/>
              <a:ext cx="34563" cy="88398"/>
            </a:xfrm>
            <a:custGeom>
              <a:avLst/>
              <a:gdLst/>
              <a:ahLst/>
              <a:cxnLst/>
              <a:rect l="l" t="t" r="r" b="b"/>
              <a:pathLst>
                <a:path w="1085" h="2775" extrusionOk="0">
                  <a:moveTo>
                    <a:pt x="596" y="584"/>
                  </a:moveTo>
                  <a:cubicBezTo>
                    <a:pt x="668" y="584"/>
                    <a:pt x="739" y="644"/>
                    <a:pt x="739" y="739"/>
                  </a:cubicBezTo>
                  <a:lnTo>
                    <a:pt x="739" y="2025"/>
                  </a:lnTo>
                  <a:cubicBezTo>
                    <a:pt x="739" y="2108"/>
                    <a:pt x="679" y="2179"/>
                    <a:pt x="596" y="2179"/>
                  </a:cubicBezTo>
                  <a:lnTo>
                    <a:pt x="358" y="2179"/>
                  </a:lnTo>
                  <a:lnTo>
                    <a:pt x="358" y="584"/>
                  </a:lnTo>
                  <a:close/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417"/>
                  </a:lnTo>
                  <a:lnTo>
                    <a:pt x="1" y="2358"/>
                  </a:lnTo>
                  <a:lnTo>
                    <a:pt x="1" y="2596"/>
                  </a:lnTo>
                  <a:cubicBezTo>
                    <a:pt x="1" y="2680"/>
                    <a:pt x="72" y="2775"/>
                    <a:pt x="179" y="2775"/>
                  </a:cubicBezTo>
                  <a:cubicBezTo>
                    <a:pt x="263" y="2775"/>
                    <a:pt x="358" y="2703"/>
                    <a:pt x="358" y="2596"/>
                  </a:cubicBezTo>
                  <a:lnTo>
                    <a:pt x="358" y="2525"/>
                  </a:lnTo>
                  <a:lnTo>
                    <a:pt x="596" y="2525"/>
                  </a:lnTo>
                  <a:cubicBezTo>
                    <a:pt x="858" y="2525"/>
                    <a:pt x="1084" y="2299"/>
                    <a:pt x="1084" y="2025"/>
                  </a:cubicBezTo>
                  <a:lnTo>
                    <a:pt x="1084" y="739"/>
                  </a:lnTo>
                  <a:cubicBezTo>
                    <a:pt x="1084" y="465"/>
                    <a:pt x="870" y="239"/>
                    <a:pt x="596" y="239"/>
                  </a:cubicBezTo>
                  <a:lnTo>
                    <a:pt x="358" y="239"/>
                  </a:lnTo>
                  <a:lnTo>
                    <a:pt x="358" y="179"/>
                  </a:lnTo>
                  <a:cubicBezTo>
                    <a:pt x="358" y="96"/>
                    <a:pt x="27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7876;p56">
            <a:extLst>
              <a:ext uri="{FF2B5EF4-FFF2-40B4-BE49-F238E27FC236}">
                <a16:creationId xmlns:a16="http://schemas.microsoft.com/office/drawing/2014/main" id="{59CAA668-2F93-1E4C-8C55-DD9181791FB3}"/>
              </a:ext>
            </a:extLst>
          </p:cNvPr>
          <p:cNvGrpSpPr/>
          <p:nvPr/>
        </p:nvGrpSpPr>
        <p:grpSpPr>
          <a:xfrm>
            <a:off x="1960246" y="3913328"/>
            <a:ext cx="364135" cy="359930"/>
            <a:chOff x="2174559" y="3356116"/>
            <a:chExt cx="364135" cy="359930"/>
          </a:xfrm>
          <a:solidFill>
            <a:schemeClr val="accent1"/>
          </a:solidFill>
        </p:grpSpPr>
        <p:sp>
          <p:nvSpPr>
            <p:cNvPr id="54" name="Google Shape;7877;p56">
              <a:extLst>
                <a:ext uri="{FF2B5EF4-FFF2-40B4-BE49-F238E27FC236}">
                  <a16:creationId xmlns:a16="http://schemas.microsoft.com/office/drawing/2014/main" id="{FF0E1296-C73E-C847-A009-F5563EC1BC6C}"/>
                </a:ext>
              </a:extLst>
            </p:cNvPr>
            <p:cNvSpPr/>
            <p:nvPr/>
          </p:nvSpPr>
          <p:spPr>
            <a:xfrm>
              <a:off x="2273915" y="3452414"/>
              <a:ext cx="166920" cy="166920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4715" y="358"/>
                  </a:moveTo>
                  <a:cubicBezTo>
                    <a:pt x="4763" y="358"/>
                    <a:pt x="4787" y="370"/>
                    <a:pt x="4811" y="406"/>
                  </a:cubicBezTo>
                  <a:cubicBezTo>
                    <a:pt x="4846" y="429"/>
                    <a:pt x="4858" y="477"/>
                    <a:pt x="4858" y="513"/>
                  </a:cubicBezTo>
                  <a:cubicBezTo>
                    <a:pt x="4858" y="548"/>
                    <a:pt x="4846" y="584"/>
                    <a:pt x="4811" y="608"/>
                  </a:cubicBezTo>
                  <a:lnTo>
                    <a:pt x="4418" y="1013"/>
                  </a:lnTo>
                  <a:lnTo>
                    <a:pt x="4192" y="787"/>
                  </a:lnTo>
                  <a:lnTo>
                    <a:pt x="4608" y="406"/>
                  </a:lnTo>
                  <a:cubicBezTo>
                    <a:pt x="4644" y="370"/>
                    <a:pt x="4680" y="358"/>
                    <a:pt x="4715" y="358"/>
                  </a:cubicBezTo>
                  <a:close/>
                  <a:moveTo>
                    <a:pt x="3965" y="1048"/>
                  </a:moveTo>
                  <a:lnTo>
                    <a:pt x="4192" y="1263"/>
                  </a:lnTo>
                  <a:lnTo>
                    <a:pt x="3358" y="2084"/>
                  </a:lnTo>
                  <a:lnTo>
                    <a:pt x="3132" y="1858"/>
                  </a:lnTo>
                  <a:lnTo>
                    <a:pt x="3965" y="1048"/>
                  </a:lnTo>
                  <a:close/>
                  <a:moveTo>
                    <a:pt x="2894" y="2096"/>
                  </a:moveTo>
                  <a:lnTo>
                    <a:pt x="3120" y="2322"/>
                  </a:lnTo>
                  <a:lnTo>
                    <a:pt x="2287" y="3156"/>
                  </a:lnTo>
                  <a:lnTo>
                    <a:pt x="2060" y="2930"/>
                  </a:lnTo>
                  <a:lnTo>
                    <a:pt x="2894" y="2096"/>
                  </a:lnTo>
                  <a:close/>
                  <a:moveTo>
                    <a:pt x="1846" y="3168"/>
                  </a:moveTo>
                  <a:lnTo>
                    <a:pt x="2060" y="3394"/>
                  </a:lnTo>
                  <a:lnTo>
                    <a:pt x="1227" y="4227"/>
                  </a:lnTo>
                  <a:lnTo>
                    <a:pt x="1013" y="4001"/>
                  </a:lnTo>
                  <a:lnTo>
                    <a:pt x="1846" y="3168"/>
                  </a:lnTo>
                  <a:close/>
                  <a:moveTo>
                    <a:pt x="774" y="4227"/>
                  </a:moveTo>
                  <a:lnTo>
                    <a:pt x="989" y="4454"/>
                  </a:lnTo>
                  <a:lnTo>
                    <a:pt x="596" y="4858"/>
                  </a:lnTo>
                  <a:cubicBezTo>
                    <a:pt x="560" y="4882"/>
                    <a:pt x="513" y="4894"/>
                    <a:pt x="489" y="4894"/>
                  </a:cubicBezTo>
                  <a:cubicBezTo>
                    <a:pt x="441" y="4894"/>
                    <a:pt x="417" y="4882"/>
                    <a:pt x="382" y="4858"/>
                  </a:cubicBezTo>
                  <a:cubicBezTo>
                    <a:pt x="358" y="4823"/>
                    <a:pt x="334" y="4775"/>
                    <a:pt x="334" y="4751"/>
                  </a:cubicBezTo>
                  <a:cubicBezTo>
                    <a:pt x="322" y="4704"/>
                    <a:pt x="334" y="4656"/>
                    <a:pt x="370" y="4632"/>
                  </a:cubicBezTo>
                  <a:lnTo>
                    <a:pt x="774" y="4227"/>
                  </a:lnTo>
                  <a:close/>
                  <a:moveTo>
                    <a:pt x="4739" y="1"/>
                  </a:moveTo>
                  <a:cubicBezTo>
                    <a:pt x="4608" y="1"/>
                    <a:pt x="4489" y="48"/>
                    <a:pt x="4406" y="144"/>
                  </a:cubicBezTo>
                  <a:lnTo>
                    <a:pt x="4001" y="548"/>
                  </a:lnTo>
                  <a:lnTo>
                    <a:pt x="3846" y="406"/>
                  </a:lnTo>
                  <a:cubicBezTo>
                    <a:pt x="3816" y="376"/>
                    <a:pt x="3772" y="361"/>
                    <a:pt x="3727" y="361"/>
                  </a:cubicBezTo>
                  <a:cubicBezTo>
                    <a:pt x="3683" y="361"/>
                    <a:pt x="3638" y="376"/>
                    <a:pt x="3608" y="406"/>
                  </a:cubicBezTo>
                  <a:cubicBezTo>
                    <a:pt x="3549" y="465"/>
                    <a:pt x="3549" y="584"/>
                    <a:pt x="3608" y="644"/>
                  </a:cubicBezTo>
                  <a:lnTo>
                    <a:pt x="3763" y="787"/>
                  </a:lnTo>
                  <a:lnTo>
                    <a:pt x="2929" y="1620"/>
                  </a:lnTo>
                  <a:lnTo>
                    <a:pt x="2775" y="1477"/>
                  </a:lnTo>
                  <a:cubicBezTo>
                    <a:pt x="2745" y="1447"/>
                    <a:pt x="2700" y="1432"/>
                    <a:pt x="2656" y="1432"/>
                  </a:cubicBezTo>
                  <a:cubicBezTo>
                    <a:pt x="2611" y="1432"/>
                    <a:pt x="2566" y="1447"/>
                    <a:pt x="2537" y="1477"/>
                  </a:cubicBezTo>
                  <a:cubicBezTo>
                    <a:pt x="2477" y="1537"/>
                    <a:pt x="2477" y="1656"/>
                    <a:pt x="2537" y="1715"/>
                  </a:cubicBezTo>
                  <a:lnTo>
                    <a:pt x="2691" y="1858"/>
                  </a:lnTo>
                  <a:lnTo>
                    <a:pt x="1858" y="2692"/>
                  </a:lnTo>
                  <a:lnTo>
                    <a:pt x="1703" y="2549"/>
                  </a:lnTo>
                  <a:cubicBezTo>
                    <a:pt x="1673" y="2519"/>
                    <a:pt x="1629" y="2504"/>
                    <a:pt x="1584" y="2504"/>
                  </a:cubicBezTo>
                  <a:cubicBezTo>
                    <a:pt x="1539" y="2504"/>
                    <a:pt x="1495" y="2519"/>
                    <a:pt x="1465" y="2549"/>
                  </a:cubicBezTo>
                  <a:cubicBezTo>
                    <a:pt x="1405" y="2608"/>
                    <a:pt x="1405" y="2727"/>
                    <a:pt x="1465" y="2787"/>
                  </a:cubicBezTo>
                  <a:lnTo>
                    <a:pt x="1620" y="2930"/>
                  </a:lnTo>
                  <a:lnTo>
                    <a:pt x="786" y="3763"/>
                  </a:lnTo>
                  <a:lnTo>
                    <a:pt x="632" y="3620"/>
                  </a:lnTo>
                  <a:cubicBezTo>
                    <a:pt x="602" y="3590"/>
                    <a:pt x="557" y="3576"/>
                    <a:pt x="513" y="3576"/>
                  </a:cubicBezTo>
                  <a:cubicBezTo>
                    <a:pt x="468" y="3576"/>
                    <a:pt x="423" y="3590"/>
                    <a:pt x="393" y="3620"/>
                  </a:cubicBezTo>
                  <a:cubicBezTo>
                    <a:pt x="334" y="3680"/>
                    <a:pt x="334" y="3799"/>
                    <a:pt x="393" y="3858"/>
                  </a:cubicBezTo>
                  <a:lnTo>
                    <a:pt x="548" y="4001"/>
                  </a:lnTo>
                  <a:lnTo>
                    <a:pt x="143" y="4406"/>
                  </a:lnTo>
                  <a:cubicBezTo>
                    <a:pt x="36" y="4477"/>
                    <a:pt x="1" y="4620"/>
                    <a:pt x="1" y="4751"/>
                  </a:cubicBezTo>
                  <a:cubicBezTo>
                    <a:pt x="1" y="4882"/>
                    <a:pt x="36" y="5001"/>
                    <a:pt x="143" y="5097"/>
                  </a:cubicBezTo>
                  <a:cubicBezTo>
                    <a:pt x="239" y="5180"/>
                    <a:pt x="370" y="5239"/>
                    <a:pt x="489" y="5239"/>
                  </a:cubicBezTo>
                  <a:cubicBezTo>
                    <a:pt x="620" y="5239"/>
                    <a:pt x="739" y="5192"/>
                    <a:pt x="834" y="5097"/>
                  </a:cubicBezTo>
                  <a:lnTo>
                    <a:pt x="1227" y="4692"/>
                  </a:lnTo>
                  <a:lnTo>
                    <a:pt x="1382" y="4835"/>
                  </a:lnTo>
                  <a:cubicBezTo>
                    <a:pt x="1405" y="4870"/>
                    <a:pt x="1453" y="4882"/>
                    <a:pt x="1501" y="4882"/>
                  </a:cubicBezTo>
                  <a:cubicBezTo>
                    <a:pt x="1548" y="4882"/>
                    <a:pt x="1584" y="4870"/>
                    <a:pt x="1620" y="4835"/>
                  </a:cubicBezTo>
                  <a:cubicBezTo>
                    <a:pt x="1679" y="4775"/>
                    <a:pt x="1679" y="4656"/>
                    <a:pt x="1620" y="4597"/>
                  </a:cubicBezTo>
                  <a:lnTo>
                    <a:pt x="1465" y="4454"/>
                  </a:lnTo>
                  <a:lnTo>
                    <a:pt x="2298" y="3620"/>
                  </a:lnTo>
                  <a:lnTo>
                    <a:pt x="2453" y="3763"/>
                  </a:lnTo>
                  <a:cubicBezTo>
                    <a:pt x="2477" y="3799"/>
                    <a:pt x="2525" y="3811"/>
                    <a:pt x="2572" y="3811"/>
                  </a:cubicBezTo>
                  <a:cubicBezTo>
                    <a:pt x="2620" y="3811"/>
                    <a:pt x="2656" y="3799"/>
                    <a:pt x="2691" y="3763"/>
                  </a:cubicBezTo>
                  <a:cubicBezTo>
                    <a:pt x="2751" y="3704"/>
                    <a:pt x="2751" y="3584"/>
                    <a:pt x="2691" y="3525"/>
                  </a:cubicBezTo>
                  <a:lnTo>
                    <a:pt x="2537" y="3382"/>
                  </a:lnTo>
                  <a:lnTo>
                    <a:pt x="3370" y="2549"/>
                  </a:lnTo>
                  <a:lnTo>
                    <a:pt x="3525" y="2692"/>
                  </a:lnTo>
                  <a:cubicBezTo>
                    <a:pt x="3549" y="2727"/>
                    <a:pt x="3596" y="2739"/>
                    <a:pt x="3644" y="2739"/>
                  </a:cubicBezTo>
                  <a:cubicBezTo>
                    <a:pt x="3691" y="2739"/>
                    <a:pt x="3727" y="2727"/>
                    <a:pt x="3763" y="2692"/>
                  </a:cubicBezTo>
                  <a:cubicBezTo>
                    <a:pt x="3822" y="2632"/>
                    <a:pt x="3822" y="2513"/>
                    <a:pt x="3763" y="2453"/>
                  </a:cubicBezTo>
                  <a:lnTo>
                    <a:pt x="3608" y="2311"/>
                  </a:lnTo>
                  <a:lnTo>
                    <a:pt x="4442" y="1477"/>
                  </a:lnTo>
                  <a:lnTo>
                    <a:pt x="4596" y="1620"/>
                  </a:lnTo>
                  <a:cubicBezTo>
                    <a:pt x="4620" y="1656"/>
                    <a:pt x="4668" y="1668"/>
                    <a:pt x="4715" y="1668"/>
                  </a:cubicBezTo>
                  <a:cubicBezTo>
                    <a:pt x="4763" y="1668"/>
                    <a:pt x="4799" y="1656"/>
                    <a:pt x="4834" y="1620"/>
                  </a:cubicBezTo>
                  <a:cubicBezTo>
                    <a:pt x="4894" y="1560"/>
                    <a:pt x="4894" y="1441"/>
                    <a:pt x="4834" y="1382"/>
                  </a:cubicBezTo>
                  <a:lnTo>
                    <a:pt x="4680" y="1239"/>
                  </a:lnTo>
                  <a:lnTo>
                    <a:pt x="5085" y="834"/>
                  </a:lnTo>
                  <a:cubicBezTo>
                    <a:pt x="5180" y="739"/>
                    <a:pt x="5239" y="608"/>
                    <a:pt x="5239" y="489"/>
                  </a:cubicBezTo>
                  <a:cubicBezTo>
                    <a:pt x="5239" y="358"/>
                    <a:pt x="5192" y="239"/>
                    <a:pt x="5085" y="144"/>
                  </a:cubicBezTo>
                  <a:cubicBezTo>
                    <a:pt x="5001" y="60"/>
                    <a:pt x="4858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878;p56">
              <a:extLst>
                <a:ext uri="{FF2B5EF4-FFF2-40B4-BE49-F238E27FC236}">
                  <a16:creationId xmlns:a16="http://schemas.microsoft.com/office/drawing/2014/main" id="{998CC425-8F40-784B-8A9E-8793E8AF5EB3}"/>
                </a:ext>
              </a:extLst>
            </p:cNvPr>
            <p:cNvSpPr/>
            <p:nvPr/>
          </p:nvSpPr>
          <p:spPr>
            <a:xfrm>
              <a:off x="2174559" y="3356116"/>
              <a:ext cx="364135" cy="359930"/>
            </a:xfrm>
            <a:custGeom>
              <a:avLst/>
              <a:gdLst/>
              <a:ahLst/>
              <a:cxnLst/>
              <a:rect l="l" t="t" r="r" b="b"/>
              <a:pathLst>
                <a:path w="11431" h="11299" extrusionOk="0">
                  <a:moveTo>
                    <a:pt x="8142" y="339"/>
                  </a:moveTo>
                  <a:cubicBezTo>
                    <a:pt x="8988" y="339"/>
                    <a:pt x="9829" y="482"/>
                    <a:pt x="10632" y="750"/>
                  </a:cubicBezTo>
                  <a:cubicBezTo>
                    <a:pt x="10930" y="1631"/>
                    <a:pt x="11061" y="2583"/>
                    <a:pt x="11037" y="3500"/>
                  </a:cubicBezTo>
                  <a:lnTo>
                    <a:pt x="7858" y="345"/>
                  </a:lnTo>
                  <a:cubicBezTo>
                    <a:pt x="7953" y="341"/>
                    <a:pt x="8048" y="339"/>
                    <a:pt x="8142" y="339"/>
                  </a:cubicBezTo>
                  <a:close/>
                  <a:moveTo>
                    <a:pt x="572" y="6453"/>
                  </a:moveTo>
                  <a:lnTo>
                    <a:pt x="4917" y="10798"/>
                  </a:lnTo>
                  <a:cubicBezTo>
                    <a:pt x="4620" y="10858"/>
                    <a:pt x="4322" y="10894"/>
                    <a:pt x="4001" y="10929"/>
                  </a:cubicBezTo>
                  <a:lnTo>
                    <a:pt x="441" y="7358"/>
                  </a:lnTo>
                  <a:cubicBezTo>
                    <a:pt x="464" y="7060"/>
                    <a:pt x="512" y="6750"/>
                    <a:pt x="572" y="6453"/>
                  </a:cubicBezTo>
                  <a:close/>
                  <a:moveTo>
                    <a:pt x="405" y="7798"/>
                  </a:moveTo>
                  <a:lnTo>
                    <a:pt x="3560" y="10953"/>
                  </a:lnTo>
                  <a:cubicBezTo>
                    <a:pt x="3462" y="10957"/>
                    <a:pt x="3363" y="10959"/>
                    <a:pt x="3264" y="10959"/>
                  </a:cubicBezTo>
                  <a:cubicBezTo>
                    <a:pt x="2440" y="10959"/>
                    <a:pt x="1596" y="10826"/>
                    <a:pt x="810" y="10560"/>
                  </a:cubicBezTo>
                  <a:cubicBezTo>
                    <a:pt x="512" y="9679"/>
                    <a:pt x="381" y="8727"/>
                    <a:pt x="405" y="7798"/>
                  </a:cubicBezTo>
                  <a:close/>
                  <a:moveTo>
                    <a:pt x="8188" y="1"/>
                  </a:moveTo>
                  <a:cubicBezTo>
                    <a:pt x="7942" y="1"/>
                    <a:pt x="7697" y="12"/>
                    <a:pt x="7453" y="35"/>
                  </a:cubicBezTo>
                  <a:cubicBezTo>
                    <a:pt x="7013" y="71"/>
                    <a:pt x="6560" y="154"/>
                    <a:pt x="6132" y="261"/>
                  </a:cubicBezTo>
                  <a:cubicBezTo>
                    <a:pt x="4739" y="607"/>
                    <a:pt x="3453" y="1345"/>
                    <a:pt x="2429" y="2369"/>
                  </a:cubicBezTo>
                  <a:cubicBezTo>
                    <a:pt x="1893" y="2905"/>
                    <a:pt x="1429" y="3512"/>
                    <a:pt x="1072" y="4167"/>
                  </a:cubicBezTo>
                  <a:cubicBezTo>
                    <a:pt x="1024" y="4250"/>
                    <a:pt x="1060" y="4345"/>
                    <a:pt x="1131" y="4393"/>
                  </a:cubicBezTo>
                  <a:cubicBezTo>
                    <a:pt x="1154" y="4408"/>
                    <a:pt x="1180" y="4415"/>
                    <a:pt x="1206" y="4415"/>
                  </a:cubicBezTo>
                  <a:cubicBezTo>
                    <a:pt x="1264" y="4415"/>
                    <a:pt x="1325" y="4382"/>
                    <a:pt x="1357" y="4333"/>
                  </a:cubicBezTo>
                  <a:cubicBezTo>
                    <a:pt x="1703" y="3714"/>
                    <a:pt x="2143" y="3131"/>
                    <a:pt x="2655" y="2607"/>
                  </a:cubicBezTo>
                  <a:cubicBezTo>
                    <a:pt x="3620" y="1643"/>
                    <a:pt x="4810" y="952"/>
                    <a:pt x="6108" y="595"/>
                  </a:cubicBezTo>
                  <a:lnTo>
                    <a:pt x="9156" y="3655"/>
                  </a:lnTo>
                  <a:cubicBezTo>
                    <a:pt x="9180" y="3679"/>
                    <a:pt x="9227" y="3690"/>
                    <a:pt x="9275" y="3690"/>
                  </a:cubicBezTo>
                  <a:cubicBezTo>
                    <a:pt x="9323" y="3690"/>
                    <a:pt x="9358" y="3679"/>
                    <a:pt x="9394" y="3655"/>
                  </a:cubicBezTo>
                  <a:cubicBezTo>
                    <a:pt x="9454" y="3595"/>
                    <a:pt x="9454" y="3476"/>
                    <a:pt x="9394" y="3417"/>
                  </a:cubicBezTo>
                  <a:lnTo>
                    <a:pt x="6489" y="511"/>
                  </a:lnTo>
                  <a:cubicBezTo>
                    <a:pt x="6787" y="452"/>
                    <a:pt x="7084" y="404"/>
                    <a:pt x="7394" y="381"/>
                  </a:cubicBezTo>
                  <a:lnTo>
                    <a:pt x="10966" y="3952"/>
                  </a:lnTo>
                  <a:cubicBezTo>
                    <a:pt x="10942" y="4250"/>
                    <a:pt x="10894" y="4560"/>
                    <a:pt x="10835" y="4857"/>
                  </a:cubicBezTo>
                  <a:lnTo>
                    <a:pt x="9954" y="3976"/>
                  </a:lnTo>
                  <a:cubicBezTo>
                    <a:pt x="9924" y="3946"/>
                    <a:pt x="9879" y="3932"/>
                    <a:pt x="9835" y="3932"/>
                  </a:cubicBezTo>
                  <a:cubicBezTo>
                    <a:pt x="9790" y="3932"/>
                    <a:pt x="9745" y="3946"/>
                    <a:pt x="9716" y="3976"/>
                  </a:cubicBezTo>
                  <a:cubicBezTo>
                    <a:pt x="9656" y="4036"/>
                    <a:pt x="9656" y="4155"/>
                    <a:pt x="9716" y="4214"/>
                  </a:cubicBezTo>
                  <a:lnTo>
                    <a:pt x="10751" y="5238"/>
                  </a:lnTo>
                  <a:cubicBezTo>
                    <a:pt x="10394" y="6548"/>
                    <a:pt x="9704" y="7739"/>
                    <a:pt x="8751" y="8691"/>
                  </a:cubicBezTo>
                  <a:cubicBezTo>
                    <a:pt x="7787" y="9667"/>
                    <a:pt x="6596" y="10346"/>
                    <a:pt x="5298" y="10703"/>
                  </a:cubicBezTo>
                  <a:lnTo>
                    <a:pt x="679" y="6060"/>
                  </a:lnTo>
                  <a:cubicBezTo>
                    <a:pt x="762" y="5715"/>
                    <a:pt x="881" y="5381"/>
                    <a:pt x="1012" y="5048"/>
                  </a:cubicBezTo>
                  <a:cubicBezTo>
                    <a:pt x="1048" y="4964"/>
                    <a:pt x="1012" y="4869"/>
                    <a:pt x="929" y="4822"/>
                  </a:cubicBezTo>
                  <a:cubicBezTo>
                    <a:pt x="906" y="4816"/>
                    <a:pt x="884" y="4813"/>
                    <a:pt x="864" y="4813"/>
                  </a:cubicBezTo>
                  <a:cubicBezTo>
                    <a:pt x="796" y="4813"/>
                    <a:pt x="739" y="4844"/>
                    <a:pt x="703" y="4917"/>
                  </a:cubicBezTo>
                  <a:cubicBezTo>
                    <a:pt x="536" y="5286"/>
                    <a:pt x="417" y="5679"/>
                    <a:pt x="322" y="6072"/>
                  </a:cubicBezTo>
                  <a:cubicBezTo>
                    <a:pt x="214" y="6512"/>
                    <a:pt x="143" y="6953"/>
                    <a:pt x="95" y="7405"/>
                  </a:cubicBezTo>
                  <a:cubicBezTo>
                    <a:pt x="0" y="8548"/>
                    <a:pt x="143" y="9667"/>
                    <a:pt x="512" y="10751"/>
                  </a:cubicBezTo>
                  <a:cubicBezTo>
                    <a:pt x="524" y="10798"/>
                    <a:pt x="572" y="10834"/>
                    <a:pt x="619" y="10858"/>
                  </a:cubicBezTo>
                  <a:cubicBezTo>
                    <a:pt x="1465" y="11156"/>
                    <a:pt x="2381" y="11299"/>
                    <a:pt x="3298" y="11299"/>
                  </a:cubicBezTo>
                  <a:cubicBezTo>
                    <a:pt x="3512" y="11299"/>
                    <a:pt x="3739" y="11287"/>
                    <a:pt x="3965" y="11275"/>
                  </a:cubicBezTo>
                  <a:cubicBezTo>
                    <a:pt x="4405" y="11227"/>
                    <a:pt x="4858" y="11156"/>
                    <a:pt x="5286" y="11049"/>
                  </a:cubicBezTo>
                  <a:cubicBezTo>
                    <a:pt x="6680" y="10691"/>
                    <a:pt x="7965" y="9965"/>
                    <a:pt x="8989" y="8929"/>
                  </a:cubicBezTo>
                  <a:cubicBezTo>
                    <a:pt x="10013" y="7905"/>
                    <a:pt x="10751" y="6631"/>
                    <a:pt x="11109" y="5226"/>
                  </a:cubicBezTo>
                  <a:cubicBezTo>
                    <a:pt x="11204" y="4798"/>
                    <a:pt x="11287" y="4345"/>
                    <a:pt x="11323" y="3905"/>
                  </a:cubicBezTo>
                  <a:cubicBezTo>
                    <a:pt x="11430" y="2774"/>
                    <a:pt x="11287" y="1631"/>
                    <a:pt x="10906" y="559"/>
                  </a:cubicBezTo>
                  <a:cubicBezTo>
                    <a:pt x="10894" y="511"/>
                    <a:pt x="10859" y="464"/>
                    <a:pt x="10811" y="452"/>
                  </a:cubicBezTo>
                  <a:cubicBezTo>
                    <a:pt x="9980" y="153"/>
                    <a:pt x="9082" y="1"/>
                    <a:pt x="8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7879;p56">
            <a:extLst>
              <a:ext uri="{FF2B5EF4-FFF2-40B4-BE49-F238E27FC236}">
                <a16:creationId xmlns:a16="http://schemas.microsoft.com/office/drawing/2014/main" id="{CF3E8B2D-6B6F-364E-B7E8-98BEFE0DA961}"/>
              </a:ext>
            </a:extLst>
          </p:cNvPr>
          <p:cNvGrpSpPr/>
          <p:nvPr/>
        </p:nvGrpSpPr>
        <p:grpSpPr>
          <a:xfrm>
            <a:off x="1517621" y="3912851"/>
            <a:ext cx="368371" cy="361554"/>
            <a:chOff x="1731934" y="3355639"/>
            <a:chExt cx="368371" cy="361554"/>
          </a:xfrm>
          <a:solidFill>
            <a:schemeClr val="accent1"/>
          </a:solidFill>
        </p:grpSpPr>
        <p:sp>
          <p:nvSpPr>
            <p:cNvPr id="57" name="Google Shape;7880;p56">
              <a:extLst>
                <a:ext uri="{FF2B5EF4-FFF2-40B4-BE49-F238E27FC236}">
                  <a16:creationId xmlns:a16="http://schemas.microsoft.com/office/drawing/2014/main" id="{9353F9CB-6B62-154E-BC7F-6714647A388F}"/>
                </a:ext>
              </a:extLst>
            </p:cNvPr>
            <p:cNvSpPr/>
            <p:nvPr/>
          </p:nvSpPr>
          <p:spPr>
            <a:xfrm>
              <a:off x="1812336" y="3533963"/>
              <a:ext cx="41762" cy="41762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322"/>
                  </a:moveTo>
                  <a:cubicBezTo>
                    <a:pt x="834" y="322"/>
                    <a:pt x="989" y="477"/>
                    <a:pt x="989" y="655"/>
                  </a:cubicBezTo>
                  <a:cubicBezTo>
                    <a:pt x="989" y="834"/>
                    <a:pt x="834" y="989"/>
                    <a:pt x="655" y="989"/>
                  </a:cubicBezTo>
                  <a:cubicBezTo>
                    <a:pt x="477" y="989"/>
                    <a:pt x="334" y="834"/>
                    <a:pt x="334" y="655"/>
                  </a:cubicBezTo>
                  <a:cubicBezTo>
                    <a:pt x="334" y="477"/>
                    <a:pt x="477" y="322"/>
                    <a:pt x="655" y="322"/>
                  </a:cubicBezTo>
                  <a:close/>
                  <a:moveTo>
                    <a:pt x="655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310" y="298"/>
                    <a:pt x="1013" y="1"/>
                    <a:pt x="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81;p56">
              <a:extLst>
                <a:ext uri="{FF2B5EF4-FFF2-40B4-BE49-F238E27FC236}">
                  <a16:creationId xmlns:a16="http://schemas.microsoft.com/office/drawing/2014/main" id="{725101E7-8F7D-EC40-961E-821CFB9311DB}"/>
                </a:ext>
              </a:extLst>
            </p:cNvPr>
            <p:cNvSpPr/>
            <p:nvPr/>
          </p:nvSpPr>
          <p:spPr>
            <a:xfrm>
              <a:off x="1731934" y="3355639"/>
              <a:ext cx="368371" cy="361554"/>
            </a:xfrm>
            <a:custGeom>
              <a:avLst/>
              <a:gdLst/>
              <a:ahLst/>
              <a:cxnLst/>
              <a:rect l="l" t="t" r="r" b="b"/>
              <a:pathLst>
                <a:path w="11564" h="11350" extrusionOk="0">
                  <a:moveTo>
                    <a:pt x="4572" y="330"/>
                  </a:moveTo>
                  <a:cubicBezTo>
                    <a:pt x="4619" y="330"/>
                    <a:pt x="4691" y="407"/>
                    <a:pt x="5251" y="753"/>
                  </a:cubicBezTo>
                  <a:lnTo>
                    <a:pt x="4882" y="1348"/>
                  </a:lnTo>
                  <a:lnTo>
                    <a:pt x="4239" y="943"/>
                  </a:lnTo>
                  <a:cubicBezTo>
                    <a:pt x="4215" y="907"/>
                    <a:pt x="4192" y="872"/>
                    <a:pt x="4215" y="836"/>
                  </a:cubicBezTo>
                  <a:cubicBezTo>
                    <a:pt x="4513" y="396"/>
                    <a:pt x="4489" y="348"/>
                    <a:pt x="4549" y="336"/>
                  </a:cubicBezTo>
                  <a:cubicBezTo>
                    <a:pt x="4557" y="333"/>
                    <a:pt x="4564" y="330"/>
                    <a:pt x="4572" y="330"/>
                  </a:cubicBezTo>
                  <a:close/>
                  <a:moveTo>
                    <a:pt x="5975" y="398"/>
                  </a:moveTo>
                  <a:cubicBezTo>
                    <a:pt x="6005" y="398"/>
                    <a:pt x="6035" y="404"/>
                    <a:pt x="6061" y="419"/>
                  </a:cubicBezTo>
                  <a:lnTo>
                    <a:pt x="7394" y="1253"/>
                  </a:lnTo>
                  <a:lnTo>
                    <a:pt x="6275" y="3039"/>
                  </a:lnTo>
                  <a:lnTo>
                    <a:pt x="4942" y="2205"/>
                  </a:lnTo>
                  <a:cubicBezTo>
                    <a:pt x="4846" y="2146"/>
                    <a:pt x="4834" y="2039"/>
                    <a:pt x="4882" y="1967"/>
                  </a:cubicBezTo>
                  <a:cubicBezTo>
                    <a:pt x="5073" y="1658"/>
                    <a:pt x="5501" y="979"/>
                    <a:pt x="5823" y="479"/>
                  </a:cubicBezTo>
                  <a:cubicBezTo>
                    <a:pt x="5847" y="430"/>
                    <a:pt x="5911" y="398"/>
                    <a:pt x="5975" y="398"/>
                  </a:cubicBezTo>
                  <a:close/>
                  <a:moveTo>
                    <a:pt x="10180" y="2860"/>
                  </a:moveTo>
                  <a:cubicBezTo>
                    <a:pt x="10323" y="2979"/>
                    <a:pt x="10847" y="3158"/>
                    <a:pt x="11002" y="3789"/>
                  </a:cubicBezTo>
                  <a:cubicBezTo>
                    <a:pt x="11195" y="4581"/>
                    <a:pt x="10555" y="5231"/>
                    <a:pt x="9842" y="5231"/>
                  </a:cubicBezTo>
                  <a:cubicBezTo>
                    <a:pt x="9633" y="5231"/>
                    <a:pt x="9418" y="5175"/>
                    <a:pt x="9216" y="5051"/>
                  </a:cubicBezTo>
                  <a:lnTo>
                    <a:pt x="8918" y="4872"/>
                  </a:lnTo>
                  <a:lnTo>
                    <a:pt x="10180" y="2860"/>
                  </a:lnTo>
                  <a:close/>
                  <a:moveTo>
                    <a:pt x="5644" y="3039"/>
                  </a:moveTo>
                  <a:lnTo>
                    <a:pt x="6204" y="3396"/>
                  </a:lnTo>
                  <a:lnTo>
                    <a:pt x="6216" y="3408"/>
                  </a:lnTo>
                  <a:lnTo>
                    <a:pt x="4287" y="5349"/>
                  </a:lnTo>
                  <a:cubicBezTo>
                    <a:pt x="4132" y="5170"/>
                    <a:pt x="3941" y="5039"/>
                    <a:pt x="3751" y="4944"/>
                  </a:cubicBezTo>
                  <a:lnTo>
                    <a:pt x="5644" y="3039"/>
                  </a:lnTo>
                  <a:close/>
                  <a:moveTo>
                    <a:pt x="3195" y="5176"/>
                  </a:moveTo>
                  <a:cubicBezTo>
                    <a:pt x="3355" y="5176"/>
                    <a:pt x="3520" y="5212"/>
                    <a:pt x="3680" y="5289"/>
                  </a:cubicBezTo>
                  <a:cubicBezTo>
                    <a:pt x="4705" y="5802"/>
                    <a:pt x="4316" y="7363"/>
                    <a:pt x="3195" y="7363"/>
                  </a:cubicBezTo>
                  <a:cubicBezTo>
                    <a:pt x="3170" y="7363"/>
                    <a:pt x="3145" y="7362"/>
                    <a:pt x="3120" y="7361"/>
                  </a:cubicBezTo>
                  <a:cubicBezTo>
                    <a:pt x="2548" y="7325"/>
                    <a:pt x="2096" y="6849"/>
                    <a:pt x="2096" y="6265"/>
                  </a:cubicBezTo>
                  <a:cubicBezTo>
                    <a:pt x="2096" y="5640"/>
                    <a:pt x="2615" y="5176"/>
                    <a:pt x="3195" y="5176"/>
                  </a:cubicBezTo>
                  <a:close/>
                  <a:moveTo>
                    <a:pt x="5144" y="8992"/>
                  </a:moveTo>
                  <a:cubicBezTo>
                    <a:pt x="5358" y="8992"/>
                    <a:pt x="5537" y="9159"/>
                    <a:pt x="5537" y="9385"/>
                  </a:cubicBezTo>
                  <a:lnTo>
                    <a:pt x="5537" y="9694"/>
                  </a:lnTo>
                  <a:lnTo>
                    <a:pt x="4537" y="9694"/>
                  </a:lnTo>
                  <a:lnTo>
                    <a:pt x="4537" y="9385"/>
                  </a:lnTo>
                  <a:lnTo>
                    <a:pt x="4525" y="9385"/>
                  </a:lnTo>
                  <a:cubicBezTo>
                    <a:pt x="4525" y="9170"/>
                    <a:pt x="4692" y="8992"/>
                    <a:pt x="4906" y="8992"/>
                  </a:cubicBezTo>
                  <a:close/>
                  <a:moveTo>
                    <a:pt x="6085" y="10016"/>
                  </a:moveTo>
                  <a:cubicBezTo>
                    <a:pt x="6454" y="10016"/>
                    <a:pt x="6751" y="10313"/>
                    <a:pt x="6751" y="10694"/>
                  </a:cubicBezTo>
                  <a:lnTo>
                    <a:pt x="6751" y="10992"/>
                  </a:lnTo>
                  <a:lnTo>
                    <a:pt x="322" y="10992"/>
                  </a:lnTo>
                  <a:lnTo>
                    <a:pt x="322" y="10694"/>
                  </a:lnTo>
                  <a:cubicBezTo>
                    <a:pt x="322" y="10313"/>
                    <a:pt x="620" y="10016"/>
                    <a:pt x="1001" y="10016"/>
                  </a:cubicBezTo>
                  <a:close/>
                  <a:moveTo>
                    <a:pt x="4558" y="1"/>
                  </a:moveTo>
                  <a:cubicBezTo>
                    <a:pt x="4419" y="1"/>
                    <a:pt x="4281" y="69"/>
                    <a:pt x="4203" y="193"/>
                  </a:cubicBezTo>
                  <a:lnTo>
                    <a:pt x="3906" y="669"/>
                  </a:lnTo>
                  <a:cubicBezTo>
                    <a:pt x="3787" y="872"/>
                    <a:pt x="3846" y="1122"/>
                    <a:pt x="4049" y="1241"/>
                  </a:cubicBezTo>
                  <a:lnTo>
                    <a:pt x="4680" y="1646"/>
                  </a:lnTo>
                  <a:cubicBezTo>
                    <a:pt x="4644" y="1741"/>
                    <a:pt x="4442" y="1908"/>
                    <a:pt x="4525" y="2193"/>
                  </a:cubicBezTo>
                  <a:cubicBezTo>
                    <a:pt x="4549" y="2324"/>
                    <a:pt x="4620" y="2431"/>
                    <a:pt x="4739" y="2503"/>
                  </a:cubicBezTo>
                  <a:lnTo>
                    <a:pt x="5335" y="2872"/>
                  </a:lnTo>
                  <a:lnTo>
                    <a:pt x="3358" y="4872"/>
                  </a:lnTo>
                  <a:cubicBezTo>
                    <a:pt x="3297" y="4865"/>
                    <a:pt x="3237" y="4861"/>
                    <a:pt x="3177" y="4861"/>
                  </a:cubicBezTo>
                  <a:cubicBezTo>
                    <a:pt x="2398" y="4861"/>
                    <a:pt x="1751" y="5493"/>
                    <a:pt x="1751" y="6289"/>
                  </a:cubicBezTo>
                  <a:cubicBezTo>
                    <a:pt x="1751" y="6765"/>
                    <a:pt x="1989" y="7194"/>
                    <a:pt x="2346" y="7444"/>
                  </a:cubicBezTo>
                  <a:lnTo>
                    <a:pt x="2346" y="8397"/>
                  </a:lnTo>
                  <a:cubicBezTo>
                    <a:pt x="2346" y="8492"/>
                    <a:pt x="2417" y="8563"/>
                    <a:pt x="2513" y="8563"/>
                  </a:cubicBezTo>
                  <a:cubicBezTo>
                    <a:pt x="2596" y="8563"/>
                    <a:pt x="2679" y="8492"/>
                    <a:pt x="2679" y="8397"/>
                  </a:cubicBezTo>
                  <a:lnTo>
                    <a:pt x="2679" y="7623"/>
                  </a:lnTo>
                  <a:cubicBezTo>
                    <a:pt x="2828" y="7675"/>
                    <a:pt x="2995" y="7708"/>
                    <a:pt x="3163" y="7708"/>
                  </a:cubicBezTo>
                  <a:cubicBezTo>
                    <a:pt x="3224" y="7708"/>
                    <a:pt x="3286" y="7704"/>
                    <a:pt x="3346" y="7694"/>
                  </a:cubicBezTo>
                  <a:lnTo>
                    <a:pt x="3346" y="9706"/>
                  </a:lnTo>
                  <a:lnTo>
                    <a:pt x="2679" y="9706"/>
                  </a:lnTo>
                  <a:lnTo>
                    <a:pt x="2679" y="9028"/>
                  </a:lnTo>
                  <a:cubicBezTo>
                    <a:pt x="2679" y="8932"/>
                    <a:pt x="2596" y="8861"/>
                    <a:pt x="2513" y="8861"/>
                  </a:cubicBezTo>
                  <a:cubicBezTo>
                    <a:pt x="2417" y="8861"/>
                    <a:pt x="2346" y="8932"/>
                    <a:pt x="2346" y="9028"/>
                  </a:cubicBezTo>
                  <a:lnTo>
                    <a:pt x="2346" y="9706"/>
                  </a:lnTo>
                  <a:lnTo>
                    <a:pt x="989" y="9706"/>
                  </a:lnTo>
                  <a:cubicBezTo>
                    <a:pt x="441" y="9706"/>
                    <a:pt x="1" y="10159"/>
                    <a:pt x="1" y="10706"/>
                  </a:cubicBezTo>
                  <a:lnTo>
                    <a:pt x="1" y="11183"/>
                  </a:lnTo>
                  <a:cubicBezTo>
                    <a:pt x="1" y="11266"/>
                    <a:pt x="72" y="11349"/>
                    <a:pt x="155" y="11349"/>
                  </a:cubicBezTo>
                  <a:lnTo>
                    <a:pt x="6918" y="11349"/>
                  </a:lnTo>
                  <a:cubicBezTo>
                    <a:pt x="7001" y="11349"/>
                    <a:pt x="7085" y="11266"/>
                    <a:pt x="7085" y="11183"/>
                  </a:cubicBezTo>
                  <a:lnTo>
                    <a:pt x="7085" y="10706"/>
                  </a:lnTo>
                  <a:cubicBezTo>
                    <a:pt x="7085" y="10159"/>
                    <a:pt x="6632" y="9706"/>
                    <a:pt x="6085" y="9706"/>
                  </a:cubicBezTo>
                  <a:lnTo>
                    <a:pt x="5846" y="9706"/>
                  </a:lnTo>
                  <a:lnTo>
                    <a:pt x="5846" y="9397"/>
                  </a:lnTo>
                  <a:cubicBezTo>
                    <a:pt x="5846" y="9004"/>
                    <a:pt x="5537" y="8682"/>
                    <a:pt x="5132" y="8682"/>
                  </a:cubicBezTo>
                  <a:lnTo>
                    <a:pt x="4894" y="8682"/>
                  </a:lnTo>
                  <a:cubicBezTo>
                    <a:pt x="4501" y="8682"/>
                    <a:pt x="4180" y="9004"/>
                    <a:pt x="4180" y="9397"/>
                  </a:cubicBezTo>
                  <a:lnTo>
                    <a:pt x="4180" y="9706"/>
                  </a:lnTo>
                  <a:lnTo>
                    <a:pt x="3668" y="9706"/>
                  </a:lnTo>
                  <a:lnTo>
                    <a:pt x="3668" y="7611"/>
                  </a:lnTo>
                  <a:cubicBezTo>
                    <a:pt x="4465" y="7313"/>
                    <a:pt x="4823" y="6384"/>
                    <a:pt x="4442" y="5646"/>
                  </a:cubicBezTo>
                  <a:lnTo>
                    <a:pt x="6370" y="3717"/>
                  </a:lnTo>
                  <a:lnTo>
                    <a:pt x="7585" y="5801"/>
                  </a:lnTo>
                  <a:cubicBezTo>
                    <a:pt x="7670" y="5947"/>
                    <a:pt x="7817" y="6018"/>
                    <a:pt x="7962" y="6018"/>
                  </a:cubicBezTo>
                  <a:cubicBezTo>
                    <a:pt x="8100" y="6018"/>
                    <a:pt x="8235" y="5953"/>
                    <a:pt x="8311" y="5825"/>
                  </a:cubicBezTo>
                  <a:lnTo>
                    <a:pt x="8716" y="5182"/>
                  </a:lnTo>
                  <a:lnTo>
                    <a:pt x="9014" y="5360"/>
                  </a:lnTo>
                  <a:cubicBezTo>
                    <a:pt x="9273" y="5514"/>
                    <a:pt x="9548" y="5584"/>
                    <a:pt x="9813" y="5584"/>
                  </a:cubicBezTo>
                  <a:cubicBezTo>
                    <a:pt x="10740" y="5584"/>
                    <a:pt x="11564" y="4739"/>
                    <a:pt x="11323" y="3694"/>
                  </a:cubicBezTo>
                  <a:cubicBezTo>
                    <a:pt x="11145" y="2908"/>
                    <a:pt x="10490" y="2670"/>
                    <a:pt x="10359" y="2562"/>
                  </a:cubicBezTo>
                  <a:lnTo>
                    <a:pt x="10764" y="1920"/>
                  </a:lnTo>
                  <a:cubicBezTo>
                    <a:pt x="10942" y="1658"/>
                    <a:pt x="10740" y="1300"/>
                    <a:pt x="10430" y="1265"/>
                  </a:cubicBezTo>
                  <a:lnTo>
                    <a:pt x="9359" y="1181"/>
                  </a:lnTo>
                  <a:cubicBezTo>
                    <a:pt x="9353" y="1180"/>
                    <a:pt x="9346" y="1180"/>
                    <a:pt x="9340" y="1180"/>
                  </a:cubicBezTo>
                  <a:cubicBezTo>
                    <a:pt x="9262" y="1180"/>
                    <a:pt x="9180" y="1247"/>
                    <a:pt x="9180" y="1324"/>
                  </a:cubicBezTo>
                  <a:cubicBezTo>
                    <a:pt x="9168" y="1419"/>
                    <a:pt x="9240" y="1503"/>
                    <a:pt x="9335" y="1503"/>
                  </a:cubicBezTo>
                  <a:lnTo>
                    <a:pt x="10407" y="1598"/>
                  </a:lnTo>
                  <a:cubicBezTo>
                    <a:pt x="10478" y="1598"/>
                    <a:pt x="10526" y="1681"/>
                    <a:pt x="10478" y="1741"/>
                  </a:cubicBezTo>
                  <a:cubicBezTo>
                    <a:pt x="10109" y="2324"/>
                    <a:pt x="8347" y="5134"/>
                    <a:pt x="8049" y="5610"/>
                  </a:cubicBezTo>
                  <a:cubicBezTo>
                    <a:pt x="8025" y="5640"/>
                    <a:pt x="7993" y="5655"/>
                    <a:pt x="7961" y="5655"/>
                  </a:cubicBezTo>
                  <a:cubicBezTo>
                    <a:pt x="7930" y="5655"/>
                    <a:pt x="7900" y="5640"/>
                    <a:pt x="7882" y="5610"/>
                  </a:cubicBezTo>
                  <a:lnTo>
                    <a:pt x="6525" y="3313"/>
                  </a:lnTo>
                  <a:lnTo>
                    <a:pt x="6513" y="3277"/>
                  </a:lnTo>
                  <a:lnTo>
                    <a:pt x="7704" y="1372"/>
                  </a:lnTo>
                  <a:lnTo>
                    <a:pt x="8704" y="1467"/>
                  </a:lnTo>
                  <a:cubicBezTo>
                    <a:pt x="8710" y="1468"/>
                    <a:pt x="8716" y="1468"/>
                    <a:pt x="8722" y="1468"/>
                  </a:cubicBezTo>
                  <a:cubicBezTo>
                    <a:pt x="8801" y="1468"/>
                    <a:pt x="8883" y="1401"/>
                    <a:pt x="8883" y="1312"/>
                  </a:cubicBezTo>
                  <a:cubicBezTo>
                    <a:pt x="8894" y="1229"/>
                    <a:pt x="8823" y="1134"/>
                    <a:pt x="8728" y="1134"/>
                  </a:cubicBezTo>
                  <a:lnTo>
                    <a:pt x="7656" y="1050"/>
                  </a:lnTo>
                  <a:lnTo>
                    <a:pt x="6216" y="134"/>
                  </a:lnTo>
                  <a:cubicBezTo>
                    <a:pt x="6133" y="84"/>
                    <a:pt x="6042" y="60"/>
                    <a:pt x="5952" y="60"/>
                  </a:cubicBezTo>
                  <a:cubicBezTo>
                    <a:pt x="5781" y="60"/>
                    <a:pt x="5614" y="145"/>
                    <a:pt x="5513" y="300"/>
                  </a:cubicBezTo>
                  <a:lnTo>
                    <a:pt x="5418" y="467"/>
                  </a:lnTo>
                  <a:lnTo>
                    <a:pt x="4775" y="62"/>
                  </a:lnTo>
                  <a:cubicBezTo>
                    <a:pt x="4708" y="21"/>
                    <a:pt x="4633" y="1"/>
                    <a:pt x="45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7882;p56">
            <a:extLst>
              <a:ext uri="{FF2B5EF4-FFF2-40B4-BE49-F238E27FC236}">
                <a16:creationId xmlns:a16="http://schemas.microsoft.com/office/drawing/2014/main" id="{C9E77CAA-8FCB-0F45-8321-F7C87E6C165B}"/>
              </a:ext>
            </a:extLst>
          </p:cNvPr>
          <p:cNvGrpSpPr/>
          <p:nvPr/>
        </p:nvGrpSpPr>
        <p:grpSpPr>
          <a:xfrm>
            <a:off x="3776204" y="3911385"/>
            <a:ext cx="279559" cy="363402"/>
            <a:chOff x="3990517" y="3354173"/>
            <a:chExt cx="279559" cy="363402"/>
          </a:xfrm>
          <a:solidFill>
            <a:schemeClr val="accent1"/>
          </a:solidFill>
        </p:grpSpPr>
        <p:sp>
          <p:nvSpPr>
            <p:cNvPr id="60" name="Google Shape;7883;p56">
              <a:extLst>
                <a:ext uri="{FF2B5EF4-FFF2-40B4-BE49-F238E27FC236}">
                  <a16:creationId xmlns:a16="http://schemas.microsoft.com/office/drawing/2014/main" id="{5EE2E730-5B0F-D24A-8644-7AE748CA7097}"/>
                </a:ext>
              </a:extLst>
            </p:cNvPr>
            <p:cNvSpPr/>
            <p:nvPr/>
          </p:nvSpPr>
          <p:spPr>
            <a:xfrm>
              <a:off x="3990517" y="3354173"/>
              <a:ext cx="279559" cy="363402"/>
            </a:xfrm>
            <a:custGeom>
              <a:avLst/>
              <a:gdLst/>
              <a:ahLst/>
              <a:cxnLst/>
              <a:rect l="l" t="t" r="r" b="b"/>
              <a:pathLst>
                <a:path w="8776" h="11408" extrusionOk="0">
                  <a:moveTo>
                    <a:pt x="6322" y="346"/>
                  </a:moveTo>
                  <a:lnTo>
                    <a:pt x="6322" y="715"/>
                  </a:lnTo>
                  <a:lnTo>
                    <a:pt x="5537" y="715"/>
                  </a:lnTo>
                  <a:lnTo>
                    <a:pt x="5537" y="346"/>
                  </a:lnTo>
                  <a:close/>
                  <a:moveTo>
                    <a:pt x="6692" y="1049"/>
                  </a:moveTo>
                  <a:lnTo>
                    <a:pt x="6692" y="5121"/>
                  </a:lnTo>
                  <a:lnTo>
                    <a:pt x="5179" y="5121"/>
                  </a:lnTo>
                  <a:lnTo>
                    <a:pt x="5179" y="1049"/>
                  </a:lnTo>
                  <a:close/>
                  <a:moveTo>
                    <a:pt x="5763" y="5466"/>
                  </a:moveTo>
                  <a:lnTo>
                    <a:pt x="5763" y="6014"/>
                  </a:lnTo>
                  <a:lnTo>
                    <a:pt x="5465" y="6014"/>
                  </a:lnTo>
                  <a:lnTo>
                    <a:pt x="5465" y="5466"/>
                  </a:lnTo>
                  <a:close/>
                  <a:moveTo>
                    <a:pt x="6394" y="5466"/>
                  </a:moveTo>
                  <a:lnTo>
                    <a:pt x="6394" y="6633"/>
                  </a:lnTo>
                  <a:lnTo>
                    <a:pt x="6096" y="6633"/>
                  </a:lnTo>
                  <a:lnTo>
                    <a:pt x="6096" y="5466"/>
                  </a:lnTo>
                  <a:close/>
                  <a:moveTo>
                    <a:pt x="6953" y="8038"/>
                  </a:moveTo>
                  <a:cubicBezTo>
                    <a:pt x="7168" y="8038"/>
                    <a:pt x="7346" y="8216"/>
                    <a:pt x="7346" y="8443"/>
                  </a:cubicBezTo>
                  <a:cubicBezTo>
                    <a:pt x="7346" y="8669"/>
                    <a:pt x="7168" y="8847"/>
                    <a:pt x="6953" y="8847"/>
                  </a:cubicBezTo>
                  <a:lnTo>
                    <a:pt x="4584" y="8847"/>
                  </a:lnTo>
                  <a:lnTo>
                    <a:pt x="4584" y="8038"/>
                  </a:lnTo>
                  <a:close/>
                  <a:moveTo>
                    <a:pt x="6549" y="9193"/>
                  </a:moveTo>
                  <a:cubicBezTo>
                    <a:pt x="6537" y="9502"/>
                    <a:pt x="6275" y="9740"/>
                    <a:pt x="5965" y="9740"/>
                  </a:cubicBezTo>
                  <a:lnTo>
                    <a:pt x="4584" y="9740"/>
                  </a:lnTo>
                  <a:lnTo>
                    <a:pt x="4584" y="9193"/>
                  </a:lnTo>
                  <a:close/>
                  <a:moveTo>
                    <a:pt x="5882" y="10086"/>
                  </a:moveTo>
                  <a:lnTo>
                    <a:pt x="5882" y="10359"/>
                  </a:lnTo>
                  <a:lnTo>
                    <a:pt x="4584" y="10359"/>
                  </a:lnTo>
                  <a:lnTo>
                    <a:pt x="4584" y="10086"/>
                  </a:lnTo>
                  <a:close/>
                  <a:moveTo>
                    <a:pt x="4953" y="1"/>
                  </a:moveTo>
                  <a:cubicBezTo>
                    <a:pt x="4870" y="1"/>
                    <a:pt x="4787" y="72"/>
                    <a:pt x="4787" y="168"/>
                  </a:cubicBezTo>
                  <a:cubicBezTo>
                    <a:pt x="4787" y="263"/>
                    <a:pt x="4870" y="334"/>
                    <a:pt x="4953" y="334"/>
                  </a:cubicBezTo>
                  <a:lnTo>
                    <a:pt x="5144" y="334"/>
                  </a:lnTo>
                  <a:lnTo>
                    <a:pt x="5144" y="703"/>
                  </a:lnTo>
                  <a:lnTo>
                    <a:pt x="4953" y="703"/>
                  </a:lnTo>
                  <a:cubicBezTo>
                    <a:pt x="4870" y="703"/>
                    <a:pt x="4787" y="775"/>
                    <a:pt x="4787" y="870"/>
                  </a:cubicBezTo>
                  <a:lnTo>
                    <a:pt x="4787" y="1334"/>
                  </a:lnTo>
                  <a:lnTo>
                    <a:pt x="4370" y="1334"/>
                  </a:lnTo>
                  <a:cubicBezTo>
                    <a:pt x="3644" y="1334"/>
                    <a:pt x="2929" y="1513"/>
                    <a:pt x="2310" y="1846"/>
                  </a:cubicBezTo>
                  <a:cubicBezTo>
                    <a:pt x="2215" y="1894"/>
                    <a:pt x="2191" y="2001"/>
                    <a:pt x="2227" y="2073"/>
                  </a:cubicBezTo>
                  <a:cubicBezTo>
                    <a:pt x="2262" y="2132"/>
                    <a:pt x="2322" y="2168"/>
                    <a:pt x="2381" y="2168"/>
                  </a:cubicBezTo>
                  <a:cubicBezTo>
                    <a:pt x="2405" y="2168"/>
                    <a:pt x="2441" y="2168"/>
                    <a:pt x="2453" y="2144"/>
                  </a:cubicBezTo>
                  <a:cubicBezTo>
                    <a:pt x="3036" y="1835"/>
                    <a:pt x="3691" y="1668"/>
                    <a:pt x="4358" y="1668"/>
                  </a:cubicBezTo>
                  <a:lnTo>
                    <a:pt x="4775" y="1668"/>
                  </a:lnTo>
                  <a:lnTo>
                    <a:pt x="4775" y="3382"/>
                  </a:lnTo>
                  <a:lnTo>
                    <a:pt x="4358" y="3382"/>
                  </a:lnTo>
                  <a:cubicBezTo>
                    <a:pt x="3060" y="3382"/>
                    <a:pt x="2024" y="4430"/>
                    <a:pt x="2024" y="5716"/>
                  </a:cubicBezTo>
                  <a:cubicBezTo>
                    <a:pt x="2024" y="6954"/>
                    <a:pt x="2977" y="7966"/>
                    <a:pt x="4191" y="8038"/>
                  </a:cubicBezTo>
                  <a:lnTo>
                    <a:pt x="4191" y="9740"/>
                  </a:lnTo>
                  <a:cubicBezTo>
                    <a:pt x="2048" y="9645"/>
                    <a:pt x="346" y="7883"/>
                    <a:pt x="346" y="5716"/>
                  </a:cubicBezTo>
                  <a:cubicBezTo>
                    <a:pt x="346" y="4454"/>
                    <a:pt x="917" y="3299"/>
                    <a:pt x="1917" y="2525"/>
                  </a:cubicBezTo>
                  <a:cubicBezTo>
                    <a:pt x="1989" y="2466"/>
                    <a:pt x="2012" y="2358"/>
                    <a:pt x="1953" y="2287"/>
                  </a:cubicBezTo>
                  <a:cubicBezTo>
                    <a:pt x="1918" y="2238"/>
                    <a:pt x="1867" y="2214"/>
                    <a:pt x="1817" y="2214"/>
                  </a:cubicBezTo>
                  <a:cubicBezTo>
                    <a:pt x="1780" y="2214"/>
                    <a:pt x="1744" y="2226"/>
                    <a:pt x="1715" y="2251"/>
                  </a:cubicBezTo>
                  <a:cubicBezTo>
                    <a:pt x="1191" y="2656"/>
                    <a:pt x="762" y="3180"/>
                    <a:pt x="465" y="3751"/>
                  </a:cubicBezTo>
                  <a:cubicBezTo>
                    <a:pt x="143" y="4371"/>
                    <a:pt x="0" y="5037"/>
                    <a:pt x="0" y="5716"/>
                  </a:cubicBezTo>
                  <a:cubicBezTo>
                    <a:pt x="0" y="8073"/>
                    <a:pt x="1858" y="9990"/>
                    <a:pt x="4191" y="10086"/>
                  </a:cubicBezTo>
                  <a:lnTo>
                    <a:pt x="4191" y="10359"/>
                  </a:lnTo>
                  <a:lnTo>
                    <a:pt x="2036" y="10359"/>
                  </a:lnTo>
                  <a:cubicBezTo>
                    <a:pt x="1739" y="10359"/>
                    <a:pt x="1512" y="10598"/>
                    <a:pt x="1512" y="10883"/>
                  </a:cubicBezTo>
                  <a:cubicBezTo>
                    <a:pt x="1512" y="11181"/>
                    <a:pt x="1750" y="11407"/>
                    <a:pt x="2036" y="11407"/>
                  </a:cubicBezTo>
                  <a:lnTo>
                    <a:pt x="8263" y="11407"/>
                  </a:lnTo>
                  <a:cubicBezTo>
                    <a:pt x="8561" y="11407"/>
                    <a:pt x="8775" y="11169"/>
                    <a:pt x="8775" y="10883"/>
                  </a:cubicBezTo>
                  <a:cubicBezTo>
                    <a:pt x="8775" y="10598"/>
                    <a:pt x="8537" y="10359"/>
                    <a:pt x="8263" y="10359"/>
                  </a:cubicBezTo>
                  <a:lnTo>
                    <a:pt x="7465" y="10359"/>
                  </a:lnTo>
                  <a:cubicBezTo>
                    <a:pt x="7382" y="10359"/>
                    <a:pt x="7311" y="10443"/>
                    <a:pt x="7311" y="10526"/>
                  </a:cubicBezTo>
                  <a:cubicBezTo>
                    <a:pt x="7311" y="10621"/>
                    <a:pt x="7382" y="10693"/>
                    <a:pt x="7465" y="10693"/>
                  </a:cubicBezTo>
                  <a:lnTo>
                    <a:pt x="8263" y="10693"/>
                  </a:lnTo>
                  <a:cubicBezTo>
                    <a:pt x="8358" y="10693"/>
                    <a:pt x="8454" y="10776"/>
                    <a:pt x="8454" y="10883"/>
                  </a:cubicBezTo>
                  <a:cubicBezTo>
                    <a:pt x="8454" y="10990"/>
                    <a:pt x="8358" y="11074"/>
                    <a:pt x="8263" y="11074"/>
                  </a:cubicBezTo>
                  <a:lnTo>
                    <a:pt x="2084" y="11074"/>
                  </a:lnTo>
                  <a:cubicBezTo>
                    <a:pt x="1977" y="11074"/>
                    <a:pt x="1893" y="10990"/>
                    <a:pt x="1893" y="10883"/>
                  </a:cubicBezTo>
                  <a:cubicBezTo>
                    <a:pt x="1893" y="10776"/>
                    <a:pt x="1977" y="10693"/>
                    <a:pt x="2084" y="10693"/>
                  </a:cubicBezTo>
                  <a:lnTo>
                    <a:pt x="6787" y="10693"/>
                  </a:lnTo>
                  <a:cubicBezTo>
                    <a:pt x="6870" y="10693"/>
                    <a:pt x="6953" y="10621"/>
                    <a:pt x="6953" y="10526"/>
                  </a:cubicBezTo>
                  <a:cubicBezTo>
                    <a:pt x="6953" y="10443"/>
                    <a:pt x="6870" y="10359"/>
                    <a:pt x="6787" y="10359"/>
                  </a:cubicBezTo>
                  <a:lnTo>
                    <a:pt x="6203" y="10359"/>
                  </a:lnTo>
                  <a:lnTo>
                    <a:pt x="6203" y="10050"/>
                  </a:lnTo>
                  <a:cubicBezTo>
                    <a:pt x="6596" y="9943"/>
                    <a:pt x="6870" y="9609"/>
                    <a:pt x="6870" y="9193"/>
                  </a:cubicBezTo>
                  <a:lnTo>
                    <a:pt x="6930" y="9193"/>
                  </a:lnTo>
                  <a:cubicBezTo>
                    <a:pt x="7334" y="9193"/>
                    <a:pt x="7680" y="8859"/>
                    <a:pt x="7680" y="8443"/>
                  </a:cubicBezTo>
                  <a:cubicBezTo>
                    <a:pt x="7680" y="8038"/>
                    <a:pt x="7346" y="7704"/>
                    <a:pt x="6930" y="7704"/>
                  </a:cubicBezTo>
                  <a:lnTo>
                    <a:pt x="4406" y="7704"/>
                  </a:lnTo>
                  <a:cubicBezTo>
                    <a:pt x="3298" y="7704"/>
                    <a:pt x="2405" y="6811"/>
                    <a:pt x="2405" y="5704"/>
                  </a:cubicBezTo>
                  <a:cubicBezTo>
                    <a:pt x="2405" y="4609"/>
                    <a:pt x="3298" y="3716"/>
                    <a:pt x="4406" y="3716"/>
                  </a:cubicBezTo>
                  <a:lnTo>
                    <a:pt x="4822" y="3716"/>
                  </a:lnTo>
                  <a:lnTo>
                    <a:pt x="4822" y="5287"/>
                  </a:lnTo>
                  <a:cubicBezTo>
                    <a:pt x="4822" y="5383"/>
                    <a:pt x="4894" y="5454"/>
                    <a:pt x="4989" y="5454"/>
                  </a:cubicBezTo>
                  <a:lnTo>
                    <a:pt x="5108" y="5454"/>
                  </a:lnTo>
                  <a:lnTo>
                    <a:pt x="5108" y="6180"/>
                  </a:lnTo>
                  <a:cubicBezTo>
                    <a:pt x="5108" y="6276"/>
                    <a:pt x="5179" y="6347"/>
                    <a:pt x="5263" y="6347"/>
                  </a:cubicBezTo>
                  <a:lnTo>
                    <a:pt x="5727" y="6347"/>
                  </a:lnTo>
                  <a:lnTo>
                    <a:pt x="5727" y="6788"/>
                  </a:lnTo>
                  <a:cubicBezTo>
                    <a:pt x="5727" y="6883"/>
                    <a:pt x="5799" y="6954"/>
                    <a:pt x="5894" y="6954"/>
                  </a:cubicBezTo>
                  <a:lnTo>
                    <a:pt x="6537" y="6954"/>
                  </a:lnTo>
                  <a:cubicBezTo>
                    <a:pt x="6620" y="6954"/>
                    <a:pt x="6692" y="6883"/>
                    <a:pt x="6692" y="6788"/>
                  </a:cubicBezTo>
                  <a:lnTo>
                    <a:pt x="6692" y="5454"/>
                  </a:lnTo>
                  <a:lnTo>
                    <a:pt x="6811" y="5454"/>
                  </a:lnTo>
                  <a:cubicBezTo>
                    <a:pt x="6906" y="5454"/>
                    <a:pt x="6977" y="5383"/>
                    <a:pt x="6977" y="5287"/>
                  </a:cubicBezTo>
                  <a:lnTo>
                    <a:pt x="6977" y="870"/>
                  </a:lnTo>
                  <a:cubicBezTo>
                    <a:pt x="6977" y="775"/>
                    <a:pt x="6906" y="703"/>
                    <a:pt x="6811" y="703"/>
                  </a:cubicBezTo>
                  <a:lnTo>
                    <a:pt x="6620" y="703"/>
                  </a:lnTo>
                  <a:lnTo>
                    <a:pt x="6620" y="334"/>
                  </a:lnTo>
                  <a:lnTo>
                    <a:pt x="6811" y="334"/>
                  </a:lnTo>
                  <a:cubicBezTo>
                    <a:pt x="6906" y="334"/>
                    <a:pt x="6977" y="263"/>
                    <a:pt x="6977" y="168"/>
                  </a:cubicBezTo>
                  <a:cubicBezTo>
                    <a:pt x="6977" y="72"/>
                    <a:pt x="6906" y="1"/>
                    <a:pt x="68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84;p56">
              <a:extLst>
                <a:ext uri="{FF2B5EF4-FFF2-40B4-BE49-F238E27FC236}">
                  <a16:creationId xmlns:a16="http://schemas.microsoft.com/office/drawing/2014/main" id="{BA1F7780-BA8F-2347-9B92-A9C6D604BBF0}"/>
                </a:ext>
              </a:extLst>
            </p:cNvPr>
            <p:cNvSpPr/>
            <p:nvPr/>
          </p:nvSpPr>
          <p:spPr>
            <a:xfrm>
              <a:off x="4102009" y="3418680"/>
              <a:ext cx="36824" cy="37175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72" y="345"/>
                  </a:moveTo>
                  <a:cubicBezTo>
                    <a:pt x="715" y="345"/>
                    <a:pt x="810" y="452"/>
                    <a:pt x="810" y="583"/>
                  </a:cubicBezTo>
                  <a:cubicBezTo>
                    <a:pt x="810" y="714"/>
                    <a:pt x="715" y="822"/>
                    <a:pt x="572" y="822"/>
                  </a:cubicBezTo>
                  <a:cubicBezTo>
                    <a:pt x="441" y="822"/>
                    <a:pt x="334" y="714"/>
                    <a:pt x="334" y="583"/>
                  </a:cubicBezTo>
                  <a:cubicBezTo>
                    <a:pt x="334" y="452"/>
                    <a:pt x="441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62"/>
                    <a:pt x="1" y="583"/>
                  </a:cubicBezTo>
                  <a:cubicBezTo>
                    <a:pt x="1" y="893"/>
                    <a:pt x="251" y="1167"/>
                    <a:pt x="572" y="1167"/>
                  </a:cubicBezTo>
                  <a:cubicBezTo>
                    <a:pt x="894" y="1167"/>
                    <a:pt x="1156" y="893"/>
                    <a:pt x="1156" y="583"/>
                  </a:cubicBezTo>
                  <a:cubicBezTo>
                    <a:pt x="1156" y="274"/>
                    <a:pt x="906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85;p56">
              <a:extLst>
                <a:ext uri="{FF2B5EF4-FFF2-40B4-BE49-F238E27FC236}">
                  <a16:creationId xmlns:a16="http://schemas.microsoft.com/office/drawing/2014/main" id="{11BE5814-A2EF-A648-AB6B-F28D223DF3E1}"/>
                </a:ext>
              </a:extLst>
            </p:cNvPr>
            <p:cNvSpPr/>
            <p:nvPr/>
          </p:nvSpPr>
          <p:spPr>
            <a:xfrm>
              <a:off x="4083820" y="3615129"/>
              <a:ext cx="37175" cy="36824"/>
            </a:xfrm>
            <a:custGeom>
              <a:avLst/>
              <a:gdLst/>
              <a:ahLst/>
              <a:cxnLst/>
              <a:rect l="l" t="t" r="r" b="b"/>
              <a:pathLst>
                <a:path w="1167" h="1156" extrusionOk="0">
                  <a:moveTo>
                    <a:pt x="584" y="346"/>
                  </a:moveTo>
                  <a:cubicBezTo>
                    <a:pt x="715" y="346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53" y="822"/>
                    <a:pt x="345" y="715"/>
                    <a:pt x="345" y="584"/>
                  </a:cubicBezTo>
                  <a:cubicBezTo>
                    <a:pt x="345" y="441"/>
                    <a:pt x="453" y="346"/>
                    <a:pt x="584" y="346"/>
                  </a:cubicBezTo>
                  <a:close/>
                  <a:moveTo>
                    <a:pt x="584" y="0"/>
                  </a:moveTo>
                  <a:cubicBezTo>
                    <a:pt x="274" y="0"/>
                    <a:pt x="0" y="251"/>
                    <a:pt x="0" y="584"/>
                  </a:cubicBezTo>
                  <a:cubicBezTo>
                    <a:pt x="0" y="905"/>
                    <a:pt x="250" y="1155"/>
                    <a:pt x="584" y="1155"/>
                  </a:cubicBezTo>
                  <a:cubicBezTo>
                    <a:pt x="905" y="1155"/>
                    <a:pt x="1167" y="893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7886;p56">
            <a:extLst>
              <a:ext uri="{FF2B5EF4-FFF2-40B4-BE49-F238E27FC236}">
                <a16:creationId xmlns:a16="http://schemas.microsoft.com/office/drawing/2014/main" id="{0F18CDE7-441E-7343-81FA-3DF6286AD5B3}"/>
              </a:ext>
            </a:extLst>
          </p:cNvPr>
          <p:cNvGrpSpPr/>
          <p:nvPr/>
        </p:nvGrpSpPr>
        <p:grpSpPr>
          <a:xfrm>
            <a:off x="3283534" y="3974586"/>
            <a:ext cx="379680" cy="237606"/>
            <a:chOff x="3497847" y="3417374"/>
            <a:chExt cx="379680" cy="237606"/>
          </a:xfrm>
          <a:solidFill>
            <a:schemeClr val="accent1"/>
          </a:solidFill>
        </p:grpSpPr>
        <p:sp>
          <p:nvSpPr>
            <p:cNvPr id="64" name="Google Shape;7887;p56">
              <a:extLst>
                <a:ext uri="{FF2B5EF4-FFF2-40B4-BE49-F238E27FC236}">
                  <a16:creationId xmlns:a16="http://schemas.microsoft.com/office/drawing/2014/main" id="{5A62396D-DC76-E24A-BC12-1A40C284E1B8}"/>
                </a:ext>
              </a:extLst>
            </p:cNvPr>
            <p:cNvSpPr/>
            <p:nvPr/>
          </p:nvSpPr>
          <p:spPr>
            <a:xfrm>
              <a:off x="3557767" y="3444833"/>
              <a:ext cx="113818" cy="113818"/>
            </a:xfrm>
            <a:custGeom>
              <a:avLst/>
              <a:gdLst/>
              <a:ahLst/>
              <a:cxnLst/>
              <a:rect l="l" t="t" r="r" b="b"/>
              <a:pathLst>
                <a:path w="3573" h="3573" extrusionOk="0">
                  <a:moveTo>
                    <a:pt x="1786" y="358"/>
                  </a:moveTo>
                  <a:cubicBezTo>
                    <a:pt x="2572" y="358"/>
                    <a:pt x="3215" y="1001"/>
                    <a:pt x="3215" y="1787"/>
                  </a:cubicBezTo>
                  <a:cubicBezTo>
                    <a:pt x="3215" y="2572"/>
                    <a:pt x="2572" y="3215"/>
                    <a:pt x="1786" y="3215"/>
                  </a:cubicBezTo>
                  <a:cubicBezTo>
                    <a:pt x="988" y="3215"/>
                    <a:pt x="357" y="2572"/>
                    <a:pt x="357" y="1787"/>
                  </a:cubicBezTo>
                  <a:cubicBezTo>
                    <a:pt x="334" y="1001"/>
                    <a:pt x="988" y="358"/>
                    <a:pt x="1786" y="358"/>
                  </a:cubicBezTo>
                  <a:close/>
                  <a:moveTo>
                    <a:pt x="1786" y="1"/>
                  </a:moveTo>
                  <a:cubicBezTo>
                    <a:pt x="798" y="1"/>
                    <a:pt x="0" y="810"/>
                    <a:pt x="0" y="1787"/>
                  </a:cubicBezTo>
                  <a:cubicBezTo>
                    <a:pt x="0" y="2787"/>
                    <a:pt x="798" y="3572"/>
                    <a:pt x="1786" y="3572"/>
                  </a:cubicBezTo>
                  <a:cubicBezTo>
                    <a:pt x="2762" y="3572"/>
                    <a:pt x="3572" y="2775"/>
                    <a:pt x="3572" y="1787"/>
                  </a:cubicBezTo>
                  <a:cubicBezTo>
                    <a:pt x="3572" y="810"/>
                    <a:pt x="2762" y="1"/>
                    <a:pt x="1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88;p56">
              <a:extLst>
                <a:ext uri="{FF2B5EF4-FFF2-40B4-BE49-F238E27FC236}">
                  <a16:creationId xmlns:a16="http://schemas.microsoft.com/office/drawing/2014/main" id="{7428B0A1-D666-0C4D-AAE5-35144ADC9FE4}"/>
                </a:ext>
              </a:extLst>
            </p:cNvPr>
            <p:cNvSpPr/>
            <p:nvPr/>
          </p:nvSpPr>
          <p:spPr>
            <a:xfrm>
              <a:off x="3706434" y="3518418"/>
              <a:ext cx="62595" cy="6259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89" y="358"/>
                  </a:moveTo>
                  <a:cubicBezTo>
                    <a:pt x="1322" y="358"/>
                    <a:pt x="1608" y="643"/>
                    <a:pt x="1608" y="977"/>
                  </a:cubicBezTo>
                  <a:cubicBezTo>
                    <a:pt x="1608" y="1322"/>
                    <a:pt x="1322" y="1608"/>
                    <a:pt x="989" y="1608"/>
                  </a:cubicBezTo>
                  <a:cubicBezTo>
                    <a:pt x="982" y="1608"/>
                    <a:pt x="975" y="1608"/>
                    <a:pt x="968" y="1608"/>
                  </a:cubicBezTo>
                  <a:cubicBezTo>
                    <a:pt x="632" y="1608"/>
                    <a:pt x="358" y="1327"/>
                    <a:pt x="358" y="977"/>
                  </a:cubicBezTo>
                  <a:cubicBezTo>
                    <a:pt x="358" y="643"/>
                    <a:pt x="643" y="358"/>
                    <a:pt x="989" y="358"/>
                  </a:cubicBezTo>
                  <a:close/>
                  <a:moveTo>
                    <a:pt x="989" y="0"/>
                  </a:moveTo>
                  <a:cubicBezTo>
                    <a:pt x="441" y="0"/>
                    <a:pt x="0" y="429"/>
                    <a:pt x="0" y="977"/>
                  </a:cubicBezTo>
                  <a:cubicBezTo>
                    <a:pt x="0" y="1512"/>
                    <a:pt x="429" y="1965"/>
                    <a:pt x="989" y="1965"/>
                  </a:cubicBezTo>
                  <a:cubicBezTo>
                    <a:pt x="1524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89;p56">
              <a:extLst>
                <a:ext uri="{FF2B5EF4-FFF2-40B4-BE49-F238E27FC236}">
                  <a16:creationId xmlns:a16="http://schemas.microsoft.com/office/drawing/2014/main" id="{DF8A41DB-2C07-7F4B-AA6D-CCBAB0272BED}"/>
                </a:ext>
              </a:extLst>
            </p:cNvPr>
            <p:cNvSpPr/>
            <p:nvPr/>
          </p:nvSpPr>
          <p:spPr>
            <a:xfrm>
              <a:off x="3780019" y="3518418"/>
              <a:ext cx="62595" cy="6259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1000" y="358"/>
                  </a:moveTo>
                  <a:cubicBezTo>
                    <a:pt x="1334" y="358"/>
                    <a:pt x="1620" y="643"/>
                    <a:pt x="1620" y="977"/>
                  </a:cubicBezTo>
                  <a:cubicBezTo>
                    <a:pt x="1620" y="1322"/>
                    <a:pt x="1334" y="1608"/>
                    <a:pt x="1000" y="1608"/>
                  </a:cubicBezTo>
                  <a:cubicBezTo>
                    <a:pt x="655" y="1608"/>
                    <a:pt x="369" y="1334"/>
                    <a:pt x="369" y="977"/>
                  </a:cubicBezTo>
                  <a:cubicBezTo>
                    <a:pt x="369" y="643"/>
                    <a:pt x="655" y="358"/>
                    <a:pt x="1000" y="358"/>
                  </a:cubicBezTo>
                  <a:close/>
                  <a:moveTo>
                    <a:pt x="977" y="0"/>
                  </a:moveTo>
                  <a:cubicBezTo>
                    <a:pt x="429" y="0"/>
                    <a:pt x="0" y="429"/>
                    <a:pt x="0" y="977"/>
                  </a:cubicBezTo>
                  <a:cubicBezTo>
                    <a:pt x="0" y="1512"/>
                    <a:pt x="429" y="1965"/>
                    <a:pt x="977" y="1965"/>
                  </a:cubicBezTo>
                  <a:cubicBezTo>
                    <a:pt x="1536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90;p56">
              <a:extLst>
                <a:ext uri="{FF2B5EF4-FFF2-40B4-BE49-F238E27FC236}">
                  <a16:creationId xmlns:a16="http://schemas.microsoft.com/office/drawing/2014/main" id="{0ACF3E01-3403-6E47-AE2F-9DA8CCB39107}"/>
                </a:ext>
              </a:extLst>
            </p:cNvPr>
            <p:cNvSpPr/>
            <p:nvPr/>
          </p:nvSpPr>
          <p:spPr>
            <a:xfrm>
              <a:off x="3497847" y="3417374"/>
              <a:ext cx="379680" cy="237606"/>
            </a:xfrm>
            <a:custGeom>
              <a:avLst/>
              <a:gdLst/>
              <a:ahLst/>
              <a:cxnLst/>
              <a:rect l="l" t="t" r="r" b="b"/>
              <a:pathLst>
                <a:path w="11919" h="7459" extrusionOk="0">
                  <a:moveTo>
                    <a:pt x="9144" y="1315"/>
                  </a:moveTo>
                  <a:cubicBezTo>
                    <a:pt x="9418" y="1315"/>
                    <a:pt x="9656" y="1506"/>
                    <a:pt x="9739" y="1756"/>
                  </a:cubicBezTo>
                  <a:lnTo>
                    <a:pt x="8096" y="1756"/>
                  </a:lnTo>
                  <a:cubicBezTo>
                    <a:pt x="8168" y="1506"/>
                    <a:pt x="8406" y="1315"/>
                    <a:pt x="8692" y="1315"/>
                  </a:cubicBezTo>
                  <a:close/>
                  <a:moveTo>
                    <a:pt x="3822" y="6566"/>
                  </a:moveTo>
                  <a:lnTo>
                    <a:pt x="3822" y="6970"/>
                  </a:lnTo>
                  <a:cubicBezTo>
                    <a:pt x="3822" y="7042"/>
                    <a:pt x="3762" y="7113"/>
                    <a:pt x="3679" y="7113"/>
                  </a:cubicBezTo>
                  <a:lnTo>
                    <a:pt x="2024" y="7113"/>
                  </a:lnTo>
                  <a:cubicBezTo>
                    <a:pt x="1953" y="7113"/>
                    <a:pt x="1881" y="7054"/>
                    <a:pt x="1881" y="6970"/>
                  </a:cubicBezTo>
                  <a:lnTo>
                    <a:pt x="1881" y="6566"/>
                  </a:lnTo>
                  <a:close/>
                  <a:moveTo>
                    <a:pt x="10001" y="6566"/>
                  </a:moveTo>
                  <a:lnTo>
                    <a:pt x="10001" y="6970"/>
                  </a:lnTo>
                  <a:lnTo>
                    <a:pt x="10013" y="6970"/>
                  </a:lnTo>
                  <a:cubicBezTo>
                    <a:pt x="10013" y="7042"/>
                    <a:pt x="9954" y="7113"/>
                    <a:pt x="9870" y="7113"/>
                  </a:cubicBezTo>
                  <a:lnTo>
                    <a:pt x="8215" y="7113"/>
                  </a:lnTo>
                  <a:cubicBezTo>
                    <a:pt x="8144" y="7113"/>
                    <a:pt x="8072" y="7054"/>
                    <a:pt x="8072" y="6970"/>
                  </a:cubicBezTo>
                  <a:lnTo>
                    <a:pt x="8072" y="6566"/>
                  </a:lnTo>
                  <a:close/>
                  <a:moveTo>
                    <a:pt x="3660" y="1"/>
                  </a:moveTo>
                  <a:cubicBezTo>
                    <a:pt x="3359" y="1"/>
                    <a:pt x="3052" y="52"/>
                    <a:pt x="2750" y="160"/>
                  </a:cubicBezTo>
                  <a:cubicBezTo>
                    <a:pt x="2667" y="196"/>
                    <a:pt x="2619" y="291"/>
                    <a:pt x="2655" y="386"/>
                  </a:cubicBezTo>
                  <a:cubicBezTo>
                    <a:pt x="2675" y="455"/>
                    <a:pt x="2751" y="500"/>
                    <a:pt x="2824" y="500"/>
                  </a:cubicBezTo>
                  <a:cubicBezTo>
                    <a:pt x="2840" y="500"/>
                    <a:pt x="2855" y="498"/>
                    <a:pt x="2869" y="493"/>
                  </a:cubicBezTo>
                  <a:cubicBezTo>
                    <a:pt x="3132" y="398"/>
                    <a:pt x="3397" y="353"/>
                    <a:pt x="3656" y="353"/>
                  </a:cubicBezTo>
                  <a:cubicBezTo>
                    <a:pt x="4845" y="353"/>
                    <a:pt x="5906" y="1294"/>
                    <a:pt x="5965" y="2565"/>
                  </a:cubicBezTo>
                  <a:cubicBezTo>
                    <a:pt x="6025" y="3887"/>
                    <a:pt x="4965" y="4970"/>
                    <a:pt x="3667" y="4970"/>
                  </a:cubicBezTo>
                  <a:cubicBezTo>
                    <a:pt x="2381" y="4970"/>
                    <a:pt x="1357" y="3934"/>
                    <a:pt x="1357" y="2649"/>
                  </a:cubicBezTo>
                  <a:cubicBezTo>
                    <a:pt x="1357" y="1922"/>
                    <a:pt x="1715" y="1220"/>
                    <a:pt x="2310" y="803"/>
                  </a:cubicBezTo>
                  <a:cubicBezTo>
                    <a:pt x="2381" y="744"/>
                    <a:pt x="2393" y="636"/>
                    <a:pt x="2346" y="565"/>
                  </a:cubicBezTo>
                  <a:cubicBezTo>
                    <a:pt x="2307" y="519"/>
                    <a:pt x="2254" y="493"/>
                    <a:pt x="2198" y="493"/>
                  </a:cubicBezTo>
                  <a:cubicBezTo>
                    <a:pt x="2168" y="493"/>
                    <a:pt x="2137" y="500"/>
                    <a:pt x="2107" y="517"/>
                  </a:cubicBezTo>
                  <a:cubicBezTo>
                    <a:pt x="1679" y="839"/>
                    <a:pt x="1357" y="1279"/>
                    <a:pt x="1179" y="1767"/>
                  </a:cubicBezTo>
                  <a:lnTo>
                    <a:pt x="655" y="1767"/>
                  </a:lnTo>
                  <a:cubicBezTo>
                    <a:pt x="298" y="1767"/>
                    <a:pt x="0" y="2065"/>
                    <a:pt x="0" y="2422"/>
                  </a:cubicBezTo>
                  <a:lnTo>
                    <a:pt x="0" y="5911"/>
                  </a:lnTo>
                  <a:cubicBezTo>
                    <a:pt x="0" y="6268"/>
                    <a:pt x="298" y="6566"/>
                    <a:pt x="655" y="6566"/>
                  </a:cubicBezTo>
                  <a:lnTo>
                    <a:pt x="1560" y="6566"/>
                  </a:lnTo>
                  <a:lnTo>
                    <a:pt x="1560" y="6970"/>
                  </a:lnTo>
                  <a:cubicBezTo>
                    <a:pt x="1560" y="7232"/>
                    <a:pt x="1786" y="7459"/>
                    <a:pt x="2048" y="7459"/>
                  </a:cubicBezTo>
                  <a:lnTo>
                    <a:pt x="3703" y="7459"/>
                  </a:lnTo>
                  <a:cubicBezTo>
                    <a:pt x="3977" y="7459"/>
                    <a:pt x="4191" y="7232"/>
                    <a:pt x="4191" y="6970"/>
                  </a:cubicBezTo>
                  <a:lnTo>
                    <a:pt x="4191" y="6566"/>
                  </a:lnTo>
                  <a:lnTo>
                    <a:pt x="6537" y="6566"/>
                  </a:lnTo>
                  <a:cubicBezTo>
                    <a:pt x="6620" y="6566"/>
                    <a:pt x="6715" y="6494"/>
                    <a:pt x="6715" y="6387"/>
                  </a:cubicBezTo>
                  <a:cubicBezTo>
                    <a:pt x="6715" y="6292"/>
                    <a:pt x="6644" y="6208"/>
                    <a:pt x="6537" y="6208"/>
                  </a:cubicBezTo>
                  <a:lnTo>
                    <a:pt x="655" y="6208"/>
                  </a:lnTo>
                  <a:cubicBezTo>
                    <a:pt x="476" y="6208"/>
                    <a:pt x="345" y="6066"/>
                    <a:pt x="345" y="5887"/>
                  </a:cubicBezTo>
                  <a:lnTo>
                    <a:pt x="345" y="2410"/>
                  </a:lnTo>
                  <a:cubicBezTo>
                    <a:pt x="345" y="2232"/>
                    <a:pt x="476" y="2101"/>
                    <a:pt x="655" y="2101"/>
                  </a:cubicBezTo>
                  <a:lnTo>
                    <a:pt x="1072" y="2101"/>
                  </a:lnTo>
                  <a:cubicBezTo>
                    <a:pt x="726" y="3708"/>
                    <a:pt x="1953" y="5292"/>
                    <a:pt x="3655" y="5292"/>
                  </a:cubicBezTo>
                  <a:cubicBezTo>
                    <a:pt x="5358" y="5292"/>
                    <a:pt x="6608" y="3720"/>
                    <a:pt x="6251" y="2101"/>
                  </a:cubicBezTo>
                  <a:lnTo>
                    <a:pt x="11263" y="2101"/>
                  </a:lnTo>
                  <a:cubicBezTo>
                    <a:pt x="11430" y="2101"/>
                    <a:pt x="11573" y="2232"/>
                    <a:pt x="11573" y="2410"/>
                  </a:cubicBezTo>
                  <a:lnTo>
                    <a:pt x="11573" y="5887"/>
                  </a:lnTo>
                  <a:cubicBezTo>
                    <a:pt x="11573" y="6054"/>
                    <a:pt x="11442" y="6208"/>
                    <a:pt x="11263" y="6208"/>
                  </a:cubicBezTo>
                  <a:lnTo>
                    <a:pt x="7168" y="6208"/>
                  </a:lnTo>
                  <a:cubicBezTo>
                    <a:pt x="7084" y="6208"/>
                    <a:pt x="6989" y="6280"/>
                    <a:pt x="6989" y="6387"/>
                  </a:cubicBezTo>
                  <a:cubicBezTo>
                    <a:pt x="6989" y="6470"/>
                    <a:pt x="7072" y="6566"/>
                    <a:pt x="7168" y="6566"/>
                  </a:cubicBezTo>
                  <a:lnTo>
                    <a:pt x="7727" y="6566"/>
                  </a:lnTo>
                  <a:lnTo>
                    <a:pt x="7727" y="6970"/>
                  </a:lnTo>
                  <a:cubicBezTo>
                    <a:pt x="7727" y="7232"/>
                    <a:pt x="7941" y="7459"/>
                    <a:pt x="8215" y="7459"/>
                  </a:cubicBezTo>
                  <a:lnTo>
                    <a:pt x="9870" y="7459"/>
                  </a:lnTo>
                  <a:cubicBezTo>
                    <a:pt x="10132" y="7459"/>
                    <a:pt x="10358" y="7232"/>
                    <a:pt x="10358" y="6970"/>
                  </a:cubicBezTo>
                  <a:lnTo>
                    <a:pt x="10358" y="6566"/>
                  </a:lnTo>
                  <a:lnTo>
                    <a:pt x="11263" y="6566"/>
                  </a:lnTo>
                  <a:cubicBezTo>
                    <a:pt x="11621" y="6566"/>
                    <a:pt x="11918" y="6268"/>
                    <a:pt x="11918" y="5911"/>
                  </a:cubicBezTo>
                  <a:lnTo>
                    <a:pt x="11918" y="2422"/>
                  </a:lnTo>
                  <a:cubicBezTo>
                    <a:pt x="11918" y="2053"/>
                    <a:pt x="11621" y="1756"/>
                    <a:pt x="11263" y="1756"/>
                  </a:cubicBezTo>
                  <a:lnTo>
                    <a:pt x="10108" y="1756"/>
                  </a:lnTo>
                  <a:cubicBezTo>
                    <a:pt x="10013" y="1291"/>
                    <a:pt x="9632" y="958"/>
                    <a:pt x="9144" y="958"/>
                  </a:cubicBezTo>
                  <a:lnTo>
                    <a:pt x="8692" y="958"/>
                  </a:lnTo>
                  <a:cubicBezTo>
                    <a:pt x="8215" y="958"/>
                    <a:pt x="7811" y="1291"/>
                    <a:pt x="7727" y="1756"/>
                  </a:cubicBezTo>
                  <a:lnTo>
                    <a:pt x="6167" y="1756"/>
                  </a:lnTo>
                  <a:cubicBezTo>
                    <a:pt x="5766" y="673"/>
                    <a:pt x="4751" y="1"/>
                    <a:pt x="3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7891;p56">
            <a:extLst>
              <a:ext uri="{FF2B5EF4-FFF2-40B4-BE49-F238E27FC236}">
                <a16:creationId xmlns:a16="http://schemas.microsoft.com/office/drawing/2014/main" id="{6C1F792F-7B05-F843-9149-8D023BAD0759}"/>
              </a:ext>
            </a:extLst>
          </p:cNvPr>
          <p:cNvGrpSpPr/>
          <p:nvPr/>
        </p:nvGrpSpPr>
        <p:grpSpPr>
          <a:xfrm>
            <a:off x="2398284" y="3924287"/>
            <a:ext cx="376271" cy="337982"/>
            <a:chOff x="2612597" y="3367075"/>
            <a:chExt cx="376271" cy="337982"/>
          </a:xfrm>
          <a:solidFill>
            <a:schemeClr val="accent1"/>
          </a:solidFill>
        </p:grpSpPr>
        <p:sp>
          <p:nvSpPr>
            <p:cNvPr id="69" name="Google Shape;7892;p56">
              <a:extLst>
                <a:ext uri="{FF2B5EF4-FFF2-40B4-BE49-F238E27FC236}">
                  <a16:creationId xmlns:a16="http://schemas.microsoft.com/office/drawing/2014/main" id="{B645B28F-27AC-4448-8CCD-751CC383EF04}"/>
                </a:ext>
              </a:extLst>
            </p:cNvPr>
            <p:cNvSpPr/>
            <p:nvPr/>
          </p:nvSpPr>
          <p:spPr>
            <a:xfrm>
              <a:off x="2612597" y="3367075"/>
              <a:ext cx="376271" cy="337982"/>
            </a:xfrm>
            <a:custGeom>
              <a:avLst/>
              <a:gdLst/>
              <a:ahLst/>
              <a:cxnLst/>
              <a:rect l="l" t="t" r="r" b="b"/>
              <a:pathLst>
                <a:path w="11812" h="10610" extrusionOk="0">
                  <a:moveTo>
                    <a:pt x="7561" y="346"/>
                  </a:moveTo>
                  <a:cubicBezTo>
                    <a:pt x="7490" y="668"/>
                    <a:pt x="7192" y="918"/>
                    <a:pt x="6835" y="918"/>
                  </a:cubicBezTo>
                  <a:lnTo>
                    <a:pt x="4966" y="918"/>
                  </a:lnTo>
                  <a:cubicBezTo>
                    <a:pt x="4609" y="918"/>
                    <a:pt x="4311" y="668"/>
                    <a:pt x="4228" y="346"/>
                  </a:cubicBezTo>
                  <a:close/>
                  <a:moveTo>
                    <a:pt x="7918" y="358"/>
                  </a:moveTo>
                  <a:cubicBezTo>
                    <a:pt x="8264" y="418"/>
                    <a:pt x="8526" y="727"/>
                    <a:pt x="8526" y="1108"/>
                  </a:cubicBezTo>
                  <a:lnTo>
                    <a:pt x="8526" y="1918"/>
                  </a:lnTo>
                  <a:lnTo>
                    <a:pt x="3263" y="1918"/>
                  </a:lnTo>
                  <a:lnTo>
                    <a:pt x="3263" y="1108"/>
                  </a:lnTo>
                  <a:cubicBezTo>
                    <a:pt x="3263" y="727"/>
                    <a:pt x="3525" y="429"/>
                    <a:pt x="3870" y="358"/>
                  </a:cubicBezTo>
                  <a:cubicBezTo>
                    <a:pt x="3966" y="882"/>
                    <a:pt x="4406" y="1287"/>
                    <a:pt x="4954" y="1287"/>
                  </a:cubicBezTo>
                  <a:lnTo>
                    <a:pt x="6835" y="1287"/>
                  </a:lnTo>
                  <a:cubicBezTo>
                    <a:pt x="7383" y="1287"/>
                    <a:pt x="7835" y="882"/>
                    <a:pt x="7918" y="358"/>
                  </a:cubicBezTo>
                  <a:close/>
                  <a:moveTo>
                    <a:pt x="7502" y="5180"/>
                  </a:moveTo>
                  <a:cubicBezTo>
                    <a:pt x="7835" y="5180"/>
                    <a:pt x="8097" y="5454"/>
                    <a:pt x="8097" y="5775"/>
                  </a:cubicBezTo>
                  <a:lnTo>
                    <a:pt x="8097" y="7323"/>
                  </a:lnTo>
                  <a:cubicBezTo>
                    <a:pt x="7764" y="7395"/>
                    <a:pt x="7430" y="7442"/>
                    <a:pt x="7073" y="7478"/>
                  </a:cubicBezTo>
                  <a:lnTo>
                    <a:pt x="7073" y="6942"/>
                  </a:lnTo>
                  <a:cubicBezTo>
                    <a:pt x="7085" y="6561"/>
                    <a:pt x="6764" y="6240"/>
                    <a:pt x="6371" y="6240"/>
                  </a:cubicBezTo>
                  <a:lnTo>
                    <a:pt x="5406" y="6240"/>
                  </a:lnTo>
                  <a:cubicBezTo>
                    <a:pt x="5025" y="6240"/>
                    <a:pt x="4704" y="6549"/>
                    <a:pt x="4704" y="6942"/>
                  </a:cubicBezTo>
                  <a:lnTo>
                    <a:pt x="4704" y="7478"/>
                  </a:lnTo>
                  <a:cubicBezTo>
                    <a:pt x="4370" y="7442"/>
                    <a:pt x="4025" y="7383"/>
                    <a:pt x="3680" y="7323"/>
                  </a:cubicBezTo>
                  <a:lnTo>
                    <a:pt x="3680" y="5775"/>
                  </a:lnTo>
                  <a:cubicBezTo>
                    <a:pt x="3680" y="5454"/>
                    <a:pt x="3954" y="5180"/>
                    <a:pt x="4275" y="5180"/>
                  </a:cubicBezTo>
                  <a:close/>
                  <a:moveTo>
                    <a:pt x="6371" y="6585"/>
                  </a:moveTo>
                  <a:cubicBezTo>
                    <a:pt x="6573" y="6585"/>
                    <a:pt x="6728" y="6740"/>
                    <a:pt x="6728" y="6942"/>
                  </a:cubicBezTo>
                  <a:lnTo>
                    <a:pt x="6728" y="8430"/>
                  </a:lnTo>
                  <a:cubicBezTo>
                    <a:pt x="6728" y="8621"/>
                    <a:pt x="6573" y="8788"/>
                    <a:pt x="6371" y="8788"/>
                  </a:cubicBezTo>
                  <a:lnTo>
                    <a:pt x="5406" y="8788"/>
                  </a:lnTo>
                  <a:cubicBezTo>
                    <a:pt x="5216" y="8788"/>
                    <a:pt x="5049" y="8621"/>
                    <a:pt x="5049" y="8430"/>
                  </a:cubicBezTo>
                  <a:lnTo>
                    <a:pt x="5049" y="6942"/>
                  </a:lnTo>
                  <a:cubicBezTo>
                    <a:pt x="5049" y="6740"/>
                    <a:pt x="5216" y="6585"/>
                    <a:pt x="5406" y="6585"/>
                  </a:cubicBezTo>
                  <a:close/>
                  <a:moveTo>
                    <a:pt x="4025" y="1"/>
                  </a:moveTo>
                  <a:cubicBezTo>
                    <a:pt x="3406" y="1"/>
                    <a:pt x="2918" y="489"/>
                    <a:pt x="2918" y="1108"/>
                  </a:cubicBezTo>
                  <a:lnTo>
                    <a:pt x="2918" y="1918"/>
                  </a:lnTo>
                  <a:lnTo>
                    <a:pt x="1084" y="1918"/>
                  </a:lnTo>
                  <a:cubicBezTo>
                    <a:pt x="489" y="1918"/>
                    <a:pt x="1" y="2418"/>
                    <a:pt x="1" y="3013"/>
                  </a:cubicBezTo>
                  <a:lnTo>
                    <a:pt x="1" y="6168"/>
                  </a:lnTo>
                  <a:cubicBezTo>
                    <a:pt x="1" y="6228"/>
                    <a:pt x="37" y="6287"/>
                    <a:pt x="96" y="6311"/>
                  </a:cubicBezTo>
                  <a:cubicBezTo>
                    <a:pt x="203" y="6371"/>
                    <a:pt x="322" y="6430"/>
                    <a:pt x="418" y="6490"/>
                  </a:cubicBezTo>
                  <a:lnTo>
                    <a:pt x="418" y="7311"/>
                  </a:lnTo>
                  <a:cubicBezTo>
                    <a:pt x="418" y="7418"/>
                    <a:pt x="501" y="7490"/>
                    <a:pt x="596" y="7490"/>
                  </a:cubicBezTo>
                  <a:cubicBezTo>
                    <a:pt x="703" y="7490"/>
                    <a:pt x="775" y="7418"/>
                    <a:pt x="775" y="7311"/>
                  </a:cubicBezTo>
                  <a:lnTo>
                    <a:pt x="775" y="6668"/>
                  </a:lnTo>
                  <a:cubicBezTo>
                    <a:pt x="2013" y="7299"/>
                    <a:pt x="3358" y="7668"/>
                    <a:pt x="4740" y="7811"/>
                  </a:cubicBezTo>
                  <a:lnTo>
                    <a:pt x="4740" y="8407"/>
                  </a:lnTo>
                  <a:cubicBezTo>
                    <a:pt x="4740" y="8800"/>
                    <a:pt x="5049" y="9109"/>
                    <a:pt x="5442" y="9109"/>
                  </a:cubicBezTo>
                  <a:lnTo>
                    <a:pt x="6406" y="9109"/>
                  </a:lnTo>
                  <a:cubicBezTo>
                    <a:pt x="6787" y="9109"/>
                    <a:pt x="7109" y="8800"/>
                    <a:pt x="7109" y="8407"/>
                  </a:cubicBezTo>
                  <a:lnTo>
                    <a:pt x="7109" y="7811"/>
                  </a:lnTo>
                  <a:cubicBezTo>
                    <a:pt x="8490" y="7668"/>
                    <a:pt x="9812" y="7299"/>
                    <a:pt x="11062" y="6668"/>
                  </a:cubicBezTo>
                  <a:lnTo>
                    <a:pt x="11062" y="9526"/>
                  </a:lnTo>
                  <a:cubicBezTo>
                    <a:pt x="11062" y="9931"/>
                    <a:pt x="10740" y="10276"/>
                    <a:pt x="10324" y="10276"/>
                  </a:cubicBezTo>
                  <a:lnTo>
                    <a:pt x="1489" y="10276"/>
                  </a:lnTo>
                  <a:cubicBezTo>
                    <a:pt x="1096" y="10276"/>
                    <a:pt x="751" y="9943"/>
                    <a:pt x="751" y="9526"/>
                  </a:cubicBezTo>
                  <a:lnTo>
                    <a:pt x="751" y="8026"/>
                  </a:lnTo>
                  <a:cubicBezTo>
                    <a:pt x="751" y="7918"/>
                    <a:pt x="679" y="7847"/>
                    <a:pt x="572" y="7847"/>
                  </a:cubicBezTo>
                  <a:cubicBezTo>
                    <a:pt x="465" y="7847"/>
                    <a:pt x="394" y="7918"/>
                    <a:pt x="394" y="8026"/>
                  </a:cubicBezTo>
                  <a:lnTo>
                    <a:pt x="394" y="9526"/>
                  </a:lnTo>
                  <a:cubicBezTo>
                    <a:pt x="394" y="10121"/>
                    <a:pt x="882" y="10609"/>
                    <a:pt x="1477" y="10609"/>
                  </a:cubicBezTo>
                  <a:lnTo>
                    <a:pt x="10300" y="10609"/>
                  </a:lnTo>
                  <a:cubicBezTo>
                    <a:pt x="10895" y="10609"/>
                    <a:pt x="11395" y="10121"/>
                    <a:pt x="11395" y="9526"/>
                  </a:cubicBezTo>
                  <a:lnTo>
                    <a:pt x="11395" y="6490"/>
                  </a:lnTo>
                  <a:cubicBezTo>
                    <a:pt x="11490" y="6430"/>
                    <a:pt x="11609" y="6371"/>
                    <a:pt x="11717" y="6311"/>
                  </a:cubicBezTo>
                  <a:cubicBezTo>
                    <a:pt x="11776" y="6287"/>
                    <a:pt x="11812" y="6228"/>
                    <a:pt x="11812" y="6168"/>
                  </a:cubicBezTo>
                  <a:lnTo>
                    <a:pt x="11812" y="3013"/>
                  </a:lnTo>
                  <a:cubicBezTo>
                    <a:pt x="11812" y="2394"/>
                    <a:pt x="11312" y="1918"/>
                    <a:pt x="10716" y="1918"/>
                  </a:cubicBezTo>
                  <a:lnTo>
                    <a:pt x="10276" y="1918"/>
                  </a:lnTo>
                  <a:cubicBezTo>
                    <a:pt x="10169" y="1918"/>
                    <a:pt x="10097" y="2001"/>
                    <a:pt x="10097" y="2096"/>
                  </a:cubicBezTo>
                  <a:cubicBezTo>
                    <a:pt x="10097" y="2203"/>
                    <a:pt x="10169" y="2275"/>
                    <a:pt x="10276" y="2275"/>
                  </a:cubicBezTo>
                  <a:lnTo>
                    <a:pt x="10716" y="2275"/>
                  </a:lnTo>
                  <a:cubicBezTo>
                    <a:pt x="11121" y="2275"/>
                    <a:pt x="11467" y="2608"/>
                    <a:pt x="11467" y="3025"/>
                  </a:cubicBezTo>
                  <a:lnTo>
                    <a:pt x="11467" y="6073"/>
                  </a:lnTo>
                  <a:cubicBezTo>
                    <a:pt x="11359" y="6133"/>
                    <a:pt x="11252" y="6192"/>
                    <a:pt x="11133" y="6252"/>
                  </a:cubicBezTo>
                  <a:cubicBezTo>
                    <a:pt x="10288" y="6704"/>
                    <a:pt x="9395" y="7037"/>
                    <a:pt x="8454" y="7252"/>
                  </a:cubicBezTo>
                  <a:lnTo>
                    <a:pt x="8454" y="5775"/>
                  </a:lnTo>
                  <a:cubicBezTo>
                    <a:pt x="8454" y="5251"/>
                    <a:pt x="8026" y="4823"/>
                    <a:pt x="7502" y="4823"/>
                  </a:cubicBezTo>
                  <a:lnTo>
                    <a:pt x="4275" y="4823"/>
                  </a:lnTo>
                  <a:cubicBezTo>
                    <a:pt x="3751" y="4823"/>
                    <a:pt x="3323" y="5251"/>
                    <a:pt x="3323" y="5775"/>
                  </a:cubicBezTo>
                  <a:lnTo>
                    <a:pt x="3323" y="7252"/>
                  </a:lnTo>
                  <a:cubicBezTo>
                    <a:pt x="2275" y="7014"/>
                    <a:pt x="1275" y="6609"/>
                    <a:pt x="334" y="6073"/>
                  </a:cubicBezTo>
                  <a:lnTo>
                    <a:pt x="334" y="3025"/>
                  </a:lnTo>
                  <a:cubicBezTo>
                    <a:pt x="334" y="2620"/>
                    <a:pt x="656" y="2275"/>
                    <a:pt x="1072" y="2275"/>
                  </a:cubicBezTo>
                  <a:lnTo>
                    <a:pt x="9562" y="2275"/>
                  </a:lnTo>
                  <a:cubicBezTo>
                    <a:pt x="9657" y="2275"/>
                    <a:pt x="9740" y="2203"/>
                    <a:pt x="9740" y="2096"/>
                  </a:cubicBezTo>
                  <a:cubicBezTo>
                    <a:pt x="9740" y="2001"/>
                    <a:pt x="9657" y="1918"/>
                    <a:pt x="9562" y="1918"/>
                  </a:cubicBezTo>
                  <a:lnTo>
                    <a:pt x="8871" y="1918"/>
                  </a:lnTo>
                  <a:lnTo>
                    <a:pt x="8871" y="1108"/>
                  </a:lnTo>
                  <a:cubicBezTo>
                    <a:pt x="8871" y="489"/>
                    <a:pt x="8383" y="1"/>
                    <a:pt x="7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93;p56">
              <a:extLst>
                <a:ext uri="{FF2B5EF4-FFF2-40B4-BE49-F238E27FC236}">
                  <a16:creationId xmlns:a16="http://schemas.microsoft.com/office/drawing/2014/main" id="{9D9BAABE-3597-554A-81F8-8D8320F52953}"/>
                </a:ext>
              </a:extLst>
            </p:cNvPr>
            <p:cNvSpPr/>
            <p:nvPr/>
          </p:nvSpPr>
          <p:spPr>
            <a:xfrm>
              <a:off x="2784805" y="3588212"/>
              <a:ext cx="31505" cy="47432"/>
            </a:xfrm>
            <a:custGeom>
              <a:avLst/>
              <a:gdLst/>
              <a:ahLst/>
              <a:cxnLst/>
              <a:rect l="l" t="t" r="r" b="b"/>
              <a:pathLst>
                <a:path w="989" h="1489" extrusionOk="0">
                  <a:moveTo>
                    <a:pt x="631" y="357"/>
                  </a:moveTo>
                  <a:lnTo>
                    <a:pt x="631" y="1143"/>
                  </a:lnTo>
                  <a:lnTo>
                    <a:pt x="346" y="1143"/>
                  </a:lnTo>
                  <a:lnTo>
                    <a:pt x="346" y="357"/>
                  </a:lnTo>
                  <a:close/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1310"/>
                  </a:lnTo>
                  <a:cubicBezTo>
                    <a:pt x="0" y="1405"/>
                    <a:pt x="72" y="1488"/>
                    <a:pt x="179" y="1488"/>
                  </a:cubicBezTo>
                  <a:lnTo>
                    <a:pt x="810" y="1488"/>
                  </a:lnTo>
                  <a:cubicBezTo>
                    <a:pt x="905" y="1488"/>
                    <a:pt x="988" y="1405"/>
                    <a:pt x="988" y="1310"/>
                  </a:cubicBezTo>
                  <a:lnTo>
                    <a:pt x="988" y="179"/>
                  </a:lnTo>
                  <a:cubicBezTo>
                    <a:pt x="965" y="83"/>
                    <a:pt x="893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894;p56">
            <a:extLst>
              <a:ext uri="{FF2B5EF4-FFF2-40B4-BE49-F238E27FC236}">
                <a16:creationId xmlns:a16="http://schemas.microsoft.com/office/drawing/2014/main" id="{CF6804CD-11E1-7948-BCD2-A5F942F656ED}"/>
              </a:ext>
            </a:extLst>
          </p:cNvPr>
          <p:cNvGrpSpPr/>
          <p:nvPr/>
        </p:nvGrpSpPr>
        <p:grpSpPr>
          <a:xfrm>
            <a:off x="2857601" y="3921643"/>
            <a:ext cx="343652" cy="342505"/>
            <a:chOff x="3071914" y="3364431"/>
            <a:chExt cx="343652" cy="342505"/>
          </a:xfrm>
          <a:solidFill>
            <a:schemeClr val="accent1"/>
          </a:solidFill>
        </p:grpSpPr>
        <p:sp>
          <p:nvSpPr>
            <p:cNvPr id="72" name="Google Shape;7895;p56">
              <a:extLst>
                <a:ext uri="{FF2B5EF4-FFF2-40B4-BE49-F238E27FC236}">
                  <a16:creationId xmlns:a16="http://schemas.microsoft.com/office/drawing/2014/main" id="{282AC4E5-6C3D-C944-9407-BCDA5E128FD7}"/>
                </a:ext>
              </a:extLst>
            </p:cNvPr>
            <p:cNvSpPr/>
            <p:nvPr/>
          </p:nvSpPr>
          <p:spPr>
            <a:xfrm>
              <a:off x="3157636" y="3408390"/>
              <a:ext cx="12519" cy="11054"/>
            </a:xfrm>
            <a:custGeom>
              <a:avLst/>
              <a:gdLst/>
              <a:ahLst/>
              <a:cxnLst/>
              <a:rect l="l" t="t" r="r" b="b"/>
              <a:pathLst>
                <a:path w="393" h="347" extrusionOk="0">
                  <a:moveTo>
                    <a:pt x="212" y="0"/>
                  </a:moveTo>
                  <a:cubicBezTo>
                    <a:pt x="205" y="0"/>
                    <a:pt x="198" y="1"/>
                    <a:pt x="191" y="2"/>
                  </a:cubicBezTo>
                  <a:lnTo>
                    <a:pt x="143" y="13"/>
                  </a:lnTo>
                  <a:cubicBezTo>
                    <a:pt x="60" y="25"/>
                    <a:pt x="0" y="121"/>
                    <a:pt x="12" y="204"/>
                  </a:cubicBezTo>
                  <a:cubicBezTo>
                    <a:pt x="24" y="287"/>
                    <a:pt x="83" y="347"/>
                    <a:pt x="179" y="347"/>
                  </a:cubicBezTo>
                  <a:lnTo>
                    <a:pt x="203" y="347"/>
                  </a:lnTo>
                  <a:lnTo>
                    <a:pt x="250" y="323"/>
                  </a:lnTo>
                  <a:cubicBezTo>
                    <a:pt x="333" y="311"/>
                    <a:pt x="393" y="216"/>
                    <a:pt x="381" y="133"/>
                  </a:cubicBezTo>
                  <a:cubicBezTo>
                    <a:pt x="370" y="56"/>
                    <a:pt x="290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896;p56">
              <a:extLst>
                <a:ext uri="{FF2B5EF4-FFF2-40B4-BE49-F238E27FC236}">
                  <a16:creationId xmlns:a16="http://schemas.microsoft.com/office/drawing/2014/main" id="{E3D2BB24-0842-0C42-8098-23758D93ADED}"/>
                </a:ext>
              </a:extLst>
            </p:cNvPr>
            <p:cNvSpPr/>
            <p:nvPr/>
          </p:nvSpPr>
          <p:spPr>
            <a:xfrm>
              <a:off x="3072679" y="3696678"/>
              <a:ext cx="11404" cy="10257"/>
            </a:xfrm>
            <a:custGeom>
              <a:avLst/>
              <a:gdLst/>
              <a:ahLst/>
              <a:cxnLst/>
              <a:rect l="l" t="t" r="r" b="b"/>
              <a:pathLst>
                <a:path w="35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1" y="322"/>
                  </a:lnTo>
                  <a:cubicBezTo>
                    <a:pt x="286" y="322"/>
                    <a:pt x="357" y="250"/>
                    <a:pt x="357" y="167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897;p56">
              <a:extLst>
                <a:ext uri="{FF2B5EF4-FFF2-40B4-BE49-F238E27FC236}">
                  <a16:creationId xmlns:a16="http://schemas.microsoft.com/office/drawing/2014/main" id="{F265C4B8-0C26-6B4D-B00B-A3ACF3006C3B}"/>
                </a:ext>
              </a:extLst>
            </p:cNvPr>
            <p:cNvSpPr/>
            <p:nvPr/>
          </p:nvSpPr>
          <p:spPr>
            <a:xfrm>
              <a:off x="3231571" y="3530937"/>
              <a:ext cx="11404" cy="10640"/>
            </a:xfrm>
            <a:custGeom>
              <a:avLst/>
              <a:gdLst/>
              <a:ahLst/>
              <a:cxnLst/>
              <a:rect l="l" t="t" r="r" b="b"/>
              <a:pathLst>
                <a:path w="358" h="334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191" y="334"/>
                  </a:lnTo>
                  <a:cubicBezTo>
                    <a:pt x="275" y="334"/>
                    <a:pt x="358" y="262"/>
                    <a:pt x="358" y="167"/>
                  </a:cubicBezTo>
                  <a:cubicBezTo>
                    <a:pt x="358" y="84"/>
                    <a:pt x="275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898;p56">
              <a:extLst>
                <a:ext uri="{FF2B5EF4-FFF2-40B4-BE49-F238E27FC236}">
                  <a16:creationId xmlns:a16="http://schemas.microsoft.com/office/drawing/2014/main" id="{92F3A654-F3BC-2949-B0BE-2EFF89B27CD0}"/>
                </a:ext>
              </a:extLst>
            </p:cNvPr>
            <p:cNvSpPr/>
            <p:nvPr/>
          </p:nvSpPr>
          <p:spPr>
            <a:xfrm>
              <a:off x="3317293" y="3653005"/>
              <a:ext cx="12933" cy="10703"/>
            </a:xfrm>
            <a:custGeom>
              <a:avLst/>
              <a:gdLst/>
              <a:ahLst/>
              <a:cxnLst/>
              <a:rect l="l" t="t" r="r" b="b"/>
              <a:pathLst>
                <a:path w="406" h="336" extrusionOk="0">
                  <a:moveTo>
                    <a:pt x="215" y="1"/>
                  </a:moveTo>
                  <a:cubicBezTo>
                    <a:pt x="207" y="1"/>
                    <a:pt x="199" y="1"/>
                    <a:pt x="191" y="2"/>
                  </a:cubicBezTo>
                  <a:lnTo>
                    <a:pt x="144" y="14"/>
                  </a:lnTo>
                  <a:cubicBezTo>
                    <a:pt x="60" y="26"/>
                    <a:pt x="1" y="121"/>
                    <a:pt x="13" y="205"/>
                  </a:cubicBezTo>
                  <a:cubicBezTo>
                    <a:pt x="24" y="288"/>
                    <a:pt x="108" y="335"/>
                    <a:pt x="179" y="335"/>
                  </a:cubicBezTo>
                  <a:lnTo>
                    <a:pt x="203" y="335"/>
                  </a:lnTo>
                  <a:lnTo>
                    <a:pt x="251" y="324"/>
                  </a:lnTo>
                  <a:cubicBezTo>
                    <a:pt x="346" y="312"/>
                    <a:pt x="405" y="216"/>
                    <a:pt x="382" y="133"/>
                  </a:cubicBezTo>
                  <a:cubicBezTo>
                    <a:pt x="371" y="57"/>
                    <a:pt x="300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899;p56">
              <a:extLst>
                <a:ext uri="{FF2B5EF4-FFF2-40B4-BE49-F238E27FC236}">
                  <a16:creationId xmlns:a16="http://schemas.microsoft.com/office/drawing/2014/main" id="{112F088C-AFD4-3944-B3F0-446A34E36262}"/>
                </a:ext>
              </a:extLst>
            </p:cNvPr>
            <p:cNvSpPr/>
            <p:nvPr/>
          </p:nvSpPr>
          <p:spPr>
            <a:xfrm>
              <a:off x="3071914" y="3364431"/>
              <a:ext cx="343652" cy="342505"/>
            </a:xfrm>
            <a:custGeom>
              <a:avLst/>
              <a:gdLst/>
              <a:ahLst/>
              <a:cxnLst/>
              <a:rect l="l" t="t" r="r" b="b"/>
              <a:pathLst>
                <a:path w="10788" h="10752" extrusionOk="0">
                  <a:moveTo>
                    <a:pt x="5394" y="334"/>
                  </a:moveTo>
                  <a:cubicBezTo>
                    <a:pt x="6632" y="334"/>
                    <a:pt x="7775" y="786"/>
                    <a:pt x="8656" y="1524"/>
                  </a:cubicBezTo>
                  <a:cubicBezTo>
                    <a:pt x="7644" y="1263"/>
                    <a:pt x="6525" y="1132"/>
                    <a:pt x="5394" y="1132"/>
                  </a:cubicBezTo>
                  <a:cubicBezTo>
                    <a:pt x="4775" y="1132"/>
                    <a:pt x="4156" y="1167"/>
                    <a:pt x="3560" y="1239"/>
                  </a:cubicBezTo>
                  <a:cubicBezTo>
                    <a:pt x="3477" y="1263"/>
                    <a:pt x="3405" y="1346"/>
                    <a:pt x="3417" y="1441"/>
                  </a:cubicBezTo>
                  <a:cubicBezTo>
                    <a:pt x="3428" y="1518"/>
                    <a:pt x="3511" y="1585"/>
                    <a:pt x="3589" y="1585"/>
                  </a:cubicBezTo>
                  <a:cubicBezTo>
                    <a:pt x="3596" y="1585"/>
                    <a:pt x="3602" y="1585"/>
                    <a:pt x="3608" y="1584"/>
                  </a:cubicBezTo>
                  <a:cubicBezTo>
                    <a:pt x="4191" y="1513"/>
                    <a:pt x="4799" y="1465"/>
                    <a:pt x="5394" y="1465"/>
                  </a:cubicBezTo>
                  <a:cubicBezTo>
                    <a:pt x="6739" y="1465"/>
                    <a:pt x="8025" y="1655"/>
                    <a:pt x="9156" y="2036"/>
                  </a:cubicBezTo>
                  <a:cubicBezTo>
                    <a:pt x="9740" y="2691"/>
                    <a:pt x="10156" y="3501"/>
                    <a:pt x="10335" y="4394"/>
                  </a:cubicBezTo>
                  <a:cubicBezTo>
                    <a:pt x="10049" y="4096"/>
                    <a:pt x="9644" y="3846"/>
                    <a:pt x="9144" y="3608"/>
                  </a:cubicBezTo>
                  <a:cubicBezTo>
                    <a:pt x="8132" y="3179"/>
                    <a:pt x="6811" y="2929"/>
                    <a:pt x="5394" y="2929"/>
                  </a:cubicBezTo>
                  <a:cubicBezTo>
                    <a:pt x="3977" y="2929"/>
                    <a:pt x="2643" y="3168"/>
                    <a:pt x="1643" y="3608"/>
                  </a:cubicBezTo>
                  <a:cubicBezTo>
                    <a:pt x="1119" y="3834"/>
                    <a:pt x="715" y="4096"/>
                    <a:pt x="453" y="4394"/>
                  </a:cubicBezTo>
                  <a:cubicBezTo>
                    <a:pt x="893" y="2096"/>
                    <a:pt x="2953" y="334"/>
                    <a:pt x="5394" y="334"/>
                  </a:cubicBezTo>
                  <a:close/>
                  <a:moveTo>
                    <a:pt x="5394" y="3287"/>
                  </a:moveTo>
                  <a:cubicBezTo>
                    <a:pt x="6763" y="3287"/>
                    <a:pt x="8037" y="3525"/>
                    <a:pt x="9013" y="3941"/>
                  </a:cubicBezTo>
                  <a:cubicBezTo>
                    <a:pt x="9918" y="4322"/>
                    <a:pt x="10442" y="4858"/>
                    <a:pt x="10442" y="5382"/>
                  </a:cubicBezTo>
                  <a:cubicBezTo>
                    <a:pt x="10442" y="5906"/>
                    <a:pt x="9918" y="6442"/>
                    <a:pt x="9013" y="6823"/>
                  </a:cubicBezTo>
                  <a:cubicBezTo>
                    <a:pt x="8037" y="7239"/>
                    <a:pt x="6763" y="7478"/>
                    <a:pt x="5394" y="7478"/>
                  </a:cubicBezTo>
                  <a:cubicBezTo>
                    <a:pt x="4025" y="7478"/>
                    <a:pt x="2751" y="7239"/>
                    <a:pt x="1774" y="6823"/>
                  </a:cubicBezTo>
                  <a:cubicBezTo>
                    <a:pt x="977" y="6466"/>
                    <a:pt x="465" y="6025"/>
                    <a:pt x="357" y="5549"/>
                  </a:cubicBezTo>
                  <a:lnTo>
                    <a:pt x="4489" y="5549"/>
                  </a:lnTo>
                  <a:cubicBezTo>
                    <a:pt x="4572" y="5549"/>
                    <a:pt x="4656" y="5477"/>
                    <a:pt x="4656" y="5382"/>
                  </a:cubicBezTo>
                  <a:cubicBezTo>
                    <a:pt x="4668" y="5299"/>
                    <a:pt x="4596" y="5215"/>
                    <a:pt x="4489" y="5215"/>
                  </a:cubicBezTo>
                  <a:lnTo>
                    <a:pt x="357" y="5215"/>
                  </a:lnTo>
                  <a:cubicBezTo>
                    <a:pt x="465" y="4763"/>
                    <a:pt x="953" y="4299"/>
                    <a:pt x="1774" y="3941"/>
                  </a:cubicBezTo>
                  <a:cubicBezTo>
                    <a:pt x="2751" y="3525"/>
                    <a:pt x="4025" y="3287"/>
                    <a:pt x="5394" y="3287"/>
                  </a:cubicBezTo>
                  <a:close/>
                  <a:moveTo>
                    <a:pt x="453" y="6370"/>
                  </a:moveTo>
                  <a:lnTo>
                    <a:pt x="453" y="6370"/>
                  </a:lnTo>
                  <a:cubicBezTo>
                    <a:pt x="738" y="6668"/>
                    <a:pt x="1143" y="6918"/>
                    <a:pt x="1643" y="7156"/>
                  </a:cubicBezTo>
                  <a:cubicBezTo>
                    <a:pt x="2655" y="7585"/>
                    <a:pt x="3977" y="7835"/>
                    <a:pt x="5394" y="7835"/>
                  </a:cubicBezTo>
                  <a:cubicBezTo>
                    <a:pt x="6811" y="7835"/>
                    <a:pt x="8144" y="7597"/>
                    <a:pt x="9144" y="7156"/>
                  </a:cubicBezTo>
                  <a:cubicBezTo>
                    <a:pt x="9668" y="6930"/>
                    <a:pt x="10073" y="6668"/>
                    <a:pt x="10335" y="6370"/>
                  </a:cubicBezTo>
                  <a:lnTo>
                    <a:pt x="10335" y="6370"/>
                  </a:lnTo>
                  <a:cubicBezTo>
                    <a:pt x="9894" y="8692"/>
                    <a:pt x="7847" y="10430"/>
                    <a:pt x="5394" y="10430"/>
                  </a:cubicBezTo>
                  <a:cubicBezTo>
                    <a:pt x="4156" y="10430"/>
                    <a:pt x="3024" y="9978"/>
                    <a:pt x="2155" y="9240"/>
                  </a:cubicBezTo>
                  <a:lnTo>
                    <a:pt x="2155" y="9240"/>
                  </a:lnTo>
                  <a:cubicBezTo>
                    <a:pt x="3167" y="9502"/>
                    <a:pt x="4263" y="9645"/>
                    <a:pt x="5394" y="9645"/>
                  </a:cubicBezTo>
                  <a:cubicBezTo>
                    <a:pt x="6025" y="9645"/>
                    <a:pt x="6632" y="9597"/>
                    <a:pt x="7227" y="9525"/>
                  </a:cubicBezTo>
                  <a:cubicBezTo>
                    <a:pt x="7311" y="9502"/>
                    <a:pt x="7394" y="9418"/>
                    <a:pt x="7370" y="9323"/>
                  </a:cubicBezTo>
                  <a:cubicBezTo>
                    <a:pt x="7359" y="9246"/>
                    <a:pt x="7277" y="9179"/>
                    <a:pt x="7198" y="9179"/>
                  </a:cubicBezTo>
                  <a:cubicBezTo>
                    <a:pt x="7192" y="9179"/>
                    <a:pt x="7186" y="9179"/>
                    <a:pt x="7180" y="9180"/>
                  </a:cubicBezTo>
                  <a:cubicBezTo>
                    <a:pt x="6596" y="9252"/>
                    <a:pt x="5989" y="9299"/>
                    <a:pt x="5394" y="9299"/>
                  </a:cubicBezTo>
                  <a:cubicBezTo>
                    <a:pt x="4072" y="9299"/>
                    <a:pt x="2763" y="9109"/>
                    <a:pt x="1631" y="8728"/>
                  </a:cubicBezTo>
                  <a:cubicBezTo>
                    <a:pt x="1048" y="8073"/>
                    <a:pt x="631" y="7263"/>
                    <a:pt x="453" y="6370"/>
                  </a:cubicBezTo>
                  <a:close/>
                  <a:moveTo>
                    <a:pt x="5394" y="0"/>
                  </a:moveTo>
                  <a:cubicBezTo>
                    <a:pt x="3953" y="0"/>
                    <a:pt x="2596" y="560"/>
                    <a:pt x="1584" y="1572"/>
                  </a:cubicBezTo>
                  <a:cubicBezTo>
                    <a:pt x="572" y="2584"/>
                    <a:pt x="0" y="3941"/>
                    <a:pt x="0" y="5382"/>
                  </a:cubicBezTo>
                  <a:cubicBezTo>
                    <a:pt x="0" y="6704"/>
                    <a:pt x="488" y="7978"/>
                    <a:pt x="1358" y="8954"/>
                  </a:cubicBezTo>
                  <a:cubicBezTo>
                    <a:pt x="1381" y="8990"/>
                    <a:pt x="1393" y="9002"/>
                    <a:pt x="1417" y="9013"/>
                  </a:cubicBezTo>
                  <a:cubicBezTo>
                    <a:pt x="1477" y="9073"/>
                    <a:pt x="1524" y="9133"/>
                    <a:pt x="1584" y="9192"/>
                  </a:cubicBezTo>
                  <a:cubicBezTo>
                    <a:pt x="2132" y="9740"/>
                    <a:pt x="2786" y="10156"/>
                    <a:pt x="3501" y="10430"/>
                  </a:cubicBezTo>
                  <a:lnTo>
                    <a:pt x="1096" y="10430"/>
                  </a:lnTo>
                  <a:cubicBezTo>
                    <a:pt x="1000" y="10430"/>
                    <a:pt x="929" y="10502"/>
                    <a:pt x="929" y="10597"/>
                  </a:cubicBezTo>
                  <a:cubicBezTo>
                    <a:pt x="929" y="10680"/>
                    <a:pt x="1000" y="10752"/>
                    <a:pt x="1096" y="10752"/>
                  </a:cubicBezTo>
                  <a:lnTo>
                    <a:pt x="9025" y="10752"/>
                  </a:lnTo>
                  <a:cubicBezTo>
                    <a:pt x="9109" y="10752"/>
                    <a:pt x="9192" y="10680"/>
                    <a:pt x="9192" y="10597"/>
                  </a:cubicBezTo>
                  <a:cubicBezTo>
                    <a:pt x="9192" y="10502"/>
                    <a:pt x="9109" y="10430"/>
                    <a:pt x="9025" y="10430"/>
                  </a:cubicBezTo>
                  <a:lnTo>
                    <a:pt x="7287" y="10430"/>
                  </a:lnTo>
                  <a:cubicBezTo>
                    <a:pt x="8001" y="10156"/>
                    <a:pt x="8656" y="9740"/>
                    <a:pt x="9204" y="9192"/>
                  </a:cubicBezTo>
                  <a:cubicBezTo>
                    <a:pt x="10228" y="8180"/>
                    <a:pt x="10787" y="6823"/>
                    <a:pt x="10787" y="5382"/>
                  </a:cubicBezTo>
                  <a:cubicBezTo>
                    <a:pt x="10787" y="3941"/>
                    <a:pt x="10216" y="2584"/>
                    <a:pt x="9204" y="1572"/>
                  </a:cubicBezTo>
                  <a:cubicBezTo>
                    <a:pt x="8192" y="560"/>
                    <a:pt x="6834" y="0"/>
                    <a:pt x="5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900;p56">
            <a:extLst>
              <a:ext uri="{FF2B5EF4-FFF2-40B4-BE49-F238E27FC236}">
                <a16:creationId xmlns:a16="http://schemas.microsoft.com/office/drawing/2014/main" id="{2FB5FD23-F4BA-DF4A-9D7E-4BFD78F5D571}"/>
              </a:ext>
            </a:extLst>
          </p:cNvPr>
          <p:cNvGrpSpPr/>
          <p:nvPr/>
        </p:nvGrpSpPr>
        <p:grpSpPr>
          <a:xfrm>
            <a:off x="682828" y="3917087"/>
            <a:ext cx="257962" cy="352762"/>
            <a:chOff x="897141" y="3359875"/>
            <a:chExt cx="257962" cy="352762"/>
          </a:xfrm>
          <a:solidFill>
            <a:schemeClr val="accent1"/>
          </a:solidFill>
        </p:grpSpPr>
        <p:sp>
          <p:nvSpPr>
            <p:cNvPr id="78" name="Google Shape;7901;p56">
              <a:extLst>
                <a:ext uri="{FF2B5EF4-FFF2-40B4-BE49-F238E27FC236}">
                  <a16:creationId xmlns:a16="http://schemas.microsoft.com/office/drawing/2014/main" id="{E6A6340B-8BA4-CA47-ABF6-B922C0F974B0}"/>
                </a:ext>
              </a:extLst>
            </p:cNvPr>
            <p:cNvSpPr/>
            <p:nvPr/>
          </p:nvSpPr>
          <p:spPr>
            <a:xfrm>
              <a:off x="897141" y="3359875"/>
              <a:ext cx="257962" cy="352762"/>
            </a:xfrm>
            <a:custGeom>
              <a:avLst/>
              <a:gdLst/>
              <a:ahLst/>
              <a:cxnLst/>
              <a:rect l="l" t="t" r="r" b="b"/>
              <a:pathLst>
                <a:path w="8098" h="11074" extrusionOk="0">
                  <a:moveTo>
                    <a:pt x="5204" y="334"/>
                  </a:moveTo>
                  <a:cubicBezTo>
                    <a:pt x="5240" y="334"/>
                    <a:pt x="5252" y="358"/>
                    <a:pt x="5252" y="382"/>
                  </a:cubicBezTo>
                  <a:lnTo>
                    <a:pt x="5252" y="810"/>
                  </a:lnTo>
                  <a:cubicBezTo>
                    <a:pt x="5252" y="834"/>
                    <a:pt x="5216" y="846"/>
                    <a:pt x="5204" y="846"/>
                  </a:cubicBezTo>
                  <a:lnTo>
                    <a:pt x="2870" y="846"/>
                  </a:lnTo>
                  <a:cubicBezTo>
                    <a:pt x="2865" y="848"/>
                    <a:pt x="2861" y="848"/>
                    <a:pt x="2857" y="848"/>
                  </a:cubicBezTo>
                  <a:cubicBezTo>
                    <a:pt x="2832" y="848"/>
                    <a:pt x="2823" y="817"/>
                    <a:pt x="2823" y="786"/>
                  </a:cubicBezTo>
                  <a:lnTo>
                    <a:pt x="2823" y="382"/>
                  </a:lnTo>
                  <a:cubicBezTo>
                    <a:pt x="2823" y="346"/>
                    <a:pt x="2858" y="334"/>
                    <a:pt x="2870" y="334"/>
                  </a:cubicBezTo>
                  <a:close/>
                  <a:moveTo>
                    <a:pt x="2882" y="1"/>
                  </a:moveTo>
                  <a:cubicBezTo>
                    <a:pt x="2680" y="1"/>
                    <a:pt x="2513" y="167"/>
                    <a:pt x="2513" y="382"/>
                  </a:cubicBezTo>
                  <a:lnTo>
                    <a:pt x="2513" y="810"/>
                  </a:lnTo>
                  <a:cubicBezTo>
                    <a:pt x="2513" y="1001"/>
                    <a:pt x="2656" y="1167"/>
                    <a:pt x="2858" y="1179"/>
                  </a:cubicBezTo>
                  <a:lnTo>
                    <a:pt x="2858" y="4811"/>
                  </a:lnTo>
                  <a:cubicBezTo>
                    <a:pt x="2858" y="4906"/>
                    <a:pt x="2835" y="4977"/>
                    <a:pt x="2799" y="5061"/>
                  </a:cubicBezTo>
                  <a:lnTo>
                    <a:pt x="1906" y="6728"/>
                  </a:lnTo>
                  <a:lnTo>
                    <a:pt x="965" y="8502"/>
                  </a:lnTo>
                  <a:lnTo>
                    <a:pt x="489" y="9383"/>
                  </a:lnTo>
                  <a:lnTo>
                    <a:pt x="120" y="10085"/>
                  </a:lnTo>
                  <a:cubicBezTo>
                    <a:pt x="1" y="10288"/>
                    <a:pt x="13" y="10538"/>
                    <a:pt x="132" y="10752"/>
                  </a:cubicBezTo>
                  <a:cubicBezTo>
                    <a:pt x="251" y="10954"/>
                    <a:pt x="477" y="11073"/>
                    <a:pt x="715" y="11073"/>
                  </a:cubicBezTo>
                  <a:lnTo>
                    <a:pt x="3668" y="11073"/>
                  </a:lnTo>
                  <a:cubicBezTo>
                    <a:pt x="3763" y="11073"/>
                    <a:pt x="3835" y="11002"/>
                    <a:pt x="3835" y="10919"/>
                  </a:cubicBezTo>
                  <a:cubicBezTo>
                    <a:pt x="3835" y="10823"/>
                    <a:pt x="3763" y="10752"/>
                    <a:pt x="3668" y="10752"/>
                  </a:cubicBezTo>
                  <a:lnTo>
                    <a:pt x="715" y="10752"/>
                  </a:lnTo>
                  <a:cubicBezTo>
                    <a:pt x="596" y="10752"/>
                    <a:pt x="477" y="10692"/>
                    <a:pt x="418" y="10585"/>
                  </a:cubicBezTo>
                  <a:cubicBezTo>
                    <a:pt x="358" y="10478"/>
                    <a:pt x="334" y="10347"/>
                    <a:pt x="394" y="10240"/>
                  </a:cubicBezTo>
                  <a:lnTo>
                    <a:pt x="727" y="9621"/>
                  </a:lnTo>
                  <a:lnTo>
                    <a:pt x="1168" y="9621"/>
                  </a:lnTo>
                  <a:cubicBezTo>
                    <a:pt x="1263" y="9621"/>
                    <a:pt x="1334" y="9549"/>
                    <a:pt x="1334" y="9454"/>
                  </a:cubicBezTo>
                  <a:cubicBezTo>
                    <a:pt x="1334" y="9371"/>
                    <a:pt x="1263" y="9287"/>
                    <a:pt x="1168" y="9287"/>
                  </a:cubicBezTo>
                  <a:lnTo>
                    <a:pt x="894" y="9287"/>
                  </a:lnTo>
                  <a:lnTo>
                    <a:pt x="1191" y="8728"/>
                  </a:lnTo>
                  <a:lnTo>
                    <a:pt x="1632" y="8728"/>
                  </a:lnTo>
                  <a:cubicBezTo>
                    <a:pt x="1727" y="8728"/>
                    <a:pt x="1799" y="8656"/>
                    <a:pt x="1799" y="8561"/>
                  </a:cubicBezTo>
                  <a:cubicBezTo>
                    <a:pt x="1799" y="8478"/>
                    <a:pt x="1727" y="8394"/>
                    <a:pt x="1632" y="8394"/>
                  </a:cubicBezTo>
                  <a:lnTo>
                    <a:pt x="1370" y="8394"/>
                  </a:lnTo>
                  <a:lnTo>
                    <a:pt x="1668" y="7835"/>
                  </a:lnTo>
                  <a:lnTo>
                    <a:pt x="2108" y="7835"/>
                  </a:lnTo>
                  <a:cubicBezTo>
                    <a:pt x="2204" y="7835"/>
                    <a:pt x="2275" y="7763"/>
                    <a:pt x="2275" y="7668"/>
                  </a:cubicBezTo>
                  <a:cubicBezTo>
                    <a:pt x="2275" y="7585"/>
                    <a:pt x="2204" y="7502"/>
                    <a:pt x="2108" y="7502"/>
                  </a:cubicBezTo>
                  <a:lnTo>
                    <a:pt x="1834" y="7502"/>
                  </a:lnTo>
                  <a:lnTo>
                    <a:pt x="2132" y="6942"/>
                  </a:lnTo>
                  <a:lnTo>
                    <a:pt x="2585" y="6942"/>
                  </a:lnTo>
                  <a:cubicBezTo>
                    <a:pt x="2668" y="6942"/>
                    <a:pt x="2751" y="6870"/>
                    <a:pt x="2751" y="6775"/>
                  </a:cubicBezTo>
                  <a:cubicBezTo>
                    <a:pt x="2751" y="6692"/>
                    <a:pt x="2668" y="6609"/>
                    <a:pt x="2585" y="6609"/>
                  </a:cubicBezTo>
                  <a:lnTo>
                    <a:pt x="2311" y="6609"/>
                  </a:lnTo>
                  <a:lnTo>
                    <a:pt x="3085" y="5180"/>
                  </a:lnTo>
                  <a:cubicBezTo>
                    <a:pt x="3144" y="5061"/>
                    <a:pt x="3192" y="4930"/>
                    <a:pt x="3192" y="4775"/>
                  </a:cubicBezTo>
                  <a:lnTo>
                    <a:pt x="3192" y="1144"/>
                  </a:lnTo>
                  <a:lnTo>
                    <a:pt x="4930" y="1144"/>
                  </a:lnTo>
                  <a:lnTo>
                    <a:pt x="4930" y="4775"/>
                  </a:lnTo>
                  <a:cubicBezTo>
                    <a:pt x="4930" y="4918"/>
                    <a:pt x="4966" y="5061"/>
                    <a:pt x="5037" y="5180"/>
                  </a:cubicBezTo>
                  <a:lnTo>
                    <a:pt x="7716" y="10216"/>
                  </a:lnTo>
                  <a:cubicBezTo>
                    <a:pt x="7776" y="10323"/>
                    <a:pt x="7776" y="10454"/>
                    <a:pt x="7704" y="10550"/>
                  </a:cubicBezTo>
                  <a:cubicBezTo>
                    <a:pt x="7645" y="10657"/>
                    <a:pt x="7526" y="10716"/>
                    <a:pt x="7407" y="10716"/>
                  </a:cubicBezTo>
                  <a:lnTo>
                    <a:pt x="4430" y="10716"/>
                  </a:lnTo>
                  <a:cubicBezTo>
                    <a:pt x="4335" y="10716"/>
                    <a:pt x="4263" y="10788"/>
                    <a:pt x="4263" y="10883"/>
                  </a:cubicBezTo>
                  <a:cubicBezTo>
                    <a:pt x="4263" y="10978"/>
                    <a:pt x="4335" y="11050"/>
                    <a:pt x="4430" y="11050"/>
                  </a:cubicBezTo>
                  <a:lnTo>
                    <a:pt x="7407" y="11050"/>
                  </a:lnTo>
                  <a:cubicBezTo>
                    <a:pt x="7645" y="11050"/>
                    <a:pt x="7871" y="10931"/>
                    <a:pt x="7990" y="10716"/>
                  </a:cubicBezTo>
                  <a:cubicBezTo>
                    <a:pt x="8097" y="10538"/>
                    <a:pt x="8097" y="10288"/>
                    <a:pt x="7990" y="10085"/>
                  </a:cubicBezTo>
                  <a:lnTo>
                    <a:pt x="5311" y="5049"/>
                  </a:lnTo>
                  <a:cubicBezTo>
                    <a:pt x="5263" y="4977"/>
                    <a:pt x="5252" y="4882"/>
                    <a:pt x="5252" y="4799"/>
                  </a:cubicBezTo>
                  <a:lnTo>
                    <a:pt x="5252" y="1167"/>
                  </a:lnTo>
                  <a:cubicBezTo>
                    <a:pt x="5442" y="1155"/>
                    <a:pt x="5597" y="989"/>
                    <a:pt x="5597" y="798"/>
                  </a:cubicBezTo>
                  <a:lnTo>
                    <a:pt x="5597" y="382"/>
                  </a:lnTo>
                  <a:cubicBezTo>
                    <a:pt x="5597" y="167"/>
                    <a:pt x="5430" y="1"/>
                    <a:pt x="5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02;p56">
              <a:extLst>
                <a:ext uri="{FF2B5EF4-FFF2-40B4-BE49-F238E27FC236}">
                  <a16:creationId xmlns:a16="http://schemas.microsoft.com/office/drawing/2014/main" id="{AB35A3F3-B499-DD47-8B5A-2B470C604DC3}"/>
                </a:ext>
              </a:extLst>
            </p:cNvPr>
            <p:cNvSpPr/>
            <p:nvPr/>
          </p:nvSpPr>
          <p:spPr>
            <a:xfrm>
              <a:off x="945688" y="3593691"/>
              <a:ext cx="160485" cy="89736"/>
            </a:xfrm>
            <a:custGeom>
              <a:avLst/>
              <a:gdLst/>
              <a:ahLst/>
              <a:cxnLst/>
              <a:rect l="l" t="t" r="r" b="b"/>
              <a:pathLst>
                <a:path w="5038" h="2817" extrusionOk="0">
                  <a:moveTo>
                    <a:pt x="2535" y="339"/>
                  </a:moveTo>
                  <a:cubicBezTo>
                    <a:pt x="2817" y="339"/>
                    <a:pt x="3097" y="363"/>
                    <a:pt x="3370" y="412"/>
                  </a:cubicBezTo>
                  <a:lnTo>
                    <a:pt x="3513" y="447"/>
                  </a:lnTo>
                  <a:cubicBezTo>
                    <a:pt x="3608" y="459"/>
                    <a:pt x="3668" y="519"/>
                    <a:pt x="3716" y="602"/>
                  </a:cubicBezTo>
                  <a:lnTo>
                    <a:pt x="4680" y="2424"/>
                  </a:lnTo>
                  <a:cubicBezTo>
                    <a:pt x="4692" y="2459"/>
                    <a:pt x="4680" y="2471"/>
                    <a:pt x="4680" y="2483"/>
                  </a:cubicBezTo>
                  <a:cubicBezTo>
                    <a:pt x="4680" y="2495"/>
                    <a:pt x="4668" y="2519"/>
                    <a:pt x="4632" y="2519"/>
                  </a:cubicBezTo>
                  <a:lnTo>
                    <a:pt x="406" y="2519"/>
                  </a:lnTo>
                  <a:cubicBezTo>
                    <a:pt x="382" y="2519"/>
                    <a:pt x="358" y="2495"/>
                    <a:pt x="358" y="2483"/>
                  </a:cubicBezTo>
                  <a:cubicBezTo>
                    <a:pt x="358" y="2471"/>
                    <a:pt x="346" y="2459"/>
                    <a:pt x="358" y="2424"/>
                  </a:cubicBezTo>
                  <a:lnTo>
                    <a:pt x="1334" y="602"/>
                  </a:lnTo>
                  <a:cubicBezTo>
                    <a:pt x="1358" y="507"/>
                    <a:pt x="1430" y="459"/>
                    <a:pt x="1513" y="447"/>
                  </a:cubicBezTo>
                  <a:cubicBezTo>
                    <a:pt x="1847" y="375"/>
                    <a:pt x="2192" y="339"/>
                    <a:pt x="2535" y="339"/>
                  </a:cubicBezTo>
                  <a:close/>
                  <a:moveTo>
                    <a:pt x="2520" y="0"/>
                  </a:moveTo>
                  <a:cubicBezTo>
                    <a:pt x="2155" y="0"/>
                    <a:pt x="1791" y="42"/>
                    <a:pt x="1430" y="126"/>
                  </a:cubicBezTo>
                  <a:cubicBezTo>
                    <a:pt x="1275" y="162"/>
                    <a:pt x="1120" y="281"/>
                    <a:pt x="1037" y="435"/>
                  </a:cubicBezTo>
                  <a:lnTo>
                    <a:pt x="60" y="2269"/>
                  </a:lnTo>
                  <a:cubicBezTo>
                    <a:pt x="1" y="2388"/>
                    <a:pt x="1" y="2531"/>
                    <a:pt x="84" y="2638"/>
                  </a:cubicBezTo>
                  <a:cubicBezTo>
                    <a:pt x="156" y="2757"/>
                    <a:pt x="275" y="2817"/>
                    <a:pt x="406" y="2817"/>
                  </a:cubicBezTo>
                  <a:lnTo>
                    <a:pt x="4632" y="2817"/>
                  </a:lnTo>
                  <a:cubicBezTo>
                    <a:pt x="4763" y="2817"/>
                    <a:pt x="4882" y="2745"/>
                    <a:pt x="4954" y="2638"/>
                  </a:cubicBezTo>
                  <a:cubicBezTo>
                    <a:pt x="5037" y="2519"/>
                    <a:pt x="5037" y="2388"/>
                    <a:pt x="4978" y="2269"/>
                  </a:cubicBezTo>
                  <a:lnTo>
                    <a:pt x="4001" y="435"/>
                  </a:lnTo>
                  <a:cubicBezTo>
                    <a:pt x="3918" y="269"/>
                    <a:pt x="3763" y="162"/>
                    <a:pt x="3585" y="126"/>
                  </a:cubicBezTo>
                  <a:lnTo>
                    <a:pt x="3442" y="90"/>
                  </a:lnTo>
                  <a:cubicBezTo>
                    <a:pt x="3136" y="30"/>
                    <a:pt x="2828" y="0"/>
                    <a:pt x="2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903;p56">
              <a:extLst>
                <a:ext uri="{FF2B5EF4-FFF2-40B4-BE49-F238E27FC236}">
                  <a16:creationId xmlns:a16="http://schemas.microsoft.com/office/drawing/2014/main" id="{EB996BB1-D63C-F540-BB25-619224443A22}"/>
                </a:ext>
              </a:extLst>
            </p:cNvPr>
            <p:cNvSpPr/>
            <p:nvPr/>
          </p:nvSpPr>
          <p:spPr>
            <a:xfrm>
              <a:off x="1045076" y="3638256"/>
              <a:ext cx="27332" cy="27714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310"/>
                  </a:moveTo>
                  <a:cubicBezTo>
                    <a:pt x="488" y="310"/>
                    <a:pt x="548" y="358"/>
                    <a:pt x="548" y="429"/>
                  </a:cubicBezTo>
                  <a:cubicBezTo>
                    <a:pt x="548" y="489"/>
                    <a:pt x="500" y="548"/>
                    <a:pt x="429" y="548"/>
                  </a:cubicBezTo>
                  <a:cubicBezTo>
                    <a:pt x="369" y="548"/>
                    <a:pt x="310" y="501"/>
                    <a:pt x="310" y="429"/>
                  </a:cubicBezTo>
                  <a:cubicBezTo>
                    <a:pt x="322" y="370"/>
                    <a:pt x="369" y="310"/>
                    <a:pt x="429" y="310"/>
                  </a:cubicBezTo>
                  <a:close/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68"/>
                    <a:pt x="191" y="870"/>
                    <a:pt x="429" y="870"/>
                  </a:cubicBezTo>
                  <a:cubicBezTo>
                    <a:pt x="667" y="870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904;p56">
              <a:extLst>
                <a:ext uri="{FF2B5EF4-FFF2-40B4-BE49-F238E27FC236}">
                  <a16:creationId xmlns:a16="http://schemas.microsoft.com/office/drawing/2014/main" id="{D0A4E3B6-AED2-CE46-96F2-7D2D7F52CBF1}"/>
                </a:ext>
              </a:extLst>
            </p:cNvPr>
            <p:cNvSpPr/>
            <p:nvPr/>
          </p:nvSpPr>
          <p:spPr>
            <a:xfrm>
              <a:off x="976046" y="3643194"/>
              <a:ext cx="28096" cy="27332"/>
            </a:xfrm>
            <a:custGeom>
              <a:avLst/>
              <a:gdLst/>
              <a:ahLst/>
              <a:cxnLst/>
              <a:rect l="l" t="t" r="r" b="b"/>
              <a:pathLst>
                <a:path w="882" h="858" extrusionOk="0">
                  <a:moveTo>
                    <a:pt x="453" y="310"/>
                  </a:moveTo>
                  <a:cubicBezTo>
                    <a:pt x="512" y="310"/>
                    <a:pt x="572" y="346"/>
                    <a:pt x="572" y="429"/>
                  </a:cubicBezTo>
                  <a:cubicBezTo>
                    <a:pt x="572" y="489"/>
                    <a:pt x="524" y="548"/>
                    <a:pt x="453" y="548"/>
                  </a:cubicBezTo>
                  <a:cubicBezTo>
                    <a:pt x="393" y="548"/>
                    <a:pt x="334" y="501"/>
                    <a:pt x="334" y="429"/>
                  </a:cubicBezTo>
                  <a:cubicBezTo>
                    <a:pt x="334" y="358"/>
                    <a:pt x="393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215" y="1"/>
                    <a:pt x="24" y="191"/>
                    <a:pt x="24" y="429"/>
                  </a:cubicBezTo>
                  <a:cubicBezTo>
                    <a:pt x="0" y="667"/>
                    <a:pt x="215" y="858"/>
                    <a:pt x="453" y="858"/>
                  </a:cubicBezTo>
                  <a:cubicBezTo>
                    <a:pt x="691" y="858"/>
                    <a:pt x="881" y="667"/>
                    <a:pt x="881" y="429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905;p56">
              <a:extLst>
                <a:ext uri="{FF2B5EF4-FFF2-40B4-BE49-F238E27FC236}">
                  <a16:creationId xmlns:a16="http://schemas.microsoft.com/office/drawing/2014/main" id="{EB42C2C6-B068-254A-9B0E-DFDFE53871F6}"/>
                </a:ext>
              </a:extLst>
            </p:cNvPr>
            <p:cNvSpPr/>
            <p:nvPr/>
          </p:nvSpPr>
          <p:spPr>
            <a:xfrm>
              <a:off x="1004493" y="3613218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0" y="322"/>
                  </a:moveTo>
                  <a:cubicBezTo>
                    <a:pt x="584" y="322"/>
                    <a:pt x="655" y="406"/>
                    <a:pt x="655" y="489"/>
                  </a:cubicBezTo>
                  <a:cubicBezTo>
                    <a:pt x="655" y="584"/>
                    <a:pt x="584" y="656"/>
                    <a:pt x="500" y="656"/>
                  </a:cubicBezTo>
                  <a:cubicBezTo>
                    <a:pt x="405" y="656"/>
                    <a:pt x="334" y="584"/>
                    <a:pt x="334" y="489"/>
                  </a:cubicBezTo>
                  <a:cubicBezTo>
                    <a:pt x="334" y="406"/>
                    <a:pt x="405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489"/>
                  </a:cubicBezTo>
                  <a:cubicBezTo>
                    <a:pt x="0" y="763"/>
                    <a:pt x="227" y="977"/>
                    <a:pt x="500" y="977"/>
                  </a:cubicBezTo>
                  <a:cubicBezTo>
                    <a:pt x="762" y="977"/>
                    <a:pt x="989" y="763"/>
                    <a:pt x="989" y="489"/>
                  </a:cubicBezTo>
                  <a:cubicBezTo>
                    <a:pt x="989" y="227"/>
                    <a:pt x="762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906;p56">
              <a:extLst>
                <a:ext uri="{FF2B5EF4-FFF2-40B4-BE49-F238E27FC236}">
                  <a16:creationId xmlns:a16="http://schemas.microsoft.com/office/drawing/2014/main" id="{803EC5A5-44A6-7A42-B45E-2134397CABCE}"/>
                </a:ext>
              </a:extLst>
            </p:cNvPr>
            <p:cNvSpPr/>
            <p:nvPr/>
          </p:nvSpPr>
          <p:spPr>
            <a:xfrm>
              <a:off x="991209" y="3555975"/>
              <a:ext cx="31505" cy="31122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513" y="322"/>
                  </a:moveTo>
                  <a:cubicBezTo>
                    <a:pt x="596" y="322"/>
                    <a:pt x="679" y="393"/>
                    <a:pt x="679" y="488"/>
                  </a:cubicBezTo>
                  <a:cubicBezTo>
                    <a:pt x="679" y="572"/>
                    <a:pt x="596" y="655"/>
                    <a:pt x="513" y="655"/>
                  </a:cubicBezTo>
                  <a:cubicBezTo>
                    <a:pt x="417" y="655"/>
                    <a:pt x="346" y="572"/>
                    <a:pt x="346" y="488"/>
                  </a:cubicBezTo>
                  <a:cubicBezTo>
                    <a:pt x="346" y="393"/>
                    <a:pt x="417" y="322"/>
                    <a:pt x="513" y="322"/>
                  </a:cubicBezTo>
                  <a:close/>
                  <a:moveTo>
                    <a:pt x="501" y="0"/>
                  </a:moveTo>
                  <a:cubicBezTo>
                    <a:pt x="227" y="0"/>
                    <a:pt x="1" y="214"/>
                    <a:pt x="1" y="488"/>
                  </a:cubicBezTo>
                  <a:cubicBezTo>
                    <a:pt x="1" y="750"/>
                    <a:pt x="227" y="976"/>
                    <a:pt x="501" y="976"/>
                  </a:cubicBezTo>
                  <a:cubicBezTo>
                    <a:pt x="763" y="976"/>
                    <a:pt x="989" y="750"/>
                    <a:pt x="989" y="488"/>
                  </a:cubicBezTo>
                  <a:cubicBezTo>
                    <a:pt x="989" y="214"/>
                    <a:pt x="763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907;p56">
              <a:extLst>
                <a:ext uri="{FF2B5EF4-FFF2-40B4-BE49-F238E27FC236}">
                  <a16:creationId xmlns:a16="http://schemas.microsoft.com/office/drawing/2014/main" id="{1F559E1A-9829-0F4F-98DA-BC2CABBA46E1}"/>
                </a:ext>
              </a:extLst>
            </p:cNvPr>
            <p:cNvSpPr/>
            <p:nvPr/>
          </p:nvSpPr>
          <p:spPr>
            <a:xfrm>
              <a:off x="1023447" y="3528261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11"/>
                  </a:moveTo>
                  <a:cubicBezTo>
                    <a:pt x="584" y="311"/>
                    <a:pt x="655" y="394"/>
                    <a:pt x="655" y="477"/>
                  </a:cubicBezTo>
                  <a:cubicBezTo>
                    <a:pt x="655" y="572"/>
                    <a:pt x="584" y="644"/>
                    <a:pt x="501" y="644"/>
                  </a:cubicBezTo>
                  <a:cubicBezTo>
                    <a:pt x="405" y="644"/>
                    <a:pt x="334" y="572"/>
                    <a:pt x="334" y="477"/>
                  </a:cubicBezTo>
                  <a:cubicBezTo>
                    <a:pt x="334" y="394"/>
                    <a:pt x="405" y="311"/>
                    <a:pt x="501" y="311"/>
                  </a:cubicBezTo>
                  <a:close/>
                  <a:moveTo>
                    <a:pt x="501" y="1"/>
                  </a:moveTo>
                  <a:cubicBezTo>
                    <a:pt x="227" y="1"/>
                    <a:pt x="1" y="215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63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908;p56">
              <a:extLst>
                <a:ext uri="{FF2B5EF4-FFF2-40B4-BE49-F238E27FC236}">
                  <a16:creationId xmlns:a16="http://schemas.microsoft.com/office/drawing/2014/main" id="{AA75912E-791F-D147-B482-C369A29884BA}"/>
                </a:ext>
              </a:extLst>
            </p:cNvPr>
            <p:cNvSpPr/>
            <p:nvPr/>
          </p:nvSpPr>
          <p:spPr>
            <a:xfrm>
              <a:off x="1008284" y="3488442"/>
              <a:ext cx="28096" cy="27714"/>
            </a:xfrm>
            <a:custGeom>
              <a:avLst/>
              <a:gdLst/>
              <a:ahLst/>
              <a:cxnLst/>
              <a:rect l="l" t="t" r="r" b="b"/>
              <a:pathLst>
                <a:path w="882" h="870" extrusionOk="0">
                  <a:moveTo>
                    <a:pt x="441" y="310"/>
                  </a:moveTo>
                  <a:cubicBezTo>
                    <a:pt x="500" y="310"/>
                    <a:pt x="560" y="358"/>
                    <a:pt x="560" y="429"/>
                  </a:cubicBezTo>
                  <a:cubicBezTo>
                    <a:pt x="560" y="513"/>
                    <a:pt x="512" y="548"/>
                    <a:pt x="441" y="548"/>
                  </a:cubicBezTo>
                  <a:cubicBezTo>
                    <a:pt x="381" y="548"/>
                    <a:pt x="322" y="513"/>
                    <a:pt x="322" y="429"/>
                  </a:cubicBezTo>
                  <a:cubicBezTo>
                    <a:pt x="322" y="370"/>
                    <a:pt x="358" y="310"/>
                    <a:pt x="441" y="310"/>
                  </a:cubicBezTo>
                  <a:close/>
                  <a:moveTo>
                    <a:pt x="441" y="1"/>
                  </a:moveTo>
                  <a:cubicBezTo>
                    <a:pt x="203" y="1"/>
                    <a:pt x="0" y="191"/>
                    <a:pt x="0" y="429"/>
                  </a:cubicBezTo>
                  <a:cubicBezTo>
                    <a:pt x="0" y="668"/>
                    <a:pt x="203" y="870"/>
                    <a:pt x="441" y="870"/>
                  </a:cubicBezTo>
                  <a:cubicBezTo>
                    <a:pt x="679" y="870"/>
                    <a:pt x="870" y="668"/>
                    <a:pt x="870" y="429"/>
                  </a:cubicBezTo>
                  <a:cubicBezTo>
                    <a:pt x="881" y="191"/>
                    <a:pt x="69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7909;p56">
            <a:extLst>
              <a:ext uri="{FF2B5EF4-FFF2-40B4-BE49-F238E27FC236}">
                <a16:creationId xmlns:a16="http://schemas.microsoft.com/office/drawing/2014/main" id="{C0DC6DBA-B5A8-C242-B695-284FDAF33121}"/>
              </a:ext>
            </a:extLst>
          </p:cNvPr>
          <p:cNvGrpSpPr/>
          <p:nvPr/>
        </p:nvGrpSpPr>
        <p:grpSpPr>
          <a:xfrm>
            <a:off x="1119369" y="3901542"/>
            <a:ext cx="271213" cy="383088"/>
            <a:chOff x="1333682" y="3344330"/>
            <a:chExt cx="271213" cy="383088"/>
          </a:xfrm>
          <a:solidFill>
            <a:schemeClr val="accent1"/>
          </a:solidFill>
        </p:grpSpPr>
        <p:sp>
          <p:nvSpPr>
            <p:cNvPr id="87" name="Google Shape;7910;p56">
              <a:extLst>
                <a:ext uri="{FF2B5EF4-FFF2-40B4-BE49-F238E27FC236}">
                  <a16:creationId xmlns:a16="http://schemas.microsoft.com/office/drawing/2014/main" id="{595AFE73-E2D4-4148-AAFC-231131C41B7A}"/>
                </a:ext>
              </a:extLst>
            </p:cNvPr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911;p56">
              <a:extLst>
                <a:ext uri="{FF2B5EF4-FFF2-40B4-BE49-F238E27FC236}">
                  <a16:creationId xmlns:a16="http://schemas.microsoft.com/office/drawing/2014/main" id="{C3DADCDC-734B-1E44-889B-FFF0229934D0}"/>
                </a:ext>
              </a:extLst>
            </p:cNvPr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912;p56">
              <a:extLst>
                <a:ext uri="{FF2B5EF4-FFF2-40B4-BE49-F238E27FC236}">
                  <a16:creationId xmlns:a16="http://schemas.microsoft.com/office/drawing/2014/main" id="{D76A5613-842F-B641-8F52-CF4A91AFBA51}"/>
                </a:ext>
              </a:extLst>
            </p:cNvPr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913;p56">
              <a:extLst>
                <a:ext uri="{FF2B5EF4-FFF2-40B4-BE49-F238E27FC236}">
                  <a16:creationId xmlns:a16="http://schemas.microsoft.com/office/drawing/2014/main" id="{BC2D1124-1713-9A42-936A-B389D7D4CA03}"/>
                </a:ext>
              </a:extLst>
            </p:cNvPr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914;p56">
              <a:extLst>
                <a:ext uri="{FF2B5EF4-FFF2-40B4-BE49-F238E27FC236}">
                  <a16:creationId xmlns:a16="http://schemas.microsoft.com/office/drawing/2014/main" id="{7879645F-C073-C64C-8864-138860C57B36}"/>
                </a:ext>
              </a:extLst>
            </p:cNvPr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915;p56">
              <a:extLst>
                <a:ext uri="{FF2B5EF4-FFF2-40B4-BE49-F238E27FC236}">
                  <a16:creationId xmlns:a16="http://schemas.microsoft.com/office/drawing/2014/main" id="{FB057CC0-8BA8-6542-B78D-7D9B68420120}"/>
                </a:ext>
              </a:extLst>
            </p:cNvPr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916;p56">
              <a:extLst>
                <a:ext uri="{FF2B5EF4-FFF2-40B4-BE49-F238E27FC236}">
                  <a16:creationId xmlns:a16="http://schemas.microsoft.com/office/drawing/2014/main" id="{C771F959-394E-1D44-B562-54959D83674C}"/>
                </a:ext>
              </a:extLst>
            </p:cNvPr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917;p56">
              <a:extLst>
                <a:ext uri="{FF2B5EF4-FFF2-40B4-BE49-F238E27FC236}">
                  <a16:creationId xmlns:a16="http://schemas.microsoft.com/office/drawing/2014/main" id="{514C2052-33EE-FD47-BF4B-F6AE7768CD31}"/>
                </a:ext>
              </a:extLst>
            </p:cNvPr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918;p56">
              <a:extLst>
                <a:ext uri="{FF2B5EF4-FFF2-40B4-BE49-F238E27FC236}">
                  <a16:creationId xmlns:a16="http://schemas.microsoft.com/office/drawing/2014/main" id="{702001BD-B67A-5441-BEB2-7E632AAACC80}"/>
                </a:ext>
              </a:extLst>
            </p:cNvPr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919;p56">
              <a:extLst>
                <a:ext uri="{FF2B5EF4-FFF2-40B4-BE49-F238E27FC236}">
                  <a16:creationId xmlns:a16="http://schemas.microsoft.com/office/drawing/2014/main" id="{31973AC0-94CE-4941-A766-011AB2B87DED}"/>
                </a:ext>
              </a:extLst>
            </p:cNvPr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920;p56">
              <a:extLst>
                <a:ext uri="{FF2B5EF4-FFF2-40B4-BE49-F238E27FC236}">
                  <a16:creationId xmlns:a16="http://schemas.microsoft.com/office/drawing/2014/main" id="{0941C071-05A2-114D-9625-198ACDFEC79C}"/>
                </a:ext>
              </a:extLst>
            </p:cNvPr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7927;p56">
            <a:extLst>
              <a:ext uri="{FF2B5EF4-FFF2-40B4-BE49-F238E27FC236}">
                <a16:creationId xmlns:a16="http://schemas.microsoft.com/office/drawing/2014/main" id="{A66F18B0-2F2A-2648-8D49-852334965EE2}"/>
              </a:ext>
            </a:extLst>
          </p:cNvPr>
          <p:cNvGrpSpPr/>
          <p:nvPr/>
        </p:nvGrpSpPr>
        <p:grpSpPr>
          <a:xfrm>
            <a:off x="635428" y="2516519"/>
            <a:ext cx="399398" cy="375443"/>
            <a:chOff x="849741" y="1959307"/>
            <a:chExt cx="399398" cy="375443"/>
          </a:xfrm>
          <a:solidFill>
            <a:schemeClr val="accent1"/>
          </a:solidFill>
        </p:grpSpPr>
        <p:sp>
          <p:nvSpPr>
            <p:cNvPr id="99" name="Google Shape;7928;p56">
              <a:extLst>
                <a:ext uri="{FF2B5EF4-FFF2-40B4-BE49-F238E27FC236}">
                  <a16:creationId xmlns:a16="http://schemas.microsoft.com/office/drawing/2014/main" id="{969EC1E1-7B36-F04E-A242-4A402A7FEE24}"/>
                </a:ext>
              </a:extLst>
            </p:cNvPr>
            <p:cNvSpPr/>
            <p:nvPr/>
          </p:nvSpPr>
          <p:spPr>
            <a:xfrm>
              <a:off x="849741" y="1959307"/>
              <a:ext cx="399398" cy="375443"/>
            </a:xfrm>
            <a:custGeom>
              <a:avLst/>
              <a:gdLst/>
              <a:ahLst/>
              <a:cxnLst/>
              <a:rect l="l" t="t" r="r" b="b"/>
              <a:pathLst>
                <a:path w="12538" h="11786" extrusionOk="0">
                  <a:moveTo>
                    <a:pt x="2441" y="7273"/>
                  </a:moveTo>
                  <a:lnTo>
                    <a:pt x="5251" y="10082"/>
                  </a:lnTo>
                  <a:lnTo>
                    <a:pt x="4537" y="10797"/>
                  </a:lnTo>
                  <a:lnTo>
                    <a:pt x="1727" y="7987"/>
                  </a:lnTo>
                  <a:lnTo>
                    <a:pt x="2441" y="7273"/>
                  </a:lnTo>
                  <a:close/>
                  <a:moveTo>
                    <a:pt x="8661" y="1"/>
                  </a:moveTo>
                  <a:cubicBezTo>
                    <a:pt x="8400" y="1"/>
                    <a:pt x="8138" y="99"/>
                    <a:pt x="7942" y="296"/>
                  </a:cubicBezTo>
                  <a:lnTo>
                    <a:pt x="1846" y="6392"/>
                  </a:lnTo>
                  <a:cubicBezTo>
                    <a:pt x="1763" y="6463"/>
                    <a:pt x="1763" y="6582"/>
                    <a:pt x="1846" y="6665"/>
                  </a:cubicBezTo>
                  <a:lnTo>
                    <a:pt x="2168" y="6987"/>
                  </a:lnTo>
                  <a:lnTo>
                    <a:pt x="1322" y="7832"/>
                  </a:lnTo>
                  <a:cubicBezTo>
                    <a:pt x="1251" y="7916"/>
                    <a:pt x="1251" y="8035"/>
                    <a:pt x="1322" y="8106"/>
                  </a:cubicBezTo>
                  <a:lnTo>
                    <a:pt x="1941" y="8725"/>
                  </a:lnTo>
                  <a:lnTo>
                    <a:pt x="1465" y="9201"/>
                  </a:lnTo>
                  <a:cubicBezTo>
                    <a:pt x="1394" y="9285"/>
                    <a:pt x="1394" y="9404"/>
                    <a:pt x="1465" y="9475"/>
                  </a:cubicBezTo>
                  <a:cubicBezTo>
                    <a:pt x="1507" y="9511"/>
                    <a:pt x="1557" y="9529"/>
                    <a:pt x="1606" y="9529"/>
                  </a:cubicBezTo>
                  <a:cubicBezTo>
                    <a:pt x="1656" y="9529"/>
                    <a:pt x="1703" y="9511"/>
                    <a:pt x="1739" y="9475"/>
                  </a:cubicBezTo>
                  <a:lnTo>
                    <a:pt x="2215" y="8999"/>
                  </a:lnTo>
                  <a:lnTo>
                    <a:pt x="3525" y="10309"/>
                  </a:lnTo>
                  <a:lnTo>
                    <a:pt x="2453" y="11380"/>
                  </a:lnTo>
                  <a:lnTo>
                    <a:pt x="536" y="10678"/>
                  </a:lnTo>
                  <a:lnTo>
                    <a:pt x="1167" y="10035"/>
                  </a:lnTo>
                  <a:cubicBezTo>
                    <a:pt x="1251" y="9963"/>
                    <a:pt x="1251" y="9844"/>
                    <a:pt x="1167" y="9773"/>
                  </a:cubicBezTo>
                  <a:cubicBezTo>
                    <a:pt x="1132" y="9737"/>
                    <a:pt x="1084" y="9719"/>
                    <a:pt x="1036" y="9719"/>
                  </a:cubicBezTo>
                  <a:cubicBezTo>
                    <a:pt x="989" y="9719"/>
                    <a:pt x="941" y="9737"/>
                    <a:pt x="905" y="9773"/>
                  </a:cubicBezTo>
                  <a:lnTo>
                    <a:pt x="60" y="10618"/>
                  </a:lnTo>
                  <a:cubicBezTo>
                    <a:pt x="12" y="10666"/>
                    <a:pt x="1" y="10737"/>
                    <a:pt x="12" y="10797"/>
                  </a:cubicBezTo>
                  <a:cubicBezTo>
                    <a:pt x="24" y="10856"/>
                    <a:pt x="72" y="10916"/>
                    <a:pt x="132" y="10928"/>
                  </a:cubicBezTo>
                  <a:lnTo>
                    <a:pt x="2441" y="11761"/>
                  </a:lnTo>
                  <a:cubicBezTo>
                    <a:pt x="2453" y="11785"/>
                    <a:pt x="2477" y="11785"/>
                    <a:pt x="2501" y="11785"/>
                  </a:cubicBezTo>
                  <a:cubicBezTo>
                    <a:pt x="2537" y="11785"/>
                    <a:pt x="2596" y="11761"/>
                    <a:pt x="2632" y="11726"/>
                  </a:cubicBezTo>
                  <a:lnTo>
                    <a:pt x="3787" y="10559"/>
                  </a:lnTo>
                  <a:lnTo>
                    <a:pt x="4418" y="11190"/>
                  </a:lnTo>
                  <a:cubicBezTo>
                    <a:pt x="4442" y="11214"/>
                    <a:pt x="4501" y="11249"/>
                    <a:pt x="4549" y="11249"/>
                  </a:cubicBezTo>
                  <a:cubicBezTo>
                    <a:pt x="4596" y="11249"/>
                    <a:pt x="4656" y="11225"/>
                    <a:pt x="4680" y="11190"/>
                  </a:cubicBezTo>
                  <a:lnTo>
                    <a:pt x="5537" y="10332"/>
                  </a:lnTo>
                  <a:lnTo>
                    <a:pt x="5858" y="10666"/>
                  </a:lnTo>
                  <a:cubicBezTo>
                    <a:pt x="5894" y="10690"/>
                    <a:pt x="5954" y="10725"/>
                    <a:pt x="5989" y="10725"/>
                  </a:cubicBezTo>
                  <a:cubicBezTo>
                    <a:pt x="6037" y="10725"/>
                    <a:pt x="6097" y="10702"/>
                    <a:pt x="6132" y="10666"/>
                  </a:cubicBezTo>
                  <a:lnTo>
                    <a:pt x="10788" y="6011"/>
                  </a:lnTo>
                  <a:cubicBezTo>
                    <a:pt x="10859" y="5927"/>
                    <a:pt x="10859" y="5808"/>
                    <a:pt x="10788" y="5737"/>
                  </a:cubicBezTo>
                  <a:cubicBezTo>
                    <a:pt x="10752" y="5701"/>
                    <a:pt x="10704" y="5683"/>
                    <a:pt x="10655" y="5683"/>
                  </a:cubicBezTo>
                  <a:cubicBezTo>
                    <a:pt x="10606" y="5683"/>
                    <a:pt x="10555" y="5701"/>
                    <a:pt x="10514" y="5737"/>
                  </a:cubicBezTo>
                  <a:lnTo>
                    <a:pt x="5989" y="10261"/>
                  </a:lnTo>
                  <a:lnTo>
                    <a:pt x="2263" y="6523"/>
                  </a:lnTo>
                  <a:lnTo>
                    <a:pt x="8240" y="546"/>
                  </a:lnTo>
                  <a:cubicBezTo>
                    <a:pt x="8365" y="415"/>
                    <a:pt x="8525" y="349"/>
                    <a:pt x="8686" y="349"/>
                  </a:cubicBezTo>
                  <a:cubicBezTo>
                    <a:pt x="8847" y="349"/>
                    <a:pt x="9008" y="415"/>
                    <a:pt x="9133" y="546"/>
                  </a:cubicBezTo>
                  <a:lnTo>
                    <a:pt x="11978" y="3379"/>
                  </a:lnTo>
                  <a:cubicBezTo>
                    <a:pt x="12097" y="3510"/>
                    <a:pt x="12157" y="3665"/>
                    <a:pt x="12157" y="3832"/>
                  </a:cubicBezTo>
                  <a:cubicBezTo>
                    <a:pt x="12157" y="3998"/>
                    <a:pt x="12097" y="4153"/>
                    <a:pt x="11978" y="4272"/>
                  </a:cubicBezTo>
                  <a:lnTo>
                    <a:pt x="11050" y="5201"/>
                  </a:lnTo>
                  <a:cubicBezTo>
                    <a:pt x="10978" y="5272"/>
                    <a:pt x="10978" y="5391"/>
                    <a:pt x="11050" y="5463"/>
                  </a:cubicBezTo>
                  <a:cubicBezTo>
                    <a:pt x="11091" y="5505"/>
                    <a:pt x="11142" y="5525"/>
                    <a:pt x="11191" y="5525"/>
                  </a:cubicBezTo>
                  <a:cubicBezTo>
                    <a:pt x="11240" y="5525"/>
                    <a:pt x="11288" y="5505"/>
                    <a:pt x="11323" y="5463"/>
                  </a:cubicBezTo>
                  <a:lnTo>
                    <a:pt x="12240" y="4546"/>
                  </a:lnTo>
                  <a:cubicBezTo>
                    <a:pt x="12443" y="4356"/>
                    <a:pt x="12538" y="4106"/>
                    <a:pt x="12538" y="3832"/>
                  </a:cubicBezTo>
                  <a:cubicBezTo>
                    <a:pt x="12526" y="3582"/>
                    <a:pt x="12419" y="3332"/>
                    <a:pt x="12228" y="3129"/>
                  </a:cubicBezTo>
                  <a:lnTo>
                    <a:pt x="9371" y="296"/>
                  </a:lnTo>
                  <a:cubicBezTo>
                    <a:pt x="9180" y="99"/>
                    <a:pt x="8921" y="1"/>
                    <a:pt x="8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929;p56">
              <a:extLst>
                <a:ext uri="{FF2B5EF4-FFF2-40B4-BE49-F238E27FC236}">
                  <a16:creationId xmlns:a16="http://schemas.microsoft.com/office/drawing/2014/main" id="{BF71A591-2381-E045-8AB5-681AD1A98A80}"/>
                </a:ext>
              </a:extLst>
            </p:cNvPr>
            <p:cNvSpPr/>
            <p:nvPr/>
          </p:nvSpPr>
          <p:spPr>
            <a:xfrm>
              <a:off x="986654" y="2041588"/>
              <a:ext cx="180204" cy="177082"/>
            </a:xfrm>
            <a:custGeom>
              <a:avLst/>
              <a:gdLst/>
              <a:ahLst/>
              <a:cxnLst/>
              <a:rect l="l" t="t" r="r" b="b"/>
              <a:pathLst>
                <a:path w="5657" h="5559" extrusionOk="0">
                  <a:moveTo>
                    <a:pt x="3811" y="368"/>
                  </a:moveTo>
                  <a:cubicBezTo>
                    <a:pt x="3894" y="368"/>
                    <a:pt x="3989" y="403"/>
                    <a:pt x="4061" y="475"/>
                  </a:cubicBezTo>
                  <a:lnTo>
                    <a:pt x="5168" y="1582"/>
                  </a:lnTo>
                  <a:cubicBezTo>
                    <a:pt x="5228" y="1642"/>
                    <a:pt x="5263" y="1725"/>
                    <a:pt x="5263" y="1832"/>
                  </a:cubicBezTo>
                  <a:cubicBezTo>
                    <a:pt x="5263" y="1915"/>
                    <a:pt x="5228" y="2023"/>
                    <a:pt x="5168" y="2082"/>
                  </a:cubicBezTo>
                  <a:lnTo>
                    <a:pt x="2156" y="5094"/>
                  </a:lnTo>
                  <a:cubicBezTo>
                    <a:pt x="2090" y="5160"/>
                    <a:pt x="1998" y="5193"/>
                    <a:pt x="1906" y="5193"/>
                  </a:cubicBezTo>
                  <a:cubicBezTo>
                    <a:pt x="1813" y="5193"/>
                    <a:pt x="1721" y="5160"/>
                    <a:pt x="1656" y="5094"/>
                  </a:cubicBezTo>
                  <a:lnTo>
                    <a:pt x="548" y="3987"/>
                  </a:lnTo>
                  <a:cubicBezTo>
                    <a:pt x="417" y="3856"/>
                    <a:pt x="417" y="3618"/>
                    <a:pt x="548" y="3487"/>
                  </a:cubicBezTo>
                  <a:lnTo>
                    <a:pt x="3561" y="475"/>
                  </a:lnTo>
                  <a:cubicBezTo>
                    <a:pt x="3632" y="403"/>
                    <a:pt x="3715" y="368"/>
                    <a:pt x="3811" y="368"/>
                  </a:cubicBezTo>
                  <a:close/>
                  <a:moveTo>
                    <a:pt x="3800" y="0"/>
                  </a:moveTo>
                  <a:cubicBezTo>
                    <a:pt x="3613" y="0"/>
                    <a:pt x="3428" y="71"/>
                    <a:pt x="3287" y="213"/>
                  </a:cubicBezTo>
                  <a:lnTo>
                    <a:pt x="286" y="3213"/>
                  </a:lnTo>
                  <a:cubicBezTo>
                    <a:pt x="1" y="3499"/>
                    <a:pt x="1" y="3975"/>
                    <a:pt x="286" y="4261"/>
                  </a:cubicBezTo>
                  <a:lnTo>
                    <a:pt x="1382" y="5356"/>
                  </a:lnTo>
                  <a:cubicBezTo>
                    <a:pt x="1537" y="5511"/>
                    <a:pt x="1715" y="5559"/>
                    <a:pt x="1906" y="5559"/>
                  </a:cubicBezTo>
                  <a:cubicBezTo>
                    <a:pt x="2096" y="5559"/>
                    <a:pt x="2275" y="5487"/>
                    <a:pt x="2430" y="5356"/>
                  </a:cubicBezTo>
                  <a:lnTo>
                    <a:pt x="5430" y="2368"/>
                  </a:lnTo>
                  <a:cubicBezTo>
                    <a:pt x="5561" y="2237"/>
                    <a:pt x="5656" y="2035"/>
                    <a:pt x="5656" y="1844"/>
                  </a:cubicBezTo>
                  <a:cubicBezTo>
                    <a:pt x="5656" y="1654"/>
                    <a:pt x="5585" y="1451"/>
                    <a:pt x="5430" y="1320"/>
                  </a:cubicBezTo>
                  <a:lnTo>
                    <a:pt x="4335" y="225"/>
                  </a:lnTo>
                  <a:cubicBezTo>
                    <a:pt x="4184" y="74"/>
                    <a:pt x="3991" y="0"/>
                    <a:pt x="38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7930;p56">
            <a:extLst>
              <a:ext uri="{FF2B5EF4-FFF2-40B4-BE49-F238E27FC236}">
                <a16:creationId xmlns:a16="http://schemas.microsoft.com/office/drawing/2014/main" id="{52D7D1F5-49DE-2A4C-8117-9E540A418D93}"/>
              </a:ext>
            </a:extLst>
          </p:cNvPr>
          <p:cNvGrpSpPr/>
          <p:nvPr/>
        </p:nvGrpSpPr>
        <p:grpSpPr>
          <a:xfrm>
            <a:off x="1069899" y="2520978"/>
            <a:ext cx="379489" cy="366046"/>
            <a:chOff x="1284212" y="1963766"/>
            <a:chExt cx="379489" cy="366046"/>
          </a:xfrm>
          <a:solidFill>
            <a:schemeClr val="accent1"/>
          </a:solidFill>
        </p:grpSpPr>
        <p:sp>
          <p:nvSpPr>
            <p:cNvPr id="102" name="Google Shape;7931;p56">
              <a:extLst>
                <a:ext uri="{FF2B5EF4-FFF2-40B4-BE49-F238E27FC236}">
                  <a16:creationId xmlns:a16="http://schemas.microsoft.com/office/drawing/2014/main" id="{7EA0B7CA-B50F-884E-86B2-7777FB652571}"/>
                </a:ext>
              </a:extLst>
            </p:cNvPr>
            <p:cNvSpPr/>
            <p:nvPr/>
          </p:nvSpPr>
          <p:spPr>
            <a:xfrm>
              <a:off x="1436861" y="2112975"/>
              <a:ext cx="69444" cy="68902"/>
            </a:xfrm>
            <a:custGeom>
              <a:avLst/>
              <a:gdLst/>
              <a:ahLst/>
              <a:cxnLst/>
              <a:rect l="l" t="t" r="r" b="b"/>
              <a:pathLst>
                <a:path w="2180" h="2163" extrusionOk="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932;p56">
              <a:extLst>
                <a:ext uri="{FF2B5EF4-FFF2-40B4-BE49-F238E27FC236}">
                  <a16:creationId xmlns:a16="http://schemas.microsoft.com/office/drawing/2014/main" id="{30BCC0C0-2AA4-A547-8840-C34C63050996}"/>
                </a:ext>
              </a:extLst>
            </p:cNvPr>
            <p:cNvSpPr/>
            <p:nvPr/>
          </p:nvSpPr>
          <p:spPr>
            <a:xfrm>
              <a:off x="1284212" y="1963766"/>
              <a:ext cx="379489" cy="366046"/>
            </a:xfrm>
            <a:custGeom>
              <a:avLst/>
              <a:gdLst/>
              <a:ahLst/>
              <a:cxnLst/>
              <a:rect l="l" t="t" r="r" b="b"/>
              <a:pathLst>
                <a:path w="11913" h="11491" extrusionOk="0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7933;p56">
            <a:extLst>
              <a:ext uri="{FF2B5EF4-FFF2-40B4-BE49-F238E27FC236}">
                <a16:creationId xmlns:a16="http://schemas.microsoft.com/office/drawing/2014/main" id="{DC1BA03C-A66D-6448-A6C1-D6F8A70B9FFC}"/>
              </a:ext>
            </a:extLst>
          </p:cNvPr>
          <p:cNvGrpSpPr/>
          <p:nvPr/>
        </p:nvGrpSpPr>
        <p:grpSpPr>
          <a:xfrm>
            <a:off x="2823453" y="2526776"/>
            <a:ext cx="370219" cy="354928"/>
            <a:chOff x="3037766" y="1969564"/>
            <a:chExt cx="370219" cy="354928"/>
          </a:xfrm>
          <a:solidFill>
            <a:schemeClr val="accent1"/>
          </a:solidFill>
        </p:grpSpPr>
        <p:sp>
          <p:nvSpPr>
            <p:cNvPr id="105" name="Google Shape;7934;p56">
              <a:extLst>
                <a:ext uri="{FF2B5EF4-FFF2-40B4-BE49-F238E27FC236}">
                  <a16:creationId xmlns:a16="http://schemas.microsoft.com/office/drawing/2014/main" id="{BAE33A4E-FD69-B344-9CB3-59E861F595B0}"/>
                </a:ext>
              </a:extLst>
            </p:cNvPr>
            <p:cNvSpPr/>
            <p:nvPr/>
          </p:nvSpPr>
          <p:spPr>
            <a:xfrm>
              <a:off x="3037766" y="1969564"/>
              <a:ext cx="370219" cy="354928"/>
            </a:xfrm>
            <a:custGeom>
              <a:avLst/>
              <a:gdLst/>
              <a:ahLst/>
              <a:cxnLst/>
              <a:rect l="l" t="t" r="r" b="b"/>
              <a:pathLst>
                <a:path w="11622" h="11142" extrusionOk="0">
                  <a:moveTo>
                    <a:pt x="5609" y="366"/>
                  </a:moveTo>
                  <a:lnTo>
                    <a:pt x="7299" y="2069"/>
                  </a:lnTo>
                  <a:lnTo>
                    <a:pt x="6180" y="3188"/>
                  </a:lnTo>
                  <a:lnTo>
                    <a:pt x="4489" y="1486"/>
                  </a:lnTo>
                  <a:lnTo>
                    <a:pt x="5609" y="366"/>
                  </a:lnTo>
                  <a:close/>
                  <a:moveTo>
                    <a:pt x="4263" y="1700"/>
                  </a:moveTo>
                  <a:lnTo>
                    <a:pt x="5954" y="3391"/>
                  </a:lnTo>
                  <a:lnTo>
                    <a:pt x="3596" y="5772"/>
                  </a:lnTo>
                  <a:cubicBezTo>
                    <a:pt x="2989" y="6379"/>
                    <a:pt x="2989" y="7379"/>
                    <a:pt x="3596" y="7986"/>
                  </a:cubicBezTo>
                  <a:cubicBezTo>
                    <a:pt x="3900" y="8296"/>
                    <a:pt x="4302" y="8451"/>
                    <a:pt x="4704" y="8451"/>
                  </a:cubicBezTo>
                  <a:cubicBezTo>
                    <a:pt x="5106" y="8451"/>
                    <a:pt x="5507" y="8296"/>
                    <a:pt x="5811" y="7986"/>
                  </a:cubicBezTo>
                  <a:lnTo>
                    <a:pt x="8180" y="5629"/>
                  </a:lnTo>
                  <a:lnTo>
                    <a:pt x="9097" y="6546"/>
                  </a:lnTo>
                  <a:cubicBezTo>
                    <a:pt x="9127" y="6576"/>
                    <a:pt x="9169" y="6590"/>
                    <a:pt x="9210" y="6590"/>
                  </a:cubicBezTo>
                  <a:cubicBezTo>
                    <a:pt x="9252" y="6590"/>
                    <a:pt x="9294" y="6576"/>
                    <a:pt x="9323" y="6546"/>
                  </a:cubicBezTo>
                  <a:cubicBezTo>
                    <a:pt x="9383" y="6486"/>
                    <a:pt x="9383" y="6379"/>
                    <a:pt x="9323" y="6320"/>
                  </a:cubicBezTo>
                  <a:lnTo>
                    <a:pt x="8407" y="5403"/>
                  </a:lnTo>
                  <a:lnTo>
                    <a:pt x="9514" y="4284"/>
                  </a:lnTo>
                  <a:lnTo>
                    <a:pt x="11216" y="5986"/>
                  </a:lnTo>
                  <a:lnTo>
                    <a:pt x="10097" y="7093"/>
                  </a:lnTo>
                  <a:lnTo>
                    <a:pt x="9776" y="6772"/>
                  </a:lnTo>
                  <a:cubicBezTo>
                    <a:pt x="9746" y="6742"/>
                    <a:pt x="9704" y="6727"/>
                    <a:pt x="9663" y="6727"/>
                  </a:cubicBezTo>
                  <a:cubicBezTo>
                    <a:pt x="9621" y="6727"/>
                    <a:pt x="9579" y="6742"/>
                    <a:pt x="9550" y="6772"/>
                  </a:cubicBezTo>
                  <a:cubicBezTo>
                    <a:pt x="9490" y="6832"/>
                    <a:pt x="9490" y="6939"/>
                    <a:pt x="9550" y="6998"/>
                  </a:cubicBezTo>
                  <a:lnTo>
                    <a:pt x="9871" y="7320"/>
                  </a:lnTo>
                  <a:lnTo>
                    <a:pt x="7514" y="9689"/>
                  </a:lnTo>
                  <a:cubicBezTo>
                    <a:pt x="6746" y="10463"/>
                    <a:pt x="5728" y="10850"/>
                    <a:pt x="4708" y="10850"/>
                  </a:cubicBezTo>
                  <a:cubicBezTo>
                    <a:pt x="3689" y="10850"/>
                    <a:pt x="2668" y="10463"/>
                    <a:pt x="1894" y="9689"/>
                  </a:cubicBezTo>
                  <a:cubicBezTo>
                    <a:pt x="346" y="8141"/>
                    <a:pt x="346" y="5605"/>
                    <a:pt x="1894" y="4057"/>
                  </a:cubicBezTo>
                  <a:lnTo>
                    <a:pt x="4263" y="1700"/>
                  </a:lnTo>
                  <a:close/>
                  <a:moveTo>
                    <a:pt x="5615" y="0"/>
                  </a:moveTo>
                  <a:cubicBezTo>
                    <a:pt x="5573" y="0"/>
                    <a:pt x="5531" y="15"/>
                    <a:pt x="5501" y="45"/>
                  </a:cubicBezTo>
                  <a:lnTo>
                    <a:pt x="1668" y="3843"/>
                  </a:lnTo>
                  <a:cubicBezTo>
                    <a:pt x="1" y="5510"/>
                    <a:pt x="1" y="8225"/>
                    <a:pt x="1668" y="9891"/>
                  </a:cubicBezTo>
                  <a:cubicBezTo>
                    <a:pt x="2507" y="10725"/>
                    <a:pt x="3605" y="11142"/>
                    <a:pt x="4702" y="11142"/>
                  </a:cubicBezTo>
                  <a:cubicBezTo>
                    <a:pt x="5799" y="11142"/>
                    <a:pt x="6894" y="10725"/>
                    <a:pt x="7728" y="9891"/>
                  </a:cubicBezTo>
                  <a:lnTo>
                    <a:pt x="11538" y="6081"/>
                  </a:lnTo>
                  <a:cubicBezTo>
                    <a:pt x="11621" y="6046"/>
                    <a:pt x="11621" y="5939"/>
                    <a:pt x="11562" y="5879"/>
                  </a:cubicBezTo>
                  <a:lnTo>
                    <a:pt x="9633" y="3962"/>
                  </a:lnTo>
                  <a:cubicBezTo>
                    <a:pt x="9603" y="3932"/>
                    <a:pt x="9564" y="3917"/>
                    <a:pt x="9526" y="3917"/>
                  </a:cubicBezTo>
                  <a:cubicBezTo>
                    <a:pt x="9487" y="3917"/>
                    <a:pt x="9448" y="3932"/>
                    <a:pt x="9419" y="3962"/>
                  </a:cubicBezTo>
                  <a:lnTo>
                    <a:pt x="5609" y="7772"/>
                  </a:lnTo>
                  <a:cubicBezTo>
                    <a:pt x="5359" y="8016"/>
                    <a:pt x="5037" y="8138"/>
                    <a:pt x="4717" y="8138"/>
                  </a:cubicBezTo>
                  <a:cubicBezTo>
                    <a:pt x="4397" y="8138"/>
                    <a:pt x="4079" y="8016"/>
                    <a:pt x="3835" y="7772"/>
                  </a:cubicBezTo>
                  <a:cubicBezTo>
                    <a:pt x="3346" y="7272"/>
                    <a:pt x="3346" y="6486"/>
                    <a:pt x="3835" y="5998"/>
                  </a:cubicBezTo>
                  <a:lnTo>
                    <a:pt x="7645" y="2188"/>
                  </a:lnTo>
                  <a:cubicBezTo>
                    <a:pt x="7704" y="2129"/>
                    <a:pt x="7704" y="2021"/>
                    <a:pt x="7645" y="1962"/>
                  </a:cubicBezTo>
                  <a:lnTo>
                    <a:pt x="5728" y="45"/>
                  </a:lnTo>
                  <a:cubicBezTo>
                    <a:pt x="5698" y="15"/>
                    <a:pt x="5656" y="0"/>
                    <a:pt x="5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935;p56">
              <a:extLst>
                <a:ext uri="{FF2B5EF4-FFF2-40B4-BE49-F238E27FC236}">
                  <a16:creationId xmlns:a16="http://schemas.microsoft.com/office/drawing/2014/main" id="{658B10AA-94A3-0245-B996-55B1EEDC80AC}"/>
                </a:ext>
              </a:extLst>
            </p:cNvPr>
            <p:cNvSpPr/>
            <p:nvPr/>
          </p:nvSpPr>
          <p:spPr>
            <a:xfrm>
              <a:off x="3081757" y="2197136"/>
              <a:ext cx="11436" cy="10448"/>
            </a:xfrm>
            <a:custGeom>
              <a:avLst/>
              <a:gdLst/>
              <a:ahLst/>
              <a:cxnLst/>
              <a:rect l="l" t="t" r="r" b="b"/>
              <a:pathLst>
                <a:path w="359" h="328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16"/>
                    <a:pt x="1" y="211"/>
                    <a:pt x="60" y="283"/>
                  </a:cubicBezTo>
                  <a:cubicBezTo>
                    <a:pt x="90" y="313"/>
                    <a:pt x="132" y="327"/>
                    <a:pt x="173" y="327"/>
                  </a:cubicBezTo>
                  <a:cubicBezTo>
                    <a:pt x="215" y="327"/>
                    <a:pt x="257" y="313"/>
                    <a:pt x="287" y="283"/>
                  </a:cubicBezTo>
                  <a:cubicBezTo>
                    <a:pt x="358" y="211"/>
                    <a:pt x="358" y="116"/>
                    <a:pt x="287" y="45"/>
                  </a:cubicBez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936;p56">
              <a:extLst>
                <a:ext uri="{FF2B5EF4-FFF2-40B4-BE49-F238E27FC236}">
                  <a16:creationId xmlns:a16="http://schemas.microsoft.com/office/drawing/2014/main" id="{90073B21-C188-C14B-8E38-4C38CFB20DBD}"/>
                </a:ext>
              </a:extLst>
            </p:cNvPr>
            <p:cNvSpPr/>
            <p:nvPr/>
          </p:nvSpPr>
          <p:spPr>
            <a:xfrm>
              <a:off x="3081375" y="2168689"/>
              <a:ext cx="11436" cy="10448"/>
            </a:xfrm>
            <a:custGeom>
              <a:avLst/>
              <a:gdLst/>
              <a:ahLst/>
              <a:cxnLst/>
              <a:rect l="l" t="t" r="r" b="b"/>
              <a:pathLst>
                <a:path w="359" h="328" extrusionOk="0">
                  <a:moveTo>
                    <a:pt x="185" y="0"/>
                  </a:moveTo>
                  <a:cubicBezTo>
                    <a:pt x="144" y="0"/>
                    <a:pt x="102" y="15"/>
                    <a:pt x="72" y="45"/>
                  </a:cubicBezTo>
                  <a:cubicBezTo>
                    <a:pt x="1" y="116"/>
                    <a:pt x="1" y="223"/>
                    <a:pt x="72" y="283"/>
                  </a:cubicBezTo>
                  <a:cubicBezTo>
                    <a:pt x="102" y="313"/>
                    <a:pt x="144" y="328"/>
                    <a:pt x="185" y="328"/>
                  </a:cubicBezTo>
                  <a:cubicBezTo>
                    <a:pt x="227" y="328"/>
                    <a:pt x="269" y="313"/>
                    <a:pt x="299" y="283"/>
                  </a:cubicBezTo>
                  <a:cubicBezTo>
                    <a:pt x="358" y="223"/>
                    <a:pt x="358" y="116"/>
                    <a:pt x="299" y="45"/>
                  </a:cubicBezTo>
                  <a:cubicBezTo>
                    <a:pt x="269" y="15"/>
                    <a:pt x="227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937;p56">
              <a:extLst>
                <a:ext uri="{FF2B5EF4-FFF2-40B4-BE49-F238E27FC236}">
                  <a16:creationId xmlns:a16="http://schemas.microsoft.com/office/drawing/2014/main" id="{D57B8ABC-9F3B-FA43-9504-962C4BC1087F}"/>
                </a:ext>
              </a:extLst>
            </p:cNvPr>
            <p:cNvSpPr/>
            <p:nvPr/>
          </p:nvSpPr>
          <p:spPr>
            <a:xfrm>
              <a:off x="3298340" y="2210770"/>
              <a:ext cx="11404" cy="10480"/>
            </a:xfrm>
            <a:custGeom>
              <a:avLst/>
              <a:gdLst/>
              <a:ahLst/>
              <a:cxnLst/>
              <a:rect l="l" t="t" r="r" b="b"/>
              <a:pathLst>
                <a:path w="358" h="329" extrusionOk="0">
                  <a:moveTo>
                    <a:pt x="179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17"/>
                    <a:pt x="0" y="212"/>
                    <a:pt x="60" y="283"/>
                  </a:cubicBezTo>
                  <a:cubicBezTo>
                    <a:pt x="96" y="313"/>
                    <a:pt x="137" y="328"/>
                    <a:pt x="179" y="328"/>
                  </a:cubicBezTo>
                  <a:cubicBezTo>
                    <a:pt x="221" y="328"/>
                    <a:pt x="262" y="313"/>
                    <a:pt x="298" y="283"/>
                  </a:cubicBezTo>
                  <a:cubicBezTo>
                    <a:pt x="358" y="212"/>
                    <a:pt x="358" y="117"/>
                    <a:pt x="298" y="45"/>
                  </a:cubicBezTo>
                  <a:cubicBezTo>
                    <a:pt x="262" y="16"/>
                    <a:pt x="221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7938;p56">
            <a:extLst>
              <a:ext uri="{FF2B5EF4-FFF2-40B4-BE49-F238E27FC236}">
                <a16:creationId xmlns:a16="http://schemas.microsoft.com/office/drawing/2014/main" id="{1ABC1E79-E92E-4D4B-BA8F-57648B4FF64D}"/>
              </a:ext>
            </a:extLst>
          </p:cNvPr>
          <p:cNvGrpSpPr/>
          <p:nvPr/>
        </p:nvGrpSpPr>
        <p:grpSpPr>
          <a:xfrm>
            <a:off x="3768240" y="2528942"/>
            <a:ext cx="304566" cy="350501"/>
            <a:chOff x="3982553" y="1971730"/>
            <a:chExt cx="304566" cy="350501"/>
          </a:xfrm>
          <a:solidFill>
            <a:schemeClr val="accent1"/>
          </a:solidFill>
        </p:grpSpPr>
        <p:sp>
          <p:nvSpPr>
            <p:cNvPr id="110" name="Google Shape;7939;p56">
              <a:extLst>
                <a:ext uri="{FF2B5EF4-FFF2-40B4-BE49-F238E27FC236}">
                  <a16:creationId xmlns:a16="http://schemas.microsoft.com/office/drawing/2014/main" id="{A4E41BB5-5AC7-954F-BCA5-7ECD29050243}"/>
                </a:ext>
              </a:extLst>
            </p:cNvPr>
            <p:cNvSpPr/>
            <p:nvPr/>
          </p:nvSpPr>
          <p:spPr>
            <a:xfrm>
              <a:off x="4037535" y="2176558"/>
              <a:ext cx="196513" cy="145673"/>
            </a:xfrm>
            <a:custGeom>
              <a:avLst/>
              <a:gdLst/>
              <a:ahLst/>
              <a:cxnLst/>
              <a:rect l="l" t="t" r="r" b="b"/>
              <a:pathLst>
                <a:path w="6169" h="4573" extrusionOk="0">
                  <a:moveTo>
                    <a:pt x="1441" y="322"/>
                  </a:moveTo>
                  <a:cubicBezTo>
                    <a:pt x="1584" y="322"/>
                    <a:pt x="1727" y="441"/>
                    <a:pt x="1727" y="595"/>
                  </a:cubicBezTo>
                  <a:lnTo>
                    <a:pt x="1727" y="4251"/>
                  </a:lnTo>
                  <a:lnTo>
                    <a:pt x="1167" y="4251"/>
                  </a:lnTo>
                  <a:lnTo>
                    <a:pt x="1167" y="595"/>
                  </a:lnTo>
                  <a:lnTo>
                    <a:pt x="1156" y="595"/>
                  </a:lnTo>
                  <a:cubicBezTo>
                    <a:pt x="1156" y="453"/>
                    <a:pt x="1275" y="322"/>
                    <a:pt x="1441" y="322"/>
                  </a:cubicBezTo>
                  <a:close/>
                  <a:moveTo>
                    <a:pt x="3061" y="322"/>
                  </a:moveTo>
                  <a:cubicBezTo>
                    <a:pt x="3227" y="322"/>
                    <a:pt x="3346" y="441"/>
                    <a:pt x="3346" y="595"/>
                  </a:cubicBezTo>
                  <a:lnTo>
                    <a:pt x="3346" y="4251"/>
                  </a:lnTo>
                  <a:lnTo>
                    <a:pt x="2799" y="4251"/>
                  </a:lnTo>
                  <a:lnTo>
                    <a:pt x="2799" y="595"/>
                  </a:lnTo>
                  <a:lnTo>
                    <a:pt x="2775" y="595"/>
                  </a:lnTo>
                  <a:cubicBezTo>
                    <a:pt x="2775" y="453"/>
                    <a:pt x="2894" y="322"/>
                    <a:pt x="3061" y="322"/>
                  </a:cubicBezTo>
                  <a:close/>
                  <a:moveTo>
                    <a:pt x="4680" y="322"/>
                  </a:moveTo>
                  <a:cubicBezTo>
                    <a:pt x="4835" y="322"/>
                    <a:pt x="4966" y="441"/>
                    <a:pt x="4966" y="595"/>
                  </a:cubicBezTo>
                  <a:lnTo>
                    <a:pt x="4966" y="4251"/>
                  </a:lnTo>
                  <a:lnTo>
                    <a:pt x="4406" y="4251"/>
                  </a:lnTo>
                  <a:lnTo>
                    <a:pt x="4406" y="595"/>
                  </a:lnTo>
                  <a:cubicBezTo>
                    <a:pt x="4406" y="453"/>
                    <a:pt x="4525" y="322"/>
                    <a:pt x="4680" y="322"/>
                  </a:cubicBezTo>
                  <a:close/>
                  <a:moveTo>
                    <a:pt x="1441" y="0"/>
                  </a:moveTo>
                  <a:cubicBezTo>
                    <a:pt x="1108" y="0"/>
                    <a:pt x="846" y="274"/>
                    <a:pt x="846" y="595"/>
                  </a:cubicBezTo>
                  <a:lnTo>
                    <a:pt x="846" y="4251"/>
                  </a:lnTo>
                  <a:lnTo>
                    <a:pt x="322" y="4251"/>
                  </a:lnTo>
                  <a:lnTo>
                    <a:pt x="322" y="2536"/>
                  </a:lnTo>
                  <a:cubicBezTo>
                    <a:pt x="322" y="2441"/>
                    <a:pt x="251" y="2370"/>
                    <a:pt x="155" y="2370"/>
                  </a:cubicBezTo>
                  <a:cubicBezTo>
                    <a:pt x="72" y="2370"/>
                    <a:pt x="1" y="2441"/>
                    <a:pt x="1" y="2536"/>
                  </a:cubicBezTo>
                  <a:lnTo>
                    <a:pt x="1" y="4405"/>
                  </a:lnTo>
                  <a:cubicBezTo>
                    <a:pt x="1" y="4501"/>
                    <a:pt x="72" y="4572"/>
                    <a:pt x="155" y="4572"/>
                  </a:cubicBezTo>
                  <a:lnTo>
                    <a:pt x="6001" y="4572"/>
                  </a:lnTo>
                  <a:cubicBezTo>
                    <a:pt x="6097" y="4572"/>
                    <a:pt x="6168" y="4501"/>
                    <a:pt x="6168" y="4405"/>
                  </a:cubicBezTo>
                  <a:lnTo>
                    <a:pt x="6168" y="834"/>
                  </a:lnTo>
                  <a:cubicBezTo>
                    <a:pt x="6144" y="750"/>
                    <a:pt x="6073" y="679"/>
                    <a:pt x="5978" y="679"/>
                  </a:cubicBezTo>
                  <a:cubicBezTo>
                    <a:pt x="5894" y="679"/>
                    <a:pt x="5811" y="750"/>
                    <a:pt x="5811" y="834"/>
                  </a:cubicBezTo>
                  <a:lnTo>
                    <a:pt x="5811" y="4251"/>
                  </a:lnTo>
                  <a:lnTo>
                    <a:pt x="5299" y="4251"/>
                  </a:lnTo>
                  <a:lnTo>
                    <a:pt x="5299" y="595"/>
                  </a:lnTo>
                  <a:cubicBezTo>
                    <a:pt x="5299" y="274"/>
                    <a:pt x="5025" y="0"/>
                    <a:pt x="4704" y="0"/>
                  </a:cubicBezTo>
                  <a:cubicBezTo>
                    <a:pt x="4370" y="0"/>
                    <a:pt x="4108" y="274"/>
                    <a:pt x="4108" y="595"/>
                  </a:cubicBezTo>
                  <a:lnTo>
                    <a:pt x="4108" y="4251"/>
                  </a:lnTo>
                  <a:lnTo>
                    <a:pt x="3656" y="4251"/>
                  </a:lnTo>
                  <a:lnTo>
                    <a:pt x="3656" y="595"/>
                  </a:lnTo>
                  <a:cubicBezTo>
                    <a:pt x="3656" y="274"/>
                    <a:pt x="3394" y="0"/>
                    <a:pt x="3061" y="0"/>
                  </a:cubicBezTo>
                  <a:cubicBezTo>
                    <a:pt x="2739" y="0"/>
                    <a:pt x="2465" y="274"/>
                    <a:pt x="2465" y="595"/>
                  </a:cubicBezTo>
                  <a:lnTo>
                    <a:pt x="2465" y="4251"/>
                  </a:lnTo>
                  <a:lnTo>
                    <a:pt x="2037" y="4251"/>
                  </a:lnTo>
                  <a:lnTo>
                    <a:pt x="2037" y="595"/>
                  </a:lnTo>
                  <a:cubicBezTo>
                    <a:pt x="2037" y="274"/>
                    <a:pt x="1763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940;p56">
              <a:extLst>
                <a:ext uri="{FF2B5EF4-FFF2-40B4-BE49-F238E27FC236}">
                  <a16:creationId xmlns:a16="http://schemas.microsoft.com/office/drawing/2014/main" id="{D470567A-6416-5041-B2B1-746E8FDF21B0}"/>
                </a:ext>
              </a:extLst>
            </p:cNvPr>
            <p:cNvSpPr/>
            <p:nvPr/>
          </p:nvSpPr>
          <p:spPr>
            <a:xfrm>
              <a:off x="3982553" y="1971730"/>
              <a:ext cx="304566" cy="272360"/>
            </a:xfrm>
            <a:custGeom>
              <a:avLst/>
              <a:gdLst/>
              <a:ahLst/>
              <a:cxnLst/>
              <a:rect l="l" t="t" r="r" b="b"/>
              <a:pathLst>
                <a:path w="9561" h="8550" extrusionOk="0">
                  <a:moveTo>
                    <a:pt x="8632" y="346"/>
                  </a:moveTo>
                  <a:cubicBezTo>
                    <a:pt x="8966" y="346"/>
                    <a:pt x="9239" y="632"/>
                    <a:pt x="9239" y="953"/>
                  </a:cubicBezTo>
                  <a:cubicBezTo>
                    <a:pt x="9239" y="1287"/>
                    <a:pt x="8954" y="1572"/>
                    <a:pt x="8632" y="1572"/>
                  </a:cubicBezTo>
                  <a:lnTo>
                    <a:pt x="929" y="1572"/>
                  </a:lnTo>
                  <a:cubicBezTo>
                    <a:pt x="596" y="1572"/>
                    <a:pt x="322" y="1287"/>
                    <a:pt x="322" y="953"/>
                  </a:cubicBezTo>
                  <a:cubicBezTo>
                    <a:pt x="322" y="632"/>
                    <a:pt x="607" y="346"/>
                    <a:pt x="929" y="346"/>
                  </a:cubicBezTo>
                  <a:close/>
                  <a:moveTo>
                    <a:pt x="6787" y="3835"/>
                  </a:moveTo>
                  <a:cubicBezTo>
                    <a:pt x="6811" y="4073"/>
                    <a:pt x="6930" y="4275"/>
                    <a:pt x="7096" y="4442"/>
                  </a:cubicBezTo>
                  <a:lnTo>
                    <a:pt x="2524" y="4442"/>
                  </a:lnTo>
                  <a:cubicBezTo>
                    <a:pt x="2715" y="4275"/>
                    <a:pt x="2822" y="4049"/>
                    <a:pt x="2858" y="3835"/>
                  </a:cubicBezTo>
                  <a:close/>
                  <a:moveTo>
                    <a:pt x="7870" y="1882"/>
                  </a:moveTo>
                  <a:cubicBezTo>
                    <a:pt x="8573" y="1882"/>
                    <a:pt x="9144" y="2453"/>
                    <a:pt x="9144" y="3156"/>
                  </a:cubicBezTo>
                  <a:cubicBezTo>
                    <a:pt x="9168" y="3870"/>
                    <a:pt x="8597" y="4442"/>
                    <a:pt x="7894" y="4442"/>
                  </a:cubicBezTo>
                  <a:lnTo>
                    <a:pt x="7823" y="4442"/>
                  </a:lnTo>
                  <a:cubicBezTo>
                    <a:pt x="7644" y="4406"/>
                    <a:pt x="7477" y="4335"/>
                    <a:pt x="7334" y="4216"/>
                  </a:cubicBezTo>
                  <a:cubicBezTo>
                    <a:pt x="7203" y="4097"/>
                    <a:pt x="7108" y="3918"/>
                    <a:pt x="7096" y="3716"/>
                  </a:cubicBezTo>
                  <a:cubicBezTo>
                    <a:pt x="7084" y="3513"/>
                    <a:pt x="7156" y="3323"/>
                    <a:pt x="7275" y="3192"/>
                  </a:cubicBezTo>
                  <a:cubicBezTo>
                    <a:pt x="7377" y="3070"/>
                    <a:pt x="7523" y="3011"/>
                    <a:pt x="7672" y="3011"/>
                  </a:cubicBezTo>
                  <a:cubicBezTo>
                    <a:pt x="7801" y="3011"/>
                    <a:pt x="7932" y="3056"/>
                    <a:pt x="8037" y="3144"/>
                  </a:cubicBezTo>
                  <a:cubicBezTo>
                    <a:pt x="8108" y="3215"/>
                    <a:pt x="8156" y="3311"/>
                    <a:pt x="8168" y="3418"/>
                  </a:cubicBezTo>
                  <a:cubicBezTo>
                    <a:pt x="8168" y="3513"/>
                    <a:pt x="8132" y="3620"/>
                    <a:pt x="8061" y="3692"/>
                  </a:cubicBezTo>
                  <a:cubicBezTo>
                    <a:pt x="8001" y="3751"/>
                    <a:pt x="8001" y="3858"/>
                    <a:pt x="8073" y="3918"/>
                  </a:cubicBezTo>
                  <a:cubicBezTo>
                    <a:pt x="8101" y="3946"/>
                    <a:pt x="8140" y="3961"/>
                    <a:pt x="8180" y="3961"/>
                  </a:cubicBezTo>
                  <a:cubicBezTo>
                    <a:pt x="8224" y="3961"/>
                    <a:pt x="8268" y="3943"/>
                    <a:pt x="8299" y="3906"/>
                  </a:cubicBezTo>
                  <a:cubicBezTo>
                    <a:pt x="8430" y="3751"/>
                    <a:pt x="8489" y="3573"/>
                    <a:pt x="8477" y="3382"/>
                  </a:cubicBezTo>
                  <a:cubicBezTo>
                    <a:pt x="8466" y="3192"/>
                    <a:pt x="8394" y="3013"/>
                    <a:pt x="8239" y="2894"/>
                  </a:cubicBezTo>
                  <a:cubicBezTo>
                    <a:pt x="8075" y="2746"/>
                    <a:pt x="7872" y="2674"/>
                    <a:pt x="7672" y="2674"/>
                  </a:cubicBezTo>
                  <a:cubicBezTo>
                    <a:pt x="7437" y="2674"/>
                    <a:pt x="7204" y="2773"/>
                    <a:pt x="7037" y="2965"/>
                  </a:cubicBezTo>
                  <a:cubicBezTo>
                    <a:pt x="6906" y="3120"/>
                    <a:pt x="6811" y="3287"/>
                    <a:pt x="6787" y="3489"/>
                  </a:cubicBezTo>
                  <a:lnTo>
                    <a:pt x="2858" y="3489"/>
                  </a:lnTo>
                  <a:cubicBezTo>
                    <a:pt x="2822" y="3287"/>
                    <a:pt x="2751" y="3120"/>
                    <a:pt x="2596" y="2965"/>
                  </a:cubicBezTo>
                  <a:cubicBezTo>
                    <a:pt x="2453" y="2799"/>
                    <a:pt x="2239" y="2692"/>
                    <a:pt x="2000" y="2680"/>
                  </a:cubicBezTo>
                  <a:cubicBezTo>
                    <a:pt x="1985" y="2679"/>
                    <a:pt x="1970" y="2678"/>
                    <a:pt x="1954" y="2678"/>
                  </a:cubicBezTo>
                  <a:cubicBezTo>
                    <a:pt x="1754" y="2678"/>
                    <a:pt x="1547" y="2750"/>
                    <a:pt x="1381" y="2894"/>
                  </a:cubicBezTo>
                  <a:cubicBezTo>
                    <a:pt x="1227" y="3025"/>
                    <a:pt x="1155" y="3192"/>
                    <a:pt x="1143" y="3382"/>
                  </a:cubicBezTo>
                  <a:cubicBezTo>
                    <a:pt x="1119" y="3573"/>
                    <a:pt x="1203" y="3751"/>
                    <a:pt x="1322" y="3906"/>
                  </a:cubicBezTo>
                  <a:cubicBezTo>
                    <a:pt x="1355" y="3939"/>
                    <a:pt x="1402" y="3957"/>
                    <a:pt x="1447" y="3957"/>
                  </a:cubicBezTo>
                  <a:cubicBezTo>
                    <a:pt x="1485" y="3957"/>
                    <a:pt x="1521" y="3945"/>
                    <a:pt x="1548" y="3918"/>
                  </a:cubicBezTo>
                  <a:cubicBezTo>
                    <a:pt x="1596" y="3858"/>
                    <a:pt x="1619" y="3751"/>
                    <a:pt x="1560" y="3692"/>
                  </a:cubicBezTo>
                  <a:cubicBezTo>
                    <a:pt x="1488" y="3620"/>
                    <a:pt x="1453" y="3513"/>
                    <a:pt x="1453" y="3418"/>
                  </a:cubicBezTo>
                  <a:cubicBezTo>
                    <a:pt x="1453" y="3311"/>
                    <a:pt x="1512" y="3204"/>
                    <a:pt x="1584" y="3144"/>
                  </a:cubicBezTo>
                  <a:cubicBezTo>
                    <a:pt x="1682" y="3068"/>
                    <a:pt x="1800" y="3012"/>
                    <a:pt x="1937" y="3012"/>
                  </a:cubicBezTo>
                  <a:cubicBezTo>
                    <a:pt x="1950" y="3012"/>
                    <a:pt x="1963" y="3012"/>
                    <a:pt x="1977" y="3013"/>
                  </a:cubicBezTo>
                  <a:cubicBezTo>
                    <a:pt x="2120" y="3025"/>
                    <a:pt x="2239" y="3085"/>
                    <a:pt x="2346" y="3192"/>
                  </a:cubicBezTo>
                  <a:cubicBezTo>
                    <a:pt x="2608" y="3489"/>
                    <a:pt x="2584" y="3954"/>
                    <a:pt x="2286" y="4216"/>
                  </a:cubicBezTo>
                  <a:cubicBezTo>
                    <a:pt x="2155" y="4335"/>
                    <a:pt x="1977" y="4406"/>
                    <a:pt x="1798" y="4442"/>
                  </a:cubicBezTo>
                  <a:lnTo>
                    <a:pt x="1727" y="4442"/>
                  </a:lnTo>
                  <a:cubicBezTo>
                    <a:pt x="1024" y="4442"/>
                    <a:pt x="441" y="3858"/>
                    <a:pt x="441" y="3156"/>
                  </a:cubicBezTo>
                  <a:cubicBezTo>
                    <a:pt x="441" y="2465"/>
                    <a:pt x="1024" y="1882"/>
                    <a:pt x="1727" y="1882"/>
                  </a:cubicBezTo>
                  <a:close/>
                  <a:moveTo>
                    <a:pt x="7537" y="4763"/>
                  </a:moveTo>
                  <a:lnTo>
                    <a:pt x="7537" y="5573"/>
                  </a:lnTo>
                  <a:lnTo>
                    <a:pt x="2036" y="5573"/>
                  </a:lnTo>
                  <a:lnTo>
                    <a:pt x="2036" y="4763"/>
                  </a:lnTo>
                  <a:close/>
                  <a:moveTo>
                    <a:pt x="929" y="1"/>
                  </a:moveTo>
                  <a:cubicBezTo>
                    <a:pt x="417" y="1"/>
                    <a:pt x="0" y="418"/>
                    <a:pt x="0" y="941"/>
                  </a:cubicBezTo>
                  <a:cubicBezTo>
                    <a:pt x="0" y="1418"/>
                    <a:pt x="357" y="1811"/>
                    <a:pt x="798" y="1870"/>
                  </a:cubicBezTo>
                  <a:cubicBezTo>
                    <a:pt x="393" y="2168"/>
                    <a:pt x="143" y="2620"/>
                    <a:pt x="143" y="3144"/>
                  </a:cubicBezTo>
                  <a:cubicBezTo>
                    <a:pt x="143" y="4013"/>
                    <a:pt x="834" y="4728"/>
                    <a:pt x="1691" y="4739"/>
                  </a:cubicBezTo>
                  <a:lnTo>
                    <a:pt x="1703" y="4739"/>
                  </a:lnTo>
                  <a:lnTo>
                    <a:pt x="1703" y="5704"/>
                  </a:lnTo>
                  <a:lnTo>
                    <a:pt x="1703" y="8383"/>
                  </a:lnTo>
                  <a:cubicBezTo>
                    <a:pt x="1703" y="8478"/>
                    <a:pt x="1786" y="8549"/>
                    <a:pt x="1869" y="8549"/>
                  </a:cubicBezTo>
                  <a:cubicBezTo>
                    <a:pt x="1965" y="8549"/>
                    <a:pt x="2036" y="8478"/>
                    <a:pt x="2036" y="8383"/>
                  </a:cubicBezTo>
                  <a:lnTo>
                    <a:pt x="2036" y="5894"/>
                  </a:lnTo>
                  <a:lnTo>
                    <a:pt x="7537" y="5894"/>
                  </a:lnTo>
                  <a:lnTo>
                    <a:pt x="7537" y="6692"/>
                  </a:lnTo>
                  <a:cubicBezTo>
                    <a:pt x="7537" y="6775"/>
                    <a:pt x="7620" y="6847"/>
                    <a:pt x="7704" y="6847"/>
                  </a:cubicBezTo>
                  <a:cubicBezTo>
                    <a:pt x="7799" y="6847"/>
                    <a:pt x="7870" y="6775"/>
                    <a:pt x="7870" y="6692"/>
                  </a:cubicBezTo>
                  <a:lnTo>
                    <a:pt x="7870" y="5740"/>
                  </a:lnTo>
                  <a:lnTo>
                    <a:pt x="7870" y="4763"/>
                  </a:lnTo>
                  <a:lnTo>
                    <a:pt x="7918" y="4763"/>
                  </a:lnTo>
                  <a:cubicBezTo>
                    <a:pt x="7930" y="4763"/>
                    <a:pt x="7942" y="4763"/>
                    <a:pt x="7954" y="4751"/>
                  </a:cubicBezTo>
                  <a:cubicBezTo>
                    <a:pt x="8823" y="4728"/>
                    <a:pt x="9501" y="4025"/>
                    <a:pt x="9501" y="3156"/>
                  </a:cubicBezTo>
                  <a:cubicBezTo>
                    <a:pt x="9489" y="2644"/>
                    <a:pt x="9228" y="2168"/>
                    <a:pt x="8823" y="1870"/>
                  </a:cubicBezTo>
                  <a:cubicBezTo>
                    <a:pt x="9251" y="1775"/>
                    <a:pt x="9561" y="1406"/>
                    <a:pt x="9561" y="941"/>
                  </a:cubicBezTo>
                  <a:cubicBezTo>
                    <a:pt x="9561" y="418"/>
                    <a:pt x="9144" y="1"/>
                    <a:pt x="8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7941;p56">
            <a:extLst>
              <a:ext uri="{FF2B5EF4-FFF2-40B4-BE49-F238E27FC236}">
                <a16:creationId xmlns:a16="http://schemas.microsoft.com/office/drawing/2014/main" id="{337C1138-BEDA-9B4B-A597-7251942508C4}"/>
              </a:ext>
            </a:extLst>
          </p:cNvPr>
          <p:cNvGrpSpPr/>
          <p:nvPr/>
        </p:nvGrpSpPr>
        <p:grpSpPr>
          <a:xfrm>
            <a:off x="2353528" y="2551336"/>
            <a:ext cx="399812" cy="306477"/>
            <a:chOff x="2567841" y="1994124"/>
            <a:chExt cx="399812" cy="306477"/>
          </a:xfrm>
          <a:solidFill>
            <a:schemeClr val="accent1"/>
          </a:solidFill>
        </p:grpSpPr>
        <p:sp>
          <p:nvSpPr>
            <p:cNvPr id="113" name="Google Shape;7942;p56">
              <a:extLst>
                <a:ext uri="{FF2B5EF4-FFF2-40B4-BE49-F238E27FC236}">
                  <a16:creationId xmlns:a16="http://schemas.microsoft.com/office/drawing/2014/main" id="{865236C6-C444-5F4C-A8A4-C86CA8A55A98}"/>
                </a:ext>
              </a:extLst>
            </p:cNvPr>
            <p:cNvSpPr/>
            <p:nvPr/>
          </p:nvSpPr>
          <p:spPr>
            <a:xfrm>
              <a:off x="2567841" y="1994124"/>
              <a:ext cx="399812" cy="306477"/>
            </a:xfrm>
            <a:custGeom>
              <a:avLst/>
              <a:gdLst/>
              <a:ahLst/>
              <a:cxnLst/>
              <a:rect l="l" t="t" r="r" b="b"/>
              <a:pathLst>
                <a:path w="12551" h="9621" extrusionOk="0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943;p56">
              <a:extLst>
                <a:ext uri="{FF2B5EF4-FFF2-40B4-BE49-F238E27FC236}">
                  <a16:creationId xmlns:a16="http://schemas.microsoft.com/office/drawing/2014/main" id="{79424C7A-206B-B841-A63E-1EB7BEF97BEB}"/>
                </a:ext>
              </a:extLst>
            </p:cNvPr>
            <p:cNvSpPr/>
            <p:nvPr/>
          </p:nvSpPr>
          <p:spPr>
            <a:xfrm>
              <a:off x="2623237" y="2113963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944;p56">
              <a:extLst>
                <a:ext uri="{FF2B5EF4-FFF2-40B4-BE49-F238E27FC236}">
                  <a16:creationId xmlns:a16="http://schemas.microsoft.com/office/drawing/2014/main" id="{7504A6D8-42B9-A74F-88B8-1E0B3CFDE802}"/>
                </a:ext>
              </a:extLst>
            </p:cNvPr>
            <p:cNvSpPr/>
            <p:nvPr/>
          </p:nvSpPr>
          <p:spPr>
            <a:xfrm>
              <a:off x="2623237" y="2017251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7945;p56">
            <a:extLst>
              <a:ext uri="{FF2B5EF4-FFF2-40B4-BE49-F238E27FC236}">
                <a16:creationId xmlns:a16="http://schemas.microsoft.com/office/drawing/2014/main" id="{1B2EF40D-16BB-8C4F-B4C5-1D1E35A1B5D7}"/>
              </a:ext>
            </a:extLst>
          </p:cNvPr>
          <p:cNvGrpSpPr/>
          <p:nvPr/>
        </p:nvGrpSpPr>
        <p:grpSpPr>
          <a:xfrm>
            <a:off x="1997771" y="2517570"/>
            <a:ext cx="324698" cy="372863"/>
            <a:chOff x="2212084" y="1960358"/>
            <a:chExt cx="324698" cy="372863"/>
          </a:xfrm>
          <a:solidFill>
            <a:schemeClr val="accent1"/>
          </a:solidFill>
        </p:grpSpPr>
        <p:sp>
          <p:nvSpPr>
            <p:cNvPr id="117" name="Google Shape;7946;p56">
              <a:extLst>
                <a:ext uri="{FF2B5EF4-FFF2-40B4-BE49-F238E27FC236}">
                  <a16:creationId xmlns:a16="http://schemas.microsoft.com/office/drawing/2014/main" id="{8AC36323-A5A2-514D-A66C-A47A5C7C8A53}"/>
                </a:ext>
              </a:extLst>
            </p:cNvPr>
            <p:cNvSpPr/>
            <p:nvPr/>
          </p:nvSpPr>
          <p:spPr>
            <a:xfrm>
              <a:off x="2291371" y="2128011"/>
              <a:ext cx="166888" cy="166888"/>
            </a:xfrm>
            <a:custGeom>
              <a:avLst/>
              <a:gdLst/>
              <a:ahLst/>
              <a:cxnLst/>
              <a:rect l="l" t="t" r="r" b="b"/>
              <a:pathLst>
                <a:path w="5239" h="5239" extrusionOk="0">
                  <a:moveTo>
                    <a:pt x="2620" y="357"/>
                  </a:moveTo>
                  <a:cubicBezTo>
                    <a:pt x="3870" y="357"/>
                    <a:pt x="4894" y="1369"/>
                    <a:pt x="4894" y="2631"/>
                  </a:cubicBezTo>
                  <a:cubicBezTo>
                    <a:pt x="4894" y="3882"/>
                    <a:pt x="3882" y="4906"/>
                    <a:pt x="2620" y="4906"/>
                  </a:cubicBezTo>
                  <a:cubicBezTo>
                    <a:pt x="1369" y="4906"/>
                    <a:pt x="346" y="3894"/>
                    <a:pt x="346" y="2631"/>
                  </a:cubicBezTo>
                  <a:cubicBezTo>
                    <a:pt x="346" y="1369"/>
                    <a:pt x="1369" y="357"/>
                    <a:pt x="2620" y="357"/>
                  </a:cubicBezTo>
                  <a:close/>
                  <a:moveTo>
                    <a:pt x="2620" y="0"/>
                  </a:moveTo>
                  <a:cubicBezTo>
                    <a:pt x="1179" y="0"/>
                    <a:pt x="0" y="1167"/>
                    <a:pt x="0" y="2620"/>
                  </a:cubicBezTo>
                  <a:cubicBezTo>
                    <a:pt x="0" y="4060"/>
                    <a:pt x="1179" y="5239"/>
                    <a:pt x="2620" y="5239"/>
                  </a:cubicBezTo>
                  <a:cubicBezTo>
                    <a:pt x="4060" y="5239"/>
                    <a:pt x="5239" y="4060"/>
                    <a:pt x="5239" y="2620"/>
                  </a:cubicBezTo>
                  <a:cubicBezTo>
                    <a:pt x="5239" y="1167"/>
                    <a:pt x="4060" y="0"/>
                    <a:pt x="2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947;p56">
              <a:extLst>
                <a:ext uri="{FF2B5EF4-FFF2-40B4-BE49-F238E27FC236}">
                  <a16:creationId xmlns:a16="http://schemas.microsoft.com/office/drawing/2014/main" id="{08457D02-6F2A-ED41-AFB9-D57392D9B338}"/>
                </a:ext>
              </a:extLst>
            </p:cNvPr>
            <p:cNvSpPr/>
            <p:nvPr/>
          </p:nvSpPr>
          <p:spPr>
            <a:xfrm>
              <a:off x="2212084" y="1960358"/>
              <a:ext cx="324698" cy="372863"/>
            </a:xfrm>
            <a:custGeom>
              <a:avLst/>
              <a:gdLst/>
              <a:ahLst/>
              <a:cxnLst/>
              <a:rect l="l" t="t" r="r" b="b"/>
              <a:pathLst>
                <a:path w="10193" h="11705" extrusionOk="0">
                  <a:moveTo>
                    <a:pt x="7502" y="358"/>
                  </a:moveTo>
                  <a:lnTo>
                    <a:pt x="6383" y="2644"/>
                  </a:lnTo>
                  <a:lnTo>
                    <a:pt x="3811" y="2644"/>
                  </a:lnTo>
                  <a:lnTo>
                    <a:pt x="2692" y="358"/>
                  </a:lnTo>
                  <a:close/>
                  <a:moveTo>
                    <a:pt x="6228" y="3001"/>
                  </a:moveTo>
                  <a:lnTo>
                    <a:pt x="5692" y="4096"/>
                  </a:lnTo>
                  <a:cubicBezTo>
                    <a:pt x="5490" y="4073"/>
                    <a:pt x="5299" y="4049"/>
                    <a:pt x="5109" y="4049"/>
                  </a:cubicBezTo>
                  <a:cubicBezTo>
                    <a:pt x="4918" y="4049"/>
                    <a:pt x="4716" y="4073"/>
                    <a:pt x="4525" y="4096"/>
                  </a:cubicBezTo>
                  <a:lnTo>
                    <a:pt x="3989" y="3001"/>
                  </a:lnTo>
                  <a:close/>
                  <a:moveTo>
                    <a:pt x="2334" y="405"/>
                  </a:moveTo>
                  <a:lnTo>
                    <a:pt x="4168" y="4156"/>
                  </a:lnTo>
                  <a:cubicBezTo>
                    <a:pt x="3382" y="4370"/>
                    <a:pt x="2692" y="4799"/>
                    <a:pt x="2180" y="5406"/>
                  </a:cubicBezTo>
                  <a:lnTo>
                    <a:pt x="608" y="2227"/>
                  </a:lnTo>
                  <a:cubicBezTo>
                    <a:pt x="406" y="1787"/>
                    <a:pt x="584" y="1275"/>
                    <a:pt x="1013" y="1060"/>
                  </a:cubicBezTo>
                  <a:lnTo>
                    <a:pt x="2334" y="405"/>
                  </a:lnTo>
                  <a:close/>
                  <a:moveTo>
                    <a:pt x="2418" y="1"/>
                  </a:moveTo>
                  <a:cubicBezTo>
                    <a:pt x="2382" y="1"/>
                    <a:pt x="2358" y="1"/>
                    <a:pt x="2334" y="24"/>
                  </a:cubicBezTo>
                  <a:lnTo>
                    <a:pt x="846" y="751"/>
                  </a:lnTo>
                  <a:cubicBezTo>
                    <a:pt x="251" y="1048"/>
                    <a:pt x="1" y="1775"/>
                    <a:pt x="298" y="2370"/>
                  </a:cubicBezTo>
                  <a:lnTo>
                    <a:pt x="1942" y="5704"/>
                  </a:lnTo>
                  <a:cubicBezTo>
                    <a:pt x="1525" y="6311"/>
                    <a:pt x="1263" y="7073"/>
                    <a:pt x="1263" y="7883"/>
                  </a:cubicBezTo>
                  <a:cubicBezTo>
                    <a:pt x="1263" y="8275"/>
                    <a:pt x="1322" y="8680"/>
                    <a:pt x="1441" y="9049"/>
                  </a:cubicBezTo>
                  <a:cubicBezTo>
                    <a:pt x="1470" y="9126"/>
                    <a:pt x="1544" y="9179"/>
                    <a:pt x="1616" y="9179"/>
                  </a:cubicBezTo>
                  <a:cubicBezTo>
                    <a:pt x="1633" y="9179"/>
                    <a:pt x="1651" y="9176"/>
                    <a:pt x="1668" y="9168"/>
                  </a:cubicBezTo>
                  <a:cubicBezTo>
                    <a:pt x="1763" y="9145"/>
                    <a:pt x="1822" y="9037"/>
                    <a:pt x="1787" y="8954"/>
                  </a:cubicBezTo>
                  <a:cubicBezTo>
                    <a:pt x="1668" y="8609"/>
                    <a:pt x="1620" y="8240"/>
                    <a:pt x="1620" y="7883"/>
                  </a:cubicBezTo>
                  <a:cubicBezTo>
                    <a:pt x="1620" y="5954"/>
                    <a:pt x="3192" y="4394"/>
                    <a:pt x="5109" y="4394"/>
                  </a:cubicBezTo>
                  <a:cubicBezTo>
                    <a:pt x="7026" y="4394"/>
                    <a:pt x="8585" y="5954"/>
                    <a:pt x="8585" y="7883"/>
                  </a:cubicBezTo>
                  <a:cubicBezTo>
                    <a:pt x="8585" y="9799"/>
                    <a:pt x="7026" y="11359"/>
                    <a:pt x="5109" y="11359"/>
                  </a:cubicBezTo>
                  <a:cubicBezTo>
                    <a:pt x="3823" y="11359"/>
                    <a:pt x="2656" y="10657"/>
                    <a:pt x="2037" y="9526"/>
                  </a:cubicBezTo>
                  <a:cubicBezTo>
                    <a:pt x="2012" y="9468"/>
                    <a:pt x="1953" y="9433"/>
                    <a:pt x="1887" y="9433"/>
                  </a:cubicBezTo>
                  <a:cubicBezTo>
                    <a:pt x="1858" y="9433"/>
                    <a:pt x="1828" y="9440"/>
                    <a:pt x="1799" y="9454"/>
                  </a:cubicBezTo>
                  <a:cubicBezTo>
                    <a:pt x="1715" y="9502"/>
                    <a:pt x="1680" y="9597"/>
                    <a:pt x="1727" y="9692"/>
                  </a:cubicBezTo>
                  <a:cubicBezTo>
                    <a:pt x="2394" y="10931"/>
                    <a:pt x="3692" y="11704"/>
                    <a:pt x="5109" y="11704"/>
                  </a:cubicBezTo>
                  <a:cubicBezTo>
                    <a:pt x="7216" y="11704"/>
                    <a:pt x="8942" y="9978"/>
                    <a:pt x="8942" y="7859"/>
                  </a:cubicBezTo>
                  <a:cubicBezTo>
                    <a:pt x="8942" y="7061"/>
                    <a:pt x="8692" y="6311"/>
                    <a:pt x="8276" y="5692"/>
                  </a:cubicBezTo>
                  <a:lnTo>
                    <a:pt x="8966" y="4299"/>
                  </a:lnTo>
                  <a:cubicBezTo>
                    <a:pt x="9002" y="4215"/>
                    <a:pt x="8966" y="4108"/>
                    <a:pt x="8883" y="4061"/>
                  </a:cubicBezTo>
                  <a:cubicBezTo>
                    <a:pt x="8861" y="4051"/>
                    <a:pt x="8838" y="4047"/>
                    <a:pt x="8814" y="4047"/>
                  </a:cubicBezTo>
                  <a:cubicBezTo>
                    <a:pt x="8748" y="4047"/>
                    <a:pt x="8680" y="4082"/>
                    <a:pt x="8645" y="4144"/>
                  </a:cubicBezTo>
                  <a:lnTo>
                    <a:pt x="8038" y="5370"/>
                  </a:lnTo>
                  <a:cubicBezTo>
                    <a:pt x="7537" y="4763"/>
                    <a:pt x="6835" y="4334"/>
                    <a:pt x="6049" y="4120"/>
                  </a:cubicBezTo>
                  <a:lnTo>
                    <a:pt x="7871" y="370"/>
                  </a:lnTo>
                  <a:lnTo>
                    <a:pt x="9204" y="1025"/>
                  </a:lnTo>
                  <a:cubicBezTo>
                    <a:pt x="9633" y="1239"/>
                    <a:pt x="9812" y="1763"/>
                    <a:pt x="9597" y="2191"/>
                  </a:cubicBezTo>
                  <a:lnTo>
                    <a:pt x="8942" y="3513"/>
                  </a:lnTo>
                  <a:cubicBezTo>
                    <a:pt x="8907" y="3608"/>
                    <a:pt x="8942" y="3703"/>
                    <a:pt x="9026" y="3751"/>
                  </a:cubicBezTo>
                  <a:cubicBezTo>
                    <a:pt x="9049" y="3764"/>
                    <a:pt x="9074" y="3770"/>
                    <a:pt x="9099" y="3770"/>
                  </a:cubicBezTo>
                  <a:cubicBezTo>
                    <a:pt x="9164" y="3770"/>
                    <a:pt x="9230" y="3731"/>
                    <a:pt x="9264" y="3680"/>
                  </a:cubicBezTo>
                  <a:lnTo>
                    <a:pt x="9919" y="2358"/>
                  </a:lnTo>
                  <a:cubicBezTo>
                    <a:pt x="10193" y="1775"/>
                    <a:pt x="9943" y="1048"/>
                    <a:pt x="9347" y="751"/>
                  </a:cubicBezTo>
                  <a:lnTo>
                    <a:pt x="7859" y="24"/>
                  </a:lnTo>
                  <a:cubicBezTo>
                    <a:pt x="7835" y="1"/>
                    <a:pt x="7811" y="1"/>
                    <a:pt x="7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948;p56">
              <a:extLst>
                <a:ext uri="{FF2B5EF4-FFF2-40B4-BE49-F238E27FC236}">
                  <a16:creationId xmlns:a16="http://schemas.microsoft.com/office/drawing/2014/main" id="{03D18233-8761-CD40-9D66-B7D3AD187AE1}"/>
                </a:ext>
              </a:extLst>
            </p:cNvPr>
            <p:cNvSpPr/>
            <p:nvPr/>
          </p:nvSpPr>
          <p:spPr>
            <a:xfrm>
              <a:off x="2319435" y="2157190"/>
              <a:ext cx="108880" cy="103210"/>
            </a:xfrm>
            <a:custGeom>
              <a:avLst/>
              <a:gdLst/>
              <a:ahLst/>
              <a:cxnLst/>
              <a:rect l="l" t="t" r="r" b="b"/>
              <a:pathLst>
                <a:path w="3418" h="3240" extrusionOk="0">
                  <a:moveTo>
                    <a:pt x="1739" y="346"/>
                  </a:moveTo>
                  <a:cubicBezTo>
                    <a:pt x="1822" y="346"/>
                    <a:pt x="1881" y="394"/>
                    <a:pt x="1929" y="465"/>
                  </a:cubicBezTo>
                  <a:lnTo>
                    <a:pt x="2096" y="787"/>
                  </a:lnTo>
                  <a:cubicBezTo>
                    <a:pt x="2179" y="953"/>
                    <a:pt x="2334" y="1073"/>
                    <a:pt x="2513" y="1108"/>
                  </a:cubicBezTo>
                  <a:lnTo>
                    <a:pt x="2870" y="1144"/>
                  </a:lnTo>
                  <a:cubicBezTo>
                    <a:pt x="2953" y="1168"/>
                    <a:pt x="3013" y="1203"/>
                    <a:pt x="3048" y="1299"/>
                  </a:cubicBezTo>
                  <a:cubicBezTo>
                    <a:pt x="3072" y="1370"/>
                    <a:pt x="3048" y="1465"/>
                    <a:pt x="2989" y="1525"/>
                  </a:cubicBezTo>
                  <a:lnTo>
                    <a:pt x="2739" y="1775"/>
                  </a:lnTo>
                  <a:cubicBezTo>
                    <a:pt x="2596" y="1906"/>
                    <a:pt x="2536" y="2085"/>
                    <a:pt x="2572" y="2263"/>
                  </a:cubicBezTo>
                  <a:lnTo>
                    <a:pt x="2632" y="2620"/>
                  </a:lnTo>
                  <a:cubicBezTo>
                    <a:pt x="2643" y="2692"/>
                    <a:pt x="2620" y="2787"/>
                    <a:pt x="2536" y="2823"/>
                  </a:cubicBezTo>
                  <a:cubicBezTo>
                    <a:pt x="2493" y="2852"/>
                    <a:pt x="2450" y="2867"/>
                    <a:pt x="2407" y="2867"/>
                  </a:cubicBezTo>
                  <a:cubicBezTo>
                    <a:pt x="2378" y="2867"/>
                    <a:pt x="2350" y="2861"/>
                    <a:pt x="2322" y="2847"/>
                  </a:cubicBezTo>
                  <a:lnTo>
                    <a:pt x="2001" y="2680"/>
                  </a:lnTo>
                  <a:cubicBezTo>
                    <a:pt x="1917" y="2632"/>
                    <a:pt x="1822" y="2620"/>
                    <a:pt x="1739" y="2620"/>
                  </a:cubicBezTo>
                  <a:cubicBezTo>
                    <a:pt x="1643" y="2620"/>
                    <a:pt x="1560" y="2632"/>
                    <a:pt x="1465" y="2680"/>
                  </a:cubicBezTo>
                  <a:lnTo>
                    <a:pt x="1155" y="2847"/>
                  </a:lnTo>
                  <a:cubicBezTo>
                    <a:pt x="1128" y="2865"/>
                    <a:pt x="1097" y="2872"/>
                    <a:pt x="1066" y="2872"/>
                  </a:cubicBezTo>
                  <a:cubicBezTo>
                    <a:pt x="1016" y="2872"/>
                    <a:pt x="966" y="2852"/>
                    <a:pt x="929" y="2823"/>
                  </a:cubicBezTo>
                  <a:cubicBezTo>
                    <a:pt x="858" y="2787"/>
                    <a:pt x="822" y="2692"/>
                    <a:pt x="846" y="2620"/>
                  </a:cubicBezTo>
                  <a:lnTo>
                    <a:pt x="905" y="2263"/>
                  </a:lnTo>
                  <a:cubicBezTo>
                    <a:pt x="929" y="2085"/>
                    <a:pt x="869" y="1894"/>
                    <a:pt x="738" y="1775"/>
                  </a:cubicBezTo>
                  <a:lnTo>
                    <a:pt x="488" y="1525"/>
                  </a:lnTo>
                  <a:cubicBezTo>
                    <a:pt x="429" y="1465"/>
                    <a:pt x="393" y="1382"/>
                    <a:pt x="429" y="1299"/>
                  </a:cubicBezTo>
                  <a:cubicBezTo>
                    <a:pt x="453" y="1227"/>
                    <a:pt x="512" y="1168"/>
                    <a:pt x="608" y="1144"/>
                  </a:cubicBezTo>
                  <a:lnTo>
                    <a:pt x="965" y="1108"/>
                  </a:lnTo>
                  <a:cubicBezTo>
                    <a:pt x="1143" y="1073"/>
                    <a:pt x="1298" y="953"/>
                    <a:pt x="1381" y="787"/>
                  </a:cubicBezTo>
                  <a:lnTo>
                    <a:pt x="1548" y="465"/>
                  </a:lnTo>
                  <a:cubicBezTo>
                    <a:pt x="1572" y="394"/>
                    <a:pt x="1643" y="346"/>
                    <a:pt x="1739" y="346"/>
                  </a:cubicBezTo>
                  <a:close/>
                  <a:moveTo>
                    <a:pt x="1703" y="1"/>
                  </a:moveTo>
                  <a:cubicBezTo>
                    <a:pt x="1489" y="1"/>
                    <a:pt x="1310" y="120"/>
                    <a:pt x="1203" y="311"/>
                  </a:cubicBezTo>
                  <a:lnTo>
                    <a:pt x="1036" y="644"/>
                  </a:lnTo>
                  <a:cubicBezTo>
                    <a:pt x="1012" y="703"/>
                    <a:pt x="953" y="739"/>
                    <a:pt x="869" y="763"/>
                  </a:cubicBezTo>
                  <a:lnTo>
                    <a:pt x="512" y="811"/>
                  </a:lnTo>
                  <a:cubicBezTo>
                    <a:pt x="310" y="834"/>
                    <a:pt x="131" y="989"/>
                    <a:pt x="60" y="1192"/>
                  </a:cubicBezTo>
                  <a:cubicBezTo>
                    <a:pt x="0" y="1406"/>
                    <a:pt x="36" y="1620"/>
                    <a:pt x="203" y="1775"/>
                  </a:cubicBezTo>
                  <a:lnTo>
                    <a:pt x="500" y="2025"/>
                  </a:lnTo>
                  <a:cubicBezTo>
                    <a:pt x="548" y="2073"/>
                    <a:pt x="572" y="2144"/>
                    <a:pt x="560" y="2216"/>
                  </a:cubicBezTo>
                  <a:lnTo>
                    <a:pt x="500" y="2573"/>
                  </a:lnTo>
                  <a:cubicBezTo>
                    <a:pt x="477" y="2787"/>
                    <a:pt x="548" y="2989"/>
                    <a:pt x="727" y="3120"/>
                  </a:cubicBezTo>
                  <a:cubicBezTo>
                    <a:pt x="834" y="3204"/>
                    <a:pt x="929" y="3228"/>
                    <a:pt x="1048" y="3228"/>
                  </a:cubicBezTo>
                  <a:cubicBezTo>
                    <a:pt x="1143" y="3228"/>
                    <a:pt x="1227" y="3216"/>
                    <a:pt x="1322" y="3168"/>
                  </a:cubicBezTo>
                  <a:lnTo>
                    <a:pt x="1631" y="3001"/>
                  </a:lnTo>
                  <a:cubicBezTo>
                    <a:pt x="1661" y="2989"/>
                    <a:pt x="1694" y="2983"/>
                    <a:pt x="1727" y="2983"/>
                  </a:cubicBezTo>
                  <a:cubicBezTo>
                    <a:pt x="1759" y="2983"/>
                    <a:pt x="1792" y="2989"/>
                    <a:pt x="1822" y="3001"/>
                  </a:cubicBezTo>
                  <a:lnTo>
                    <a:pt x="2143" y="3168"/>
                  </a:lnTo>
                  <a:cubicBezTo>
                    <a:pt x="2227" y="3215"/>
                    <a:pt x="2318" y="3239"/>
                    <a:pt x="2409" y="3239"/>
                  </a:cubicBezTo>
                  <a:cubicBezTo>
                    <a:pt x="2524" y="3239"/>
                    <a:pt x="2639" y="3200"/>
                    <a:pt x="2739" y="3120"/>
                  </a:cubicBezTo>
                  <a:cubicBezTo>
                    <a:pt x="2917" y="2989"/>
                    <a:pt x="2989" y="2787"/>
                    <a:pt x="2953" y="2573"/>
                  </a:cubicBezTo>
                  <a:lnTo>
                    <a:pt x="2894" y="2216"/>
                  </a:lnTo>
                  <a:cubicBezTo>
                    <a:pt x="2882" y="2144"/>
                    <a:pt x="2917" y="2085"/>
                    <a:pt x="2953" y="2025"/>
                  </a:cubicBezTo>
                  <a:lnTo>
                    <a:pt x="3215" y="1775"/>
                  </a:lnTo>
                  <a:cubicBezTo>
                    <a:pt x="3358" y="1620"/>
                    <a:pt x="3417" y="1406"/>
                    <a:pt x="3358" y="1192"/>
                  </a:cubicBezTo>
                  <a:cubicBezTo>
                    <a:pt x="3298" y="989"/>
                    <a:pt x="3120" y="834"/>
                    <a:pt x="2894" y="811"/>
                  </a:cubicBezTo>
                  <a:lnTo>
                    <a:pt x="2536" y="763"/>
                  </a:lnTo>
                  <a:cubicBezTo>
                    <a:pt x="2465" y="739"/>
                    <a:pt x="2405" y="703"/>
                    <a:pt x="2382" y="644"/>
                  </a:cubicBezTo>
                  <a:lnTo>
                    <a:pt x="2215" y="311"/>
                  </a:lnTo>
                  <a:cubicBezTo>
                    <a:pt x="2120" y="120"/>
                    <a:pt x="1929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7949;p56">
            <a:extLst>
              <a:ext uri="{FF2B5EF4-FFF2-40B4-BE49-F238E27FC236}">
                <a16:creationId xmlns:a16="http://schemas.microsoft.com/office/drawing/2014/main" id="{D96E0E45-3804-7E42-9906-B0DDF2BC5218}"/>
              </a:ext>
            </a:extLst>
          </p:cNvPr>
          <p:cNvGrpSpPr/>
          <p:nvPr/>
        </p:nvGrpSpPr>
        <p:grpSpPr>
          <a:xfrm>
            <a:off x="1591588" y="2517570"/>
            <a:ext cx="284847" cy="373627"/>
            <a:chOff x="1805901" y="1960358"/>
            <a:chExt cx="284847" cy="373627"/>
          </a:xfrm>
          <a:solidFill>
            <a:schemeClr val="accent1"/>
          </a:solidFill>
        </p:grpSpPr>
        <p:sp>
          <p:nvSpPr>
            <p:cNvPr id="121" name="Google Shape;7950;p56">
              <a:extLst>
                <a:ext uri="{FF2B5EF4-FFF2-40B4-BE49-F238E27FC236}">
                  <a16:creationId xmlns:a16="http://schemas.microsoft.com/office/drawing/2014/main" id="{5B5F5D60-E071-094B-8760-CC047F5BFB01}"/>
                </a:ext>
              </a:extLst>
            </p:cNvPr>
            <p:cNvSpPr/>
            <p:nvPr/>
          </p:nvSpPr>
          <p:spPr>
            <a:xfrm>
              <a:off x="1805901" y="1960358"/>
              <a:ext cx="284847" cy="373627"/>
            </a:xfrm>
            <a:custGeom>
              <a:avLst/>
              <a:gdLst/>
              <a:ahLst/>
              <a:cxnLst/>
              <a:rect l="l" t="t" r="r" b="b"/>
              <a:pathLst>
                <a:path w="8942" h="11729" extrusionOk="0">
                  <a:moveTo>
                    <a:pt x="8525" y="9395"/>
                  </a:moveTo>
                  <a:lnTo>
                    <a:pt x="8525" y="9764"/>
                  </a:lnTo>
                  <a:lnTo>
                    <a:pt x="3358" y="9764"/>
                  </a:lnTo>
                  <a:cubicBezTo>
                    <a:pt x="3239" y="9764"/>
                    <a:pt x="3155" y="9859"/>
                    <a:pt x="3155" y="9978"/>
                  </a:cubicBezTo>
                  <a:cubicBezTo>
                    <a:pt x="3155" y="10097"/>
                    <a:pt x="3239" y="10180"/>
                    <a:pt x="3358" y="10180"/>
                  </a:cubicBezTo>
                  <a:lnTo>
                    <a:pt x="8525" y="10180"/>
                  </a:lnTo>
                  <a:lnTo>
                    <a:pt x="8525" y="10490"/>
                  </a:lnTo>
                  <a:lnTo>
                    <a:pt x="6775" y="10490"/>
                  </a:lnTo>
                  <a:cubicBezTo>
                    <a:pt x="6656" y="10490"/>
                    <a:pt x="6561" y="10585"/>
                    <a:pt x="6561" y="10704"/>
                  </a:cubicBezTo>
                  <a:cubicBezTo>
                    <a:pt x="6561" y="10823"/>
                    <a:pt x="6656" y="10907"/>
                    <a:pt x="6775" y="10907"/>
                  </a:cubicBezTo>
                  <a:lnTo>
                    <a:pt x="8525" y="10907"/>
                  </a:lnTo>
                  <a:lnTo>
                    <a:pt x="8525" y="11264"/>
                  </a:lnTo>
                  <a:lnTo>
                    <a:pt x="1381" y="11264"/>
                  </a:lnTo>
                  <a:cubicBezTo>
                    <a:pt x="857" y="11264"/>
                    <a:pt x="441" y="10847"/>
                    <a:pt x="441" y="10335"/>
                  </a:cubicBezTo>
                  <a:cubicBezTo>
                    <a:pt x="441" y="10073"/>
                    <a:pt x="548" y="9835"/>
                    <a:pt x="715" y="9657"/>
                  </a:cubicBezTo>
                  <a:cubicBezTo>
                    <a:pt x="893" y="9478"/>
                    <a:pt x="1131" y="9395"/>
                    <a:pt x="1381" y="9395"/>
                  </a:cubicBezTo>
                  <a:close/>
                  <a:moveTo>
                    <a:pt x="1369" y="1"/>
                  </a:moveTo>
                  <a:cubicBezTo>
                    <a:pt x="619" y="1"/>
                    <a:pt x="0" y="620"/>
                    <a:pt x="0" y="1370"/>
                  </a:cubicBezTo>
                  <a:lnTo>
                    <a:pt x="0" y="10359"/>
                  </a:lnTo>
                  <a:cubicBezTo>
                    <a:pt x="0" y="11109"/>
                    <a:pt x="607" y="11728"/>
                    <a:pt x="1369" y="11728"/>
                  </a:cubicBezTo>
                  <a:lnTo>
                    <a:pt x="8739" y="11728"/>
                  </a:lnTo>
                  <a:cubicBezTo>
                    <a:pt x="8858" y="11728"/>
                    <a:pt x="8942" y="11645"/>
                    <a:pt x="8942" y="11526"/>
                  </a:cubicBezTo>
                  <a:lnTo>
                    <a:pt x="8942" y="2191"/>
                  </a:lnTo>
                  <a:cubicBezTo>
                    <a:pt x="8942" y="2072"/>
                    <a:pt x="8858" y="1989"/>
                    <a:pt x="8739" y="1989"/>
                  </a:cubicBezTo>
                  <a:cubicBezTo>
                    <a:pt x="8620" y="1989"/>
                    <a:pt x="8525" y="2072"/>
                    <a:pt x="8525" y="2191"/>
                  </a:cubicBezTo>
                  <a:lnTo>
                    <a:pt x="8525" y="8990"/>
                  </a:lnTo>
                  <a:lnTo>
                    <a:pt x="1596" y="8990"/>
                  </a:lnTo>
                  <a:lnTo>
                    <a:pt x="1596" y="7787"/>
                  </a:lnTo>
                  <a:cubicBezTo>
                    <a:pt x="1596" y="7668"/>
                    <a:pt x="1500" y="7585"/>
                    <a:pt x="1381" y="7585"/>
                  </a:cubicBezTo>
                  <a:cubicBezTo>
                    <a:pt x="1262" y="7585"/>
                    <a:pt x="1179" y="7668"/>
                    <a:pt x="1179" y="7787"/>
                  </a:cubicBezTo>
                  <a:lnTo>
                    <a:pt x="1179" y="9002"/>
                  </a:lnTo>
                  <a:cubicBezTo>
                    <a:pt x="905" y="9049"/>
                    <a:pt x="655" y="9168"/>
                    <a:pt x="441" y="9359"/>
                  </a:cubicBezTo>
                  <a:lnTo>
                    <a:pt x="441" y="1370"/>
                  </a:lnTo>
                  <a:cubicBezTo>
                    <a:pt x="441" y="929"/>
                    <a:pt x="762" y="548"/>
                    <a:pt x="1179" y="465"/>
                  </a:cubicBezTo>
                  <a:lnTo>
                    <a:pt x="1179" y="7109"/>
                  </a:lnTo>
                  <a:cubicBezTo>
                    <a:pt x="1179" y="7228"/>
                    <a:pt x="1262" y="7311"/>
                    <a:pt x="1381" y="7311"/>
                  </a:cubicBezTo>
                  <a:cubicBezTo>
                    <a:pt x="1500" y="7311"/>
                    <a:pt x="1596" y="7216"/>
                    <a:pt x="1596" y="7109"/>
                  </a:cubicBezTo>
                  <a:lnTo>
                    <a:pt x="1596" y="441"/>
                  </a:lnTo>
                  <a:lnTo>
                    <a:pt x="8525" y="441"/>
                  </a:lnTo>
                  <a:lnTo>
                    <a:pt x="8525" y="1489"/>
                  </a:lnTo>
                  <a:cubicBezTo>
                    <a:pt x="8525" y="1608"/>
                    <a:pt x="8620" y="1703"/>
                    <a:pt x="8739" y="1703"/>
                  </a:cubicBezTo>
                  <a:cubicBezTo>
                    <a:pt x="8847" y="1703"/>
                    <a:pt x="8942" y="1608"/>
                    <a:pt x="8942" y="1489"/>
                  </a:cubicBezTo>
                  <a:lnTo>
                    <a:pt x="8942" y="215"/>
                  </a:lnTo>
                  <a:cubicBezTo>
                    <a:pt x="8942" y="96"/>
                    <a:pt x="8847" y="1"/>
                    <a:pt x="8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951;p56">
              <a:extLst>
                <a:ext uri="{FF2B5EF4-FFF2-40B4-BE49-F238E27FC236}">
                  <a16:creationId xmlns:a16="http://schemas.microsoft.com/office/drawing/2014/main" id="{112C7AA7-07B1-2846-BC34-307D0A23C078}"/>
                </a:ext>
              </a:extLst>
            </p:cNvPr>
            <p:cNvSpPr/>
            <p:nvPr/>
          </p:nvSpPr>
          <p:spPr>
            <a:xfrm>
              <a:off x="1841929" y="2295249"/>
              <a:ext cx="165773" cy="13315"/>
            </a:xfrm>
            <a:custGeom>
              <a:avLst/>
              <a:gdLst/>
              <a:ahLst/>
              <a:cxnLst/>
              <a:rect l="l" t="t" r="r" b="b"/>
              <a:pathLst>
                <a:path w="5204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8"/>
                    <a:pt x="203" y="418"/>
                  </a:cubicBezTo>
                  <a:lnTo>
                    <a:pt x="5001" y="418"/>
                  </a:lnTo>
                  <a:cubicBezTo>
                    <a:pt x="5120" y="418"/>
                    <a:pt x="5203" y="322"/>
                    <a:pt x="5203" y="203"/>
                  </a:cubicBezTo>
                  <a:cubicBezTo>
                    <a:pt x="5203" y="84"/>
                    <a:pt x="5120" y="1"/>
                    <a:pt x="5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7952;p56">
            <a:extLst>
              <a:ext uri="{FF2B5EF4-FFF2-40B4-BE49-F238E27FC236}">
                <a16:creationId xmlns:a16="http://schemas.microsoft.com/office/drawing/2014/main" id="{4298D622-768C-6942-A757-CF59A88D01B6}"/>
              </a:ext>
            </a:extLst>
          </p:cNvPr>
          <p:cNvSpPr/>
          <p:nvPr/>
        </p:nvSpPr>
        <p:spPr>
          <a:xfrm>
            <a:off x="3291116" y="2537288"/>
            <a:ext cx="342505" cy="334191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8016;p56">
            <a:extLst>
              <a:ext uri="{FF2B5EF4-FFF2-40B4-BE49-F238E27FC236}">
                <a16:creationId xmlns:a16="http://schemas.microsoft.com/office/drawing/2014/main" id="{B3EDC098-A5DB-FE49-A72E-78EBB9165C75}"/>
              </a:ext>
            </a:extLst>
          </p:cNvPr>
          <p:cNvSpPr/>
          <p:nvPr/>
        </p:nvSpPr>
        <p:spPr>
          <a:xfrm>
            <a:off x="3740908" y="3450220"/>
            <a:ext cx="358464" cy="356808"/>
          </a:xfrm>
          <a:custGeom>
            <a:avLst/>
            <a:gdLst/>
            <a:ahLst/>
            <a:cxnLst/>
            <a:rect l="l" t="t" r="r" b="b"/>
            <a:pathLst>
              <a:path w="11253" h="11201" extrusionOk="0">
                <a:moveTo>
                  <a:pt x="9133" y="0"/>
                </a:moveTo>
                <a:cubicBezTo>
                  <a:pt x="8990" y="0"/>
                  <a:pt x="8847" y="60"/>
                  <a:pt x="8740" y="167"/>
                </a:cubicBezTo>
                <a:lnTo>
                  <a:pt x="322" y="8584"/>
                </a:lnTo>
                <a:cubicBezTo>
                  <a:pt x="1" y="8894"/>
                  <a:pt x="1" y="9263"/>
                  <a:pt x="215" y="9465"/>
                </a:cubicBezTo>
                <a:lnTo>
                  <a:pt x="1787" y="11049"/>
                </a:lnTo>
                <a:cubicBezTo>
                  <a:pt x="1894" y="11150"/>
                  <a:pt x="2037" y="11201"/>
                  <a:pt x="2178" y="11201"/>
                </a:cubicBezTo>
                <a:cubicBezTo>
                  <a:pt x="2320" y="11201"/>
                  <a:pt x="2460" y="11150"/>
                  <a:pt x="2561" y="11049"/>
                </a:cubicBezTo>
                <a:lnTo>
                  <a:pt x="9371" y="4239"/>
                </a:lnTo>
                <a:cubicBezTo>
                  <a:pt x="9431" y="4179"/>
                  <a:pt x="9431" y="4084"/>
                  <a:pt x="9371" y="4001"/>
                </a:cubicBezTo>
                <a:cubicBezTo>
                  <a:pt x="9341" y="3971"/>
                  <a:pt x="9300" y="3956"/>
                  <a:pt x="9257" y="3956"/>
                </a:cubicBezTo>
                <a:cubicBezTo>
                  <a:pt x="9213" y="3956"/>
                  <a:pt x="9169" y="3971"/>
                  <a:pt x="9133" y="4001"/>
                </a:cubicBezTo>
                <a:lnTo>
                  <a:pt x="2323" y="10811"/>
                </a:lnTo>
                <a:cubicBezTo>
                  <a:pt x="2281" y="10853"/>
                  <a:pt x="2227" y="10873"/>
                  <a:pt x="2172" y="10873"/>
                </a:cubicBezTo>
                <a:cubicBezTo>
                  <a:pt x="2117" y="10873"/>
                  <a:pt x="2061" y="10853"/>
                  <a:pt x="2013" y="10811"/>
                </a:cubicBezTo>
                <a:lnTo>
                  <a:pt x="453" y="9227"/>
                </a:lnTo>
                <a:cubicBezTo>
                  <a:pt x="358" y="9144"/>
                  <a:pt x="358" y="9001"/>
                  <a:pt x="453" y="8918"/>
                </a:cubicBezTo>
                <a:lnTo>
                  <a:pt x="703" y="8656"/>
                </a:lnTo>
                <a:lnTo>
                  <a:pt x="1096" y="9049"/>
                </a:lnTo>
                <a:cubicBezTo>
                  <a:pt x="1126" y="9079"/>
                  <a:pt x="1165" y="9093"/>
                  <a:pt x="1206" y="9093"/>
                </a:cubicBezTo>
                <a:cubicBezTo>
                  <a:pt x="1248" y="9093"/>
                  <a:pt x="1293" y="9079"/>
                  <a:pt x="1334" y="9049"/>
                </a:cubicBezTo>
                <a:cubicBezTo>
                  <a:pt x="1394" y="8989"/>
                  <a:pt x="1394" y="8882"/>
                  <a:pt x="1334" y="8811"/>
                </a:cubicBezTo>
                <a:lnTo>
                  <a:pt x="942" y="8418"/>
                </a:lnTo>
                <a:lnTo>
                  <a:pt x="1477" y="7882"/>
                </a:lnTo>
                <a:lnTo>
                  <a:pt x="1870" y="8275"/>
                </a:lnTo>
                <a:cubicBezTo>
                  <a:pt x="1900" y="8305"/>
                  <a:pt x="1939" y="8319"/>
                  <a:pt x="1980" y="8319"/>
                </a:cubicBezTo>
                <a:cubicBezTo>
                  <a:pt x="2022" y="8319"/>
                  <a:pt x="2067" y="8305"/>
                  <a:pt x="2108" y="8275"/>
                </a:cubicBezTo>
                <a:cubicBezTo>
                  <a:pt x="2168" y="8215"/>
                  <a:pt x="2168" y="8108"/>
                  <a:pt x="2108" y="8037"/>
                </a:cubicBezTo>
                <a:lnTo>
                  <a:pt x="1715" y="7644"/>
                </a:lnTo>
                <a:lnTo>
                  <a:pt x="2251" y="7108"/>
                </a:lnTo>
                <a:lnTo>
                  <a:pt x="2858" y="7727"/>
                </a:lnTo>
                <a:cubicBezTo>
                  <a:pt x="2888" y="7757"/>
                  <a:pt x="2930" y="7772"/>
                  <a:pt x="2973" y="7772"/>
                </a:cubicBezTo>
                <a:cubicBezTo>
                  <a:pt x="3016" y="7772"/>
                  <a:pt x="3061" y="7757"/>
                  <a:pt x="3097" y="7727"/>
                </a:cubicBezTo>
                <a:cubicBezTo>
                  <a:pt x="3156" y="7668"/>
                  <a:pt x="3156" y="7560"/>
                  <a:pt x="3097" y="7489"/>
                </a:cubicBezTo>
                <a:lnTo>
                  <a:pt x="2489" y="6870"/>
                </a:lnTo>
                <a:lnTo>
                  <a:pt x="3025" y="6334"/>
                </a:lnTo>
                <a:lnTo>
                  <a:pt x="3418" y="6727"/>
                </a:lnTo>
                <a:cubicBezTo>
                  <a:pt x="3448" y="6757"/>
                  <a:pt x="3487" y="6772"/>
                  <a:pt x="3528" y="6772"/>
                </a:cubicBezTo>
                <a:cubicBezTo>
                  <a:pt x="3570" y="6772"/>
                  <a:pt x="3614" y="6757"/>
                  <a:pt x="3656" y="6727"/>
                </a:cubicBezTo>
                <a:cubicBezTo>
                  <a:pt x="3716" y="6668"/>
                  <a:pt x="3716" y="6560"/>
                  <a:pt x="3656" y="6489"/>
                </a:cubicBezTo>
                <a:lnTo>
                  <a:pt x="3263" y="6096"/>
                </a:lnTo>
                <a:lnTo>
                  <a:pt x="3799" y="5560"/>
                </a:lnTo>
                <a:lnTo>
                  <a:pt x="4192" y="5953"/>
                </a:lnTo>
                <a:cubicBezTo>
                  <a:pt x="4222" y="5983"/>
                  <a:pt x="4260" y="5998"/>
                  <a:pt x="4302" y="5998"/>
                </a:cubicBezTo>
                <a:cubicBezTo>
                  <a:pt x="4344" y="5998"/>
                  <a:pt x="4388" y="5983"/>
                  <a:pt x="4430" y="5953"/>
                </a:cubicBezTo>
                <a:cubicBezTo>
                  <a:pt x="4490" y="5894"/>
                  <a:pt x="4490" y="5786"/>
                  <a:pt x="4430" y="5715"/>
                </a:cubicBezTo>
                <a:lnTo>
                  <a:pt x="4037" y="5322"/>
                </a:lnTo>
                <a:lnTo>
                  <a:pt x="4573" y="4786"/>
                </a:lnTo>
                <a:lnTo>
                  <a:pt x="4966" y="5179"/>
                </a:lnTo>
                <a:cubicBezTo>
                  <a:pt x="4996" y="5209"/>
                  <a:pt x="5034" y="5224"/>
                  <a:pt x="5076" y="5224"/>
                </a:cubicBezTo>
                <a:cubicBezTo>
                  <a:pt x="5118" y="5224"/>
                  <a:pt x="5162" y="5209"/>
                  <a:pt x="5204" y="5179"/>
                </a:cubicBezTo>
                <a:cubicBezTo>
                  <a:pt x="5264" y="5120"/>
                  <a:pt x="5264" y="5013"/>
                  <a:pt x="5204" y="4941"/>
                </a:cubicBezTo>
                <a:lnTo>
                  <a:pt x="4811" y="4548"/>
                </a:lnTo>
                <a:lnTo>
                  <a:pt x="5347" y="4012"/>
                </a:lnTo>
                <a:lnTo>
                  <a:pt x="5954" y="4632"/>
                </a:lnTo>
                <a:cubicBezTo>
                  <a:pt x="5984" y="4661"/>
                  <a:pt x="6026" y="4676"/>
                  <a:pt x="6069" y="4676"/>
                </a:cubicBezTo>
                <a:cubicBezTo>
                  <a:pt x="6112" y="4676"/>
                  <a:pt x="6156" y="4661"/>
                  <a:pt x="6192" y="4632"/>
                </a:cubicBezTo>
                <a:cubicBezTo>
                  <a:pt x="6252" y="4572"/>
                  <a:pt x="6252" y="4465"/>
                  <a:pt x="6192" y="4393"/>
                </a:cubicBezTo>
                <a:lnTo>
                  <a:pt x="5585" y="3774"/>
                </a:lnTo>
                <a:lnTo>
                  <a:pt x="6121" y="3239"/>
                </a:lnTo>
                <a:lnTo>
                  <a:pt x="6514" y="3631"/>
                </a:lnTo>
                <a:cubicBezTo>
                  <a:pt x="6543" y="3661"/>
                  <a:pt x="6582" y="3676"/>
                  <a:pt x="6624" y="3676"/>
                </a:cubicBezTo>
                <a:cubicBezTo>
                  <a:pt x="6665" y="3676"/>
                  <a:pt x="6710" y="3661"/>
                  <a:pt x="6752" y="3631"/>
                </a:cubicBezTo>
                <a:cubicBezTo>
                  <a:pt x="6811" y="3572"/>
                  <a:pt x="6811" y="3465"/>
                  <a:pt x="6752" y="3393"/>
                </a:cubicBezTo>
                <a:lnTo>
                  <a:pt x="6359" y="3000"/>
                </a:lnTo>
                <a:lnTo>
                  <a:pt x="6895" y="2465"/>
                </a:lnTo>
                <a:lnTo>
                  <a:pt x="7288" y="2858"/>
                </a:lnTo>
                <a:cubicBezTo>
                  <a:pt x="7317" y="2887"/>
                  <a:pt x="7356" y="2902"/>
                  <a:pt x="7398" y="2902"/>
                </a:cubicBezTo>
                <a:cubicBezTo>
                  <a:pt x="7439" y="2902"/>
                  <a:pt x="7484" y="2887"/>
                  <a:pt x="7526" y="2858"/>
                </a:cubicBezTo>
                <a:cubicBezTo>
                  <a:pt x="7585" y="2798"/>
                  <a:pt x="7585" y="2691"/>
                  <a:pt x="7526" y="2619"/>
                </a:cubicBezTo>
                <a:lnTo>
                  <a:pt x="7133" y="2226"/>
                </a:lnTo>
                <a:lnTo>
                  <a:pt x="7669" y="1691"/>
                </a:lnTo>
                <a:lnTo>
                  <a:pt x="8061" y="2084"/>
                </a:lnTo>
                <a:cubicBezTo>
                  <a:pt x="8091" y="2113"/>
                  <a:pt x="8130" y="2128"/>
                  <a:pt x="8172" y="2128"/>
                </a:cubicBezTo>
                <a:cubicBezTo>
                  <a:pt x="8213" y="2128"/>
                  <a:pt x="8258" y="2113"/>
                  <a:pt x="8300" y="2084"/>
                </a:cubicBezTo>
                <a:cubicBezTo>
                  <a:pt x="8359" y="2024"/>
                  <a:pt x="8359" y="1917"/>
                  <a:pt x="8300" y="1845"/>
                </a:cubicBezTo>
                <a:lnTo>
                  <a:pt x="7907" y="1453"/>
                </a:lnTo>
                <a:lnTo>
                  <a:pt x="8442" y="917"/>
                </a:lnTo>
                <a:lnTo>
                  <a:pt x="9050" y="1536"/>
                </a:lnTo>
                <a:cubicBezTo>
                  <a:pt x="9079" y="1566"/>
                  <a:pt x="9121" y="1581"/>
                  <a:pt x="9164" y="1581"/>
                </a:cubicBezTo>
                <a:cubicBezTo>
                  <a:pt x="9207" y="1581"/>
                  <a:pt x="9252" y="1566"/>
                  <a:pt x="9288" y="1536"/>
                </a:cubicBezTo>
                <a:cubicBezTo>
                  <a:pt x="9371" y="1476"/>
                  <a:pt x="9347" y="1369"/>
                  <a:pt x="9288" y="1298"/>
                </a:cubicBezTo>
                <a:lnTo>
                  <a:pt x="8681" y="679"/>
                </a:lnTo>
                <a:lnTo>
                  <a:pt x="8966" y="405"/>
                </a:lnTo>
                <a:cubicBezTo>
                  <a:pt x="9008" y="357"/>
                  <a:pt x="9065" y="333"/>
                  <a:pt x="9121" y="333"/>
                </a:cubicBezTo>
                <a:cubicBezTo>
                  <a:pt x="9178" y="333"/>
                  <a:pt x="9234" y="357"/>
                  <a:pt x="9276" y="405"/>
                </a:cubicBezTo>
                <a:lnTo>
                  <a:pt x="10859" y="1976"/>
                </a:lnTo>
                <a:cubicBezTo>
                  <a:pt x="10895" y="2024"/>
                  <a:pt x="10919" y="2072"/>
                  <a:pt x="10919" y="2131"/>
                </a:cubicBezTo>
                <a:cubicBezTo>
                  <a:pt x="10919" y="2191"/>
                  <a:pt x="10883" y="2250"/>
                  <a:pt x="10859" y="2274"/>
                </a:cubicBezTo>
                <a:lnTo>
                  <a:pt x="9705" y="3417"/>
                </a:lnTo>
                <a:cubicBezTo>
                  <a:pt x="9645" y="3477"/>
                  <a:pt x="9645" y="3584"/>
                  <a:pt x="9705" y="3655"/>
                </a:cubicBezTo>
                <a:cubicBezTo>
                  <a:pt x="9734" y="3685"/>
                  <a:pt x="9776" y="3700"/>
                  <a:pt x="9819" y="3700"/>
                </a:cubicBezTo>
                <a:cubicBezTo>
                  <a:pt x="9862" y="3700"/>
                  <a:pt x="9907" y="3685"/>
                  <a:pt x="9943" y="3655"/>
                </a:cubicBezTo>
                <a:lnTo>
                  <a:pt x="11098" y="2512"/>
                </a:lnTo>
                <a:cubicBezTo>
                  <a:pt x="11193" y="2405"/>
                  <a:pt x="11252" y="2274"/>
                  <a:pt x="11252" y="2131"/>
                </a:cubicBezTo>
                <a:cubicBezTo>
                  <a:pt x="11252" y="1976"/>
                  <a:pt x="11193" y="1845"/>
                  <a:pt x="11098" y="1738"/>
                </a:cubicBezTo>
                <a:lnTo>
                  <a:pt x="9514" y="167"/>
                </a:lnTo>
                <a:cubicBezTo>
                  <a:pt x="9407" y="60"/>
                  <a:pt x="9264" y="0"/>
                  <a:pt x="9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8017;p56">
            <a:extLst>
              <a:ext uri="{FF2B5EF4-FFF2-40B4-BE49-F238E27FC236}">
                <a16:creationId xmlns:a16="http://schemas.microsoft.com/office/drawing/2014/main" id="{31D698FA-3973-3B41-90C1-CF9559DD3BE4}"/>
              </a:ext>
            </a:extLst>
          </p:cNvPr>
          <p:cNvSpPr/>
          <p:nvPr/>
        </p:nvSpPr>
        <p:spPr>
          <a:xfrm>
            <a:off x="3285414" y="2999440"/>
            <a:ext cx="380444" cy="310077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8018;p56">
            <a:extLst>
              <a:ext uri="{FF2B5EF4-FFF2-40B4-BE49-F238E27FC236}">
                <a16:creationId xmlns:a16="http://schemas.microsoft.com/office/drawing/2014/main" id="{93B83E74-C096-9545-B031-7A1F592ADA66}"/>
              </a:ext>
            </a:extLst>
          </p:cNvPr>
          <p:cNvGrpSpPr/>
          <p:nvPr/>
        </p:nvGrpSpPr>
        <p:grpSpPr>
          <a:xfrm>
            <a:off x="2830652" y="2992432"/>
            <a:ext cx="400194" cy="324316"/>
            <a:chOff x="3044965" y="2435220"/>
            <a:chExt cx="400194" cy="324316"/>
          </a:xfrm>
          <a:solidFill>
            <a:schemeClr val="accent1"/>
          </a:solidFill>
        </p:grpSpPr>
        <p:sp>
          <p:nvSpPr>
            <p:cNvPr id="127" name="Google Shape;8019;p56">
              <a:extLst>
                <a:ext uri="{FF2B5EF4-FFF2-40B4-BE49-F238E27FC236}">
                  <a16:creationId xmlns:a16="http://schemas.microsoft.com/office/drawing/2014/main" id="{511A5C91-F2D6-7140-8807-B34806035D36}"/>
                </a:ext>
              </a:extLst>
            </p:cNvPr>
            <p:cNvSpPr/>
            <p:nvPr/>
          </p:nvSpPr>
          <p:spPr>
            <a:xfrm>
              <a:off x="3105649" y="2649413"/>
              <a:ext cx="68329" cy="66864"/>
            </a:xfrm>
            <a:custGeom>
              <a:avLst/>
              <a:gdLst/>
              <a:ahLst/>
              <a:cxnLst/>
              <a:rect l="l" t="t" r="r" b="b"/>
              <a:pathLst>
                <a:path w="2145" h="2099" extrusionOk="0">
                  <a:moveTo>
                    <a:pt x="1924" y="0"/>
                  </a:moveTo>
                  <a:cubicBezTo>
                    <a:pt x="1867" y="0"/>
                    <a:pt x="1811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8" y="2099"/>
                    <a:pt x="227" y="2099"/>
                  </a:cubicBezTo>
                  <a:cubicBezTo>
                    <a:pt x="275" y="2099"/>
                    <a:pt x="334" y="2075"/>
                    <a:pt x="382" y="2039"/>
                  </a:cubicBezTo>
                  <a:lnTo>
                    <a:pt x="2073" y="337"/>
                  </a:lnTo>
                  <a:cubicBezTo>
                    <a:pt x="2144" y="265"/>
                    <a:pt x="2144" y="134"/>
                    <a:pt x="2073" y="63"/>
                  </a:cubicBezTo>
                  <a:cubicBezTo>
                    <a:pt x="2037" y="21"/>
                    <a:pt x="1980" y="0"/>
                    <a:pt x="19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020;p56">
              <a:extLst>
                <a:ext uri="{FF2B5EF4-FFF2-40B4-BE49-F238E27FC236}">
                  <a16:creationId xmlns:a16="http://schemas.microsoft.com/office/drawing/2014/main" id="{BA6C1984-7CD7-814D-BD86-00CCA88FEF9E}"/>
                </a:ext>
              </a:extLst>
            </p:cNvPr>
            <p:cNvSpPr/>
            <p:nvPr/>
          </p:nvSpPr>
          <p:spPr>
            <a:xfrm>
              <a:off x="3297193" y="2649413"/>
              <a:ext cx="68297" cy="66864"/>
            </a:xfrm>
            <a:custGeom>
              <a:avLst/>
              <a:gdLst/>
              <a:ahLst/>
              <a:cxnLst/>
              <a:rect l="l" t="t" r="r" b="b"/>
              <a:pathLst>
                <a:path w="2144" h="2099" extrusionOk="0">
                  <a:moveTo>
                    <a:pt x="1919" y="0"/>
                  </a:moveTo>
                  <a:cubicBezTo>
                    <a:pt x="1864" y="0"/>
                    <a:pt x="1810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7" y="2099"/>
                    <a:pt x="227" y="2099"/>
                  </a:cubicBezTo>
                  <a:cubicBezTo>
                    <a:pt x="286" y="2099"/>
                    <a:pt x="334" y="2075"/>
                    <a:pt x="382" y="2039"/>
                  </a:cubicBezTo>
                  <a:lnTo>
                    <a:pt x="2072" y="337"/>
                  </a:lnTo>
                  <a:cubicBezTo>
                    <a:pt x="2144" y="265"/>
                    <a:pt x="2144" y="134"/>
                    <a:pt x="2072" y="63"/>
                  </a:cubicBezTo>
                  <a:cubicBezTo>
                    <a:pt x="2031" y="21"/>
                    <a:pt x="1974" y="0"/>
                    <a:pt x="19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021;p56">
              <a:extLst>
                <a:ext uri="{FF2B5EF4-FFF2-40B4-BE49-F238E27FC236}">
                  <a16:creationId xmlns:a16="http://schemas.microsoft.com/office/drawing/2014/main" id="{108FBD25-C1B6-F443-9C14-65956AD7DE33}"/>
                </a:ext>
              </a:extLst>
            </p:cNvPr>
            <p:cNvSpPr/>
            <p:nvPr/>
          </p:nvSpPr>
          <p:spPr>
            <a:xfrm>
              <a:off x="3044965" y="2435220"/>
              <a:ext cx="400194" cy="324316"/>
            </a:xfrm>
            <a:custGeom>
              <a:avLst/>
              <a:gdLst/>
              <a:ahLst/>
              <a:cxnLst/>
              <a:rect l="l" t="t" r="r" b="b"/>
              <a:pathLst>
                <a:path w="12563" h="10181" extrusionOk="0">
                  <a:moveTo>
                    <a:pt x="822" y="7358"/>
                  </a:moveTo>
                  <a:cubicBezTo>
                    <a:pt x="787" y="7465"/>
                    <a:pt x="787" y="7573"/>
                    <a:pt x="787" y="7680"/>
                  </a:cubicBezTo>
                  <a:cubicBezTo>
                    <a:pt x="787" y="7751"/>
                    <a:pt x="787" y="7823"/>
                    <a:pt x="811" y="7918"/>
                  </a:cubicBezTo>
                  <a:lnTo>
                    <a:pt x="632" y="7918"/>
                  </a:lnTo>
                  <a:cubicBezTo>
                    <a:pt x="525" y="7918"/>
                    <a:pt x="418" y="7823"/>
                    <a:pt x="418" y="7704"/>
                  </a:cubicBezTo>
                  <a:lnTo>
                    <a:pt x="418" y="7573"/>
                  </a:lnTo>
                  <a:cubicBezTo>
                    <a:pt x="418" y="7465"/>
                    <a:pt x="513" y="7358"/>
                    <a:pt x="632" y="7358"/>
                  </a:cubicBezTo>
                  <a:close/>
                  <a:moveTo>
                    <a:pt x="11955" y="7358"/>
                  </a:moveTo>
                  <a:cubicBezTo>
                    <a:pt x="12062" y="7358"/>
                    <a:pt x="12157" y="7454"/>
                    <a:pt x="12157" y="7573"/>
                  </a:cubicBezTo>
                  <a:lnTo>
                    <a:pt x="12169" y="7704"/>
                  </a:lnTo>
                  <a:cubicBezTo>
                    <a:pt x="12169" y="7811"/>
                    <a:pt x="12074" y="7918"/>
                    <a:pt x="11955" y="7918"/>
                  </a:cubicBezTo>
                  <a:lnTo>
                    <a:pt x="11776" y="7918"/>
                  </a:lnTo>
                  <a:cubicBezTo>
                    <a:pt x="11776" y="7835"/>
                    <a:pt x="11788" y="7763"/>
                    <a:pt x="11788" y="7668"/>
                  </a:cubicBezTo>
                  <a:cubicBezTo>
                    <a:pt x="11788" y="7573"/>
                    <a:pt x="11776" y="7465"/>
                    <a:pt x="11764" y="7358"/>
                  </a:cubicBezTo>
                  <a:close/>
                  <a:moveTo>
                    <a:pt x="3299" y="6263"/>
                  </a:moveTo>
                  <a:cubicBezTo>
                    <a:pt x="3918" y="6263"/>
                    <a:pt x="4466" y="6441"/>
                    <a:pt x="4859" y="6739"/>
                  </a:cubicBezTo>
                  <a:lnTo>
                    <a:pt x="4442" y="7156"/>
                  </a:lnTo>
                  <a:cubicBezTo>
                    <a:pt x="4371" y="7227"/>
                    <a:pt x="4371" y="7358"/>
                    <a:pt x="4442" y="7442"/>
                  </a:cubicBezTo>
                  <a:cubicBezTo>
                    <a:pt x="4490" y="7477"/>
                    <a:pt x="4525" y="7501"/>
                    <a:pt x="4585" y="7501"/>
                  </a:cubicBezTo>
                  <a:cubicBezTo>
                    <a:pt x="4644" y="7501"/>
                    <a:pt x="4692" y="7477"/>
                    <a:pt x="4740" y="7442"/>
                  </a:cubicBezTo>
                  <a:lnTo>
                    <a:pt x="5156" y="7025"/>
                  </a:lnTo>
                  <a:cubicBezTo>
                    <a:pt x="5299" y="7215"/>
                    <a:pt x="5394" y="7442"/>
                    <a:pt x="5394" y="7692"/>
                  </a:cubicBezTo>
                  <a:cubicBezTo>
                    <a:pt x="5383" y="8835"/>
                    <a:pt x="4442" y="9775"/>
                    <a:pt x="3275" y="9775"/>
                  </a:cubicBezTo>
                  <a:cubicBezTo>
                    <a:pt x="3013" y="9775"/>
                    <a:pt x="2763" y="9728"/>
                    <a:pt x="2525" y="9620"/>
                  </a:cubicBezTo>
                  <a:lnTo>
                    <a:pt x="4156" y="7989"/>
                  </a:lnTo>
                  <a:cubicBezTo>
                    <a:pt x="4228" y="7918"/>
                    <a:pt x="4228" y="7775"/>
                    <a:pt x="4156" y="7704"/>
                  </a:cubicBezTo>
                  <a:cubicBezTo>
                    <a:pt x="4121" y="7668"/>
                    <a:pt x="4070" y="7650"/>
                    <a:pt x="4018" y="7650"/>
                  </a:cubicBezTo>
                  <a:cubicBezTo>
                    <a:pt x="3966" y="7650"/>
                    <a:pt x="3912" y="7668"/>
                    <a:pt x="3870" y="7704"/>
                  </a:cubicBezTo>
                  <a:lnTo>
                    <a:pt x="2144" y="9430"/>
                  </a:lnTo>
                  <a:cubicBezTo>
                    <a:pt x="1573" y="9061"/>
                    <a:pt x="1192" y="8406"/>
                    <a:pt x="1192" y="7680"/>
                  </a:cubicBezTo>
                  <a:cubicBezTo>
                    <a:pt x="1192" y="6882"/>
                    <a:pt x="2132" y="6263"/>
                    <a:pt x="3299" y="6263"/>
                  </a:cubicBezTo>
                  <a:close/>
                  <a:moveTo>
                    <a:pt x="9324" y="6275"/>
                  </a:moveTo>
                  <a:cubicBezTo>
                    <a:pt x="9943" y="6275"/>
                    <a:pt x="10502" y="6453"/>
                    <a:pt x="10883" y="6751"/>
                  </a:cubicBezTo>
                  <a:lnTo>
                    <a:pt x="10467" y="7168"/>
                  </a:lnTo>
                  <a:cubicBezTo>
                    <a:pt x="10395" y="7239"/>
                    <a:pt x="10395" y="7370"/>
                    <a:pt x="10467" y="7454"/>
                  </a:cubicBezTo>
                  <a:cubicBezTo>
                    <a:pt x="10514" y="7489"/>
                    <a:pt x="10562" y="7513"/>
                    <a:pt x="10621" y="7513"/>
                  </a:cubicBezTo>
                  <a:cubicBezTo>
                    <a:pt x="10657" y="7513"/>
                    <a:pt x="10717" y="7489"/>
                    <a:pt x="10764" y="7454"/>
                  </a:cubicBezTo>
                  <a:lnTo>
                    <a:pt x="11181" y="7037"/>
                  </a:lnTo>
                  <a:cubicBezTo>
                    <a:pt x="11336" y="7227"/>
                    <a:pt x="11419" y="7454"/>
                    <a:pt x="11419" y="7704"/>
                  </a:cubicBezTo>
                  <a:cubicBezTo>
                    <a:pt x="11407" y="8835"/>
                    <a:pt x="10467" y="9775"/>
                    <a:pt x="9312" y="9775"/>
                  </a:cubicBezTo>
                  <a:cubicBezTo>
                    <a:pt x="9038" y="9775"/>
                    <a:pt x="8788" y="9728"/>
                    <a:pt x="8550" y="9620"/>
                  </a:cubicBezTo>
                  <a:lnTo>
                    <a:pt x="10181" y="7989"/>
                  </a:lnTo>
                  <a:cubicBezTo>
                    <a:pt x="10264" y="7918"/>
                    <a:pt x="10264" y="7775"/>
                    <a:pt x="10181" y="7704"/>
                  </a:cubicBezTo>
                  <a:cubicBezTo>
                    <a:pt x="10145" y="7668"/>
                    <a:pt x="10094" y="7650"/>
                    <a:pt x="10044" y="7650"/>
                  </a:cubicBezTo>
                  <a:cubicBezTo>
                    <a:pt x="9993" y="7650"/>
                    <a:pt x="9943" y="7668"/>
                    <a:pt x="9907" y="7704"/>
                  </a:cubicBezTo>
                  <a:lnTo>
                    <a:pt x="8181" y="9442"/>
                  </a:lnTo>
                  <a:cubicBezTo>
                    <a:pt x="7597" y="9073"/>
                    <a:pt x="7228" y="8418"/>
                    <a:pt x="7228" y="7692"/>
                  </a:cubicBezTo>
                  <a:cubicBezTo>
                    <a:pt x="7228" y="6894"/>
                    <a:pt x="8157" y="6275"/>
                    <a:pt x="9324" y="6275"/>
                  </a:cubicBezTo>
                  <a:close/>
                  <a:moveTo>
                    <a:pt x="2751" y="0"/>
                  </a:moveTo>
                  <a:cubicBezTo>
                    <a:pt x="2239" y="0"/>
                    <a:pt x="1787" y="345"/>
                    <a:pt x="1656" y="857"/>
                  </a:cubicBezTo>
                  <a:lnTo>
                    <a:pt x="13" y="7418"/>
                  </a:lnTo>
                  <a:cubicBezTo>
                    <a:pt x="1" y="7465"/>
                    <a:pt x="1" y="7513"/>
                    <a:pt x="1" y="7573"/>
                  </a:cubicBezTo>
                  <a:lnTo>
                    <a:pt x="1" y="7704"/>
                  </a:lnTo>
                  <a:cubicBezTo>
                    <a:pt x="1" y="8037"/>
                    <a:pt x="275" y="8311"/>
                    <a:pt x="608" y="8311"/>
                  </a:cubicBezTo>
                  <a:lnTo>
                    <a:pt x="846" y="8311"/>
                  </a:lnTo>
                  <a:cubicBezTo>
                    <a:pt x="1037" y="8989"/>
                    <a:pt x="1465" y="9537"/>
                    <a:pt x="2037" y="9859"/>
                  </a:cubicBezTo>
                  <a:cubicBezTo>
                    <a:pt x="2061" y="9859"/>
                    <a:pt x="2061" y="9882"/>
                    <a:pt x="2073" y="9882"/>
                  </a:cubicBezTo>
                  <a:cubicBezTo>
                    <a:pt x="2430" y="10073"/>
                    <a:pt x="2835" y="10180"/>
                    <a:pt x="3263" y="10180"/>
                  </a:cubicBezTo>
                  <a:cubicBezTo>
                    <a:pt x="4609" y="10180"/>
                    <a:pt x="5704" y="9108"/>
                    <a:pt x="5764" y="7763"/>
                  </a:cubicBezTo>
                  <a:cubicBezTo>
                    <a:pt x="5918" y="7656"/>
                    <a:pt x="6097" y="7596"/>
                    <a:pt x="6287" y="7596"/>
                  </a:cubicBezTo>
                  <a:cubicBezTo>
                    <a:pt x="6478" y="7596"/>
                    <a:pt x="6657" y="7656"/>
                    <a:pt x="6811" y="7763"/>
                  </a:cubicBezTo>
                  <a:cubicBezTo>
                    <a:pt x="6835" y="8656"/>
                    <a:pt x="7347" y="9430"/>
                    <a:pt x="8085" y="9847"/>
                  </a:cubicBezTo>
                  <a:cubicBezTo>
                    <a:pt x="8097" y="9847"/>
                    <a:pt x="8097" y="9859"/>
                    <a:pt x="8121" y="9859"/>
                  </a:cubicBezTo>
                  <a:cubicBezTo>
                    <a:pt x="8478" y="10061"/>
                    <a:pt x="8871" y="10156"/>
                    <a:pt x="9312" y="10156"/>
                  </a:cubicBezTo>
                  <a:cubicBezTo>
                    <a:pt x="10467" y="10156"/>
                    <a:pt x="11455" y="9370"/>
                    <a:pt x="11717" y="8299"/>
                  </a:cubicBezTo>
                  <a:lnTo>
                    <a:pt x="11955" y="8299"/>
                  </a:lnTo>
                  <a:cubicBezTo>
                    <a:pt x="12288" y="8299"/>
                    <a:pt x="12562" y="8037"/>
                    <a:pt x="12562" y="7692"/>
                  </a:cubicBezTo>
                  <a:lnTo>
                    <a:pt x="12562" y="7561"/>
                  </a:lnTo>
                  <a:cubicBezTo>
                    <a:pt x="12562" y="7525"/>
                    <a:pt x="12562" y="7465"/>
                    <a:pt x="12550" y="7418"/>
                  </a:cubicBezTo>
                  <a:lnTo>
                    <a:pt x="10919" y="857"/>
                  </a:lnTo>
                  <a:cubicBezTo>
                    <a:pt x="10800" y="357"/>
                    <a:pt x="10336" y="0"/>
                    <a:pt x="9812" y="0"/>
                  </a:cubicBezTo>
                  <a:cubicBezTo>
                    <a:pt x="9705" y="0"/>
                    <a:pt x="9621" y="84"/>
                    <a:pt x="9621" y="191"/>
                  </a:cubicBezTo>
                  <a:cubicBezTo>
                    <a:pt x="9621" y="298"/>
                    <a:pt x="9705" y="381"/>
                    <a:pt x="9812" y="381"/>
                  </a:cubicBezTo>
                  <a:cubicBezTo>
                    <a:pt x="10157" y="381"/>
                    <a:pt x="10443" y="607"/>
                    <a:pt x="10526" y="929"/>
                  </a:cubicBezTo>
                  <a:lnTo>
                    <a:pt x="12014" y="6942"/>
                  </a:lnTo>
                  <a:lnTo>
                    <a:pt x="11598" y="6942"/>
                  </a:lnTo>
                  <a:cubicBezTo>
                    <a:pt x="11467" y="6727"/>
                    <a:pt x="11288" y="6525"/>
                    <a:pt x="11038" y="6346"/>
                  </a:cubicBezTo>
                  <a:cubicBezTo>
                    <a:pt x="10574" y="6025"/>
                    <a:pt x="9943" y="5846"/>
                    <a:pt x="9288" y="5846"/>
                  </a:cubicBezTo>
                  <a:cubicBezTo>
                    <a:pt x="8633" y="5846"/>
                    <a:pt x="8026" y="6025"/>
                    <a:pt x="7550" y="6346"/>
                  </a:cubicBezTo>
                  <a:cubicBezTo>
                    <a:pt x="7180" y="6620"/>
                    <a:pt x="6918" y="6942"/>
                    <a:pt x="6835" y="7299"/>
                  </a:cubicBezTo>
                  <a:cubicBezTo>
                    <a:pt x="6668" y="7215"/>
                    <a:pt x="6478" y="7168"/>
                    <a:pt x="6287" y="7168"/>
                  </a:cubicBezTo>
                  <a:cubicBezTo>
                    <a:pt x="6097" y="7168"/>
                    <a:pt x="5895" y="7215"/>
                    <a:pt x="5728" y="7299"/>
                  </a:cubicBezTo>
                  <a:cubicBezTo>
                    <a:pt x="5645" y="6942"/>
                    <a:pt x="5394" y="6596"/>
                    <a:pt x="5025" y="6346"/>
                  </a:cubicBezTo>
                  <a:cubicBezTo>
                    <a:pt x="4561" y="6025"/>
                    <a:pt x="3930" y="5846"/>
                    <a:pt x="3275" y="5846"/>
                  </a:cubicBezTo>
                  <a:cubicBezTo>
                    <a:pt x="2620" y="5846"/>
                    <a:pt x="2013" y="6025"/>
                    <a:pt x="1537" y="6346"/>
                  </a:cubicBezTo>
                  <a:cubicBezTo>
                    <a:pt x="1299" y="6525"/>
                    <a:pt x="1108" y="6727"/>
                    <a:pt x="965" y="6942"/>
                  </a:cubicBezTo>
                  <a:lnTo>
                    <a:pt x="549" y="6942"/>
                  </a:lnTo>
                  <a:lnTo>
                    <a:pt x="2037" y="929"/>
                  </a:lnTo>
                  <a:cubicBezTo>
                    <a:pt x="2120" y="607"/>
                    <a:pt x="2418" y="381"/>
                    <a:pt x="2751" y="381"/>
                  </a:cubicBezTo>
                  <a:cubicBezTo>
                    <a:pt x="2858" y="381"/>
                    <a:pt x="2954" y="298"/>
                    <a:pt x="2954" y="191"/>
                  </a:cubicBezTo>
                  <a:cubicBezTo>
                    <a:pt x="2954" y="84"/>
                    <a:pt x="2858" y="0"/>
                    <a:pt x="2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8028;p56">
            <a:extLst>
              <a:ext uri="{FF2B5EF4-FFF2-40B4-BE49-F238E27FC236}">
                <a16:creationId xmlns:a16="http://schemas.microsoft.com/office/drawing/2014/main" id="{8F7DFED5-51C3-934C-9563-F293692AC572}"/>
              </a:ext>
            </a:extLst>
          </p:cNvPr>
          <p:cNvGrpSpPr/>
          <p:nvPr/>
        </p:nvGrpSpPr>
        <p:grpSpPr>
          <a:xfrm>
            <a:off x="1111406" y="3444901"/>
            <a:ext cx="290581" cy="372481"/>
            <a:chOff x="1325719" y="2887689"/>
            <a:chExt cx="290581" cy="372481"/>
          </a:xfrm>
          <a:solidFill>
            <a:schemeClr val="accent1"/>
          </a:solidFill>
        </p:grpSpPr>
        <p:sp>
          <p:nvSpPr>
            <p:cNvPr id="131" name="Google Shape;8029;p56">
              <a:extLst>
                <a:ext uri="{FF2B5EF4-FFF2-40B4-BE49-F238E27FC236}">
                  <a16:creationId xmlns:a16="http://schemas.microsoft.com/office/drawing/2014/main" id="{D7B98F03-E726-5B4B-B725-C628CBB5F0DC}"/>
                </a:ext>
              </a:extLst>
            </p:cNvPr>
            <p:cNvSpPr/>
            <p:nvPr/>
          </p:nvSpPr>
          <p:spPr>
            <a:xfrm>
              <a:off x="1424724" y="3106533"/>
              <a:ext cx="37971" cy="37939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334"/>
                  </a:moveTo>
                  <a:cubicBezTo>
                    <a:pt x="727" y="334"/>
                    <a:pt x="846" y="453"/>
                    <a:pt x="846" y="596"/>
                  </a:cubicBezTo>
                  <a:cubicBezTo>
                    <a:pt x="846" y="727"/>
                    <a:pt x="727" y="846"/>
                    <a:pt x="596" y="846"/>
                  </a:cubicBezTo>
                  <a:cubicBezTo>
                    <a:pt x="453" y="846"/>
                    <a:pt x="346" y="738"/>
                    <a:pt x="346" y="596"/>
                  </a:cubicBezTo>
                  <a:cubicBezTo>
                    <a:pt x="346" y="453"/>
                    <a:pt x="465" y="334"/>
                    <a:pt x="596" y="334"/>
                  </a:cubicBezTo>
                  <a:close/>
                  <a:moveTo>
                    <a:pt x="596" y="0"/>
                  </a:moveTo>
                  <a:cubicBezTo>
                    <a:pt x="262" y="0"/>
                    <a:pt x="0" y="262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030;p56">
              <a:extLst>
                <a:ext uri="{FF2B5EF4-FFF2-40B4-BE49-F238E27FC236}">
                  <a16:creationId xmlns:a16="http://schemas.microsoft.com/office/drawing/2014/main" id="{68202576-D74A-5D47-B3C9-D38A60074FD0}"/>
                </a:ext>
              </a:extLst>
            </p:cNvPr>
            <p:cNvSpPr/>
            <p:nvPr/>
          </p:nvSpPr>
          <p:spPr>
            <a:xfrm>
              <a:off x="1325719" y="2887689"/>
              <a:ext cx="290581" cy="372481"/>
            </a:xfrm>
            <a:custGeom>
              <a:avLst/>
              <a:gdLst/>
              <a:ahLst/>
              <a:cxnLst/>
              <a:rect l="l" t="t" r="r" b="b"/>
              <a:pathLst>
                <a:path w="9122" h="11693" extrusionOk="0">
                  <a:moveTo>
                    <a:pt x="5037" y="3620"/>
                  </a:moveTo>
                  <a:cubicBezTo>
                    <a:pt x="5847" y="3656"/>
                    <a:pt x="6502" y="4310"/>
                    <a:pt x="6502" y="5120"/>
                  </a:cubicBezTo>
                  <a:lnTo>
                    <a:pt x="6502" y="11299"/>
                  </a:lnTo>
                  <a:lnTo>
                    <a:pt x="5037" y="11299"/>
                  </a:lnTo>
                  <a:lnTo>
                    <a:pt x="5037" y="3620"/>
                  </a:lnTo>
                  <a:close/>
                  <a:moveTo>
                    <a:pt x="930" y="0"/>
                  </a:moveTo>
                  <a:cubicBezTo>
                    <a:pt x="418" y="0"/>
                    <a:pt x="1" y="417"/>
                    <a:pt x="1" y="941"/>
                  </a:cubicBezTo>
                  <a:lnTo>
                    <a:pt x="1" y="2703"/>
                  </a:lnTo>
                  <a:cubicBezTo>
                    <a:pt x="1" y="3084"/>
                    <a:pt x="180" y="3441"/>
                    <a:pt x="489" y="3667"/>
                  </a:cubicBezTo>
                  <a:cubicBezTo>
                    <a:pt x="953" y="3989"/>
                    <a:pt x="1275" y="4941"/>
                    <a:pt x="1275" y="5989"/>
                  </a:cubicBezTo>
                  <a:cubicBezTo>
                    <a:pt x="1275" y="7025"/>
                    <a:pt x="953" y="7978"/>
                    <a:pt x="489" y="8311"/>
                  </a:cubicBezTo>
                  <a:cubicBezTo>
                    <a:pt x="180" y="8537"/>
                    <a:pt x="1" y="8894"/>
                    <a:pt x="1" y="9275"/>
                  </a:cubicBezTo>
                  <a:lnTo>
                    <a:pt x="1" y="10752"/>
                  </a:lnTo>
                  <a:cubicBezTo>
                    <a:pt x="1" y="11276"/>
                    <a:pt x="418" y="11692"/>
                    <a:pt x="930" y="11692"/>
                  </a:cubicBezTo>
                  <a:lnTo>
                    <a:pt x="8181" y="11692"/>
                  </a:lnTo>
                  <a:cubicBezTo>
                    <a:pt x="8704" y="11692"/>
                    <a:pt x="9121" y="11276"/>
                    <a:pt x="9121" y="10752"/>
                  </a:cubicBezTo>
                  <a:lnTo>
                    <a:pt x="9121" y="9275"/>
                  </a:lnTo>
                  <a:cubicBezTo>
                    <a:pt x="9121" y="8894"/>
                    <a:pt x="8943" y="8537"/>
                    <a:pt x="8633" y="8311"/>
                  </a:cubicBezTo>
                  <a:cubicBezTo>
                    <a:pt x="8169" y="7978"/>
                    <a:pt x="7835" y="7025"/>
                    <a:pt x="7835" y="5989"/>
                  </a:cubicBezTo>
                  <a:cubicBezTo>
                    <a:pt x="7835" y="4941"/>
                    <a:pt x="8169" y="3989"/>
                    <a:pt x="8633" y="3667"/>
                  </a:cubicBezTo>
                  <a:cubicBezTo>
                    <a:pt x="8943" y="3441"/>
                    <a:pt x="9121" y="3084"/>
                    <a:pt x="9121" y="2703"/>
                  </a:cubicBezTo>
                  <a:lnTo>
                    <a:pt x="9121" y="1786"/>
                  </a:lnTo>
                  <a:cubicBezTo>
                    <a:pt x="9121" y="1703"/>
                    <a:pt x="9050" y="1620"/>
                    <a:pt x="8954" y="1620"/>
                  </a:cubicBezTo>
                  <a:cubicBezTo>
                    <a:pt x="8871" y="1620"/>
                    <a:pt x="8788" y="1703"/>
                    <a:pt x="8788" y="1786"/>
                  </a:cubicBezTo>
                  <a:lnTo>
                    <a:pt x="8788" y="2703"/>
                  </a:lnTo>
                  <a:cubicBezTo>
                    <a:pt x="8788" y="2965"/>
                    <a:pt x="8657" y="3215"/>
                    <a:pt x="8431" y="3382"/>
                  </a:cubicBezTo>
                  <a:cubicBezTo>
                    <a:pt x="7204" y="4263"/>
                    <a:pt x="7204" y="7680"/>
                    <a:pt x="8431" y="8573"/>
                  </a:cubicBezTo>
                  <a:cubicBezTo>
                    <a:pt x="8657" y="8740"/>
                    <a:pt x="8788" y="8990"/>
                    <a:pt x="8788" y="9263"/>
                  </a:cubicBezTo>
                  <a:lnTo>
                    <a:pt x="8788" y="10740"/>
                  </a:lnTo>
                  <a:cubicBezTo>
                    <a:pt x="8788" y="11061"/>
                    <a:pt x="8526" y="11335"/>
                    <a:pt x="8192" y="11335"/>
                  </a:cubicBezTo>
                  <a:lnTo>
                    <a:pt x="6859" y="11335"/>
                  </a:lnTo>
                  <a:lnTo>
                    <a:pt x="6859" y="5156"/>
                  </a:lnTo>
                  <a:cubicBezTo>
                    <a:pt x="6859" y="4144"/>
                    <a:pt x="6025" y="3310"/>
                    <a:pt x="5013" y="3310"/>
                  </a:cubicBezTo>
                  <a:lnTo>
                    <a:pt x="3001" y="3310"/>
                  </a:lnTo>
                  <a:cubicBezTo>
                    <a:pt x="2596" y="3310"/>
                    <a:pt x="2275" y="3632"/>
                    <a:pt x="2275" y="4037"/>
                  </a:cubicBezTo>
                  <a:lnTo>
                    <a:pt x="2275" y="9918"/>
                  </a:lnTo>
                  <a:cubicBezTo>
                    <a:pt x="2275" y="10002"/>
                    <a:pt x="2346" y="10085"/>
                    <a:pt x="2442" y="10085"/>
                  </a:cubicBezTo>
                  <a:cubicBezTo>
                    <a:pt x="2525" y="10085"/>
                    <a:pt x="2596" y="10002"/>
                    <a:pt x="2596" y="9918"/>
                  </a:cubicBezTo>
                  <a:lnTo>
                    <a:pt x="2596" y="4037"/>
                  </a:lnTo>
                  <a:cubicBezTo>
                    <a:pt x="2596" y="3834"/>
                    <a:pt x="2775" y="3656"/>
                    <a:pt x="2989" y="3656"/>
                  </a:cubicBezTo>
                  <a:lnTo>
                    <a:pt x="4704" y="3656"/>
                  </a:lnTo>
                  <a:lnTo>
                    <a:pt x="4704" y="11335"/>
                  </a:lnTo>
                  <a:lnTo>
                    <a:pt x="2620" y="11335"/>
                  </a:lnTo>
                  <a:lnTo>
                    <a:pt x="2620" y="10549"/>
                  </a:lnTo>
                  <a:cubicBezTo>
                    <a:pt x="2620" y="10466"/>
                    <a:pt x="2537" y="10394"/>
                    <a:pt x="2454" y="10394"/>
                  </a:cubicBezTo>
                  <a:cubicBezTo>
                    <a:pt x="2358" y="10394"/>
                    <a:pt x="2287" y="10466"/>
                    <a:pt x="2287" y="10549"/>
                  </a:cubicBezTo>
                  <a:lnTo>
                    <a:pt x="2287" y="11335"/>
                  </a:lnTo>
                  <a:lnTo>
                    <a:pt x="942" y="11335"/>
                  </a:lnTo>
                  <a:cubicBezTo>
                    <a:pt x="620" y="11335"/>
                    <a:pt x="346" y="11061"/>
                    <a:pt x="346" y="10740"/>
                  </a:cubicBezTo>
                  <a:lnTo>
                    <a:pt x="346" y="9263"/>
                  </a:lnTo>
                  <a:cubicBezTo>
                    <a:pt x="346" y="8990"/>
                    <a:pt x="489" y="8740"/>
                    <a:pt x="703" y="8573"/>
                  </a:cubicBezTo>
                  <a:cubicBezTo>
                    <a:pt x="1942" y="7704"/>
                    <a:pt x="1942" y="4275"/>
                    <a:pt x="703" y="3382"/>
                  </a:cubicBezTo>
                  <a:cubicBezTo>
                    <a:pt x="489" y="3215"/>
                    <a:pt x="346" y="2965"/>
                    <a:pt x="346" y="2703"/>
                  </a:cubicBezTo>
                  <a:lnTo>
                    <a:pt x="346" y="941"/>
                  </a:lnTo>
                  <a:cubicBezTo>
                    <a:pt x="346" y="619"/>
                    <a:pt x="620" y="346"/>
                    <a:pt x="942" y="346"/>
                  </a:cubicBezTo>
                  <a:lnTo>
                    <a:pt x="8192" y="346"/>
                  </a:lnTo>
                  <a:cubicBezTo>
                    <a:pt x="8526" y="346"/>
                    <a:pt x="8788" y="619"/>
                    <a:pt x="8788" y="941"/>
                  </a:cubicBezTo>
                  <a:lnTo>
                    <a:pt x="8788" y="1131"/>
                  </a:lnTo>
                  <a:cubicBezTo>
                    <a:pt x="8776" y="1227"/>
                    <a:pt x="8847" y="1298"/>
                    <a:pt x="8954" y="1298"/>
                  </a:cubicBezTo>
                  <a:cubicBezTo>
                    <a:pt x="9050" y="1298"/>
                    <a:pt x="9121" y="1227"/>
                    <a:pt x="9121" y="1131"/>
                  </a:cubicBezTo>
                  <a:lnTo>
                    <a:pt x="9121" y="941"/>
                  </a:lnTo>
                  <a:cubicBezTo>
                    <a:pt x="9121" y="417"/>
                    <a:pt x="8704" y="0"/>
                    <a:pt x="8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8031;p56">
            <a:extLst>
              <a:ext uri="{FF2B5EF4-FFF2-40B4-BE49-F238E27FC236}">
                <a16:creationId xmlns:a16="http://schemas.microsoft.com/office/drawing/2014/main" id="{70F29A90-5791-0F46-82C0-269A7CB14125}"/>
              </a:ext>
            </a:extLst>
          </p:cNvPr>
          <p:cNvSpPr/>
          <p:nvPr/>
        </p:nvSpPr>
        <p:spPr>
          <a:xfrm>
            <a:off x="1604840" y="3439581"/>
            <a:ext cx="191194" cy="382738"/>
          </a:xfrm>
          <a:custGeom>
            <a:avLst/>
            <a:gdLst/>
            <a:ahLst/>
            <a:cxnLst/>
            <a:rect l="l" t="t" r="r" b="b"/>
            <a:pathLst>
              <a:path w="6002" h="12015" extrusionOk="0">
                <a:moveTo>
                  <a:pt x="906" y="1"/>
                </a:moveTo>
                <a:cubicBezTo>
                  <a:pt x="406" y="1"/>
                  <a:pt x="1" y="405"/>
                  <a:pt x="1" y="917"/>
                </a:cubicBezTo>
                <a:lnTo>
                  <a:pt x="1" y="1251"/>
                </a:lnTo>
                <a:cubicBezTo>
                  <a:pt x="1" y="1763"/>
                  <a:pt x="394" y="2168"/>
                  <a:pt x="906" y="2168"/>
                </a:cubicBezTo>
                <a:lnTo>
                  <a:pt x="906" y="8633"/>
                </a:lnTo>
                <a:cubicBezTo>
                  <a:pt x="906" y="8728"/>
                  <a:pt x="977" y="8823"/>
                  <a:pt x="1084" y="8823"/>
                </a:cubicBezTo>
                <a:cubicBezTo>
                  <a:pt x="1192" y="8823"/>
                  <a:pt x="1263" y="8740"/>
                  <a:pt x="1263" y="8633"/>
                </a:cubicBezTo>
                <a:lnTo>
                  <a:pt x="1263" y="2168"/>
                </a:lnTo>
                <a:lnTo>
                  <a:pt x="4704" y="2168"/>
                </a:lnTo>
                <a:lnTo>
                  <a:pt x="4704" y="2668"/>
                </a:lnTo>
                <a:lnTo>
                  <a:pt x="3823" y="2668"/>
                </a:lnTo>
                <a:cubicBezTo>
                  <a:pt x="3740" y="2668"/>
                  <a:pt x="3644" y="2739"/>
                  <a:pt x="3644" y="2846"/>
                </a:cubicBezTo>
                <a:cubicBezTo>
                  <a:pt x="3644" y="2941"/>
                  <a:pt x="3716" y="3025"/>
                  <a:pt x="3823" y="3025"/>
                </a:cubicBezTo>
                <a:lnTo>
                  <a:pt x="4704" y="3025"/>
                </a:lnTo>
                <a:lnTo>
                  <a:pt x="4704" y="3906"/>
                </a:lnTo>
                <a:lnTo>
                  <a:pt x="3823" y="3906"/>
                </a:lnTo>
                <a:cubicBezTo>
                  <a:pt x="3740" y="3906"/>
                  <a:pt x="3644" y="3977"/>
                  <a:pt x="3644" y="4084"/>
                </a:cubicBezTo>
                <a:cubicBezTo>
                  <a:pt x="3644" y="4180"/>
                  <a:pt x="3716" y="4263"/>
                  <a:pt x="3823" y="4263"/>
                </a:cubicBezTo>
                <a:lnTo>
                  <a:pt x="4704" y="4263"/>
                </a:lnTo>
                <a:lnTo>
                  <a:pt x="4704" y="5144"/>
                </a:lnTo>
                <a:lnTo>
                  <a:pt x="3823" y="5144"/>
                </a:lnTo>
                <a:cubicBezTo>
                  <a:pt x="3740" y="5144"/>
                  <a:pt x="3644" y="5216"/>
                  <a:pt x="3644" y="5323"/>
                </a:cubicBezTo>
                <a:cubicBezTo>
                  <a:pt x="3644" y="5406"/>
                  <a:pt x="3716" y="5501"/>
                  <a:pt x="3823" y="5501"/>
                </a:cubicBezTo>
                <a:lnTo>
                  <a:pt x="4704" y="5501"/>
                </a:lnTo>
                <a:lnTo>
                  <a:pt x="4704" y="6382"/>
                </a:lnTo>
                <a:lnTo>
                  <a:pt x="3823" y="6382"/>
                </a:lnTo>
                <a:cubicBezTo>
                  <a:pt x="3740" y="6382"/>
                  <a:pt x="3644" y="6454"/>
                  <a:pt x="3644" y="6561"/>
                </a:cubicBezTo>
                <a:cubicBezTo>
                  <a:pt x="3644" y="6644"/>
                  <a:pt x="3716" y="6740"/>
                  <a:pt x="3823" y="6740"/>
                </a:cubicBezTo>
                <a:lnTo>
                  <a:pt x="4704" y="6740"/>
                </a:lnTo>
                <a:lnTo>
                  <a:pt x="4704" y="7609"/>
                </a:lnTo>
                <a:lnTo>
                  <a:pt x="3823" y="7609"/>
                </a:lnTo>
                <a:cubicBezTo>
                  <a:pt x="3740" y="7609"/>
                  <a:pt x="3644" y="7692"/>
                  <a:pt x="3644" y="7787"/>
                </a:cubicBezTo>
                <a:cubicBezTo>
                  <a:pt x="3644" y="7883"/>
                  <a:pt x="3716" y="7966"/>
                  <a:pt x="3823" y="7966"/>
                </a:cubicBezTo>
                <a:lnTo>
                  <a:pt x="4704" y="7966"/>
                </a:lnTo>
                <a:lnTo>
                  <a:pt x="4704" y="8847"/>
                </a:lnTo>
                <a:lnTo>
                  <a:pt x="3823" y="8847"/>
                </a:lnTo>
                <a:cubicBezTo>
                  <a:pt x="3740" y="8847"/>
                  <a:pt x="3644" y="8918"/>
                  <a:pt x="3644" y="9026"/>
                </a:cubicBezTo>
                <a:cubicBezTo>
                  <a:pt x="3644" y="9121"/>
                  <a:pt x="3716" y="9204"/>
                  <a:pt x="3823" y="9204"/>
                </a:cubicBezTo>
                <a:lnTo>
                  <a:pt x="4704" y="9204"/>
                </a:lnTo>
                <a:lnTo>
                  <a:pt x="4704" y="9954"/>
                </a:lnTo>
                <a:cubicBezTo>
                  <a:pt x="4704" y="10907"/>
                  <a:pt x="3930" y="11657"/>
                  <a:pt x="2989" y="11657"/>
                </a:cubicBezTo>
                <a:cubicBezTo>
                  <a:pt x="2037" y="11657"/>
                  <a:pt x="1275" y="10883"/>
                  <a:pt x="1275" y="9954"/>
                </a:cubicBezTo>
                <a:lnTo>
                  <a:pt x="1275" y="9371"/>
                </a:lnTo>
                <a:cubicBezTo>
                  <a:pt x="1275" y="9276"/>
                  <a:pt x="1203" y="9192"/>
                  <a:pt x="1096" y="9192"/>
                </a:cubicBezTo>
                <a:cubicBezTo>
                  <a:pt x="1001" y="9192"/>
                  <a:pt x="918" y="9264"/>
                  <a:pt x="918" y="9371"/>
                </a:cubicBezTo>
                <a:lnTo>
                  <a:pt x="918" y="9954"/>
                </a:lnTo>
                <a:cubicBezTo>
                  <a:pt x="918" y="11097"/>
                  <a:pt x="1846" y="12014"/>
                  <a:pt x="2989" y="12014"/>
                </a:cubicBezTo>
                <a:cubicBezTo>
                  <a:pt x="4132" y="12014"/>
                  <a:pt x="5061" y="11097"/>
                  <a:pt x="5061" y="9954"/>
                </a:cubicBezTo>
                <a:lnTo>
                  <a:pt x="5061" y="2227"/>
                </a:lnTo>
                <a:lnTo>
                  <a:pt x="5085" y="2227"/>
                </a:lnTo>
                <a:cubicBezTo>
                  <a:pt x="5597" y="2227"/>
                  <a:pt x="5990" y="1822"/>
                  <a:pt x="5990" y="1322"/>
                </a:cubicBezTo>
                <a:lnTo>
                  <a:pt x="5990" y="929"/>
                </a:lnTo>
                <a:cubicBezTo>
                  <a:pt x="6002" y="429"/>
                  <a:pt x="5597" y="24"/>
                  <a:pt x="5085" y="24"/>
                </a:cubicBezTo>
                <a:lnTo>
                  <a:pt x="4525" y="24"/>
                </a:lnTo>
                <a:cubicBezTo>
                  <a:pt x="4430" y="24"/>
                  <a:pt x="4347" y="96"/>
                  <a:pt x="4347" y="203"/>
                </a:cubicBezTo>
                <a:cubicBezTo>
                  <a:pt x="4347" y="286"/>
                  <a:pt x="4418" y="382"/>
                  <a:pt x="4525" y="382"/>
                </a:cubicBezTo>
                <a:lnTo>
                  <a:pt x="5085" y="382"/>
                </a:lnTo>
                <a:cubicBezTo>
                  <a:pt x="5406" y="382"/>
                  <a:pt x="5656" y="632"/>
                  <a:pt x="5656" y="941"/>
                </a:cubicBezTo>
                <a:lnTo>
                  <a:pt x="5656" y="1287"/>
                </a:lnTo>
                <a:cubicBezTo>
                  <a:pt x="5656" y="1596"/>
                  <a:pt x="5406" y="1846"/>
                  <a:pt x="5085" y="1846"/>
                </a:cubicBezTo>
                <a:lnTo>
                  <a:pt x="906" y="1846"/>
                </a:lnTo>
                <a:cubicBezTo>
                  <a:pt x="596" y="1846"/>
                  <a:pt x="334" y="1596"/>
                  <a:pt x="334" y="1287"/>
                </a:cubicBezTo>
                <a:lnTo>
                  <a:pt x="334" y="929"/>
                </a:lnTo>
                <a:cubicBezTo>
                  <a:pt x="334" y="620"/>
                  <a:pt x="596" y="370"/>
                  <a:pt x="906" y="370"/>
                </a:cubicBezTo>
                <a:lnTo>
                  <a:pt x="3870" y="370"/>
                </a:lnTo>
                <a:cubicBezTo>
                  <a:pt x="3954" y="370"/>
                  <a:pt x="4049" y="286"/>
                  <a:pt x="4049" y="191"/>
                </a:cubicBezTo>
                <a:cubicBezTo>
                  <a:pt x="4049" y="96"/>
                  <a:pt x="3966" y="1"/>
                  <a:pt x="38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8032;p56">
            <a:extLst>
              <a:ext uri="{FF2B5EF4-FFF2-40B4-BE49-F238E27FC236}">
                <a16:creationId xmlns:a16="http://schemas.microsoft.com/office/drawing/2014/main" id="{71A5A321-EF82-F542-A3DE-D64A4B206D88}"/>
              </a:ext>
            </a:extLst>
          </p:cNvPr>
          <p:cNvGrpSpPr/>
          <p:nvPr/>
        </p:nvGrpSpPr>
        <p:grpSpPr>
          <a:xfrm>
            <a:off x="3296022" y="3449711"/>
            <a:ext cx="360726" cy="361204"/>
            <a:chOff x="3510335" y="2892499"/>
            <a:chExt cx="360726" cy="361204"/>
          </a:xfrm>
          <a:solidFill>
            <a:schemeClr val="accent1"/>
          </a:solidFill>
        </p:grpSpPr>
        <p:sp>
          <p:nvSpPr>
            <p:cNvPr id="135" name="Google Shape;8033;p56">
              <a:extLst>
                <a:ext uri="{FF2B5EF4-FFF2-40B4-BE49-F238E27FC236}">
                  <a16:creationId xmlns:a16="http://schemas.microsoft.com/office/drawing/2014/main" id="{049C6088-FAA5-5741-AA6F-6FB9F86F1F5C}"/>
                </a:ext>
              </a:extLst>
            </p:cNvPr>
            <p:cNvSpPr/>
            <p:nvPr/>
          </p:nvSpPr>
          <p:spPr>
            <a:xfrm>
              <a:off x="3511864" y="2892499"/>
              <a:ext cx="359197" cy="358751"/>
            </a:xfrm>
            <a:custGeom>
              <a:avLst/>
              <a:gdLst/>
              <a:ahLst/>
              <a:cxnLst/>
              <a:rect l="l" t="t" r="r" b="b"/>
              <a:pathLst>
                <a:path w="11276" h="11262" extrusionOk="0">
                  <a:moveTo>
                    <a:pt x="2035" y="8898"/>
                  </a:moveTo>
                  <a:cubicBezTo>
                    <a:pt x="2132" y="8898"/>
                    <a:pt x="2227" y="8934"/>
                    <a:pt x="2298" y="9005"/>
                  </a:cubicBezTo>
                  <a:cubicBezTo>
                    <a:pt x="2453" y="9160"/>
                    <a:pt x="2453" y="9398"/>
                    <a:pt x="2298" y="9541"/>
                  </a:cubicBezTo>
                  <a:cubicBezTo>
                    <a:pt x="2227" y="9618"/>
                    <a:pt x="2132" y="9657"/>
                    <a:pt x="2035" y="9657"/>
                  </a:cubicBezTo>
                  <a:cubicBezTo>
                    <a:pt x="1938" y="9657"/>
                    <a:pt x="1840" y="9618"/>
                    <a:pt x="1763" y="9541"/>
                  </a:cubicBezTo>
                  <a:cubicBezTo>
                    <a:pt x="1620" y="9398"/>
                    <a:pt x="1620" y="9160"/>
                    <a:pt x="1763" y="9005"/>
                  </a:cubicBezTo>
                  <a:cubicBezTo>
                    <a:pt x="1840" y="8934"/>
                    <a:pt x="1938" y="8898"/>
                    <a:pt x="2035" y="8898"/>
                  </a:cubicBezTo>
                  <a:close/>
                  <a:moveTo>
                    <a:pt x="10477" y="1"/>
                  </a:moveTo>
                  <a:cubicBezTo>
                    <a:pt x="10261" y="1"/>
                    <a:pt x="10042" y="82"/>
                    <a:pt x="9871" y="254"/>
                  </a:cubicBezTo>
                  <a:lnTo>
                    <a:pt x="6882" y="3243"/>
                  </a:lnTo>
                  <a:cubicBezTo>
                    <a:pt x="6716" y="3196"/>
                    <a:pt x="6544" y="3172"/>
                    <a:pt x="6368" y="3172"/>
                  </a:cubicBezTo>
                  <a:cubicBezTo>
                    <a:pt x="6053" y="3172"/>
                    <a:pt x="5727" y="3249"/>
                    <a:pt x="5406" y="3409"/>
                  </a:cubicBezTo>
                  <a:cubicBezTo>
                    <a:pt x="5204" y="3516"/>
                    <a:pt x="4668" y="3766"/>
                    <a:pt x="4013" y="4040"/>
                  </a:cubicBezTo>
                  <a:cubicBezTo>
                    <a:pt x="3906" y="4076"/>
                    <a:pt x="3858" y="4195"/>
                    <a:pt x="3906" y="4290"/>
                  </a:cubicBezTo>
                  <a:cubicBezTo>
                    <a:pt x="3942" y="4371"/>
                    <a:pt x="4017" y="4411"/>
                    <a:pt x="4088" y="4411"/>
                  </a:cubicBezTo>
                  <a:cubicBezTo>
                    <a:pt x="4112" y="4411"/>
                    <a:pt x="4135" y="4406"/>
                    <a:pt x="4156" y="4398"/>
                  </a:cubicBezTo>
                  <a:cubicBezTo>
                    <a:pt x="4834" y="4124"/>
                    <a:pt x="5382" y="3862"/>
                    <a:pt x="5585" y="3755"/>
                  </a:cubicBezTo>
                  <a:cubicBezTo>
                    <a:pt x="5849" y="3621"/>
                    <a:pt x="6112" y="3561"/>
                    <a:pt x="6358" y="3561"/>
                  </a:cubicBezTo>
                  <a:cubicBezTo>
                    <a:pt x="7385" y="3561"/>
                    <a:pt x="8130" y="4607"/>
                    <a:pt x="7573" y="5731"/>
                  </a:cubicBezTo>
                  <a:cubicBezTo>
                    <a:pt x="7418" y="6029"/>
                    <a:pt x="6930" y="7053"/>
                    <a:pt x="6573" y="8100"/>
                  </a:cubicBezTo>
                  <a:cubicBezTo>
                    <a:pt x="6454" y="8469"/>
                    <a:pt x="6358" y="8803"/>
                    <a:pt x="6299" y="9100"/>
                  </a:cubicBezTo>
                  <a:lnTo>
                    <a:pt x="2227" y="5017"/>
                  </a:lnTo>
                  <a:cubicBezTo>
                    <a:pt x="2572" y="4945"/>
                    <a:pt x="2965" y="4838"/>
                    <a:pt x="3418" y="4671"/>
                  </a:cubicBezTo>
                  <a:cubicBezTo>
                    <a:pt x="3525" y="4648"/>
                    <a:pt x="3584" y="4528"/>
                    <a:pt x="3537" y="4421"/>
                  </a:cubicBezTo>
                  <a:cubicBezTo>
                    <a:pt x="3509" y="4340"/>
                    <a:pt x="3434" y="4286"/>
                    <a:pt x="3352" y="4286"/>
                  </a:cubicBezTo>
                  <a:cubicBezTo>
                    <a:pt x="3326" y="4286"/>
                    <a:pt x="3300" y="4291"/>
                    <a:pt x="3275" y="4302"/>
                  </a:cubicBezTo>
                  <a:cubicBezTo>
                    <a:pt x="2656" y="4517"/>
                    <a:pt x="2203" y="4636"/>
                    <a:pt x="1870" y="4671"/>
                  </a:cubicBezTo>
                  <a:lnTo>
                    <a:pt x="1453" y="4255"/>
                  </a:lnTo>
                  <a:cubicBezTo>
                    <a:pt x="1298" y="4100"/>
                    <a:pt x="1090" y="4022"/>
                    <a:pt x="880" y="4022"/>
                  </a:cubicBezTo>
                  <a:cubicBezTo>
                    <a:pt x="670" y="4022"/>
                    <a:pt x="459" y="4100"/>
                    <a:pt x="298" y="4255"/>
                  </a:cubicBezTo>
                  <a:cubicBezTo>
                    <a:pt x="84" y="4481"/>
                    <a:pt x="1" y="4826"/>
                    <a:pt x="120" y="5136"/>
                  </a:cubicBezTo>
                  <a:cubicBezTo>
                    <a:pt x="157" y="5219"/>
                    <a:pt x="230" y="5266"/>
                    <a:pt x="311" y="5266"/>
                  </a:cubicBezTo>
                  <a:cubicBezTo>
                    <a:pt x="334" y="5266"/>
                    <a:pt x="358" y="5263"/>
                    <a:pt x="382" y="5255"/>
                  </a:cubicBezTo>
                  <a:cubicBezTo>
                    <a:pt x="489" y="5207"/>
                    <a:pt x="524" y="5112"/>
                    <a:pt x="501" y="5005"/>
                  </a:cubicBezTo>
                  <a:cubicBezTo>
                    <a:pt x="379" y="4700"/>
                    <a:pt x="626" y="4433"/>
                    <a:pt x="894" y="4433"/>
                  </a:cubicBezTo>
                  <a:cubicBezTo>
                    <a:pt x="992" y="4433"/>
                    <a:pt x="1093" y="4469"/>
                    <a:pt x="1179" y="4552"/>
                  </a:cubicBezTo>
                  <a:lnTo>
                    <a:pt x="6799" y="10172"/>
                  </a:lnTo>
                  <a:cubicBezTo>
                    <a:pt x="6954" y="10327"/>
                    <a:pt x="6954" y="10601"/>
                    <a:pt x="6799" y="10744"/>
                  </a:cubicBezTo>
                  <a:cubicBezTo>
                    <a:pt x="6716" y="10827"/>
                    <a:pt x="6606" y="10869"/>
                    <a:pt x="6498" y="10869"/>
                  </a:cubicBezTo>
                  <a:cubicBezTo>
                    <a:pt x="6391" y="10869"/>
                    <a:pt x="6287" y="10827"/>
                    <a:pt x="6216" y="10744"/>
                  </a:cubicBezTo>
                  <a:lnTo>
                    <a:pt x="989" y="5529"/>
                  </a:lnTo>
                  <a:cubicBezTo>
                    <a:pt x="953" y="5487"/>
                    <a:pt x="902" y="5466"/>
                    <a:pt x="850" y="5466"/>
                  </a:cubicBezTo>
                  <a:cubicBezTo>
                    <a:pt x="798" y="5466"/>
                    <a:pt x="745" y="5487"/>
                    <a:pt x="703" y="5529"/>
                  </a:cubicBezTo>
                  <a:cubicBezTo>
                    <a:pt x="632" y="5600"/>
                    <a:pt x="632" y="5731"/>
                    <a:pt x="703" y="5802"/>
                  </a:cubicBezTo>
                  <a:lnTo>
                    <a:pt x="2977" y="8088"/>
                  </a:lnTo>
                  <a:lnTo>
                    <a:pt x="2441" y="8624"/>
                  </a:lnTo>
                  <a:cubicBezTo>
                    <a:pt x="2319" y="8551"/>
                    <a:pt x="2182" y="8513"/>
                    <a:pt x="2046" y="8513"/>
                  </a:cubicBezTo>
                  <a:cubicBezTo>
                    <a:pt x="1852" y="8513"/>
                    <a:pt x="1660" y="8589"/>
                    <a:pt x="1513" y="8743"/>
                  </a:cubicBezTo>
                  <a:cubicBezTo>
                    <a:pt x="1215" y="9041"/>
                    <a:pt x="1215" y="9541"/>
                    <a:pt x="1513" y="9839"/>
                  </a:cubicBezTo>
                  <a:cubicBezTo>
                    <a:pt x="1661" y="9987"/>
                    <a:pt x="1861" y="10062"/>
                    <a:pt x="2060" y="10062"/>
                  </a:cubicBezTo>
                  <a:cubicBezTo>
                    <a:pt x="2260" y="10062"/>
                    <a:pt x="2459" y="9987"/>
                    <a:pt x="2608" y="9839"/>
                  </a:cubicBezTo>
                  <a:cubicBezTo>
                    <a:pt x="2870" y="9589"/>
                    <a:pt x="2906" y="9196"/>
                    <a:pt x="2727" y="8898"/>
                  </a:cubicBezTo>
                  <a:lnTo>
                    <a:pt x="3263" y="8362"/>
                  </a:lnTo>
                  <a:lnTo>
                    <a:pt x="5930" y="11029"/>
                  </a:lnTo>
                  <a:cubicBezTo>
                    <a:pt x="6085" y="11184"/>
                    <a:pt x="6293" y="11261"/>
                    <a:pt x="6501" y="11261"/>
                  </a:cubicBezTo>
                  <a:cubicBezTo>
                    <a:pt x="6710" y="11261"/>
                    <a:pt x="6918" y="11184"/>
                    <a:pt x="7073" y="11029"/>
                  </a:cubicBezTo>
                  <a:cubicBezTo>
                    <a:pt x="7359" y="10696"/>
                    <a:pt x="7359" y="10184"/>
                    <a:pt x="7049" y="9874"/>
                  </a:cubicBezTo>
                  <a:lnTo>
                    <a:pt x="6632" y="9458"/>
                  </a:lnTo>
                  <a:cubicBezTo>
                    <a:pt x="6751" y="8529"/>
                    <a:pt x="7299" y="7136"/>
                    <a:pt x="7906" y="5910"/>
                  </a:cubicBezTo>
                  <a:cubicBezTo>
                    <a:pt x="8168" y="5421"/>
                    <a:pt x="8204" y="4898"/>
                    <a:pt x="8073" y="4433"/>
                  </a:cubicBezTo>
                  <a:lnTo>
                    <a:pt x="11109" y="1397"/>
                  </a:lnTo>
                  <a:cubicBezTo>
                    <a:pt x="11181" y="1314"/>
                    <a:pt x="11169" y="1195"/>
                    <a:pt x="11097" y="1123"/>
                  </a:cubicBezTo>
                  <a:cubicBezTo>
                    <a:pt x="11055" y="1086"/>
                    <a:pt x="11008" y="1070"/>
                    <a:pt x="10963" y="1070"/>
                  </a:cubicBezTo>
                  <a:cubicBezTo>
                    <a:pt x="10906" y="1070"/>
                    <a:pt x="10851" y="1095"/>
                    <a:pt x="10811" y="1135"/>
                  </a:cubicBezTo>
                  <a:cubicBezTo>
                    <a:pt x="10800" y="1147"/>
                    <a:pt x="10990" y="969"/>
                    <a:pt x="7906" y="4040"/>
                  </a:cubicBezTo>
                  <a:cubicBezTo>
                    <a:pt x="7763" y="3778"/>
                    <a:pt x="7537" y="3564"/>
                    <a:pt x="7275" y="3409"/>
                  </a:cubicBezTo>
                  <a:lnTo>
                    <a:pt x="10157" y="528"/>
                  </a:lnTo>
                  <a:cubicBezTo>
                    <a:pt x="10248" y="437"/>
                    <a:pt x="10365" y="393"/>
                    <a:pt x="10480" y="393"/>
                  </a:cubicBezTo>
                  <a:cubicBezTo>
                    <a:pt x="10636" y="393"/>
                    <a:pt x="10789" y="473"/>
                    <a:pt x="10871" y="623"/>
                  </a:cubicBezTo>
                  <a:cubicBezTo>
                    <a:pt x="10912" y="690"/>
                    <a:pt x="10983" y="733"/>
                    <a:pt x="11054" y="733"/>
                  </a:cubicBezTo>
                  <a:cubicBezTo>
                    <a:pt x="11085" y="733"/>
                    <a:pt x="11116" y="725"/>
                    <a:pt x="11145" y="707"/>
                  </a:cubicBezTo>
                  <a:cubicBezTo>
                    <a:pt x="11228" y="647"/>
                    <a:pt x="11276" y="528"/>
                    <a:pt x="11216" y="433"/>
                  </a:cubicBezTo>
                  <a:cubicBezTo>
                    <a:pt x="11058" y="152"/>
                    <a:pt x="10770" y="1"/>
                    <a:pt x="10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034;p56">
              <a:extLst>
                <a:ext uri="{FF2B5EF4-FFF2-40B4-BE49-F238E27FC236}">
                  <a16:creationId xmlns:a16="http://schemas.microsoft.com/office/drawing/2014/main" id="{EB3ACE5F-E039-0748-83C4-4B8B0279C05B}"/>
                </a:ext>
              </a:extLst>
            </p:cNvPr>
            <p:cNvSpPr/>
            <p:nvPr/>
          </p:nvSpPr>
          <p:spPr>
            <a:xfrm>
              <a:off x="3510335" y="2959936"/>
              <a:ext cx="176413" cy="43291"/>
            </a:xfrm>
            <a:custGeom>
              <a:avLst/>
              <a:gdLst/>
              <a:ahLst/>
              <a:cxnLst/>
              <a:rect l="l" t="t" r="r" b="b"/>
              <a:pathLst>
                <a:path w="5538" h="1359" extrusionOk="0">
                  <a:moveTo>
                    <a:pt x="3439" y="0"/>
                  </a:moveTo>
                  <a:cubicBezTo>
                    <a:pt x="2239" y="0"/>
                    <a:pt x="999" y="350"/>
                    <a:pt x="96" y="995"/>
                  </a:cubicBezTo>
                  <a:cubicBezTo>
                    <a:pt x="13" y="1054"/>
                    <a:pt x="1" y="1185"/>
                    <a:pt x="60" y="1280"/>
                  </a:cubicBezTo>
                  <a:cubicBezTo>
                    <a:pt x="96" y="1330"/>
                    <a:pt x="156" y="1358"/>
                    <a:pt x="217" y="1358"/>
                  </a:cubicBezTo>
                  <a:cubicBezTo>
                    <a:pt x="259" y="1358"/>
                    <a:pt x="300" y="1345"/>
                    <a:pt x="334" y="1316"/>
                  </a:cubicBezTo>
                  <a:cubicBezTo>
                    <a:pt x="965" y="876"/>
                    <a:pt x="1787" y="578"/>
                    <a:pt x="2656" y="459"/>
                  </a:cubicBezTo>
                  <a:cubicBezTo>
                    <a:pt x="2927" y="424"/>
                    <a:pt x="3196" y="407"/>
                    <a:pt x="3459" y="407"/>
                  </a:cubicBezTo>
                  <a:cubicBezTo>
                    <a:pt x="4099" y="407"/>
                    <a:pt x="4708" y="510"/>
                    <a:pt x="5240" y="721"/>
                  </a:cubicBezTo>
                  <a:cubicBezTo>
                    <a:pt x="5258" y="729"/>
                    <a:pt x="5279" y="733"/>
                    <a:pt x="5300" y="733"/>
                  </a:cubicBezTo>
                  <a:cubicBezTo>
                    <a:pt x="5373" y="733"/>
                    <a:pt x="5453" y="687"/>
                    <a:pt x="5490" y="614"/>
                  </a:cubicBezTo>
                  <a:cubicBezTo>
                    <a:pt x="5537" y="506"/>
                    <a:pt x="5478" y="387"/>
                    <a:pt x="5383" y="352"/>
                  </a:cubicBezTo>
                  <a:cubicBezTo>
                    <a:pt x="4795" y="114"/>
                    <a:pt x="412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035;p56">
              <a:extLst>
                <a:ext uri="{FF2B5EF4-FFF2-40B4-BE49-F238E27FC236}">
                  <a16:creationId xmlns:a16="http://schemas.microsoft.com/office/drawing/2014/main" id="{F19333A4-FE72-A846-AC9E-68FA8B0AE2F1}"/>
                </a:ext>
              </a:extLst>
            </p:cNvPr>
            <p:cNvSpPr/>
            <p:nvPr/>
          </p:nvSpPr>
          <p:spPr>
            <a:xfrm>
              <a:off x="3530435" y="2920213"/>
              <a:ext cx="133918" cy="35072"/>
            </a:xfrm>
            <a:custGeom>
              <a:avLst/>
              <a:gdLst/>
              <a:ahLst/>
              <a:cxnLst/>
              <a:rect l="l" t="t" r="r" b="b"/>
              <a:pathLst>
                <a:path w="4204" h="1101" extrusionOk="0">
                  <a:moveTo>
                    <a:pt x="2585" y="0"/>
                  </a:moveTo>
                  <a:cubicBezTo>
                    <a:pt x="1695" y="0"/>
                    <a:pt x="780" y="258"/>
                    <a:pt x="108" y="741"/>
                  </a:cubicBezTo>
                  <a:cubicBezTo>
                    <a:pt x="13" y="801"/>
                    <a:pt x="1" y="932"/>
                    <a:pt x="60" y="1027"/>
                  </a:cubicBezTo>
                  <a:cubicBezTo>
                    <a:pt x="95" y="1076"/>
                    <a:pt x="158" y="1100"/>
                    <a:pt x="221" y="1100"/>
                  </a:cubicBezTo>
                  <a:cubicBezTo>
                    <a:pt x="266" y="1100"/>
                    <a:pt x="311" y="1088"/>
                    <a:pt x="346" y="1063"/>
                  </a:cubicBezTo>
                  <a:cubicBezTo>
                    <a:pt x="955" y="637"/>
                    <a:pt x="1801" y="405"/>
                    <a:pt x="2613" y="405"/>
                  </a:cubicBezTo>
                  <a:cubicBezTo>
                    <a:pt x="3071" y="405"/>
                    <a:pt x="3519" y="479"/>
                    <a:pt x="3906" y="634"/>
                  </a:cubicBezTo>
                  <a:cubicBezTo>
                    <a:pt x="3925" y="642"/>
                    <a:pt x="3945" y="646"/>
                    <a:pt x="3966" y="646"/>
                  </a:cubicBezTo>
                  <a:cubicBezTo>
                    <a:pt x="4039" y="646"/>
                    <a:pt x="4119" y="599"/>
                    <a:pt x="4156" y="515"/>
                  </a:cubicBezTo>
                  <a:cubicBezTo>
                    <a:pt x="4204" y="408"/>
                    <a:pt x="4144" y="289"/>
                    <a:pt x="4049" y="265"/>
                  </a:cubicBezTo>
                  <a:cubicBezTo>
                    <a:pt x="3604" y="86"/>
                    <a:pt x="3099" y="0"/>
                    <a:pt x="2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036;p56">
              <a:extLst>
                <a:ext uri="{FF2B5EF4-FFF2-40B4-BE49-F238E27FC236}">
                  <a16:creationId xmlns:a16="http://schemas.microsoft.com/office/drawing/2014/main" id="{D05FC148-EE6B-F045-A8C0-20D4CA32DEA3}"/>
                </a:ext>
              </a:extLst>
            </p:cNvPr>
            <p:cNvSpPr/>
            <p:nvPr/>
          </p:nvSpPr>
          <p:spPr>
            <a:xfrm>
              <a:off x="3761416" y="3078787"/>
              <a:ext cx="53134" cy="174916"/>
            </a:xfrm>
            <a:custGeom>
              <a:avLst/>
              <a:gdLst/>
              <a:ahLst/>
              <a:cxnLst/>
              <a:rect l="l" t="t" r="r" b="b"/>
              <a:pathLst>
                <a:path w="1668" h="5491" extrusionOk="0">
                  <a:moveTo>
                    <a:pt x="830" y="1"/>
                  </a:moveTo>
                  <a:cubicBezTo>
                    <a:pt x="807" y="1"/>
                    <a:pt x="784" y="5"/>
                    <a:pt x="763" y="14"/>
                  </a:cubicBezTo>
                  <a:cubicBezTo>
                    <a:pt x="656" y="62"/>
                    <a:pt x="608" y="181"/>
                    <a:pt x="656" y="276"/>
                  </a:cubicBezTo>
                  <a:cubicBezTo>
                    <a:pt x="953" y="1002"/>
                    <a:pt x="1061" y="1919"/>
                    <a:pt x="918" y="2848"/>
                  </a:cubicBezTo>
                  <a:cubicBezTo>
                    <a:pt x="799" y="3717"/>
                    <a:pt x="501" y="4550"/>
                    <a:pt x="60" y="5169"/>
                  </a:cubicBezTo>
                  <a:cubicBezTo>
                    <a:pt x="1" y="5253"/>
                    <a:pt x="13" y="5372"/>
                    <a:pt x="108" y="5443"/>
                  </a:cubicBezTo>
                  <a:cubicBezTo>
                    <a:pt x="136" y="5476"/>
                    <a:pt x="174" y="5491"/>
                    <a:pt x="213" y="5491"/>
                  </a:cubicBezTo>
                  <a:cubicBezTo>
                    <a:pt x="272" y="5491"/>
                    <a:pt x="334" y="5458"/>
                    <a:pt x="370" y="5407"/>
                  </a:cubicBezTo>
                  <a:cubicBezTo>
                    <a:pt x="1370" y="3991"/>
                    <a:pt x="1668" y="1740"/>
                    <a:pt x="1013" y="121"/>
                  </a:cubicBezTo>
                  <a:cubicBezTo>
                    <a:pt x="977" y="41"/>
                    <a:pt x="901" y="1"/>
                    <a:pt x="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037;p56">
              <a:extLst>
                <a:ext uri="{FF2B5EF4-FFF2-40B4-BE49-F238E27FC236}">
                  <a16:creationId xmlns:a16="http://schemas.microsoft.com/office/drawing/2014/main" id="{C62C7DEB-610A-8D40-ACB5-CD1E2BF060A7}"/>
                </a:ext>
              </a:extLst>
            </p:cNvPr>
            <p:cNvSpPr/>
            <p:nvPr/>
          </p:nvSpPr>
          <p:spPr>
            <a:xfrm>
              <a:off x="3809230" y="3100990"/>
              <a:ext cx="42877" cy="132326"/>
            </a:xfrm>
            <a:custGeom>
              <a:avLst/>
              <a:gdLst/>
              <a:ahLst/>
              <a:cxnLst/>
              <a:rect l="l" t="t" r="r" b="b"/>
              <a:pathLst>
                <a:path w="1346" h="4154" extrusionOk="0">
                  <a:moveTo>
                    <a:pt x="674" y="1"/>
                  </a:moveTo>
                  <a:cubicBezTo>
                    <a:pt x="647" y="1"/>
                    <a:pt x="620" y="7"/>
                    <a:pt x="595" y="19"/>
                  </a:cubicBezTo>
                  <a:cubicBezTo>
                    <a:pt x="488" y="67"/>
                    <a:pt x="452" y="186"/>
                    <a:pt x="488" y="269"/>
                  </a:cubicBezTo>
                  <a:cubicBezTo>
                    <a:pt x="929" y="1365"/>
                    <a:pt x="750" y="2877"/>
                    <a:pt x="60" y="3829"/>
                  </a:cubicBezTo>
                  <a:cubicBezTo>
                    <a:pt x="0" y="3925"/>
                    <a:pt x="24" y="4044"/>
                    <a:pt x="107" y="4115"/>
                  </a:cubicBezTo>
                  <a:cubicBezTo>
                    <a:pt x="134" y="4142"/>
                    <a:pt x="170" y="4153"/>
                    <a:pt x="209" y="4153"/>
                  </a:cubicBezTo>
                  <a:cubicBezTo>
                    <a:pt x="273" y="4153"/>
                    <a:pt x="344" y="4120"/>
                    <a:pt x="381" y="4068"/>
                  </a:cubicBezTo>
                  <a:cubicBezTo>
                    <a:pt x="1119" y="3008"/>
                    <a:pt x="1345" y="1341"/>
                    <a:pt x="857" y="127"/>
                  </a:cubicBezTo>
                  <a:cubicBezTo>
                    <a:pt x="822" y="48"/>
                    <a:pt x="748" y="1"/>
                    <a:pt x="6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8038;p56">
            <a:extLst>
              <a:ext uri="{FF2B5EF4-FFF2-40B4-BE49-F238E27FC236}">
                <a16:creationId xmlns:a16="http://schemas.microsoft.com/office/drawing/2014/main" id="{0C24568F-3F65-6D4C-9269-A7513B38FF7A}"/>
              </a:ext>
            </a:extLst>
          </p:cNvPr>
          <p:cNvGrpSpPr/>
          <p:nvPr/>
        </p:nvGrpSpPr>
        <p:grpSpPr>
          <a:xfrm>
            <a:off x="2872000" y="3434261"/>
            <a:ext cx="320143" cy="392581"/>
            <a:chOff x="3086313" y="2877049"/>
            <a:chExt cx="320143" cy="392581"/>
          </a:xfrm>
          <a:solidFill>
            <a:schemeClr val="accent1"/>
          </a:solidFill>
        </p:grpSpPr>
        <p:sp>
          <p:nvSpPr>
            <p:cNvPr id="141" name="Google Shape;8039;p56">
              <a:extLst>
                <a:ext uri="{FF2B5EF4-FFF2-40B4-BE49-F238E27FC236}">
                  <a16:creationId xmlns:a16="http://schemas.microsoft.com/office/drawing/2014/main" id="{8813E510-B4B2-4145-AA34-563B6B65C280}"/>
                </a:ext>
              </a:extLst>
            </p:cNvPr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040;p56">
              <a:extLst>
                <a:ext uri="{FF2B5EF4-FFF2-40B4-BE49-F238E27FC236}">
                  <a16:creationId xmlns:a16="http://schemas.microsoft.com/office/drawing/2014/main" id="{0587F9BD-B5DA-4A47-A339-99DC778F912A}"/>
                </a:ext>
              </a:extLst>
            </p:cNvPr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041;p56">
              <a:extLst>
                <a:ext uri="{FF2B5EF4-FFF2-40B4-BE49-F238E27FC236}">
                  <a16:creationId xmlns:a16="http://schemas.microsoft.com/office/drawing/2014/main" id="{72202849-3113-2642-B8B6-59417B434319}"/>
                </a:ext>
              </a:extLst>
            </p:cNvPr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042;p56">
              <a:extLst>
                <a:ext uri="{FF2B5EF4-FFF2-40B4-BE49-F238E27FC236}">
                  <a16:creationId xmlns:a16="http://schemas.microsoft.com/office/drawing/2014/main" id="{7351D68D-60E6-7746-8FE9-5BF66277E37A}"/>
                </a:ext>
              </a:extLst>
            </p:cNvPr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043;p56">
              <a:extLst>
                <a:ext uri="{FF2B5EF4-FFF2-40B4-BE49-F238E27FC236}">
                  <a16:creationId xmlns:a16="http://schemas.microsoft.com/office/drawing/2014/main" id="{20C9BC21-8952-5A4E-B99E-706C3A91EB4D}"/>
                </a:ext>
              </a:extLst>
            </p:cNvPr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044;p56">
              <a:extLst>
                <a:ext uri="{FF2B5EF4-FFF2-40B4-BE49-F238E27FC236}">
                  <a16:creationId xmlns:a16="http://schemas.microsoft.com/office/drawing/2014/main" id="{5DF29413-0696-AC42-9112-516188133F48}"/>
                </a:ext>
              </a:extLst>
            </p:cNvPr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045;p56">
              <a:extLst>
                <a:ext uri="{FF2B5EF4-FFF2-40B4-BE49-F238E27FC236}">
                  <a16:creationId xmlns:a16="http://schemas.microsoft.com/office/drawing/2014/main" id="{17214385-209C-C043-8A47-BACC582BAA9F}"/>
                </a:ext>
              </a:extLst>
            </p:cNvPr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046;p56">
              <a:extLst>
                <a:ext uri="{FF2B5EF4-FFF2-40B4-BE49-F238E27FC236}">
                  <a16:creationId xmlns:a16="http://schemas.microsoft.com/office/drawing/2014/main" id="{FDF58EB4-1638-5A4E-ACE5-E0A088716F0F}"/>
                </a:ext>
              </a:extLst>
            </p:cNvPr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047;p56">
              <a:extLst>
                <a:ext uri="{FF2B5EF4-FFF2-40B4-BE49-F238E27FC236}">
                  <a16:creationId xmlns:a16="http://schemas.microsoft.com/office/drawing/2014/main" id="{E1032510-B37E-2F49-90FC-E100675F0EC0}"/>
                </a:ext>
              </a:extLst>
            </p:cNvPr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048;p56">
              <a:extLst>
                <a:ext uri="{FF2B5EF4-FFF2-40B4-BE49-F238E27FC236}">
                  <a16:creationId xmlns:a16="http://schemas.microsoft.com/office/drawing/2014/main" id="{FEAFB38C-DF32-A747-9C3C-D5E812BDCA6F}"/>
                </a:ext>
              </a:extLst>
            </p:cNvPr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049;p56">
              <a:extLst>
                <a:ext uri="{FF2B5EF4-FFF2-40B4-BE49-F238E27FC236}">
                  <a16:creationId xmlns:a16="http://schemas.microsoft.com/office/drawing/2014/main" id="{277F4688-4655-D640-8AA1-1053D3AABAC8}"/>
                </a:ext>
              </a:extLst>
            </p:cNvPr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050;p56">
              <a:extLst>
                <a:ext uri="{FF2B5EF4-FFF2-40B4-BE49-F238E27FC236}">
                  <a16:creationId xmlns:a16="http://schemas.microsoft.com/office/drawing/2014/main" id="{FD5F9F3A-8A5B-014B-835B-5B8591AC7B1A}"/>
                </a:ext>
              </a:extLst>
            </p:cNvPr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8051;p56">
            <a:extLst>
              <a:ext uri="{FF2B5EF4-FFF2-40B4-BE49-F238E27FC236}">
                <a16:creationId xmlns:a16="http://schemas.microsoft.com/office/drawing/2014/main" id="{1FFA3992-DE6A-AA44-A94E-ED2D93DCA112}"/>
              </a:ext>
            </a:extLst>
          </p:cNvPr>
          <p:cNvSpPr/>
          <p:nvPr/>
        </p:nvSpPr>
        <p:spPr>
          <a:xfrm>
            <a:off x="2039501" y="3451335"/>
            <a:ext cx="210530" cy="357700"/>
          </a:xfrm>
          <a:custGeom>
            <a:avLst/>
            <a:gdLst/>
            <a:ahLst/>
            <a:cxnLst/>
            <a:rect l="l" t="t" r="r" b="b"/>
            <a:pathLst>
              <a:path w="6609" h="11229" extrusionOk="0">
                <a:moveTo>
                  <a:pt x="3310" y="1941"/>
                </a:moveTo>
                <a:cubicBezTo>
                  <a:pt x="3632" y="1941"/>
                  <a:pt x="3918" y="2227"/>
                  <a:pt x="3918" y="2572"/>
                </a:cubicBezTo>
                <a:lnTo>
                  <a:pt x="3918" y="2882"/>
                </a:lnTo>
                <a:cubicBezTo>
                  <a:pt x="3918" y="3037"/>
                  <a:pt x="3799" y="3156"/>
                  <a:pt x="3644" y="3156"/>
                </a:cubicBezTo>
                <a:lnTo>
                  <a:pt x="2953" y="3156"/>
                </a:lnTo>
                <a:cubicBezTo>
                  <a:pt x="2798" y="3156"/>
                  <a:pt x="2679" y="3037"/>
                  <a:pt x="2679" y="2882"/>
                </a:cubicBezTo>
                <a:lnTo>
                  <a:pt x="2679" y="2572"/>
                </a:lnTo>
                <a:cubicBezTo>
                  <a:pt x="2679" y="2227"/>
                  <a:pt x="2965" y="1941"/>
                  <a:pt x="3310" y="1941"/>
                </a:cubicBezTo>
                <a:close/>
                <a:moveTo>
                  <a:pt x="3918" y="10371"/>
                </a:moveTo>
                <a:lnTo>
                  <a:pt x="3918" y="10633"/>
                </a:lnTo>
                <a:lnTo>
                  <a:pt x="3906" y="10633"/>
                </a:lnTo>
                <a:cubicBezTo>
                  <a:pt x="3906" y="10788"/>
                  <a:pt x="3787" y="10907"/>
                  <a:pt x="3632" y="10907"/>
                </a:cubicBezTo>
                <a:lnTo>
                  <a:pt x="2929" y="10907"/>
                </a:lnTo>
                <a:cubicBezTo>
                  <a:pt x="2787" y="10907"/>
                  <a:pt x="2668" y="10788"/>
                  <a:pt x="2668" y="10633"/>
                </a:cubicBezTo>
                <a:lnTo>
                  <a:pt x="2668" y="10371"/>
                </a:lnTo>
                <a:close/>
                <a:moveTo>
                  <a:pt x="2572" y="1"/>
                </a:moveTo>
                <a:cubicBezTo>
                  <a:pt x="1144" y="1"/>
                  <a:pt x="1" y="1156"/>
                  <a:pt x="1" y="2572"/>
                </a:cubicBezTo>
                <a:lnTo>
                  <a:pt x="1" y="2751"/>
                </a:lnTo>
                <a:cubicBezTo>
                  <a:pt x="1" y="2834"/>
                  <a:pt x="72" y="2918"/>
                  <a:pt x="167" y="2918"/>
                </a:cubicBezTo>
                <a:cubicBezTo>
                  <a:pt x="251" y="2918"/>
                  <a:pt x="334" y="2834"/>
                  <a:pt x="334" y="2751"/>
                </a:cubicBezTo>
                <a:lnTo>
                  <a:pt x="334" y="2572"/>
                </a:lnTo>
                <a:cubicBezTo>
                  <a:pt x="334" y="1334"/>
                  <a:pt x="1346" y="322"/>
                  <a:pt x="2572" y="322"/>
                </a:cubicBezTo>
                <a:lnTo>
                  <a:pt x="3132" y="322"/>
                </a:lnTo>
                <a:lnTo>
                  <a:pt x="3132" y="1632"/>
                </a:lnTo>
                <a:cubicBezTo>
                  <a:pt x="2679" y="1703"/>
                  <a:pt x="2334" y="2096"/>
                  <a:pt x="2334" y="2572"/>
                </a:cubicBezTo>
                <a:lnTo>
                  <a:pt x="2334" y="2882"/>
                </a:lnTo>
                <a:cubicBezTo>
                  <a:pt x="2334" y="3204"/>
                  <a:pt x="2608" y="3489"/>
                  <a:pt x="2953" y="3489"/>
                </a:cubicBezTo>
                <a:lnTo>
                  <a:pt x="3644" y="3489"/>
                </a:lnTo>
                <a:cubicBezTo>
                  <a:pt x="3977" y="3489"/>
                  <a:pt x="4263" y="3227"/>
                  <a:pt x="4263" y="2882"/>
                </a:cubicBezTo>
                <a:lnTo>
                  <a:pt x="4263" y="2572"/>
                </a:lnTo>
                <a:cubicBezTo>
                  <a:pt x="4263" y="2108"/>
                  <a:pt x="3918" y="1703"/>
                  <a:pt x="3465" y="1632"/>
                </a:cubicBezTo>
                <a:lnTo>
                  <a:pt x="3465" y="322"/>
                </a:lnTo>
                <a:lnTo>
                  <a:pt x="4025" y="322"/>
                </a:lnTo>
                <a:cubicBezTo>
                  <a:pt x="5251" y="322"/>
                  <a:pt x="6263" y="1334"/>
                  <a:pt x="6263" y="2572"/>
                </a:cubicBezTo>
                <a:lnTo>
                  <a:pt x="6263" y="3632"/>
                </a:lnTo>
                <a:lnTo>
                  <a:pt x="5882" y="3632"/>
                </a:lnTo>
                <a:cubicBezTo>
                  <a:pt x="5549" y="3632"/>
                  <a:pt x="5275" y="3894"/>
                  <a:pt x="5275" y="4239"/>
                </a:cubicBezTo>
                <a:lnTo>
                  <a:pt x="5275" y="4430"/>
                </a:lnTo>
                <a:cubicBezTo>
                  <a:pt x="5275" y="4525"/>
                  <a:pt x="5346" y="4597"/>
                  <a:pt x="5430" y="4597"/>
                </a:cubicBezTo>
                <a:cubicBezTo>
                  <a:pt x="5525" y="4597"/>
                  <a:pt x="5596" y="4525"/>
                  <a:pt x="5596" y="4430"/>
                </a:cubicBezTo>
                <a:lnTo>
                  <a:pt x="5596" y="4239"/>
                </a:lnTo>
                <a:cubicBezTo>
                  <a:pt x="5596" y="4085"/>
                  <a:pt x="5716" y="3966"/>
                  <a:pt x="5870" y="3966"/>
                </a:cubicBezTo>
                <a:lnTo>
                  <a:pt x="6251" y="3966"/>
                </a:lnTo>
                <a:lnTo>
                  <a:pt x="6251" y="7264"/>
                </a:lnTo>
                <a:lnTo>
                  <a:pt x="5870" y="7264"/>
                </a:lnTo>
                <a:cubicBezTo>
                  <a:pt x="5716" y="7264"/>
                  <a:pt x="5596" y="7144"/>
                  <a:pt x="5596" y="6990"/>
                </a:cubicBezTo>
                <a:lnTo>
                  <a:pt x="5596" y="5216"/>
                </a:lnTo>
                <a:cubicBezTo>
                  <a:pt x="5596" y="5132"/>
                  <a:pt x="5525" y="5061"/>
                  <a:pt x="5430" y="5061"/>
                </a:cubicBezTo>
                <a:cubicBezTo>
                  <a:pt x="5346" y="5061"/>
                  <a:pt x="5275" y="5132"/>
                  <a:pt x="5275" y="5216"/>
                </a:cubicBezTo>
                <a:lnTo>
                  <a:pt x="5275" y="6990"/>
                </a:lnTo>
                <a:cubicBezTo>
                  <a:pt x="5275" y="7323"/>
                  <a:pt x="5537" y="7597"/>
                  <a:pt x="5882" y="7597"/>
                </a:cubicBezTo>
                <a:lnTo>
                  <a:pt x="6263" y="7597"/>
                </a:lnTo>
                <a:lnTo>
                  <a:pt x="6263" y="8228"/>
                </a:lnTo>
                <a:cubicBezTo>
                  <a:pt x="6263" y="9228"/>
                  <a:pt x="5454" y="10038"/>
                  <a:pt x="4453" y="10038"/>
                </a:cubicBezTo>
                <a:lnTo>
                  <a:pt x="2144" y="10038"/>
                </a:lnTo>
                <a:cubicBezTo>
                  <a:pt x="1144" y="10038"/>
                  <a:pt x="334" y="9228"/>
                  <a:pt x="334" y="8228"/>
                </a:cubicBezTo>
                <a:lnTo>
                  <a:pt x="334" y="7597"/>
                </a:lnTo>
                <a:lnTo>
                  <a:pt x="715" y="7597"/>
                </a:lnTo>
                <a:cubicBezTo>
                  <a:pt x="1048" y="7597"/>
                  <a:pt x="1322" y="7335"/>
                  <a:pt x="1322" y="6990"/>
                </a:cubicBezTo>
                <a:lnTo>
                  <a:pt x="1322" y="6811"/>
                </a:lnTo>
                <a:cubicBezTo>
                  <a:pt x="1322" y="6728"/>
                  <a:pt x="1251" y="6644"/>
                  <a:pt x="1167" y="6644"/>
                </a:cubicBezTo>
                <a:cubicBezTo>
                  <a:pt x="1072" y="6644"/>
                  <a:pt x="1001" y="6728"/>
                  <a:pt x="1001" y="6811"/>
                </a:cubicBezTo>
                <a:lnTo>
                  <a:pt x="1001" y="6990"/>
                </a:lnTo>
                <a:cubicBezTo>
                  <a:pt x="1001" y="7144"/>
                  <a:pt x="882" y="7264"/>
                  <a:pt x="727" y="7264"/>
                </a:cubicBezTo>
                <a:lnTo>
                  <a:pt x="346" y="7264"/>
                </a:lnTo>
                <a:lnTo>
                  <a:pt x="346" y="3966"/>
                </a:lnTo>
                <a:lnTo>
                  <a:pt x="727" y="3966"/>
                </a:lnTo>
                <a:cubicBezTo>
                  <a:pt x="882" y="3966"/>
                  <a:pt x="1001" y="4085"/>
                  <a:pt x="1001" y="4239"/>
                </a:cubicBezTo>
                <a:lnTo>
                  <a:pt x="1001" y="6037"/>
                </a:lnTo>
                <a:cubicBezTo>
                  <a:pt x="1001" y="6132"/>
                  <a:pt x="1072" y="6204"/>
                  <a:pt x="1167" y="6204"/>
                </a:cubicBezTo>
                <a:cubicBezTo>
                  <a:pt x="1251" y="6204"/>
                  <a:pt x="1322" y="6132"/>
                  <a:pt x="1322" y="6037"/>
                </a:cubicBezTo>
                <a:lnTo>
                  <a:pt x="1322" y="4239"/>
                </a:lnTo>
                <a:cubicBezTo>
                  <a:pt x="1322" y="3906"/>
                  <a:pt x="1060" y="3620"/>
                  <a:pt x="715" y="3620"/>
                </a:cubicBezTo>
                <a:lnTo>
                  <a:pt x="334" y="3620"/>
                </a:lnTo>
                <a:lnTo>
                  <a:pt x="334" y="3501"/>
                </a:lnTo>
                <a:cubicBezTo>
                  <a:pt x="334" y="3418"/>
                  <a:pt x="251" y="3346"/>
                  <a:pt x="167" y="3346"/>
                </a:cubicBezTo>
                <a:cubicBezTo>
                  <a:pt x="72" y="3346"/>
                  <a:pt x="1" y="3418"/>
                  <a:pt x="1" y="3501"/>
                </a:cubicBezTo>
                <a:lnTo>
                  <a:pt x="1" y="8216"/>
                </a:lnTo>
                <a:cubicBezTo>
                  <a:pt x="1" y="9383"/>
                  <a:pt x="953" y="10347"/>
                  <a:pt x="2144" y="10347"/>
                </a:cubicBezTo>
                <a:lnTo>
                  <a:pt x="2334" y="10347"/>
                </a:lnTo>
                <a:lnTo>
                  <a:pt x="2334" y="10621"/>
                </a:lnTo>
                <a:cubicBezTo>
                  <a:pt x="2334" y="10943"/>
                  <a:pt x="2608" y="11228"/>
                  <a:pt x="2953" y="11228"/>
                </a:cubicBezTo>
                <a:lnTo>
                  <a:pt x="3644" y="11228"/>
                </a:lnTo>
                <a:cubicBezTo>
                  <a:pt x="3977" y="11228"/>
                  <a:pt x="4263" y="10966"/>
                  <a:pt x="4263" y="10621"/>
                </a:cubicBezTo>
                <a:lnTo>
                  <a:pt x="4263" y="10347"/>
                </a:lnTo>
                <a:lnTo>
                  <a:pt x="4465" y="10347"/>
                </a:lnTo>
                <a:cubicBezTo>
                  <a:pt x="5644" y="10347"/>
                  <a:pt x="6608" y="9407"/>
                  <a:pt x="6608" y="8216"/>
                </a:cubicBezTo>
                <a:lnTo>
                  <a:pt x="6608" y="2572"/>
                </a:lnTo>
                <a:cubicBezTo>
                  <a:pt x="6585" y="1156"/>
                  <a:pt x="5418" y="1"/>
                  <a:pt x="40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8052;p56">
            <a:extLst>
              <a:ext uri="{FF2B5EF4-FFF2-40B4-BE49-F238E27FC236}">
                <a16:creationId xmlns:a16="http://schemas.microsoft.com/office/drawing/2014/main" id="{CE96B64A-029D-5647-B50A-3E66145753F4}"/>
              </a:ext>
            </a:extLst>
          </p:cNvPr>
          <p:cNvGrpSpPr/>
          <p:nvPr/>
        </p:nvGrpSpPr>
        <p:grpSpPr>
          <a:xfrm>
            <a:off x="646800" y="3442958"/>
            <a:ext cx="333809" cy="373277"/>
            <a:chOff x="861113" y="2885746"/>
            <a:chExt cx="333809" cy="373277"/>
          </a:xfrm>
          <a:solidFill>
            <a:schemeClr val="accent1"/>
          </a:solidFill>
        </p:grpSpPr>
        <p:sp>
          <p:nvSpPr>
            <p:cNvPr id="155" name="Google Shape;8053;p56">
              <a:extLst>
                <a:ext uri="{FF2B5EF4-FFF2-40B4-BE49-F238E27FC236}">
                  <a16:creationId xmlns:a16="http://schemas.microsoft.com/office/drawing/2014/main" id="{89DC062B-AF02-314B-AB2C-1A26DF3D3D35}"/>
                </a:ext>
              </a:extLst>
            </p:cNvPr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054;p56">
              <a:extLst>
                <a:ext uri="{FF2B5EF4-FFF2-40B4-BE49-F238E27FC236}">
                  <a16:creationId xmlns:a16="http://schemas.microsoft.com/office/drawing/2014/main" id="{CFD292E5-1D64-F247-AC56-BE775F18EBB4}"/>
                </a:ext>
              </a:extLst>
            </p:cNvPr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055;p56">
              <a:extLst>
                <a:ext uri="{FF2B5EF4-FFF2-40B4-BE49-F238E27FC236}">
                  <a16:creationId xmlns:a16="http://schemas.microsoft.com/office/drawing/2014/main" id="{35BD3303-D926-6D49-86CA-01FDB8F5B484}"/>
                </a:ext>
              </a:extLst>
            </p:cNvPr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8056;p56">
            <a:extLst>
              <a:ext uri="{FF2B5EF4-FFF2-40B4-BE49-F238E27FC236}">
                <a16:creationId xmlns:a16="http://schemas.microsoft.com/office/drawing/2014/main" id="{DFED40D4-2D22-904F-8CDA-CC1E20D3007A}"/>
              </a:ext>
            </a:extLst>
          </p:cNvPr>
          <p:cNvSpPr/>
          <p:nvPr/>
        </p:nvSpPr>
        <p:spPr>
          <a:xfrm>
            <a:off x="2401692" y="3443754"/>
            <a:ext cx="371366" cy="372353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10514" y="382"/>
                </a:moveTo>
                <a:cubicBezTo>
                  <a:pt x="10657" y="382"/>
                  <a:pt x="10812" y="441"/>
                  <a:pt x="10907" y="548"/>
                </a:cubicBezTo>
                <a:lnTo>
                  <a:pt x="11181" y="810"/>
                </a:lnTo>
                <a:cubicBezTo>
                  <a:pt x="11288" y="917"/>
                  <a:pt x="11348" y="1072"/>
                  <a:pt x="11348" y="1215"/>
                </a:cubicBezTo>
                <a:cubicBezTo>
                  <a:pt x="11348" y="1370"/>
                  <a:pt x="11288" y="1513"/>
                  <a:pt x="11181" y="1620"/>
                </a:cubicBezTo>
                <a:lnTo>
                  <a:pt x="10240" y="2560"/>
                </a:lnTo>
                <a:lnTo>
                  <a:pt x="9169" y="1489"/>
                </a:lnTo>
                <a:lnTo>
                  <a:pt x="10109" y="548"/>
                </a:lnTo>
                <a:cubicBezTo>
                  <a:pt x="10217" y="441"/>
                  <a:pt x="10359" y="382"/>
                  <a:pt x="10514" y="382"/>
                </a:cubicBezTo>
                <a:close/>
                <a:moveTo>
                  <a:pt x="8919" y="1715"/>
                </a:moveTo>
                <a:lnTo>
                  <a:pt x="9990" y="2799"/>
                </a:lnTo>
                <a:lnTo>
                  <a:pt x="6954" y="5823"/>
                </a:lnTo>
                <a:lnTo>
                  <a:pt x="5883" y="4751"/>
                </a:lnTo>
                <a:lnTo>
                  <a:pt x="8919" y="1715"/>
                </a:lnTo>
                <a:close/>
                <a:moveTo>
                  <a:pt x="1966" y="8668"/>
                </a:moveTo>
                <a:lnTo>
                  <a:pt x="3037" y="9740"/>
                </a:lnTo>
                <a:lnTo>
                  <a:pt x="2370" y="10419"/>
                </a:lnTo>
                <a:cubicBezTo>
                  <a:pt x="2335" y="10454"/>
                  <a:pt x="2281" y="10472"/>
                  <a:pt x="2227" y="10472"/>
                </a:cubicBezTo>
                <a:cubicBezTo>
                  <a:pt x="2174" y="10472"/>
                  <a:pt x="2120" y="10454"/>
                  <a:pt x="2085" y="10419"/>
                </a:cubicBezTo>
                <a:lnTo>
                  <a:pt x="1299" y="9621"/>
                </a:lnTo>
                <a:cubicBezTo>
                  <a:pt x="1215" y="9549"/>
                  <a:pt x="1215" y="9418"/>
                  <a:pt x="1299" y="9347"/>
                </a:cubicBezTo>
                <a:lnTo>
                  <a:pt x="1966" y="8668"/>
                </a:lnTo>
                <a:close/>
                <a:moveTo>
                  <a:pt x="1311" y="10133"/>
                </a:moveTo>
                <a:lnTo>
                  <a:pt x="1596" y="10407"/>
                </a:lnTo>
                <a:lnTo>
                  <a:pt x="1061" y="10942"/>
                </a:lnTo>
                <a:cubicBezTo>
                  <a:pt x="1019" y="10984"/>
                  <a:pt x="965" y="11005"/>
                  <a:pt x="913" y="11005"/>
                </a:cubicBezTo>
                <a:cubicBezTo>
                  <a:pt x="861" y="11005"/>
                  <a:pt x="811" y="10984"/>
                  <a:pt x="775" y="10942"/>
                </a:cubicBezTo>
                <a:cubicBezTo>
                  <a:pt x="703" y="10859"/>
                  <a:pt x="703" y="10740"/>
                  <a:pt x="775" y="10669"/>
                </a:cubicBezTo>
                <a:lnTo>
                  <a:pt x="1311" y="10133"/>
                </a:lnTo>
                <a:close/>
                <a:moveTo>
                  <a:pt x="10467" y="1"/>
                </a:moveTo>
                <a:cubicBezTo>
                  <a:pt x="10228" y="1"/>
                  <a:pt x="9990" y="84"/>
                  <a:pt x="9812" y="263"/>
                </a:cubicBezTo>
                <a:lnTo>
                  <a:pt x="8871" y="1203"/>
                </a:lnTo>
                <a:lnTo>
                  <a:pt x="8728" y="1048"/>
                </a:lnTo>
                <a:cubicBezTo>
                  <a:pt x="8687" y="1013"/>
                  <a:pt x="8642" y="995"/>
                  <a:pt x="8597" y="995"/>
                </a:cubicBezTo>
                <a:cubicBezTo>
                  <a:pt x="8553" y="995"/>
                  <a:pt x="8508" y="1013"/>
                  <a:pt x="8466" y="1048"/>
                </a:cubicBezTo>
                <a:cubicBezTo>
                  <a:pt x="8395" y="1120"/>
                  <a:pt x="8395" y="1227"/>
                  <a:pt x="8466" y="1310"/>
                </a:cubicBezTo>
                <a:lnTo>
                  <a:pt x="8621" y="1453"/>
                </a:lnTo>
                <a:lnTo>
                  <a:pt x="5037" y="5037"/>
                </a:lnTo>
                <a:cubicBezTo>
                  <a:pt x="4954" y="5120"/>
                  <a:pt x="4954" y="5216"/>
                  <a:pt x="5037" y="5299"/>
                </a:cubicBezTo>
                <a:cubicBezTo>
                  <a:pt x="5073" y="5335"/>
                  <a:pt x="5118" y="5352"/>
                  <a:pt x="5162" y="5352"/>
                </a:cubicBezTo>
                <a:cubicBezTo>
                  <a:pt x="5207" y="5352"/>
                  <a:pt x="5252" y="5335"/>
                  <a:pt x="5287" y="5299"/>
                </a:cubicBezTo>
                <a:lnTo>
                  <a:pt x="5597" y="4977"/>
                </a:lnTo>
                <a:lnTo>
                  <a:pt x="6668" y="6049"/>
                </a:lnTo>
                <a:cubicBezTo>
                  <a:pt x="6299" y="6525"/>
                  <a:pt x="6073" y="6978"/>
                  <a:pt x="5883" y="7382"/>
                </a:cubicBezTo>
                <a:cubicBezTo>
                  <a:pt x="5430" y="8287"/>
                  <a:pt x="5097" y="9002"/>
                  <a:pt x="3275" y="9526"/>
                </a:cubicBezTo>
                <a:lnTo>
                  <a:pt x="2156" y="8406"/>
                </a:lnTo>
                <a:lnTo>
                  <a:pt x="4597" y="5966"/>
                </a:lnTo>
                <a:cubicBezTo>
                  <a:pt x="4680" y="5894"/>
                  <a:pt x="4680" y="5787"/>
                  <a:pt x="4597" y="5716"/>
                </a:cubicBezTo>
                <a:cubicBezTo>
                  <a:pt x="4561" y="5674"/>
                  <a:pt x="4516" y="5653"/>
                  <a:pt x="4472" y="5653"/>
                </a:cubicBezTo>
                <a:cubicBezTo>
                  <a:pt x="4427" y="5653"/>
                  <a:pt x="4382" y="5674"/>
                  <a:pt x="4347" y="5716"/>
                </a:cubicBezTo>
                <a:lnTo>
                  <a:pt x="989" y="9073"/>
                </a:lnTo>
                <a:cubicBezTo>
                  <a:pt x="775" y="9287"/>
                  <a:pt x="775" y="9645"/>
                  <a:pt x="989" y="9847"/>
                </a:cubicBezTo>
                <a:lnTo>
                  <a:pt x="1001" y="9859"/>
                </a:lnTo>
                <a:lnTo>
                  <a:pt x="465" y="10395"/>
                </a:lnTo>
                <a:cubicBezTo>
                  <a:pt x="299" y="10561"/>
                  <a:pt x="251" y="10811"/>
                  <a:pt x="358" y="11026"/>
                </a:cubicBezTo>
                <a:lnTo>
                  <a:pt x="1" y="11383"/>
                </a:lnTo>
                <a:cubicBezTo>
                  <a:pt x="1" y="11454"/>
                  <a:pt x="1" y="11562"/>
                  <a:pt x="61" y="11633"/>
                </a:cubicBezTo>
                <a:cubicBezTo>
                  <a:pt x="92" y="11670"/>
                  <a:pt x="139" y="11688"/>
                  <a:pt x="187" y="11688"/>
                </a:cubicBezTo>
                <a:cubicBezTo>
                  <a:pt x="232" y="11688"/>
                  <a:pt x="276" y="11673"/>
                  <a:pt x="311" y="11645"/>
                </a:cubicBezTo>
                <a:lnTo>
                  <a:pt x="668" y="11288"/>
                </a:lnTo>
                <a:cubicBezTo>
                  <a:pt x="745" y="11326"/>
                  <a:pt x="827" y="11345"/>
                  <a:pt x="908" y="11345"/>
                </a:cubicBezTo>
                <a:cubicBezTo>
                  <a:pt x="1052" y="11345"/>
                  <a:pt x="1192" y="11287"/>
                  <a:pt x="1299" y="11181"/>
                </a:cubicBezTo>
                <a:lnTo>
                  <a:pt x="1835" y="10645"/>
                </a:lnTo>
                <a:cubicBezTo>
                  <a:pt x="1942" y="10752"/>
                  <a:pt x="2073" y="10811"/>
                  <a:pt x="2204" y="10811"/>
                </a:cubicBezTo>
                <a:cubicBezTo>
                  <a:pt x="2358" y="10811"/>
                  <a:pt x="2501" y="10752"/>
                  <a:pt x="2608" y="10645"/>
                </a:cubicBezTo>
                <a:lnTo>
                  <a:pt x="3370" y="9895"/>
                </a:lnTo>
                <a:cubicBezTo>
                  <a:pt x="5371" y="9335"/>
                  <a:pt x="5776" y="8502"/>
                  <a:pt x="6240" y="7549"/>
                </a:cubicBezTo>
                <a:cubicBezTo>
                  <a:pt x="6442" y="7121"/>
                  <a:pt x="6668" y="6656"/>
                  <a:pt x="7073" y="6180"/>
                </a:cubicBezTo>
                <a:lnTo>
                  <a:pt x="10228" y="3025"/>
                </a:lnTo>
                <a:lnTo>
                  <a:pt x="10526" y="3322"/>
                </a:lnTo>
                <a:lnTo>
                  <a:pt x="8407" y="5442"/>
                </a:lnTo>
                <a:cubicBezTo>
                  <a:pt x="8347" y="5501"/>
                  <a:pt x="8335" y="5608"/>
                  <a:pt x="8395" y="5680"/>
                </a:cubicBezTo>
                <a:cubicBezTo>
                  <a:pt x="8426" y="5717"/>
                  <a:pt x="8473" y="5735"/>
                  <a:pt x="8522" y="5735"/>
                </a:cubicBezTo>
                <a:cubicBezTo>
                  <a:pt x="8566" y="5735"/>
                  <a:pt x="8611" y="5720"/>
                  <a:pt x="8645" y="5692"/>
                </a:cubicBezTo>
                <a:lnTo>
                  <a:pt x="10883" y="3465"/>
                </a:lnTo>
                <a:cubicBezTo>
                  <a:pt x="10955" y="3382"/>
                  <a:pt x="10955" y="3287"/>
                  <a:pt x="10883" y="3203"/>
                </a:cubicBezTo>
                <a:lnTo>
                  <a:pt x="10455" y="2775"/>
                </a:lnTo>
                <a:lnTo>
                  <a:pt x="11383" y="1834"/>
                </a:lnTo>
                <a:cubicBezTo>
                  <a:pt x="11562" y="1656"/>
                  <a:pt x="11657" y="1441"/>
                  <a:pt x="11657" y="1179"/>
                </a:cubicBezTo>
                <a:cubicBezTo>
                  <a:pt x="11657" y="929"/>
                  <a:pt x="11562" y="703"/>
                  <a:pt x="11383" y="524"/>
                </a:cubicBezTo>
                <a:lnTo>
                  <a:pt x="11121" y="263"/>
                </a:lnTo>
                <a:cubicBezTo>
                  <a:pt x="10943" y="84"/>
                  <a:pt x="10717" y="1"/>
                  <a:pt x="104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8057;p56">
            <a:extLst>
              <a:ext uri="{FF2B5EF4-FFF2-40B4-BE49-F238E27FC236}">
                <a16:creationId xmlns:a16="http://schemas.microsoft.com/office/drawing/2014/main" id="{A387DC06-0D3B-C543-B24D-3BEE1FAB43F6}"/>
              </a:ext>
            </a:extLst>
          </p:cNvPr>
          <p:cNvSpPr/>
          <p:nvPr/>
        </p:nvSpPr>
        <p:spPr>
          <a:xfrm>
            <a:off x="1945816" y="2073447"/>
            <a:ext cx="399780" cy="341740"/>
          </a:xfrm>
          <a:custGeom>
            <a:avLst/>
            <a:gdLst/>
            <a:ahLst/>
            <a:cxnLst/>
            <a:rect l="l" t="t" r="r" b="b"/>
            <a:pathLst>
              <a:path w="12550" h="10728" extrusionOk="0">
                <a:moveTo>
                  <a:pt x="6298" y="369"/>
                </a:moveTo>
                <a:cubicBezTo>
                  <a:pt x="6306" y="369"/>
                  <a:pt x="6315" y="369"/>
                  <a:pt x="6323" y="370"/>
                </a:cubicBezTo>
                <a:cubicBezTo>
                  <a:pt x="6442" y="393"/>
                  <a:pt x="6525" y="477"/>
                  <a:pt x="6525" y="596"/>
                </a:cubicBezTo>
                <a:cubicBezTo>
                  <a:pt x="6525" y="727"/>
                  <a:pt x="6430" y="834"/>
                  <a:pt x="6287" y="834"/>
                </a:cubicBezTo>
                <a:cubicBezTo>
                  <a:pt x="6156" y="834"/>
                  <a:pt x="6049" y="727"/>
                  <a:pt x="6049" y="596"/>
                </a:cubicBezTo>
                <a:cubicBezTo>
                  <a:pt x="6049" y="482"/>
                  <a:pt x="6136" y="369"/>
                  <a:pt x="6298" y="369"/>
                </a:cubicBezTo>
                <a:close/>
                <a:moveTo>
                  <a:pt x="6871" y="727"/>
                </a:moveTo>
                <a:lnTo>
                  <a:pt x="8668" y="2513"/>
                </a:lnTo>
                <a:lnTo>
                  <a:pt x="3906" y="2513"/>
                </a:lnTo>
                <a:lnTo>
                  <a:pt x="5716" y="727"/>
                </a:lnTo>
                <a:cubicBezTo>
                  <a:pt x="5775" y="1001"/>
                  <a:pt x="6013" y="1191"/>
                  <a:pt x="6287" y="1191"/>
                </a:cubicBezTo>
                <a:cubicBezTo>
                  <a:pt x="6573" y="1191"/>
                  <a:pt x="6811" y="1001"/>
                  <a:pt x="6871" y="727"/>
                </a:cubicBezTo>
                <a:close/>
                <a:moveTo>
                  <a:pt x="3573" y="8787"/>
                </a:moveTo>
                <a:cubicBezTo>
                  <a:pt x="5216" y="8787"/>
                  <a:pt x="5097" y="8787"/>
                  <a:pt x="5156" y="8799"/>
                </a:cubicBezTo>
                <a:cubicBezTo>
                  <a:pt x="5275" y="8823"/>
                  <a:pt x="5370" y="8942"/>
                  <a:pt x="5370" y="9061"/>
                </a:cubicBezTo>
                <a:lnTo>
                  <a:pt x="5370" y="9513"/>
                </a:lnTo>
                <a:lnTo>
                  <a:pt x="3287" y="9513"/>
                </a:lnTo>
                <a:cubicBezTo>
                  <a:pt x="3275" y="9049"/>
                  <a:pt x="3275" y="9049"/>
                  <a:pt x="3287" y="9002"/>
                </a:cubicBezTo>
                <a:cubicBezTo>
                  <a:pt x="3334" y="8859"/>
                  <a:pt x="3430" y="8787"/>
                  <a:pt x="3573" y="8787"/>
                </a:cubicBezTo>
                <a:close/>
                <a:moveTo>
                  <a:pt x="10651" y="2885"/>
                </a:moveTo>
                <a:cubicBezTo>
                  <a:pt x="11916" y="2885"/>
                  <a:pt x="11740" y="2894"/>
                  <a:pt x="11740" y="2929"/>
                </a:cubicBezTo>
                <a:cubicBezTo>
                  <a:pt x="11729" y="9255"/>
                  <a:pt x="11779" y="9516"/>
                  <a:pt x="11713" y="9516"/>
                </a:cubicBezTo>
                <a:cubicBezTo>
                  <a:pt x="11707" y="9516"/>
                  <a:pt x="11700" y="9513"/>
                  <a:pt x="11693" y="9513"/>
                </a:cubicBezTo>
                <a:lnTo>
                  <a:pt x="5739" y="9513"/>
                </a:lnTo>
                <a:lnTo>
                  <a:pt x="5739" y="9144"/>
                </a:lnTo>
                <a:lnTo>
                  <a:pt x="11193" y="9144"/>
                </a:lnTo>
                <a:cubicBezTo>
                  <a:pt x="11288" y="9144"/>
                  <a:pt x="11371" y="9049"/>
                  <a:pt x="11371" y="8966"/>
                </a:cubicBezTo>
                <a:lnTo>
                  <a:pt x="11371" y="3441"/>
                </a:lnTo>
                <a:cubicBezTo>
                  <a:pt x="11371" y="3334"/>
                  <a:pt x="11276" y="3263"/>
                  <a:pt x="11193" y="3263"/>
                </a:cubicBezTo>
                <a:lnTo>
                  <a:pt x="3346" y="3263"/>
                </a:lnTo>
                <a:cubicBezTo>
                  <a:pt x="3239" y="3263"/>
                  <a:pt x="3168" y="3346"/>
                  <a:pt x="3168" y="3441"/>
                </a:cubicBezTo>
                <a:cubicBezTo>
                  <a:pt x="3168" y="3537"/>
                  <a:pt x="3251" y="3620"/>
                  <a:pt x="3346" y="3620"/>
                </a:cubicBezTo>
                <a:lnTo>
                  <a:pt x="10990" y="3620"/>
                </a:lnTo>
                <a:lnTo>
                  <a:pt x="10990" y="8775"/>
                </a:lnTo>
                <a:lnTo>
                  <a:pt x="5656" y="8775"/>
                </a:lnTo>
                <a:cubicBezTo>
                  <a:pt x="5561" y="8585"/>
                  <a:pt x="5370" y="8454"/>
                  <a:pt x="5156" y="8430"/>
                </a:cubicBezTo>
                <a:cubicBezTo>
                  <a:pt x="5128" y="8422"/>
                  <a:pt x="4938" y="8419"/>
                  <a:pt x="4696" y="8419"/>
                </a:cubicBezTo>
                <a:cubicBezTo>
                  <a:pt x="4212" y="8419"/>
                  <a:pt x="3521" y="8430"/>
                  <a:pt x="3513" y="8430"/>
                </a:cubicBezTo>
                <a:cubicBezTo>
                  <a:pt x="3287" y="8442"/>
                  <a:pt x="3072" y="8573"/>
                  <a:pt x="2977" y="8775"/>
                </a:cubicBezTo>
                <a:lnTo>
                  <a:pt x="1608" y="8775"/>
                </a:lnTo>
                <a:lnTo>
                  <a:pt x="1608" y="3620"/>
                </a:lnTo>
                <a:lnTo>
                  <a:pt x="2656" y="3620"/>
                </a:lnTo>
                <a:cubicBezTo>
                  <a:pt x="2763" y="3620"/>
                  <a:pt x="2834" y="3525"/>
                  <a:pt x="2834" y="3441"/>
                </a:cubicBezTo>
                <a:cubicBezTo>
                  <a:pt x="2834" y="3334"/>
                  <a:pt x="2751" y="3263"/>
                  <a:pt x="2656" y="3263"/>
                </a:cubicBezTo>
                <a:lnTo>
                  <a:pt x="1429" y="3263"/>
                </a:lnTo>
                <a:cubicBezTo>
                  <a:pt x="1322" y="3263"/>
                  <a:pt x="1251" y="3346"/>
                  <a:pt x="1251" y="3441"/>
                </a:cubicBezTo>
                <a:lnTo>
                  <a:pt x="1251" y="8966"/>
                </a:lnTo>
                <a:cubicBezTo>
                  <a:pt x="1251" y="9061"/>
                  <a:pt x="1334" y="9144"/>
                  <a:pt x="1429" y="9144"/>
                </a:cubicBezTo>
                <a:lnTo>
                  <a:pt x="2918" y="9144"/>
                </a:lnTo>
                <a:lnTo>
                  <a:pt x="2918" y="9513"/>
                </a:lnTo>
                <a:lnTo>
                  <a:pt x="917" y="9513"/>
                </a:lnTo>
                <a:cubicBezTo>
                  <a:pt x="894" y="9513"/>
                  <a:pt x="870" y="9490"/>
                  <a:pt x="870" y="9466"/>
                </a:cubicBezTo>
                <a:cubicBezTo>
                  <a:pt x="892" y="3144"/>
                  <a:pt x="843" y="2892"/>
                  <a:pt x="900" y="2892"/>
                </a:cubicBezTo>
                <a:cubicBezTo>
                  <a:pt x="905" y="2892"/>
                  <a:pt x="911" y="2894"/>
                  <a:pt x="917" y="2894"/>
                </a:cubicBezTo>
                <a:cubicBezTo>
                  <a:pt x="6680" y="2894"/>
                  <a:pt x="9386" y="2885"/>
                  <a:pt x="10651" y="2885"/>
                </a:cubicBezTo>
                <a:close/>
                <a:moveTo>
                  <a:pt x="6277" y="0"/>
                </a:moveTo>
                <a:cubicBezTo>
                  <a:pt x="6049" y="0"/>
                  <a:pt x="5823" y="84"/>
                  <a:pt x="5656" y="250"/>
                </a:cubicBezTo>
                <a:lnTo>
                  <a:pt x="3370" y="2513"/>
                </a:lnTo>
                <a:lnTo>
                  <a:pt x="894" y="2513"/>
                </a:lnTo>
                <a:cubicBezTo>
                  <a:pt x="667" y="2513"/>
                  <a:pt x="477" y="2691"/>
                  <a:pt x="477" y="2929"/>
                </a:cubicBezTo>
                <a:lnTo>
                  <a:pt x="477" y="9513"/>
                </a:lnTo>
                <a:lnTo>
                  <a:pt x="417" y="9513"/>
                </a:lnTo>
                <a:cubicBezTo>
                  <a:pt x="191" y="9513"/>
                  <a:pt x="1" y="9692"/>
                  <a:pt x="1" y="9930"/>
                </a:cubicBezTo>
                <a:lnTo>
                  <a:pt x="1" y="10311"/>
                </a:lnTo>
                <a:cubicBezTo>
                  <a:pt x="1" y="10537"/>
                  <a:pt x="179" y="10728"/>
                  <a:pt x="417" y="10728"/>
                </a:cubicBezTo>
                <a:lnTo>
                  <a:pt x="7811" y="10728"/>
                </a:lnTo>
                <a:cubicBezTo>
                  <a:pt x="7918" y="10728"/>
                  <a:pt x="7990" y="10645"/>
                  <a:pt x="7990" y="10549"/>
                </a:cubicBezTo>
                <a:cubicBezTo>
                  <a:pt x="7990" y="10454"/>
                  <a:pt x="7895" y="10371"/>
                  <a:pt x="7811" y="10371"/>
                </a:cubicBezTo>
                <a:cubicBezTo>
                  <a:pt x="7049" y="10370"/>
                  <a:pt x="6364" y="10369"/>
                  <a:pt x="5749" y="10369"/>
                </a:cubicBezTo>
                <a:cubicBezTo>
                  <a:pt x="2782" y="10369"/>
                  <a:pt x="1447" y="10380"/>
                  <a:pt x="848" y="10380"/>
                </a:cubicBezTo>
                <a:cubicBezTo>
                  <a:pt x="301" y="10380"/>
                  <a:pt x="370" y="10371"/>
                  <a:pt x="370" y="10335"/>
                </a:cubicBezTo>
                <a:lnTo>
                  <a:pt x="370" y="9942"/>
                </a:lnTo>
                <a:cubicBezTo>
                  <a:pt x="370" y="9904"/>
                  <a:pt x="221" y="9896"/>
                  <a:pt x="1247" y="9896"/>
                </a:cubicBezTo>
                <a:cubicBezTo>
                  <a:pt x="2032" y="9896"/>
                  <a:pt x="3502" y="9901"/>
                  <a:pt x="6250" y="9901"/>
                </a:cubicBezTo>
                <a:cubicBezTo>
                  <a:pt x="7776" y="9901"/>
                  <a:pt x="9695" y="9899"/>
                  <a:pt x="12109" y="9894"/>
                </a:cubicBezTo>
                <a:cubicBezTo>
                  <a:pt x="12145" y="9894"/>
                  <a:pt x="12157" y="9918"/>
                  <a:pt x="12157" y="9942"/>
                </a:cubicBezTo>
                <a:lnTo>
                  <a:pt x="12157" y="10335"/>
                </a:lnTo>
                <a:cubicBezTo>
                  <a:pt x="12157" y="10359"/>
                  <a:pt x="12145" y="10371"/>
                  <a:pt x="12109" y="10371"/>
                </a:cubicBezTo>
                <a:lnTo>
                  <a:pt x="8478" y="10371"/>
                </a:lnTo>
                <a:cubicBezTo>
                  <a:pt x="8371" y="10371"/>
                  <a:pt x="8299" y="10466"/>
                  <a:pt x="8299" y="10549"/>
                </a:cubicBezTo>
                <a:cubicBezTo>
                  <a:pt x="8299" y="10656"/>
                  <a:pt x="8395" y="10728"/>
                  <a:pt x="8478" y="10728"/>
                </a:cubicBezTo>
                <a:lnTo>
                  <a:pt x="12145" y="10728"/>
                </a:lnTo>
                <a:cubicBezTo>
                  <a:pt x="12359" y="10728"/>
                  <a:pt x="12550" y="10549"/>
                  <a:pt x="12550" y="10311"/>
                </a:cubicBezTo>
                <a:lnTo>
                  <a:pt x="12550" y="9930"/>
                </a:lnTo>
                <a:cubicBezTo>
                  <a:pt x="12550" y="9704"/>
                  <a:pt x="12383" y="9513"/>
                  <a:pt x="12145" y="9513"/>
                </a:cubicBezTo>
                <a:lnTo>
                  <a:pt x="12086" y="9513"/>
                </a:lnTo>
                <a:lnTo>
                  <a:pt x="12086" y="2929"/>
                </a:lnTo>
                <a:cubicBezTo>
                  <a:pt x="12086" y="2715"/>
                  <a:pt x="11907" y="2513"/>
                  <a:pt x="11669" y="2513"/>
                </a:cubicBezTo>
                <a:lnTo>
                  <a:pt x="9180" y="2513"/>
                </a:lnTo>
                <a:lnTo>
                  <a:pt x="6906" y="250"/>
                </a:lnTo>
                <a:cubicBezTo>
                  <a:pt x="6734" y="84"/>
                  <a:pt x="6504" y="0"/>
                  <a:pt x="6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8058;p56">
            <a:extLst>
              <a:ext uri="{FF2B5EF4-FFF2-40B4-BE49-F238E27FC236}">
                <a16:creationId xmlns:a16="http://schemas.microsoft.com/office/drawing/2014/main" id="{CC265691-AB01-B342-8617-8FB019090023}"/>
              </a:ext>
            </a:extLst>
          </p:cNvPr>
          <p:cNvGrpSpPr/>
          <p:nvPr/>
        </p:nvGrpSpPr>
        <p:grpSpPr>
          <a:xfrm>
            <a:off x="1083341" y="2061693"/>
            <a:ext cx="349354" cy="362223"/>
            <a:chOff x="1297654" y="1504481"/>
            <a:chExt cx="349354" cy="362223"/>
          </a:xfrm>
          <a:solidFill>
            <a:schemeClr val="accent1"/>
          </a:solidFill>
        </p:grpSpPr>
        <p:sp>
          <p:nvSpPr>
            <p:cNvPr id="161" name="Google Shape;8059;p56">
              <a:extLst>
                <a:ext uri="{FF2B5EF4-FFF2-40B4-BE49-F238E27FC236}">
                  <a16:creationId xmlns:a16="http://schemas.microsoft.com/office/drawing/2014/main" id="{08C9E996-67E2-414B-8C89-6A240238786A}"/>
                </a:ext>
              </a:extLst>
            </p:cNvPr>
            <p:cNvSpPr/>
            <p:nvPr/>
          </p:nvSpPr>
          <p:spPr>
            <a:xfrm>
              <a:off x="1297654" y="1504481"/>
              <a:ext cx="349354" cy="362223"/>
            </a:xfrm>
            <a:custGeom>
              <a:avLst/>
              <a:gdLst/>
              <a:ahLst/>
              <a:cxnLst/>
              <a:rect l="l" t="t" r="r" b="b"/>
              <a:pathLst>
                <a:path w="10967" h="11371" extrusionOk="0">
                  <a:moveTo>
                    <a:pt x="6252" y="381"/>
                  </a:moveTo>
                  <a:cubicBezTo>
                    <a:pt x="6799" y="381"/>
                    <a:pt x="7335" y="679"/>
                    <a:pt x="7621" y="1155"/>
                  </a:cubicBezTo>
                  <a:cubicBezTo>
                    <a:pt x="7704" y="1274"/>
                    <a:pt x="7811" y="1655"/>
                    <a:pt x="8240" y="1786"/>
                  </a:cubicBezTo>
                  <a:cubicBezTo>
                    <a:pt x="8157" y="1858"/>
                    <a:pt x="7978" y="2036"/>
                    <a:pt x="7919" y="2108"/>
                  </a:cubicBezTo>
                  <a:cubicBezTo>
                    <a:pt x="7454" y="1870"/>
                    <a:pt x="7335" y="1501"/>
                    <a:pt x="7252" y="1381"/>
                  </a:cubicBezTo>
                  <a:cubicBezTo>
                    <a:pt x="7037" y="1036"/>
                    <a:pt x="6656" y="822"/>
                    <a:pt x="6252" y="822"/>
                  </a:cubicBezTo>
                  <a:lnTo>
                    <a:pt x="4644" y="822"/>
                  </a:lnTo>
                  <a:cubicBezTo>
                    <a:pt x="4239" y="822"/>
                    <a:pt x="3847" y="1036"/>
                    <a:pt x="3644" y="1381"/>
                  </a:cubicBezTo>
                  <a:cubicBezTo>
                    <a:pt x="3537" y="1512"/>
                    <a:pt x="3442" y="1846"/>
                    <a:pt x="3049" y="2072"/>
                  </a:cubicBezTo>
                  <a:lnTo>
                    <a:pt x="3025" y="2036"/>
                  </a:lnTo>
                  <a:lnTo>
                    <a:pt x="2870" y="1893"/>
                  </a:lnTo>
                  <a:cubicBezTo>
                    <a:pt x="2823" y="1846"/>
                    <a:pt x="2763" y="1798"/>
                    <a:pt x="2704" y="1751"/>
                  </a:cubicBezTo>
                  <a:cubicBezTo>
                    <a:pt x="3085" y="1608"/>
                    <a:pt x="3168" y="1310"/>
                    <a:pt x="3275" y="1155"/>
                  </a:cubicBezTo>
                  <a:cubicBezTo>
                    <a:pt x="3549" y="679"/>
                    <a:pt x="4073" y="381"/>
                    <a:pt x="4644" y="381"/>
                  </a:cubicBezTo>
                  <a:close/>
                  <a:moveTo>
                    <a:pt x="2620" y="3703"/>
                  </a:moveTo>
                  <a:lnTo>
                    <a:pt x="2823" y="3894"/>
                  </a:lnTo>
                  <a:cubicBezTo>
                    <a:pt x="2727" y="3989"/>
                    <a:pt x="2632" y="4096"/>
                    <a:pt x="2549" y="4191"/>
                  </a:cubicBezTo>
                  <a:lnTo>
                    <a:pt x="2334" y="3989"/>
                  </a:lnTo>
                  <a:lnTo>
                    <a:pt x="2620" y="3703"/>
                  </a:lnTo>
                  <a:close/>
                  <a:moveTo>
                    <a:pt x="8383" y="3703"/>
                  </a:moveTo>
                  <a:lnTo>
                    <a:pt x="8657" y="3989"/>
                  </a:lnTo>
                  <a:lnTo>
                    <a:pt x="8454" y="4191"/>
                  </a:lnTo>
                  <a:cubicBezTo>
                    <a:pt x="8383" y="4120"/>
                    <a:pt x="8276" y="4001"/>
                    <a:pt x="8169" y="3894"/>
                  </a:cubicBezTo>
                  <a:lnTo>
                    <a:pt x="8383" y="3703"/>
                  </a:lnTo>
                  <a:close/>
                  <a:moveTo>
                    <a:pt x="1727" y="1774"/>
                  </a:moveTo>
                  <a:cubicBezTo>
                    <a:pt x="2394" y="1774"/>
                    <a:pt x="2704" y="2251"/>
                    <a:pt x="2763" y="2286"/>
                  </a:cubicBezTo>
                  <a:cubicBezTo>
                    <a:pt x="2930" y="2453"/>
                    <a:pt x="2977" y="2691"/>
                    <a:pt x="2882" y="2905"/>
                  </a:cubicBezTo>
                  <a:cubicBezTo>
                    <a:pt x="2846" y="3013"/>
                    <a:pt x="2882" y="2965"/>
                    <a:pt x="1763" y="4072"/>
                  </a:cubicBezTo>
                  <a:cubicBezTo>
                    <a:pt x="1656" y="4185"/>
                    <a:pt x="1516" y="4242"/>
                    <a:pt x="1375" y="4242"/>
                  </a:cubicBezTo>
                  <a:cubicBezTo>
                    <a:pt x="1233" y="4242"/>
                    <a:pt x="1090" y="4185"/>
                    <a:pt x="977" y="4072"/>
                  </a:cubicBezTo>
                  <a:lnTo>
                    <a:pt x="834" y="3929"/>
                  </a:lnTo>
                  <a:cubicBezTo>
                    <a:pt x="37" y="3144"/>
                    <a:pt x="572" y="1774"/>
                    <a:pt x="1727" y="1774"/>
                  </a:cubicBezTo>
                  <a:close/>
                  <a:moveTo>
                    <a:pt x="6228" y="1155"/>
                  </a:moveTo>
                  <a:cubicBezTo>
                    <a:pt x="6514" y="1155"/>
                    <a:pt x="6799" y="1310"/>
                    <a:pt x="6930" y="1560"/>
                  </a:cubicBezTo>
                  <a:cubicBezTo>
                    <a:pt x="7026" y="1679"/>
                    <a:pt x="7180" y="2143"/>
                    <a:pt x="7740" y="2429"/>
                  </a:cubicBezTo>
                  <a:cubicBezTo>
                    <a:pt x="7645" y="2727"/>
                    <a:pt x="7716" y="3060"/>
                    <a:pt x="7954" y="3298"/>
                  </a:cubicBezTo>
                  <a:lnTo>
                    <a:pt x="8109" y="3453"/>
                  </a:lnTo>
                  <a:lnTo>
                    <a:pt x="7883" y="3679"/>
                  </a:lnTo>
                  <a:cubicBezTo>
                    <a:pt x="7190" y="3137"/>
                    <a:pt x="6339" y="2857"/>
                    <a:pt x="5480" y="2857"/>
                  </a:cubicBezTo>
                  <a:cubicBezTo>
                    <a:pt x="4980" y="2857"/>
                    <a:pt x="4478" y="2951"/>
                    <a:pt x="4001" y="3144"/>
                  </a:cubicBezTo>
                  <a:cubicBezTo>
                    <a:pt x="3906" y="3167"/>
                    <a:pt x="3870" y="3275"/>
                    <a:pt x="3906" y="3358"/>
                  </a:cubicBezTo>
                  <a:cubicBezTo>
                    <a:pt x="3933" y="3429"/>
                    <a:pt x="3999" y="3467"/>
                    <a:pt x="4065" y="3467"/>
                  </a:cubicBezTo>
                  <a:cubicBezTo>
                    <a:pt x="4088" y="3467"/>
                    <a:pt x="4111" y="3462"/>
                    <a:pt x="4132" y="3453"/>
                  </a:cubicBezTo>
                  <a:cubicBezTo>
                    <a:pt x="4579" y="3277"/>
                    <a:pt x="5034" y="3195"/>
                    <a:pt x="5479" y="3195"/>
                  </a:cubicBezTo>
                  <a:cubicBezTo>
                    <a:pt x="7404" y="3195"/>
                    <a:pt x="9133" y="4736"/>
                    <a:pt x="9133" y="6835"/>
                  </a:cubicBezTo>
                  <a:cubicBezTo>
                    <a:pt x="9133" y="8925"/>
                    <a:pt x="7411" y="10462"/>
                    <a:pt x="5498" y="10462"/>
                  </a:cubicBezTo>
                  <a:cubicBezTo>
                    <a:pt x="5047" y="10462"/>
                    <a:pt x="4585" y="10376"/>
                    <a:pt x="4132" y="10192"/>
                  </a:cubicBezTo>
                  <a:cubicBezTo>
                    <a:pt x="1442" y="9097"/>
                    <a:pt x="1049" y="5346"/>
                    <a:pt x="3585" y="3763"/>
                  </a:cubicBezTo>
                  <a:cubicBezTo>
                    <a:pt x="3656" y="3715"/>
                    <a:pt x="3692" y="3620"/>
                    <a:pt x="3644" y="3525"/>
                  </a:cubicBezTo>
                  <a:cubicBezTo>
                    <a:pt x="3611" y="3476"/>
                    <a:pt x="3551" y="3443"/>
                    <a:pt x="3489" y="3443"/>
                  </a:cubicBezTo>
                  <a:cubicBezTo>
                    <a:pt x="3461" y="3443"/>
                    <a:pt x="3432" y="3450"/>
                    <a:pt x="3406" y="3465"/>
                  </a:cubicBezTo>
                  <a:cubicBezTo>
                    <a:pt x="3299" y="3536"/>
                    <a:pt x="3192" y="3596"/>
                    <a:pt x="3096" y="3691"/>
                  </a:cubicBezTo>
                  <a:lnTo>
                    <a:pt x="2870" y="3465"/>
                  </a:lnTo>
                  <a:cubicBezTo>
                    <a:pt x="2942" y="3382"/>
                    <a:pt x="3287" y="3167"/>
                    <a:pt x="3287" y="2679"/>
                  </a:cubicBezTo>
                  <a:cubicBezTo>
                    <a:pt x="3287" y="2572"/>
                    <a:pt x="3275" y="2465"/>
                    <a:pt x="3227" y="2370"/>
                  </a:cubicBezTo>
                  <a:cubicBezTo>
                    <a:pt x="3704" y="2084"/>
                    <a:pt x="3835" y="1691"/>
                    <a:pt x="3930" y="1560"/>
                  </a:cubicBezTo>
                  <a:cubicBezTo>
                    <a:pt x="4073" y="1310"/>
                    <a:pt x="4347" y="1155"/>
                    <a:pt x="4620" y="1155"/>
                  </a:cubicBezTo>
                  <a:close/>
                  <a:moveTo>
                    <a:pt x="2811" y="9752"/>
                  </a:moveTo>
                  <a:cubicBezTo>
                    <a:pt x="3037" y="9954"/>
                    <a:pt x="3287" y="10133"/>
                    <a:pt x="3549" y="10287"/>
                  </a:cubicBezTo>
                  <a:lnTo>
                    <a:pt x="2906" y="10942"/>
                  </a:lnTo>
                  <a:cubicBezTo>
                    <a:pt x="2817" y="11031"/>
                    <a:pt x="2701" y="11076"/>
                    <a:pt x="2585" y="11076"/>
                  </a:cubicBezTo>
                  <a:cubicBezTo>
                    <a:pt x="2468" y="11076"/>
                    <a:pt x="2352" y="11031"/>
                    <a:pt x="2263" y="10942"/>
                  </a:cubicBezTo>
                  <a:cubicBezTo>
                    <a:pt x="2084" y="10764"/>
                    <a:pt x="2084" y="10478"/>
                    <a:pt x="2263" y="10299"/>
                  </a:cubicBezTo>
                  <a:lnTo>
                    <a:pt x="2811" y="9752"/>
                  </a:lnTo>
                  <a:close/>
                  <a:moveTo>
                    <a:pt x="8204" y="9752"/>
                  </a:moveTo>
                  <a:lnTo>
                    <a:pt x="8752" y="10299"/>
                  </a:lnTo>
                  <a:cubicBezTo>
                    <a:pt x="8931" y="10478"/>
                    <a:pt x="8931" y="10764"/>
                    <a:pt x="8752" y="10942"/>
                  </a:cubicBezTo>
                  <a:cubicBezTo>
                    <a:pt x="8663" y="11031"/>
                    <a:pt x="8547" y="11076"/>
                    <a:pt x="8430" y="11076"/>
                  </a:cubicBezTo>
                  <a:cubicBezTo>
                    <a:pt x="8314" y="11076"/>
                    <a:pt x="8198" y="11031"/>
                    <a:pt x="8109" y="10942"/>
                  </a:cubicBezTo>
                  <a:lnTo>
                    <a:pt x="7454" y="10287"/>
                  </a:lnTo>
                  <a:cubicBezTo>
                    <a:pt x="7740" y="10121"/>
                    <a:pt x="7978" y="9954"/>
                    <a:pt x="8204" y="9752"/>
                  </a:cubicBezTo>
                  <a:close/>
                  <a:moveTo>
                    <a:pt x="4644" y="0"/>
                  </a:moveTo>
                  <a:cubicBezTo>
                    <a:pt x="3978" y="0"/>
                    <a:pt x="3335" y="358"/>
                    <a:pt x="2989" y="929"/>
                  </a:cubicBezTo>
                  <a:lnTo>
                    <a:pt x="2858" y="1167"/>
                  </a:lnTo>
                  <a:cubicBezTo>
                    <a:pt x="2693" y="1433"/>
                    <a:pt x="2436" y="1452"/>
                    <a:pt x="2316" y="1452"/>
                  </a:cubicBezTo>
                  <a:cubicBezTo>
                    <a:pt x="2296" y="1452"/>
                    <a:pt x="2280" y="1451"/>
                    <a:pt x="2269" y="1451"/>
                  </a:cubicBezTo>
                  <a:cubicBezTo>
                    <a:pt x="2260" y="1451"/>
                    <a:pt x="2254" y="1452"/>
                    <a:pt x="2251" y="1453"/>
                  </a:cubicBezTo>
                  <a:cubicBezTo>
                    <a:pt x="2091" y="1402"/>
                    <a:pt x="1925" y="1376"/>
                    <a:pt x="1760" y="1376"/>
                  </a:cubicBezTo>
                  <a:cubicBezTo>
                    <a:pt x="1350" y="1376"/>
                    <a:pt x="943" y="1535"/>
                    <a:pt x="620" y="1858"/>
                  </a:cubicBezTo>
                  <a:cubicBezTo>
                    <a:pt x="1" y="2477"/>
                    <a:pt x="1" y="3489"/>
                    <a:pt x="620" y="4132"/>
                  </a:cubicBezTo>
                  <a:cubicBezTo>
                    <a:pt x="715" y="4191"/>
                    <a:pt x="918" y="4537"/>
                    <a:pt x="1394" y="4537"/>
                  </a:cubicBezTo>
                  <a:cubicBezTo>
                    <a:pt x="1846" y="4537"/>
                    <a:pt x="2073" y="4227"/>
                    <a:pt x="2108" y="4191"/>
                  </a:cubicBezTo>
                  <a:lnTo>
                    <a:pt x="2334" y="4418"/>
                  </a:lnTo>
                  <a:cubicBezTo>
                    <a:pt x="1144" y="6025"/>
                    <a:pt x="1370" y="8192"/>
                    <a:pt x="2585" y="9466"/>
                  </a:cubicBezTo>
                  <a:lnTo>
                    <a:pt x="2037" y="10013"/>
                  </a:lnTo>
                  <a:cubicBezTo>
                    <a:pt x="1549" y="10502"/>
                    <a:pt x="1894" y="11371"/>
                    <a:pt x="2608" y="11371"/>
                  </a:cubicBezTo>
                  <a:cubicBezTo>
                    <a:pt x="2811" y="11371"/>
                    <a:pt x="3001" y="11287"/>
                    <a:pt x="3168" y="11133"/>
                  </a:cubicBezTo>
                  <a:lnTo>
                    <a:pt x="3894" y="10394"/>
                  </a:lnTo>
                  <a:cubicBezTo>
                    <a:pt x="4403" y="10628"/>
                    <a:pt x="4958" y="10747"/>
                    <a:pt x="5518" y="10747"/>
                  </a:cubicBezTo>
                  <a:cubicBezTo>
                    <a:pt x="6071" y="10747"/>
                    <a:pt x="6630" y="10631"/>
                    <a:pt x="7157" y="10394"/>
                  </a:cubicBezTo>
                  <a:lnTo>
                    <a:pt x="7883" y="11133"/>
                  </a:lnTo>
                  <a:cubicBezTo>
                    <a:pt x="8038" y="11276"/>
                    <a:pt x="8240" y="11371"/>
                    <a:pt x="8454" y="11371"/>
                  </a:cubicBezTo>
                  <a:cubicBezTo>
                    <a:pt x="9157" y="11371"/>
                    <a:pt x="9514" y="10514"/>
                    <a:pt x="9014" y="10013"/>
                  </a:cubicBezTo>
                  <a:lnTo>
                    <a:pt x="8466" y="9466"/>
                  </a:lnTo>
                  <a:cubicBezTo>
                    <a:pt x="9752" y="8061"/>
                    <a:pt x="9871" y="5953"/>
                    <a:pt x="8716" y="4418"/>
                  </a:cubicBezTo>
                  <a:lnTo>
                    <a:pt x="8942" y="4191"/>
                  </a:lnTo>
                  <a:cubicBezTo>
                    <a:pt x="8990" y="4239"/>
                    <a:pt x="9192" y="4537"/>
                    <a:pt x="9657" y="4537"/>
                  </a:cubicBezTo>
                  <a:cubicBezTo>
                    <a:pt x="9895" y="4537"/>
                    <a:pt x="10121" y="4441"/>
                    <a:pt x="10288" y="4287"/>
                  </a:cubicBezTo>
                  <a:cubicBezTo>
                    <a:pt x="10300" y="4251"/>
                    <a:pt x="10967" y="3775"/>
                    <a:pt x="10859" y="2858"/>
                  </a:cubicBezTo>
                  <a:cubicBezTo>
                    <a:pt x="10848" y="2770"/>
                    <a:pt x="10786" y="2702"/>
                    <a:pt x="10701" y="2702"/>
                  </a:cubicBezTo>
                  <a:cubicBezTo>
                    <a:pt x="10695" y="2702"/>
                    <a:pt x="10688" y="2702"/>
                    <a:pt x="10681" y="2703"/>
                  </a:cubicBezTo>
                  <a:cubicBezTo>
                    <a:pt x="10597" y="2727"/>
                    <a:pt x="10526" y="2798"/>
                    <a:pt x="10538" y="2882"/>
                  </a:cubicBezTo>
                  <a:cubicBezTo>
                    <a:pt x="10609" y="3632"/>
                    <a:pt x="10074" y="4001"/>
                    <a:pt x="10026" y="4060"/>
                  </a:cubicBezTo>
                  <a:cubicBezTo>
                    <a:pt x="9922" y="4164"/>
                    <a:pt x="9777" y="4221"/>
                    <a:pt x="9630" y="4221"/>
                  </a:cubicBezTo>
                  <a:cubicBezTo>
                    <a:pt x="9491" y="4221"/>
                    <a:pt x="9350" y="4170"/>
                    <a:pt x="9240" y="4060"/>
                  </a:cubicBezTo>
                  <a:lnTo>
                    <a:pt x="8228" y="3048"/>
                  </a:lnTo>
                  <a:cubicBezTo>
                    <a:pt x="8002" y="2822"/>
                    <a:pt x="8026" y="2477"/>
                    <a:pt x="8228" y="2263"/>
                  </a:cubicBezTo>
                  <a:cubicBezTo>
                    <a:pt x="8300" y="2203"/>
                    <a:pt x="8621" y="1739"/>
                    <a:pt x="9276" y="1739"/>
                  </a:cubicBezTo>
                  <a:cubicBezTo>
                    <a:pt x="9716" y="1739"/>
                    <a:pt x="10109" y="1965"/>
                    <a:pt x="10324" y="2298"/>
                  </a:cubicBezTo>
                  <a:cubicBezTo>
                    <a:pt x="10353" y="2350"/>
                    <a:pt x="10406" y="2379"/>
                    <a:pt x="10462" y="2379"/>
                  </a:cubicBezTo>
                  <a:cubicBezTo>
                    <a:pt x="10495" y="2379"/>
                    <a:pt x="10530" y="2368"/>
                    <a:pt x="10562" y="2346"/>
                  </a:cubicBezTo>
                  <a:cubicBezTo>
                    <a:pt x="10645" y="2298"/>
                    <a:pt x="10669" y="2203"/>
                    <a:pt x="10609" y="2108"/>
                  </a:cubicBezTo>
                  <a:cubicBezTo>
                    <a:pt x="10297" y="1640"/>
                    <a:pt x="9787" y="1384"/>
                    <a:pt x="9254" y="1384"/>
                  </a:cubicBezTo>
                  <a:cubicBezTo>
                    <a:pt x="9095" y="1384"/>
                    <a:pt x="8934" y="1406"/>
                    <a:pt x="8776" y="1453"/>
                  </a:cubicBezTo>
                  <a:lnTo>
                    <a:pt x="8526" y="1453"/>
                  </a:lnTo>
                  <a:cubicBezTo>
                    <a:pt x="8335" y="1453"/>
                    <a:pt x="8145" y="1358"/>
                    <a:pt x="8038" y="1167"/>
                  </a:cubicBezTo>
                  <a:lnTo>
                    <a:pt x="7907" y="929"/>
                  </a:lnTo>
                  <a:cubicBezTo>
                    <a:pt x="7561" y="358"/>
                    <a:pt x="6918" y="0"/>
                    <a:pt x="62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060;p56">
              <a:extLst>
                <a:ext uri="{FF2B5EF4-FFF2-40B4-BE49-F238E27FC236}">
                  <a16:creationId xmlns:a16="http://schemas.microsoft.com/office/drawing/2014/main" id="{9FDE9AB1-4E62-E54A-A1FD-AC0630E38647}"/>
                </a:ext>
              </a:extLst>
            </p:cNvPr>
            <p:cNvSpPr/>
            <p:nvPr/>
          </p:nvSpPr>
          <p:spPr>
            <a:xfrm>
              <a:off x="1354930" y="1618713"/>
              <a:ext cx="224960" cy="206516"/>
            </a:xfrm>
            <a:custGeom>
              <a:avLst/>
              <a:gdLst/>
              <a:ahLst/>
              <a:cxnLst/>
              <a:rect l="l" t="t" r="r" b="b"/>
              <a:pathLst>
                <a:path w="7062" h="6483" extrusionOk="0">
                  <a:moveTo>
                    <a:pt x="3753" y="1"/>
                  </a:moveTo>
                  <a:cubicBezTo>
                    <a:pt x="2094" y="1"/>
                    <a:pt x="465" y="1260"/>
                    <a:pt x="465" y="3249"/>
                  </a:cubicBezTo>
                  <a:cubicBezTo>
                    <a:pt x="465" y="5198"/>
                    <a:pt x="2076" y="6483"/>
                    <a:pt x="3742" y="6483"/>
                  </a:cubicBezTo>
                  <a:cubicBezTo>
                    <a:pt x="4589" y="6483"/>
                    <a:pt x="5450" y="6150"/>
                    <a:pt x="6121" y="5404"/>
                  </a:cubicBezTo>
                  <a:cubicBezTo>
                    <a:pt x="6347" y="5165"/>
                    <a:pt x="6513" y="4880"/>
                    <a:pt x="6656" y="4582"/>
                  </a:cubicBezTo>
                  <a:cubicBezTo>
                    <a:pt x="6704" y="4487"/>
                    <a:pt x="6656" y="4403"/>
                    <a:pt x="6561" y="4356"/>
                  </a:cubicBezTo>
                  <a:cubicBezTo>
                    <a:pt x="6540" y="4347"/>
                    <a:pt x="6518" y="4342"/>
                    <a:pt x="6496" y="4342"/>
                  </a:cubicBezTo>
                  <a:cubicBezTo>
                    <a:pt x="6433" y="4342"/>
                    <a:pt x="6373" y="4380"/>
                    <a:pt x="6347" y="4451"/>
                  </a:cubicBezTo>
                  <a:cubicBezTo>
                    <a:pt x="5882" y="5463"/>
                    <a:pt x="4858" y="6142"/>
                    <a:pt x="3704" y="6142"/>
                  </a:cubicBezTo>
                  <a:cubicBezTo>
                    <a:pt x="1358" y="6142"/>
                    <a:pt x="1" y="3499"/>
                    <a:pt x="1322" y="1594"/>
                  </a:cubicBezTo>
                  <a:cubicBezTo>
                    <a:pt x="1903" y="762"/>
                    <a:pt x="2811" y="339"/>
                    <a:pt x="3721" y="339"/>
                  </a:cubicBezTo>
                  <a:cubicBezTo>
                    <a:pt x="4621" y="339"/>
                    <a:pt x="5522" y="753"/>
                    <a:pt x="6109" y="1594"/>
                  </a:cubicBezTo>
                  <a:cubicBezTo>
                    <a:pt x="6561" y="2260"/>
                    <a:pt x="6716" y="3082"/>
                    <a:pt x="6549" y="3844"/>
                  </a:cubicBezTo>
                  <a:cubicBezTo>
                    <a:pt x="6537" y="3927"/>
                    <a:pt x="6597" y="4022"/>
                    <a:pt x="6680" y="4034"/>
                  </a:cubicBezTo>
                  <a:cubicBezTo>
                    <a:pt x="6688" y="4035"/>
                    <a:pt x="6696" y="4036"/>
                    <a:pt x="6704" y="4036"/>
                  </a:cubicBezTo>
                  <a:cubicBezTo>
                    <a:pt x="6789" y="4036"/>
                    <a:pt x="6861" y="3980"/>
                    <a:pt x="6883" y="3903"/>
                  </a:cubicBezTo>
                  <a:cubicBezTo>
                    <a:pt x="7061" y="3046"/>
                    <a:pt x="6894" y="2141"/>
                    <a:pt x="6359" y="1379"/>
                  </a:cubicBezTo>
                  <a:cubicBezTo>
                    <a:pt x="5689" y="426"/>
                    <a:pt x="4716" y="1"/>
                    <a:pt x="37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061;p56">
              <a:extLst>
                <a:ext uri="{FF2B5EF4-FFF2-40B4-BE49-F238E27FC236}">
                  <a16:creationId xmlns:a16="http://schemas.microsoft.com/office/drawing/2014/main" id="{F0CE6B62-D900-C64B-AD8E-59AFEC2493FE}"/>
                </a:ext>
              </a:extLst>
            </p:cNvPr>
            <p:cNvSpPr/>
            <p:nvPr/>
          </p:nvSpPr>
          <p:spPr>
            <a:xfrm>
              <a:off x="1453553" y="1643305"/>
              <a:ext cx="73235" cy="141436"/>
            </a:xfrm>
            <a:custGeom>
              <a:avLst/>
              <a:gdLst/>
              <a:ahLst/>
              <a:cxnLst/>
              <a:rect l="l" t="t" r="r" b="b"/>
              <a:pathLst>
                <a:path w="2299" h="4440" extrusionOk="0">
                  <a:moveTo>
                    <a:pt x="572" y="345"/>
                  </a:moveTo>
                  <a:cubicBezTo>
                    <a:pt x="703" y="345"/>
                    <a:pt x="810" y="441"/>
                    <a:pt x="810" y="583"/>
                  </a:cubicBezTo>
                  <a:lnTo>
                    <a:pt x="810" y="2191"/>
                  </a:lnTo>
                  <a:cubicBezTo>
                    <a:pt x="727" y="2155"/>
                    <a:pt x="640" y="2137"/>
                    <a:pt x="555" y="2137"/>
                  </a:cubicBezTo>
                  <a:cubicBezTo>
                    <a:pt x="471" y="2137"/>
                    <a:pt x="387" y="2155"/>
                    <a:pt x="310" y="2191"/>
                  </a:cubicBezTo>
                  <a:lnTo>
                    <a:pt x="310" y="583"/>
                  </a:lnTo>
                  <a:lnTo>
                    <a:pt x="334" y="583"/>
                  </a:lnTo>
                  <a:cubicBezTo>
                    <a:pt x="334" y="452"/>
                    <a:pt x="429" y="345"/>
                    <a:pt x="572" y="345"/>
                  </a:cubicBezTo>
                  <a:close/>
                  <a:moveTo>
                    <a:pt x="610" y="2488"/>
                  </a:moveTo>
                  <a:cubicBezTo>
                    <a:pt x="726" y="2488"/>
                    <a:pt x="736" y="2510"/>
                    <a:pt x="1905" y="3703"/>
                  </a:cubicBezTo>
                  <a:cubicBezTo>
                    <a:pt x="1977" y="3798"/>
                    <a:pt x="1977" y="3941"/>
                    <a:pt x="1893" y="4036"/>
                  </a:cubicBezTo>
                  <a:cubicBezTo>
                    <a:pt x="1846" y="4078"/>
                    <a:pt x="1783" y="4099"/>
                    <a:pt x="1721" y="4099"/>
                  </a:cubicBezTo>
                  <a:cubicBezTo>
                    <a:pt x="1658" y="4099"/>
                    <a:pt x="1596" y="4078"/>
                    <a:pt x="1548" y="4036"/>
                  </a:cubicBezTo>
                  <a:lnTo>
                    <a:pt x="417" y="2905"/>
                  </a:lnTo>
                  <a:cubicBezTo>
                    <a:pt x="274" y="2750"/>
                    <a:pt x="369" y="2488"/>
                    <a:pt x="596" y="2488"/>
                  </a:cubicBezTo>
                  <a:cubicBezTo>
                    <a:pt x="600" y="2488"/>
                    <a:pt x="605" y="2488"/>
                    <a:pt x="610" y="2488"/>
                  </a:cubicBezTo>
                  <a:close/>
                  <a:moveTo>
                    <a:pt x="584" y="0"/>
                  </a:moveTo>
                  <a:cubicBezTo>
                    <a:pt x="250" y="0"/>
                    <a:pt x="0" y="274"/>
                    <a:pt x="0" y="583"/>
                  </a:cubicBezTo>
                  <a:lnTo>
                    <a:pt x="0" y="2715"/>
                  </a:lnTo>
                  <a:cubicBezTo>
                    <a:pt x="0" y="2858"/>
                    <a:pt x="60" y="3024"/>
                    <a:pt x="167" y="3131"/>
                  </a:cubicBezTo>
                  <a:cubicBezTo>
                    <a:pt x="1322" y="4262"/>
                    <a:pt x="1310" y="4334"/>
                    <a:pt x="1524" y="4405"/>
                  </a:cubicBezTo>
                  <a:cubicBezTo>
                    <a:pt x="1589" y="4428"/>
                    <a:pt x="1655" y="4439"/>
                    <a:pt x="1720" y="4439"/>
                  </a:cubicBezTo>
                  <a:cubicBezTo>
                    <a:pt x="2023" y="4439"/>
                    <a:pt x="2298" y="4201"/>
                    <a:pt x="2298" y="3858"/>
                  </a:cubicBezTo>
                  <a:cubicBezTo>
                    <a:pt x="2298" y="3703"/>
                    <a:pt x="2227" y="3572"/>
                    <a:pt x="2132" y="3453"/>
                  </a:cubicBezTo>
                  <a:lnTo>
                    <a:pt x="1167" y="2488"/>
                  </a:lnTo>
                  <a:lnTo>
                    <a:pt x="1167" y="583"/>
                  </a:lnTo>
                  <a:cubicBezTo>
                    <a:pt x="1167" y="250"/>
                    <a:pt x="893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8062;p56">
            <a:extLst>
              <a:ext uri="{FF2B5EF4-FFF2-40B4-BE49-F238E27FC236}">
                <a16:creationId xmlns:a16="http://schemas.microsoft.com/office/drawing/2014/main" id="{9B6052FF-F338-F940-A5E7-300EC34BE136}"/>
              </a:ext>
            </a:extLst>
          </p:cNvPr>
          <p:cNvSpPr/>
          <p:nvPr/>
        </p:nvSpPr>
        <p:spPr>
          <a:xfrm>
            <a:off x="3731065" y="2087941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8063;p56">
            <a:extLst>
              <a:ext uri="{FF2B5EF4-FFF2-40B4-BE49-F238E27FC236}">
                <a16:creationId xmlns:a16="http://schemas.microsoft.com/office/drawing/2014/main" id="{F73C6730-862C-FD4E-96DD-71496973EAE5}"/>
              </a:ext>
            </a:extLst>
          </p:cNvPr>
          <p:cNvGrpSpPr/>
          <p:nvPr/>
        </p:nvGrpSpPr>
        <p:grpSpPr>
          <a:xfrm>
            <a:off x="638072" y="2068128"/>
            <a:ext cx="353145" cy="351998"/>
            <a:chOff x="852385" y="1510916"/>
            <a:chExt cx="353145" cy="351998"/>
          </a:xfrm>
          <a:solidFill>
            <a:schemeClr val="accent1"/>
          </a:solidFill>
        </p:grpSpPr>
        <p:sp>
          <p:nvSpPr>
            <p:cNvPr id="166" name="Google Shape;8064;p56">
              <a:extLst>
                <a:ext uri="{FF2B5EF4-FFF2-40B4-BE49-F238E27FC236}">
                  <a16:creationId xmlns:a16="http://schemas.microsoft.com/office/drawing/2014/main" id="{D68BFE73-B5A6-C649-ACDD-48A33D54C883}"/>
                </a:ext>
              </a:extLst>
            </p:cNvPr>
            <p:cNvSpPr/>
            <p:nvPr/>
          </p:nvSpPr>
          <p:spPr>
            <a:xfrm>
              <a:off x="852385" y="1510916"/>
              <a:ext cx="353145" cy="187785"/>
            </a:xfrm>
            <a:custGeom>
              <a:avLst/>
              <a:gdLst/>
              <a:ahLst/>
              <a:cxnLst/>
              <a:rect l="l" t="t" r="r" b="b"/>
              <a:pathLst>
                <a:path w="11086" h="5895" extrusionOk="0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065;p56">
              <a:extLst>
                <a:ext uri="{FF2B5EF4-FFF2-40B4-BE49-F238E27FC236}">
                  <a16:creationId xmlns:a16="http://schemas.microsoft.com/office/drawing/2014/main" id="{17C1D724-1F46-C44F-B8AC-DA27BC748611}"/>
                </a:ext>
              </a:extLst>
            </p:cNvPr>
            <p:cNvSpPr/>
            <p:nvPr/>
          </p:nvSpPr>
          <p:spPr>
            <a:xfrm>
              <a:off x="852385" y="1609921"/>
              <a:ext cx="353145" cy="252992"/>
            </a:xfrm>
            <a:custGeom>
              <a:avLst/>
              <a:gdLst/>
              <a:ahLst/>
              <a:cxnLst/>
              <a:rect l="l" t="t" r="r" b="b"/>
              <a:pathLst>
                <a:path w="11086" h="7942" extrusionOk="0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066;p56">
              <a:extLst>
                <a:ext uri="{FF2B5EF4-FFF2-40B4-BE49-F238E27FC236}">
                  <a16:creationId xmlns:a16="http://schemas.microsoft.com/office/drawing/2014/main" id="{1DC62195-4F60-2246-BC36-0C42CACA5F84}"/>
                </a:ext>
              </a:extLst>
            </p:cNvPr>
            <p:cNvSpPr/>
            <p:nvPr/>
          </p:nvSpPr>
          <p:spPr>
            <a:xfrm>
              <a:off x="928264" y="1584501"/>
              <a:ext cx="198775" cy="140735"/>
            </a:xfrm>
            <a:custGeom>
              <a:avLst/>
              <a:gdLst/>
              <a:ahLst/>
              <a:cxnLst/>
              <a:rect l="l" t="t" r="r" b="b"/>
              <a:pathLst>
                <a:path w="6240" h="4418" extrusionOk="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8067;p56">
            <a:extLst>
              <a:ext uri="{FF2B5EF4-FFF2-40B4-BE49-F238E27FC236}">
                <a16:creationId xmlns:a16="http://schemas.microsoft.com/office/drawing/2014/main" id="{B846EA71-F135-0444-92D4-79E999AC5C57}"/>
              </a:ext>
            </a:extLst>
          </p:cNvPr>
          <p:cNvGrpSpPr/>
          <p:nvPr/>
        </p:nvGrpSpPr>
        <p:grpSpPr>
          <a:xfrm>
            <a:off x="1530904" y="2072683"/>
            <a:ext cx="343269" cy="342505"/>
            <a:chOff x="1745217" y="1515471"/>
            <a:chExt cx="343269" cy="342505"/>
          </a:xfrm>
          <a:solidFill>
            <a:schemeClr val="accent1"/>
          </a:solidFill>
        </p:grpSpPr>
        <p:sp>
          <p:nvSpPr>
            <p:cNvPr id="170" name="Google Shape;8068;p56">
              <a:extLst>
                <a:ext uri="{FF2B5EF4-FFF2-40B4-BE49-F238E27FC236}">
                  <a16:creationId xmlns:a16="http://schemas.microsoft.com/office/drawing/2014/main" id="{65722142-6EBE-A142-8BD9-88D9EAFC950C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069;p56">
              <a:extLst>
                <a:ext uri="{FF2B5EF4-FFF2-40B4-BE49-F238E27FC236}">
                  <a16:creationId xmlns:a16="http://schemas.microsoft.com/office/drawing/2014/main" id="{600DD79D-B152-494D-812D-2F13FD5849AD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070;p56">
              <a:extLst>
                <a:ext uri="{FF2B5EF4-FFF2-40B4-BE49-F238E27FC236}">
                  <a16:creationId xmlns:a16="http://schemas.microsoft.com/office/drawing/2014/main" id="{72CAF710-B991-814C-A704-B0913CCE7901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071;p56">
              <a:extLst>
                <a:ext uri="{FF2B5EF4-FFF2-40B4-BE49-F238E27FC236}">
                  <a16:creationId xmlns:a16="http://schemas.microsoft.com/office/drawing/2014/main" id="{845D442C-170D-8E4F-BFCB-4095C80DFD61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8072;p56">
            <a:extLst>
              <a:ext uri="{FF2B5EF4-FFF2-40B4-BE49-F238E27FC236}">
                <a16:creationId xmlns:a16="http://schemas.microsoft.com/office/drawing/2014/main" id="{E3C60F53-758D-EC49-B90F-EABDD923D797}"/>
              </a:ext>
            </a:extLst>
          </p:cNvPr>
          <p:cNvSpPr/>
          <p:nvPr/>
        </p:nvSpPr>
        <p:spPr>
          <a:xfrm>
            <a:off x="3294907" y="2062649"/>
            <a:ext cx="365632" cy="363561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" name="Google Shape;8073;p56">
            <a:extLst>
              <a:ext uri="{FF2B5EF4-FFF2-40B4-BE49-F238E27FC236}">
                <a16:creationId xmlns:a16="http://schemas.microsoft.com/office/drawing/2014/main" id="{DB98717B-FB03-D046-8669-A28B2EBD53FC}"/>
              </a:ext>
            </a:extLst>
          </p:cNvPr>
          <p:cNvGrpSpPr/>
          <p:nvPr/>
        </p:nvGrpSpPr>
        <p:grpSpPr>
          <a:xfrm>
            <a:off x="2828390" y="2086349"/>
            <a:ext cx="411535" cy="315587"/>
            <a:chOff x="3042703" y="1529137"/>
            <a:chExt cx="411535" cy="315587"/>
          </a:xfrm>
          <a:solidFill>
            <a:schemeClr val="accent1"/>
          </a:solidFill>
        </p:grpSpPr>
        <p:sp>
          <p:nvSpPr>
            <p:cNvPr id="176" name="Google Shape;8074;p56">
              <a:extLst>
                <a:ext uri="{FF2B5EF4-FFF2-40B4-BE49-F238E27FC236}">
                  <a16:creationId xmlns:a16="http://schemas.microsoft.com/office/drawing/2014/main" id="{C1CF5EDC-6FE4-EE42-942E-C0D6838AF1AE}"/>
                </a:ext>
              </a:extLst>
            </p:cNvPr>
            <p:cNvSpPr/>
            <p:nvPr/>
          </p:nvSpPr>
          <p:spPr>
            <a:xfrm>
              <a:off x="3042703" y="1529137"/>
              <a:ext cx="411535" cy="315587"/>
            </a:xfrm>
            <a:custGeom>
              <a:avLst/>
              <a:gdLst/>
              <a:ahLst/>
              <a:cxnLst/>
              <a:rect l="l" t="t" r="r" b="b"/>
              <a:pathLst>
                <a:path w="12919" h="99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16"/>
                  </a:lnTo>
                  <a:cubicBezTo>
                    <a:pt x="1" y="9823"/>
                    <a:pt x="96" y="9906"/>
                    <a:pt x="191" y="9906"/>
                  </a:cubicBezTo>
                  <a:lnTo>
                    <a:pt x="2394" y="9906"/>
                  </a:lnTo>
                  <a:cubicBezTo>
                    <a:pt x="2501" y="9906"/>
                    <a:pt x="2584" y="9823"/>
                    <a:pt x="2584" y="9716"/>
                  </a:cubicBezTo>
                  <a:cubicBezTo>
                    <a:pt x="2584" y="9609"/>
                    <a:pt x="2501" y="9525"/>
                    <a:pt x="2394" y="9525"/>
                  </a:cubicBezTo>
                  <a:lnTo>
                    <a:pt x="382" y="9525"/>
                  </a:lnTo>
                  <a:lnTo>
                    <a:pt x="382" y="7989"/>
                  </a:lnTo>
                  <a:lnTo>
                    <a:pt x="8287" y="7989"/>
                  </a:lnTo>
                  <a:cubicBezTo>
                    <a:pt x="8394" y="7989"/>
                    <a:pt x="8478" y="7894"/>
                    <a:pt x="8478" y="7799"/>
                  </a:cubicBezTo>
                  <a:cubicBezTo>
                    <a:pt x="8478" y="7692"/>
                    <a:pt x="8394" y="7596"/>
                    <a:pt x="8287" y="7596"/>
                  </a:cubicBezTo>
                  <a:lnTo>
                    <a:pt x="382" y="7596"/>
                  </a:lnTo>
                  <a:lnTo>
                    <a:pt x="382" y="2167"/>
                  </a:lnTo>
                  <a:lnTo>
                    <a:pt x="12550" y="2167"/>
                  </a:lnTo>
                  <a:lnTo>
                    <a:pt x="12550" y="7596"/>
                  </a:lnTo>
                  <a:lnTo>
                    <a:pt x="9287" y="7596"/>
                  </a:lnTo>
                  <a:cubicBezTo>
                    <a:pt x="9180" y="7596"/>
                    <a:pt x="9097" y="7692"/>
                    <a:pt x="9097" y="7799"/>
                  </a:cubicBezTo>
                  <a:cubicBezTo>
                    <a:pt x="9097" y="7894"/>
                    <a:pt x="9180" y="7989"/>
                    <a:pt x="9287" y="7989"/>
                  </a:cubicBezTo>
                  <a:lnTo>
                    <a:pt x="12538" y="7989"/>
                  </a:lnTo>
                  <a:lnTo>
                    <a:pt x="12538" y="9525"/>
                  </a:lnTo>
                  <a:lnTo>
                    <a:pt x="3251" y="9525"/>
                  </a:lnTo>
                  <a:cubicBezTo>
                    <a:pt x="3144" y="9525"/>
                    <a:pt x="3049" y="9609"/>
                    <a:pt x="3049" y="9716"/>
                  </a:cubicBezTo>
                  <a:cubicBezTo>
                    <a:pt x="3049" y="9823"/>
                    <a:pt x="3144" y="9906"/>
                    <a:pt x="3251" y="9906"/>
                  </a:cubicBezTo>
                  <a:lnTo>
                    <a:pt x="12728" y="9906"/>
                  </a:lnTo>
                  <a:cubicBezTo>
                    <a:pt x="12835" y="9906"/>
                    <a:pt x="12919" y="9823"/>
                    <a:pt x="12919" y="9716"/>
                  </a:cubicBezTo>
                  <a:lnTo>
                    <a:pt x="12919" y="191"/>
                  </a:lnTo>
                  <a:cubicBezTo>
                    <a:pt x="12907" y="84"/>
                    <a:pt x="12835" y="0"/>
                    <a:pt x="12728" y="0"/>
                  </a:cubicBezTo>
                  <a:lnTo>
                    <a:pt x="6859" y="0"/>
                  </a:lnTo>
                  <a:cubicBezTo>
                    <a:pt x="6763" y="0"/>
                    <a:pt x="6668" y="84"/>
                    <a:pt x="6668" y="191"/>
                  </a:cubicBezTo>
                  <a:cubicBezTo>
                    <a:pt x="6668" y="298"/>
                    <a:pt x="6763" y="381"/>
                    <a:pt x="6859" y="381"/>
                  </a:cubicBezTo>
                  <a:lnTo>
                    <a:pt x="12538" y="381"/>
                  </a:lnTo>
                  <a:lnTo>
                    <a:pt x="12538" y="1810"/>
                  </a:lnTo>
                  <a:lnTo>
                    <a:pt x="370" y="1810"/>
                  </a:lnTo>
                  <a:lnTo>
                    <a:pt x="370" y="381"/>
                  </a:lnTo>
                  <a:lnTo>
                    <a:pt x="6001" y="381"/>
                  </a:lnTo>
                  <a:cubicBezTo>
                    <a:pt x="6108" y="381"/>
                    <a:pt x="6192" y="298"/>
                    <a:pt x="6192" y="191"/>
                  </a:cubicBezTo>
                  <a:cubicBezTo>
                    <a:pt x="6192" y="84"/>
                    <a:pt x="6097" y="0"/>
                    <a:pt x="6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075;p56">
              <a:extLst>
                <a:ext uri="{FF2B5EF4-FFF2-40B4-BE49-F238E27FC236}">
                  <a16:creationId xmlns:a16="http://schemas.microsoft.com/office/drawing/2014/main" id="{FB368EF3-1391-5A44-A454-B3CB6A098588}"/>
                </a:ext>
              </a:extLst>
            </p:cNvPr>
            <p:cNvSpPr/>
            <p:nvPr/>
          </p:nvSpPr>
          <p:spPr>
            <a:xfrm>
              <a:off x="3077967" y="1557965"/>
              <a:ext cx="12169" cy="12551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cubicBezTo>
                    <a:pt x="298" y="393"/>
                    <a:pt x="382" y="298"/>
                    <a:pt x="382" y="191"/>
                  </a:cubicBezTo>
                  <a:cubicBezTo>
                    <a:pt x="382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076;p56">
              <a:extLst>
                <a:ext uri="{FF2B5EF4-FFF2-40B4-BE49-F238E27FC236}">
                  <a16:creationId xmlns:a16="http://schemas.microsoft.com/office/drawing/2014/main" id="{7BD22DBE-D54B-2A4E-B90B-64533F55D64E}"/>
                </a:ext>
              </a:extLst>
            </p:cNvPr>
            <p:cNvSpPr/>
            <p:nvPr/>
          </p:nvSpPr>
          <p:spPr>
            <a:xfrm>
              <a:off x="3099978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298" y="393"/>
                    <a:pt x="393" y="298"/>
                    <a:pt x="393" y="191"/>
                  </a:cubicBezTo>
                  <a:cubicBezTo>
                    <a:pt x="393" y="95"/>
                    <a:pt x="298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077;p56">
              <a:extLst>
                <a:ext uri="{FF2B5EF4-FFF2-40B4-BE49-F238E27FC236}">
                  <a16:creationId xmlns:a16="http://schemas.microsoft.com/office/drawing/2014/main" id="{03789B70-9778-454B-8F9D-DF111B54F872}"/>
                </a:ext>
              </a:extLst>
            </p:cNvPr>
            <p:cNvSpPr/>
            <p:nvPr/>
          </p:nvSpPr>
          <p:spPr>
            <a:xfrm>
              <a:off x="3122341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98"/>
                    <a:pt x="96" y="393"/>
                    <a:pt x="191" y="393"/>
                  </a:cubicBezTo>
                  <a:cubicBezTo>
                    <a:pt x="298" y="393"/>
                    <a:pt x="394" y="298"/>
                    <a:pt x="394" y="191"/>
                  </a:cubicBez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078;p56">
              <a:extLst>
                <a:ext uri="{FF2B5EF4-FFF2-40B4-BE49-F238E27FC236}">
                  <a16:creationId xmlns:a16="http://schemas.microsoft.com/office/drawing/2014/main" id="{2F427397-DBFA-E243-A227-F619D0A2004B}"/>
                </a:ext>
              </a:extLst>
            </p:cNvPr>
            <p:cNvSpPr/>
            <p:nvPr/>
          </p:nvSpPr>
          <p:spPr>
            <a:xfrm>
              <a:off x="3342331" y="1557965"/>
              <a:ext cx="79669" cy="12551"/>
            </a:xfrm>
            <a:custGeom>
              <a:avLst/>
              <a:gdLst/>
              <a:ahLst/>
              <a:cxnLst/>
              <a:rect l="l" t="t" r="r" b="b"/>
              <a:pathLst>
                <a:path w="2501" h="394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2310" y="393"/>
                  </a:lnTo>
                  <a:cubicBezTo>
                    <a:pt x="2417" y="393"/>
                    <a:pt x="2501" y="298"/>
                    <a:pt x="2501" y="191"/>
                  </a:cubicBezTo>
                  <a:cubicBezTo>
                    <a:pt x="2501" y="95"/>
                    <a:pt x="2417" y="0"/>
                    <a:pt x="2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079;p56">
              <a:extLst>
                <a:ext uri="{FF2B5EF4-FFF2-40B4-BE49-F238E27FC236}">
                  <a16:creationId xmlns:a16="http://schemas.microsoft.com/office/drawing/2014/main" id="{BDFD77E0-B65A-ED4D-B9E0-7CE55713D190}"/>
                </a:ext>
              </a:extLst>
            </p:cNvPr>
            <p:cNvSpPr/>
            <p:nvPr/>
          </p:nvSpPr>
          <p:spPr>
            <a:xfrm>
              <a:off x="3306303" y="1557965"/>
              <a:ext cx="26949" cy="12551"/>
            </a:xfrm>
            <a:custGeom>
              <a:avLst/>
              <a:gdLst/>
              <a:ahLst/>
              <a:cxnLst/>
              <a:rect l="l" t="t" r="r" b="b"/>
              <a:pathLst>
                <a:path w="846" h="394" extrusionOk="0">
                  <a:moveTo>
                    <a:pt x="191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655" y="393"/>
                  </a:lnTo>
                  <a:cubicBezTo>
                    <a:pt x="762" y="393"/>
                    <a:pt x="846" y="298"/>
                    <a:pt x="846" y="191"/>
                  </a:cubicBezTo>
                  <a:cubicBezTo>
                    <a:pt x="846" y="95"/>
                    <a:pt x="762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8080;p56">
              <a:extLst>
                <a:ext uri="{FF2B5EF4-FFF2-40B4-BE49-F238E27FC236}">
                  <a16:creationId xmlns:a16="http://schemas.microsoft.com/office/drawing/2014/main" id="{30585B8F-820A-0E4B-8F8F-BC6CC0580202}"/>
                </a:ext>
              </a:extLst>
            </p:cNvPr>
            <p:cNvSpPr/>
            <p:nvPr/>
          </p:nvSpPr>
          <p:spPr>
            <a:xfrm>
              <a:off x="3165217" y="1622822"/>
              <a:ext cx="166888" cy="121750"/>
            </a:xfrm>
            <a:custGeom>
              <a:avLst/>
              <a:gdLst/>
              <a:ahLst/>
              <a:cxnLst/>
              <a:rect l="l" t="t" r="r" b="b"/>
              <a:pathLst>
                <a:path w="5239" h="3822" extrusionOk="0">
                  <a:moveTo>
                    <a:pt x="4048" y="381"/>
                  </a:moveTo>
                  <a:cubicBezTo>
                    <a:pt x="4489" y="381"/>
                    <a:pt x="4846" y="738"/>
                    <a:pt x="4846" y="1179"/>
                  </a:cubicBezTo>
                  <a:lnTo>
                    <a:pt x="4846" y="2655"/>
                  </a:lnTo>
                  <a:cubicBezTo>
                    <a:pt x="4846" y="3096"/>
                    <a:pt x="4489" y="3453"/>
                    <a:pt x="4048" y="3453"/>
                  </a:cubicBezTo>
                  <a:lnTo>
                    <a:pt x="1155" y="3453"/>
                  </a:lnTo>
                  <a:cubicBezTo>
                    <a:pt x="715" y="3453"/>
                    <a:pt x="357" y="3096"/>
                    <a:pt x="357" y="2655"/>
                  </a:cubicBezTo>
                  <a:lnTo>
                    <a:pt x="357" y="1179"/>
                  </a:lnTo>
                  <a:cubicBezTo>
                    <a:pt x="357" y="738"/>
                    <a:pt x="715" y="381"/>
                    <a:pt x="1155" y="381"/>
                  </a:cubicBezTo>
                  <a:close/>
                  <a:moveTo>
                    <a:pt x="1167" y="0"/>
                  </a:moveTo>
                  <a:cubicBezTo>
                    <a:pt x="512" y="0"/>
                    <a:pt x="0" y="536"/>
                    <a:pt x="0" y="1179"/>
                  </a:cubicBezTo>
                  <a:lnTo>
                    <a:pt x="0" y="2655"/>
                  </a:lnTo>
                  <a:cubicBezTo>
                    <a:pt x="0" y="3310"/>
                    <a:pt x="536" y="3822"/>
                    <a:pt x="1167" y="3822"/>
                  </a:cubicBezTo>
                  <a:lnTo>
                    <a:pt x="4060" y="3822"/>
                  </a:lnTo>
                  <a:cubicBezTo>
                    <a:pt x="4715" y="3822"/>
                    <a:pt x="5239" y="3286"/>
                    <a:pt x="5239" y="2655"/>
                  </a:cubicBezTo>
                  <a:lnTo>
                    <a:pt x="5239" y="1179"/>
                  </a:lnTo>
                  <a:cubicBezTo>
                    <a:pt x="5239" y="524"/>
                    <a:pt x="4703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8081;p56">
              <a:extLst>
                <a:ext uri="{FF2B5EF4-FFF2-40B4-BE49-F238E27FC236}">
                  <a16:creationId xmlns:a16="http://schemas.microsoft.com/office/drawing/2014/main" id="{65595A61-FB34-D941-8962-B7337A412C9C}"/>
                </a:ext>
              </a:extLst>
            </p:cNvPr>
            <p:cNvSpPr/>
            <p:nvPr/>
          </p:nvSpPr>
          <p:spPr>
            <a:xfrm>
              <a:off x="3222843" y="1657226"/>
              <a:ext cx="54281" cy="53612"/>
            </a:xfrm>
            <a:custGeom>
              <a:avLst/>
              <a:gdLst/>
              <a:ahLst/>
              <a:cxnLst/>
              <a:rect l="l" t="t" r="r" b="b"/>
              <a:pathLst>
                <a:path w="1704" h="1683" extrusionOk="0">
                  <a:moveTo>
                    <a:pt x="394" y="396"/>
                  </a:moveTo>
                  <a:lnTo>
                    <a:pt x="1287" y="849"/>
                  </a:lnTo>
                  <a:lnTo>
                    <a:pt x="394" y="1278"/>
                  </a:lnTo>
                  <a:lnTo>
                    <a:pt x="394" y="396"/>
                  </a:lnTo>
                  <a:close/>
                  <a:moveTo>
                    <a:pt x="358" y="0"/>
                  </a:moveTo>
                  <a:cubicBezTo>
                    <a:pt x="293" y="0"/>
                    <a:pt x="227" y="18"/>
                    <a:pt x="168" y="51"/>
                  </a:cubicBezTo>
                  <a:cubicBezTo>
                    <a:pt x="61" y="111"/>
                    <a:pt x="1" y="230"/>
                    <a:pt x="1" y="349"/>
                  </a:cubicBezTo>
                  <a:lnTo>
                    <a:pt x="1" y="1325"/>
                  </a:lnTo>
                  <a:cubicBezTo>
                    <a:pt x="1" y="1444"/>
                    <a:pt x="61" y="1563"/>
                    <a:pt x="168" y="1623"/>
                  </a:cubicBezTo>
                  <a:cubicBezTo>
                    <a:pt x="227" y="1647"/>
                    <a:pt x="287" y="1682"/>
                    <a:pt x="358" y="1682"/>
                  </a:cubicBezTo>
                  <a:cubicBezTo>
                    <a:pt x="418" y="1682"/>
                    <a:pt x="465" y="1659"/>
                    <a:pt x="513" y="1647"/>
                  </a:cubicBezTo>
                  <a:lnTo>
                    <a:pt x="1489" y="1170"/>
                  </a:lnTo>
                  <a:cubicBezTo>
                    <a:pt x="1608" y="1111"/>
                    <a:pt x="1680" y="992"/>
                    <a:pt x="1680" y="861"/>
                  </a:cubicBezTo>
                  <a:cubicBezTo>
                    <a:pt x="1704" y="706"/>
                    <a:pt x="1620" y="575"/>
                    <a:pt x="1489" y="516"/>
                  </a:cubicBezTo>
                  <a:lnTo>
                    <a:pt x="513" y="39"/>
                  </a:lnTo>
                  <a:cubicBezTo>
                    <a:pt x="465" y="12"/>
                    <a:pt x="412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8082;p56">
              <a:extLst>
                <a:ext uri="{FF2B5EF4-FFF2-40B4-BE49-F238E27FC236}">
                  <a16:creationId xmlns:a16="http://schemas.microsoft.com/office/drawing/2014/main" id="{9A81AB16-2C2B-4342-B0A2-3F52AAEF9F34}"/>
                </a:ext>
              </a:extLst>
            </p:cNvPr>
            <p:cNvSpPr/>
            <p:nvPr/>
          </p:nvSpPr>
          <p:spPr>
            <a:xfrm>
              <a:off x="3087459" y="1800700"/>
              <a:ext cx="160454" cy="12519"/>
            </a:xfrm>
            <a:custGeom>
              <a:avLst/>
              <a:gdLst/>
              <a:ahLst/>
              <a:cxnLst/>
              <a:rect l="l" t="t" r="r" b="b"/>
              <a:pathLst>
                <a:path w="5037" h="393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4846" y="393"/>
                  </a:lnTo>
                  <a:cubicBezTo>
                    <a:pt x="4953" y="393"/>
                    <a:pt x="5037" y="298"/>
                    <a:pt x="5037" y="191"/>
                  </a:cubicBezTo>
                  <a:cubicBezTo>
                    <a:pt x="5037" y="95"/>
                    <a:pt x="4953" y="0"/>
                    <a:pt x="4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8083;p56">
              <a:extLst>
                <a:ext uri="{FF2B5EF4-FFF2-40B4-BE49-F238E27FC236}">
                  <a16:creationId xmlns:a16="http://schemas.microsoft.com/office/drawing/2014/main" id="{D8AECA5A-A8A5-5042-A6A7-06FAB93994BF}"/>
                </a:ext>
              </a:extLst>
            </p:cNvPr>
            <p:cNvSpPr/>
            <p:nvPr/>
          </p:nvSpPr>
          <p:spPr>
            <a:xfrm>
              <a:off x="3368866" y="1800318"/>
              <a:ext cx="43673" cy="12169"/>
            </a:xfrm>
            <a:custGeom>
              <a:avLst/>
              <a:gdLst/>
              <a:ahLst/>
              <a:cxnLst/>
              <a:rect l="l" t="t" r="r" b="b"/>
              <a:pathLst>
                <a:path w="1371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1180" y="381"/>
                  </a:lnTo>
                  <a:cubicBezTo>
                    <a:pt x="1287" y="381"/>
                    <a:pt x="1370" y="298"/>
                    <a:pt x="1370" y="191"/>
                  </a:cubicBezTo>
                  <a:cubicBezTo>
                    <a:pt x="1370" y="84"/>
                    <a:pt x="1287" y="0"/>
                    <a:pt x="1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8084;p56">
            <a:extLst>
              <a:ext uri="{FF2B5EF4-FFF2-40B4-BE49-F238E27FC236}">
                <a16:creationId xmlns:a16="http://schemas.microsoft.com/office/drawing/2014/main" id="{ECEEAF0E-05EB-8E4D-8197-EB452F574126}"/>
              </a:ext>
            </a:extLst>
          </p:cNvPr>
          <p:cNvGrpSpPr/>
          <p:nvPr/>
        </p:nvGrpSpPr>
        <p:grpSpPr>
          <a:xfrm>
            <a:off x="2414976" y="2101894"/>
            <a:ext cx="350501" cy="284497"/>
            <a:chOff x="2629289" y="1544682"/>
            <a:chExt cx="350501" cy="284497"/>
          </a:xfrm>
          <a:solidFill>
            <a:schemeClr val="accent1"/>
          </a:solidFill>
        </p:grpSpPr>
        <p:sp>
          <p:nvSpPr>
            <p:cNvPr id="187" name="Google Shape;8085;p56">
              <a:extLst>
                <a:ext uri="{FF2B5EF4-FFF2-40B4-BE49-F238E27FC236}">
                  <a16:creationId xmlns:a16="http://schemas.microsoft.com/office/drawing/2014/main" id="{711DCD54-D6A5-9C4B-8131-A89A2C9C4FE4}"/>
                </a:ext>
              </a:extLst>
            </p:cNvPr>
            <p:cNvSpPr/>
            <p:nvPr/>
          </p:nvSpPr>
          <p:spPr>
            <a:xfrm>
              <a:off x="2835614" y="1818507"/>
              <a:ext cx="10289" cy="10671"/>
            </a:xfrm>
            <a:custGeom>
              <a:avLst/>
              <a:gdLst/>
              <a:ahLst/>
              <a:cxnLst/>
              <a:rect l="l" t="t" r="r" b="b"/>
              <a:pathLst>
                <a:path w="323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22" y="263"/>
                    <a:pt x="322" y="167"/>
                  </a:cubicBezTo>
                  <a:cubicBezTo>
                    <a:pt x="322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8086;p56">
              <a:extLst>
                <a:ext uri="{FF2B5EF4-FFF2-40B4-BE49-F238E27FC236}">
                  <a16:creationId xmlns:a16="http://schemas.microsoft.com/office/drawing/2014/main" id="{1E0BDABA-519D-8943-86F9-4AA30376CE83}"/>
                </a:ext>
              </a:extLst>
            </p:cNvPr>
            <p:cNvSpPr/>
            <p:nvPr/>
          </p:nvSpPr>
          <p:spPr>
            <a:xfrm>
              <a:off x="2629289" y="1544682"/>
              <a:ext cx="318614" cy="284497"/>
            </a:xfrm>
            <a:custGeom>
              <a:avLst/>
              <a:gdLst/>
              <a:ahLst/>
              <a:cxnLst/>
              <a:rect l="l" t="t" r="r" b="b"/>
              <a:pathLst>
                <a:path w="10002" h="8931" extrusionOk="0">
                  <a:moveTo>
                    <a:pt x="6978" y="334"/>
                  </a:moveTo>
                  <a:cubicBezTo>
                    <a:pt x="7049" y="334"/>
                    <a:pt x="7109" y="358"/>
                    <a:pt x="7168" y="405"/>
                  </a:cubicBezTo>
                  <a:cubicBezTo>
                    <a:pt x="7228" y="453"/>
                    <a:pt x="8085" y="1310"/>
                    <a:pt x="8764" y="2001"/>
                  </a:cubicBezTo>
                  <a:cubicBezTo>
                    <a:pt x="9216" y="2441"/>
                    <a:pt x="9597" y="2810"/>
                    <a:pt x="9621" y="2846"/>
                  </a:cubicBezTo>
                  <a:cubicBezTo>
                    <a:pt x="9657" y="2894"/>
                    <a:pt x="9692" y="2965"/>
                    <a:pt x="9692" y="3036"/>
                  </a:cubicBezTo>
                  <a:cubicBezTo>
                    <a:pt x="9692" y="3108"/>
                    <a:pt x="9657" y="3167"/>
                    <a:pt x="9621" y="3227"/>
                  </a:cubicBezTo>
                  <a:lnTo>
                    <a:pt x="6549" y="6299"/>
                  </a:lnTo>
                  <a:lnTo>
                    <a:pt x="3727" y="3489"/>
                  </a:lnTo>
                  <a:lnTo>
                    <a:pt x="6787" y="405"/>
                  </a:lnTo>
                  <a:cubicBezTo>
                    <a:pt x="6835" y="358"/>
                    <a:pt x="6906" y="334"/>
                    <a:pt x="6978" y="334"/>
                  </a:cubicBezTo>
                  <a:close/>
                  <a:moveTo>
                    <a:pt x="6978" y="0"/>
                  </a:moveTo>
                  <a:cubicBezTo>
                    <a:pt x="6906" y="0"/>
                    <a:pt x="6835" y="12"/>
                    <a:pt x="6752" y="48"/>
                  </a:cubicBezTo>
                  <a:cubicBezTo>
                    <a:pt x="6680" y="72"/>
                    <a:pt x="6621" y="119"/>
                    <a:pt x="6561" y="179"/>
                  </a:cubicBezTo>
                  <a:lnTo>
                    <a:pt x="3382" y="3358"/>
                  </a:lnTo>
                  <a:lnTo>
                    <a:pt x="179" y="6561"/>
                  </a:lnTo>
                  <a:cubicBezTo>
                    <a:pt x="120" y="6620"/>
                    <a:pt x="72" y="6680"/>
                    <a:pt x="48" y="6751"/>
                  </a:cubicBezTo>
                  <a:cubicBezTo>
                    <a:pt x="13" y="6835"/>
                    <a:pt x="1" y="6906"/>
                    <a:pt x="1" y="6977"/>
                  </a:cubicBezTo>
                  <a:cubicBezTo>
                    <a:pt x="1" y="7049"/>
                    <a:pt x="13" y="7132"/>
                    <a:pt x="48" y="7204"/>
                  </a:cubicBezTo>
                  <a:cubicBezTo>
                    <a:pt x="72" y="7275"/>
                    <a:pt x="120" y="7335"/>
                    <a:pt x="179" y="7394"/>
                  </a:cubicBezTo>
                  <a:lnTo>
                    <a:pt x="1477" y="8692"/>
                  </a:lnTo>
                  <a:cubicBezTo>
                    <a:pt x="1549" y="8763"/>
                    <a:pt x="1644" y="8823"/>
                    <a:pt x="1739" y="8871"/>
                  </a:cubicBezTo>
                  <a:cubicBezTo>
                    <a:pt x="1846" y="8918"/>
                    <a:pt x="1953" y="8930"/>
                    <a:pt x="2049" y="8930"/>
                  </a:cubicBezTo>
                  <a:lnTo>
                    <a:pt x="6013" y="8930"/>
                  </a:lnTo>
                  <a:cubicBezTo>
                    <a:pt x="6109" y="8930"/>
                    <a:pt x="6180" y="8859"/>
                    <a:pt x="6180" y="8763"/>
                  </a:cubicBezTo>
                  <a:cubicBezTo>
                    <a:pt x="6180" y="8680"/>
                    <a:pt x="6073" y="8597"/>
                    <a:pt x="6001" y="8597"/>
                  </a:cubicBezTo>
                  <a:lnTo>
                    <a:pt x="2025" y="8597"/>
                  </a:lnTo>
                  <a:cubicBezTo>
                    <a:pt x="1894" y="8597"/>
                    <a:pt x="1775" y="8561"/>
                    <a:pt x="1679" y="8454"/>
                  </a:cubicBezTo>
                  <a:lnTo>
                    <a:pt x="394" y="7156"/>
                  </a:lnTo>
                  <a:cubicBezTo>
                    <a:pt x="346" y="7108"/>
                    <a:pt x="310" y="7037"/>
                    <a:pt x="310" y="6966"/>
                  </a:cubicBezTo>
                  <a:cubicBezTo>
                    <a:pt x="310" y="6894"/>
                    <a:pt x="346" y="6835"/>
                    <a:pt x="394" y="6775"/>
                  </a:cubicBezTo>
                  <a:lnTo>
                    <a:pt x="3477" y="3679"/>
                  </a:lnTo>
                  <a:lnTo>
                    <a:pt x="6299" y="6489"/>
                  </a:lnTo>
                  <a:lnTo>
                    <a:pt x="4787" y="7989"/>
                  </a:lnTo>
                  <a:cubicBezTo>
                    <a:pt x="4763" y="8025"/>
                    <a:pt x="4751" y="8061"/>
                    <a:pt x="4751" y="8109"/>
                  </a:cubicBezTo>
                  <a:cubicBezTo>
                    <a:pt x="4751" y="8156"/>
                    <a:pt x="4763" y="8204"/>
                    <a:pt x="4787" y="8228"/>
                  </a:cubicBezTo>
                  <a:cubicBezTo>
                    <a:pt x="4823" y="8263"/>
                    <a:pt x="4870" y="8275"/>
                    <a:pt x="4906" y="8275"/>
                  </a:cubicBezTo>
                  <a:cubicBezTo>
                    <a:pt x="4954" y="8275"/>
                    <a:pt x="5001" y="8263"/>
                    <a:pt x="5025" y="8228"/>
                  </a:cubicBezTo>
                  <a:lnTo>
                    <a:pt x="9823" y="3441"/>
                  </a:lnTo>
                  <a:cubicBezTo>
                    <a:pt x="9883" y="3382"/>
                    <a:pt x="9931" y="3322"/>
                    <a:pt x="9954" y="3239"/>
                  </a:cubicBezTo>
                  <a:cubicBezTo>
                    <a:pt x="9990" y="3167"/>
                    <a:pt x="10002" y="3096"/>
                    <a:pt x="10002" y="3025"/>
                  </a:cubicBezTo>
                  <a:cubicBezTo>
                    <a:pt x="10002" y="2941"/>
                    <a:pt x="9990" y="2870"/>
                    <a:pt x="9954" y="2798"/>
                  </a:cubicBezTo>
                  <a:cubicBezTo>
                    <a:pt x="9931" y="2727"/>
                    <a:pt x="9883" y="2667"/>
                    <a:pt x="9823" y="2608"/>
                  </a:cubicBezTo>
                  <a:lnTo>
                    <a:pt x="8156" y="941"/>
                  </a:lnTo>
                  <a:lnTo>
                    <a:pt x="7394" y="179"/>
                  </a:lnTo>
                  <a:cubicBezTo>
                    <a:pt x="7335" y="119"/>
                    <a:pt x="7275" y="72"/>
                    <a:pt x="7204" y="48"/>
                  </a:cubicBezTo>
                  <a:cubicBezTo>
                    <a:pt x="7133" y="12"/>
                    <a:pt x="7049" y="0"/>
                    <a:pt x="69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8087;p56">
              <a:extLst>
                <a:ext uri="{FF2B5EF4-FFF2-40B4-BE49-F238E27FC236}">
                  <a16:creationId xmlns:a16="http://schemas.microsoft.com/office/drawing/2014/main" id="{EE527E46-B2D5-6E4B-8CD5-C3E590A117A1}"/>
                </a:ext>
              </a:extLst>
            </p:cNvPr>
            <p:cNvSpPr/>
            <p:nvPr/>
          </p:nvSpPr>
          <p:spPr>
            <a:xfrm>
              <a:off x="2876962" y="1818507"/>
              <a:ext cx="30740" cy="10671"/>
            </a:xfrm>
            <a:custGeom>
              <a:avLst/>
              <a:gdLst/>
              <a:ahLst/>
              <a:cxnLst/>
              <a:rect l="l" t="t" r="r" b="b"/>
              <a:pathLst>
                <a:path w="965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798" y="334"/>
                  </a:lnTo>
                  <a:cubicBezTo>
                    <a:pt x="893" y="334"/>
                    <a:pt x="965" y="263"/>
                    <a:pt x="965" y="167"/>
                  </a:cubicBezTo>
                  <a:cubicBezTo>
                    <a:pt x="965" y="84"/>
                    <a:pt x="893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8088;p56">
              <a:extLst>
                <a:ext uri="{FF2B5EF4-FFF2-40B4-BE49-F238E27FC236}">
                  <a16:creationId xmlns:a16="http://schemas.microsoft.com/office/drawing/2014/main" id="{02C71E54-1EDF-4540-B6DE-2835C4A7D8C8}"/>
                </a:ext>
              </a:extLst>
            </p:cNvPr>
            <p:cNvSpPr/>
            <p:nvPr/>
          </p:nvSpPr>
          <p:spPr>
            <a:xfrm>
              <a:off x="2969118" y="1818507"/>
              <a:ext cx="10671" cy="10671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34" y="263"/>
                    <a:pt x="334" y="167"/>
                  </a:cubicBez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8089;p56">
              <a:extLst>
                <a:ext uri="{FF2B5EF4-FFF2-40B4-BE49-F238E27FC236}">
                  <a16:creationId xmlns:a16="http://schemas.microsoft.com/office/drawing/2014/main" id="{57C91225-DA47-FC47-A2D2-1ED6AEFDE281}"/>
                </a:ext>
              </a:extLst>
            </p:cNvPr>
            <p:cNvSpPr/>
            <p:nvPr/>
          </p:nvSpPr>
          <p:spPr>
            <a:xfrm>
              <a:off x="2916780" y="1818507"/>
              <a:ext cx="34563" cy="10671"/>
            </a:xfrm>
            <a:custGeom>
              <a:avLst/>
              <a:gdLst/>
              <a:ahLst/>
              <a:cxnLst/>
              <a:rect l="l" t="t" r="r" b="b"/>
              <a:pathLst>
                <a:path w="1085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917" y="334"/>
                  </a:lnTo>
                  <a:cubicBezTo>
                    <a:pt x="1013" y="334"/>
                    <a:pt x="1084" y="263"/>
                    <a:pt x="1084" y="167"/>
                  </a:cubicBezTo>
                  <a:cubicBezTo>
                    <a:pt x="1084" y="84"/>
                    <a:pt x="1001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8162;p56">
            <a:extLst>
              <a:ext uri="{FF2B5EF4-FFF2-40B4-BE49-F238E27FC236}">
                <a16:creationId xmlns:a16="http://schemas.microsoft.com/office/drawing/2014/main" id="{9FA3C7F8-5AAA-0141-BE27-888933E5DCA1}"/>
              </a:ext>
            </a:extLst>
          </p:cNvPr>
          <p:cNvGrpSpPr/>
          <p:nvPr/>
        </p:nvGrpSpPr>
        <p:grpSpPr>
          <a:xfrm>
            <a:off x="1985252" y="2978384"/>
            <a:ext cx="312179" cy="353431"/>
            <a:chOff x="2199565" y="2421172"/>
            <a:chExt cx="312179" cy="353431"/>
          </a:xfrm>
          <a:solidFill>
            <a:schemeClr val="accent1"/>
          </a:solidFill>
        </p:grpSpPr>
        <p:sp>
          <p:nvSpPr>
            <p:cNvPr id="193" name="Google Shape;8163;p56">
              <a:extLst>
                <a:ext uri="{FF2B5EF4-FFF2-40B4-BE49-F238E27FC236}">
                  <a16:creationId xmlns:a16="http://schemas.microsoft.com/office/drawing/2014/main" id="{8CBAFB57-89EB-F741-B0A5-75C29424E1F7}"/>
                </a:ext>
              </a:extLst>
            </p:cNvPr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8164;p56">
              <a:extLst>
                <a:ext uri="{FF2B5EF4-FFF2-40B4-BE49-F238E27FC236}">
                  <a16:creationId xmlns:a16="http://schemas.microsoft.com/office/drawing/2014/main" id="{FAD04F14-97B5-B145-9763-9EB7FB0BC637}"/>
                </a:ext>
              </a:extLst>
            </p:cNvPr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8165;p56">
            <a:extLst>
              <a:ext uri="{FF2B5EF4-FFF2-40B4-BE49-F238E27FC236}">
                <a16:creationId xmlns:a16="http://schemas.microsoft.com/office/drawing/2014/main" id="{0B742714-A0B8-324C-B39A-A0346ED4115E}"/>
              </a:ext>
            </a:extLst>
          </p:cNvPr>
          <p:cNvGrpSpPr/>
          <p:nvPr/>
        </p:nvGrpSpPr>
        <p:grpSpPr>
          <a:xfrm>
            <a:off x="1536574" y="2982939"/>
            <a:ext cx="320143" cy="343269"/>
            <a:chOff x="1750887" y="2425727"/>
            <a:chExt cx="320143" cy="343269"/>
          </a:xfrm>
          <a:solidFill>
            <a:schemeClr val="accent1"/>
          </a:solidFill>
        </p:grpSpPr>
        <p:sp>
          <p:nvSpPr>
            <p:cNvPr id="196" name="Google Shape;8166;p56">
              <a:extLst>
                <a:ext uri="{FF2B5EF4-FFF2-40B4-BE49-F238E27FC236}">
                  <a16:creationId xmlns:a16="http://schemas.microsoft.com/office/drawing/2014/main" id="{94F098FD-AE14-5644-84ED-547E88D32E11}"/>
                </a:ext>
              </a:extLst>
            </p:cNvPr>
            <p:cNvSpPr/>
            <p:nvPr/>
          </p:nvSpPr>
          <p:spPr>
            <a:xfrm>
              <a:off x="1750887" y="2425727"/>
              <a:ext cx="320143" cy="289052"/>
            </a:xfrm>
            <a:custGeom>
              <a:avLst/>
              <a:gdLst/>
              <a:ahLst/>
              <a:cxnLst/>
              <a:rect l="l" t="t" r="r" b="b"/>
              <a:pathLst>
                <a:path w="10050" h="9074" extrusionOk="0">
                  <a:moveTo>
                    <a:pt x="1668" y="322"/>
                  </a:moveTo>
                  <a:cubicBezTo>
                    <a:pt x="1834" y="322"/>
                    <a:pt x="1953" y="453"/>
                    <a:pt x="1953" y="608"/>
                  </a:cubicBezTo>
                  <a:lnTo>
                    <a:pt x="1953" y="1275"/>
                  </a:lnTo>
                  <a:cubicBezTo>
                    <a:pt x="1953" y="1441"/>
                    <a:pt x="1811" y="1560"/>
                    <a:pt x="1668" y="1560"/>
                  </a:cubicBezTo>
                  <a:cubicBezTo>
                    <a:pt x="1513" y="1560"/>
                    <a:pt x="1382" y="1429"/>
                    <a:pt x="1382" y="1275"/>
                  </a:cubicBezTo>
                  <a:lnTo>
                    <a:pt x="1382" y="929"/>
                  </a:lnTo>
                  <a:lnTo>
                    <a:pt x="1382" y="608"/>
                  </a:lnTo>
                  <a:cubicBezTo>
                    <a:pt x="1370" y="453"/>
                    <a:pt x="1501" y="322"/>
                    <a:pt x="1668" y="322"/>
                  </a:cubicBezTo>
                  <a:close/>
                  <a:moveTo>
                    <a:pt x="3918" y="322"/>
                  </a:moveTo>
                  <a:cubicBezTo>
                    <a:pt x="4061" y="322"/>
                    <a:pt x="4192" y="453"/>
                    <a:pt x="4192" y="608"/>
                  </a:cubicBezTo>
                  <a:lnTo>
                    <a:pt x="4192" y="1275"/>
                  </a:lnTo>
                  <a:cubicBezTo>
                    <a:pt x="4192" y="1441"/>
                    <a:pt x="4061" y="1560"/>
                    <a:pt x="3918" y="1560"/>
                  </a:cubicBezTo>
                  <a:cubicBezTo>
                    <a:pt x="3763" y="1560"/>
                    <a:pt x="3632" y="1429"/>
                    <a:pt x="3632" y="1275"/>
                  </a:cubicBezTo>
                  <a:lnTo>
                    <a:pt x="3632" y="608"/>
                  </a:lnTo>
                  <a:cubicBezTo>
                    <a:pt x="3632" y="441"/>
                    <a:pt x="3763" y="322"/>
                    <a:pt x="3918" y="322"/>
                  </a:cubicBezTo>
                  <a:close/>
                  <a:moveTo>
                    <a:pt x="6180" y="322"/>
                  </a:moveTo>
                  <a:cubicBezTo>
                    <a:pt x="6323" y="322"/>
                    <a:pt x="6454" y="453"/>
                    <a:pt x="6454" y="608"/>
                  </a:cubicBezTo>
                  <a:lnTo>
                    <a:pt x="6454" y="1275"/>
                  </a:lnTo>
                  <a:cubicBezTo>
                    <a:pt x="6454" y="1441"/>
                    <a:pt x="6323" y="1560"/>
                    <a:pt x="6180" y="1560"/>
                  </a:cubicBezTo>
                  <a:cubicBezTo>
                    <a:pt x="6025" y="1560"/>
                    <a:pt x="5894" y="1429"/>
                    <a:pt x="5894" y="1275"/>
                  </a:cubicBezTo>
                  <a:lnTo>
                    <a:pt x="5894" y="608"/>
                  </a:lnTo>
                  <a:cubicBezTo>
                    <a:pt x="5894" y="441"/>
                    <a:pt x="6025" y="322"/>
                    <a:pt x="6180" y="322"/>
                  </a:cubicBezTo>
                  <a:close/>
                  <a:moveTo>
                    <a:pt x="8419" y="322"/>
                  </a:moveTo>
                  <a:cubicBezTo>
                    <a:pt x="8573" y="322"/>
                    <a:pt x="8704" y="453"/>
                    <a:pt x="8704" y="608"/>
                  </a:cubicBezTo>
                  <a:lnTo>
                    <a:pt x="8704" y="929"/>
                  </a:lnTo>
                  <a:lnTo>
                    <a:pt x="8704" y="1275"/>
                  </a:lnTo>
                  <a:cubicBezTo>
                    <a:pt x="8704" y="1441"/>
                    <a:pt x="8573" y="1560"/>
                    <a:pt x="8419" y="1560"/>
                  </a:cubicBezTo>
                  <a:cubicBezTo>
                    <a:pt x="8276" y="1560"/>
                    <a:pt x="8145" y="1429"/>
                    <a:pt x="8145" y="1275"/>
                  </a:cubicBezTo>
                  <a:lnTo>
                    <a:pt x="8145" y="608"/>
                  </a:lnTo>
                  <a:cubicBezTo>
                    <a:pt x="8145" y="441"/>
                    <a:pt x="8276" y="322"/>
                    <a:pt x="8419" y="322"/>
                  </a:cubicBezTo>
                  <a:close/>
                  <a:moveTo>
                    <a:pt x="9526" y="1096"/>
                  </a:moveTo>
                  <a:cubicBezTo>
                    <a:pt x="9669" y="1096"/>
                    <a:pt x="9788" y="1215"/>
                    <a:pt x="9788" y="1370"/>
                  </a:cubicBezTo>
                  <a:lnTo>
                    <a:pt x="9788" y="2525"/>
                  </a:lnTo>
                  <a:lnTo>
                    <a:pt x="370" y="2525"/>
                  </a:lnTo>
                  <a:lnTo>
                    <a:pt x="370" y="1370"/>
                  </a:lnTo>
                  <a:cubicBezTo>
                    <a:pt x="370" y="1215"/>
                    <a:pt x="489" y="1096"/>
                    <a:pt x="644" y="1096"/>
                  </a:cubicBezTo>
                  <a:lnTo>
                    <a:pt x="1060" y="1096"/>
                  </a:lnTo>
                  <a:lnTo>
                    <a:pt x="1060" y="1275"/>
                  </a:lnTo>
                  <a:cubicBezTo>
                    <a:pt x="1060" y="1596"/>
                    <a:pt x="1322" y="1882"/>
                    <a:pt x="1668" y="1882"/>
                  </a:cubicBezTo>
                  <a:cubicBezTo>
                    <a:pt x="1989" y="1882"/>
                    <a:pt x="2275" y="1620"/>
                    <a:pt x="2275" y="1275"/>
                  </a:cubicBezTo>
                  <a:lnTo>
                    <a:pt x="2275" y="1096"/>
                  </a:lnTo>
                  <a:lnTo>
                    <a:pt x="3335" y="1096"/>
                  </a:lnTo>
                  <a:lnTo>
                    <a:pt x="3335" y="1275"/>
                  </a:lnTo>
                  <a:cubicBezTo>
                    <a:pt x="3335" y="1596"/>
                    <a:pt x="3597" y="1882"/>
                    <a:pt x="3942" y="1882"/>
                  </a:cubicBezTo>
                  <a:cubicBezTo>
                    <a:pt x="4287" y="1882"/>
                    <a:pt x="4549" y="1620"/>
                    <a:pt x="4549" y="1275"/>
                  </a:cubicBezTo>
                  <a:lnTo>
                    <a:pt x="4549" y="1096"/>
                  </a:lnTo>
                  <a:lnTo>
                    <a:pt x="5609" y="1096"/>
                  </a:lnTo>
                  <a:lnTo>
                    <a:pt x="5609" y="1275"/>
                  </a:lnTo>
                  <a:cubicBezTo>
                    <a:pt x="5609" y="1596"/>
                    <a:pt x="5883" y="1882"/>
                    <a:pt x="6216" y="1882"/>
                  </a:cubicBezTo>
                  <a:cubicBezTo>
                    <a:pt x="6561" y="1882"/>
                    <a:pt x="6835" y="1620"/>
                    <a:pt x="6835" y="1275"/>
                  </a:cubicBezTo>
                  <a:lnTo>
                    <a:pt x="6835" y="1096"/>
                  </a:lnTo>
                  <a:lnTo>
                    <a:pt x="7883" y="1096"/>
                  </a:lnTo>
                  <a:lnTo>
                    <a:pt x="7883" y="1275"/>
                  </a:lnTo>
                  <a:cubicBezTo>
                    <a:pt x="7883" y="1596"/>
                    <a:pt x="8157" y="1882"/>
                    <a:pt x="8502" y="1882"/>
                  </a:cubicBezTo>
                  <a:cubicBezTo>
                    <a:pt x="8823" y="1882"/>
                    <a:pt x="9109" y="1620"/>
                    <a:pt x="9109" y="1275"/>
                  </a:cubicBezTo>
                  <a:lnTo>
                    <a:pt x="9109" y="1096"/>
                  </a:lnTo>
                  <a:close/>
                  <a:moveTo>
                    <a:pt x="1608" y="1"/>
                  </a:moveTo>
                  <a:cubicBezTo>
                    <a:pt x="1275" y="1"/>
                    <a:pt x="989" y="262"/>
                    <a:pt x="989" y="608"/>
                  </a:cubicBezTo>
                  <a:lnTo>
                    <a:pt x="989" y="786"/>
                  </a:lnTo>
                  <a:lnTo>
                    <a:pt x="572" y="786"/>
                  </a:lnTo>
                  <a:cubicBezTo>
                    <a:pt x="251" y="786"/>
                    <a:pt x="1" y="1048"/>
                    <a:pt x="1" y="1370"/>
                  </a:cubicBezTo>
                  <a:lnTo>
                    <a:pt x="1" y="3584"/>
                  </a:lnTo>
                  <a:cubicBezTo>
                    <a:pt x="1" y="3668"/>
                    <a:pt x="72" y="3751"/>
                    <a:pt x="156" y="3751"/>
                  </a:cubicBezTo>
                  <a:cubicBezTo>
                    <a:pt x="251" y="3751"/>
                    <a:pt x="322" y="3668"/>
                    <a:pt x="322" y="3584"/>
                  </a:cubicBezTo>
                  <a:lnTo>
                    <a:pt x="322" y="2834"/>
                  </a:lnTo>
                  <a:lnTo>
                    <a:pt x="9681" y="2834"/>
                  </a:lnTo>
                  <a:lnTo>
                    <a:pt x="9681" y="8906"/>
                  </a:lnTo>
                  <a:cubicBezTo>
                    <a:pt x="9681" y="9002"/>
                    <a:pt x="9764" y="9073"/>
                    <a:pt x="9847" y="9073"/>
                  </a:cubicBezTo>
                  <a:cubicBezTo>
                    <a:pt x="9943" y="9073"/>
                    <a:pt x="10014" y="9002"/>
                    <a:pt x="10014" y="8906"/>
                  </a:cubicBezTo>
                  <a:lnTo>
                    <a:pt x="10014" y="1346"/>
                  </a:lnTo>
                  <a:cubicBezTo>
                    <a:pt x="10050" y="1036"/>
                    <a:pt x="9776" y="786"/>
                    <a:pt x="9466" y="786"/>
                  </a:cubicBezTo>
                  <a:lnTo>
                    <a:pt x="9050" y="786"/>
                  </a:lnTo>
                  <a:lnTo>
                    <a:pt x="9050" y="608"/>
                  </a:lnTo>
                  <a:cubicBezTo>
                    <a:pt x="9050" y="274"/>
                    <a:pt x="8776" y="1"/>
                    <a:pt x="8430" y="1"/>
                  </a:cubicBezTo>
                  <a:cubicBezTo>
                    <a:pt x="8109" y="1"/>
                    <a:pt x="7823" y="262"/>
                    <a:pt x="7823" y="608"/>
                  </a:cubicBezTo>
                  <a:lnTo>
                    <a:pt x="7823" y="786"/>
                  </a:lnTo>
                  <a:lnTo>
                    <a:pt x="6764" y="786"/>
                  </a:lnTo>
                  <a:lnTo>
                    <a:pt x="6764" y="608"/>
                  </a:lnTo>
                  <a:cubicBezTo>
                    <a:pt x="6764" y="274"/>
                    <a:pt x="6502" y="1"/>
                    <a:pt x="6156" y="1"/>
                  </a:cubicBezTo>
                  <a:cubicBezTo>
                    <a:pt x="5811" y="1"/>
                    <a:pt x="5549" y="262"/>
                    <a:pt x="5549" y="608"/>
                  </a:cubicBezTo>
                  <a:lnTo>
                    <a:pt x="5549" y="786"/>
                  </a:lnTo>
                  <a:lnTo>
                    <a:pt x="4489" y="786"/>
                  </a:lnTo>
                  <a:lnTo>
                    <a:pt x="4489" y="608"/>
                  </a:lnTo>
                  <a:cubicBezTo>
                    <a:pt x="4489" y="274"/>
                    <a:pt x="4228" y="1"/>
                    <a:pt x="3882" y="1"/>
                  </a:cubicBezTo>
                  <a:cubicBezTo>
                    <a:pt x="3549" y="1"/>
                    <a:pt x="3275" y="262"/>
                    <a:pt x="3275" y="608"/>
                  </a:cubicBezTo>
                  <a:lnTo>
                    <a:pt x="3275" y="786"/>
                  </a:lnTo>
                  <a:lnTo>
                    <a:pt x="2215" y="786"/>
                  </a:lnTo>
                  <a:lnTo>
                    <a:pt x="2215" y="608"/>
                  </a:lnTo>
                  <a:cubicBezTo>
                    <a:pt x="2215" y="274"/>
                    <a:pt x="1942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8167;p56">
              <a:extLst>
                <a:ext uri="{FF2B5EF4-FFF2-40B4-BE49-F238E27FC236}">
                  <a16:creationId xmlns:a16="http://schemas.microsoft.com/office/drawing/2014/main" id="{7D53B009-139F-B442-B57B-0EF7FE6F98C9}"/>
                </a:ext>
              </a:extLst>
            </p:cNvPr>
            <p:cNvSpPr/>
            <p:nvPr/>
          </p:nvSpPr>
          <p:spPr>
            <a:xfrm>
              <a:off x="1751652" y="2558467"/>
              <a:ext cx="319378" cy="210530"/>
            </a:xfrm>
            <a:custGeom>
              <a:avLst/>
              <a:gdLst/>
              <a:ahLst/>
              <a:cxnLst/>
              <a:rect l="l" t="t" r="r" b="b"/>
              <a:pathLst>
                <a:path w="10026" h="660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6025"/>
                  </a:lnTo>
                  <a:cubicBezTo>
                    <a:pt x="1" y="6347"/>
                    <a:pt x="274" y="6609"/>
                    <a:pt x="584" y="6609"/>
                  </a:cubicBezTo>
                  <a:lnTo>
                    <a:pt x="9407" y="6609"/>
                  </a:lnTo>
                  <a:cubicBezTo>
                    <a:pt x="9740" y="6609"/>
                    <a:pt x="9990" y="6335"/>
                    <a:pt x="9990" y="6025"/>
                  </a:cubicBezTo>
                  <a:lnTo>
                    <a:pt x="9990" y="5501"/>
                  </a:lnTo>
                  <a:cubicBezTo>
                    <a:pt x="10026" y="5418"/>
                    <a:pt x="9942" y="5335"/>
                    <a:pt x="9859" y="5335"/>
                  </a:cubicBezTo>
                  <a:cubicBezTo>
                    <a:pt x="9764" y="5335"/>
                    <a:pt x="9692" y="5418"/>
                    <a:pt x="9692" y="5501"/>
                  </a:cubicBezTo>
                  <a:lnTo>
                    <a:pt x="9692" y="6025"/>
                  </a:lnTo>
                  <a:cubicBezTo>
                    <a:pt x="9692" y="6168"/>
                    <a:pt x="9573" y="6287"/>
                    <a:pt x="9430" y="6287"/>
                  </a:cubicBezTo>
                  <a:lnTo>
                    <a:pt x="596" y="6287"/>
                  </a:lnTo>
                  <a:cubicBezTo>
                    <a:pt x="453" y="6287"/>
                    <a:pt x="334" y="6168"/>
                    <a:pt x="334" y="6025"/>
                  </a:cubicBezTo>
                  <a:lnTo>
                    <a:pt x="334" y="156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8168;p56">
            <a:extLst>
              <a:ext uri="{FF2B5EF4-FFF2-40B4-BE49-F238E27FC236}">
                <a16:creationId xmlns:a16="http://schemas.microsoft.com/office/drawing/2014/main" id="{ED7AFFE8-6568-6140-861E-DD69F903249B}"/>
              </a:ext>
            </a:extLst>
          </p:cNvPr>
          <p:cNvGrpSpPr/>
          <p:nvPr/>
        </p:nvGrpSpPr>
        <p:grpSpPr>
          <a:xfrm>
            <a:off x="1083724" y="2982939"/>
            <a:ext cx="338364" cy="342887"/>
            <a:chOff x="1298037" y="2425727"/>
            <a:chExt cx="338364" cy="342887"/>
          </a:xfrm>
          <a:solidFill>
            <a:schemeClr val="accent1"/>
          </a:solidFill>
        </p:grpSpPr>
        <p:sp>
          <p:nvSpPr>
            <p:cNvPr id="199" name="Google Shape;8169;p56">
              <a:extLst>
                <a:ext uri="{FF2B5EF4-FFF2-40B4-BE49-F238E27FC236}">
                  <a16:creationId xmlns:a16="http://schemas.microsoft.com/office/drawing/2014/main" id="{6028AC8D-E204-0346-939B-8AEEF781B1D6}"/>
                </a:ext>
              </a:extLst>
            </p:cNvPr>
            <p:cNvSpPr/>
            <p:nvPr/>
          </p:nvSpPr>
          <p:spPr>
            <a:xfrm>
              <a:off x="1339384" y="2471631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8170;p56">
              <a:extLst>
                <a:ext uri="{FF2B5EF4-FFF2-40B4-BE49-F238E27FC236}">
                  <a16:creationId xmlns:a16="http://schemas.microsoft.com/office/drawing/2014/main" id="{48CF3FF6-79AD-3B4B-9DE1-76FB7E3F7EBA}"/>
                </a:ext>
              </a:extLst>
            </p:cNvPr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8171;p56">
              <a:extLst>
                <a:ext uri="{FF2B5EF4-FFF2-40B4-BE49-F238E27FC236}">
                  <a16:creationId xmlns:a16="http://schemas.microsoft.com/office/drawing/2014/main" id="{9DF75487-7CA5-8B44-885D-85FBA2841F25}"/>
                </a:ext>
              </a:extLst>
            </p:cNvPr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8172;p56">
              <a:extLst>
                <a:ext uri="{FF2B5EF4-FFF2-40B4-BE49-F238E27FC236}">
                  <a16:creationId xmlns:a16="http://schemas.microsoft.com/office/drawing/2014/main" id="{EF0249FC-5FE9-4743-98F5-8DA0D5353EA9}"/>
                </a:ext>
              </a:extLst>
            </p:cNvPr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8173;p56">
            <a:extLst>
              <a:ext uri="{FF2B5EF4-FFF2-40B4-BE49-F238E27FC236}">
                <a16:creationId xmlns:a16="http://schemas.microsoft.com/office/drawing/2014/main" id="{647277C8-455D-464D-A9C8-8DA308358E5A}"/>
              </a:ext>
            </a:extLst>
          </p:cNvPr>
          <p:cNvSpPr/>
          <p:nvPr/>
        </p:nvSpPr>
        <p:spPr>
          <a:xfrm>
            <a:off x="634664" y="2975740"/>
            <a:ext cx="347060" cy="357286"/>
          </a:xfrm>
          <a:custGeom>
            <a:avLst/>
            <a:gdLst/>
            <a:ahLst/>
            <a:cxnLst/>
            <a:rect l="l" t="t" r="r" b="b"/>
            <a:pathLst>
              <a:path w="10895" h="11216" extrusionOk="0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8174;p56">
            <a:extLst>
              <a:ext uri="{FF2B5EF4-FFF2-40B4-BE49-F238E27FC236}">
                <a16:creationId xmlns:a16="http://schemas.microsoft.com/office/drawing/2014/main" id="{692517E9-172A-B94A-9F8E-C2484DD9F1AC}"/>
              </a:ext>
            </a:extLst>
          </p:cNvPr>
          <p:cNvGrpSpPr/>
          <p:nvPr/>
        </p:nvGrpSpPr>
        <p:grpSpPr>
          <a:xfrm>
            <a:off x="3759894" y="2986221"/>
            <a:ext cx="320143" cy="338491"/>
            <a:chOff x="3974207" y="2429009"/>
            <a:chExt cx="320143" cy="338491"/>
          </a:xfrm>
          <a:solidFill>
            <a:schemeClr val="accent1"/>
          </a:solidFill>
        </p:grpSpPr>
        <p:sp>
          <p:nvSpPr>
            <p:cNvPr id="205" name="Google Shape;8175;p56">
              <a:extLst>
                <a:ext uri="{FF2B5EF4-FFF2-40B4-BE49-F238E27FC236}">
                  <a16:creationId xmlns:a16="http://schemas.microsoft.com/office/drawing/2014/main" id="{C904BE99-AE78-4A46-81E1-626442603933}"/>
                </a:ext>
              </a:extLst>
            </p:cNvPr>
            <p:cNvSpPr/>
            <p:nvPr/>
          </p:nvSpPr>
          <p:spPr>
            <a:xfrm>
              <a:off x="3974207" y="2429009"/>
              <a:ext cx="320143" cy="338491"/>
            </a:xfrm>
            <a:custGeom>
              <a:avLst/>
              <a:gdLst/>
              <a:ahLst/>
              <a:cxnLst/>
              <a:rect l="l" t="t" r="r" b="b"/>
              <a:pathLst>
                <a:path w="10050" h="10626" extrusionOk="0">
                  <a:moveTo>
                    <a:pt x="9390" y="0"/>
                  </a:moveTo>
                  <a:cubicBezTo>
                    <a:pt x="9344" y="0"/>
                    <a:pt x="9298" y="6"/>
                    <a:pt x="9251" y="17"/>
                  </a:cubicBezTo>
                  <a:lnTo>
                    <a:pt x="3132" y="1100"/>
                  </a:lnTo>
                  <a:cubicBezTo>
                    <a:pt x="2798" y="1160"/>
                    <a:pt x="2560" y="1445"/>
                    <a:pt x="2560" y="1779"/>
                  </a:cubicBezTo>
                  <a:lnTo>
                    <a:pt x="2560" y="6803"/>
                  </a:lnTo>
                  <a:cubicBezTo>
                    <a:pt x="2358" y="6744"/>
                    <a:pt x="2143" y="6708"/>
                    <a:pt x="1929" y="6708"/>
                  </a:cubicBezTo>
                  <a:cubicBezTo>
                    <a:pt x="1417" y="6720"/>
                    <a:pt x="941" y="6934"/>
                    <a:pt x="584" y="7291"/>
                  </a:cubicBezTo>
                  <a:cubicBezTo>
                    <a:pt x="226" y="7649"/>
                    <a:pt x="24" y="8125"/>
                    <a:pt x="24" y="8625"/>
                  </a:cubicBezTo>
                  <a:cubicBezTo>
                    <a:pt x="0" y="9161"/>
                    <a:pt x="215" y="9649"/>
                    <a:pt x="584" y="10042"/>
                  </a:cubicBezTo>
                  <a:cubicBezTo>
                    <a:pt x="953" y="10411"/>
                    <a:pt x="1453" y="10625"/>
                    <a:pt x="1965" y="10625"/>
                  </a:cubicBezTo>
                  <a:lnTo>
                    <a:pt x="2001" y="10625"/>
                  </a:lnTo>
                  <a:cubicBezTo>
                    <a:pt x="3060" y="10613"/>
                    <a:pt x="3917" y="9732"/>
                    <a:pt x="3917" y="8649"/>
                  </a:cubicBezTo>
                  <a:lnTo>
                    <a:pt x="3917" y="4684"/>
                  </a:lnTo>
                  <a:cubicBezTo>
                    <a:pt x="3917" y="4577"/>
                    <a:pt x="3834" y="4493"/>
                    <a:pt x="3727" y="4493"/>
                  </a:cubicBezTo>
                  <a:cubicBezTo>
                    <a:pt x="3620" y="4493"/>
                    <a:pt x="3536" y="4577"/>
                    <a:pt x="3536" y="4684"/>
                  </a:cubicBezTo>
                  <a:lnTo>
                    <a:pt x="3536" y="8613"/>
                  </a:lnTo>
                  <a:cubicBezTo>
                    <a:pt x="3536" y="9482"/>
                    <a:pt x="2834" y="10196"/>
                    <a:pt x="1989" y="10208"/>
                  </a:cubicBezTo>
                  <a:lnTo>
                    <a:pt x="1953" y="10208"/>
                  </a:lnTo>
                  <a:cubicBezTo>
                    <a:pt x="1536" y="10208"/>
                    <a:pt x="1131" y="10042"/>
                    <a:pt x="834" y="9744"/>
                  </a:cubicBezTo>
                  <a:cubicBezTo>
                    <a:pt x="536" y="9446"/>
                    <a:pt x="381" y="9030"/>
                    <a:pt x="381" y="8613"/>
                  </a:cubicBezTo>
                  <a:cubicBezTo>
                    <a:pt x="393" y="7779"/>
                    <a:pt x="1072" y="7089"/>
                    <a:pt x="1905" y="7065"/>
                  </a:cubicBezTo>
                  <a:cubicBezTo>
                    <a:pt x="2167" y="7065"/>
                    <a:pt x="2417" y="7113"/>
                    <a:pt x="2643" y="7232"/>
                  </a:cubicBezTo>
                  <a:cubicBezTo>
                    <a:pt x="2670" y="7242"/>
                    <a:pt x="2699" y="7248"/>
                    <a:pt x="2728" y="7248"/>
                  </a:cubicBezTo>
                  <a:cubicBezTo>
                    <a:pt x="2762" y="7248"/>
                    <a:pt x="2796" y="7240"/>
                    <a:pt x="2822" y="7220"/>
                  </a:cubicBezTo>
                  <a:cubicBezTo>
                    <a:pt x="2882" y="7184"/>
                    <a:pt x="2905" y="7125"/>
                    <a:pt x="2905" y="7053"/>
                  </a:cubicBezTo>
                  <a:lnTo>
                    <a:pt x="2905" y="1767"/>
                  </a:lnTo>
                  <a:cubicBezTo>
                    <a:pt x="2905" y="1624"/>
                    <a:pt x="3013" y="1481"/>
                    <a:pt x="3155" y="1457"/>
                  </a:cubicBezTo>
                  <a:lnTo>
                    <a:pt x="9275" y="374"/>
                  </a:lnTo>
                  <a:cubicBezTo>
                    <a:pt x="9296" y="369"/>
                    <a:pt x="9315" y="366"/>
                    <a:pt x="9335" y="366"/>
                  </a:cubicBezTo>
                  <a:cubicBezTo>
                    <a:pt x="9406" y="366"/>
                    <a:pt x="9469" y="398"/>
                    <a:pt x="9525" y="445"/>
                  </a:cubicBezTo>
                  <a:cubicBezTo>
                    <a:pt x="9609" y="505"/>
                    <a:pt x="9644" y="588"/>
                    <a:pt x="9644" y="683"/>
                  </a:cubicBezTo>
                  <a:lnTo>
                    <a:pt x="9644" y="2767"/>
                  </a:lnTo>
                  <a:cubicBezTo>
                    <a:pt x="9644" y="2874"/>
                    <a:pt x="9740" y="2957"/>
                    <a:pt x="9847" y="2957"/>
                  </a:cubicBezTo>
                  <a:cubicBezTo>
                    <a:pt x="9942" y="2957"/>
                    <a:pt x="10037" y="2874"/>
                    <a:pt x="10037" y="2767"/>
                  </a:cubicBezTo>
                  <a:lnTo>
                    <a:pt x="10037" y="683"/>
                  </a:lnTo>
                  <a:cubicBezTo>
                    <a:pt x="10049" y="469"/>
                    <a:pt x="9966" y="279"/>
                    <a:pt x="9811" y="159"/>
                  </a:cubicBezTo>
                  <a:cubicBezTo>
                    <a:pt x="9683" y="59"/>
                    <a:pt x="9541" y="0"/>
                    <a:pt x="93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8176;p56">
              <a:extLst>
                <a:ext uri="{FF2B5EF4-FFF2-40B4-BE49-F238E27FC236}">
                  <a16:creationId xmlns:a16="http://schemas.microsoft.com/office/drawing/2014/main" id="{C6665FCA-3933-7449-B8E4-4B73201C950D}"/>
                </a:ext>
              </a:extLst>
            </p:cNvPr>
            <p:cNvSpPr/>
            <p:nvPr/>
          </p:nvSpPr>
          <p:spPr>
            <a:xfrm>
              <a:off x="4086846" y="2479977"/>
              <a:ext cx="207503" cy="245793"/>
            </a:xfrm>
            <a:custGeom>
              <a:avLst/>
              <a:gdLst/>
              <a:ahLst/>
              <a:cxnLst/>
              <a:rect l="l" t="t" r="r" b="b"/>
              <a:pathLst>
                <a:path w="6514" h="7716" extrusionOk="0">
                  <a:moveTo>
                    <a:pt x="5299" y="0"/>
                  </a:moveTo>
                  <a:lnTo>
                    <a:pt x="143" y="905"/>
                  </a:lnTo>
                  <a:cubicBezTo>
                    <a:pt x="60" y="929"/>
                    <a:pt x="0" y="1000"/>
                    <a:pt x="0" y="1084"/>
                  </a:cubicBezTo>
                  <a:lnTo>
                    <a:pt x="0" y="2131"/>
                  </a:lnTo>
                  <a:cubicBezTo>
                    <a:pt x="0" y="2239"/>
                    <a:pt x="84" y="2322"/>
                    <a:pt x="191" y="2322"/>
                  </a:cubicBezTo>
                  <a:cubicBezTo>
                    <a:pt x="298" y="2322"/>
                    <a:pt x="381" y="2239"/>
                    <a:pt x="381" y="2131"/>
                  </a:cubicBezTo>
                  <a:lnTo>
                    <a:pt x="381" y="1250"/>
                  </a:lnTo>
                  <a:lnTo>
                    <a:pt x="5156" y="405"/>
                  </a:lnTo>
                  <a:lnTo>
                    <a:pt x="5156" y="3882"/>
                  </a:lnTo>
                  <a:cubicBezTo>
                    <a:pt x="4953" y="3834"/>
                    <a:pt x="4739" y="3798"/>
                    <a:pt x="4525" y="3798"/>
                  </a:cubicBezTo>
                  <a:cubicBezTo>
                    <a:pt x="4013" y="3810"/>
                    <a:pt x="3537" y="4024"/>
                    <a:pt x="3179" y="4382"/>
                  </a:cubicBezTo>
                  <a:cubicBezTo>
                    <a:pt x="2822" y="4739"/>
                    <a:pt x="2620" y="5215"/>
                    <a:pt x="2620" y="5715"/>
                  </a:cubicBezTo>
                  <a:cubicBezTo>
                    <a:pt x="2596" y="6251"/>
                    <a:pt x="2810" y="6739"/>
                    <a:pt x="3179" y="7132"/>
                  </a:cubicBezTo>
                  <a:cubicBezTo>
                    <a:pt x="3548" y="7501"/>
                    <a:pt x="4037" y="7715"/>
                    <a:pt x="4561" y="7715"/>
                  </a:cubicBezTo>
                  <a:lnTo>
                    <a:pt x="4596" y="7715"/>
                  </a:lnTo>
                  <a:cubicBezTo>
                    <a:pt x="5656" y="7692"/>
                    <a:pt x="6513" y="6822"/>
                    <a:pt x="6513" y="5727"/>
                  </a:cubicBezTo>
                  <a:lnTo>
                    <a:pt x="6513" y="2024"/>
                  </a:lnTo>
                  <a:cubicBezTo>
                    <a:pt x="6513" y="1941"/>
                    <a:pt x="6442" y="1846"/>
                    <a:pt x="6335" y="1846"/>
                  </a:cubicBezTo>
                  <a:cubicBezTo>
                    <a:pt x="6227" y="1846"/>
                    <a:pt x="6144" y="1941"/>
                    <a:pt x="6144" y="2048"/>
                  </a:cubicBezTo>
                  <a:lnTo>
                    <a:pt x="6144" y="5751"/>
                  </a:lnTo>
                  <a:cubicBezTo>
                    <a:pt x="6144" y="6608"/>
                    <a:pt x="5442" y="7322"/>
                    <a:pt x="4596" y="7346"/>
                  </a:cubicBezTo>
                  <a:lnTo>
                    <a:pt x="4561" y="7346"/>
                  </a:lnTo>
                  <a:cubicBezTo>
                    <a:pt x="4144" y="7346"/>
                    <a:pt x="3751" y="7180"/>
                    <a:pt x="3453" y="6882"/>
                  </a:cubicBezTo>
                  <a:cubicBezTo>
                    <a:pt x="3156" y="6584"/>
                    <a:pt x="2989" y="6168"/>
                    <a:pt x="2989" y="5751"/>
                  </a:cubicBezTo>
                  <a:cubicBezTo>
                    <a:pt x="3001" y="4917"/>
                    <a:pt x="3691" y="4227"/>
                    <a:pt x="4525" y="4203"/>
                  </a:cubicBezTo>
                  <a:cubicBezTo>
                    <a:pt x="4775" y="4203"/>
                    <a:pt x="5025" y="4251"/>
                    <a:pt x="5251" y="4370"/>
                  </a:cubicBezTo>
                  <a:cubicBezTo>
                    <a:pt x="5276" y="4380"/>
                    <a:pt x="5302" y="4385"/>
                    <a:pt x="5329" y="4385"/>
                  </a:cubicBezTo>
                  <a:cubicBezTo>
                    <a:pt x="5366" y="4385"/>
                    <a:pt x="5402" y="4374"/>
                    <a:pt x="5430" y="4346"/>
                  </a:cubicBezTo>
                  <a:cubicBezTo>
                    <a:pt x="5489" y="4322"/>
                    <a:pt x="5513" y="4263"/>
                    <a:pt x="5513" y="4179"/>
                  </a:cubicBezTo>
                  <a:lnTo>
                    <a:pt x="5513" y="191"/>
                  </a:lnTo>
                  <a:cubicBezTo>
                    <a:pt x="5513" y="131"/>
                    <a:pt x="5489" y="95"/>
                    <a:pt x="5442" y="48"/>
                  </a:cubicBezTo>
                  <a:cubicBezTo>
                    <a:pt x="5394" y="12"/>
                    <a:pt x="5334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8177;p56">
            <a:extLst>
              <a:ext uri="{FF2B5EF4-FFF2-40B4-BE49-F238E27FC236}">
                <a16:creationId xmlns:a16="http://schemas.microsoft.com/office/drawing/2014/main" id="{D1AD0D8C-6981-F24C-82A3-F272B17843FA}"/>
              </a:ext>
            </a:extLst>
          </p:cNvPr>
          <p:cNvGrpSpPr/>
          <p:nvPr/>
        </p:nvGrpSpPr>
        <p:grpSpPr>
          <a:xfrm>
            <a:off x="2408924" y="2988259"/>
            <a:ext cx="355024" cy="332630"/>
            <a:chOff x="2623237" y="2431047"/>
            <a:chExt cx="355024" cy="332630"/>
          </a:xfrm>
          <a:solidFill>
            <a:schemeClr val="accent1"/>
          </a:solidFill>
        </p:grpSpPr>
        <p:sp>
          <p:nvSpPr>
            <p:cNvPr id="208" name="Google Shape;8178;p56">
              <a:extLst>
                <a:ext uri="{FF2B5EF4-FFF2-40B4-BE49-F238E27FC236}">
                  <a16:creationId xmlns:a16="http://schemas.microsoft.com/office/drawing/2014/main" id="{CDE52D89-90E5-4749-8FE4-33CF662EB79A}"/>
                </a:ext>
              </a:extLst>
            </p:cNvPr>
            <p:cNvSpPr/>
            <p:nvPr/>
          </p:nvSpPr>
          <p:spPr>
            <a:xfrm>
              <a:off x="2655856" y="2604370"/>
              <a:ext cx="48579" cy="64506"/>
            </a:xfrm>
            <a:custGeom>
              <a:avLst/>
              <a:gdLst/>
              <a:ahLst/>
              <a:cxnLst/>
              <a:rect l="l" t="t" r="r" b="b"/>
              <a:pathLst>
                <a:path w="1525" h="2025" extrusionOk="0">
                  <a:moveTo>
                    <a:pt x="762" y="346"/>
                  </a:moveTo>
                  <a:cubicBezTo>
                    <a:pt x="1000" y="346"/>
                    <a:pt x="1191" y="536"/>
                    <a:pt x="1191" y="774"/>
                  </a:cubicBezTo>
                  <a:lnTo>
                    <a:pt x="1191" y="1715"/>
                  </a:lnTo>
                  <a:lnTo>
                    <a:pt x="345" y="1715"/>
                  </a:lnTo>
                  <a:lnTo>
                    <a:pt x="345" y="774"/>
                  </a:lnTo>
                  <a:lnTo>
                    <a:pt x="334" y="774"/>
                  </a:lnTo>
                  <a:cubicBezTo>
                    <a:pt x="334" y="536"/>
                    <a:pt x="524" y="346"/>
                    <a:pt x="762" y="346"/>
                  </a:cubicBezTo>
                  <a:close/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67" y="2024"/>
                  </a:cubicBezTo>
                  <a:lnTo>
                    <a:pt x="1357" y="2024"/>
                  </a:lnTo>
                  <a:cubicBezTo>
                    <a:pt x="1441" y="2024"/>
                    <a:pt x="1524" y="1953"/>
                    <a:pt x="1524" y="1858"/>
                  </a:cubicBezTo>
                  <a:lnTo>
                    <a:pt x="1524" y="762"/>
                  </a:lnTo>
                  <a:cubicBezTo>
                    <a:pt x="1524" y="346"/>
                    <a:pt x="1179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8179;p56">
              <a:extLst>
                <a:ext uri="{FF2B5EF4-FFF2-40B4-BE49-F238E27FC236}">
                  <a16:creationId xmlns:a16="http://schemas.microsoft.com/office/drawing/2014/main" id="{B911D52B-FDB0-CC4C-AA3F-2576E0DDCA23}"/>
                </a:ext>
              </a:extLst>
            </p:cNvPr>
            <p:cNvSpPr/>
            <p:nvPr/>
          </p:nvSpPr>
          <p:spPr>
            <a:xfrm>
              <a:off x="2623237" y="2431047"/>
              <a:ext cx="355024" cy="332630"/>
            </a:xfrm>
            <a:custGeom>
              <a:avLst/>
              <a:gdLst/>
              <a:ahLst/>
              <a:cxnLst/>
              <a:rect l="l" t="t" r="r" b="b"/>
              <a:pathLst>
                <a:path w="11145" h="10442" extrusionOk="0">
                  <a:moveTo>
                    <a:pt x="8692" y="2608"/>
                  </a:moveTo>
                  <a:cubicBezTo>
                    <a:pt x="8716" y="2608"/>
                    <a:pt x="8751" y="2643"/>
                    <a:pt x="8751" y="2667"/>
                  </a:cubicBezTo>
                  <a:lnTo>
                    <a:pt x="8751" y="3024"/>
                  </a:lnTo>
                  <a:cubicBezTo>
                    <a:pt x="8751" y="3060"/>
                    <a:pt x="8716" y="3084"/>
                    <a:pt x="8692" y="3084"/>
                  </a:cubicBezTo>
                  <a:lnTo>
                    <a:pt x="2453" y="3084"/>
                  </a:lnTo>
                  <a:cubicBezTo>
                    <a:pt x="2441" y="3084"/>
                    <a:pt x="2405" y="3060"/>
                    <a:pt x="2405" y="3024"/>
                  </a:cubicBezTo>
                  <a:lnTo>
                    <a:pt x="2405" y="2667"/>
                  </a:lnTo>
                  <a:cubicBezTo>
                    <a:pt x="2405" y="2643"/>
                    <a:pt x="2441" y="2608"/>
                    <a:pt x="2465" y="2608"/>
                  </a:cubicBezTo>
                  <a:close/>
                  <a:moveTo>
                    <a:pt x="8096" y="3405"/>
                  </a:moveTo>
                  <a:lnTo>
                    <a:pt x="8096" y="3834"/>
                  </a:lnTo>
                  <a:lnTo>
                    <a:pt x="7977" y="3953"/>
                  </a:lnTo>
                  <a:lnTo>
                    <a:pt x="7227" y="3953"/>
                  </a:lnTo>
                  <a:lnTo>
                    <a:pt x="7108" y="3834"/>
                  </a:lnTo>
                  <a:lnTo>
                    <a:pt x="7108" y="3405"/>
                  </a:lnTo>
                  <a:close/>
                  <a:moveTo>
                    <a:pt x="4048" y="3417"/>
                  </a:moveTo>
                  <a:lnTo>
                    <a:pt x="4048" y="3846"/>
                  </a:lnTo>
                  <a:lnTo>
                    <a:pt x="3929" y="3965"/>
                  </a:lnTo>
                  <a:lnTo>
                    <a:pt x="3179" y="3965"/>
                  </a:lnTo>
                  <a:lnTo>
                    <a:pt x="3060" y="3846"/>
                  </a:lnTo>
                  <a:lnTo>
                    <a:pt x="3060" y="3417"/>
                  </a:lnTo>
                  <a:close/>
                  <a:moveTo>
                    <a:pt x="2739" y="3417"/>
                  </a:moveTo>
                  <a:lnTo>
                    <a:pt x="2739" y="3905"/>
                  </a:lnTo>
                  <a:cubicBezTo>
                    <a:pt x="2739" y="3953"/>
                    <a:pt x="2751" y="4001"/>
                    <a:pt x="2774" y="4025"/>
                  </a:cubicBezTo>
                  <a:lnTo>
                    <a:pt x="2941" y="4191"/>
                  </a:lnTo>
                  <a:lnTo>
                    <a:pt x="2941" y="4667"/>
                  </a:lnTo>
                  <a:lnTo>
                    <a:pt x="357" y="4667"/>
                  </a:lnTo>
                  <a:lnTo>
                    <a:pt x="476" y="3453"/>
                  </a:lnTo>
                  <a:cubicBezTo>
                    <a:pt x="476" y="3429"/>
                    <a:pt x="500" y="3417"/>
                    <a:pt x="536" y="3417"/>
                  </a:cubicBezTo>
                  <a:close/>
                  <a:moveTo>
                    <a:pt x="10621" y="3417"/>
                  </a:moveTo>
                  <a:cubicBezTo>
                    <a:pt x="10656" y="3417"/>
                    <a:pt x="10668" y="3429"/>
                    <a:pt x="10680" y="3453"/>
                  </a:cubicBezTo>
                  <a:lnTo>
                    <a:pt x="10799" y="4667"/>
                  </a:lnTo>
                  <a:lnTo>
                    <a:pt x="8204" y="4667"/>
                  </a:lnTo>
                  <a:lnTo>
                    <a:pt x="8204" y="4191"/>
                  </a:lnTo>
                  <a:lnTo>
                    <a:pt x="8382" y="4025"/>
                  </a:lnTo>
                  <a:cubicBezTo>
                    <a:pt x="8406" y="4001"/>
                    <a:pt x="8418" y="3953"/>
                    <a:pt x="8418" y="3905"/>
                  </a:cubicBezTo>
                  <a:lnTo>
                    <a:pt x="8418" y="3417"/>
                  </a:lnTo>
                  <a:close/>
                  <a:moveTo>
                    <a:pt x="3834" y="4298"/>
                  </a:moveTo>
                  <a:lnTo>
                    <a:pt x="3834" y="7644"/>
                  </a:lnTo>
                  <a:lnTo>
                    <a:pt x="3286" y="7644"/>
                  </a:lnTo>
                  <a:lnTo>
                    <a:pt x="3286" y="4298"/>
                  </a:lnTo>
                  <a:close/>
                  <a:moveTo>
                    <a:pt x="7870" y="4298"/>
                  </a:moveTo>
                  <a:lnTo>
                    <a:pt x="7870" y="7644"/>
                  </a:lnTo>
                  <a:lnTo>
                    <a:pt x="7323" y="7644"/>
                  </a:lnTo>
                  <a:lnTo>
                    <a:pt x="7323" y="4298"/>
                  </a:lnTo>
                  <a:close/>
                  <a:moveTo>
                    <a:pt x="5563" y="6230"/>
                  </a:moveTo>
                  <a:cubicBezTo>
                    <a:pt x="5617" y="6230"/>
                    <a:pt x="5674" y="6245"/>
                    <a:pt x="5727" y="6275"/>
                  </a:cubicBezTo>
                  <a:lnTo>
                    <a:pt x="6013" y="6465"/>
                  </a:lnTo>
                  <a:cubicBezTo>
                    <a:pt x="6084" y="6513"/>
                    <a:pt x="6132" y="6596"/>
                    <a:pt x="6132" y="6692"/>
                  </a:cubicBezTo>
                  <a:lnTo>
                    <a:pt x="6132" y="8525"/>
                  </a:lnTo>
                  <a:lnTo>
                    <a:pt x="5013" y="8525"/>
                  </a:lnTo>
                  <a:lnTo>
                    <a:pt x="5013" y="6692"/>
                  </a:lnTo>
                  <a:cubicBezTo>
                    <a:pt x="5013" y="6596"/>
                    <a:pt x="5060" y="6513"/>
                    <a:pt x="5132" y="6465"/>
                  </a:cubicBezTo>
                  <a:lnTo>
                    <a:pt x="5418" y="6275"/>
                  </a:lnTo>
                  <a:cubicBezTo>
                    <a:pt x="5459" y="6245"/>
                    <a:pt x="5510" y="6230"/>
                    <a:pt x="5563" y="6230"/>
                  </a:cubicBezTo>
                  <a:close/>
                  <a:moveTo>
                    <a:pt x="3929" y="7989"/>
                  </a:moveTo>
                  <a:lnTo>
                    <a:pt x="4048" y="8108"/>
                  </a:lnTo>
                  <a:lnTo>
                    <a:pt x="4048" y="8537"/>
                  </a:lnTo>
                  <a:lnTo>
                    <a:pt x="3060" y="8537"/>
                  </a:lnTo>
                  <a:lnTo>
                    <a:pt x="3060" y="8108"/>
                  </a:lnTo>
                  <a:lnTo>
                    <a:pt x="3179" y="7989"/>
                  </a:lnTo>
                  <a:close/>
                  <a:moveTo>
                    <a:pt x="7954" y="7989"/>
                  </a:moveTo>
                  <a:lnTo>
                    <a:pt x="8073" y="8108"/>
                  </a:lnTo>
                  <a:lnTo>
                    <a:pt x="8073" y="8537"/>
                  </a:lnTo>
                  <a:lnTo>
                    <a:pt x="7096" y="8537"/>
                  </a:lnTo>
                  <a:lnTo>
                    <a:pt x="7096" y="8525"/>
                  </a:lnTo>
                  <a:lnTo>
                    <a:pt x="7096" y="8108"/>
                  </a:lnTo>
                  <a:lnTo>
                    <a:pt x="7215" y="7989"/>
                  </a:lnTo>
                  <a:close/>
                  <a:moveTo>
                    <a:pt x="6787" y="3429"/>
                  </a:moveTo>
                  <a:lnTo>
                    <a:pt x="6787" y="3917"/>
                  </a:lnTo>
                  <a:cubicBezTo>
                    <a:pt x="6787" y="3965"/>
                    <a:pt x="6799" y="4013"/>
                    <a:pt x="6834" y="4036"/>
                  </a:cubicBezTo>
                  <a:lnTo>
                    <a:pt x="7013" y="4215"/>
                  </a:lnTo>
                  <a:lnTo>
                    <a:pt x="7013" y="7763"/>
                  </a:lnTo>
                  <a:lnTo>
                    <a:pt x="6834" y="7942"/>
                  </a:lnTo>
                  <a:cubicBezTo>
                    <a:pt x="6799" y="7966"/>
                    <a:pt x="6787" y="8013"/>
                    <a:pt x="6787" y="8061"/>
                  </a:cubicBezTo>
                  <a:lnTo>
                    <a:pt x="6787" y="8549"/>
                  </a:lnTo>
                  <a:lnTo>
                    <a:pt x="6477" y="8525"/>
                  </a:lnTo>
                  <a:lnTo>
                    <a:pt x="6477" y="6692"/>
                  </a:lnTo>
                  <a:cubicBezTo>
                    <a:pt x="6477" y="6501"/>
                    <a:pt x="6370" y="6299"/>
                    <a:pt x="6203" y="6180"/>
                  </a:cubicBezTo>
                  <a:lnTo>
                    <a:pt x="5918" y="5989"/>
                  </a:lnTo>
                  <a:cubicBezTo>
                    <a:pt x="5816" y="5924"/>
                    <a:pt x="5703" y="5891"/>
                    <a:pt x="5589" y="5891"/>
                  </a:cubicBezTo>
                  <a:cubicBezTo>
                    <a:pt x="5474" y="5891"/>
                    <a:pt x="5358" y="5924"/>
                    <a:pt x="5251" y="5989"/>
                  </a:cubicBezTo>
                  <a:lnTo>
                    <a:pt x="4965" y="6180"/>
                  </a:lnTo>
                  <a:cubicBezTo>
                    <a:pt x="4810" y="6299"/>
                    <a:pt x="4703" y="6477"/>
                    <a:pt x="4703" y="6692"/>
                  </a:cubicBezTo>
                  <a:lnTo>
                    <a:pt x="4703" y="8525"/>
                  </a:lnTo>
                  <a:lnTo>
                    <a:pt x="4394" y="8525"/>
                  </a:lnTo>
                  <a:lnTo>
                    <a:pt x="4394" y="8025"/>
                  </a:lnTo>
                  <a:cubicBezTo>
                    <a:pt x="4394" y="7989"/>
                    <a:pt x="4370" y="7942"/>
                    <a:pt x="4346" y="7906"/>
                  </a:cubicBezTo>
                  <a:lnTo>
                    <a:pt x="4167" y="7751"/>
                  </a:lnTo>
                  <a:lnTo>
                    <a:pt x="4167" y="4203"/>
                  </a:lnTo>
                  <a:lnTo>
                    <a:pt x="4346" y="4036"/>
                  </a:lnTo>
                  <a:cubicBezTo>
                    <a:pt x="4370" y="4013"/>
                    <a:pt x="4394" y="3965"/>
                    <a:pt x="4394" y="3917"/>
                  </a:cubicBezTo>
                  <a:lnTo>
                    <a:pt x="4394" y="3429"/>
                  </a:lnTo>
                  <a:close/>
                  <a:moveTo>
                    <a:pt x="8525" y="8847"/>
                  </a:moveTo>
                  <a:lnTo>
                    <a:pt x="8525" y="9311"/>
                  </a:lnTo>
                  <a:lnTo>
                    <a:pt x="2631" y="9311"/>
                  </a:lnTo>
                  <a:lnTo>
                    <a:pt x="2631" y="8847"/>
                  </a:lnTo>
                  <a:close/>
                  <a:moveTo>
                    <a:pt x="1858" y="9632"/>
                  </a:moveTo>
                  <a:lnTo>
                    <a:pt x="1858" y="10097"/>
                  </a:lnTo>
                  <a:lnTo>
                    <a:pt x="607" y="10097"/>
                  </a:lnTo>
                  <a:lnTo>
                    <a:pt x="607" y="9632"/>
                  </a:lnTo>
                  <a:close/>
                  <a:moveTo>
                    <a:pt x="8978" y="9632"/>
                  </a:moveTo>
                  <a:lnTo>
                    <a:pt x="8978" y="10097"/>
                  </a:lnTo>
                  <a:lnTo>
                    <a:pt x="2203" y="10097"/>
                  </a:lnTo>
                  <a:lnTo>
                    <a:pt x="2203" y="9632"/>
                  </a:lnTo>
                  <a:close/>
                  <a:moveTo>
                    <a:pt x="10549" y="9632"/>
                  </a:moveTo>
                  <a:lnTo>
                    <a:pt x="10549" y="10097"/>
                  </a:lnTo>
                  <a:lnTo>
                    <a:pt x="9299" y="10097"/>
                  </a:lnTo>
                  <a:lnTo>
                    <a:pt x="9299" y="9632"/>
                  </a:lnTo>
                  <a:close/>
                  <a:moveTo>
                    <a:pt x="5566" y="0"/>
                  </a:moveTo>
                  <a:cubicBezTo>
                    <a:pt x="5531" y="0"/>
                    <a:pt x="5495" y="12"/>
                    <a:pt x="5465" y="36"/>
                  </a:cubicBezTo>
                  <a:lnTo>
                    <a:pt x="4417" y="857"/>
                  </a:lnTo>
                  <a:cubicBezTo>
                    <a:pt x="4346" y="917"/>
                    <a:pt x="4334" y="1024"/>
                    <a:pt x="4394" y="1096"/>
                  </a:cubicBezTo>
                  <a:cubicBezTo>
                    <a:pt x="4427" y="1136"/>
                    <a:pt x="4473" y="1158"/>
                    <a:pt x="4521" y="1158"/>
                  </a:cubicBezTo>
                  <a:cubicBezTo>
                    <a:pt x="4557" y="1158"/>
                    <a:pt x="4596" y="1145"/>
                    <a:pt x="4632" y="1119"/>
                  </a:cubicBezTo>
                  <a:lnTo>
                    <a:pt x="5560" y="393"/>
                  </a:lnTo>
                  <a:lnTo>
                    <a:pt x="8025" y="2298"/>
                  </a:lnTo>
                  <a:lnTo>
                    <a:pt x="3143" y="2298"/>
                  </a:lnTo>
                  <a:lnTo>
                    <a:pt x="4036" y="1596"/>
                  </a:lnTo>
                  <a:cubicBezTo>
                    <a:pt x="4108" y="1536"/>
                    <a:pt x="4120" y="1441"/>
                    <a:pt x="4060" y="1358"/>
                  </a:cubicBezTo>
                  <a:cubicBezTo>
                    <a:pt x="4026" y="1317"/>
                    <a:pt x="3977" y="1296"/>
                    <a:pt x="3928" y="1296"/>
                  </a:cubicBezTo>
                  <a:cubicBezTo>
                    <a:pt x="3891" y="1296"/>
                    <a:pt x="3853" y="1308"/>
                    <a:pt x="3822" y="1334"/>
                  </a:cubicBezTo>
                  <a:lnTo>
                    <a:pt x="2584" y="2298"/>
                  </a:lnTo>
                  <a:lnTo>
                    <a:pt x="2453" y="2298"/>
                  </a:lnTo>
                  <a:cubicBezTo>
                    <a:pt x="2250" y="2298"/>
                    <a:pt x="2072" y="2477"/>
                    <a:pt x="2072" y="2691"/>
                  </a:cubicBezTo>
                  <a:lnTo>
                    <a:pt x="2072" y="3048"/>
                  </a:lnTo>
                  <a:lnTo>
                    <a:pt x="2072" y="3108"/>
                  </a:lnTo>
                  <a:lnTo>
                    <a:pt x="524" y="3108"/>
                  </a:lnTo>
                  <a:cubicBezTo>
                    <a:pt x="322" y="3108"/>
                    <a:pt x="167" y="3251"/>
                    <a:pt x="131" y="3441"/>
                  </a:cubicBezTo>
                  <a:lnTo>
                    <a:pt x="0" y="4834"/>
                  </a:lnTo>
                  <a:cubicBezTo>
                    <a:pt x="0" y="4870"/>
                    <a:pt x="12" y="4918"/>
                    <a:pt x="48" y="4953"/>
                  </a:cubicBezTo>
                  <a:cubicBezTo>
                    <a:pt x="72" y="4977"/>
                    <a:pt x="119" y="5013"/>
                    <a:pt x="167" y="5013"/>
                  </a:cubicBezTo>
                  <a:lnTo>
                    <a:pt x="262" y="5013"/>
                  </a:lnTo>
                  <a:lnTo>
                    <a:pt x="262" y="5822"/>
                  </a:lnTo>
                  <a:cubicBezTo>
                    <a:pt x="262" y="5918"/>
                    <a:pt x="345" y="5989"/>
                    <a:pt x="429" y="5989"/>
                  </a:cubicBezTo>
                  <a:cubicBezTo>
                    <a:pt x="524" y="5989"/>
                    <a:pt x="596" y="5918"/>
                    <a:pt x="596" y="5822"/>
                  </a:cubicBezTo>
                  <a:lnTo>
                    <a:pt x="596" y="5013"/>
                  </a:lnTo>
                  <a:lnTo>
                    <a:pt x="2965" y="5013"/>
                  </a:lnTo>
                  <a:lnTo>
                    <a:pt x="2965" y="7763"/>
                  </a:lnTo>
                  <a:lnTo>
                    <a:pt x="2798" y="7930"/>
                  </a:lnTo>
                  <a:cubicBezTo>
                    <a:pt x="2762" y="7954"/>
                    <a:pt x="2751" y="8001"/>
                    <a:pt x="2751" y="8049"/>
                  </a:cubicBezTo>
                  <a:lnTo>
                    <a:pt x="2751" y="8537"/>
                  </a:lnTo>
                  <a:lnTo>
                    <a:pt x="2489" y="8537"/>
                  </a:lnTo>
                  <a:cubicBezTo>
                    <a:pt x="2393" y="8537"/>
                    <a:pt x="2322" y="8608"/>
                    <a:pt x="2322" y="8704"/>
                  </a:cubicBezTo>
                  <a:lnTo>
                    <a:pt x="2322" y="9323"/>
                  </a:lnTo>
                  <a:lnTo>
                    <a:pt x="643" y="9323"/>
                  </a:lnTo>
                  <a:lnTo>
                    <a:pt x="643" y="6584"/>
                  </a:lnTo>
                  <a:cubicBezTo>
                    <a:pt x="643" y="6501"/>
                    <a:pt x="560" y="6418"/>
                    <a:pt x="476" y="6418"/>
                  </a:cubicBezTo>
                  <a:cubicBezTo>
                    <a:pt x="381" y="6418"/>
                    <a:pt x="310" y="6501"/>
                    <a:pt x="310" y="6584"/>
                  </a:cubicBezTo>
                  <a:lnTo>
                    <a:pt x="310" y="10275"/>
                  </a:lnTo>
                  <a:cubicBezTo>
                    <a:pt x="310" y="10371"/>
                    <a:pt x="381" y="10442"/>
                    <a:pt x="476" y="10442"/>
                  </a:cubicBezTo>
                  <a:lnTo>
                    <a:pt x="10740" y="10442"/>
                  </a:lnTo>
                  <a:cubicBezTo>
                    <a:pt x="10835" y="10442"/>
                    <a:pt x="10906" y="10371"/>
                    <a:pt x="10906" y="10275"/>
                  </a:cubicBezTo>
                  <a:lnTo>
                    <a:pt x="10906" y="8347"/>
                  </a:lnTo>
                  <a:cubicBezTo>
                    <a:pt x="10906" y="8251"/>
                    <a:pt x="10835" y="8180"/>
                    <a:pt x="10740" y="8180"/>
                  </a:cubicBezTo>
                  <a:cubicBezTo>
                    <a:pt x="10656" y="8180"/>
                    <a:pt x="10585" y="8251"/>
                    <a:pt x="10585" y="8347"/>
                  </a:cubicBezTo>
                  <a:lnTo>
                    <a:pt x="10585" y="9323"/>
                  </a:lnTo>
                  <a:lnTo>
                    <a:pt x="8894" y="9323"/>
                  </a:lnTo>
                  <a:lnTo>
                    <a:pt x="8894" y="8704"/>
                  </a:lnTo>
                  <a:cubicBezTo>
                    <a:pt x="8894" y="8608"/>
                    <a:pt x="8823" y="8537"/>
                    <a:pt x="8739" y="8537"/>
                  </a:cubicBezTo>
                  <a:lnTo>
                    <a:pt x="8466" y="8537"/>
                  </a:lnTo>
                  <a:lnTo>
                    <a:pt x="8466" y="8049"/>
                  </a:lnTo>
                  <a:cubicBezTo>
                    <a:pt x="8466" y="8001"/>
                    <a:pt x="8454" y="7954"/>
                    <a:pt x="8418" y="7930"/>
                  </a:cubicBezTo>
                  <a:lnTo>
                    <a:pt x="8239" y="7763"/>
                  </a:lnTo>
                  <a:lnTo>
                    <a:pt x="8239" y="5013"/>
                  </a:lnTo>
                  <a:lnTo>
                    <a:pt x="10549" y="5013"/>
                  </a:lnTo>
                  <a:lnTo>
                    <a:pt x="10549" y="7585"/>
                  </a:lnTo>
                  <a:cubicBezTo>
                    <a:pt x="10549" y="7668"/>
                    <a:pt x="10621" y="7751"/>
                    <a:pt x="10716" y="7751"/>
                  </a:cubicBezTo>
                  <a:cubicBezTo>
                    <a:pt x="10799" y="7751"/>
                    <a:pt x="10883" y="7668"/>
                    <a:pt x="10883" y="7585"/>
                  </a:cubicBezTo>
                  <a:lnTo>
                    <a:pt x="10883" y="5013"/>
                  </a:lnTo>
                  <a:lnTo>
                    <a:pt x="10978" y="5013"/>
                  </a:lnTo>
                  <a:cubicBezTo>
                    <a:pt x="11025" y="5013"/>
                    <a:pt x="11073" y="4989"/>
                    <a:pt x="11097" y="4953"/>
                  </a:cubicBezTo>
                  <a:cubicBezTo>
                    <a:pt x="11133" y="4906"/>
                    <a:pt x="11144" y="4858"/>
                    <a:pt x="11133" y="4810"/>
                  </a:cubicBezTo>
                  <a:lnTo>
                    <a:pt x="11002" y="3429"/>
                  </a:lnTo>
                  <a:cubicBezTo>
                    <a:pt x="10978" y="3239"/>
                    <a:pt x="10811" y="3084"/>
                    <a:pt x="10609" y="3084"/>
                  </a:cubicBezTo>
                  <a:lnTo>
                    <a:pt x="9061" y="3084"/>
                  </a:lnTo>
                  <a:lnTo>
                    <a:pt x="9061" y="3024"/>
                  </a:lnTo>
                  <a:lnTo>
                    <a:pt x="9061" y="2667"/>
                  </a:lnTo>
                  <a:cubicBezTo>
                    <a:pt x="9061" y="2465"/>
                    <a:pt x="8882" y="2286"/>
                    <a:pt x="8680" y="2286"/>
                  </a:cubicBezTo>
                  <a:lnTo>
                    <a:pt x="8537" y="2286"/>
                  </a:lnTo>
                  <a:lnTo>
                    <a:pt x="5668" y="36"/>
                  </a:lnTo>
                  <a:cubicBezTo>
                    <a:pt x="5638" y="12"/>
                    <a:pt x="5602" y="0"/>
                    <a:pt x="5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8180;p56">
              <a:extLst>
                <a:ext uri="{FF2B5EF4-FFF2-40B4-BE49-F238E27FC236}">
                  <a16:creationId xmlns:a16="http://schemas.microsoft.com/office/drawing/2014/main" id="{9CD8E9C7-C59F-2441-B057-A35BF54EE463}"/>
                </a:ext>
              </a:extLst>
            </p:cNvPr>
            <p:cNvSpPr/>
            <p:nvPr/>
          </p:nvSpPr>
          <p:spPr>
            <a:xfrm>
              <a:off x="2897827" y="2604753"/>
              <a:ext cx="48197" cy="64506"/>
            </a:xfrm>
            <a:custGeom>
              <a:avLst/>
              <a:gdLst/>
              <a:ahLst/>
              <a:cxnLst/>
              <a:rect l="l" t="t" r="r" b="b"/>
              <a:pathLst>
                <a:path w="1513" h="2025" extrusionOk="0">
                  <a:moveTo>
                    <a:pt x="762" y="334"/>
                  </a:moveTo>
                  <a:cubicBezTo>
                    <a:pt x="989" y="334"/>
                    <a:pt x="1191" y="524"/>
                    <a:pt x="1191" y="762"/>
                  </a:cubicBezTo>
                  <a:lnTo>
                    <a:pt x="1191" y="1703"/>
                  </a:lnTo>
                  <a:lnTo>
                    <a:pt x="334" y="1703"/>
                  </a:lnTo>
                  <a:lnTo>
                    <a:pt x="334" y="762"/>
                  </a:lnTo>
                  <a:cubicBezTo>
                    <a:pt x="334" y="524"/>
                    <a:pt x="524" y="334"/>
                    <a:pt x="762" y="334"/>
                  </a:cubicBezTo>
                  <a:close/>
                  <a:moveTo>
                    <a:pt x="750" y="0"/>
                  </a:moveTo>
                  <a:cubicBezTo>
                    <a:pt x="334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55" y="2024"/>
                  </a:cubicBezTo>
                  <a:lnTo>
                    <a:pt x="1346" y="2024"/>
                  </a:lnTo>
                  <a:cubicBezTo>
                    <a:pt x="1441" y="2024"/>
                    <a:pt x="1512" y="1953"/>
                    <a:pt x="1512" y="1858"/>
                  </a:cubicBezTo>
                  <a:lnTo>
                    <a:pt x="1512" y="762"/>
                  </a:lnTo>
                  <a:cubicBezTo>
                    <a:pt x="1512" y="346"/>
                    <a:pt x="1167" y="0"/>
                    <a:pt x="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8181;p56">
              <a:extLst>
                <a:ext uri="{FF2B5EF4-FFF2-40B4-BE49-F238E27FC236}">
                  <a16:creationId xmlns:a16="http://schemas.microsoft.com/office/drawing/2014/main" id="{8DEA3CAC-8425-DB46-8F07-2E0BE9CAD3A5}"/>
                </a:ext>
              </a:extLst>
            </p:cNvPr>
            <p:cNvSpPr/>
            <p:nvPr/>
          </p:nvSpPr>
          <p:spPr>
            <a:xfrm>
              <a:off x="2775695" y="2551650"/>
              <a:ext cx="51223" cy="51223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0" y="310"/>
                  </a:moveTo>
                  <a:cubicBezTo>
                    <a:pt x="1060" y="310"/>
                    <a:pt x="1286" y="524"/>
                    <a:pt x="1286" y="786"/>
                  </a:cubicBezTo>
                  <a:cubicBezTo>
                    <a:pt x="1263" y="1060"/>
                    <a:pt x="1060" y="1262"/>
                    <a:pt x="810" y="1262"/>
                  </a:cubicBezTo>
                  <a:cubicBezTo>
                    <a:pt x="560" y="1262"/>
                    <a:pt x="334" y="1060"/>
                    <a:pt x="334" y="786"/>
                  </a:cubicBezTo>
                  <a:cubicBezTo>
                    <a:pt x="334" y="536"/>
                    <a:pt x="536" y="310"/>
                    <a:pt x="810" y="310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8211;p57">
            <a:extLst>
              <a:ext uri="{FF2B5EF4-FFF2-40B4-BE49-F238E27FC236}">
                <a16:creationId xmlns:a16="http://schemas.microsoft.com/office/drawing/2014/main" id="{0C2E9B05-AFB2-944D-9C43-422FA6E3787D}"/>
              </a:ext>
            </a:extLst>
          </p:cNvPr>
          <p:cNvGrpSpPr/>
          <p:nvPr/>
        </p:nvGrpSpPr>
        <p:grpSpPr>
          <a:xfrm>
            <a:off x="7087944" y="1991395"/>
            <a:ext cx="350166" cy="349434"/>
            <a:chOff x="3541011" y="1508594"/>
            <a:chExt cx="350166" cy="349434"/>
          </a:xfrm>
          <a:solidFill>
            <a:schemeClr val="accent1"/>
          </a:solidFill>
        </p:grpSpPr>
        <p:sp>
          <p:nvSpPr>
            <p:cNvPr id="213" name="Google Shape;8212;p57">
              <a:extLst>
                <a:ext uri="{FF2B5EF4-FFF2-40B4-BE49-F238E27FC236}">
                  <a16:creationId xmlns:a16="http://schemas.microsoft.com/office/drawing/2014/main" id="{C14F1AE8-8203-A847-BB51-0C0AA7ED9BDE}"/>
                </a:ext>
              </a:extLst>
            </p:cNvPr>
            <p:cNvSpPr/>
            <p:nvPr/>
          </p:nvSpPr>
          <p:spPr>
            <a:xfrm>
              <a:off x="3600879" y="1568270"/>
              <a:ext cx="230049" cy="289758"/>
            </a:xfrm>
            <a:custGeom>
              <a:avLst/>
              <a:gdLst/>
              <a:ahLst/>
              <a:cxnLst/>
              <a:rect l="l" t="t" r="r" b="b"/>
              <a:pathLst>
                <a:path w="7228" h="9104" extrusionOk="0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8213;p57">
              <a:extLst>
                <a:ext uri="{FF2B5EF4-FFF2-40B4-BE49-F238E27FC236}">
                  <a16:creationId xmlns:a16="http://schemas.microsoft.com/office/drawing/2014/main" id="{66D56692-B6C6-524B-8BB7-815DB0FBA8F9}"/>
                </a:ext>
              </a:extLst>
            </p:cNvPr>
            <p:cNvSpPr/>
            <p:nvPr/>
          </p:nvSpPr>
          <p:spPr>
            <a:xfrm>
              <a:off x="3541011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8214;p57">
              <a:extLst>
                <a:ext uri="{FF2B5EF4-FFF2-40B4-BE49-F238E27FC236}">
                  <a16:creationId xmlns:a16="http://schemas.microsoft.com/office/drawing/2014/main" id="{E3882CA7-E83A-374A-8648-16B7685FF914}"/>
                </a:ext>
              </a:extLst>
            </p:cNvPr>
            <p:cNvSpPr/>
            <p:nvPr/>
          </p:nvSpPr>
          <p:spPr>
            <a:xfrm>
              <a:off x="3842259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8215;p57">
              <a:extLst>
                <a:ext uri="{FF2B5EF4-FFF2-40B4-BE49-F238E27FC236}">
                  <a16:creationId xmlns:a16="http://schemas.microsoft.com/office/drawing/2014/main" id="{FB1DA50F-D1D6-2B4F-B536-2F008E92DA82}"/>
                </a:ext>
              </a:extLst>
            </p:cNvPr>
            <p:cNvSpPr/>
            <p:nvPr/>
          </p:nvSpPr>
          <p:spPr>
            <a:xfrm>
              <a:off x="3711161" y="1508594"/>
              <a:ext cx="10248" cy="48537"/>
            </a:xfrm>
            <a:custGeom>
              <a:avLst/>
              <a:gdLst/>
              <a:ahLst/>
              <a:cxnLst/>
              <a:rect l="l" t="t" r="r" b="b"/>
              <a:pathLst>
                <a:path w="322" h="1525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8216;p57">
              <a:extLst>
                <a:ext uri="{FF2B5EF4-FFF2-40B4-BE49-F238E27FC236}">
                  <a16:creationId xmlns:a16="http://schemas.microsoft.com/office/drawing/2014/main" id="{65FFD324-B097-5449-A915-4BE7BE4CA1D9}"/>
                </a:ext>
              </a:extLst>
            </p:cNvPr>
            <p:cNvSpPr/>
            <p:nvPr/>
          </p:nvSpPr>
          <p:spPr>
            <a:xfrm>
              <a:off x="3633470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8217;p57">
              <a:extLst>
                <a:ext uri="{FF2B5EF4-FFF2-40B4-BE49-F238E27FC236}">
                  <a16:creationId xmlns:a16="http://schemas.microsoft.com/office/drawing/2014/main" id="{69D4BEC0-79D0-184E-A293-2EB0C2F2B5D2}"/>
                </a:ext>
              </a:extLst>
            </p:cNvPr>
            <p:cNvSpPr/>
            <p:nvPr/>
          </p:nvSpPr>
          <p:spPr>
            <a:xfrm>
              <a:off x="3775962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8218;p57">
              <a:extLst>
                <a:ext uri="{FF2B5EF4-FFF2-40B4-BE49-F238E27FC236}">
                  <a16:creationId xmlns:a16="http://schemas.microsoft.com/office/drawing/2014/main" id="{E8F7DFD2-4230-594D-9649-25B20FD61B87}"/>
                </a:ext>
              </a:extLst>
            </p:cNvPr>
            <p:cNvSpPr/>
            <p:nvPr/>
          </p:nvSpPr>
          <p:spPr>
            <a:xfrm>
              <a:off x="3577390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8219;p57">
              <a:extLst>
                <a:ext uri="{FF2B5EF4-FFF2-40B4-BE49-F238E27FC236}">
                  <a16:creationId xmlns:a16="http://schemas.microsoft.com/office/drawing/2014/main" id="{BD1271FA-D2F6-704E-AB42-0D13E2863AE4}"/>
                </a:ext>
              </a:extLst>
            </p:cNvPr>
            <p:cNvSpPr/>
            <p:nvPr/>
          </p:nvSpPr>
          <p:spPr>
            <a:xfrm>
              <a:off x="3823703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8220;p57">
              <a:extLst>
                <a:ext uri="{FF2B5EF4-FFF2-40B4-BE49-F238E27FC236}">
                  <a16:creationId xmlns:a16="http://schemas.microsoft.com/office/drawing/2014/main" id="{735B1B10-279F-9943-94C2-18027905C57B}"/>
                </a:ext>
              </a:extLst>
            </p:cNvPr>
            <p:cNvSpPr/>
            <p:nvPr/>
          </p:nvSpPr>
          <p:spPr>
            <a:xfrm>
              <a:off x="3775962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8221;p57">
              <a:extLst>
                <a:ext uri="{FF2B5EF4-FFF2-40B4-BE49-F238E27FC236}">
                  <a16:creationId xmlns:a16="http://schemas.microsoft.com/office/drawing/2014/main" id="{ECF214C4-DA48-D340-9C51-3F4B9FE77959}"/>
                </a:ext>
              </a:extLst>
            </p:cNvPr>
            <p:cNvSpPr/>
            <p:nvPr/>
          </p:nvSpPr>
          <p:spPr>
            <a:xfrm>
              <a:off x="3633470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8222;p57">
              <a:extLst>
                <a:ext uri="{FF2B5EF4-FFF2-40B4-BE49-F238E27FC236}">
                  <a16:creationId xmlns:a16="http://schemas.microsoft.com/office/drawing/2014/main" id="{915DCFC4-DDE2-DD48-B8E4-116F40673C37}"/>
                </a:ext>
              </a:extLst>
            </p:cNvPr>
            <p:cNvSpPr/>
            <p:nvPr/>
          </p:nvSpPr>
          <p:spPr>
            <a:xfrm>
              <a:off x="3823703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8223;p57">
              <a:extLst>
                <a:ext uri="{FF2B5EF4-FFF2-40B4-BE49-F238E27FC236}">
                  <a16:creationId xmlns:a16="http://schemas.microsoft.com/office/drawing/2014/main" id="{C1E09C55-667D-E945-BB74-30A5BE1DED55}"/>
                </a:ext>
              </a:extLst>
            </p:cNvPr>
            <p:cNvSpPr/>
            <p:nvPr/>
          </p:nvSpPr>
          <p:spPr>
            <a:xfrm>
              <a:off x="3577390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8224;p57">
              <a:extLst>
                <a:ext uri="{FF2B5EF4-FFF2-40B4-BE49-F238E27FC236}">
                  <a16:creationId xmlns:a16="http://schemas.microsoft.com/office/drawing/2014/main" id="{AE5CA577-9429-ED46-A152-4EFF033DB27A}"/>
                </a:ext>
              </a:extLst>
            </p:cNvPr>
            <p:cNvSpPr/>
            <p:nvPr/>
          </p:nvSpPr>
          <p:spPr>
            <a:xfrm>
              <a:off x="3732358" y="1593032"/>
              <a:ext cx="71294" cy="62255"/>
            </a:xfrm>
            <a:custGeom>
              <a:avLst/>
              <a:gdLst/>
              <a:ahLst/>
              <a:cxnLst/>
              <a:rect l="l" t="t" r="r" b="b"/>
              <a:pathLst>
                <a:path w="2240" h="1956" extrusionOk="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8225;p57">
            <a:extLst>
              <a:ext uri="{FF2B5EF4-FFF2-40B4-BE49-F238E27FC236}">
                <a16:creationId xmlns:a16="http://schemas.microsoft.com/office/drawing/2014/main" id="{E79C00A5-E10D-0F48-9649-826D48CB2926}"/>
              </a:ext>
            </a:extLst>
          </p:cNvPr>
          <p:cNvGrpSpPr/>
          <p:nvPr/>
        </p:nvGrpSpPr>
        <p:grpSpPr>
          <a:xfrm>
            <a:off x="6669190" y="1991395"/>
            <a:ext cx="294850" cy="349434"/>
            <a:chOff x="3122257" y="1508594"/>
            <a:chExt cx="294850" cy="349434"/>
          </a:xfrm>
          <a:solidFill>
            <a:schemeClr val="accent1"/>
          </a:solidFill>
        </p:grpSpPr>
        <p:sp>
          <p:nvSpPr>
            <p:cNvPr id="227" name="Google Shape;8226;p57">
              <a:extLst>
                <a:ext uri="{FF2B5EF4-FFF2-40B4-BE49-F238E27FC236}">
                  <a16:creationId xmlns:a16="http://schemas.microsoft.com/office/drawing/2014/main" id="{7390AA11-D0E0-2540-A3CB-BDBFC9772B96}"/>
                </a:ext>
              </a:extLst>
            </p:cNvPr>
            <p:cNvSpPr/>
            <p:nvPr/>
          </p:nvSpPr>
          <p:spPr>
            <a:xfrm>
              <a:off x="3226110" y="1659042"/>
              <a:ext cx="87557" cy="29568"/>
            </a:xfrm>
            <a:custGeom>
              <a:avLst/>
              <a:gdLst/>
              <a:ahLst/>
              <a:cxnLst/>
              <a:rect l="l" t="t" r="r" b="b"/>
              <a:pathLst>
                <a:path w="2751" h="929" extrusionOk="0">
                  <a:moveTo>
                    <a:pt x="1099" y="0"/>
                  </a:moveTo>
                  <a:cubicBezTo>
                    <a:pt x="771" y="0"/>
                    <a:pt x="476" y="33"/>
                    <a:pt x="286" y="60"/>
                  </a:cubicBezTo>
                  <a:cubicBezTo>
                    <a:pt x="119" y="96"/>
                    <a:pt x="0" y="227"/>
                    <a:pt x="0" y="393"/>
                  </a:cubicBezTo>
                  <a:lnTo>
                    <a:pt x="0" y="762"/>
                  </a:lnTo>
                  <a:cubicBezTo>
                    <a:pt x="0" y="846"/>
                    <a:pt x="72" y="929"/>
                    <a:pt x="167" y="929"/>
                  </a:cubicBezTo>
                  <a:cubicBezTo>
                    <a:pt x="250" y="929"/>
                    <a:pt x="322" y="846"/>
                    <a:pt x="322" y="762"/>
                  </a:cubicBezTo>
                  <a:lnTo>
                    <a:pt x="322" y="393"/>
                  </a:lnTo>
                  <a:cubicBezTo>
                    <a:pt x="322" y="393"/>
                    <a:pt x="322" y="369"/>
                    <a:pt x="345" y="369"/>
                  </a:cubicBezTo>
                  <a:cubicBezTo>
                    <a:pt x="509" y="350"/>
                    <a:pt x="813" y="315"/>
                    <a:pt x="1144" y="315"/>
                  </a:cubicBezTo>
                  <a:cubicBezTo>
                    <a:pt x="1222" y="315"/>
                    <a:pt x="1302" y="317"/>
                    <a:pt x="1381" y="322"/>
                  </a:cubicBezTo>
                  <a:cubicBezTo>
                    <a:pt x="1893" y="358"/>
                    <a:pt x="2250" y="488"/>
                    <a:pt x="2465" y="703"/>
                  </a:cubicBezTo>
                  <a:cubicBezTo>
                    <a:pt x="2494" y="733"/>
                    <a:pt x="2536" y="747"/>
                    <a:pt x="2578" y="747"/>
                  </a:cubicBezTo>
                  <a:cubicBezTo>
                    <a:pt x="2619" y="747"/>
                    <a:pt x="2661" y="733"/>
                    <a:pt x="2691" y="703"/>
                  </a:cubicBezTo>
                  <a:cubicBezTo>
                    <a:pt x="2750" y="643"/>
                    <a:pt x="2750" y="536"/>
                    <a:pt x="2679" y="477"/>
                  </a:cubicBezTo>
                  <a:cubicBezTo>
                    <a:pt x="2297" y="95"/>
                    <a:pt x="1652" y="0"/>
                    <a:pt x="10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8227;p57">
              <a:extLst>
                <a:ext uri="{FF2B5EF4-FFF2-40B4-BE49-F238E27FC236}">
                  <a16:creationId xmlns:a16="http://schemas.microsoft.com/office/drawing/2014/main" id="{58AD397C-6CD0-FD4E-BA0C-58DFCAA13F2E}"/>
                </a:ext>
              </a:extLst>
            </p:cNvPr>
            <p:cNvSpPr/>
            <p:nvPr/>
          </p:nvSpPr>
          <p:spPr>
            <a:xfrm>
              <a:off x="3171144" y="1612033"/>
              <a:ext cx="196694" cy="245613"/>
            </a:xfrm>
            <a:custGeom>
              <a:avLst/>
              <a:gdLst/>
              <a:ahLst/>
              <a:cxnLst/>
              <a:rect l="l" t="t" r="r" b="b"/>
              <a:pathLst>
                <a:path w="6180" h="7717" extrusionOk="0">
                  <a:moveTo>
                    <a:pt x="4835" y="334"/>
                  </a:moveTo>
                  <a:lnTo>
                    <a:pt x="4835" y="1894"/>
                  </a:lnTo>
                  <a:cubicBezTo>
                    <a:pt x="4835" y="2132"/>
                    <a:pt x="4775" y="2358"/>
                    <a:pt x="4692" y="2561"/>
                  </a:cubicBezTo>
                  <a:cubicBezTo>
                    <a:pt x="4668" y="2585"/>
                    <a:pt x="4668" y="2608"/>
                    <a:pt x="4668" y="2644"/>
                  </a:cubicBezTo>
                  <a:lnTo>
                    <a:pt x="4668" y="3097"/>
                  </a:lnTo>
                  <a:cubicBezTo>
                    <a:pt x="4668" y="3537"/>
                    <a:pt x="4489" y="3930"/>
                    <a:pt x="4180" y="4228"/>
                  </a:cubicBezTo>
                  <a:cubicBezTo>
                    <a:pt x="3900" y="4497"/>
                    <a:pt x="3532" y="4649"/>
                    <a:pt x="3129" y="4649"/>
                  </a:cubicBezTo>
                  <a:cubicBezTo>
                    <a:pt x="3087" y="4649"/>
                    <a:pt x="3044" y="4648"/>
                    <a:pt x="3001" y="4644"/>
                  </a:cubicBezTo>
                  <a:cubicBezTo>
                    <a:pt x="2168" y="4597"/>
                    <a:pt x="1537" y="3894"/>
                    <a:pt x="1537" y="3037"/>
                  </a:cubicBezTo>
                  <a:lnTo>
                    <a:pt x="1537" y="2644"/>
                  </a:lnTo>
                  <a:cubicBezTo>
                    <a:pt x="1537" y="2608"/>
                    <a:pt x="1537" y="2597"/>
                    <a:pt x="1513" y="2561"/>
                  </a:cubicBezTo>
                  <a:cubicBezTo>
                    <a:pt x="1418" y="2358"/>
                    <a:pt x="1370" y="2120"/>
                    <a:pt x="1370" y="1894"/>
                  </a:cubicBezTo>
                  <a:lnTo>
                    <a:pt x="1370" y="1549"/>
                  </a:lnTo>
                  <a:cubicBezTo>
                    <a:pt x="1370" y="882"/>
                    <a:pt x="1918" y="334"/>
                    <a:pt x="2584" y="334"/>
                  </a:cubicBezTo>
                  <a:close/>
                  <a:moveTo>
                    <a:pt x="3954" y="4763"/>
                  </a:moveTo>
                  <a:lnTo>
                    <a:pt x="3954" y="5061"/>
                  </a:lnTo>
                  <a:lnTo>
                    <a:pt x="3096" y="5656"/>
                  </a:lnTo>
                  <a:lnTo>
                    <a:pt x="2215" y="5061"/>
                  </a:lnTo>
                  <a:lnTo>
                    <a:pt x="2215" y="4763"/>
                  </a:lnTo>
                  <a:cubicBezTo>
                    <a:pt x="2441" y="4883"/>
                    <a:pt x="2691" y="4966"/>
                    <a:pt x="2965" y="4978"/>
                  </a:cubicBezTo>
                  <a:lnTo>
                    <a:pt x="3096" y="4978"/>
                  </a:lnTo>
                  <a:cubicBezTo>
                    <a:pt x="3406" y="4978"/>
                    <a:pt x="3704" y="4894"/>
                    <a:pt x="3954" y="4763"/>
                  </a:cubicBezTo>
                  <a:close/>
                  <a:moveTo>
                    <a:pt x="2084" y="5359"/>
                  </a:moveTo>
                  <a:lnTo>
                    <a:pt x="2846" y="5883"/>
                  </a:lnTo>
                  <a:lnTo>
                    <a:pt x="2441" y="6276"/>
                  </a:lnTo>
                  <a:lnTo>
                    <a:pt x="2430" y="6276"/>
                  </a:lnTo>
                  <a:lnTo>
                    <a:pt x="1918" y="5525"/>
                  </a:lnTo>
                  <a:lnTo>
                    <a:pt x="2084" y="5359"/>
                  </a:lnTo>
                  <a:close/>
                  <a:moveTo>
                    <a:pt x="4108" y="5347"/>
                  </a:moveTo>
                  <a:lnTo>
                    <a:pt x="4275" y="5514"/>
                  </a:lnTo>
                  <a:lnTo>
                    <a:pt x="3763" y="6276"/>
                  </a:lnTo>
                  <a:lnTo>
                    <a:pt x="3751" y="6276"/>
                  </a:lnTo>
                  <a:lnTo>
                    <a:pt x="3346" y="5871"/>
                  </a:lnTo>
                  <a:lnTo>
                    <a:pt x="4108" y="5347"/>
                  </a:lnTo>
                  <a:close/>
                  <a:moveTo>
                    <a:pt x="2572" y="1"/>
                  </a:moveTo>
                  <a:cubicBezTo>
                    <a:pt x="1727" y="1"/>
                    <a:pt x="1037" y="692"/>
                    <a:pt x="1037" y="1537"/>
                  </a:cubicBezTo>
                  <a:lnTo>
                    <a:pt x="1037" y="1882"/>
                  </a:lnTo>
                  <a:cubicBezTo>
                    <a:pt x="1037" y="2144"/>
                    <a:pt x="1096" y="2418"/>
                    <a:pt x="1215" y="2668"/>
                  </a:cubicBezTo>
                  <a:lnTo>
                    <a:pt x="1215" y="3025"/>
                  </a:lnTo>
                  <a:cubicBezTo>
                    <a:pt x="1215" y="3620"/>
                    <a:pt x="1489" y="4168"/>
                    <a:pt x="1906" y="4525"/>
                  </a:cubicBezTo>
                  <a:lnTo>
                    <a:pt x="1906" y="5061"/>
                  </a:lnTo>
                  <a:lnTo>
                    <a:pt x="1608" y="5383"/>
                  </a:lnTo>
                  <a:cubicBezTo>
                    <a:pt x="1572" y="5406"/>
                    <a:pt x="1560" y="5454"/>
                    <a:pt x="1560" y="5502"/>
                  </a:cubicBezTo>
                  <a:lnTo>
                    <a:pt x="560" y="5859"/>
                  </a:lnTo>
                  <a:cubicBezTo>
                    <a:pt x="239" y="5978"/>
                    <a:pt x="1" y="6299"/>
                    <a:pt x="1" y="6657"/>
                  </a:cubicBezTo>
                  <a:lnTo>
                    <a:pt x="1" y="7549"/>
                  </a:lnTo>
                  <a:cubicBezTo>
                    <a:pt x="1" y="7645"/>
                    <a:pt x="72" y="7716"/>
                    <a:pt x="167" y="7716"/>
                  </a:cubicBezTo>
                  <a:cubicBezTo>
                    <a:pt x="251" y="7716"/>
                    <a:pt x="322" y="7645"/>
                    <a:pt x="322" y="7549"/>
                  </a:cubicBezTo>
                  <a:lnTo>
                    <a:pt x="322" y="6657"/>
                  </a:lnTo>
                  <a:cubicBezTo>
                    <a:pt x="322" y="6430"/>
                    <a:pt x="465" y="6240"/>
                    <a:pt x="667" y="6168"/>
                  </a:cubicBezTo>
                  <a:lnTo>
                    <a:pt x="1715" y="5775"/>
                  </a:lnTo>
                  <a:lnTo>
                    <a:pt x="2144" y="6430"/>
                  </a:lnTo>
                  <a:cubicBezTo>
                    <a:pt x="2203" y="6526"/>
                    <a:pt x="2287" y="6561"/>
                    <a:pt x="2382" y="6585"/>
                  </a:cubicBezTo>
                  <a:lnTo>
                    <a:pt x="2406" y="6585"/>
                  </a:lnTo>
                  <a:cubicBezTo>
                    <a:pt x="2501" y="6585"/>
                    <a:pt x="2584" y="6549"/>
                    <a:pt x="2644" y="6478"/>
                  </a:cubicBezTo>
                  <a:lnTo>
                    <a:pt x="2918" y="6204"/>
                  </a:lnTo>
                  <a:lnTo>
                    <a:pt x="2918" y="7549"/>
                  </a:lnTo>
                  <a:cubicBezTo>
                    <a:pt x="2918" y="7633"/>
                    <a:pt x="2989" y="7716"/>
                    <a:pt x="3084" y="7716"/>
                  </a:cubicBezTo>
                  <a:cubicBezTo>
                    <a:pt x="3168" y="7716"/>
                    <a:pt x="3239" y="7633"/>
                    <a:pt x="3239" y="7549"/>
                  </a:cubicBezTo>
                  <a:lnTo>
                    <a:pt x="3239" y="6204"/>
                  </a:lnTo>
                  <a:lnTo>
                    <a:pt x="3513" y="6478"/>
                  </a:lnTo>
                  <a:cubicBezTo>
                    <a:pt x="3573" y="6537"/>
                    <a:pt x="3656" y="6585"/>
                    <a:pt x="3751" y="6585"/>
                  </a:cubicBezTo>
                  <a:lnTo>
                    <a:pt x="3775" y="6585"/>
                  </a:lnTo>
                  <a:cubicBezTo>
                    <a:pt x="3882" y="6561"/>
                    <a:pt x="3977" y="6526"/>
                    <a:pt x="4013" y="6430"/>
                  </a:cubicBezTo>
                  <a:lnTo>
                    <a:pt x="4454" y="5775"/>
                  </a:lnTo>
                  <a:lnTo>
                    <a:pt x="5489" y="6168"/>
                  </a:lnTo>
                  <a:cubicBezTo>
                    <a:pt x="5704" y="6240"/>
                    <a:pt x="5835" y="6430"/>
                    <a:pt x="5835" y="6657"/>
                  </a:cubicBezTo>
                  <a:lnTo>
                    <a:pt x="5835" y="7549"/>
                  </a:lnTo>
                  <a:cubicBezTo>
                    <a:pt x="5835" y="7645"/>
                    <a:pt x="5906" y="7716"/>
                    <a:pt x="6001" y="7716"/>
                  </a:cubicBezTo>
                  <a:cubicBezTo>
                    <a:pt x="6085" y="7716"/>
                    <a:pt x="6156" y="7645"/>
                    <a:pt x="6156" y="7549"/>
                  </a:cubicBezTo>
                  <a:lnTo>
                    <a:pt x="6156" y="6657"/>
                  </a:lnTo>
                  <a:cubicBezTo>
                    <a:pt x="6180" y="6311"/>
                    <a:pt x="5954" y="6002"/>
                    <a:pt x="5620" y="5883"/>
                  </a:cubicBezTo>
                  <a:lnTo>
                    <a:pt x="4632" y="5525"/>
                  </a:lnTo>
                  <a:cubicBezTo>
                    <a:pt x="4632" y="5478"/>
                    <a:pt x="4608" y="5442"/>
                    <a:pt x="4585" y="5406"/>
                  </a:cubicBezTo>
                  <a:lnTo>
                    <a:pt x="4287" y="5097"/>
                  </a:lnTo>
                  <a:lnTo>
                    <a:pt x="4287" y="4549"/>
                  </a:lnTo>
                  <a:cubicBezTo>
                    <a:pt x="4311" y="4513"/>
                    <a:pt x="4346" y="4490"/>
                    <a:pt x="4370" y="4466"/>
                  </a:cubicBezTo>
                  <a:cubicBezTo>
                    <a:pt x="4751" y="4109"/>
                    <a:pt x="4966" y="3620"/>
                    <a:pt x="4966" y="3097"/>
                  </a:cubicBezTo>
                  <a:lnTo>
                    <a:pt x="4966" y="2680"/>
                  </a:lnTo>
                  <a:cubicBezTo>
                    <a:pt x="5085" y="2430"/>
                    <a:pt x="5144" y="2180"/>
                    <a:pt x="5144" y="1894"/>
                  </a:cubicBezTo>
                  <a:lnTo>
                    <a:pt x="5144" y="168"/>
                  </a:lnTo>
                  <a:cubicBezTo>
                    <a:pt x="5144" y="72"/>
                    <a:pt x="5073" y="1"/>
                    <a:pt x="4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8228;p57">
              <a:extLst>
                <a:ext uri="{FF2B5EF4-FFF2-40B4-BE49-F238E27FC236}">
                  <a16:creationId xmlns:a16="http://schemas.microsoft.com/office/drawing/2014/main" id="{F958D783-163F-A541-8140-5A4F2823F2AD}"/>
                </a:ext>
              </a:extLst>
            </p:cNvPr>
            <p:cNvSpPr/>
            <p:nvPr/>
          </p:nvSpPr>
          <p:spPr>
            <a:xfrm>
              <a:off x="3204117" y="1836767"/>
              <a:ext cx="10630" cy="21261"/>
            </a:xfrm>
            <a:custGeom>
              <a:avLst/>
              <a:gdLst/>
              <a:ahLst/>
              <a:cxnLst/>
              <a:rect l="l" t="t" r="r" b="b"/>
              <a:pathLst>
                <a:path w="334" h="668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84" y="667"/>
                    <a:pt x="167" y="667"/>
                  </a:cubicBezTo>
                  <a:cubicBezTo>
                    <a:pt x="262" y="667"/>
                    <a:pt x="334" y="596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8229;p57">
              <a:extLst>
                <a:ext uri="{FF2B5EF4-FFF2-40B4-BE49-F238E27FC236}">
                  <a16:creationId xmlns:a16="http://schemas.microsoft.com/office/drawing/2014/main" id="{D33D0E34-EC38-9242-8151-762946F17FF8}"/>
                </a:ext>
              </a:extLst>
            </p:cNvPr>
            <p:cNvSpPr/>
            <p:nvPr/>
          </p:nvSpPr>
          <p:spPr>
            <a:xfrm>
              <a:off x="3324616" y="1836767"/>
              <a:ext cx="10280" cy="21261"/>
            </a:xfrm>
            <a:custGeom>
              <a:avLst/>
              <a:gdLst/>
              <a:ahLst/>
              <a:cxnLst/>
              <a:rect l="l" t="t" r="r" b="b"/>
              <a:pathLst>
                <a:path w="323" h="66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72" y="667"/>
                    <a:pt x="167" y="667"/>
                  </a:cubicBezTo>
                  <a:cubicBezTo>
                    <a:pt x="251" y="667"/>
                    <a:pt x="322" y="596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8230;p57">
              <a:extLst>
                <a:ext uri="{FF2B5EF4-FFF2-40B4-BE49-F238E27FC236}">
                  <a16:creationId xmlns:a16="http://schemas.microsoft.com/office/drawing/2014/main" id="{7A9BAF4E-0BB6-0746-B53E-625001F64369}"/>
                </a:ext>
              </a:extLst>
            </p:cNvPr>
            <p:cNvSpPr/>
            <p:nvPr/>
          </p:nvSpPr>
          <p:spPr>
            <a:xfrm>
              <a:off x="3122257" y="1508594"/>
              <a:ext cx="294850" cy="278554"/>
            </a:xfrm>
            <a:custGeom>
              <a:avLst/>
              <a:gdLst/>
              <a:ahLst/>
              <a:cxnLst/>
              <a:rect l="l" t="t" r="r" b="b"/>
              <a:pathLst>
                <a:path w="9264" h="8752" extrusionOk="0">
                  <a:moveTo>
                    <a:pt x="3096" y="584"/>
                  </a:moveTo>
                  <a:lnTo>
                    <a:pt x="3096" y="584"/>
                  </a:lnTo>
                  <a:cubicBezTo>
                    <a:pt x="2858" y="798"/>
                    <a:pt x="2620" y="1060"/>
                    <a:pt x="2430" y="1382"/>
                  </a:cubicBezTo>
                  <a:cubicBezTo>
                    <a:pt x="2299" y="1584"/>
                    <a:pt x="2156" y="1810"/>
                    <a:pt x="2061" y="2048"/>
                  </a:cubicBezTo>
                  <a:lnTo>
                    <a:pt x="1168" y="2048"/>
                  </a:lnTo>
                  <a:cubicBezTo>
                    <a:pt x="1656" y="1394"/>
                    <a:pt x="2322" y="882"/>
                    <a:pt x="3096" y="584"/>
                  </a:cubicBezTo>
                  <a:close/>
                  <a:moveTo>
                    <a:pt x="4466" y="310"/>
                  </a:moveTo>
                  <a:lnTo>
                    <a:pt x="4466" y="2048"/>
                  </a:lnTo>
                  <a:lnTo>
                    <a:pt x="2418" y="2048"/>
                  </a:lnTo>
                  <a:cubicBezTo>
                    <a:pt x="2894" y="1048"/>
                    <a:pt x="3632" y="382"/>
                    <a:pt x="4466" y="310"/>
                  </a:cubicBezTo>
                  <a:close/>
                  <a:moveTo>
                    <a:pt x="4799" y="310"/>
                  </a:moveTo>
                  <a:cubicBezTo>
                    <a:pt x="5644" y="382"/>
                    <a:pt x="6371" y="1048"/>
                    <a:pt x="6847" y="2048"/>
                  </a:cubicBezTo>
                  <a:lnTo>
                    <a:pt x="4799" y="2048"/>
                  </a:lnTo>
                  <a:lnTo>
                    <a:pt x="4799" y="310"/>
                  </a:lnTo>
                  <a:close/>
                  <a:moveTo>
                    <a:pt x="6168" y="608"/>
                  </a:moveTo>
                  <a:cubicBezTo>
                    <a:pt x="6942" y="905"/>
                    <a:pt x="7609" y="1405"/>
                    <a:pt x="8097" y="2060"/>
                  </a:cubicBezTo>
                  <a:lnTo>
                    <a:pt x="7204" y="2060"/>
                  </a:lnTo>
                  <a:cubicBezTo>
                    <a:pt x="7097" y="1810"/>
                    <a:pt x="6966" y="1584"/>
                    <a:pt x="6835" y="1382"/>
                  </a:cubicBezTo>
                  <a:cubicBezTo>
                    <a:pt x="6621" y="1072"/>
                    <a:pt x="6406" y="810"/>
                    <a:pt x="6168" y="608"/>
                  </a:cubicBezTo>
                  <a:close/>
                  <a:moveTo>
                    <a:pt x="1941" y="2382"/>
                  </a:moveTo>
                  <a:cubicBezTo>
                    <a:pt x="1703" y="3013"/>
                    <a:pt x="1560" y="3715"/>
                    <a:pt x="1549" y="4465"/>
                  </a:cubicBezTo>
                  <a:lnTo>
                    <a:pt x="322" y="4465"/>
                  </a:lnTo>
                  <a:cubicBezTo>
                    <a:pt x="358" y="3703"/>
                    <a:pt x="584" y="2989"/>
                    <a:pt x="953" y="2382"/>
                  </a:cubicBezTo>
                  <a:close/>
                  <a:moveTo>
                    <a:pt x="8323" y="2382"/>
                  </a:moveTo>
                  <a:cubicBezTo>
                    <a:pt x="8692" y="2989"/>
                    <a:pt x="8919" y="3703"/>
                    <a:pt x="8942" y="4465"/>
                  </a:cubicBezTo>
                  <a:lnTo>
                    <a:pt x="7728" y="4465"/>
                  </a:lnTo>
                  <a:cubicBezTo>
                    <a:pt x="7692" y="3715"/>
                    <a:pt x="7561" y="3013"/>
                    <a:pt x="7335" y="2382"/>
                  </a:cubicBezTo>
                  <a:close/>
                  <a:moveTo>
                    <a:pt x="1537" y="4787"/>
                  </a:moveTo>
                  <a:cubicBezTo>
                    <a:pt x="1560" y="5466"/>
                    <a:pt x="1668" y="6132"/>
                    <a:pt x="1882" y="6739"/>
                  </a:cubicBezTo>
                  <a:lnTo>
                    <a:pt x="1918" y="6870"/>
                  </a:lnTo>
                  <a:lnTo>
                    <a:pt x="941" y="6870"/>
                  </a:lnTo>
                  <a:cubicBezTo>
                    <a:pt x="572" y="6239"/>
                    <a:pt x="346" y="5525"/>
                    <a:pt x="310" y="4787"/>
                  </a:cubicBezTo>
                  <a:close/>
                  <a:moveTo>
                    <a:pt x="8919" y="4787"/>
                  </a:moveTo>
                  <a:cubicBezTo>
                    <a:pt x="8919" y="5501"/>
                    <a:pt x="8704" y="6204"/>
                    <a:pt x="8347" y="6811"/>
                  </a:cubicBezTo>
                  <a:cubicBezTo>
                    <a:pt x="8335" y="6823"/>
                    <a:pt x="8323" y="6859"/>
                    <a:pt x="8311" y="6870"/>
                  </a:cubicBezTo>
                  <a:lnTo>
                    <a:pt x="7323" y="6870"/>
                  </a:lnTo>
                  <a:lnTo>
                    <a:pt x="7371" y="6739"/>
                  </a:lnTo>
                  <a:cubicBezTo>
                    <a:pt x="7573" y="6120"/>
                    <a:pt x="7680" y="5466"/>
                    <a:pt x="7692" y="4787"/>
                  </a:cubicBezTo>
                  <a:close/>
                  <a:moveTo>
                    <a:pt x="4632" y="1"/>
                  </a:moveTo>
                  <a:cubicBezTo>
                    <a:pt x="3394" y="1"/>
                    <a:pt x="2239" y="477"/>
                    <a:pt x="1358" y="1346"/>
                  </a:cubicBezTo>
                  <a:cubicBezTo>
                    <a:pt x="477" y="2227"/>
                    <a:pt x="1" y="3382"/>
                    <a:pt x="1" y="4620"/>
                  </a:cubicBezTo>
                  <a:cubicBezTo>
                    <a:pt x="1" y="6358"/>
                    <a:pt x="953" y="7930"/>
                    <a:pt x="2501" y="8728"/>
                  </a:cubicBezTo>
                  <a:cubicBezTo>
                    <a:pt x="2537" y="8752"/>
                    <a:pt x="2549" y="8752"/>
                    <a:pt x="2573" y="8752"/>
                  </a:cubicBezTo>
                  <a:cubicBezTo>
                    <a:pt x="2632" y="8752"/>
                    <a:pt x="2692" y="8716"/>
                    <a:pt x="2727" y="8656"/>
                  </a:cubicBezTo>
                  <a:cubicBezTo>
                    <a:pt x="2775" y="8585"/>
                    <a:pt x="2739" y="8478"/>
                    <a:pt x="2656" y="8430"/>
                  </a:cubicBezTo>
                  <a:cubicBezTo>
                    <a:pt x="2061" y="8121"/>
                    <a:pt x="1560" y="7692"/>
                    <a:pt x="1179" y="7180"/>
                  </a:cubicBezTo>
                  <a:lnTo>
                    <a:pt x="2072" y="7180"/>
                  </a:lnTo>
                  <a:cubicBezTo>
                    <a:pt x="2263" y="7632"/>
                    <a:pt x="2513" y="8013"/>
                    <a:pt x="2799" y="8335"/>
                  </a:cubicBezTo>
                  <a:cubicBezTo>
                    <a:pt x="2831" y="8368"/>
                    <a:pt x="2879" y="8386"/>
                    <a:pt x="2924" y="8386"/>
                  </a:cubicBezTo>
                  <a:cubicBezTo>
                    <a:pt x="2962" y="8386"/>
                    <a:pt x="2998" y="8374"/>
                    <a:pt x="3025" y="8347"/>
                  </a:cubicBezTo>
                  <a:cubicBezTo>
                    <a:pt x="3084" y="8287"/>
                    <a:pt x="3096" y="8180"/>
                    <a:pt x="3037" y="8121"/>
                  </a:cubicBezTo>
                  <a:cubicBezTo>
                    <a:pt x="2799" y="7859"/>
                    <a:pt x="2596" y="7537"/>
                    <a:pt x="2430" y="7180"/>
                  </a:cubicBezTo>
                  <a:cubicBezTo>
                    <a:pt x="2501" y="7168"/>
                    <a:pt x="2561" y="7109"/>
                    <a:pt x="2561" y="7025"/>
                  </a:cubicBezTo>
                  <a:cubicBezTo>
                    <a:pt x="2561" y="6930"/>
                    <a:pt x="2489" y="6859"/>
                    <a:pt x="2394" y="6859"/>
                  </a:cubicBezTo>
                  <a:lnTo>
                    <a:pt x="2275" y="6859"/>
                  </a:lnTo>
                  <a:cubicBezTo>
                    <a:pt x="2025" y="6228"/>
                    <a:pt x="1894" y="5513"/>
                    <a:pt x="1882" y="4775"/>
                  </a:cubicBezTo>
                  <a:lnTo>
                    <a:pt x="2061" y="4775"/>
                  </a:lnTo>
                  <a:cubicBezTo>
                    <a:pt x="2144" y="4775"/>
                    <a:pt x="2215" y="4704"/>
                    <a:pt x="2215" y="4608"/>
                  </a:cubicBezTo>
                  <a:cubicBezTo>
                    <a:pt x="2215" y="4513"/>
                    <a:pt x="2144" y="4442"/>
                    <a:pt x="2061" y="4442"/>
                  </a:cubicBezTo>
                  <a:lnTo>
                    <a:pt x="1882" y="4442"/>
                  </a:lnTo>
                  <a:cubicBezTo>
                    <a:pt x="1894" y="3680"/>
                    <a:pt x="2037" y="2965"/>
                    <a:pt x="2275" y="2358"/>
                  </a:cubicBezTo>
                  <a:lnTo>
                    <a:pt x="4478" y="2358"/>
                  </a:lnTo>
                  <a:lnTo>
                    <a:pt x="4478" y="2715"/>
                  </a:lnTo>
                  <a:cubicBezTo>
                    <a:pt x="4478" y="2810"/>
                    <a:pt x="4561" y="2882"/>
                    <a:pt x="4644" y="2882"/>
                  </a:cubicBezTo>
                  <a:cubicBezTo>
                    <a:pt x="4739" y="2882"/>
                    <a:pt x="4811" y="2810"/>
                    <a:pt x="4811" y="2715"/>
                  </a:cubicBezTo>
                  <a:lnTo>
                    <a:pt x="4811" y="2358"/>
                  </a:lnTo>
                  <a:lnTo>
                    <a:pt x="7014" y="2358"/>
                  </a:lnTo>
                  <a:cubicBezTo>
                    <a:pt x="7252" y="2965"/>
                    <a:pt x="7395" y="3680"/>
                    <a:pt x="7418" y="4442"/>
                  </a:cubicBezTo>
                  <a:lnTo>
                    <a:pt x="7204" y="4442"/>
                  </a:lnTo>
                  <a:cubicBezTo>
                    <a:pt x="7121" y="4442"/>
                    <a:pt x="7037" y="4513"/>
                    <a:pt x="7037" y="4608"/>
                  </a:cubicBezTo>
                  <a:cubicBezTo>
                    <a:pt x="7037" y="4704"/>
                    <a:pt x="7121" y="4775"/>
                    <a:pt x="7204" y="4775"/>
                  </a:cubicBezTo>
                  <a:lnTo>
                    <a:pt x="7383" y="4775"/>
                  </a:lnTo>
                  <a:cubicBezTo>
                    <a:pt x="7371" y="5513"/>
                    <a:pt x="7216" y="6228"/>
                    <a:pt x="6978" y="6859"/>
                  </a:cubicBezTo>
                  <a:lnTo>
                    <a:pt x="6859" y="6859"/>
                  </a:lnTo>
                  <a:cubicBezTo>
                    <a:pt x="6775" y="6859"/>
                    <a:pt x="6704" y="6930"/>
                    <a:pt x="6704" y="7025"/>
                  </a:cubicBezTo>
                  <a:cubicBezTo>
                    <a:pt x="6704" y="7109"/>
                    <a:pt x="6764" y="7168"/>
                    <a:pt x="6835" y="7180"/>
                  </a:cubicBezTo>
                  <a:cubicBezTo>
                    <a:pt x="6668" y="7537"/>
                    <a:pt x="6466" y="7859"/>
                    <a:pt x="6228" y="8121"/>
                  </a:cubicBezTo>
                  <a:cubicBezTo>
                    <a:pt x="6168" y="8180"/>
                    <a:pt x="6168" y="8287"/>
                    <a:pt x="6240" y="8347"/>
                  </a:cubicBezTo>
                  <a:cubicBezTo>
                    <a:pt x="6263" y="8371"/>
                    <a:pt x="6311" y="8394"/>
                    <a:pt x="6347" y="8394"/>
                  </a:cubicBezTo>
                  <a:cubicBezTo>
                    <a:pt x="6383" y="8394"/>
                    <a:pt x="6430" y="8371"/>
                    <a:pt x="6466" y="8335"/>
                  </a:cubicBezTo>
                  <a:cubicBezTo>
                    <a:pt x="6740" y="8013"/>
                    <a:pt x="7002" y="7621"/>
                    <a:pt x="7192" y="7180"/>
                  </a:cubicBezTo>
                  <a:lnTo>
                    <a:pt x="8085" y="7180"/>
                  </a:lnTo>
                  <a:cubicBezTo>
                    <a:pt x="7728" y="7656"/>
                    <a:pt x="7299" y="8061"/>
                    <a:pt x="6775" y="8347"/>
                  </a:cubicBezTo>
                  <a:cubicBezTo>
                    <a:pt x="6704" y="8394"/>
                    <a:pt x="6668" y="8490"/>
                    <a:pt x="6716" y="8573"/>
                  </a:cubicBezTo>
                  <a:cubicBezTo>
                    <a:pt x="6749" y="8622"/>
                    <a:pt x="6804" y="8649"/>
                    <a:pt x="6863" y="8649"/>
                  </a:cubicBezTo>
                  <a:cubicBezTo>
                    <a:pt x="6889" y="8649"/>
                    <a:pt x="6916" y="8644"/>
                    <a:pt x="6942" y="8633"/>
                  </a:cubicBezTo>
                  <a:cubicBezTo>
                    <a:pt x="7621" y="8228"/>
                    <a:pt x="8204" y="7644"/>
                    <a:pt x="8621" y="6966"/>
                  </a:cubicBezTo>
                  <a:cubicBezTo>
                    <a:pt x="9038" y="6251"/>
                    <a:pt x="9264" y="5442"/>
                    <a:pt x="9264" y="4608"/>
                  </a:cubicBezTo>
                  <a:cubicBezTo>
                    <a:pt x="9264" y="3382"/>
                    <a:pt x="8788" y="2227"/>
                    <a:pt x="7907" y="1346"/>
                  </a:cubicBezTo>
                  <a:cubicBezTo>
                    <a:pt x="7025" y="477"/>
                    <a:pt x="5871" y="1"/>
                    <a:pt x="4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8231;p57">
            <a:extLst>
              <a:ext uri="{FF2B5EF4-FFF2-40B4-BE49-F238E27FC236}">
                <a16:creationId xmlns:a16="http://schemas.microsoft.com/office/drawing/2014/main" id="{B75A6957-CC9E-8A48-8462-D22CBC12185B}"/>
              </a:ext>
            </a:extLst>
          </p:cNvPr>
          <p:cNvGrpSpPr/>
          <p:nvPr/>
        </p:nvGrpSpPr>
        <p:grpSpPr>
          <a:xfrm>
            <a:off x="4457656" y="1991013"/>
            <a:ext cx="251660" cy="350166"/>
            <a:chOff x="910723" y="1508212"/>
            <a:chExt cx="251660" cy="350166"/>
          </a:xfrm>
          <a:solidFill>
            <a:schemeClr val="accent1"/>
          </a:solidFill>
        </p:grpSpPr>
        <p:sp>
          <p:nvSpPr>
            <p:cNvPr id="233" name="Google Shape;8232;p57">
              <a:extLst>
                <a:ext uri="{FF2B5EF4-FFF2-40B4-BE49-F238E27FC236}">
                  <a16:creationId xmlns:a16="http://schemas.microsoft.com/office/drawing/2014/main" id="{8A833444-4370-8A42-8ED7-E302E99C7AF2}"/>
                </a:ext>
              </a:extLst>
            </p:cNvPr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8233;p57">
              <a:extLst>
                <a:ext uri="{FF2B5EF4-FFF2-40B4-BE49-F238E27FC236}">
                  <a16:creationId xmlns:a16="http://schemas.microsoft.com/office/drawing/2014/main" id="{55CFD1E9-F026-7F46-80BA-6FEBA527059B}"/>
                </a:ext>
              </a:extLst>
            </p:cNvPr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8234;p57">
              <a:extLst>
                <a:ext uri="{FF2B5EF4-FFF2-40B4-BE49-F238E27FC236}">
                  <a16:creationId xmlns:a16="http://schemas.microsoft.com/office/drawing/2014/main" id="{3CE92D02-E1C8-6844-9F2C-12AC8B8AAB48}"/>
                </a:ext>
              </a:extLst>
            </p:cNvPr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235;p57">
              <a:extLst>
                <a:ext uri="{FF2B5EF4-FFF2-40B4-BE49-F238E27FC236}">
                  <a16:creationId xmlns:a16="http://schemas.microsoft.com/office/drawing/2014/main" id="{7D32A653-533E-3B48-9959-21FAABE56C8B}"/>
                </a:ext>
              </a:extLst>
            </p:cNvPr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236;p57">
              <a:extLst>
                <a:ext uri="{FF2B5EF4-FFF2-40B4-BE49-F238E27FC236}">
                  <a16:creationId xmlns:a16="http://schemas.microsoft.com/office/drawing/2014/main" id="{7509BEBD-5BF9-0645-8308-9F338F5DB993}"/>
                </a:ext>
              </a:extLst>
            </p:cNvPr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237;p57">
              <a:extLst>
                <a:ext uri="{FF2B5EF4-FFF2-40B4-BE49-F238E27FC236}">
                  <a16:creationId xmlns:a16="http://schemas.microsoft.com/office/drawing/2014/main" id="{8E6741AD-D648-EC4C-A53D-8BF9288DDE5A}"/>
                </a:ext>
              </a:extLst>
            </p:cNvPr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238;p57">
              <a:extLst>
                <a:ext uri="{FF2B5EF4-FFF2-40B4-BE49-F238E27FC236}">
                  <a16:creationId xmlns:a16="http://schemas.microsoft.com/office/drawing/2014/main" id="{13548D65-EB6D-FA4A-9708-17011BC06059}"/>
                </a:ext>
              </a:extLst>
            </p:cNvPr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239;p57">
              <a:extLst>
                <a:ext uri="{FF2B5EF4-FFF2-40B4-BE49-F238E27FC236}">
                  <a16:creationId xmlns:a16="http://schemas.microsoft.com/office/drawing/2014/main" id="{9FC9A35A-CEE6-CC41-AFAC-4A92A513BFEB}"/>
                </a:ext>
              </a:extLst>
            </p:cNvPr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240;p57">
              <a:extLst>
                <a:ext uri="{FF2B5EF4-FFF2-40B4-BE49-F238E27FC236}">
                  <a16:creationId xmlns:a16="http://schemas.microsoft.com/office/drawing/2014/main" id="{84779BBA-C644-9845-B3D9-E4C4A3404DA8}"/>
                </a:ext>
              </a:extLst>
            </p:cNvPr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241;p57">
              <a:extLst>
                <a:ext uri="{FF2B5EF4-FFF2-40B4-BE49-F238E27FC236}">
                  <a16:creationId xmlns:a16="http://schemas.microsoft.com/office/drawing/2014/main" id="{119C0E34-8AA7-5249-AC46-61574A2F60A4}"/>
                </a:ext>
              </a:extLst>
            </p:cNvPr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242;p57">
              <a:extLst>
                <a:ext uri="{FF2B5EF4-FFF2-40B4-BE49-F238E27FC236}">
                  <a16:creationId xmlns:a16="http://schemas.microsoft.com/office/drawing/2014/main" id="{4C5B7FC1-9FA8-BD47-8D0A-29A426CD72CB}"/>
                </a:ext>
              </a:extLst>
            </p:cNvPr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243;p57">
              <a:extLst>
                <a:ext uri="{FF2B5EF4-FFF2-40B4-BE49-F238E27FC236}">
                  <a16:creationId xmlns:a16="http://schemas.microsoft.com/office/drawing/2014/main" id="{753A1DFE-D207-7E44-9437-2643154B2785}"/>
                </a:ext>
              </a:extLst>
            </p:cNvPr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8244;p57">
              <a:extLst>
                <a:ext uri="{FF2B5EF4-FFF2-40B4-BE49-F238E27FC236}">
                  <a16:creationId xmlns:a16="http://schemas.microsoft.com/office/drawing/2014/main" id="{DEF9B6B5-F9B9-EA43-B714-58DE8B28AA81}"/>
                </a:ext>
              </a:extLst>
            </p:cNvPr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245;p57">
              <a:extLst>
                <a:ext uri="{FF2B5EF4-FFF2-40B4-BE49-F238E27FC236}">
                  <a16:creationId xmlns:a16="http://schemas.microsoft.com/office/drawing/2014/main" id="{7F1C3966-9F69-E244-87DC-159D75FB5824}"/>
                </a:ext>
              </a:extLst>
            </p:cNvPr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246;p57">
              <a:extLst>
                <a:ext uri="{FF2B5EF4-FFF2-40B4-BE49-F238E27FC236}">
                  <a16:creationId xmlns:a16="http://schemas.microsoft.com/office/drawing/2014/main" id="{61D93AFE-86F0-A646-915F-499B43681546}"/>
                </a:ext>
              </a:extLst>
            </p:cNvPr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247;p57">
              <a:extLst>
                <a:ext uri="{FF2B5EF4-FFF2-40B4-BE49-F238E27FC236}">
                  <a16:creationId xmlns:a16="http://schemas.microsoft.com/office/drawing/2014/main" id="{F6E602F9-FD03-7145-86D1-5D37E8292561}"/>
                </a:ext>
              </a:extLst>
            </p:cNvPr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248;p57">
              <a:extLst>
                <a:ext uri="{FF2B5EF4-FFF2-40B4-BE49-F238E27FC236}">
                  <a16:creationId xmlns:a16="http://schemas.microsoft.com/office/drawing/2014/main" id="{99F67394-59FB-474A-AEC1-7E68678ED3AC}"/>
                </a:ext>
              </a:extLst>
            </p:cNvPr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8249;p57">
            <a:extLst>
              <a:ext uri="{FF2B5EF4-FFF2-40B4-BE49-F238E27FC236}">
                <a16:creationId xmlns:a16="http://schemas.microsoft.com/office/drawing/2014/main" id="{C62C944D-9695-554E-B5B7-E215E3007BAB}"/>
              </a:ext>
            </a:extLst>
          </p:cNvPr>
          <p:cNvGrpSpPr/>
          <p:nvPr/>
        </p:nvGrpSpPr>
        <p:grpSpPr>
          <a:xfrm>
            <a:off x="4855564" y="1990631"/>
            <a:ext cx="350166" cy="350198"/>
            <a:chOff x="1308631" y="1507830"/>
            <a:chExt cx="350166" cy="350198"/>
          </a:xfrm>
          <a:solidFill>
            <a:schemeClr val="accent1"/>
          </a:solidFill>
        </p:grpSpPr>
        <p:sp>
          <p:nvSpPr>
            <p:cNvPr id="251" name="Google Shape;8250;p57">
              <a:extLst>
                <a:ext uri="{FF2B5EF4-FFF2-40B4-BE49-F238E27FC236}">
                  <a16:creationId xmlns:a16="http://schemas.microsoft.com/office/drawing/2014/main" id="{E349EE67-2869-3349-8B42-80C7D755BDFE}"/>
                </a:ext>
              </a:extLst>
            </p:cNvPr>
            <p:cNvSpPr/>
            <p:nvPr/>
          </p:nvSpPr>
          <p:spPr>
            <a:xfrm>
              <a:off x="1308631" y="1507830"/>
              <a:ext cx="350166" cy="350198"/>
            </a:xfrm>
            <a:custGeom>
              <a:avLst/>
              <a:gdLst/>
              <a:ahLst/>
              <a:cxnLst/>
              <a:rect l="l" t="t" r="r" b="b"/>
              <a:pathLst>
                <a:path w="11002" h="11003" extrusionOk="0">
                  <a:moveTo>
                    <a:pt x="6192" y="310"/>
                  </a:moveTo>
                  <a:cubicBezTo>
                    <a:pt x="6192" y="310"/>
                    <a:pt x="6204" y="310"/>
                    <a:pt x="6204" y="334"/>
                  </a:cubicBezTo>
                  <a:lnTo>
                    <a:pt x="6204" y="787"/>
                  </a:lnTo>
                  <a:cubicBezTo>
                    <a:pt x="6204" y="953"/>
                    <a:pt x="6311" y="1084"/>
                    <a:pt x="6477" y="1120"/>
                  </a:cubicBezTo>
                  <a:cubicBezTo>
                    <a:pt x="6989" y="1239"/>
                    <a:pt x="7489" y="1429"/>
                    <a:pt x="7930" y="1715"/>
                  </a:cubicBezTo>
                  <a:cubicBezTo>
                    <a:pt x="7986" y="1751"/>
                    <a:pt x="8048" y="1769"/>
                    <a:pt x="8110" y="1769"/>
                  </a:cubicBezTo>
                  <a:cubicBezTo>
                    <a:pt x="8194" y="1769"/>
                    <a:pt x="8278" y="1736"/>
                    <a:pt x="8347" y="1668"/>
                  </a:cubicBezTo>
                  <a:lnTo>
                    <a:pt x="8680" y="1346"/>
                  </a:lnTo>
                  <a:lnTo>
                    <a:pt x="8692" y="1346"/>
                  </a:lnTo>
                  <a:lnTo>
                    <a:pt x="9656" y="2311"/>
                  </a:lnTo>
                  <a:lnTo>
                    <a:pt x="9656" y="2322"/>
                  </a:lnTo>
                  <a:lnTo>
                    <a:pt x="9335" y="2656"/>
                  </a:lnTo>
                  <a:cubicBezTo>
                    <a:pt x="9228" y="2751"/>
                    <a:pt x="9192" y="2930"/>
                    <a:pt x="9287" y="3073"/>
                  </a:cubicBezTo>
                  <a:cubicBezTo>
                    <a:pt x="9573" y="3513"/>
                    <a:pt x="9775" y="4001"/>
                    <a:pt x="9883" y="4525"/>
                  </a:cubicBezTo>
                  <a:cubicBezTo>
                    <a:pt x="9906" y="4680"/>
                    <a:pt x="10049" y="4799"/>
                    <a:pt x="10204" y="4799"/>
                  </a:cubicBezTo>
                  <a:lnTo>
                    <a:pt x="10668" y="4799"/>
                  </a:lnTo>
                  <a:cubicBezTo>
                    <a:pt x="10668" y="4799"/>
                    <a:pt x="10680" y="4799"/>
                    <a:pt x="10680" y="4811"/>
                  </a:cubicBezTo>
                  <a:lnTo>
                    <a:pt x="10657" y="6216"/>
                  </a:lnTo>
                  <a:lnTo>
                    <a:pt x="10192" y="6216"/>
                  </a:lnTo>
                  <a:cubicBezTo>
                    <a:pt x="10026" y="6216"/>
                    <a:pt x="9895" y="6311"/>
                    <a:pt x="9871" y="6478"/>
                  </a:cubicBezTo>
                  <a:cubicBezTo>
                    <a:pt x="9752" y="7002"/>
                    <a:pt x="9549" y="7490"/>
                    <a:pt x="9275" y="7942"/>
                  </a:cubicBezTo>
                  <a:cubicBezTo>
                    <a:pt x="9180" y="8073"/>
                    <a:pt x="9192" y="8240"/>
                    <a:pt x="9311" y="8359"/>
                  </a:cubicBezTo>
                  <a:lnTo>
                    <a:pt x="9645" y="8680"/>
                  </a:lnTo>
                  <a:lnTo>
                    <a:pt x="9645" y="8692"/>
                  </a:lnTo>
                  <a:lnTo>
                    <a:pt x="8680" y="9669"/>
                  </a:lnTo>
                  <a:lnTo>
                    <a:pt x="8656" y="9669"/>
                  </a:lnTo>
                  <a:lnTo>
                    <a:pt x="8335" y="9335"/>
                  </a:lnTo>
                  <a:cubicBezTo>
                    <a:pt x="8271" y="9272"/>
                    <a:pt x="8183" y="9237"/>
                    <a:pt x="8094" y="9237"/>
                  </a:cubicBezTo>
                  <a:cubicBezTo>
                    <a:pt x="8033" y="9237"/>
                    <a:pt x="7971" y="9254"/>
                    <a:pt x="7918" y="9288"/>
                  </a:cubicBezTo>
                  <a:cubicBezTo>
                    <a:pt x="7466" y="9573"/>
                    <a:pt x="6978" y="9788"/>
                    <a:pt x="6454" y="9883"/>
                  </a:cubicBezTo>
                  <a:cubicBezTo>
                    <a:pt x="6311" y="9919"/>
                    <a:pt x="6192" y="10050"/>
                    <a:pt x="6192" y="10216"/>
                  </a:cubicBezTo>
                  <a:lnTo>
                    <a:pt x="6192" y="10681"/>
                  </a:lnTo>
                  <a:cubicBezTo>
                    <a:pt x="6192" y="10681"/>
                    <a:pt x="6192" y="10693"/>
                    <a:pt x="6168" y="10693"/>
                  </a:cubicBezTo>
                  <a:lnTo>
                    <a:pt x="4811" y="10693"/>
                  </a:lnTo>
                  <a:cubicBezTo>
                    <a:pt x="4811" y="10693"/>
                    <a:pt x="4787" y="10693"/>
                    <a:pt x="4787" y="10681"/>
                  </a:cubicBezTo>
                  <a:lnTo>
                    <a:pt x="4787" y="10216"/>
                  </a:lnTo>
                  <a:cubicBezTo>
                    <a:pt x="4787" y="10050"/>
                    <a:pt x="4692" y="9919"/>
                    <a:pt x="4525" y="9883"/>
                  </a:cubicBezTo>
                  <a:cubicBezTo>
                    <a:pt x="4001" y="9764"/>
                    <a:pt x="3513" y="9573"/>
                    <a:pt x="3060" y="9288"/>
                  </a:cubicBezTo>
                  <a:cubicBezTo>
                    <a:pt x="3001" y="9264"/>
                    <a:pt x="2941" y="9228"/>
                    <a:pt x="2882" y="9228"/>
                  </a:cubicBezTo>
                  <a:cubicBezTo>
                    <a:pt x="2798" y="9228"/>
                    <a:pt x="2715" y="9264"/>
                    <a:pt x="2644" y="9335"/>
                  </a:cubicBezTo>
                  <a:lnTo>
                    <a:pt x="2322" y="9669"/>
                  </a:lnTo>
                  <a:lnTo>
                    <a:pt x="2298" y="9669"/>
                  </a:lnTo>
                  <a:lnTo>
                    <a:pt x="1334" y="8692"/>
                  </a:lnTo>
                  <a:lnTo>
                    <a:pt x="1334" y="8680"/>
                  </a:lnTo>
                  <a:lnTo>
                    <a:pt x="1667" y="8359"/>
                  </a:lnTo>
                  <a:cubicBezTo>
                    <a:pt x="1763" y="8252"/>
                    <a:pt x="1798" y="8073"/>
                    <a:pt x="1703" y="7942"/>
                  </a:cubicBezTo>
                  <a:cubicBezTo>
                    <a:pt x="1429" y="7490"/>
                    <a:pt x="1215" y="7002"/>
                    <a:pt x="1108" y="6478"/>
                  </a:cubicBezTo>
                  <a:cubicBezTo>
                    <a:pt x="1084" y="6335"/>
                    <a:pt x="953" y="6216"/>
                    <a:pt x="786" y="6216"/>
                  </a:cubicBezTo>
                  <a:lnTo>
                    <a:pt x="322" y="6216"/>
                  </a:lnTo>
                  <a:cubicBezTo>
                    <a:pt x="322" y="6216"/>
                    <a:pt x="310" y="6216"/>
                    <a:pt x="310" y="6192"/>
                  </a:cubicBezTo>
                  <a:lnTo>
                    <a:pt x="310" y="4811"/>
                  </a:lnTo>
                  <a:cubicBezTo>
                    <a:pt x="310" y="4811"/>
                    <a:pt x="310" y="4799"/>
                    <a:pt x="322" y="4799"/>
                  </a:cubicBezTo>
                  <a:lnTo>
                    <a:pt x="786" y="4799"/>
                  </a:lnTo>
                  <a:cubicBezTo>
                    <a:pt x="953" y="4799"/>
                    <a:pt x="1084" y="4692"/>
                    <a:pt x="1108" y="4525"/>
                  </a:cubicBezTo>
                  <a:cubicBezTo>
                    <a:pt x="1227" y="4001"/>
                    <a:pt x="1429" y="3513"/>
                    <a:pt x="1703" y="3073"/>
                  </a:cubicBezTo>
                  <a:cubicBezTo>
                    <a:pt x="1798" y="2930"/>
                    <a:pt x="1786" y="2775"/>
                    <a:pt x="1667" y="2656"/>
                  </a:cubicBezTo>
                  <a:lnTo>
                    <a:pt x="1334" y="2322"/>
                  </a:lnTo>
                  <a:lnTo>
                    <a:pt x="1334" y="2311"/>
                  </a:lnTo>
                  <a:lnTo>
                    <a:pt x="2298" y="1346"/>
                  </a:lnTo>
                  <a:lnTo>
                    <a:pt x="2322" y="1346"/>
                  </a:lnTo>
                  <a:lnTo>
                    <a:pt x="2644" y="1668"/>
                  </a:lnTo>
                  <a:cubicBezTo>
                    <a:pt x="2707" y="1731"/>
                    <a:pt x="2796" y="1765"/>
                    <a:pt x="2885" y="1765"/>
                  </a:cubicBezTo>
                  <a:cubicBezTo>
                    <a:pt x="2946" y="1765"/>
                    <a:pt x="3007" y="1749"/>
                    <a:pt x="3060" y="1715"/>
                  </a:cubicBezTo>
                  <a:cubicBezTo>
                    <a:pt x="3513" y="1429"/>
                    <a:pt x="4001" y="1227"/>
                    <a:pt x="4525" y="1120"/>
                  </a:cubicBezTo>
                  <a:cubicBezTo>
                    <a:pt x="4668" y="1084"/>
                    <a:pt x="4787" y="953"/>
                    <a:pt x="4787" y="787"/>
                  </a:cubicBezTo>
                  <a:lnTo>
                    <a:pt x="4787" y="334"/>
                  </a:lnTo>
                  <a:cubicBezTo>
                    <a:pt x="4787" y="334"/>
                    <a:pt x="4787" y="310"/>
                    <a:pt x="4811" y="310"/>
                  </a:cubicBezTo>
                  <a:close/>
                  <a:moveTo>
                    <a:pt x="4811" y="1"/>
                  </a:moveTo>
                  <a:cubicBezTo>
                    <a:pt x="4632" y="1"/>
                    <a:pt x="4477" y="156"/>
                    <a:pt x="4477" y="334"/>
                  </a:cubicBezTo>
                  <a:lnTo>
                    <a:pt x="4477" y="798"/>
                  </a:lnTo>
                  <a:cubicBezTo>
                    <a:pt x="4477" y="798"/>
                    <a:pt x="4477" y="810"/>
                    <a:pt x="4465" y="810"/>
                  </a:cubicBezTo>
                  <a:cubicBezTo>
                    <a:pt x="3918" y="929"/>
                    <a:pt x="3370" y="1156"/>
                    <a:pt x="2906" y="1453"/>
                  </a:cubicBezTo>
                  <a:lnTo>
                    <a:pt x="2882" y="1453"/>
                  </a:lnTo>
                  <a:lnTo>
                    <a:pt x="2560" y="1120"/>
                  </a:lnTo>
                  <a:cubicBezTo>
                    <a:pt x="2495" y="1054"/>
                    <a:pt x="2408" y="1022"/>
                    <a:pt x="2322" y="1022"/>
                  </a:cubicBezTo>
                  <a:cubicBezTo>
                    <a:pt x="2236" y="1022"/>
                    <a:pt x="2150" y="1054"/>
                    <a:pt x="2084" y="1120"/>
                  </a:cubicBezTo>
                  <a:lnTo>
                    <a:pt x="1120" y="2084"/>
                  </a:lnTo>
                  <a:cubicBezTo>
                    <a:pt x="977" y="2215"/>
                    <a:pt x="977" y="2430"/>
                    <a:pt x="1120" y="2561"/>
                  </a:cubicBezTo>
                  <a:lnTo>
                    <a:pt x="1441" y="2894"/>
                  </a:lnTo>
                  <a:lnTo>
                    <a:pt x="1441" y="2906"/>
                  </a:lnTo>
                  <a:cubicBezTo>
                    <a:pt x="1132" y="3382"/>
                    <a:pt x="917" y="3906"/>
                    <a:pt x="798" y="4466"/>
                  </a:cubicBezTo>
                  <a:cubicBezTo>
                    <a:pt x="798" y="4466"/>
                    <a:pt x="798" y="4489"/>
                    <a:pt x="786" y="4489"/>
                  </a:cubicBezTo>
                  <a:lnTo>
                    <a:pt x="322" y="4489"/>
                  </a:lnTo>
                  <a:cubicBezTo>
                    <a:pt x="143" y="4489"/>
                    <a:pt x="0" y="4632"/>
                    <a:pt x="0" y="4811"/>
                  </a:cubicBezTo>
                  <a:lnTo>
                    <a:pt x="0" y="6192"/>
                  </a:lnTo>
                  <a:cubicBezTo>
                    <a:pt x="0" y="6371"/>
                    <a:pt x="143" y="6525"/>
                    <a:pt x="322" y="6525"/>
                  </a:cubicBezTo>
                  <a:lnTo>
                    <a:pt x="786" y="6525"/>
                  </a:lnTo>
                  <a:cubicBezTo>
                    <a:pt x="786" y="6525"/>
                    <a:pt x="798" y="6525"/>
                    <a:pt x="798" y="6537"/>
                  </a:cubicBezTo>
                  <a:cubicBezTo>
                    <a:pt x="917" y="7085"/>
                    <a:pt x="1143" y="7621"/>
                    <a:pt x="1441" y="8097"/>
                  </a:cubicBezTo>
                  <a:lnTo>
                    <a:pt x="1441" y="8121"/>
                  </a:lnTo>
                  <a:lnTo>
                    <a:pt x="1120" y="8442"/>
                  </a:lnTo>
                  <a:cubicBezTo>
                    <a:pt x="977" y="8573"/>
                    <a:pt x="977" y="8788"/>
                    <a:pt x="1120" y="8918"/>
                  </a:cubicBezTo>
                  <a:lnTo>
                    <a:pt x="2084" y="9883"/>
                  </a:lnTo>
                  <a:cubicBezTo>
                    <a:pt x="2150" y="9954"/>
                    <a:pt x="2236" y="9990"/>
                    <a:pt x="2322" y="9990"/>
                  </a:cubicBezTo>
                  <a:cubicBezTo>
                    <a:pt x="2408" y="9990"/>
                    <a:pt x="2495" y="9954"/>
                    <a:pt x="2560" y="9883"/>
                  </a:cubicBezTo>
                  <a:lnTo>
                    <a:pt x="2882" y="9561"/>
                  </a:lnTo>
                  <a:lnTo>
                    <a:pt x="2906" y="9561"/>
                  </a:lnTo>
                  <a:cubicBezTo>
                    <a:pt x="3370" y="9871"/>
                    <a:pt x="3894" y="10085"/>
                    <a:pt x="4465" y="10204"/>
                  </a:cubicBezTo>
                  <a:cubicBezTo>
                    <a:pt x="4465" y="10204"/>
                    <a:pt x="4477" y="10204"/>
                    <a:pt x="4477" y="10216"/>
                  </a:cubicBezTo>
                  <a:lnTo>
                    <a:pt x="4477" y="10681"/>
                  </a:lnTo>
                  <a:cubicBezTo>
                    <a:pt x="4477" y="10859"/>
                    <a:pt x="4632" y="11002"/>
                    <a:pt x="4811" y="11002"/>
                  </a:cubicBezTo>
                  <a:lnTo>
                    <a:pt x="6192" y="11002"/>
                  </a:lnTo>
                  <a:cubicBezTo>
                    <a:pt x="6370" y="11002"/>
                    <a:pt x="6513" y="10859"/>
                    <a:pt x="6513" y="10681"/>
                  </a:cubicBezTo>
                  <a:lnTo>
                    <a:pt x="6513" y="10216"/>
                  </a:lnTo>
                  <a:cubicBezTo>
                    <a:pt x="6513" y="10216"/>
                    <a:pt x="6513" y="10204"/>
                    <a:pt x="6537" y="10204"/>
                  </a:cubicBezTo>
                  <a:cubicBezTo>
                    <a:pt x="7085" y="10085"/>
                    <a:pt x="7620" y="9859"/>
                    <a:pt x="8097" y="9561"/>
                  </a:cubicBezTo>
                  <a:lnTo>
                    <a:pt x="8109" y="9561"/>
                  </a:lnTo>
                  <a:lnTo>
                    <a:pt x="8442" y="9883"/>
                  </a:lnTo>
                  <a:cubicBezTo>
                    <a:pt x="8507" y="9954"/>
                    <a:pt x="8591" y="9990"/>
                    <a:pt x="8676" y="9990"/>
                  </a:cubicBezTo>
                  <a:cubicBezTo>
                    <a:pt x="8760" y="9990"/>
                    <a:pt x="8847" y="9954"/>
                    <a:pt x="8918" y="9883"/>
                  </a:cubicBezTo>
                  <a:lnTo>
                    <a:pt x="9883" y="8918"/>
                  </a:lnTo>
                  <a:cubicBezTo>
                    <a:pt x="10014" y="8788"/>
                    <a:pt x="10014" y="8573"/>
                    <a:pt x="9883" y="8442"/>
                  </a:cubicBezTo>
                  <a:lnTo>
                    <a:pt x="9549" y="8121"/>
                  </a:lnTo>
                  <a:lnTo>
                    <a:pt x="9549" y="8097"/>
                  </a:lnTo>
                  <a:cubicBezTo>
                    <a:pt x="9871" y="7621"/>
                    <a:pt x="10073" y="7109"/>
                    <a:pt x="10192" y="6537"/>
                  </a:cubicBezTo>
                  <a:cubicBezTo>
                    <a:pt x="10192" y="6537"/>
                    <a:pt x="10192" y="6525"/>
                    <a:pt x="10204" y="6525"/>
                  </a:cubicBezTo>
                  <a:lnTo>
                    <a:pt x="10668" y="6525"/>
                  </a:lnTo>
                  <a:cubicBezTo>
                    <a:pt x="10847" y="6525"/>
                    <a:pt x="11002" y="6371"/>
                    <a:pt x="11002" y="6192"/>
                  </a:cubicBezTo>
                  <a:lnTo>
                    <a:pt x="11002" y="4811"/>
                  </a:lnTo>
                  <a:cubicBezTo>
                    <a:pt x="10978" y="4632"/>
                    <a:pt x="10835" y="4489"/>
                    <a:pt x="10657" y="4489"/>
                  </a:cubicBezTo>
                  <a:lnTo>
                    <a:pt x="10192" y="4489"/>
                  </a:lnTo>
                  <a:cubicBezTo>
                    <a:pt x="10192" y="4489"/>
                    <a:pt x="10180" y="4489"/>
                    <a:pt x="10180" y="4466"/>
                  </a:cubicBezTo>
                  <a:cubicBezTo>
                    <a:pt x="10061" y="3918"/>
                    <a:pt x="9835" y="3382"/>
                    <a:pt x="9537" y="2906"/>
                  </a:cubicBezTo>
                  <a:lnTo>
                    <a:pt x="9537" y="2894"/>
                  </a:lnTo>
                  <a:lnTo>
                    <a:pt x="9859" y="2561"/>
                  </a:lnTo>
                  <a:cubicBezTo>
                    <a:pt x="10002" y="2430"/>
                    <a:pt x="10002" y="2215"/>
                    <a:pt x="9859" y="2084"/>
                  </a:cubicBezTo>
                  <a:lnTo>
                    <a:pt x="8894" y="1120"/>
                  </a:lnTo>
                  <a:cubicBezTo>
                    <a:pt x="8829" y="1054"/>
                    <a:pt x="8743" y="1022"/>
                    <a:pt x="8656" y="1022"/>
                  </a:cubicBezTo>
                  <a:cubicBezTo>
                    <a:pt x="8570" y="1022"/>
                    <a:pt x="8484" y="1054"/>
                    <a:pt x="8418" y="1120"/>
                  </a:cubicBezTo>
                  <a:lnTo>
                    <a:pt x="8097" y="1453"/>
                  </a:lnTo>
                  <a:lnTo>
                    <a:pt x="8073" y="1453"/>
                  </a:lnTo>
                  <a:cubicBezTo>
                    <a:pt x="7597" y="1132"/>
                    <a:pt x="7085" y="929"/>
                    <a:pt x="6513" y="810"/>
                  </a:cubicBezTo>
                  <a:cubicBezTo>
                    <a:pt x="6513" y="810"/>
                    <a:pt x="6501" y="810"/>
                    <a:pt x="6501" y="798"/>
                  </a:cubicBezTo>
                  <a:lnTo>
                    <a:pt x="6501" y="334"/>
                  </a:lnTo>
                  <a:cubicBezTo>
                    <a:pt x="6501" y="156"/>
                    <a:pt x="6346" y="1"/>
                    <a:pt x="6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8251;p57">
              <a:extLst>
                <a:ext uri="{FF2B5EF4-FFF2-40B4-BE49-F238E27FC236}">
                  <a16:creationId xmlns:a16="http://schemas.microsoft.com/office/drawing/2014/main" id="{9C99F909-DC34-3641-8E40-0DCB774764F4}"/>
                </a:ext>
              </a:extLst>
            </p:cNvPr>
            <p:cNvSpPr/>
            <p:nvPr/>
          </p:nvSpPr>
          <p:spPr>
            <a:xfrm>
              <a:off x="1373049" y="1574063"/>
              <a:ext cx="181544" cy="179730"/>
            </a:xfrm>
            <a:custGeom>
              <a:avLst/>
              <a:gdLst/>
              <a:ahLst/>
              <a:cxnLst/>
              <a:rect l="l" t="t" r="r" b="b"/>
              <a:pathLst>
                <a:path w="5704" h="5647" extrusionOk="0">
                  <a:moveTo>
                    <a:pt x="3449" y="0"/>
                  </a:moveTo>
                  <a:cubicBezTo>
                    <a:pt x="3399" y="0"/>
                    <a:pt x="3349" y="1"/>
                    <a:pt x="3299" y="3"/>
                  </a:cubicBezTo>
                  <a:cubicBezTo>
                    <a:pt x="2453" y="51"/>
                    <a:pt x="1644" y="408"/>
                    <a:pt x="1036" y="1003"/>
                  </a:cubicBezTo>
                  <a:cubicBezTo>
                    <a:pt x="429" y="1611"/>
                    <a:pt x="84" y="2396"/>
                    <a:pt x="48" y="3266"/>
                  </a:cubicBezTo>
                  <a:cubicBezTo>
                    <a:pt x="1" y="4111"/>
                    <a:pt x="262" y="4933"/>
                    <a:pt x="798" y="5587"/>
                  </a:cubicBezTo>
                  <a:cubicBezTo>
                    <a:pt x="834" y="5635"/>
                    <a:pt x="882" y="5647"/>
                    <a:pt x="917" y="5647"/>
                  </a:cubicBezTo>
                  <a:cubicBezTo>
                    <a:pt x="953" y="5647"/>
                    <a:pt x="1001" y="5635"/>
                    <a:pt x="1024" y="5623"/>
                  </a:cubicBezTo>
                  <a:cubicBezTo>
                    <a:pt x="1096" y="5564"/>
                    <a:pt x="1096" y="5456"/>
                    <a:pt x="1060" y="5397"/>
                  </a:cubicBezTo>
                  <a:cubicBezTo>
                    <a:pt x="584" y="4802"/>
                    <a:pt x="322" y="4051"/>
                    <a:pt x="370" y="3278"/>
                  </a:cubicBezTo>
                  <a:cubicBezTo>
                    <a:pt x="417" y="2504"/>
                    <a:pt x="727" y="1777"/>
                    <a:pt x="1274" y="1242"/>
                  </a:cubicBezTo>
                  <a:cubicBezTo>
                    <a:pt x="1834" y="694"/>
                    <a:pt x="2560" y="384"/>
                    <a:pt x="3322" y="337"/>
                  </a:cubicBezTo>
                  <a:cubicBezTo>
                    <a:pt x="3385" y="333"/>
                    <a:pt x="3447" y="331"/>
                    <a:pt x="3509" y="331"/>
                  </a:cubicBezTo>
                  <a:cubicBezTo>
                    <a:pt x="4215" y="331"/>
                    <a:pt x="4883" y="578"/>
                    <a:pt x="5430" y="1015"/>
                  </a:cubicBezTo>
                  <a:cubicBezTo>
                    <a:pt x="5461" y="1041"/>
                    <a:pt x="5496" y="1053"/>
                    <a:pt x="5531" y="1053"/>
                  </a:cubicBezTo>
                  <a:cubicBezTo>
                    <a:pt x="5577" y="1053"/>
                    <a:pt x="5622" y="1032"/>
                    <a:pt x="5656" y="992"/>
                  </a:cubicBezTo>
                  <a:cubicBezTo>
                    <a:pt x="5704" y="920"/>
                    <a:pt x="5680" y="813"/>
                    <a:pt x="5620" y="765"/>
                  </a:cubicBezTo>
                  <a:cubicBezTo>
                    <a:pt x="5005" y="262"/>
                    <a:pt x="4232" y="0"/>
                    <a:pt x="34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8252;p57">
              <a:extLst>
                <a:ext uri="{FF2B5EF4-FFF2-40B4-BE49-F238E27FC236}">
                  <a16:creationId xmlns:a16="http://schemas.microsoft.com/office/drawing/2014/main" id="{E6F3762A-E72C-344F-8247-E83341112907}"/>
                </a:ext>
              </a:extLst>
            </p:cNvPr>
            <p:cNvSpPr/>
            <p:nvPr/>
          </p:nvSpPr>
          <p:spPr>
            <a:xfrm>
              <a:off x="1411338" y="1606368"/>
              <a:ext cx="182276" cy="186477"/>
            </a:xfrm>
            <a:custGeom>
              <a:avLst/>
              <a:gdLst/>
              <a:ahLst/>
              <a:cxnLst/>
              <a:rect l="l" t="t" r="r" b="b"/>
              <a:pathLst>
                <a:path w="5727" h="5859" extrusionOk="0">
                  <a:moveTo>
                    <a:pt x="3286" y="334"/>
                  </a:moveTo>
                  <a:lnTo>
                    <a:pt x="3286" y="1000"/>
                  </a:lnTo>
                  <a:cubicBezTo>
                    <a:pt x="3286" y="1108"/>
                    <a:pt x="3262" y="1227"/>
                    <a:pt x="3215" y="1310"/>
                  </a:cubicBezTo>
                  <a:lnTo>
                    <a:pt x="3143" y="1477"/>
                  </a:lnTo>
                  <a:cubicBezTo>
                    <a:pt x="3119" y="1501"/>
                    <a:pt x="3119" y="1524"/>
                    <a:pt x="3119" y="1548"/>
                  </a:cubicBezTo>
                  <a:lnTo>
                    <a:pt x="3119" y="1893"/>
                  </a:lnTo>
                  <a:cubicBezTo>
                    <a:pt x="3119" y="2132"/>
                    <a:pt x="3036" y="2358"/>
                    <a:pt x="2858" y="2524"/>
                  </a:cubicBezTo>
                  <a:cubicBezTo>
                    <a:pt x="2691" y="2679"/>
                    <a:pt x="2453" y="2775"/>
                    <a:pt x="2215" y="2775"/>
                  </a:cubicBezTo>
                  <a:cubicBezTo>
                    <a:pt x="1774" y="2763"/>
                    <a:pt x="1381" y="2346"/>
                    <a:pt x="1381" y="1846"/>
                  </a:cubicBezTo>
                  <a:lnTo>
                    <a:pt x="1381" y="1548"/>
                  </a:lnTo>
                  <a:cubicBezTo>
                    <a:pt x="1381" y="1524"/>
                    <a:pt x="1381" y="1501"/>
                    <a:pt x="1369" y="1477"/>
                  </a:cubicBezTo>
                  <a:lnTo>
                    <a:pt x="1262" y="1286"/>
                  </a:lnTo>
                  <a:cubicBezTo>
                    <a:pt x="1238" y="1203"/>
                    <a:pt x="1203" y="1131"/>
                    <a:pt x="1203" y="1048"/>
                  </a:cubicBezTo>
                  <a:lnTo>
                    <a:pt x="1203" y="1024"/>
                  </a:lnTo>
                  <a:cubicBezTo>
                    <a:pt x="1203" y="643"/>
                    <a:pt x="1524" y="334"/>
                    <a:pt x="1905" y="334"/>
                  </a:cubicBezTo>
                  <a:close/>
                  <a:moveTo>
                    <a:pt x="2608" y="3025"/>
                  </a:moveTo>
                  <a:cubicBezTo>
                    <a:pt x="2619" y="3084"/>
                    <a:pt x="2631" y="3132"/>
                    <a:pt x="2655" y="3179"/>
                  </a:cubicBezTo>
                  <a:lnTo>
                    <a:pt x="2512" y="3310"/>
                  </a:lnTo>
                  <a:cubicBezTo>
                    <a:pt x="2441" y="3382"/>
                    <a:pt x="2357" y="3417"/>
                    <a:pt x="2262" y="3417"/>
                  </a:cubicBezTo>
                  <a:cubicBezTo>
                    <a:pt x="2179" y="3417"/>
                    <a:pt x="2084" y="3382"/>
                    <a:pt x="2012" y="3310"/>
                  </a:cubicBezTo>
                  <a:lnTo>
                    <a:pt x="1881" y="3179"/>
                  </a:lnTo>
                  <a:cubicBezTo>
                    <a:pt x="1893" y="3132"/>
                    <a:pt x="1905" y="3084"/>
                    <a:pt x="1905" y="3025"/>
                  </a:cubicBezTo>
                  <a:cubicBezTo>
                    <a:pt x="2012" y="3060"/>
                    <a:pt x="2119" y="3084"/>
                    <a:pt x="2215" y="3084"/>
                  </a:cubicBezTo>
                  <a:lnTo>
                    <a:pt x="2250" y="3084"/>
                  </a:lnTo>
                  <a:cubicBezTo>
                    <a:pt x="2369" y="3084"/>
                    <a:pt x="2488" y="3072"/>
                    <a:pt x="2608" y="3025"/>
                  </a:cubicBezTo>
                  <a:close/>
                  <a:moveTo>
                    <a:pt x="2810" y="3441"/>
                  </a:moveTo>
                  <a:cubicBezTo>
                    <a:pt x="2858" y="3477"/>
                    <a:pt x="2905" y="3489"/>
                    <a:pt x="2941" y="3501"/>
                  </a:cubicBezTo>
                  <a:lnTo>
                    <a:pt x="3524" y="3667"/>
                  </a:lnTo>
                  <a:cubicBezTo>
                    <a:pt x="3679" y="3715"/>
                    <a:pt x="3774" y="3846"/>
                    <a:pt x="3774" y="4013"/>
                  </a:cubicBezTo>
                  <a:lnTo>
                    <a:pt x="3774" y="5108"/>
                  </a:lnTo>
                  <a:lnTo>
                    <a:pt x="3822" y="5108"/>
                  </a:lnTo>
                  <a:cubicBezTo>
                    <a:pt x="3703" y="5180"/>
                    <a:pt x="3584" y="5239"/>
                    <a:pt x="3453" y="5287"/>
                  </a:cubicBezTo>
                  <a:lnTo>
                    <a:pt x="3453" y="4310"/>
                  </a:lnTo>
                  <a:cubicBezTo>
                    <a:pt x="3453" y="4215"/>
                    <a:pt x="3381" y="4144"/>
                    <a:pt x="3286" y="4144"/>
                  </a:cubicBezTo>
                  <a:cubicBezTo>
                    <a:pt x="3203" y="4144"/>
                    <a:pt x="3119" y="4215"/>
                    <a:pt x="3119" y="4310"/>
                  </a:cubicBezTo>
                  <a:lnTo>
                    <a:pt x="3119" y="5394"/>
                  </a:lnTo>
                  <a:cubicBezTo>
                    <a:pt x="2881" y="5465"/>
                    <a:pt x="2655" y="5501"/>
                    <a:pt x="2405" y="5513"/>
                  </a:cubicBezTo>
                  <a:lnTo>
                    <a:pt x="2262" y="5513"/>
                  </a:lnTo>
                  <a:cubicBezTo>
                    <a:pt x="1965" y="5513"/>
                    <a:pt x="1667" y="5465"/>
                    <a:pt x="1381" y="5394"/>
                  </a:cubicBezTo>
                  <a:lnTo>
                    <a:pt x="1381" y="4310"/>
                  </a:lnTo>
                  <a:cubicBezTo>
                    <a:pt x="1381" y="4215"/>
                    <a:pt x="1310" y="4144"/>
                    <a:pt x="1214" y="4144"/>
                  </a:cubicBezTo>
                  <a:cubicBezTo>
                    <a:pt x="1131" y="4144"/>
                    <a:pt x="1060" y="4215"/>
                    <a:pt x="1060" y="4310"/>
                  </a:cubicBezTo>
                  <a:lnTo>
                    <a:pt x="1060" y="5287"/>
                  </a:lnTo>
                  <a:cubicBezTo>
                    <a:pt x="941" y="5227"/>
                    <a:pt x="798" y="5168"/>
                    <a:pt x="679" y="5108"/>
                  </a:cubicBezTo>
                  <a:lnTo>
                    <a:pt x="679" y="4013"/>
                  </a:lnTo>
                  <a:cubicBezTo>
                    <a:pt x="679" y="3846"/>
                    <a:pt x="786" y="3715"/>
                    <a:pt x="941" y="3667"/>
                  </a:cubicBezTo>
                  <a:lnTo>
                    <a:pt x="1512" y="3501"/>
                  </a:lnTo>
                  <a:cubicBezTo>
                    <a:pt x="1560" y="3489"/>
                    <a:pt x="1619" y="3477"/>
                    <a:pt x="1655" y="3441"/>
                  </a:cubicBezTo>
                  <a:lnTo>
                    <a:pt x="1750" y="3548"/>
                  </a:lnTo>
                  <a:cubicBezTo>
                    <a:pt x="1893" y="3679"/>
                    <a:pt x="2072" y="3739"/>
                    <a:pt x="2227" y="3739"/>
                  </a:cubicBezTo>
                  <a:cubicBezTo>
                    <a:pt x="2393" y="3739"/>
                    <a:pt x="2572" y="3679"/>
                    <a:pt x="2703" y="3548"/>
                  </a:cubicBezTo>
                  <a:lnTo>
                    <a:pt x="2810" y="3441"/>
                  </a:lnTo>
                  <a:close/>
                  <a:moveTo>
                    <a:pt x="1893" y="0"/>
                  </a:moveTo>
                  <a:cubicBezTo>
                    <a:pt x="1322" y="0"/>
                    <a:pt x="869" y="465"/>
                    <a:pt x="869" y="1024"/>
                  </a:cubicBezTo>
                  <a:lnTo>
                    <a:pt x="869" y="1048"/>
                  </a:lnTo>
                  <a:cubicBezTo>
                    <a:pt x="869" y="1179"/>
                    <a:pt x="893" y="1310"/>
                    <a:pt x="953" y="1429"/>
                  </a:cubicBezTo>
                  <a:lnTo>
                    <a:pt x="1048" y="1596"/>
                  </a:lnTo>
                  <a:lnTo>
                    <a:pt x="1048" y="1870"/>
                  </a:lnTo>
                  <a:cubicBezTo>
                    <a:pt x="1048" y="2286"/>
                    <a:pt x="1250" y="2655"/>
                    <a:pt x="1560" y="2882"/>
                  </a:cubicBezTo>
                  <a:lnTo>
                    <a:pt x="1560" y="3025"/>
                  </a:lnTo>
                  <a:cubicBezTo>
                    <a:pt x="1560" y="3096"/>
                    <a:pt x="1500" y="3179"/>
                    <a:pt x="1429" y="3203"/>
                  </a:cubicBezTo>
                  <a:lnTo>
                    <a:pt x="845" y="3370"/>
                  </a:lnTo>
                  <a:cubicBezTo>
                    <a:pt x="572" y="3453"/>
                    <a:pt x="357" y="3727"/>
                    <a:pt x="357" y="4025"/>
                  </a:cubicBezTo>
                  <a:lnTo>
                    <a:pt x="357" y="4906"/>
                  </a:lnTo>
                  <a:cubicBezTo>
                    <a:pt x="333" y="4882"/>
                    <a:pt x="310" y="4858"/>
                    <a:pt x="286" y="4846"/>
                  </a:cubicBezTo>
                  <a:cubicBezTo>
                    <a:pt x="255" y="4820"/>
                    <a:pt x="220" y="4808"/>
                    <a:pt x="185" y="4808"/>
                  </a:cubicBezTo>
                  <a:cubicBezTo>
                    <a:pt x="139" y="4808"/>
                    <a:pt x="93" y="4829"/>
                    <a:pt x="60" y="4870"/>
                  </a:cubicBezTo>
                  <a:cubicBezTo>
                    <a:pt x="0" y="4941"/>
                    <a:pt x="12" y="5037"/>
                    <a:pt x="95" y="5096"/>
                  </a:cubicBezTo>
                  <a:cubicBezTo>
                    <a:pt x="703" y="5584"/>
                    <a:pt x="1465" y="5858"/>
                    <a:pt x="2250" y="5858"/>
                  </a:cubicBezTo>
                  <a:lnTo>
                    <a:pt x="2417" y="5858"/>
                  </a:lnTo>
                  <a:cubicBezTo>
                    <a:pt x="3262" y="5811"/>
                    <a:pt x="4060" y="5453"/>
                    <a:pt x="4679" y="4858"/>
                  </a:cubicBezTo>
                  <a:cubicBezTo>
                    <a:pt x="5286" y="4251"/>
                    <a:pt x="5632" y="3453"/>
                    <a:pt x="5667" y="2596"/>
                  </a:cubicBezTo>
                  <a:cubicBezTo>
                    <a:pt x="5727" y="1727"/>
                    <a:pt x="5465" y="905"/>
                    <a:pt x="4929" y="262"/>
                  </a:cubicBezTo>
                  <a:cubicBezTo>
                    <a:pt x="4895" y="215"/>
                    <a:pt x="4846" y="194"/>
                    <a:pt x="4799" y="194"/>
                  </a:cubicBezTo>
                  <a:cubicBezTo>
                    <a:pt x="4763" y="194"/>
                    <a:pt x="4729" y="206"/>
                    <a:pt x="4703" y="227"/>
                  </a:cubicBezTo>
                  <a:cubicBezTo>
                    <a:pt x="4632" y="286"/>
                    <a:pt x="4632" y="393"/>
                    <a:pt x="4679" y="453"/>
                  </a:cubicBezTo>
                  <a:cubicBezTo>
                    <a:pt x="5155" y="1048"/>
                    <a:pt x="5405" y="1786"/>
                    <a:pt x="5358" y="2560"/>
                  </a:cubicBezTo>
                  <a:cubicBezTo>
                    <a:pt x="5310" y="3334"/>
                    <a:pt x="5001" y="4072"/>
                    <a:pt x="4453" y="4608"/>
                  </a:cubicBezTo>
                  <a:cubicBezTo>
                    <a:pt x="4346" y="4703"/>
                    <a:pt x="4239" y="4799"/>
                    <a:pt x="4143" y="4882"/>
                  </a:cubicBezTo>
                  <a:lnTo>
                    <a:pt x="4143" y="4013"/>
                  </a:lnTo>
                  <a:cubicBezTo>
                    <a:pt x="4143" y="3715"/>
                    <a:pt x="3929" y="3441"/>
                    <a:pt x="3643" y="3358"/>
                  </a:cubicBezTo>
                  <a:lnTo>
                    <a:pt x="3072" y="3191"/>
                  </a:lnTo>
                  <a:cubicBezTo>
                    <a:pt x="2989" y="3156"/>
                    <a:pt x="2929" y="3096"/>
                    <a:pt x="2929" y="3013"/>
                  </a:cubicBezTo>
                  <a:lnTo>
                    <a:pt x="2929" y="2882"/>
                  </a:lnTo>
                  <a:cubicBezTo>
                    <a:pt x="2989" y="2834"/>
                    <a:pt x="3036" y="2798"/>
                    <a:pt x="3084" y="2763"/>
                  </a:cubicBezTo>
                  <a:cubicBezTo>
                    <a:pt x="3322" y="2536"/>
                    <a:pt x="3441" y="2227"/>
                    <a:pt x="3441" y="1893"/>
                  </a:cubicBezTo>
                  <a:lnTo>
                    <a:pt x="3441" y="1596"/>
                  </a:lnTo>
                  <a:lnTo>
                    <a:pt x="3500" y="1465"/>
                  </a:lnTo>
                  <a:cubicBezTo>
                    <a:pt x="3572" y="1334"/>
                    <a:pt x="3596" y="1167"/>
                    <a:pt x="3596" y="1000"/>
                  </a:cubicBezTo>
                  <a:lnTo>
                    <a:pt x="3596" y="167"/>
                  </a:lnTo>
                  <a:cubicBezTo>
                    <a:pt x="3596" y="72"/>
                    <a:pt x="3524" y="0"/>
                    <a:pt x="3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8253;p57">
              <a:extLst>
                <a:ext uri="{FF2B5EF4-FFF2-40B4-BE49-F238E27FC236}">
                  <a16:creationId xmlns:a16="http://schemas.microsoft.com/office/drawing/2014/main" id="{7207868A-B311-FD45-86B4-496F94AB4549}"/>
                </a:ext>
              </a:extLst>
            </p:cNvPr>
            <p:cNvSpPr/>
            <p:nvPr/>
          </p:nvSpPr>
          <p:spPr>
            <a:xfrm>
              <a:off x="1461721" y="1634026"/>
              <a:ext cx="43986" cy="15564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58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5"/>
                  </a:cubicBezTo>
                  <a:cubicBezTo>
                    <a:pt x="1382" y="322"/>
                    <a:pt x="1346" y="239"/>
                    <a:pt x="1263" y="191"/>
                  </a:cubicBezTo>
                  <a:cubicBezTo>
                    <a:pt x="894" y="1"/>
                    <a:pt x="19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8254;p57">
            <a:extLst>
              <a:ext uri="{FF2B5EF4-FFF2-40B4-BE49-F238E27FC236}">
                <a16:creationId xmlns:a16="http://schemas.microsoft.com/office/drawing/2014/main" id="{7BA6628B-1DD9-E541-B393-D4556915A05B}"/>
              </a:ext>
            </a:extLst>
          </p:cNvPr>
          <p:cNvGrpSpPr/>
          <p:nvPr/>
        </p:nvGrpSpPr>
        <p:grpSpPr>
          <a:xfrm>
            <a:off x="5303854" y="1992540"/>
            <a:ext cx="345997" cy="345997"/>
            <a:chOff x="1756921" y="1509739"/>
            <a:chExt cx="345997" cy="345997"/>
          </a:xfrm>
          <a:solidFill>
            <a:schemeClr val="accent1"/>
          </a:solidFill>
        </p:grpSpPr>
        <p:sp>
          <p:nvSpPr>
            <p:cNvPr id="256" name="Google Shape;8255;p57">
              <a:extLst>
                <a:ext uri="{FF2B5EF4-FFF2-40B4-BE49-F238E27FC236}">
                  <a16:creationId xmlns:a16="http://schemas.microsoft.com/office/drawing/2014/main" id="{145F528A-2C25-424B-9010-274115BC3181}"/>
                </a:ext>
              </a:extLst>
            </p:cNvPr>
            <p:cNvSpPr/>
            <p:nvPr/>
          </p:nvSpPr>
          <p:spPr>
            <a:xfrm>
              <a:off x="1756921" y="1509739"/>
              <a:ext cx="345997" cy="345997"/>
            </a:xfrm>
            <a:custGeom>
              <a:avLst/>
              <a:gdLst/>
              <a:ahLst/>
              <a:cxnLst/>
              <a:rect l="l" t="t" r="r" b="b"/>
              <a:pathLst>
                <a:path w="10871" h="10871" extrusionOk="0">
                  <a:moveTo>
                    <a:pt x="5442" y="0"/>
                  </a:moveTo>
                  <a:cubicBezTo>
                    <a:pt x="3977" y="0"/>
                    <a:pt x="2620" y="572"/>
                    <a:pt x="1596" y="1596"/>
                  </a:cubicBezTo>
                  <a:cubicBezTo>
                    <a:pt x="572" y="2620"/>
                    <a:pt x="1" y="3989"/>
                    <a:pt x="1" y="5441"/>
                  </a:cubicBezTo>
                  <a:cubicBezTo>
                    <a:pt x="1" y="6882"/>
                    <a:pt x="572" y="8251"/>
                    <a:pt x="1596" y="9275"/>
                  </a:cubicBezTo>
                  <a:cubicBezTo>
                    <a:pt x="2620" y="10299"/>
                    <a:pt x="3989" y="10871"/>
                    <a:pt x="5442" y="10871"/>
                  </a:cubicBezTo>
                  <a:cubicBezTo>
                    <a:pt x="6882" y="10871"/>
                    <a:pt x="8252" y="10299"/>
                    <a:pt x="9276" y="9275"/>
                  </a:cubicBezTo>
                  <a:cubicBezTo>
                    <a:pt x="10299" y="8251"/>
                    <a:pt x="10871" y="6882"/>
                    <a:pt x="10871" y="5441"/>
                  </a:cubicBezTo>
                  <a:cubicBezTo>
                    <a:pt x="10871" y="5346"/>
                    <a:pt x="10871" y="5263"/>
                    <a:pt x="10859" y="5156"/>
                  </a:cubicBezTo>
                  <a:cubicBezTo>
                    <a:pt x="10859" y="5060"/>
                    <a:pt x="10788" y="5001"/>
                    <a:pt x="10692" y="5001"/>
                  </a:cubicBezTo>
                  <a:cubicBezTo>
                    <a:pt x="10609" y="5001"/>
                    <a:pt x="10549" y="5084"/>
                    <a:pt x="10549" y="5168"/>
                  </a:cubicBezTo>
                  <a:lnTo>
                    <a:pt x="10549" y="5441"/>
                  </a:lnTo>
                  <a:cubicBezTo>
                    <a:pt x="10549" y="6811"/>
                    <a:pt x="10014" y="8085"/>
                    <a:pt x="9037" y="9049"/>
                  </a:cubicBezTo>
                  <a:cubicBezTo>
                    <a:pt x="8073" y="10025"/>
                    <a:pt x="6787" y="10561"/>
                    <a:pt x="5418" y="10561"/>
                  </a:cubicBezTo>
                  <a:cubicBezTo>
                    <a:pt x="4061" y="10561"/>
                    <a:pt x="2775" y="10025"/>
                    <a:pt x="1810" y="9049"/>
                  </a:cubicBezTo>
                  <a:cubicBezTo>
                    <a:pt x="834" y="8085"/>
                    <a:pt x="298" y="6811"/>
                    <a:pt x="298" y="5441"/>
                  </a:cubicBezTo>
                  <a:cubicBezTo>
                    <a:pt x="298" y="4072"/>
                    <a:pt x="834" y="2786"/>
                    <a:pt x="1810" y="1822"/>
                  </a:cubicBezTo>
                  <a:cubicBezTo>
                    <a:pt x="2775" y="858"/>
                    <a:pt x="4061" y="322"/>
                    <a:pt x="5418" y="322"/>
                  </a:cubicBezTo>
                  <a:cubicBezTo>
                    <a:pt x="6632" y="322"/>
                    <a:pt x="7799" y="750"/>
                    <a:pt x="8728" y="1524"/>
                  </a:cubicBezTo>
                  <a:cubicBezTo>
                    <a:pt x="9633" y="2298"/>
                    <a:pt x="10264" y="3358"/>
                    <a:pt x="10466" y="4513"/>
                  </a:cubicBezTo>
                  <a:cubicBezTo>
                    <a:pt x="10476" y="4594"/>
                    <a:pt x="10547" y="4649"/>
                    <a:pt x="10612" y="4649"/>
                  </a:cubicBezTo>
                  <a:cubicBezTo>
                    <a:pt x="10623" y="4649"/>
                    <a:pt x="10634" y="4647"/>
                    <a:pt x="10645" y="4644"/>
                  </a:cubicBezTo>
                  <a:cubicBezTo>
                    <a:pt x="10740" y="4632"/>
                    <a:pt x="10800" y="4548"/>
                    <a:pt x="10776" y="4465"/>
                  </a:cubicBezTo>
                  <a:cubicBezTo>
                    <a:pt x="10561" y="3239"/>
                    <a:pt x="9907" y="2108"/>
                    <a:pt x="8930" y="1286"/>
                  </a:cubicBezTo>
                  <a:cubicBezTo>
                    <a:pt x="7954" y="465"/>
                    <a:pt x="6716" y="0"/>
                    <a:pt x="5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8256;p57">
              <a:extLst>
                <a:ext uri="{FF2B5EF4-FFF2-40B4-BE49-F238E27FC236}">
                  <a16:creationId xmlns:a16="http://schemas.microsoft.com/office/drawing/2014/main" id="{31EE2E57-DCD9-EB43-B20C-89260FAD717B}"/>
                </a:ext>
              </a:extLst>
            </p:cNvPr>
            <p:cNvSpPr/>
            <p:nvPr/>
          </p:nvSpPr>
          <p:spPr>
            <a:xfrm>
              <a:off x="1781937" y="1535488"/>
              <a:ext cx="295614" cy="295614"/>
            </a:xfrm>
            <a:custGeom>
              <a:avLst/>
              <a:gdLst/>
              <a:ahLst/>
              <a:cxnLst/>
              <a:rect l="l" t="t" r="r" b="b"/>
              <a:pathLst>
                <a:path w="9288" h="9288" extrusionOk="0">
                  <a:moveTo>
                    <a:pt x="4644" y="1"/>
                  </a:moveTo>
                  <a:cubicBezTo>
                    <a:pt x="3989" y="1"/>
                    <a:pt x="3346" y="132"/>
                    <a:pt x="2751" y="406"/>
                  </a:cubicBezTo>
                  <a:cubicBezTo>
                    <a:pt x="2167" y="656"/>
                    <a:pt x="1667" y="1025"/>
                    <a:pt x="1227" y="1489"/>
                  </a:cubicBezTo>
                  <a:cubicBezTo>
                    <a:pt x="1167" y="1549"/>
                    <a:pt x="1167" y="1656"/>
                    <a:pt x="1251" y="1715"/>
                  </a:cubicBezTo>
                  <a:cubicBezTo>
                    <a:pt x="1278" y="1743"/>
                    <a:pt x="1313" y="1757"/>
                    <a:pt x="1348" y="1757"/>
                  </a:cubicBezTo>
                  <a:cubicBezTo>
                    <a:pt x="1390" y="1757"/>
                    <a:pt x="1433" y="1737"/>
                    <a:pt x="1465" y="1692"/>
                  </a:cubicBezTo>
                  <a:cubicBezTo>
                    <a:pt x="1870" y="1263"/>
                    <a:pt x="2346" y="918"/>
                    <a:pt x="2882" y="680"/>
                  </a:cubicBezTo>
                  <a:cubicBezTo>
                    <a:pt x="3429" y="430"/>
                    <a:pt x="4025" y="310"/>
                    <a:pt x="4644" y="310"/>
                  </a:cubicBezTo>
                  <a:cubicBezTo>
                    <a:pt x="7025" y="310"/>
                    <a:pt x="8966" y="2239"/>
                    <a:pt x="8966" y="4644"/>
                  </a:cubicBezTo>
                  <a:cubicBezTo>
                    <a:pt x="8966" y="7037"/>
                    <a:pt x="7037" y="8978"/>
                    <a:pt x="4644" y="8978"/>
                  </a:cubicBezTo>
                  <a:cubicBezTo>
                    <a:pt x="2263" y="8978"/>
                    <a:pt x="310" y="7037"/>
                    <a:pt x="310" y="4644"/>
                  </a:cubicBezTo>
                  <a:cubicBezTo>
                    <a:pt x="310" y="3799"/>
                    <a:pt x="560" y="2966"/>
                    <a:pt x="1024" y="2263"/>
                  </a:cubicBezTo>
                  <a:cubicBezTo>
                    <a:pt x="1084" y="2192"/>
                    <a:pt x="1072" y="2084"/>
                    <a:pt x="989" y="2037"/>
                  </a:cubicBezTo>
                  <a:cubicBezTo>
                    <a:pt x="963" y="2020"/>
                    <a:pt x="933" y="2012"/>
                    <a:pt x="904" y="2012"/>
                  </a:cubicBezTo>
                  <a:cubicBezTo>
                    <a:pt x="850" y="2012"/>
                    <a:pt x="797" y="2038"/>
                    <a:pt x="774" y="2084"/>
                  </a:cubicBezTo>
                  <a:cubicBezTo>
                    <a:pt x="262" y="2846"/>
                    <a:pt x="0" y="3716"/>
                    <a:pt x="0" y="4644"/>
                  </a:cubicBezTo>
                  <a:cubicBezTo>
                    <a:pt x="0" y="5883"/>
                    <a:pt x="477" y="7049"/>
                    <a:pt x="1346" y="7930"/>
                  </a:cubicBezTo>
                  <a:cubicBezTo>
                    <a:pt x="2227" y="8811"/>
                    <a:pt x="3394" y="9288"/>
                    <a:pt x="4644" y="9288"/>
                  </a:cubicBezTo>
                  <a:cubicBezTo>
                    <a:pt x="5894" y="9288"/>
                    <a:pt x="7049" y="8811"/>
                    <a:pt x="7930" y="7930"/>
                  </a:cubicBezTo>
                  <a:cubicBezTo>
                    <a:pt x="8811" y="7049"/>
                    <a:pt x="9287" y="5894"/>
                    <a:pt x="9287" y="4644"/>
                  </a:cubicBezTo>
                  <a:cubicBezTo>
                    <a:pt x="9287" y="3394"/>
                    <a:pt x="8811" y="2227"/>
                    <a:pt x="7930" y="1346"/>
                  </a:cubicBezTo>
                  <a:cubicBezTo>
                    <a:pt x="7049" y="477"/>
                    <a:pt x="5894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8257;p57">
              <a:extLst>
                <a:ext uri="{FF2B5EF4-FFF2-40B4-BE49-F238E27FC236}">
                  <a16:creationId xmlns:a16="http://schemas.microsoft.com/office/drawing/2014/main" id="{458A5BC2-05E1-564F-8729-5AB747E53F11}"/>
                </a:ext>
              </a:extLst>
            </p:cNvPr>
            <p:cNvSpPr/>
            <p:nvPr/>
          </p:nvSpPr>
          <p:spPr>
            <a:xfrm>
              <a:off x="1806954" y="1677980"/>
              <a:ext cx="17441" cy="10630"/>
            </a:xfrm>
            <a:custGeom>
              <a:avLst/>
              <a:gdLst/>
              <a:ahLst/>
              <a:cxnLst/>
              <a:rect l="l" t="t" r="r" b="b"/>
              <a:pathLst>
                <a:path w="548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381" y="334"/>
                  </a:lnTo>
                  <a:cubicBezTo>
                    <a:pt x="476" y="334"/>
                    <a:pt x="548" y="251"/>
                    <a:pt x="548" y="167"/>
                  </a:cubicBezTo>
                  <a:cubicBezTo>
                    <a:pt x="548" y="72"/>
                    <a:pt x="476" y="1"/>
                    <a:pt x="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8258;p57">
              <a:extLst>
                <a:ext uri="{FF2B5EF4-FFF2-40B4-BE49-F238E27FC236}">
                  <a16:creationId xmlns:a16="http://schemas.microsoft.com/office/drawing/2014/main" id="{2D3729CB-81EB-EE48-B6C8-D23276115E71}"/>
                </a:ext>
              </a:extLst>
            </p:cNvPr>
            <p:cNvSpPr/>
            <p:nvPr/>
          </p:nvSpPr>
          <p:spPr>
            <a:xfrm>
              <a:off x="1924429" y="1560122"/>
              <a:ext cx="128106" cy="128488"/>
            </a:xfrm>
            <a:custGeom>
              <a:avLst/>
              <a:gdLst/>
              <a:ahLst/>
              <a:cxnLst/>
              <a:rect l="l" t="t" r="r" b="b"/>
              <a:pathLst>
                <a:path w="4025" h="4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870"/>
                  </a:lnTo>
                  <a:cubicBezTo>
                    <a:pt x="0" y="3954"/>
                    <a:pt x="72" y="4037"/>
                    <a:pt x="155" y="4037"/>
                  </a:cubicBezTo>
                  <a:lnTo>
                    <a:pt x="3870" y="4037"/>
                  </a:lnTo>
                  <a:cubicBezTo>
                    <a:pt x="3953" y="4037"/>
                    <a:pt x="4024" y="3954"/>
                    <a:pt x="4024" y="3870"/>
                  </a:cubicBezTo>
                  <a:cubicBezTo>
                    <a:pt x="4024" y="3775"/>
                    <a:pt x="3953" y="3704"/>
                    <a:pt x="3870" y="3704"/>
                  </a:cubicBezTo>
                  <a:lnTo>
                    <a:pt x="322" y="3704"/>
                  </a:ln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8259;p57">
              <a:extLst>
                <a:ext uri="{FF2B5EF4-FFF2-40B4-BE49-F238E27FC236}">
                  <a16:creationId xmlns:a16="http://schemas.microsoft.com/office/drawing/2014/main" id="{53338F7D-A8E0-0241-9D4A-38BBF72A6EEE}"/>
                </a:ext>
              </a:extLst>
            </p:cNvPr>
            <p:cNvSpPr/>
            <p:nvPr/>
          </p:nvSpPr>
          <p:spPr>
            <a:xfrm>
              <a:off x="1924811" y="1788644"/>
              <a:ext cx="10630" cy="17823"/>
            </a:xfrm>
            <a:custGeom>
              <a:avLst/>
              <a:gdLst/>
              <a:ahLst/>
              <a:cxnLst/>
              <a:rect l="l" t="t" r="r" b="b"/>
              <a:pathLst>
                <a:path w="334" h="560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lnTo>
                    <a:pt x="0" y="393"/>
                  </a:lnTo>
                  <a:cubicBezTo>
                    <a:pt x="0" y="488"/>
                    <a:pt x="71" y="560"/>
                    <a:pt x="167" y="560"/>
                  </a:cubicBezTo>
                  <a:cubicBezTo>
                    <a:pt x="250" y="560"/>
                    <a:pt x="333" y="488"/>
                    <a:pt x="333" y="393"/>
                  </a:cubicBezTo>
                  <a:lnTo>
                    <a:pt x="333" y="167"/>
                  </a:lnTo>
                  <a:cubicBezTo>
                    <a:pt x="333" y="84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260;p57">
              <a:extLst>
                <a:ext uri="{FF2B5EF4-FFF2-40B4-BE49-F238E27FC236}">
                  <a16:creationId xmlns:a16="http://schemas.microsoft.com/office/drawing/2014/main" id="{7C96A7A9-6D37-2E4C-93E3-6AFECB0ADFB4}"/>
                </a:ext>
              </a:extLst>
            </p:cNvPr>
            <p:cNvSpPr/>
            <p:nvPr/>
          </p:nvSpPr>
          <p:spPr>
            <a:xfrm>
              <a:off x="1841423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59"/>
                  </a:cubicBezTo>
                  <a:lnTo>
                    <a:pt x="215" y="426"/>
                  </a:lnTo>
                  <a:cubicBezTo>
                    <a:pt x="239" y="462"/>
                    <a:pt x="286" y="474"/>
                    <a:pt x="334" y="474"/>
                  </a:cubicBezTo>
                  <a:cubicBezTo>
                    <a:pt x="370" y="474"/>
                    <a:pt x="405" y="462"/>
                    <a:pt x="453" y="426"/>
                  </a:cubicBezTo>
                  <a:cubicBezTo>
                    <a:pt x="513" y="366"/>
                    <a:pt x="513" y="259"/>
                    <a:pt x="453" y="212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8261;p57">
              <a:extLst>
                <a:ext uri="{FF2B5EF4-FFF2-40B4-BE49-F238E27FC236}">
                  <a16:creationId xmlns:a16="http://schemas.microsoft.com/office/drawing/2014/main" id="{31CBDCF6-B030-2D40-98A3-4D38792DE87D}"/>
                </a:ext>
              </a:extLst>
            </p:cNvPr>
            <p:cNvSpPr/>
            <p:nvPr/>
          </p:nvSpPr>
          <p:spPr>
            <a:xfrm>
              <a:off x="2002470" y="1756243"/>
              <a:ext cx="16709" cy="15755"/>
            </a:xfrm>
            <a:custGeom>
              <a:avLst/>
              <a:gdLst/>
              <a:ahLst/>
              <a:cxnLst/>
              <a:rect l="l" t="t" r="r" b="b"/>
              <a:pathLst>
                <a:path w="525" h="495" extrusionOk="0">
                  <a:moveTo>
                    <a:pt x="175" y="0"/>
                  </a:moveTo>
                  <a:cubicBezTo>
                    <a:pt x="132" y="0"/>
                    <a:pt x="90" y="18"/>
                    <a:pt x="60" y="54"/>
                  </a:cubicBezTo>
                  <a:cubicBezTo>
                    <a:pt x="1" y="113"/>
                    <a:pt x="1" y="221"/>
                    <a:pt x="60" y="280"/>
                  </a:cubicBezTo>
                  <a:lnTo>
                    <a:pt x="227" y="447"/>
                  </a:lnTo>
                  <a:cubicBezTo>
                    <a:pt x="251" y="471"/>
                    <a:pt x="298" y="494"/>
                    <a:pt x="346" y="494"/>
                  </a:cubicBezTo>
                  <a:cubicBezTo>
                    <a:pt x="394" y="494"/>
                    <a:pt x="418" y="471"/>
                    <a:pt x="465" y="447"/>
                  </a:cubicBezTo>
                  <a:cubicBezTo>
                    <a:pt x="525" y="387"/>
                    <a:pt x="525" y="280"/>
                    <a:pt x="465" y="221"/>
                  </a:cubicBezTo>
                  <a:lnTo>
                    <a:pt x="298" y="54"/>
                  </a:lnTo>
                  <a:cubicBezTo>
                    <a:pt x="263" y="18"/>
                    <a:pt x="218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8262;p57">
              <a:extLst>
                <a:ext uri="{FF2B5EF4-FFF2-40B4-BE49-F238E27FC236}">
                  <a16:creationId xmlns:a16="http://schemas.microsoft.com/office/drawing/2014/main" id="{CD3476F5-28E3-EF48-89B4-0284167F3AB0}"/>
                </a:ext>
              </a:extLst>
            </p:cNvPr>
            <p:cNvSpPr/>
            <p:nvPr/>
          </p:nvSpPr>
          <p:spPr>
            <a:xfrm>
              <a:off x="2002470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7" y="15"/>
                    <a:pt x="227" y="45"/>
                  </a:cubicBezTo>
                  <a:lnTo>
                    <a:pt x="60" y="212"/>
                  </a:lnTo>
                  <a:cubicBezTo>
                    <a:pt x="1" y="259"/>
                    <a:pt x="1" y="366"/>
                    <a:pt x="60" y="426"/>
                  </a:cubicBezTo>
                  <a:cubicBezTo>
                    <a:pt x="96" y="462"/>
                    <a:pt x="132" y="474"/>
                    <a:pt x="179" y="474"/>
                  </a:cubicBezTo>
                  <a:cubicBezTo>
                    <a:pt x="227" y="474"/>
                    <a:pt x="251" y="462"/>
                    <a:pt x="287" y="426"/>
                  </a:cubicBezTo>
                  <a:lnTo>
                    <a:pt x="453" y="259"/>
                  </a:lnTo>
                  <a:cubicBezTo>
                    <a:pt x="513" y="212"/>
                    <a:pt x="513" y="104"/>
                    <a:pt x="453" y="45"/>
                  </a:cubicBezTo>
                  <a:cubicBezTo>
                    <a:pt x="423" y="15"/>
                    <a:pt x="382" y="0"/>
                    <a:pt x="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8263;p57">
              <a:extLst>
                <a:ext uri="{FF2B5EF4-FFF2-40B4-BE49-F238E27FC236}">
                  <a16:creationId xmlns:a16="http://schemas.microsoft.com/office/drawing/2014/main" id="{FA758351-5903-E048-85D1-15797DF7042E}"/>
                </a:ext>
              </a:extLst>
            </p:cNvPr>
            <p:cNvSpPr/>
            <p:nvPr/>
          </p:nvSpPr>
          <p:spPr>
            <a:xfrm>
              <a:off x="1841041" y="1756530"/>
              <a:ext cx="16709" cy="15468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352" y="0"/>
                  </a:moveTo>
                  <a:cubicBezTo>
                    <a:pt x="310" y="0"/>
                    <a:pt x="269" y="15"/>
                    <a:pt x="239" y="45"/>
                  </a:cubicBezTo>
                  <a:lnTo>
                    <a:pt x="72" y="212"/>
                  </a:lnTo>
                  <a:cubicBezTo>
                    <a:pt x="1" y="271"/>
                    <a:pt x="1" y="354"/>
                    <a:pt x="60" y="438"/>
                  </a:cubicBezTo>
                  <a:cubicBezTo>
                    <a:pt x="84" y="462"/>
                    <a:pt x="132" y="485"/>
                    <a:pt x="179" y="485"/>
                  </a:cubicBezTo>
                  <a:cubicBezTo>
                    <a:pt x="227" y="485"/>
                    <a:pt x="251" y="462"/>
                    <a:pt x="298" y="438"/>
                  </a:cubicBezTo>
                  <a:lnTo>
                    <a:pt x="465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4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8264;p57">
              <a:extLst>
                <a:ext uri="{FF2B5EF4-FFF2-40B4-BE49-F238E27FC236}">
                  <a16:creationId xmlns:a16="http://schemas.microsoft.com/office/drawing/2014/main" id="{D2B8838C-7231-A24F-BBCE-7CE23E83875C}"/>
                </a:ext>
              </a:extLst>
            </p:cNvPr>
            <p:cNvSpPr/>
            <p:nvPr/>
          </p:nvSpPr>
          <p:spPr>
            <a:xfrm>
              <a:off x="1816025" y="1632084"/>
              <a:ext cx="17855" cy="13336"/>
            </a:xfrm>
            <a:custGeom>
              <a:avLst/>
              <a:gdLst/>
              <a:ahLst/>
              <a:cxnLst/>
              <a:rect l="l" t="t" r="r" b="b"/>
              <a:pathLst>
                <a:path w="561" h="419" extrusionOk="0">
                  <a:moveTo>
                    <a:pt x="173" y="0"/>
                  </a:moveTo>
                  <a:cubicBezTo>
                    <a:pt x="110" y="0"/>
                    <a:pt x="51" y="36"/>
                    <a:pt x="25" y="97"/>
                  </a:cubicBezTo>
                  <a:cubicBezTo>
                    <a:pt x="1" y="181"/>
                    <a:pt x="25" y="276"/>
                    <a:pt x="120" y="312"/>
                  </a:cubicBezTo>
                  <a:lnTo>
                    <a:pt x="322" y="395"/>
                  </a:lnTo>
                  <a:cubicBezTo>
                    <a:pt x="334" y="419"/>
                    <a:pt x="370" y="419"/>
                    <a:pt x="382" y="419"/>
                  </a:cubicBezTo>
                  <a:cubicBezTo>
                    <a:pt x="441" y="419"/>
                    <a:pt x="501" y="383"/>
                    <a:pt x="537" y="312"/>
                  </a:cubicBezTo>
                  <a:cubicBezTo>
                    <a:pt x="561" y="228"/>
                    <a:pt x="513" y="133"/>
                    <a:pt x="441" y="97"/>
                  </a:cubicBezTo>
                  <a:lnTo>
                    <a:pt x="239" y="14"/>
                  </a:lnTo>
                  <a:cubicBezTo>
                    <a:pt x="217" y="5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8265;p57">
              <a:extLst>
                <a:ext uri="{FF2B5EF4-FFF2-40B4-BE49-F238E27FC236}">
                  <a16:creationId xmlns:a16="http://schemas.microsoft.com/office/drawing/2014/main" id="{76F741C0-028B-1E4C-8C6A-25B69F33295A}"/>
                </a:ext>
              </a:extLst>
            </p:cNvPr>
            <p:cNvSpPr/>
            <p:nvPr/>
          </p:nvSpPr>
          <p:spPr>
            <a:xfrm>
              <a:off x="2026341" y="1721297"/>
              <a:ext cx="17855" cy="13177"/>
            </a:xfrm>
            <a:custGeom>
              <a:avLst/>
              <a:gdLst/>
              <a:ahLst/>
              <a:cxnLst/>
              <a:rect l="l" t="t" r="r" b="b"/>
              <a:pathLst>
                <a:path w="561" h="414" extrusionOk="0">
                  <a:moveTo>
                    <a:pt x="179" y="0"/>
                  </a:moveTo>
                  <a:cubicBezTo>
                    <a:pt x="114" y="0"/>
                    <a:pt x="52" y="31"/>
                    <a:pt x="25" y="104"/>
                  </a:cubicBezTo>
                  <a:cubicBezTo>
                    <a:pt x="1" y="176"/>
                    <a:pt x="25" y="283"/>
                    <a:pt x="120" y="307"/>
                  </a:cubicBezTo>
                  <a:lnTo>
                    <a:pt x="322" y="402"/>
                  </a:lnTo>
                  <a:cubicBezTo>
                    <a:pt x="334" y="414"/>
                    <a:pt x="370" y="414"/>
                    <a:pt x="382" y="414"/>
                  </a:cubicBezTo>
                  <a:cubicBezTo>
                    <a:pt x="441" y="414"/>
                    <a:pt x="501" y="378"/>
                    <a:pt x="537" y="307"/>
                  </a:cubicBezTo>
                  <a:cubicBezTo>
                    <a:pt x="560" y="235"/>
                    <a:pt x="537" y="128"/>
                    <a:pt x="441" y="104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8266;p57">
              <a:extLst>
                <a:ext uri="{FF2B5EF4-FFF2-40B4-BE49-F238E27FC236}">
                  <a16:creationId xmlns:a16="http://schemas.microsoft.com/office/drawing/2014/main" id="{6A427AC3-E9BB-3E41-B025-9E2AF148DA34}"/>
                </a:ext>
              </a:extLst>
            </p:cNvPr>
            <p:cNvSpPr/>
            <p:nvPr/>
          </p:nvSpPr>
          <p:spPr>
            <a:xfrm>
              <a:off x="1967619" y="1569702"/>
              <a:ext cx="14036" cy="16996"/>
            </a:xfrm>
            <a:custGeom>
              <a:avLst/>
              <a:gdLst/>
              <a:ahLst/>
              <a:cxnLst/>
              <a:rect l="l" t="t" r="r" b="b"/>
              <a:pathLst>
                <a:path w="441" h="534" extrusionOk="0">
                  <a:moveTo>
                    <a:pt x="267" y="1"/>
                  </a:moveTo>
                  <a:cubicBezTo>
                    <a:pt x="204" y="1"/>
                    <a:pt x="138" y="32"/>
                    <a:pt x="119" y="105"/>
                  </a:cubicBezTo>
                  <a:lnTo>
                    <a:pt x="24" y="307"/>
                  </a:lnTo>
                  <a:cubicBezTo>
                    <a:pt x="0" y="378"/>
                    <a:pt x="24" y="486"/>
                    <a:pt x="119" y="521"/>
                  </a:cubicBezTo>
                  <a:cubicBezTo>
                    <a:pt x="131" y="521"/>
                    <a:pt x="155" y="533"/>
                    <a:pt x="179" y="533"/>
                  </a:cubicBezTo>
                  <a:cubicBezTo>
                    <a:pt x="239" y="533"/>
                    <a:pt x="298" y="498"/>
                    <a:pt x="322" y="426"/>
                  </a:cubicBezTo>
                  <a:lnTo>
                    <a:pt x="417" y="224"/>
                  </a:lnTo>
                  <a:cubicBezTo>
                    <a:pt x="441" y="140"/>
                    <a:pt x="417" y="45"/>
                    <a:pt x="322" y="9"/>
                  </a:cubicBezTo>
                  <a:cubicBezTo>
                    <a:pt x="305" y="4"/>
                    <a:pt x="286" y="1"/>
                    <a:pt x="2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8267;p57">
              <a:extLst>
                <a:ext uri="{FF2B5EF4-FFF2-40B4-BE49-F238E27FC236}">
                  <a16:creationId xmlns:a16="http://schemas.microsoft.com/office/drawing/2014/main" id="{7F20DA80-8386-A740-A6D2-0920D47453A6}"/>
                </a:ext>
              </a:extLst>
            </p:cNvPr>
            <p:cNvSpPr/>
            <p:nvPr/>
          </p:nvSpPr>
          <p:spPr>
            <a:xfrm>
              <a:off x="1877802" y="1780019"/>
              <a:ext cx="14450" cy="16996"/>
            </a:xfrm>
            <a:custGeom>
              <a:avLst/>
              <a:gdLst/>
              <a:ahLst/>
              <a:cxnLst/>
              <a:rect l="l" t="t" r="r" b="b"/>
              <a:pathLst>
                <a:path w="454" h="534" extrusionOk="0">
                  <a:moveTo>
                    <a:pt x="279" y="1"/>
                  </a:moveTo>
                  <a:cubicBezTo>
                    <a:pt x="216" y="1"/>
                    <a:pt x="147" y="32"/>
                    <a:pt x="120" y="105"/>
                  </a:cubicBezTo>
                  <a:lnTo>
                    <a:pt x="36" y="307"/>
                  </a:lnTo>
                  <a:cubicBezTo>
                    <a:pt x="1" y="378"/>
                    <a:pt x="48" y="486"/>
                    <a:pt x="120" y="509"/>
                  </a:cubicBezTo>
                  <a:cubicBezTo>
                    <a:pt x="144" y="533"/>
                    <a:pt x="167" y="533"/>
                    <a:pt x="179" y="533"/>
                  </a:cubicBezTo>
                  <a:cubicBezTo>
                    <a:pt x="239" y="533"/>
                    <a:pt x="298" y="497"/>
                    <a:pt x="334" y="426"/>
                  </a:cubicBezTo>
                  <a:lnTo>
                    <a:pt x="417" y="224"/>
                  </a:lnTo>
                  <a:cubicBezTo>
                    <a:pt x="453" y="140"/>
                    <a:pt x="417" y="45"/>
                    <a:pt x="334" y="9"/>
                  </a:cubicBezTo>
                  <a:cubicBezTo>
                    <a:pt x="317" y="4"/>
                    <a:pt x="298" y="1"/>
                    <a:pt x="2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8268;p57">
              <a:extLst>
                <a:ext uri="{FF2B5EF4-FFF2-40B4-BE49-F238E27FC236}">
                  <a16:creationId xmlns:a16="http://schemas.microsoft.com/office/drawing/2014/main" id="{DAE23EF7-ECA4-BF47-BA62-CD53274DE14A}"/>
                </a:ext>
              </a:extLst>
            </p:cNvPr>
            <p:cNvSpPr/>
            <p:nvPr/>
          </p:nvSpPr>
          <p:spPr>
            <a:xfrm>
              <a:off x="1879711" y="1568652"/>
              <a:ext cx="14418" cy="16900"/>
            </a:xfrm>
            <a:custGeom>
              <a:avLst/>
              <a:gdLst/>
              <a:ahLst/>
              <a:cxnLst/>
              <a:rect l="l" t="t" r="r" b="b"/>
              <a:pathLst>
                <a:path w="453" h="531" extrusionOk="0">
                  <a:moveTo>
                    <a:pt x="169" y="0"/>
                  </a:moveTo>
                  <a:cubicBezTo>
                    <a:pt x="153" y="0"/>
                    <a:pt x="136" y="2"/>
                    <a:pt x="119" y="7"/>
                  </a:cubicBezTo>
                  <a:cubicBezTo>
                    <a:pt x="48" y="42"/>
                    <a:pt x="0" y="138"/>
                    <a:pt x="36" y="221"/>
                  </a:cubicBezTo>
                  <a:lnTo>
                    <a:pt x="119" y="423"/>
                  </a:lnTo>
                  <a:cubicBezTo>
                    <a:pt x="155" y="495"/>
                    <a:pt x="214" y="531"/>
                    <a:pt x="274" y="531"/>
                  </a:cubicBezTo>
                  <a:cubicBezTo>
                    <a:pt x="286" y="531"/>
                    <a:pt x="322" y="531"/>
                    <a:pt x="334" y="519"/>
                  </a:cubicBezTo>
                  <a:cubicBezTo>
                    <a:pt x="405" y="483"/>
                    <a:pt x="453" y="400"/>
                    <a:pt x="417" y="304"/>
                  </a:cubicBezTo>
                  <a:lnTo>
                    <a:pt x="334" y="102"/>
                  </a:lnTo>
                  <a:cubicBezTo>
                    <a:pt x="304" y="43"/>
                    <a:pt x="243" y="0"/>
                    <a:pt x="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8269;p57">
              <a:extLst>
                <a:ext uri="{FF2B5EF4-FFF2-40B4-BE49-F238E27FC236}">
                  <a16:creationId xmlns:a16="http://schemas.microsoft.com/office/drawing/2014/main" id="{4A0EE139-311E-7A44-8A0A-53E4385881DC}"/>
                </a:ext>
              </a:extLst>
            </p:cNvPr>
            <p:cNvSpPr/>
            <p:nvPr/>
          </p:nvSpPr>
          <p:spPr>
            <a:xfrm>
              <a:off x="1965709" y="1780846"/>
              <a:ext cx="14068" cy="16900"/>
            </a:xfrm>
            <a:custGeom>
              <a:avLst/>
              <a:gdLst/>
              <a:ahLst/>
              <a:cxnLst/>
              <a:rect l="l" t="t" r="r" b="b"/>
              <a:pathLst>
                <a:path w="442" h="531" extrusionOk="0">
                  <a:moveTo>
                    <a:pt x="189" y="0"/>
                  </a:moveTo>
                  <a:cubicBezTo>
                    <a:pt x="166" y="0"/>
                    <a:pt x="143" y="6"/>
                    <a:pt x="120" y="19"/>
                  </a:cubicBezTo>
                  <a:cubicBezTo>
                    <a:pt x="37" y="43"/>
                    <a:pt x="1" y="138"/>
                    <a:pt x="25" y="221"/>
                  </a:cubicBezTo>
                  <a:lnTo>
                    <a:pt x="120" y="424"/>
                  </a:lnTo>
                  <a:cubicBezTo>
                    <a:pt x="144" y="483"/>
                    <a:pt x="203" y="531"/>
                    <a:pt x="263" y="531"/>
                  </a:cubicBezTo>
                  <a:cubicBezTo>
                    <a:pt x="275" y="531"/>
                    <a:pt x="310" y="531"/>
                    <a:pt x="322" y="519"/>
                  </a:cubicBezTo>
                  <a:cubicBezTo>
                    <a:pt x="394" y="483"/>
                    <a:pt x="441" y="400"/>
                    <a:pt x="418" y="305"/>
                  </a:cubicBezTo>
                  <a:lnTo>
                    <a:pt x="322" y="102"/>
                  </a:lnTo>
                  <a:cubicBezTo>
                    <a:pt x="305" y="42"/>
                    <a:pt x="250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8270;p57">
              <a:extLst>
                <a:ext uri="{FF2B5EF4-FFF2-40B4-BE49-F238E27FC236}">
                  <a16:creationId xmlns:a16="http://schemas.microsoft.com/office/drawing/2014/main" id="{16F33AF7-DCD4-E84A-8A3D-18C68301AA5C}"/>
                </a:ext>
              </a:extLst>
            </p:cNvPr>
            <p:cNvSpPr/>
            <p:nvPr/>
          </p:nvSpPr>
          <p:spPr>
            <a:xfrm>
              <a:off x="2026723" y="1633644"/>
              <a:ext cx="17855" cy="13304"/>
            </a:xfrm>
            <a:custGeom>
              <a:avLst/>
              <a:gdLst/>
              <a:ahLst/>
              <a:cxnLst/>
              <a:rect l="l" t="t" r="r" b="b"/>
              <a:pathLst>
                <a:path w="561" h="418" extrusionOk="0">
                  <a:moveTo>
                    <a:pt x="387" y="0"/>
                  </a:moveTo>
                  <a:cubicBezTo>
                    <a:pt x="366" y="0"/>
                    <a:pt x="345" y="4"/>
                    <a:pt x="322" y="13"/>
                  </a:cubicBezTo>
                  <a:lnTo>
                    <a:pt x="120" y="96"/>
                  </a:lnTo>
                  <a:cubicBezTo>
                    <a:pt x="48" y="132"/>
                    <a:pt x="1" y="215"/>
                    <a:pt x="25" y="310"/>
                  </a:cubicBezTo>
                  <a:cubicBezTo>
                    <a:pt x="60" y="382"/>
                    <a:pt x="120" y="417"/>
                    <a:pt x="179" y="417"/>
                  </a:cubicBezTo>
                  <a:cubicBezTo>
                    <a:pt x="191" y="417"/>
                    <a:pt x="227" y="417"/>
                    <a:pt x="239" y="394"/>
                  </a:cubicBezTo>
                  <a:lnTo>
                    <a:pt x="441" y="310"/>
                  </a:lnTo>
                  <a:cubicBezTo>
                    <a:pt x="513" y="274"/>
                    <a:pt x="560" y="191"/>
                    <a:pt x="537" y="96"/>
                  </a:cubicBezTo>
                  <a:cubicBezTo>
                    <a:pt x="509" y="41"/>
                    <a:pt x="454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8271;p57">
              <a:extLst>
                <a:ext uri="{FF2B5EF4-FFF2-40B4-BE49-F238E27FC236}">
                  <a16:creationId xmlns:a16="http://schemas.microsoft.com/office/drawing/2014/main" id="{9EBE76DA-C1E7-804F-8B7D-D0D49CB747A9}"/>
                </a:ext>
              </a:extLst>
            </p:cNvPr>
            <p:cNvSpPr/>
            <p:nvPr/>
          </p:nvSpPr>
          <p:spPr>
            <a:xfrm>
              <a:off x="1814911" y="1719419"/>
              <a:ext cx="18205" cy="13177"/>
            </a:xfrm>
            <a:custGeom>
              <a:avLst/>
              <a:gdLst/>
              <a:ahLst/>
              <a:cxnLst/>
              <a:rect l="l" t="t" r="r" b="b"/>
              <a:pathLst>
                <a:path w="572" h="414" extrusionOk="0">
                  <a:moveTo>
                    <a:pt x="382" y="1"/>
                  </a:moveTo>
                  <a:cubicBezTo>
                    <a:pt x="365" y="1"/>
                    <a:pt x="348" y="3"/>
                    <a:pt x="334" y="8"/>
                  </a:cubicBezTo>
                  <a:lnTo>
                    <a:pt x="119" y="104"/>
                  </a:lnTo>
                  <a:cubicBezTo>
                    <a:pt x="48" y="127"/>
                    <a:pt x="0" y="223"/>
                    <a:pt x="36" y="306"/>
                  </a:cubicBezTo>
                  <a:cubicBezTo>
                    <a:pt x="60" y="366"/>
                    <a:pt x="119" y="413"/>
                    <a:pt x="179" y="413"/>
                  </a:cubicBezTo>
                  <a:cubicBezTo>
                    <a:pt x="191" y="413"/>
                    <a:pt x="226" y="413"/>
                    <a:pt x="238" y="389"/>
                  </a:cubicBezTo>
                  <a:lnTo>
                    <a:pt x="453" y="306"/>
                  </a:lnTo>
                  <a:cubicBezTo>
                    <a:pt x="524" y="270"/>
                    <a:pt x="572" y="187"/>
                    <a:pt x="536" y="92"/>
                  </a:cubicBezTo>
                  <a:cubicBezTo>
                    <a:pt x="517" y="35"/>
                    <a:pt x="446" y="1"/>
                    <a:pt x="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8272;p57">
            <a:extLst>
              <a:ext uri="{FF2B5EF4-FFF2-40B4-BE49-F238E27FC236}">
                <a16:creationId xmlns:a16="http://schemas.microsoft.com/office/drawing/2014/main" id="{5E84252D-332E-B64F-AC24-B0E815C0161D}"/>
              </a:ext>
            </a:extLst>
          </p:cNvPr>
          <p:cNvGrpSpPr/>
          <p:nvPr/>
        </p:nvGrpSpPr>
        <p:grpSpPr>
          <a:xfrm>
            <a:off x="5763889" y="1993304"/>
            <a:ext cx="318721" cy="345615"/>
            <a:chOff x="2216956" y="1510503"/>
            <a:chExt cx="318721" cy="345615"/>
          </a:xfrm>
          <a:solidFill>
            <a:schemeClr val="accent1"/>
          </a:solidFill>
        </p:grpSpPr>
        <p:sp>
          <p:nvSpPr>
            <p:cNvPr id="274" name="Google Shape;8273;p57">
              <a:extLst>
                <a:ext uri="{FF2B5EF4-FFF2-40B4-BE49-F238E27FC236}">
                  <a16:creationId xmlns:a16="http://schemas.microsoft.com/office/drawing/2014/main" id="{5E5CB932-BCE4-864E-924C-54578AA0CCBD}"/>
                </a:ext>
              </a:extLst>
            </p:cNvPr>
            <p:cNvSpPr/>
            <p:nvPr/>
          </p:nvSpPr>
          <p:spPr>
            <a:xfrm>
              <a:off x="2386724" y="1510503"/>
              <a:ext cx="142524" cy="151594"/>
            </a:xfrm>
            <a:custGeom>
              <a:avLst/>
              <a:gdLst/>
              <a:ahLst/>
              <a:cxnLst/>
              <a:rect l="l" t="t" r="r" b="b"/>
              <a:pathLst>
                <a:path w="4478" h="4763" extrusionOk="0">
                  <a:moveTo>
                    <a:pt x="2315" y="1"/>
                  </a:moveTo>
                  <a:cubicBezTo>
                    <a:pt x="2179" y="1"/>
                    <a:pt x="2042" y="13"/>
                    <a:pt x="1906" y="36"/>
                  </a:cubicBezTo>
                  <a:cubicBezTo>
                    <a:pt x="1334" y="155"/>
                    <a:pt x="846" y="488"/>
                    <a:pt x="513" y="964"/>
                  </a:cubicBezTo>
                  <a:cubicBezTo>
                    <a:pt x="1" y="1738"/>
                    <a:pt x="25" y="2727"/>
                    <a:pt x="572" y="3465"/>
                  </a:cubicBezTo>
                  <a:lnTo>
                    <a:pt x="537" y="4596"/>
                  </a:lnTo>
                  <a:cubicBezTo>
                    <a:pt x="537" y="4655"/>
                    <a:pt x="560" y="4703"/>
                    <a:pt x="608" y="4727"/>
                  </a:cubicBezTo>
                  <a:cubicBezTo>
                    <a:pt x="632" y="4739"/>
                    <a:pt x="667" y="4763"/>
                    <a:pt x="691" y="4763"/>
                  </a:cubicBezTo>
                  <a:cubicBezTo>
                    <a:pt x="727" y="4763"/>
                    <a:pt x="739" y="4763"/>
                    <a:pt x="775" y="4739"/>
                  </a:cubicBezTo>
                  <a:lnTo>
                    <a:pt x="1799" y="4263"/>
                  </a:lnTo>
                  <a:cubicBezTo>
                    <a:pt x="1980" y="4308"/>
                    <a:pt x="2163" y="4331"/>
                    <a:pt x="2344" y="4331"/>
                  </a:cubicBezTo>
                  <a:cubicBezTo>
                    <a:pt x="3055" y="4331"/>
                    <a:pt x="3734" y="3986"/>
                    <a:pt x="4132" y="3370"/>
                  </a:cubicBezTo>
                  <a:cubicBezTo>
                    <a:pt x="4323" y="3096"/>
                    <a:pt x="4430" y="2774"/>
                    <a:pt x="4477" y="2453"/>
                  </a:cubicBezTo>
                  <a:cubicBezTo>
                    <a:pt x="4477" y="2358"/>
                    <a:pt x="4418" y="2274"/>
                    <a:pt x="4335" y="2262"/>
                  </a:cubicBezTo>
                  <a:cubicBezTo>
                    <a:pt x="4320" y="2259"/>
                    <a:pt x="4307" y="2257"/>
                    <a:pt x="4294" y="2257"/>
                  </a:cubicBezTo>
                  <a:cubicBezTo>
                    <a:pt x="4219" y="2257"/>
                    <a:pt x="4164" y="2312"/>
                    <a:pt x="4144" y="2393"/>
                  </a:cubicBezTo>
                  <a:cubicBezTo>
                    <a:pt x="4120" y="2667"/>
                    <a:pt x="4013" y="2941"/>
                    <a:pt x="3846" y="3179"/>
                  </a:cubicBezTo>
                  <a:cubicBezTo>
                    <a:pt x="3504" y="3697"/>
                    <a:pt x="2932" y="3992"/>
                    <a:pt x="2326" y="3992"/>
                  </a:cubicBezTo>
                  <a:cubicBezTo>
                    <a:pt x="2151" y="3992"/>
                    <a:pt x="1974" y="3968"/>
                    <a:pt x="1799" y="3917"/>
                  </a:cubicBezTo>
                  <a:cubicBezTo>
                    <a:pt x="1789" y="3914"/>
                    <a:pt x="1779" y="3913"/>
                    <a:pt x="1770" y="3913"/>
                  </a:cubicBezTo>
                  <a:cubicBezTo>
                    <a:pt x="1744" y="3913"/>
                    <a:pt x="1718" y="3924"/>
                    <a:pt x="1691" y="3941"/>
                  </a:cubicBezTo>
                  <a:lnTo>
                    <a:pt x="858" y="4322"/>
                  </a:lnTo>
                  <a:lnTo>
                    <a:pt x="906" y="3405"/>
                  </a:lnTo>
                  <a:cubicBezTo>
                    <a:pt x="906" y="3358"/>
                    <a:pt x="894" y="3334"/>
                    <a:pt x="870" y="3298"/>
                  </a:cubicBezTo>
                  <a:cubicBezTo>
                    <a:pt x="370" y="2679"/>
                    <a:pt x="334" y="1798"/>
                    <a:pt x="787" y="1131"/>
                  </a:cubicBezTo>
                  <a:cubicBezTo>
                    <a:pt x="1048" y="714"/>
                    <a:pt x="1489" y="441"/>
                    <a:pt x="1965" y="333"/>
                  </a:cubicBezTo>
                  <a:cubicBezTo>
                    <a:pt x="2084" y="313"/>
                    <a:pt x="2203" y="303"/>
                    <a:pt x="2321" y="303"/>
                  </a:cubicBezTo>
                  <a:cubicBezTo>
                    <a:pt x="2686" y="303"/>
                    <a:pt x="3040" y="403"/>
                    <a:pt x="3346" y="619"/>
                  </a:cubicBezTo>
                  <a:cubicBezTo>
                    <a:pt x="3763" y="905"/>
                    <a:pt x="4049" y="1322"/>
                    <a:pt x="4132" y="1822"/>
                  </a:cubicBezTo>
                  <a:cubicBezTo>
                    <a:pt x="4143" y="1909"/>
                    <a:pt x="4224" y="1966"/>
                    <a:pt x="4292" y="1966"/>
                  </a:cubicBezTo>
                  <a:cubicBezTo>
                    <a:pt x="4298" y="1966"/>
                    <a:pt x="4305" y="1966"/>
                    <a:pt x="4311" y="1965"/>
                  </a:cubicBezTo>
                  <a:cubicBezTo>
                    <a:pt x="4406" y="1941"/>
                    <a:pt x="4466" y="1857"/>
                    <a:pt x="4442" y="1786"/>
                  </a:cubicBezTo>
                  <a:cubicBezTo>
                    <a:pt x="4347" y="1203"/>
                    <a:pt x="4013" y="714"/>
                    <a:pt x="3525" y="369"/>
                  </a:cubicBezTo>
                  <a:cubicBezTo>
                    <a:pt x="3164" y="117"/>
                    <a:pt x="2742" y="1"/>
                    <a:pt x="23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8274;p57">
              <a:extLst>
                <a:ext uri="{FF2B5EF4-FFF2-40B4-BE49-F238E27FC236}">
                  <a16:creationId xmlns:a16="http://schemas.microsoft.com/office/drawing/2014/main" id="{112CB98D-B694-4F45-A7F4-D7F80928E8E7}"/>
                </a:ext>
              </a:extLst>
            </p:cNvPr>
            <p:cNvSpPr/>
            <p:nvPr/>
          </p:nvSpPr>
          <p:spPr>
            <a:xfrm>
              <a:off x="2423102" y="1541185"/>
              <a:ext cx="77723" cy="77723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084" y="346"/>
                  </a:moveTo>
                  <a:lnTo>
                    <a:pt x="1084" y="1215"/>
                  </a:lnTo>
                  <a:cubicBezTo>
                    <a:pt x="1084" y="1310"/>
                    <a:pt x="1168" y="1382"/>
                    <a:pt x="1251" y="1382"/>
                  </a:cubicBezTo>
                  <a:lnTo>
                    <a:pt x="2132" y="1382"/>
                  </a:lnTo>
                  <a:cubicBezTo>
                    <a:pt x="2037" y="1786"/>
                    <a:pt x="1668" y="2108"/>
                    <a:pt x="1239" y="2108"/>
                  </a:cubicBezTo>
                  <a:cubicBezTo>
                    <a:pt x="751" y="2108"/>
                    <a:pt x="346" y="1715"/>
                    <a:pt x="346" y="1215"/>
                  </a:cubicBezTo>
                  <a:cubicBezTo>
                    <a:pt x="346" y="774"/>
                    <a:pt x="656" y="417"/>
                    <a:pt x="1084" y="346"/>
                  </a:cubicBezTo>
                  <a:close/>
                  <a:moveTo>
                    <a:pt x="1215" y="0"/>
                  </a:moveTo>
                  <a:cubicBezTo>
                    <a:pt x="548" y="0"/>
                    <a:pt x="1" y="548"/>
                    <a:pt x="1" y="1215"/>
                  </a:cubicBezTo>
                  <a:cubicBezTo>
                    <a:pt x="1" y="1894"/>
                    <a:pt x="548" y="2441"/>
                    <a:pt x="1215" y="2441"/>
                  </a:cubicBezTo>
                  <a:cubicBezTo>
                    <a:pt x="1894" y="2441"/>
                    <a:pt x="2442" y="1894"/>
                    <a:pt x="2442" y="1215"/>
                  </a:cubicBezTo>
                  <a:cubicBezTo>
                    <a:pt x="2442" y="1120"/>
                    <a:pt x="2370" y="1060"/>
                    <a:pt x="2275" y="1060"/>
                  </a:cubicBezTo>
                  <a:lnTo>
                    <a:pt x="1382" y="1060"/>
                  </a:lnTo>
                  <a:lnTo>
                    <a:pt x="1382" y="167"/>
                  </a:lnTo>
                  <a:cubicBezTo>
                    <a:pt x="1382" y="72"/>
                    <a:pt x="1310" y="0"/>
                    <a:pt x="1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8275;p57">
              <a:extLst>
                <a:ext uri="{FF2B5EF4-FFF2-40B4-BE49-F238E27FC236}">
                  <a16:creationId xmlns:a16="http://schemas.microsoft.com/office/drawing/2014/main" id="{20981EEC-7546-8B41-B7B2-7166E997C56F}"/>
                </a:ext>
              </a:extLst>
            </p:cNvPr>
            <p:cNvSpPr/>
            <p:nvPr/>
          </p:nvSpPr>
          <p:spPr>
            <a:xfrm>
              <a:off x="2216956" y="1538543"/>
              <a:ext cx="318721" cy="317575"/>
            </a:xfrm>
            <a:custGeom>
              <a:avLst/>
              <a:gdLst/>
              <a:ahLst/>
              <a:cxnLst/>
              <a:rect l="l" t="t" r="r" b="b"/>
              <a:pathLst>
                <a:path w="10014" h="9978" extrusionOk="0">
                  <a:moveTo>
                    <a:pt x="3787" y="1191"/>
                  </a:moveTo>
                  <a:lnTo>
                    <a:pt x="4763" y="2179"/>
                  </a:lnTo>
                  <a:cubicBezTo>
                    <a:pt x="5347" y="2762"/>
                    <a:pt x="5466" y="3667"/>
                    <a:pt x="5037" y="4382"/>
                  </a:cubicBezTo>
                  <a:cubicBezTo>
                    <a:pt x="4989" y="4441"/>
                    <a:pt x="5001" y="4525"/>
                    <a:pt x="5061" y="4572"/>
                  </a:cubicBezTo>
                  <a:lnTo>
                    <a:pt x="5394" y="4906"/>
                  </a:lnTo>
                  <a:cubicBezTo>
                    <a:pt x="5423" y="4934"/>
                    <a:pt x="5465" y="4950"/>
                    <a:pt x="5507" y="4950"/>
                  </a:cubicBezTo>
                  <a:cubicBezTo>
                    <a:pt x="5534" y="4950"/>
                    <a:pt x="5561" y="4943"/>
                    <a:pt x="5585" y="4929"/>
                  </a:cubicBezTo>
                  <a:cubicBezTo>
                    <a:pt x="5873" y="4756"/>
                    <a:pt x="6191" y="4673"/>
                    <a:pt x="6506" y="4673"/>
                  </a:cubicBezTo>
                  <a:cubicBezTo>
                    <a:pt x="6972" y="4673"/>
                    <a:pt x="7432" y="4855"/>
                    <a:pt x="7787" y="5203"/>
                  </a:cubicBezTo>
                  <a:lnTo>
                    <a:pt x="8776" y="6179"/>
                  </a:lnTo>
                  <a:lnTo>
                    <a:pt x="6228" y="8727"/>
                  </a:lnTo>
                  <a:lnTo>
                    <a:pt x="5239" y="7751"/>
                  </a:lnTo>
                  <a:cubicBezTo>
                    <a:pt x="5025" y="7525"/>
                    <a:pt x="4870" y="7251"/>
                    <a:pt x="4787" y="6953"/>
                  </a:cubicBezTo>
                  <a:cubicBezTo>
                    <a:pt x="4644" y="6477"/>
                    <a:pt x="4728" y="5965"/>
                    <a:pt x="4978" y="5548"/>
                  </a:cubicBezTo>
                  <a:cubicBezTo>
                    <a:pt x="5025" y="5489"/>
                    <a:pt x="5001" y="5394"/>
                    <a:pt x="4942" y="5346"/>
                  </a:cubicBezTo>
                  <a:lnTo>
                    <a:pt x="4620" y="5025"/>
                  </a:lnTo>
                  <a:cubicBezTo>
                    <a:pt x="4589" y="4993"/>
                    <a:pt x="4541" y="4977"/>
                    <a:pt x="4495" y="4977"/>
                  </a:cubicBezTo>
                  <a:cubicBezTo>
                    <a:pt x="4472" y="4977"/>
                    <a:pt x="4450" y="4981"/>
                    <a:pt x="4430" y="4989"/>
                  </a:cubicBezTo>
                  <a:cubicBezTo>
                    <a:pt x="4137" y="5164"/>
                    <a:pt x="3815" y="5250"/>
                    <a:pt x="3496" y="5250"/>
                  </a:cubicBezTo>
                  <a:cubicBezTo>
                    <a:pt x="3034" y="5250"/>
                    <a:pt x="2579" y="5072"/>
                    <a:pt x="2227" y="4727"/>
                  </a:cubicBezTo>
                  <a:lnTo>
                    <a:pt x="1239" y="3739"/>
                  </a:lnTo>
                  <a:lnTo>
                    <a:pt x="3787" y="1191"/>
                  </a:lnTo>
                  <a:close/>
                  <a:moveTo>
                    <a:pt x="9288" y="6120"/>
                  </a:moveTo>
                  <a:lnTo>
                    <a:pt x="9633" y="6465"/>
                  </a:lnTo>
                  <a:lnTo>
                    <a:pt x="6513" y="9585"/>
                  </a:lnTo>
                  <a:lnTo>
                    <a:pt x="6168" y="9251"/>
                  </a:lnTo>
                  <a:lnTo>
                    <a:pt x="9109" y="6299"/>
                  </a:lnTo>
                  <a:lnTo>
                    <a:pt x="9288" y="6120"/>
                  </a:lnTo>
                  <a:close/>
                  <a:moveTo>
                    <a:pt x="3525" y="0"/>
                  </a:moveTo>
                  <a:cubicBezTo>
                    <a:pt x="3489" y="0"/>
                    <a:pt x="3442" y="24"/>
                    <a:pt x="3406" y="48"/>
                  </a:cubicBezTo>
                  <a:lnTo>
                    <a:pt x="2180" y="1286"/>
                  </a:lnTo>
                  <a:cubicBezTo>
                    <a:pt x="2120" y="1346"/>
                    <a:pt x="2120" y="1453"/>
                    <a:pt x="2180" y="1512"/>
                  </a:cubicBezTo>
                  <a:cubicBezTo>
                    <a:pt x="2209" y="1542"/>
                    <a:pt x="2248" y="1557"/>
                    <a:pt x="2287" y="1557"/>
                  </a:cubicBezTo>
                  <a:cubicBezTo>
                    <a:pt x="2325" y="1557"/>
                    <a:pt x="2364" y="1542"/>
                    <a:pt x="2394" y="1512"/>
                  </a:cubicBezTo>
                  <a:lnTo>
                    <a:pt x="3525" y="381"/>
                  </a:lnTo>
                  <a:lnTo>
                    <a:pt x="3870" y="715"/>
                  </a:lnTo>
                  <a:lnTo>
                    <a:pt x="3692" y="893"/>
                  </a:lnTo>
                  <a:lnTo>
                    <a:pt x="929" y="3667"/>
                  </a:lnTo>
                  <a:lnTo>
                    <a:pt x="751" y="3846"/>
                  </a:lnTo>
                  <a:lnTo>
                    <a:pt x="406" y="3501"/>
                  </a:lnTo>
                  <a:lnTo>
                    <a:pt x="1953" y="1953"/>
                  </a:lnTo>
                  <a:cubicBezTo>
                    <a:pt x="2013" y="1893"/>
                    <a:pt x="2013" y="1786"/>
                    <a:pt x="1953" y="1727"/>
                  </a:cubicBezTo>
                  <a:cubicBezTo>
                    <a:pt x="1924" y="1697"/>
                    <a:pt x="1882" y="1682"/>
                    <a:pt x="1840" y="1682"/>
                  </a:cubicBezTo>
                  <a:cubicBezTo>
                    <a:pt x="1799" y="1682"/>
                    <a:pt x="1757" y="1697"/>
                    <a:pt x="1727" y="1727"/>
                  </a:cubicBezTo>
                  <a:lnTo>
                    <a:pt x="60" y="3393"/>
                  </a:lnTo>
                  <a:cubicBezTo>
                    <a:pt x="1" y="3453"/>
                    <a:pt x="1" y="3560"/>
                    <a:pt x="60" y="3620"/>
                  </a:cubicBezTo>
                  <a:lnTo>
                    <a:pt x="632" y="4191"/>
                  </a:lnTo>
                  <a:cubicBezTo>
                    <a:pt x="656" y="4215"/>
                    <a:pt x="703" y="4227"/>
                    <a:pt x="751" y="4227"/>
                  </a:cubicBezTo>
                  <a:cubicBezTo>
                    <a:pt x="787" y="4227"/>
                    <a:pt x="834" y="4215"/>
                    <a:pt x="870" y="4191"/>
                  </a:cubicBezTo>
                  <a:lnTo>
                    <a:pt x="1048" y="4013"/>
                  </a:lnTo>
                  <a:lnTo>
                    <a:pt x="2025" y="4989"/>
                  </a:lnTo>
                  <a:cubicBezTo>
                    <a:pt x="2430" y="5394"/>
                    <a:pt x="2971" y="5607"/>
                    <a:pt x="3517" y="5607"/>
                  </a:cubicBezTo>
                  <a:cubicBezTo>
                    <a:pt x="3854" y="5607"/>
                    <a:pt x="4192" y="5526"/>
                    <a:pt x="4501" y="5358"/>
                  </a:cubicBezTo>
                  <a:lnTo>
                    <a:pt x="4644" y="5513"/>
                  </a:lnTo>
                  <a:cubicBezTo>
                    <a:pt x="4394" y="5989"/>
                    <a:pt x="4335" y="6537"/>
                    <a:pt x="4477" y="7061"/>
                  </a:cubicBezTo>
                  <a:cubicBezTo>
                    <a:pt x="4573" y="7406"/>
                    <a:pt x="4763" y="7727"/>
                    <a:pt x="5013" y="7977"/>
                  </a:cubicBezTo>
                  <a:lnTo>
                    <a:pt x="6001" y="8966"/>
                  </a:lnTo>
                  <a:lnTo>
                    <a:pt x="5823" y="9144"/>
                  </a:lnTo>
                  <a:cubicBezTo>
                    <a:pt x="5763" y="9204"/>
                    <a:pt x="5763" y="9311"/>
                    <a:pt x="5823" y="9370"/>
                  </a:cubicBezTo>
                  <a:lnTo>
                    <a:pt x="6394" y="9930"/>
                  </a:lnTo>
                  <a:cubicBezTo>
                    <a:pt x="6418" y="9966"/>
                    <a:pt x="6466" y="9978"/>
                    <a:pt x="6513" y="9978"/>
                  </a:cubicBezTo>
                  <a:cubicBezTo>
                    <a:pt x="6549" y="9978"/>
                    <a:pt x="6585" y="9966"/>
                    <a:pt x="6633" y="9930"/>
                  </a:cubicBezTo>
                  <a:lnTo>
                    <a:pt x="9978" y="6584"/>
                  </a:lnTo>
                  <a:cubicBezTo>
                    <a:pt x="10014" y="6525"/>
                    <a:pt x="10014" y="6418"/>
                    <a:pt x="9966" y="6358"/>
                  </a:cubicBezTo>
                  <a:lnTo>
                    <a:pt x="9395" y="5798"/>
                  </a:lnTo>
                  <a:cubicBezTo>
                    <a:pt x="9365" y="5769"/>
                    <a:pt x="9323" y="5754"/>
                    <a:pt x="9282" y="5754"/>
                  </a:cubicBezTo>
                  <a:cubicBezTo>
                    <a:pt x="9240" y="5754"/>
                    <a:pt x="9198" y="5769"/>
                    <a:pt x="9169" y="5798"/>
                  </a:cubicBezTo>
                  <a:lnTo>
                    <a:pt x="8990" y="5977"/>
                  </a:lnTo>
                  <a:lnTo>
                    <a:pt x="8014" y="4989"/>
                  </a:lnTo>
                  <a:cubicBezTo>
                    <a:pt x="7609" y="4585"/>
                    <a:pt x="7069" y="4375"/>
                    <a:pt x="6524" y="4375"/>
                  </a:cubicBezTo>
                  <a:cubicBezTo>
                    <a:pt x="6186" y="4375"/>
                    <a:pt x="5847" y="4456"/>
                    <a:pt x="5537" y="4620"/>
                  </a:cubicBezTo>
                  <a:lnTo>
                    <a:pt x="5394" y="4465"/>
                  </a:lnTo>
                  <a:cubicBezTo>
                    <a:pt x="5823" y="3655"/>
                    <a:pt x="5668" y="2655"/>
                    <a:pt x="5013" y="2000"/>
                  </a:cubicBezTo>
                  <a:lnTo>
                    <a:pt x="4037" y="1012"/>
                  </a:lnTo>
                  <a:lnTo>
                    <a:pt x="4216" y="834"/>
                  </a:lnTo>
                  <a:cubicBezTo>
                    <a:pt x="4275" y="774"/>
                    <a:pt x="4275" y="679"/>
                    <a:pt x="4216" y="619"/>
                  </a:cubicBezTo>
                  <a:lnTo>
                    <a:pt x="3644" y="48"/>
                  </a:lnTo>
                  <a:cubicBezTo>
                    <a:pt x="3620" y="24"/>
                    <a:pt x="3573" y="0"/>
                    <a:pt x="3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8276;p57">
              <a:extLst>
                <a:ext uri="{FF2B5EF4-FFF2-40B4-BE49-F238E27FC236}">
                  <a16:creationId xmlns:a16="http://schemas.microsoft.com/office/drawing/2014/main" id="{9E329880-35B6-7640-B3CE-1B0C25A279EA}"/>
                </a:ext>
              </a:extLst>
            </p:cNvPr>
            <p:cNvSpPr/>
            <p:nvPr/>
          </p:nvSpPr>
          <p:spPr>
            <a:xfrm>
              <a:off x="2275327" y="1662448"/>
              <a:ext cx="100066" cy="39434"/>
            </a:xfrm>
            <a:custGeom>
              <a:avLst/>
              <a:gdLst/>
              <a:ahLst/>
              <a:cxnLst/>
              <a:rect l="l" t="t" r="r" b="b"/>
              <a:pathLst>
                <a:path w="3144" h="1239" extrusionOk="0">
                  <a:moveTo>
                    <a:pt x="2632" y="310"/>
                  </a:moveTo>
                  <a:lnTo>
                    <a:pt x="2560" y="417"/>
                  </a:lnTo>
                  <a:cubicBezTo>
                    <a:pt x="2298" y="739"/>
                    <a:pt x="1953" y="917"/>
                    <a:pt x="1596" y="929"/>
                  </a:cubicBezTo>
                  <a:cubicBezTo>
                    <a:pt x="1239" y="929"/>
                    <a:pt x="905" y="774"/>
                    <a:pt x="643" y="477"/>
                  </a:cubicBezTo>
                  <a:cubicBezTo>
                    <a:pt x="643" y="477"/>
                    <a:pt x="584" y="393"/>
                    <a:pt x="512" y="310"/>
                  </a:cubicBezTo>
                  <a:close/>
                  <a:moveTo>
                    <a:pt x="179" y="0"/>
                  </a:moveTo>
                  <a:cubicBezTo>
                    <a:pt x="119" y="0"/>
                    <a:pt x="60" y="24"/>
                    <a:pt x="36" y="84"/>
                  </a:cubicBezTo>
                  <a:cubicBezTo>
                    <a:pt x="0" y="143"/>
                    <a:pt x="12" y="203"/>
                    <a:pt x="48" y="251"/>
                  </a:cubicBezTo>
                  <a:cubicBezTo>
                    <a:pt x="155" y="370"/>
                    <a:pt x="369" y="667"/>
                    <a:pt x="393" y="667"/>
                  </a:cubicBezTo>
                  <a:cubicBezTo>
                    <a:pt x="703" y="1036"/>
                    <a:pt x="1119" y="1239"/>
                    <a:pt x="1560" y="1239"/>
                  </a:cubicBezTo>
                  <a:lnTo>
                    <a:pt x="1596" y="1239"/>
                  </a:lnTo>
                  <a:cubicBezTo>
                    <a:pt x="2060" y="1215"/>
                    <a:pt x="2489" y="1001"/>
                    <a:pt x="2810" y="596"/>
                  </a:cubicBezTo>
                  <a:lnTo>
                    <a:pt x="3096" y="239"/>
                  </a:lnTo>
                  <a:cubicBezTo>
                    <a:pt x="3132" y="203"/>
                    <a:pt x="3144" y="143"/>
                    <a:pt x="3108" y="84"/>
                  </a:cubicBezTo>
                  <a:cubicBezTo>
                    <a:pt x="3084" y="24"/>
                    <a:pt x="3024" y="0"/>
                    <a:pt x="2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8277;p57">
              <a:extLst>
                <a:ext uri="{FF2B5EF4-FFF2-40B4-BE49-F238E27FC236}">
                  <a16:creationId xmlns:a16="http://schemas.microsoft.com/office/drawing/2014/main" id="{3F6B131A-1830-FF40-AB69-6364746A3D4F}"/>
                </a:ext>
              </a:extLst>
            </p:cNvPr>
            <p:cNvSpPr/>
            <p:nvPr/>
          </p:nvSpPr>
          <p:spPr>
            <a:xfrm>
              <a:off x="2371192" y="1745422"/>
              <a:ext cx="101211" cy="60663"/>
            </a:xfrm>
            <a:custGeom>
              <a:avLst/>
              <a:gdLst/>
              <a:ahLst/>
              <a:cxnLst/>
              <a:rect l="l" t="t" r="r" b="b"/>
              <a:pathLst>
                <a:path w="3180" h="1906" extrusionOk="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513"/>
                    <a:pt x="239" y="787"/>
                    <a:pt x="274" y="834"/>
                  </a:cubicBezTo>
                  <a:lnTo>
                    <a:pt x="1298" y="1858"/>
                  </a:lnTo>
                  <a:cubicBezTo>
                    <a:pt x="1334" y="1882"/>
                    <a:pt x="1382" y="1906"/>
                    <a:pt x="1429" y="1906"/>
                  </a:cubicBezTo>
                  <a:cubicBezTo>
                    <a:pt x="1465" y="1906"/>
                    <a:pt x="1501" y="1882"/>
                    <a:pt x="1548" y="1858"/>
                  </a:cubicBezTo>
                  <a:lnTo>
                    <a:pt x="3120" y="275"/>
                  </a:lnTo>
                  <a:cubicBezTo>
                    <a:pt x="3168" y="215"/>
                    <a:pt x="3180" y="156"/>
                    <a:pt x="3156" y="96"/>
                  </a:cubicBezTo>
                  <a:cubicBezTo>
                    <a:pt x="3120" y="37"/>
                    <a:pt x="3060" y="1"/>
                    <a:pt x="3001" y="1"/>
                  </a:cubicBezTo>
                  <a:lnTo>
                    <a:pt x="1584" y="1"/>
                  </a:lnTo>
                  <a:cubicBezTo>
                    <a:pt x="1501" y="1"/>
                    <a:pt x="1429" y="72"/>
                    <a:pt x="1429" y="156"/>
                  </a:cubicBezTo>
                  <a:cubicBezTo>
                    <a:pt x="1429" y="251"/>
                    <a:pt x="1501" y="322"/>
                    <a:pt x="1584" y="322"/>
                  </a:cubicBezTo>
                  <a:lnTo>
                    <a:pt x="2620" y="322"/>
                  </a:lnTo>
                  <a:lnTo>
                    <a:pt x="1429" y="1513"/>
                  </a:lnTo>
                  <a:lnTo>
                    <a:pt x="513" y="608"/>
                  </a:lnTo>
                  <a:cubicBezTo>
                    <a:pt x="501" y="596"/>
                    <a:pt x="393" y="489"/>
                    <a:pt x="358" y="322"/>
                  </a:cubicBezTo>
                  <a:lnTo>
                    <a:pt x="965" y="322"/>
                  </a:lnTo>
                  <a:cubicBezTo>
                    <a:pt x="1048" y="322"/>
                    <a:pt x="1132" y="251"/>
                    <a:pt x="1132" y="156"/>
                  </a:cubicBezTo>
                  <a:cubicBezTo>
                    <a:pt x="1132" y="72"/>
                    <a:pt x="1048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8278;p57">
            <a:extLst>
              <a:ext uri="{FF2B5EF4-FFF2-40B4-BE49-F238E27FC236}">
                <a16:creationId xmlns:a16="http://schemas.microsoft.com/office/drawing/2014/main" id="{DD2B2103-C047-964B-A6C5-6CF0D5FA775F}"/>
              </a:ext>
            </a:extLst>
          </p:cNvPr>
          <p:cNvGrpSpPr/>
          <p:nvPr/>
        </p:nvGrpSpPr>
        <p:grpSpPr>
          <a:xfrm>
            <a:off x="7535089" y="2051262"/>
            <a:ext cx="349052" cy="230049"/>
            <a:chOff x="3988156" y="1568461"/>
            <a:chExt cx="349052" cy="230049"/>
          </a:xfrm>
          <a:solidFill>
            <a:schemeClr val="accent1"/>
          </a:solidFill>
        </p:grpSpPr>
        <p:sp>
          <p:nvSpPr>
            <p:cNvPr id="280" name="Google Shape;8279;p57">
              <a:extLst>
                <a:ext uri="{FF2B5EF4-FFF2-40B4-BE49-F238E27FC236}">
                  <a16:creationId xmlns:a16="http://schemas.microsoft.com/office/drawing/2014/main" id="{1570A8B8-E286-D041-BD10-913D570FAF8E}"/>
                </a:ext>
              </a:extLst>
            </p:cNvPr>
            <p:cNvSpPr/>
            <p:nvPr/>
          </p:nvSpPr>
          <p:spPr>
            <a:xfrm>
              <a:off x="3988156" y="1571135"/>
              <a:ext cx="349052" cy="227376"/>
            </a:xfrm>
            <a:custGeom>
              <a:avLst/>
              <a:gdLst/>
              <a:ahLst/>
              <a:cxnLst/>
              <a:rect l="l" t="t" r="r" b="b"/>
              <a:pathLst>
                <a:path w="10967" h="7144" extrusionOk="0">
                  <a:moveTo>
                    <a:pt x="3203" y="322"/>
                  </a:moveTo>
                  <a:cubicBezTo>
                    <a:pt x="3489" y="322"/>
                    <a:pt x="3763" y="429"/>
                    <a:pt x="3977" y="631"/>
                  </a:cubicBezTo>
                  <a:lnTo>
                    <a:pt x="6168" y="2703"/>
                  </a:lnTo>
                  <a:lnTo>
                    <a:pt x="4930" y="2703"/>
                  </a:lnTo>
                  <a:lnTo>
                    <a:pt x="3072" y="322"/>
                  </a:lnTo>
                  <a:close/>
                  <a:moveTo>
                    <a:pt x="9240" y="3012"/>
                  </a:moveTo>
                  <a:cubicBezTo>
                    <a:pt x="9514" y="3036"/>
                    <a:pt x="9752" y="3143"/>
                    <a:pt x="9942" y="3346"/>
                  </a:cubicBezTo>
                  <a:lnTo>
                    <a:pt x="10049" y="3441"/>
                  </a:lnTo>
                  <a:lnTo>
                    <a:pt x="9406" y="3441"/>
                  </a:lnTo>
                  <a:lnTo>
                    <a:pt x="9406" y="3453"/>
                  </a:lnTo>
                  <a:cubicBezTo>
                    <a:pt x="9323" y="3453"/>
                    <a:pt x="9240" y="3370"/>
                    <a:pt x="9240" y="3286"/>
                  </a:cubicBezTo>
                  <a:lnTo>
                    <a:pt x="9240" y="3012"/>
                  </a:lnTo>
                  <a:close/>
                  <a:moveTo>
                    <a:pt x="6894" y="3715"/>
                  </a:moveTo>
                  <a:lnTo>
                    <a:pt x="3977" y="6477"/>
                  </a:lnTo>
                  <a:cubicBezTo>
                    <a:pt x="3763" y="6679"/>
                    <a:pt x="3501" y="6799"/>
                    <a:pt x="3203" y="6799"/>
                  </a:cubicBezTo>
                  <a:lnTo>
                    <a:pt x="3072" y="6799"/>
                  </a:lnTo>
                  <a:lnTo>
                    <a:pt x="5466" y="3715"/>
                  </a:lnTo>
                  <a:close/>
                  <a:moveTo>
                    <a:pt x="2953" y="0"/>
                  </a:moveTo>
                  <a:cubicBezTo>
                    <a:pt x="2846" y="0"/>
                    <a:pt x="2751" y="60"/>
                    <a:pt x="2703" y="143"/>
                  </a:cubicBezTo>
                  <a:cubicBezTo>
                    <a:pt x="2668" y="238"/>
                    <a:pt x="2679" y="333"/>
                    <a:pt x="2739" y="429"/>
                  </a:cubicBezTo>
                  <a:lnTo>
                    <a:pt x="4513" y="2703"/>
                  </a:lnTo>
                  <a:lnTo>
                    <a:pt x="2191" y="2703"/>
                  </a:lnTo>
                  <a:cubicBezTo>
                    <a:pt x="2096" y="2703"/>
                    <a:pt x="2013" y="2655"/>
                    <a:pt x="1953" y="2572"/>
                  </a:cubicBezTo>
                  <a:lnTo>
                    <a:pt x="1239" y="1334"/>
                  </a:lnTo>
                  <a:cubicBezTo>
                    <a:pt x="1132" y="1155"/>
                    <a:pt x="941" y="1048"/>
                    <a:pt x="727" y="1048"/>
                  </a:cubicBezTo>
                  <a:lnTo>
                    <a:pt x="274" y="1048"/>
                  </a:lnTo>
                  <a:cubicBezTo>
                    <a:pt x="120" y="1048"/>
                    <a:pt x="1" y="1167"/>
                    <a:pt x="1" y="1322"/>
                  </a:cubicBezTo>
                  <a:lnTo>
                    <a:pt x="1" y="3834"/>
                  </a:lnTo>
                  <a:cubicBezTo>
                    <a:pt x="1" y="4167"/>
                    <a:pt x="274" y="4429"/>
                    <a:pt x="596" y="4429"/>
                  </a:cubicBezTo>
                  <a:lnTo>
                    <a:pt x="1977" y="4429"/>
                  </a:lnTo>
                  <a:cubicBezTo>
                    <a:pt x="2072" y="4429"/>
                    <a:pt x="2144" y="4358"/>
                    <a:pt x="2144" y="4263"/>
                  </a:cubicBezTo>
                  <a:cubicBezTo>
                    <a:pt x="2144" y="4179"/>
                    <a:pt x="2072" y="4096"/>
                    <a:pt x="1977" y="4096"/>
                  </a:cubicBezTo>
                  <a:lnTo>
                    <a:pt x="596" y="4096"/>
                  </a:lnTo>
                  <a:cubicBezTo>
                    <a:pt x="453" y="4096"/>
                    <a:pt x="310" y="3977"/>
                    <a:pt x="310" y="3822"/>
                  </a:cubicBezTo>
                  <a:lnTo>
                    <a:pt x="310" y="1369"/>
                  </a:lnTo>
                  <a:lnTo>
                    <a:pt x="727" y="1369"/>
                  </a:lnTo>
                  <a:cubicBezTo>
                    <a:pt x="834" y="1369"/>
                    <a:pt x="905" y="1405"/>
                    <a:pt x="965" y="1500"/>
                  </a:cubicBezTo>
                  <a:lnTo>
                    <a:pt x="1679" y="2739"/>
                  </a:lnTo>
                  <a:cubicBezTo>
                    <a:pt x="1786" y="2905"/>
                    <a:pt x="1977" y="3036"/>
                    <a:pt x="2191" y="3036"/>
                  </a:cubicBezTo>
                  <a:lnTo>
                    <a:pt x="8895" y="3036"/>
                  </a:lnTo>
                  <a:lnTo>
                    <a:pt x="8895" y="3298"/>
                  </a:lnTo>
                  <a:cubicBezTo>
                    <a:pt x="8895" y="3572"/>
                    <a:pt x="9109" y="3774"/>
                    <a:pt x="9371" y="3774"/>
                  </a:cubicBezTo>
                  <a:lnTo>
                    <a:pt x="10323" y="3774"/>
                  </a:lnTo>
                  <a:lnTo>
                    <a:pt x="10538" y="3977"/>
                  </a:lnTo>
                  <a:cubicBezTo>
                    <a:pt x="10561" y="4012"/>
                    <a:pt x="10597" y="4060"/>
                    <a:pt x="10597" y="4096"/>
                  </a:cubicBezTo>
                  <a:lnTo>
                    <a:pt x="6930" y="4096"/>
                  </a:lnTo>
                  <a:lnTo>
                    <a:pt x="7382" y="3679"/>
                  </a:lnTo>
                  <a:cubicBezTo>
                    <a:pt x="7430" y="3643"/>
                    <a:pt x="7442" y="3560"/>
                    <a:pt x="7430" y="3501"/>
                  </a:cubicBezTo>
                  <a:cubicBezTo>
                    <a:pt x="7394" y="3453"/>
                    <a:pt x="7335" y="3405"/>
                    <a:pt x="7275" y="3405"/>
                  </a:cubicBezTo>
                  <a:lnTo>
                    <a:pt x="5454" y="3405"/>
                  </a:lnTo>
                  <a:cubicBezTo>
                    <a:pt x="5358" y="3405"/>
                    <a:pt x="5287" y="3453"/>
                    <a:pt x="5239" y="3501"/>
                  </a:cubicBezTo>
                  <a:lnTo>
                    <a:pt x="4775" y="4096"/>
                  </a:lnTo>
                  <a:lnTo>
                    <a:pt x="2739" y="4096"/>
                  </a:lnTo>
                  <a:cubicBezTo>
                    <a:pt x="2656" y="4096"/>
                    <a:pt x="2572" y="4179"/>
                    <a:pt x="2572" y="4263"/>
                  </a:cubicBezTo>
                  <a:cubicBezTo>
                    <a:pt x="2572" y="4358"/>
                    <a:pt x="2656" y="4429"/>
                    <a:pt x="2739" y="4429"/>
                  </a:cubicBezTo>
                  <a:lnTo>
                    <a:pt x="4525" y="4429"/>
                  </a:lnTo>
                  <a:lnTo>
                    <a:pt x="2751" y="6703"/>
                  </a:lnTo>
                  <a:cubicBezTo>
                    <a:pt x="2691" y="6787"/>
                    <a:pt x="2679" y="6906"/>
                    <a:pt x="2727" y="6989"/>
                  </a:cubicBezTo>
                  <a:cubicBezTo>
                    <a:pt x="2763" y="7084"/>
                    <a:pt x="2858" y="7144"/>
                    <a:pt x="2965" y="7144"/>
                  </a:cubicBezTo>
                  <a:lnTo>
                    <a:pt x="3203" y="7144"/>
                  </a:lnTo>
                  <a:cubicBezTo>
                    <a:pt x="3572" y="7144"/>
                    <a:pt x="3930" y="7001"/>
                    <a:pt x="4203" y="6739"/>
                  </a:cubicBezTo>
                  <a:lnTo>
                    <a:pt x="6644" y="4429"/>
                  </a:lnTo>
                  <a:lnTo>
                    <a:pt x="10716" y="4429"/>
                  </a:lnTo>
                  <a:cubicBezTo>
                    <a:pt x="10847" y="4429"/>
                    <a:pt x="10966" y="4322"/>
                    <a:pt x="10966" y="4179"/>
                  </a:cubicBezTo>
                  <a:cubicBezTo>
                    <a:pt x="10954" y="4001"/>
                    <a:pt x="10895" y="3846"/>
                    <a:pt x="10788" y="3751"/>
                  </a:cubicBezTo>
                  <a:lnTo>
                    <a:pt x="10168" y="3120"/>
                  </a:lnTo>
                  <a:cubicBezTo>
                    <a:pt x="9895" y="2858"/>
                    <a:pt x="9526" y="2703"/>
                    <a:pt x="9156" y="2703"/>
                  </a:cubicBezTo>
                  <a:lnTo>
                    <a:pt x="6620" y="2703"/>
                  </a:lnTo>
                  <a:lnTo>
                    <a:pt x="4180" y="393"/>
                  </a:lnTo>
                  <a:cubicBezTo>
                    <a:pt x="3918" y="143"/>
                    <a:pt x="3561" y="0"/>
                    <a:pt x="3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8280;p57">
              <a:extLst>
                <a:ext uri="{FF2B5EF4-FFF2-40B4-BE49-F238E27FC236}">
                  <a16:creationId xmlns:a16="http://schemas.microsoft.com/office/drawing/2014/main" id="{A4BA30C0-6A0D-8943-AC44-C014CED42EC1}"/>
                </a:ext>
              </a:extLst>
            </p:cNvPr>
            <p:cNvSpPr/>
            <p:nvPr/>
          </p:nvSpPr>
          <p:spPr>
            <a:xfrm>
              <a:off x="4188256" y="1568461"/>
              <a:ext cx="146661" cy="61809"/>
            </a:xfrm>
            <a:custGeom>
              <a:avLst/>
              <a:gdLst/>
              <a:ahLst/>
              <a:cxnLst/>
              <a:rect l="l" t="t" r="r" b="b"/>
              <a:pathLst>
                <a:path w="4608" h="1942" extrusionOk="0">
                  <a:moveTo>
                    <a:pt x="2274" y="1"/>
                  </a:moveTo>
                  <a:cubicBezTo>
                    <a:pt x="1726" y="1"/>
                    <a:pt x="1250" y="382"/>
                    <a:pt x="1095" y="882"/>
                  </a:cubicBezTo>
                  <a:cubicBezTo>
                    <a:pt x="1036" y="870"/>
                    <a:pt x="976" y="870"/>
                    <a:pt x="905" y="870"/>
                  </a:cubicBezTo>
                  <a:cubicBezTo>
                    <a:pt x="393" y="870"/>
                    <a:pt x="0" y="1263"/>
                    <a:pt x="0" y="1775"/>
                  </a:cubicBezTo>
                  <a:cubicBezTo>
                    <a:pt x="12" y="1882"/>
                    <a:pt x="83" y="1941"/>
                    <a:pt x="179" y="1941"/>
                  </a:cubicBezTo>
                  <a:lnTo>
                    <a:pt x="2929" y="1941"/>
                  </a:lnTo>
                  <a:cubicBezTo>
                    <a:pt x="3012" y="1941"/>
                    <a:pt x="3096" y="1870"/>
                    <a:pt x="3096" y="1775"/>
                  </a:cubicBezTo>
                  <a:cubicBezTo>
                    <a:pt x="3096" y="1680"/>
                    <a:pt x="3012" y="1608"/>
                    <a:pt x="2929" y="1608"/>
                  </a:cubicBezTo>
                  <a:lnTo>
                    <a:pt x="357" y="1608"/>
                  </a:lnTo>
                  <a:cubicBezTo>
                    <a:pt x="429" y="1358"/>
                    <a:pt x="655" y="1179"/>
                    <a:pt x="917" y="1179"/>
                  </a:cubicBezTo>
                  <a:cubicBezTo>
                    <a:pt x="1012" y="1179"/>
                    <a:pt x="1084" y="1191"/>
                    <a:pt x="1155" y="1239"/>
                  </a:cubicBezTo>
                  <a:cubicBezTo>
                    <a:pt x="1179" y="1245"/>
                    <a:pt x="1206" y="1248"/>
                    <a:pt x="1232" y="1248"/>
                  </a:cubicBezTo>
                  <a:cubicBezTo>
                    <a:pt x="1259" y="1248"/>
                    <a:pt x="1286" y="1245"/>
                    <a:pt x="1310" y="1239"/>
                  </a:cubicBezTo>
                  <a:cubicBezTo>
                    <a:pt x="1345" y="1203"/>
                    <a:pt x="1381" y="1168"/>
                    <a:pt x="1381" y="1120"/>
                  </a:cubicBezTo>
                  <a:cubicBezTo>
                    <a:pt x="1441" y="667"/>
                    <a:pt x="1822" y="334"/>
                    <a:pt x="2274" y="334"/>
                  </a:cubicBezTo>
                  <a:cubicBezTo>
                    <a:pt x="2691" y="334"/>
                    <a:pt x="3048" y="608"/>
                    <a:pt x="3155" y="1001"/>
                  </a:cubicBezTo>
                  <a:cubicBezTo>
                    <a:pt x="3167" y="1048"/>
                    <a:pt x="3191" y="1072"/>
                    <a:pt x="3227" y="1108"/>
                  </a:cubicBezTo>
                  <a:cubicBezTo>
                    <a:pt x="3241" y="1122"/>
                    <a:pt x="3267" y="1128"/>
                    <a:pt x="3296" y="1128"/>
                  </a:cubicBezTo>
                  <a:cubicBezTo>
                    <a:pt x="3316" y="1128"/>
                    <a:pt x="3338" y="1125"/>
                    <a:pt x="3358" y="1120"/>
                  </a:cubicBezTo>
                  <a:cubicBezTo>
                    <a:pt x="3429" y="1084"/>
                    <a:pt x="3512" y="1072"/>
                    <a:pt x="3584" y="1072"/>
                  </a:cubicBezTo>
                  <a:cubicBezTo>
                    <a:pt x="3905" y="1072"/>
                    <a:pt x="4191" y="1310"/>
                    <a:pt x="4262" y="1608"/>
                  </a:cubicBezTo>
                  <a:lnTo>
                    <a:pt x="3667" y="1608"/>
                  </a:lnTo>
                  <a:cubicBezTo>
                    <a:pt x="3584" y="1608"/>
                    <a:pt x="3512" y="1680"/>
                    <a:pt x="3512" y="1775"/>
                  </a:cubicBezTo>
                  <a:cubicBezTo>
                    <a:pt x="3512" y="1870"/>
                    <a:pt x="3584" y="1941"/>
                    <a:pt x="3667" y="1941"/>
                  </a:cubicBezTo>
                  <a:lnTo>
                    <a:pt x="4441" y="1941"/>
                  </a:lnTo>
                  <a:cubicBezTo>
                    <a:pt x="4536" y="1941"/>
                    <a:pt x="4608" y="1870"/>
                    <a:pt x="4608" y="1775"/>
                  </a:cubicBezTo>
                  <a:cubicBezTo>
                    <a:pt x="4608" y="1203"/>
                    <a:pt x="4143" y="751"/>
                    <a:pt x="3584" y="751"/>
                  </a:cubicBezTo>
                  <a:cubicBezTo>
                    <a:pt x="3524" y="751"/>
                    <a:pt x="3465" y="751"/>
                    <a:pt x="3405" y="763"/>
                  </a:cubicBezTo>
                  <a:cubicBezTo>
                    <a:pt x="3227" y="298"/>
                    <a:pt x="2774" y="1"/>
                    <a:pt x="2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8281;p57">
              <a:extLst>
                <a:ext uri="{FF2B5EF4-FFF2-40B4-BE49-F238E27FC236}">
                  <a16:creationId xmlns:a16="http://schemas.microsoft.com/office/drawing/2014/main" id="{746BC2E0-C792-0140-A85D-D692BEDDBC4C}"/>
                </a:ext>
              </a:extLst>
            </p:cNvPr>
            <p:cNvSpPr/>
            <p:nvPr/>
          </p:nvSpPr>
          <p:spPr>
            <a:xfrm>
              <a:off x="4123805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cubicBezTo>
                    <a:pt x="311" y="417"/>
                    <a:pt x="418" y="322"/>
                    <a:pt x="418" y="203"/>
                  </a:cubicBezTo>
                  <a:cubicBezTo>
                    <a:pt x="418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8282;p57">
              <a:extLst>
                <a:ext uri="{FF2B5EF4-FFF2-40B4-BE49-F238E27FC236}">
                  <a16:creationId xmlns:a16="http://schemas.microsoft.com/office/drawing/2014/main" id="{6EAFC066-8B35-4B42-89B9-38F3340FC336}"/>
                </a:ext>
              </a:extLst>
            </p:cNvPr>
            <p:cNvSpPr/>
            <p:nvPr/>
          </p:nvSpPr>
          <p:spPr>
            <a:xfrm>
              <a:off x="4096147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18" y="322"/>
                    <a:pt x="418" y="203"/>
                  </a:cubicBezTo>
                  <a:cubicBezTo>
                    <a:pt x="418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8283;p57">
              <a:extLst>
                <a:ext uri="{FF2B5EF4-FFF2-40B4-BE49-F238E27FC236}">
                  <a16:creationId xmlns:a16="http://schemas.microsoft.com/office/drawing/2014/main" id="{9F650548-78A7-F94C-9BC9-A8C2CF8258A7}"/>
                </a:ext>
              </a:extLst>
            </p:cNvPr>
            <p:cNvSpPr/>
            <p:nvPr/>
          </p:nvSpPr>
          <p:spPr>
            <a:xfrm>
              <a:off x="4068871" y="1677598"/>
              <a:ext cx="13686" cy="1330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2" y="84"/>
                    <a:pt x="12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22"/>
                    <a:pt x="429" y="203"/>
                  </a:cubicBezTo>
                  <a:cubicBezTo>
                    <a:pt x="429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8284;p57">
              <a:extLst>
                <a:ext uri="{FF2B5EF4-FFF2-40B4-BE49-F238E27FC236}">
                  <a16:creationId xmlns:a16="http://schemas.microsoft.com/office/drawing/2014/main" id="{818B1D92-872E-774B-BA72-3ABBF5D3A843}"/>
                </a:ext>
              </a:extLst>
            </p:cNvPr>
            <p:cNvSpPr/>
            <p:nvPr/>
          </p:nvSpPr>
          <p:spPr>
            <a:xfrm>
              <a:off x="4041594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8285;p57">
              <a:extLst>
                <a:ext uri="{FF2B5EF4-FFF2-40B4-BE49-F238E27FC236}">
                  <a16:creationId xmlns:a16="http://schemas.microsoft.com/office/drawing/2014/main" id="{AF15E0BD-CAE6-2D4C-ABEC-C3475CCE9791}"/>
                </a:ext>
              </a:extLst>
            </p:cNvPr>
            <p:cNvSpPr/>
            <p:nvPr/>
          </p:nvSpPr>
          <p:spPr>
            <a:xfrm>
              <a:off x="4239402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8286;p57">
            <a:extLst>
              <a:ext uri="{FF2B5EF4-FFF2-40B4-BE49-F238E27FC236}">
                <a16:creationId xmlns:a16="http://schemas.microsoft.com/office/drawing/2014/main" id="{2C1CBF30-5DC7-224F-96A0-EA59443E0924}"/>
              </a:ext>
            </a:extLst>
          </p:cNvPr>
          <p:cNvGrpSpPr/>
          <p:nvPr/>
        </p:nvGrpSpPr>
        <p:grpSpPr>
          <a:xfrm>
            <a:off x="6179970" y="1982674"/>
            <a:ext cx="379002" cy="366112"/>
            <a:chOff x="2633037" y="1499873"/>
            <a:chExt cx="379002" cy="366112"/>
          </a:xfrm>
          <a:solidFill>
            <a:schemeClr val="accent1"/>
          </a:solidFill>
        </p:grpSpPr>
        <p:sp>
          <p:nvSpPr>
            <p:cNvPr id="288" name="Google Shape;8287;p57">
              <a:extLst>
                <a:ext uri="{FF2B5EF4-FFF2-40B4-BE49-F238E27FC236}">
                  <a16:creationId xmlns:a16="http://schemas.microsoft.com/office/drawing/2014/main" id="{AC323C91-96A4-1545-8BFB-9C084F59D024}"/>
                </a:ext>
              </a:extLst>
            </p:cNvPr>
            <p:cNvSpPr/>
            <p:nvPr/>
          </p:nvSpPr>
          <p:spPr>
            <a:xfrm>
              <a:off x="2798635" y="1499873"/>
              <a:ext cx="20497" cy="106145"/>
            </a:xfrm>
            <a:custGeom>
              <a:avLst/>
              <a:gdLst/>
              <a:ahLst/>
              <a:cxnLst/>
              <a:rect l="l" t="t" r="r" b="b"/>
              <a:pathLst>
                <a:path w="644" h="3335" extrusionOk="0">
                  <a:moveTo>
                    <a:pt x="453" y="1"/>
                  </a:moveTo>
                  <a:cubicBezTo>
                    <a:pt x="346" y="1"/>
                    <a:pt x="263" y="96"/>
                    <a:pt x="263" y="191"/>
                  </a:cubicBezTo>
                  <a:cubicBezTo>
                    <a:pt x="263" y="394"/>
                    <a:pt x="215" y="477"/>
                    <a:pt x="156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56" y="1763"/>
                  </a:cubicBezTo>
                  <a:cubicBezTo>
                    <a:pt x="215" y="1882"/>
                    <a:pt x="263" y="1965"/>
                    <a:pt x="263" y="2156"/>
                  </a:cubicBezTo>
                  <a:cubicBezTo>
                    <a:pt x="263" y="2358"/>
                    <a:pt x="215" y="2441"/>
                    <a:pt x="156" y="2561"/>
                  </a:cubicBezTo>
                  <a:cubicBezTo>
                    <a:pt x="72" y="2692"/>
                    <a:pt x="1" y="2846"/>
                    <a:pt x="1" y="3144"/>
                  </a:cubicBezTo>
                  <a:cubicBezTo>
                    <a:pt x="1" y="3239"/>
                    <a:pt x="96" y="3334"/>
                    <a:pt x="191" y="3334"/>
                  </a:cubicBezTo>
                  <a:cubicBezTo>
                    <a:pt x="298" y="3334"/>
                    <a:pt x="394" y="3239"/>
                    <a:pt x="394" y="3144"/>
                  </a:cubicBezTo>
                  <a:cubicBezTo>
                    <a:pt x="394" y="2942"/>
                    <a:pt x="429" y="2858"/>
                    <a:pt x="489" y="2739"/>
                  </a:cubicBezTo>
                  <a:cubicBezTo>
                    <a:pt x="572" y="2608"/>
                    <a:pt x="644" y="2453"/>
                    <a:pt x="644" y="2156"/>
                  </a:cubicBezTo>
                  <a:cubicBezTo>
                    <a:pt x="644" y="1882"/>
                    <a:pt x="572" y="1715"/>
                    <a:pt x="489" y="1584"/>
                  </a:cubicBezTo>
                  <a:cubicBezTo>
                    <a:pt x="429" y="1465"/>
                    <a:pt x="394" y="1370"/>
                    <a:pt x="394" y="1179"/>
                  </a:cubicBezTo>
                  <a:cubicBezTo>
                    <a:pt x="394" y="989"/>
                    <a:pt x="429" y="894"/>
                    <a:pt x="489" y="775"/>
                  </a:cubicBezTo>
                  <a:cubicBezTo>
                    <a:pt x="572" y="644"/>
                    <a:pt x="644" y="489"/>
                    <a:pt x="644" y="191"/>
                  </a:cubicBezTo>
                  <a:cubicBezTo>
                    <a:pt x="644" y="96"/>
                    <a:pt x="549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8288;p57">
              <a:extLst>
                <a:ext uri="{FF2B5EF4-FFF2-40B4-BE49-F238E27FC236}">
                  <a16:creationId xmlns:a16="http://schemas.microsoft.com/office/drawing/2014/main" id="{B8473892-8438-A747-B12E-91B9387E277F}"/>
                </a:ext>
              </a:extLst>
            </p:cNvPr>
            <p:cNvSpPr/>
            <p:nvPr/>
          </p:nvSpPr>
          <p:spPr>
            <a:xfrm>
              <a:off x="2847140" y="1499873"/>
              <a:ext cx="20115" cy="106145"/>
            </a:xfrm>
            <a:custGeom>
              <a:avLst/>
              <a:gdLst/>
              <a:ahLst/>
              <a:cxnLst/>
              <a:rect l="l" t="t" r="r" b="b"/>
              <a:pathLst>
                <a:path w="632" h="3335" extrusionOk="0">
                  <a:moveTo>
                    <a:pt x="441" y="1"/>
                  </a:moveTo>
                  <a:cubicBezTo>
                    <a:pt x="334" y="1"/>
                    <a:pt x="251" y="96"/>
                    <a:pt x="251" y="191"/>
                  </a:cubicBezTo>
                  <a:cubicBezTo>
                    <a:pt x="251" y="394"/>
                    <a:pt x="203" y="477"/>
                    <a:pt x="144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44" y="1763"/>
                  </a:cubicBezTo>
                  <a:cubicBezTo>
                    <a:pt x="203" y="1882"/>
                    <a:pt x="251" y="1965"/>
                    <a:pt x="251" y="2156"/>
                  </a:cubicBezTo>
                  <a:cubicBezTo>
                    <a:pt x="251" y="2358"/>
                    <a:pt x="203" y="2441"/>
                    <a:pt x="144" y="2561"/>
                  </a:cubicBezTo>
                  <a:cubicBezTo>
                    <a:pt x="84" y="2692"/>
                    <a:pt x="1" y="2846"/>
                    <a:pt x="1" y="3144"/>
                  </a:cubicBezTo>
                  <a:cubicBezTo>
                    <a:pt x="1" y="3239"/>
                    <a:pt x="84" y="3334"/>
                    <a:pt x="191" y="3334"/>
                  </a:cubicBezTo>
                  <a:cubicBezTo>
                    <a:pt x="298" y="3334"/>
                    <a:pt x="382" y="3239"/>
                    <a:pt x="382" y="3144"/>
                  </a:cubicBezTo>
                  <a:cubicBezTo>
                    <a:pt x="382" y="2942"/>
                    <a:pt x="429" y="2858"/>
                    <a:pt x="489" y="2739"/>
                  </a:cubicBezTo>
                  <a:cubicBezTo>
                    <a:pt x="560" y="2608"/>
                    <a:pt x="632" y="2453"/>
                    <a:pt x="632" y="2156"/>
                  </a:cubicBezTo>
                  <a:cubicBezTo>
                    <a:pt x="632" y="1882"/>
                    <a:pt x="560" y="1715"/>
                    <a:pt x="489" y="1584"/>
                  </a:cubicBezTo>
                  <a:cubicBezTo>
                    <a:pt x="429" y="1465"/>
                    <a:pt x="382" y="1370"/>
                    <a:pt x="382" y="1179"/>
                  </a:cubicBezTo>
                  <a:cubicBezTo>
                    <a:pt x="382" y="989"/>
                    <a:pt x="429" y="894"/>
                    <a:pt x="489" y="775"/>
                  </a:cubicBezTo>
                  <a:cubicBezTo>
                    <a:pt x="560" y="644"/>
                    <a:pt x="632" y="489"/>
                    <a:pt x="632" y="191"/>
                  </a:cubicBezTo>
                  <a:cubicBezTo>
                    <a:pt x="632" y="96"/>
                    <a:pt x="549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8289;p57">
              <a:extLst>
                <a:ext uri="{FF2B5EF4-FFF2-40B4-BE49-F238E27FC236}">
                  <a16:creationId xmlns:a16="http://schemas.microsoft.com/office/drawing/2014/main" id="{47D6617C-BD95-0249-8105-5F758A886B02}"/>
                </a:ext>
              </a:extLst>
            </p:cNvPr>
            <p:cNvSpPr/>
            <p:nvPr/>
          </p:nvSpPr>
          <p:spPr>
            <a:xfrm>
              <a:off x="2652738" y="1825405"/>
              <a:ext cx="359301" cy="40580"/>
            </a:xfrm>
            <a:custGeom>
              <a:avLst/>
              <a:gdLst/>
              <a:ahLst/>
              <a:cxnLst/>
              <a:rect l="l" t="t" r="r" b="b"/>
              <a:pathLst>
                <a:path w="11289" h="1275" extrusionOk="0">
                  <a:moveTo>
                    <a:pt x="10645" y="369"/>
                  </a:moveTo>
                  <a:lnTo>
                    <a:pt x="10538" y="655"/>
                  </a:lnTo>
                  <a:cubicBezTo>
                    <a:pt x="10514" y="774"/>
                    <a:pt x="10359" y="869"/>
                    <a:pt x="10240" y="869"/>
                  </a:cubicBezTo>
                  <a:lnTo>
                    <a:pt x="1108" y="869"/>
                  </a:lnTo>
                  <a:cubicBezTo>
                    <a:pt x="989" y="869"/>
                    <a:pt x="834" y="774"/>
                    <a:pt x="811" y="655"/>
                  </a:cubicBezTo>
                  <a:lnTo>
                    <a:pt x="739" y="369"/>
                  </a:lnTo>
                  <a:close/>
                  <a:moveTo>
                    <a:pt x="191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299" y="381"/>
                  </a:lnTo>
                  <a:lnTo>
                    <a:pt x="406" y="774"/>
                  </a:lnTo>
                  <a:cubicBezTo>
                    <a:pt x="477" y="1060"/>
                    <a:pt x="775" y="1274"/>
                    <a:pt x="1072" y="1274"/>
                  </a:cubicBezTo>
                  <a:lnTo>
                    <a:pt x="10216" y="1274"/>
                  </a:lnTo>
                  <a:cubicBezTo>
                    <a:pt x="10514" y="1274"/>
                    <a:pt x="10812" y="1060"/>
                    <a:pt x="10883" y="774"/>
                  </a:cubicBezTo>
                  <a:lnTo>
                    <a:pt x="10990" y="381"/>
                  </a:lnTo>
                  <a:lnTo>
                    <a:pt x="11098" y="381"/>
                  </a:lnTo>
                  <a:cubicBezTo>
                    <a:pt x="11193" y="381"/>
                    <a:pt x="11288" y="298"/>
                    <a:pt x="11288" y="191"/>
                  </a:cubicBezTo>
                  <a:cubicBezTo>
                    <a:pt x="11288" y="83"/>
                    <a:pt x="11229" y="0"/>
                    <a:pt x="11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8290;p57">
              <a:extLst>
                <a:ext uri="{FF2B5EF4-FFF2-40B4-BE49-F238E27FC236}">
                  <a16:creationId xmlns:a16="http://schemas.microsoft.com/office/drawing/2014/main" id="{4FD75AF6-9D96-EA48-8550-3014724233C0}"/>
                </a:ext>
              </a:extLst>
            </p:cNvPr>
            <p:cNvSpPr/>
            <p:nvPr/>
          </p:nvSpPr>
          <p:spPr>
            <a:xfrm>
              <a:off x="2657289" y="1641983"/>
              <a:ext cx="64833" cy="73935"/>
            </a:xfrm>
            <a:custGeom>
              <a:avLst/>
              <a:gdLst/>
              <a:ahLst/>
              <a:cxnLst/>
              <a:rect l="l" t="t" r="r" b="b"/>
              <a:pathLst>
                <a:path w="2037" h="2323" extrusionOk="0">
                  <a:moveTo>
                    <a:pt x="1584" y="382"/>
                  </a:moveTo>
                  <a:lnTo>
                    <a:pt x="1584" y="1429"/>
                  </a:lnTo>
                  <a:cubicBezTo>
                    <a:pt x="1584" y="1596"/>
                    <a:pt x="1596" y="1751"/>
                    <a:pt x="1620" y="1929"/>
                  </a:cubicBezTo>
                  <a:lnTo>
                    <a:pt x="1596" y="1929"/>
                  </a:lnTo>
                  <a:cubicBezTo>
                    <a:pt x="929" y="1929"/>
                    <a:pt x="382" y="1382"/>
                    <a:pt x="382" y="715"/>
                  </a:cubicBezTo>
                  <a:cubicBezTo>
                    <a:pt x="382" y="596"/>
                    <a:pt x="394" y="489"/>
                    <a:pt x="429" y="382"/>
                  </a:cubicBezTo>
                  <a:close/>
                  <a:moveTo>
                    <a:pt x="298" y="1"/>
                  </a:moveTo>
                  <a:cubicBezTo>
                    <a:pt x="215" y="1"/>
                    <a:pt x="144" y="48"/>
                    <a:pt x="120" y="120"/>
                  </a:cubicBezTo>
                  <a:cubicBezTo>
                    <a:pt x="37" y="310"/>
                    <a:pt x="13" y="513"/>
                    <a:pt x="13" y="703"/>
                  </a:cubicBezTo>
                  <a:cubicBezTo>
                    <a:pt x="1" y="1596"/>
                    <a:pt x="727" y="2322"/>
                    <a:pt x="1608" y="2322"/>
                  </a:cubicBezTo>
                  <a:lnTo>
                    <a:pt x="1846" y="2322"/>
                  </a:lnTo>
                  <a:cubicBezTo>
                    <a:pt x="1906" y="2322"/>
                    <a:pt x="1942" y="2298"/>
                    <a:pt x="1989" y="2251"/>
                  </a:cubicBezTo>
                  <a:cubicBezTo>
                    <a:pt x="2025" y="2203"/>
                    <a:pt x="2037" y="2144"/>
                    <a:pt x="2037" y="2084"/>
                  </a:cubicBezTo>
                  <a:cubicBezTo>
                    <a:pt x="1989" y="1870"/>
                    <a:pt x="1977" y="1656"/>
                    <a:pt x="1977" y="1429"/>
                  </a:cubicBezTo>
                  <a:lnTo>
                    <a:pt x="1977" y="191"/>
                  </a:lnTo>
                  <a:cubicBezTo>
                    <a:pt x="1977" y="84"/>
                    <a:pt x="1882" y="1"/>
                    <a:pt x="1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8291;p57">
              <a:extLst>
                <a:ext uri="{FF2B5EF4-FFF2-40B4-BE49-F238E27FC236}">
                  <a16:creationId xmlns:a16="http://schemas.microsoft.com/office/drawing/2014/main" id="{05D3621A-93EA-F441-B707-A9A211686477}"/>
                </a:ext>
              </a:extLst>
            </p:cNvPr>
            <p:cNvSpPr/>
            <p:nvPr/>
          </p:nvSpPr>
          <p:spPr>
            <a:xfrm>
              <a:off x="2633037" y="1617730"/>
              <a:ext cx="325945" cy="195198"/>
            </a:xfrm>
            <a:custGeom>
              <a:avLst/>
              <a:gdLst/>
              <a:ahLst/>
              <a:cxnLst/>
              <a:rect l="l" t="t" r="r" b="b"/>
              <a:pathLst>
                <a:path w="10241" h="6133" extrusionOk="0">
                  <a:moveTo>
                    <a:pt x="9847" y="393"/>
                  </a:moveTo>
                  <a:lnTo>
                    <a:pt x="9847" y="2203"/>
                  </a:lnTo>
                  <a:cubicBezTo>
                    <a:pt x="9847" y="4168"/>
                    <a:pt x="8252" y="5763"/>
                    <a:pt x="6287" y="5763"/>
                  </a:cubicBezTo>
                  <a:cubicBezTo>
                    <a:pt x="4859" y="5763"/>
                    <a:pt x="3573" y="4918"/>
                    <a:pt x="3013" y="3584"/>
                  </a:cubicBezTo>
                  <a:cubicBezTo>
                    <a:pt x="2989" y="3513"/>
                    <a:pt x="2918" y="3465"/>
                    <a:pt x="2834" y="3465"/>
                  </a:cubicBezTo>
                  <a:lnTo>
                    <a:pt x="2382" y="3465"/>
                  </a:lnTo>
                  <a:cubicBezTo>
                    <a:pt x="1287" y="3465"/>
                    <a:pt x="394" y="2572"/>
                    <a:pt x="394" y="1489"/>
                  </a:cubicBezTo>
                  <a:cubicBezTo>
                    <a:pt x="382" y="1096"/>
                    <a:pt x="489" y="715"/>
                    <a:pt x="703" y="393"/>
                  </a:cubicBezTo>
                  <a:lnTo>
                    <a:pt x="8823" y="393"/>
                  </a:lnTo>
                  <a:lnTo>
                    <a:pt x="8823" y="1215"/>
                  </a:lnTo>
                  <a:cubicBezTo>
                    <a:pt x="8823" y="1310"/>
                    <a:pt x="8919" y="1405"/>
                    <a:pt x="9014" y="1405"/>
                  </a:cubicBezTo>
                  <a:cubicBezTo>
                    <a:pt x="9121" y="1405"/>
                    <a:pt x="9204" y="1310"/>
                    <a:pt x="9204" y="1215"/>
                  </a:cubicBezTo>
                  <a:lnTo>
                    <a:pt x="9204" y="393"/>
                  </a:lnTo>
                  <a:close/>
                  <a:moveTo>
                    <a:pt x="620" y="1"/>
                  </a:moveTo>
                  <a:cubicBezTo>
                    <a:pt x="560" y="1"/>
                    <a:pt x="501" y="36"/>
                    <a:pt x="477" y="84"/>
                  </a:cubicBezTo>
                  <a:cubicBezTo>
                    <a:pt x="179" y="477"/>
                    <a:pt x="25" y="977"/>
                    <a:pt x="25" y="1465"/>
                  </a:cubicBezTo>
                  <a:cubicBezTo>
                    <a:pt x="1" y="2787"/>
                    <a:pt x="1060" y="3846"/>
                    <a:pt x="2370" y="3846"/>
                  </a:cubicBezTo>
                  <a:lnTo>
                    <a:pt x="2704" y="3846"/>
                  </a:lnTo>
                  <a:cubicBezTo>
                    <a:pt x="3346" y="5239"/>
                    <a:pt x="4751" y="6132"/>
                    <a:pt x="6299" y="6132"/>
                  </a:cubicBezTo>
                  <a:cubicBezTo>
                    <a:pt x="8466" y="6132"/>
                    <a:pt x="10240" y="4370"/>
                    <a:pt x="10240" y="2191"/>
                  </a:cubicBezTo>
                  <a:lnTo>
                    <a:pt x="10240" y="203"/>
                  </a:lnTo>
                  <a:cubicBezTo>
                    <a:pt x="10240" y="96"/>
                    <a:pt x="10145" y="1"/>
                    <a:pt x="100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8292;p57">
              <a:extLst>
                <a:ext uri="{FF2B5EF4-FFF2-40B4-BE49-F238E27FC236}">
                  <a16:creationId xmlns:a16="http://schemas.microsoft.com/office/drawing/2014/main" id="{AB3D9C4A-2FAD-2B48-A89B-5C1DD3A9707E}"/>
                </a:ext>
              </a:extLst>
            </p:cNvPr>
            <p:cNvSpPr/>
            <p:nvPr/>
          </p:nvSpPr>
          <p:spPr>
            <a:xfrm>
              <a:off x="2826293" y="1674574"/>
              <a:ext cx="99334" cy="106145"/>
            </a:xfrm>
            <a:custGeom>
              <a:avLst/>
              <a:gdLst/>
              <a:ahLst/>
              <a:cxnLst/>
              <a:rect l="l" t="t" r="r" b="b"/>
              <a:pathLst>
                <a:path w="3121" h="3335" extrusionOk="0">
                  <a:moveTo>
                    <a:pt x="2930" y="0"/>
                  </a:moveTo>
                  <a:cubicBezTo>
                    <a:pt x="2823" y="0"/>
                    <a:pt x="2739" y="96"/>
                    <a:pt x="2739" y="203"/>
                  </a:cubicBezTo>
                  <a:lnTo>
                    <a:pt x="2739" y="417"/>
                  </a:lnTo>
                  <a:cubicBezTo>
                    <a:pt x="2739" y="1822"/>
                    <a:pt x="1596" y="2965"/>
                    <a:pt x="191" y="2965"/>
                  </a:cubicBezTo>
                  <a:cubicBezTo>
                    <a:pt x="84" y="2965"/>
                    <a:pt x="1" y="3060"/>
                    <a:pt x="1" y="3156"/>
                  </a:cubicBezTo>
                  <a:cubicBezTo>
                    <a:pt x="1" y="3263"/>
                    <a:pt x="96" y="3334"/>
                    <a:pt x="203" y="3334"/>
                  </a:cubicBezTo>
                  <a:cubicBezTo>
                    <a:pt x="1811" y="3334"/>
                    <a:pt x="3120" y="2025"/>
                    <a:pt x="3120" y="417"/>
                  </a:cubicBezTo>
                  <a:lnTo>
                    <a:pt x="3120" y="203"/>
                  </a:lnTo>
                  <a:cubicBezTo>
                    <a:pt x="3120" y="96"/>
                    <a:pt x="3037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8293;p57">
            <a:extLst>
              <a:ext uri="{FF2B5EF4-FFF2-40B4-BE49-F238E27FC236}">
                <a16:creationId xmlns:a16="http://schemas.microsoft.com/office/drawing/2014/main" id="{884318F1-C54E-6C4B-91FB-D5408ABBF989}"/>
              </a:ext>
            </a:extLst>
          </p:cNvPr>
          <p:cNvGrpSpPr/>
          <p:nvPr/>
        </p:nvGrpSpPr>
        <p:grpSpPr>
          <a:xfrm>
            <a:off x="9922436" y="1998676"/>
            <a:ext cx="327823" cy="357009"/>
            <a:chOff x="6675256" y="1516169"/>
            <a:chExt cx="327823" cy="357009"/>
          </a:xfrm>
          <a:solidFill>
            <a:schemeClr val="accent1"/>
          </a:solidFill>
        </p:grpSpPr>
        <p:sp>
          <p:nvSpPr>
            <p:cNvPr id="295" name="Google Shape;8294;p57">
              <a:extLst>
                <a:ext uri="{FF2B5EF4-FFF2-40B4-BE49-F238E27FC236}">
                  <a16:creationId xmlns:a16="http://schemas.microsoft.com/office/drawing/2014/main" id="{F958148D-C585-8240-B08A-F18975085C5E}"/>
                </a:ext>
              </a:extLst>
            </p:cNvPr>
            <p:cNvSpPr/>
            <p:nvPr/>
          </p:nvSpPr>
          <p:spPr>
            <a:xfrm>
              <a:off x="6675256" y="1516169"/>
              <a:ext cx="111078" cy="188737"/>
            </a:xfrm>
            <a:custGeom>
              <a:avLst/>
              <a:gdLst/>
              <a:ahLst/>
              <a:cxnLst/>
              <a:rect l="l" t="t" r="r" b="b"/>
              <a:pathLst>
                <a:path w="3490" h="5930" extrusionOk="0">
                  <a:moveTo>
                    <a:pt x="1703" y="334"/>
                  </a:moveTo>
                  <a:cubicBezTo>
                    <a:pt x="2001" y="334"/>
                    <a:pt x="2239" y="548"/>
                    <a:pt x="2239" y="786"/>
                  </a:cubicBezTo>
                  <a:lnTo>
                    <a:pt x="2239" y="810"/>
                  </a:lnTo>
                  <a:cubicBezTo>
                    <a:pt x="2072" y="739"/>
                    <a:pt x="1894" y="715"/>
                    <a:pt x="1703" y="715"/>
                  </a:cubicBezTo>
                  <a:cubicBezTo>
                    <a:pt x="1513" y="715"/>
                    <a:pt x="1334" y="751"/>
                    <a:pt x="1168" y="810"/>
                  </a:cubicBezTo>
                  <a:lnTo>
                    <a:pt x="1168" y="786"/>
                  </a:lnTo>
                  <a:cubicBezTo>
                    <a:pt x="1168" y="536"/>
                    <a:pt x="1406" y="334"/>
                    <a:pt x="1703" y="334"/>
                  </a:cubicBezTo>
                  <a:close/>
                  <a:moveTo>
                    <a:pt x="1680" y="1037"/>
                  </a:moveTo>
                  <a:cubicBezTo>
                    <a:pt x="2263" y="1037"/>
                    <a:pt x="2739" y="1513"/>
                    <a:pt x="2739" y="2096"/>
                  </a:cubicBezTo>
                  <a:cubicBezTo>
                    <a:pt x="2739" y="2215"/>
                    <a:pt x="2727" y="2322"/>
                    <a:pt x="2680" y="2418"/>
                  </a:cubicBezTo>
                  <a:cubicBezTo>
                    <a:pt x="2215" y="1941"/>
                    <a:pt x="1406" y="1763"/>
                    <a:pt x="1358" y="1751"/>
                  </a:cubicBezTo>
                  <a:cubicBezTo>
                    <a:pt x="1346" y="1748"/>
                    <a:pt x="1334" y="1746"/>
                    <a:pt x="1321" y="1746"/>
                  </a:cubicBezTo>
                  <a:cubicBezTo>
                    <a:pt x="1283" y="1746"/>
                    <a:pt x="1245" y="1760"/>
                    <a:pt x="1227" y="1787"/>
                  </a:cubicBezTo>
                  <a:cubicBezTo>
                    <a:pt x="1179" y="1810"/>
                    <a:pt x="1168" y="1858"/>
                    <a:pt x="1168" y="1918"/>
                  </a:cubicBezTo>
                  <a:cubicBezTo>
                    <a:pt x="1168" y="1929"/>
                    <a:pt x="1144" y="2037"/>
                    <a:pt x="1025" y="2156"/>
                  </a:cubicBezTo>
                  <a:cubicBezTo>
                    <a:pt x="965" y="2215"/>
                    <a:pt x="965" y="2322"/>
                    <a:pt x="1025" y="2394"/>
                  </a:cubicBezTo>
                  <a:cubicBezTo>
                    <a:pt x="1053" y="2428"/>
                    <a:pt x="1092" y="2443"/>
                    <a:pt x="1133" y="2443"/>
                  </a:cubicBezTo>
                  <a:cubicBezTo>
                    <a:pt x="1178" y="2443"/>
                    <a:pt x="1225" y="2425"/>
                    <a:pt x="1263" y="2394"/>
                  </a:cubicBezTo>
                  <a:cubicBezTo>
                    <a:pt x="1358" y="2299"/>
                    <a:pt x="1418" y="2215"/>
                    <a:pt x="1441" y="2120"/>
                  </a:cubicBezTo>
                  <a:cubicBezTo>
                    <a:pt x="1727" y="2215"/>
                    <a:pt x="2299" y="2406"/>
                    <a:pt x="2549" y="2775"/>
                  </a:cubicBezTo>
                  <a:cubicBezTo>
                    <a:pt x="2501" y="3192"/>
                    <a:pt x="2132" y="3513"/>
                    <a:pt x="1703" y="3513"/>
                  </a:cubicBezTo>
                  <a:cubicBezTo>
                    <a:pt x="1239" y="3513"/>
                    <a:pt x="870" y="3168"/>
                    <a:pt x="822" y="2715"/>
                  </a:cubicBezTo>
                  <a:cubicBezTo>
                    <a:pt x="822" y="2691"/>
                    <a:pt x="810" y="2680"/>
                    <a:pt x="787" y="2644"/>
                  </a:cubicBezTo>
                  <a:cubicBezTo>
                    <a:pt x="691" y="2477"/>
                    <a:pt x="632" y="2287"/>
                    <a:pt x="632" y="2096"/>
                  </a:cubicBezTo>
                  <a:cubicBezTo>
                    <a:pt x="632" y="1513"/>
                    <a:pt x="1108" y="1037"/>
                    <a:pt x="1680" y="1037"/>
                  </a:cubicBezTo>
                  <a:close/>
                  <a:moveTo>
                    <a:pt x="2061" y="3775"/>
                  </a:moveTo>
                  <a:lnTo>
                    <a:pt x="2061" y="3954"/>
                  </a:lnTo>
                  <a:cubicBezTo>
                    <a:pt x="2061" y="4013"/>
                    <a:pt x="2072" y="4073"/>
                    <a:pt x="2108" y="4120"/>
                  </a:cubicBezTo>
                  <a:lnTo>
                    <a:pt x="1703" y="4501"/>
                  </a:lnTo>
                  <a:lnTo>
                    <a:pt x="1299" y="4120"/>
                  </a:lnTo>
                  <a:cubicBezTo>
                    <a:pt x="1334" y="4073"/>
                    <a:pt x="1346" y="4013"/>
                    <a:pt x="1346" y="3954"/>
                  </a:cubicBezTo>
                  <a:lnTo>
                    <a:pt x="1346" y="3775"/>
                  </a:lnTo>
                  <a:cubicBezTo>
                    <a:pt x="1465" y="3799"/>
                    <a:pt x="1584" y="3834"/>
                    <a:pt x="1703" y="3834"/>
                  </a:cubicBezTo>
                  <a:cubicBezTo>
                    <a:pt x="1822" y="3834"/>
                    <a:pt x="1953" y="3823"/>
                    <a:pt x="2061" y="3775"/>
                  </a:cubicBezTo>
                  <a:close/>
                  <a:moveTo>
                    <a:pt x="1727" y="1"/>
                  </a:moveTo>
                  <a:cubicBezTo>
                    <a:pt x="1251" y="1"/>
                    <a:pt x="870" y="334"/>
                    <a:pt x="870" y="775"/>
                  </a:cubicBezTo>
                  <a:cubicBezTo>
                    <a:pt x="870" y="846"/>
                    <a:pt x="882" y="906"/>
                    <a:pt x="894" y="977"/>
                  </a:cubicBezTo>
                  <a:cubicBezTo>
                    <a:pt x="560" y="1227"/>
                    <a:pt x="346" y="1632"/>
                    <a:pt x="346" y="2096"/>
                  </a:cubicBezTo>
                  <a:cubicBezTo>
                    <a:pt x="346" y="2334"/>
                    <a:pt x="406" y="2572"/>
                    <a:pt x="537" y="2799"/>
                  </a:cubicBezTo>
                  <a:cubicBezTo>
                    <a:pt x="584" y="3132"/>
                    <a:pt x="775" y="3430"/>
                    <a:pt x="1060" y="3632"/>
                  </a:cubicBezTo>
                  <a:lnTo>
                    <a:pt x="1060" y="3954"/>
                  </a:lnTo>
                  <a:lnTo>
                    <a:pt x="1060" y="3965"/>
                  </a:lnTo>
                  <a:lnTo>
                    <a:pt x="394" y="4299"/>
                  </a:lnTo>
                  <a:cubicBezTo>
                    <a:pt x="156" y="4418"/>
                    <a:pt x="1" y="4656"/>
                    <a:pt x="1" y="4906"/>
                  </a:cubicBezTo>
                  <a:lnTo>
                    <a:pt x="1" y="5775"/>
                  </a:lnTo>
                  <a:cubicBezTo>
                    <a:pt x="1" y="5859"/>
                    <a:pt x="84" y="5930"/>
                    <a:pt x="167" y="5930"/>
                  </a:cubicBezTo>
                  <a:cubicBezTo>
                    <a:pt x="263" y="5930"/>
                    <a:pt x="334" y="5859"/>
                    <a:pt x="334" y="5775"/>
                  </a:cubicBezTo>
                  <a:lnTo>
                    <a:pt x="334" y="4906"/>
                  </a:lnTo>
                  <a:cubicBezTo>
                    <a:pt x="334" y="4775"/>
                    <a:pt x="406" y="4644"/>
                    <a:pt x="525" y="4585"/>
                  </a:cubicBezTo>
                  <a:lnTo>
                    <a:pt x="1072" y="4311"/>
                  </a:lnTo>
                  <a:lnTo>
                    <a:pt x="1584" y="4787"/>
                  </a:lnTo>
                  <a:lnTo>
                    <a:pt x="1584" y="5775"/>
                  </a:lnTo>
                  <a:cubicBezTo>
                    <a:pt x="1584" y="5859"/>
                    <a:pt x="1656" y="5930"/>
                    <a:pt x="1751" y="5930"/>
                  </a:cubicBezTo>
                  <a:cubicBezTo>
                    <a:pt x="1834" y="5930"/>
                    <a:pt x="1906" y="5859"/>
                    <a:pt x="1906" y="5775"/>
                  </a:cubicBezTo>
                  <a:lnTo>
                    <a:pt x="1906" y="4787"/>
                  </a:lnTo>
                  <a:lnTo>
                    <a:pt x="2418" y="4311"/>
                  </a:lnTo>
                  <a:lnTo>
                    <a:pt x="2965" y="4585"/>
                  </a:lnTo>
                  <a:cubicBezTo>
                    <a:pt x="3084" y="4644"/>
                    <a:pt x="3156" y="4763"/>
                    <a:pt x="3156" y="4906"/>
                  </a:cubicBezTo>
                  <a:lnTo>
                    <a:pt x="3156" y="5775"/>
                  </a:lnTo>
                  <a:cubicBezTo>
                    <a:pt x="3156" y="5859"/>
                    <a:pt x="3239" y="5930"/>
                    <a:pt x="3323" y="5930"/>
                  </a:cubicBezTo>
                  <a:cubicBezTo>
                    <a:pt x="3406" y="5930"/>
                    <a:pt x="3489" y="5859"/>
                    <a:pt x="3489" y="5775"/>
                  </a:cubicBezTo>
                  <a:lnTo>
                    <a:pt x="3489" y="4906"/>
                  </a:lnTo>
                  <a:cubicBezTo>
                    <a:pt x="3442" y="4656"/>
                    <a:pt x="3299" y="4418"/>
                    <a:pt x="3073" y="4299"/>
                  </a:cubicBezTo>
                  <a:lnTo>
                    <a:pt x="2406" y="3965"/>
                  </a:lnTo>
                  <a:lnTo>
                    <a:pt x="2406" y="3954"/>
                  </a:lnTo>
                  <a:lnTo>
                    <a:pt x="2406" y="3632"/>
                  </a:lnTo>
                  <a:cubicBezTo>
                    <a:pt x="2668" y="3430"/>
                    <a:pt x="2858" y="3132"/>
                    <a:pt x="2918" y="2799"/>
                  </a:cubicBezTo>
                  <a:cubicBezTo>
                    <a:pt x="3037" y="2584"/>
                    <a:pt x="3120" y="2346"/>
                    <a:pt x="3120" y="2096"/>
                  </a:cubicBezTo>
                  <a:cubicBezTo>
                    <a:pt x="3120" y="1632"/>
                    <a:pt x="2894" y="1227"/>
                    <a:pt x="2561" y="977"/>
                  </a:cubicBezTo>
                  <a:cubicBezTo>
                    <a:pt x="2573" y="917"/>
                    <a:pt x="2596" y="846"/>
                    <a:pt x="2596" y="775"/>
                  </a:cubicBezTo>
                  <a:cubicBezTo>
                    <a:pt x="2596" y="334"/>
                    <a:pt x="2203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8295;p57">
              <a:extLst>
                <a:ext uri="{FF2B5EF4-FFF2-40B4-BE49-F238E27FC236}">
                  <a16:creationId xmlns:a16="http://schemas.microsoft.com/office/drawing/2014/main" id="{86302222-D142-334F-B785-FD9360E4B7B4}"/>
                </a:ext>
              </a:extLst>
            </p:cNvPr>
            <p:cNvSpPr/>
            <p:nvPr/>
          </p:nvSpPr>
          <p:spPr>
            <a:xfrm>
              <a:off x="6696103" y="1679507"/>
              <a:ext cx="10630" cy="26162"/>
            </a:xfrm>
            <a:custGeom>
              <a:avLst/>
              <a:gdLst/>
              <a:ahLst/>
              <a:cxnLst/>
              <a:rect l="l" t="t" r="r" b="b"/>
              <a:pathLst>
                <a:path w="334" h="8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84" y="822"/>
                    <a:pt x="167" y="822"/>
                  </a:cubicBezTo>
                  <a:cubicBezTo>
                    <a:pt x="263" y="822"/>
                    <a:pt x="334" y="738"/>
                    <a:pt x="334" y="65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8296;p57">
              <a:extLst>
                <a:ext uri="{FF2B5EF4-FFF2-40B4-BE49-F238E27FC236}">
                  <a16:creationId xmlns:a16="http://schemas.microsoft.com/office/drawing/2014/main" id="{59A581D6-6D1D-4F4C-955F-3D87DEAA235F}"/>
                </a:ext>
              </a:extLst>
            </p:cNvPr>
            <p:cNvSpPr/>
            <p:nvPr/>
          </p:nvSpPr>
          <p:spPr>
            <a:xfrm>
              <a:off x="6752183" y="1679507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72" y="822"/>
                    <a:pt x="167" y="822"/>
                  </a:cubicBezTo>
                  <a:cubicBezTo>
                    <a:pt x="251" y="822"/>
                    <a:pt x="322" y="738"/>
                    <a:pt x="322" y="655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8297;p57">
              <a:extLst>
                <a:ext uri="{FF2B5EF4-FFF2-40B4-BE49-F238E27FC236}">
                  <a16:creationId xmlns:a16="http://schemas.microsoft.com/office/drawing/2014/main" id="{A4A726E0-AEE6-D34C-9C52-44BA82F65B50}"/>
                </a:ext>
              </a:extLst>
            </p:cNvPr>
            <p:cNvSpPr/>
            <p:nvPr/>
          </p:nvSpPr>
          <p:spPr>
            <a:xfrm>
              <a:off x="6919310" y="1734060"/>
              <a:ext cx="45131" cy="15946"/>
            </a:xfrm>
            <a:custGeom>
              <a:avLst/>
              <a:gdLst/>
              <a:ahLst/>
              <a:cxnLst/>
              <a:rect l="l" t="t" r="r" b="b"/>
              <a:pathLst>
                <a:path w="1418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346" y="322"/>
                    <a:pt x="881" y="358"/>
                    <a:pt x="1143" y="489"/>
                  </a:cubicBezTo>
                  <a:cubicBezTo>
                    <a:pt x="1179" y="501"/>
                    <a:pt x="1191" y="501"/>
                    <a:pt x="1227" y="501"/>
                  </a:cubicBezTo>
                  <a:cubicBezTo>
                    <a:pt x="1286" y="501"/>
                    <a:pt x="1346" y="477"/>
                    <a:pt x="1370" y="417"/>
                  </a:cubicBezTo>
                  <a:cubicBezTo>
                    <a:pt x="1417" y="334"/>
                    <a:pt x="1382" y="239"/>
                    <a:pt x="1298" y="191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8298;p57">
              <a:extLst>
                <a:ext uri="{FF2B5EF4-FFF2-40B4-BE49-F238E27FC236}">
                  <a16:creationId xmlns:a16="http://schemas.microsoft.com/office/drawing/2014/main" id="{15A0D50F-E305-E647-A5F0-662000CD8F1F}"/>
                </a:ext>
              </a:extLst>
            </p:cNvPr>
            <p:cNvSpPr/>
            <p:nvPr/>
          </p:nvSpPr>
          <p:spPr>
            <a:xfrm>
              <a:off x="6879907" y="1706020"/>
              <a:ext cx="123172" cy="167158"/>
            </a:xfrm>
            <a:custGeom>
              <a:avLst/>
              <a:gdLst/>
              <a:ahLst/>
              <a:cxnLst/>
              <a:rect l="l" t="t" r="r" b="b"/>
              <a:pathLst>
                <a:path w="3870" h="5252" extrusionOk="0">
                  <a:moveTo>
                    <a:pt x="3001" y="310"/>
                  </a:moveTo>
                  <a:lnTo>
                    <a:pt x="3001" y="989"/>
                  </a:lnTo>
                  <a:cubicBezTo>
                    <a:pt x="3001" y="1096"/>
                    <a:pt x="2965" y="1215"/>
                    <a:pt x="2917" y="1310"/>
                  </a:cubicBezTo>
                  <a:lnTo>
                    <a:pt x="2834" y="1477"/>
                  </a:lnTo>
                  <a:cubicBezTo>
                    <a:pt x="2822" y="1501"/>
                    <a:pt x="2822" y="1513"/>
                    <a:pt x="2822" y="1549"/>
                  </a:cubicBezTo>
                  <a:lnTo>
                    <a:pt x="2822" y="1906"/>
                  </a:lnTo>
                  <a:cubicBezTo>
                    <a:pt x="2822" y="2144"/>
                    <a:pt x="2727" y="2370"/>
                    <a:pt x="2548" y="2537"/>
                  </a:cubicBezTo>
                  <a:cubicBezTo>
                    <a:pt x="2381" y="2727"/>
                    <a:pt x="2167" y="2811"/>
                    <a:pt x="1905" y="2811"/>
                  </a:cubicBezTo>
                  <a:cubicBezTo>
                    <a:pt x="1429" y="2799"/>
                    <a:pt x="1048" y="2382"/>
                    <a:pt x="1048" y="1870"/>
                  </a:cubicBezTo>
                  <a:lnTo>
                    <a:pt x="1048" y="1560"/>
                  </a:lnTo>
                  <a:cubicBezTo>
                    <a:pt x="1048" y="1525"/>
                    <a:pt x="1048" y="1513"/>
                    <a:pt x="1036" y="1489"/>
                  </a:cubicBezTo>
                  <a:lnTo>
                    <a:pt x="929" y="1275"/>
                  </a:lnTo>
                  <a:cubicBezTo>
                    <a:pt x="893" y="1203"/>
                    <a:pt x="869" y="1108"/>
                    <a:pt x="869" y="1037"/>
                  </a:cubicBezTo>
                  <a:lnTo>
                    <a:pt x="869" y="1025"/>
                  </a:lnTo>
                  <a:cubicBezTo>
                    <a:pt x="869" y="632"/>
                    <a:pt x="1179" y="310"/>
                    <a:pt x="1584" y="310"/>
                  </a:cubicBezTo>
                  <a:close/>
                  <a:moveTo>
                    <a:pt x="2310" y="3084"/>
                  </a:moveTo>
                  <a:cubicBezTo>
                    <a:pt x="2310" y="3120"/>
                    <a:pt x="2322" y="3180"/>
                    <a:pt x="2346" y="3227"/>
                  </a:cubicBezTo>
                  <a:lnTo>
                    <a:pt x="2191" y="3358"/>
                  </a:lnTo>
                  <a:cubicBezTo>
                    <a:pt x="2119" y="3430"/>
                    <a:pt x="2024" y="3465"/>
                    <a:pt x="1941" y="3465"/>
                  </a:cubicBezTo>
                  <a:cubicBezTo>
                    <a:pt x="1846" y="3465"/>
                    <a:pt x="1750" y="3418"/>
                    <a:pt x="1679" y="3358"/>
                  </a:cubicBezTo>
                  <a:lnTo>
                    <a:pt x="1548" y="3227"/>
                  </a:lnTo>
                  <a:cubicBezTo>
                    <a:pt x="1560" y="3180"/>
                    <a:pt x="1584" y="3120"/>
                    <a:pt x="1584" y="3084"/>
                  </a:cubicBezTo>
                  <a:cubicBezTo>
                    <a:pt x="1679" y="3108"/>
                    <a:pt x="1786" y="3132"/>
                    <a:pt x="1905" y="3132"/>
                  </a:cubicBezTo>
                  <a:lnTo>
                    <a:pt x="1953" y="3132"/>
                  </a:lnTo>
                  <a:cubicBezTo>
                    <a:pt x="2072" y="3132"/>
                    <a:pt x="2203" y="3120"/>
                    <a:pt x="2310" y="3084"/>
                  </a:cubicBezTo>
                  <a:close/>
                  <a:moveTo>
                    <a:pt x="1584" y="1"/>
                  </a:moveTo>
                  <a:cubicBezTo>
                    <a:pt x="1000" y="1"/>
                    <a:pt x="536" y="465"/>
                    <a:pt x="536" y="1037"/>
                  </a:cubicBezTo>
                  <a:lnTo>
                    <a:pt x="536" y="1060"/>
                  </a:lnTo>
                  <a:cubicBezTo>
                    <a:pt x="536" y="1191"/>
                    <a:pt x="572" y="1322"/>
                    <a:pt x="631" y="1441"/>
                  </a:cubicBezTo>
                  <a:lnTo>
                    <a:pt x="715" y="1608"/>
                  </a:lnTo>
                  <a:lnTo>
                    <a:pt x="715" y="1870"/>
                  </a:lnTo>
                  <a:cubicBezTo>
                    <a:pt x="715" y="2311"/>
                    <a:pt x="929" y="2680"/>
                    <a:pt x="1238" y="2918"/>
                  </a:cubicBezTo>
                  <a:lnTo>
                    <a:pt x="1238" y="3061"/>
                  </a:lnTo>
                  <a:cubicBezTo>
                    <a:pt x="1238" y="3156"/>
                    <a:pt x="1179" y="3227"/>
                    <a:pt x="1107" y="3239"/>
                  </a:cubicBezTo>
                  <a:lnTo>
                    <a:pt x="512" y="3406"/>
                  </a:lnTo>
                  <a:cubicBezTo>
                    <a:pt x="214" y="3501"/>
                    <a:pt x="0" y="3763"/>
                    <a:pt x="0" y="4073"/>
                  </a:cubicBezTo>
                  <a:lnTo>
                    <a:pt x="0" y="5085"/>
                  </a:lnTo>
                  <a:cubicBezTo>
                    <a:pt x="0" y="5180"/>
                    <a:pt x="83" y="5251"/>
                    <a:pt x="167" y="5251"/>
                  </a:cubicBezTo>
                  <a:cubicBezTo>
                    <a:pt x="250" y="5251"/>
                    <a:pt x="334" y="5180"/>
                    <a:pt x="334" y="5085"/>
                  </a:cubicBezTo>
                  <a:lnTo>
                    <a:pt x="334" y="4073"/>
                  </a:lnTo>
                  <a:cubicBezTo>
                    <a:pt x="334" y="3918"/>
                    <a:pt x="429" y="3775"/>
                    <a:pt x="595" y="3739"/>
                  </a:cubicBezTo>
                  <a:lnTo>
                    <a:pt x="1191" y="3573"/>
                  </a:lnTo>
                  <a:cubicBezTo>
                    <a:pt x="1238" y="3561"/>
                    <a:pt x="1298" y="3525"/>
                    <a:pt x="1346" y="3513"/>
                  </a:cubicBezTo>
                  <a:lnTo>
                    <a:pt x="1441" y="3620"/>
                  </a:lnTo>
                  <a:cubicBezTo>
                    <a:pt x="1584" y="3751"/>
                    <a:pt x="1738" y="3823"/>
                    <a:pt x="1941" y="3823"/>
                  </a:cubicBezTo>
                  <a:cubicBezTo>
                    <a:pt x="2131" y="3823"/>
                    <a:pt x="2298" y="3751"/>
                    <a:pt x="2429" y="3620"/>
                  </a:cubicBezTo>
                  <a:lnTo>
                    <a:pt x="2536" y="3513"/>
                  </a:lnTo>
                  <a:cubicBezTo>
                    <a:pt x="2572" y="3537"/>
                    <a:pt x="2620" y="3561"/>
                    <a:pt x="2679" y="3573"/>
                  </a:cubicBezTo>
                  <a:lnTo>
                    <a:pt x="3274" y="3739"/>
                  </a:lnTo>
                  <a:cubicBezTo>
                    <a:pt x="3429" y="3775"/>
                    <a:pt x="3548" y="3930"/>
                    <a:pt x="3548" y="4073"/>
                  </a:cubicBezTo>
                  <a:lnTo>
                    <a:pt x="3548" y="5085"/>
                  </a:lnTo>
                  <a:cubicBezTo>
                    <a:pt x="3548" y="5180"/>
                    <a:pt x="3620" y="5251"/>
                    <a:pt x="3703" y="5251"/>
                  </a:cubicBezTo>
                  <a:cubicBezTo>
                    <a:pt x="3798" y="5251"/>
                    <a:pt x="3870" y="5180"/>
                    <a:pt x="3870" y="5085"/>
                  </a:cubicBezTo>
                  <a:lnTo>
                    <a:pt x="3870" y="4073"/>
                  </a:lnTo>
                  <a:cubicBezTo>
                    <a:pt x="3858" y="3763"/>
                    <a:pt x="3655" y="3501"/>
                    <a:pt x="3358" y="3406"/>
                  </a:cubicBezTo>
                  <a:lnTo>
                    <a:pt x="2762" y="3239"/>
                  </a:lnTo>
                  <a:cubicBezTo>
                    <a:pt x="2679" y="3215"/>
                    <a:pt x="2620" y="3156"/>
                    <a:pt x="2620" y="3061"/>
                  </a:cubicBezTo>
                  <a:lnTo>
                    <a:pt x="2620" y="2930"/>
                  </a:lnTo>
                  <a:cubicBezTo>
                    <a:pt x="2679" y="2882"/>
                    <a:pt x="2727" y="2858"/>
                    <a:pt x="2786" y="2799"/>
                  </a:cubicBezTo>
                  <a:cubicBezTo>
                    <a:pt x="3024" y="2561"/>
                    <a:pt x="3155" y="2263"/>
                    <a:pt x="3155" y="1918"/>
                  </a:cubicBezTo>
                  <a:lnTo>
                    <a:pt x="3155" y="1608"/>
                  </a:lnTo>
                  <a:lnTo>
                    <a:pt x="3215" y="1477"/>
                  </a:lnTo>
                  <a:cubicBezTo>
                    <a:pt x="3298" y="1322"/>
                    <a:pt x="3322" y="1179"/>
                    <a:pt x="3322" y="1013"/>
                  </a:cubicBezTo>
                  <a:lnTo>
                    <a:pt x="3322" y="167"/>
                  </a:lnTo>
                  <a:cubicBezTo>
                    <a:pt x="3322" y="72"/>
                    <a:pt x="3251" y="1"/>
                    <a:pt x="3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8299;p57">
              <a:extLst>
                <a:ext uri="{FF2B5EF4-FFF2-40B4-BE49-F238E27FC236}">
                  <a16:creationId xmlns:a16="http://schemas.microsoft.com/office/drawing/2014/main" id="{696C7692-0D92-2D43-A587-BE9C74255691}"/>
                </a:ext>
              </a:extLst>
            </p:cNvPr>
            <p:cNvSpPr/>
            <p:nvPr/>
          </p:nvSpPr>
          <p:spPr>
            <a:xfrm>
              <a:off x="6902632" y="1840173"/>
              <a:ext cx="10630" cy="32623"/>
            </a:xfrm>
            <a:custGeom>
              <a:avLst/>
              <a:gdLst/>
              <a:ahLst/>
              <a:cxnLst/>
              <a:rect l="l" t="t" r="r" b="b"/>
              <a:pathLst>
                <a:path w="334" h="1025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84" y="1024"/>
                    <a:pt x="167" y="1024"/>
                  </a:cubicBezTo>
                  <a:cubicBezTo>
                    <a:pt x="262" y="1024"/>
                    <a:pt x="334" y="953"/>
                    <a:pt x="334" y="85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8300;p57">
              <a:extLst>
                <a:ext uri="{FF2B5EF4-FFF2-40B4-BE49-F238E27FC236}">
                  <a16:creationId xmlns:a16="http://schemas.microsoft.com/office/drawing/2014/main" id="{EB7201D0-9B7A-D14E-94CC-1DF113316B38}"/>
                </a:ext>
              </a:extLst>
            </p:cNvPr>
            <p:cNvSpPr/>
            <p:nvPr/>
          </p:nvSpPr>
          <p:spPr>
            <a:xfrm>
              <a:off x="6970075" y="1840173"/>
              <a:ext cx="10280" cy="32623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8301;p57">
              <a:extLst>
                <a:ext uri="{FF2B5EF4-FFF2-40B4-BE49-F238E27FC236}">
                  <a16:creationId xmlns:a16="http://schemas.microsoft.com/office/drawing/2014/main" id="{AD0E91EF-0F08-9646-B28D-90929BF5ABA7}"/>
                </a:ext>
              </a:extLst>
            </p:cNvPr>
            <p:cNvSpPr/>
            <p:nvPr/>
          </p:nvSpPr>
          <p:spPr>
            <a:xfrm>
              <a:off x="6772267" y="1594241"/>
              <a:ext cx="182690" cy="100830"/>
            </a:xfrm>
            <a:custGeom>
              <a:avLst/>
              <a:gdLst/>
              <a:ahLst/>
              <a:cxnLst/>
              <a:rect l="l" t="t" r="r" b="b"/>
              <a:pathLst>
                <a:path w="5740" h="3168" extrusionOk="0">
                  <a:moveTo>
                    <a:pt x="2001" y="0"/>
                  </a:moveTo>
                  <a:cubicBezTo>
                    <a:pt x="1334" y="0"/>
                    <a:pt x="679" y="191"/>
                    <a:pt x="108" y="548"/>
                  </a:cubicBezTo>
                  <a:cubicBezTo>
                    <a:pt x="36" y="596"/>
                    <a:pt x="1" y="691"/>
                    <a:pt x="72" y="774"/>
                  </a:cubicBezTo>
                  <a:cubicBezTo>
                    <a:pt x="95" y="820"/>
                    <a:pt x="148" y="847"/>
                    <a:pt x="202" y="847"/>
                  </a:cubicBezTo>
                  <a:cubicBezTo>
                    <a:pt x="231" y="847"/>
                    <a:pt x="261" y="839"/>
                    <a:pt x="287" y="822"/>
                  </a:cubicBezTo>
                  <a:cubicBezTo>
                    <a:pt x="798" y="489"/>
                    <a:pt x="1394" y="310"/>
                    <a:pt x="2001" y="310"/>
                  </a:cubicBezTo>
                  <a:cubicBezTo>
                    <a:pt x="2763" y="310"/>
                    <a:pt x="3489" y="584"/>
                    <a:pt x="4073" y="1084"/>
                  </a:cubicBezTo>
                  <a:cubicBezTo>
                    <a:pt x="4501" y="1453"/>
                    <a:pt x="4835" y="1953"/>
                    <a:pt x="5013" y="2477"/>
                  </a:cubicBezTo>
                  <a:lnTo>
                    <a:pt x="4739" y="2203"/>
                  </a:lnTo>
                  <a:cubicBezTo>
                    <a:pt x="4710" y="2173"/>
                    <a:pt x="4668" y="2158"/>
                    <a:pt x="4625" y="2158"/>
                  </a:cubicBezTo>
                  <a:cubicBezTo>
                    <a:pt x="4582" y="2158"/>
                    <a:pt x="4537" y="2173"/>
                    <a:pt x="4501" y="2203"/>
                  </a:cubicBezTo>
                  <a:cubicBezTo>
                    <a:pt x="4442" y="2263"/>
                    <a:pt x="4442" y="2370"/>
                    <a:pt x="4501" y="2441"/>
                  </a:cubicBezTo>
                  <a:lnTo>
                    <a:pt x="5168" y="3120"/>
                  </a:lnTo>
                  <a:cubicBezTo>
                    <a:pt x="5204" y="3156"/>
                    <a:pt x="5251" y="3167"/>
                    <a:pt x="5287" y="3167"/>
                  </a:cubicBezTo>
                  <a:lnTo>
                    <a:pt x="5335" y="3167"/>
                  </a:lnTo>
                  <a:cubicBezTo>
                    <a:pt x="5394" y="3156"/>
                    <a:pt x="5442" y="3108"/>
                    <a:pt x="5454" y="3048"/>
                  </a:cubicBezTo>
                  <a:lnTo>
                    <a:pt x="5740" y="2132"/>
                  </a:lnTo>
                  <a:cubicBezTo>
                    <a:pt x="5740" y="2072"/>
                    <a:pt x="5692" y="1977"/>
                    <a:pt x="5609" y="1953"/>
                  </a:cubicBezTo>
                  <a:cubicBezTo>
                    <a:pt x="5589" y="1946"/>
                    <a:pt x="5570" y="1942"/>
                    <a:pt x="5552" y="1942"/>
                  </a:cubicBezTo>
                  <a:cubicBezTo>
                    <a:pt x="5481" y="1942"/>
                    <a:pt x="5423" y="1992"/>
                    <a:pt x="5394" y="2048"/>
                  </a:cubicBezTo>
                  <a:lnTo>
                    <a:pt x="5311" y="2382"/>
                  </a:lnTo>
                  <a:cubicBezTo>
                    <a:pt x="5109" y="1798"/>
                    <a:pt x="4751" y="1262"/>
                    <a:pt x="4275" y="846"/>
                  </a:cubicBezTo>
                  <a:cubicBezTo>
                    <a:pt x="3644" y="298"/>
                    <a:pt x="2834" y="0"/>
                    <a:pt x="2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8302;p57">
              <a:extLst>
                <a:ext uri="{FF2B5EF4-FFF2-40B4-BE49-F238E27FC236}">
                  <a16:creationId xmlns:a16="http://schemas.microsoft.com/office/drawing/2014/main" id="{749B78C5-2253-D448-BD86-15EC4C9B0CA6}"/>
                </a:ext>
              </a:extLst>
            </p:cNvPr>
            <p:cNvSpPr/>
            <p:nvPr/>
          </p:nvSpPr>
          <p:spPr>
            <a:xfrm>
              <a:off x="6716950" y="1716268"/>
              <a:ext cx="181926" cy="100448"/>
            </a:xfrm>
            <a:custGeom>
              <a:avLst/>
              <a:gdLst/>
              <a:ahLst/>
              <a:cxnLst/>
              <a:rect l="l" t="t" r="r" b="b"/>
              <a:pathLst>
                <a:path w="5716" h="3156" extrusionOk="0">
                  <a:moveTo>
                    <a:pt x="440" y="0"/>
                  </a:moveTo>
                  <a:cubicBezTo>
                    <a:pt x="421" y="0"/>
                    <a:pt x="401" y="4"/>
                    <a:pt x="381" y="12"/>
                  </a:cubicBezTo>
                  <a:cubicBezTo>
                    <a:pt x="322" y="36"/>
                    <a:pt x="274" y="72"/>
                    <a:pt x="262" y="131"/>
                  </a:cubicBezTo>
                  <a:lnTo>
                    <a:pt x="24" y="1060"/>
                  </a:lnTo>
                  <a:cubicBezTo>
                    <a:pt x="0" y="1155"/>
                    <a:pt x="48" y="1238"/>
                    <a:pt x="143" y="1250"/>
                  </a:cubicBezTo>
                  <a:lnTo>
                    <a:pt x="179" y="1250"/>
                  </a:lnTo>
                  <a:cubicBezTo>
                    <a:pt x="262" y="1250"/>
                    <a:pt x="322" y="1203"/>
                    <a:pt x="346" y="1131"/>
                  </a:cubicBezTo>
                  <a:lnTo>
                    <a:pt x="417" y="834"/>
                  </a:lnTo>
                  <a:cubicBezTo>
                    <a:pt x="631" y="1405"/>
                    <a:pt x="977" y="1905"/>
                    <a:pt x="1429" y="2310"/>
                  </a:cubicBezTo>
                  <a:cubicBezTo>
                    <a:pt x="2072" y="2858"/>
                    <a:pt x="2882" y="3155"/>
                    <a:pt x="3715" y="3155"/>
                  </a:cubicBezTo>
                  <a:cubicBezTo>
                    <a:pt x="4382" y="3155"/>
                    <a:pt x="5037" y="2965"/>
                    <a:pt x="5596" y="2608"/>
                  </a:cubicBezTo>
                  <a:cubicBezTo>
                    <a:pt x="5692" y="2560"/>
                    <a:pt x="5715" y="2465"/>
                    <a:pt x="5656" y="2381"/>
                  </a:cubicBezTo>
                  <a:cubicBezTo>
                    <a:pt x="5634" y="2338"/>
                    <a:pt x="5586" y="2312"/>
                    <a:pt x="5535" y="2312"/>
                  </a:cubicBezTo>
                  <a:cubicBezTo>
                    <a:pt x="5503" y="2312"/>
                    <a:pt x="5469" y="2322"/>
                    <a:pt x="5442" y="2346"/>
                  </a:cubicBezTo>
                  <a:cubicBezTo>
                    <a:pt x="4930" y="2667"/>
                    <a:pt x="4334" y="2846"/>
                    <a:pt x="3727" y="2846"/>
                  </a:cubicBezTo>
                  <a:cubicBezTo>
                    <a:pt x="2965" y="2846"/>
                    <a:pt x="2239" y="2572"/>
                    <a:pt x="1655" y="2072"/>
                  </a:cubicBezTo>
                  <a:cubicBezTo>
                    <a:pt x="1227" y="1703"/>
                    <a:pt x="893" y="1203"/>
                    <a:pt x="715" y="679"/>
                  </a:cubicBezTo>
                  <a:lnTo>
                    <a:pt x="715" y="679"/>
                  </a:lnTo>
                  <a:lnTo>
                    <a:pt x="1012" y="953"/>
                  </a:lnTo>
                  <a:cubicBezTo>
                    <a:pt x="1041" y="981"/>
                    <a:pt x="1080" y="996"/>
                    <a:pt x="1121" y="996"/>
                  </a:cubicBezTo>
                  <a:cubicBezTo>
                    <a:pt x="1166" y="996"/>
                    <a:pt x="1213" y="978"/>
                    <a:pt x="1251" y="941"/>
                  </a:cubicBezTo>
                  <a:cubicBezTo>
                    <a:pt x="1310" y="881"/>
                    <a:pt x="1310" y="774"/>
                    <a:pt x="1239" y="703"/>
                  </a:cubicBezTo>
                  <a:lnTo>
                    <a:pt x="536" y="48"/>
                  </a:lnTo>
                  <a:cubicBezTo>
                    <a:pt x="512" y="16"/>
                    <a:pt x="478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8303;p57">
            <a:extLst>
              <a:ext uri="{FF2B5EF4-FFF2-40B4-BE49-F238E27FC236}">
                <a16:creationId xmlns:a16="http://schemas.microsoft.com/office/drawing/2014/main" id="{A4D10B52-0F40-D941-9EEE-45FE64EA6F8D}"/>
              </a:ext>
            </a:extLst>
          </p:cNvPr>
          <p:cNvGrpSpPr/>
          <p:nvPr/>
        </p:nvGrpSpPr>
        <p:grpSpPr>
          <a:xfrm>
            <a:off x="11267339" y="1999058"/>
            <a:ext cx="300897" cy="356627"/>
            <a:chOff x="8020159" y="1516551"/>
            <a:chExt cx="300897" cy="356627"/>
          </a:xfrm>
          <a:solidFill>
            <a:schemeClr val="accent1"/>
          </a:solidFill>
        </p:grpSpPr>
        <p:sp>
          <p:nvSpPr>
            <p:cNvPr id="305" name="Google Shape;8304;p57">
              <a:extLst>
                <a:ext uri="{FF2B5EF4-FFF2-40B4-BE49-F238E27FC236}">
                  <a16:creationId xmlns:a16="http://schemas.microsoft.com/office/drawing/2014/main" id="{F2FAEE5E-EB1D-EF4C-A57A-AB0CCAFDE175}"/>
                </a:ext>
              </a:extLst>
            </p:cNvPr>
            <p:cNvSpPr/>
            <p:nvPr/>
          </p:nvSpPr>
          <p:spPr>
            <a:xfrm>
              <a:off x="8126240" y="1669482"/>
              <a:ext cx="88703" cy="30523"/>
            </a:xfrm>
            <a:custGeom>
              <a:avLst/>
              <a:gdLst/>
              <a:ahLst/>
              <a:cxnLst/>
              <a:rect l="l" t="t" r="r" b="b"/>
              <a:pathLst>
                <a:path w="2787" h="959" extrusionOk="0">
                  <a:moveTo>
                    <a:pt x="1144" y="1"/>
                  </a:moveTo>
                  <a:cubicBezTo>
                    <a:pt x="800" y="1"/>
                    <a:pt x="487" y="41"/>
                    <a:pt x="287" y="77"/>
                  </a:cubicBezTo>
                  <a:cubicBezTo>
                    <a:pt x="120" y="101"/>
                    <a:pt x="1" y="244"/>
                    <a:pt x="1" y="411"/>
                  </a:cubicBezTo>
                  <a:lnTo>
                    <a:pt x="1" y="792"/>
                  </a:lnTo>
                  <a:cubicBezTo>
                    <a:pt x="1" y="875"/>
                    <a:pt x="72" y="958"/>
                    <a:pt x="167" y="958"/>
                  </a:cubicBezTo>
                  <a:cubicBezTo>
                    <a:pt x="251" y="958"/>
                    <a:pt x="322" y="875"/>
                    <a:pt x="322" y="792"/>
                  </a:cubicBezTo>
                  <a:lnTo>
                    <a:pt x="322" y="411"/>
                  </a:lnTo>
                  <a:cubicBezTo>
                    <a:pt x="322" y="411"/>
                    <a:pt x="322" y="399"/>
                    <a:pt x="346" y="399"/>
                  </a:cubicBezTo>
                  <a:cubicBezTo>
                    <a:pt x="510" y="379"/>
                    <a:pt x="814" y="344"/>
                    <a:pt x="1164" y="344"/>
                  </a:cubicBezTo>
                  <a:cubicBezTo>
                    <a:pt x="1246" y="344"/>
                    <a:pt x="1331" y="346"/>
                    <a:pt x="1418" y="351"/>
                  </a:cubicBezTo>
                  <a:cubicBezTo>
                    <a:pt x="1918" y="387"/>
                    <a:pt x="2287" y="518"/>
                    <a:pt x="2513" y="744"/>
                  </a:cubicBezTo>
                  <a:cubicBezTo>
                    <a:pt x="2543" y="774"/>
                    <a:pt x="2584" y="789"/>
                    <a:pt x="2628" y="789"/>
                  </a:cubicBezTo>
                  <a:cubicBezTo>
                    <a:pt x="2671" y="789"/>
                    <a:pt x="2715" y="774"/>
                    <a:pt x="2751" y="744"/>
                  </a:cubicBezTo>
                  <a:cubicBezTo>
                    <a:pt x="2787" y="672"/>
                    <a:pt x="2787" y="565"/>
                    <a:pt x="2727" y="494"/>
                  </a:cubicBezTo>
                  <a:cubicBezTo>
                    <a:pt x="2338" y="104"/>
                    <a:pt x="1699" y="1"/>
                    <a:pt x="1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8305;p57">
              <a:extLst>
                <a:ext uri="{FF2B5EF4-FFF2-40B4-BE49-F238E27FC236}">
                  <a16:creationId xmlns:a16="http://schemas.microsoft.com/office/drawing/2014/main" id="{FCFB58C5-0338-F44E-A1FE-1A11A9F6E1AA}"/>
                </a:ext>
              </a:extLst>
            </p:cNvPr>
            <p:cNvSpPr/>
            <p:nvPr/>
          </p:nvSpPr>
          <p:spPr>
            <a:xfrm>
              <a:off x="8069778" y="1621518"/>
              <a:ext cx="200513" cy="251278"/>
            </a:xfrm>
            <a:custGeom>
              <a:avLst/>
              <a:gdLst/>
              <a:ahLst/>
              <a:cxnLst/>
              <a:rect l="l" t="t" r="r" b="b"/>
              <a:pathLst>
                <a:path w="6300" h="7895" extrusionOk="0">
                  <a:moveTo>
                    <a:pt x="4918" y="358"/>
                  </a:moveTo>
                  <a:lnTo>
                    <a:pt x="4918" y="1953"/>
                  </a:lnTo>
                  <a:cubicBezTo>
                    <a:pt x="4918" y="2191"/>
                    <a:pt x="4859" y="2429"/>
                    <a:pt x="4751" y="2644"/>
                  </a:cubicBezTo>
                  <a:cubicBezTo>
                    <a:pt x="4739" y="2656"/>
                    <a:pt x="4739" y="2680"/>
                    <a:pt x="4739" y="2715"/>
                  </a:cubicBezTo>
                  <a:lnTo>
                    <a:pt x="4739" y="3180"/>
                  </a:lnTo>
                  <a:cubicBezTo>
                    <a:pt x="4739" y="3620"/>
                    <a:pt x="4561" y="4037"/>
                    <a:pt x="4227" y="4334"/>
                  </a:cubicBezTo>
                  <a:cubicBezTo>
                    <a:pt x="3935" y="4605"/>
                    <a:pt x="3563" y="4768"/>
                    <a:pt x="3158" y="4768"/>
                  </a:cubicBezTo>
                  <a:cubicBezTo>
                    <a:pt x="3118" y="4768"/>
                    <a:pt x="3077" y="4766"/>
                    <a:pt x="3037" y="4763"/>
                  </a:cubicBezTo>
                  <a:cubicBezTo>
                    <a:pt x="2227" y="4704"/>
                    <a:pt x="1572" y="3977"/>
                    <a:pt x="1572" y="3108"/>
                  </a:cubicBezTo>
                  <a:lnTo>
                    <a:pt x="1572" y="2715"/>
                  </a:lnTo>
                  <a:cubicBezTo>
                    <a:pt x="1572" y="2680"/>
                    <a:pt x="1572" y="2668"/>
                    <a:pt x="1549" y="2644"/>
                  </a:cubicBezTo>
                  <a:cubicBezTo>
                    <a:pt x="1453" y="2418"/>
                    <a:pt x="1394" y="2191"/>
                    <a:pt x="1394" y="1953"/>
                  </a:cubicBezTo>
                  <a:lnTo>
                    <a:pt x="1394" y="1596"/>
                  </a:lnTo>
                  <a:cubicBezTo>
                    <a:pt x="1394" y="905"/>
                    <a:pt x="1941" y="358"/>
                    <a:pt x="2620" y="358"/>
                  </a:cubicBezTo>
                  <a:close/>
                  <a:moveTo>
                    <a:pt x="4049" y="4858"/>
                  </a:moveTo>
                  <a:lnTo>
                    <a:pt x="4049" y="5156"/>
                  </a:lnTo>
                  <a:lnTo>
                    <a:pt x="3156" y="5775"/>
                  </a:lnTo>
                  <a:lnTo>
                    <a:pt x="2263" y="5168"/>
                  </a:lnTo>
                  <a:lnTo>
                    <a:pt x="2263" y="4858"/>
                  </a:lnTo>
                  <a:cubicBezTo>
                    <a:pt x="2489" y="4977"/>
                    <a:pt x="2763" y="5061"/>
                    <a:pt x="3025" y="5073"/>
                  </a:cubicBezTo>
                  <a:lnTo>
                    <a:pt x="3156" y="5073"/>
                  </a:lnTo>
                  <a:cubicBezTo>
                    <a:pt x="3477" y="5073"/>
                    <a:pt x="3775" y="5001"/>
                    <a:pt x="4049" y="4858"/>
                  </a:cubicBezTo>
                  <a:close/>
                  <a:moveTo>
                    <a:pt x="2132" y="5477"/>
                  </a:moveTo>
                  <a:lnTo>
                    <a:pt x="2906" y="6013"/>
                  </a:lnTo>
                  <a:lnTo>
                    <a:pt x="2489" y="6418"/>
                  </a:lnTo>
                  <a:lnTo>
                    <a:pt x="2477" y="6418"/>
                  </a:lnTo>
                  <a:lnTo>
                    <a:pt x="1965" y="5656"/>
                  </a:lnTo>
                  <a:lnTo>
                    <a:pt x="2132" y="5477"/>
                  </a:lnTo>
                  <a:close/>
                  <a:moveTo>
                    <a:pt x="4168" y="5466"/>
                  </a:moveTo>
                  <a:lnTo>
                    <a:pt x="4335" y="5644"/>
                  </a:lnTo>
                  <a:lnTo>
                    <a:pt x="3835" y="6418"/>
                  </a:lnTo>
                  <a:lnTo>
                    <a:pt x="3811" y="6418"/>
                  </a:lnTo>
                  <a:lnTo>
                    <a:pt x="3394" y="6001"/>
                  </a:lnTo>
                  <a:lnTo>
                    <a:pt x="4168" y="5466"/>
                  </a:lnTo>
                  <a:close/>
                  <a:moveTo>
                    <a:pt x="2620" y="1"/>
                  </a:moveTo>
                  <a:cubicBezTo>
                    <a:pt x="1763" y="1"/>
                    <a:pt x="1060" y="703"/>
                    <a:pt x="1060" y="1572"/>
                  </a:cubicBezTo>
                  <a:lnTo>
                    <a:pt x="1060" y="1918"/>
                  </a:lnTo>
                  <a:cubicBezTo>
                    <a:pt x="1060" y="2203"/>
                    <a:pt x="1120" y="2477"/>
                    <a:pt x="1239" y="2727"/>
                  </a:cubicBezTo>
                  <a:lnTo>
                    <a:pt x="1239" y="3096"/>
                  </a:lnTo>
                  <a:cubicBezTo>
                    <a:pt x="1239" y="3703"/>
                    <a:pt x="1513" y="4263"/>
                    <a:pt x="1941" y="4632"/>
                  </a:cubicBezTo>
                  <a:lnTo>
                    <a:pt x="1941" y="5180"/>
                  </a:lnTo>
                  <a:lnTo>
                    <a:pt x="1632" y="5513"/>
                  </a:lnTo>
                  <a:cubicBezTo>
                    <a:pt x="1596" y="5537"/>
                    <a:pt x="1584" y="5585"/>
                    <a:pt x="1584" y="5632"/>
                  </a:cubicBezTo>
                  <a:lnTo>
                    <a:pt x="572" y="6001"/>
                  </a:lnTo>
                  <a:cubicBezTo>
                    <a:pt x="227" y="6120"/>
                    <a:pt x="1" y="6442"/>
                    <a:pt x="1" y="6823"/>
                  </a:cubicBezTo>
                  <a:lnTo>
                    <a:pt x="1" y="7728"/>
                  </a:lnTo>
                  <a:cubicBezTo>
                    <a:pt x="1" y="7823"/>
                    <a:pt x="84" y="7894"/>
                    <a:pt x="167" y="7894"/>
                  </a:cubicBezTo>
                  <a:cubicBezTo>
                    <a:pt x="263" y="7894"/>
                    <a:pt x="334" y="7823"/>
                    <a:pt x="334" y="7728"/>
                  </a:cubicBezTo>
                  <a:lnTo>
                    <a:pt x="334" y="6823"/>
                  </a:lnTo>
                  <a:cubicBezTo>
                    <a:pt x="334" y="6597"/>
                    <a:pt x="477" y="6382"/>
                    <a:pt x="691" y="6311"/>
                  </a:cubicBezTo>
                  <a:lnTo>
                    <a:pt x="1751" y="5930"/>
                  </a:lnTo>
                  <a:lnTo>
                    <a:pt x="2192" y="6597"/>
                  </a:lnTo>
                  <a:cubicBezTo>
                    <a:pt x="2251" y="6680"/>
                    <a:pt x="2346" y="6728"/>
                    <a:pt x="2442" y="6740"/>
                  </a:cubicBezTo>
                  <a:lnTo>
                    <a:pt x="2477" y="6740"/>
                  </a:lnTo>
                  <a:cubicBezTo>
                    <a:pt x="2561" y="6740"/>
                    <a:pt x="2656" y="6716"/>
                    <a:pt x="2715" y="6644"/>
                  </a:cubicBezTo>
                  <a:lnTo>
                    <a:pt x="2977" y="6370"/>
                  </a:lnTo>
                  <a:lnTo>
                    <a:pt x="2977" y="7728"/>
                  </a:lnTo>
                  <a:cubicBezTo>
                    <a:pt x="2977" y="7823"/>
                    <a:pt x="3061" y="7894"/>
                    <a:pt x="3144" y="7894"/>
                  </a:cubicBezTo>
                  <a:cubicBezTo>
                    <a:pt x="3239" y="7894"/>
                    <a:pt x="3311" y="7823"/>
                    <a:pt x="3311" y="7728"/>
                  </a:cubicBezTo>
                  <a:lnTo>
                    <a:pt x="3311" y="6370"/>
                  </a:lnTo>
                  <a:lnTo>
                    <a:pt x="3573" y="6644"/>
                  </a:lnTo>
                  <a:cubicBezTo>
                    <a:pt x="3632" y="6704"/>
                    <a:pt x="3727" y="6740"/>
                    <a:pt x="3811" y="6740"/>
                  </a:cubicBezTo>
                  <a:lnTo>
                    <a:pt x="3846" y="6740"/>
                  </a:lnTo>
                  <a:cubicBezTo>
                    <a:pt x="3954" y="6728"/>
                    <a:pt x="4037" y="6680"/>
                    <a:pt x="4097" y="6597"/>
                  </a:cubicBezTo>
                  <a:lnTo>
                    <a:pt x="4549" y="5930"/>
                  </a:lnTo>
                  <a:lnTo>
                    <a:pt x="5597" y="6311"/>
                  </a:lnTo>
                  <a:cubicBezTo>
                    <a:pt x="5811" y="6382"/>
                    <a:pt x="5954" y="6597"/>
                    <a:pt x="5954" y="6823"/>
                  </a:cubicBezTo>
                  <a:lnTo>
                    <a:pt x="5954" y="7728"/>
                  </a:lnTo>
                  <a:cubicBezTo>
                    <a:pt x="5954" y="7823"/>
                    <a:pt x="6037" y="7894"/>
                    <a:pt x="6121" y="7894"/>
                  </a:cubicBezTo>
                  <a:cubicBezTo>
                    <a:pt x="6204" y="7894"/>
                    <a:pt x="6287" y="7823"/>
                    <a:pt x="6287" y="7728"/>
                  </a:cubicBezTo>
                  <a:lnTo>
                    <a:pt x="6287" y="6823"/>
                  </a:lnTo>
                  <a:cubicBezTo>
                    <a:pt x="6299" y="6466"/>
                    <a:pt x="6073" y="6132"/>
                    <a:pt x="5740" y="6001"/>
                  </a:cubicBezTo>
                  <a:lnTo>
                    <a:pt x="4728" y="5632"/>
                  </a:lnTo>
                  <a:cubicBezTo>
                    <a:pt x="4728" y="5585"/>
                    <a:pt x="4704" y="5537"/>
                    <a:pt x="4680" y="5513"/>
                  </a:cubicBezTo>
                  <a:lnTo>
                    <a:pt x="4370" y="5180"/>
                  </a:lnTo>
                  <a:lnTo>
                    <a:pt x="4370" y="4644"/>
                  </a:lnTo>
                  <a:lnTo>
                    <a:pt x="4454" y="4561"/>
                  </a:lnTo>
                  <a:cubicBezTo>
                    <a:pt x="4847" y="4204"/>
                    <a:pt x="5061" y="3680"/>
                    <a:pt x="5061" y="3156"/>
                  </a:cubicBezTo>
                  <a:lnTo>
                    <a:pt x="5061" y="2727"/>
                  </a:lnTo>
                  <a:cubicBezTo>
                    <a:pt x="5180" y="2477"/>
                    <a:pt x="5240" y="2203"/>
                    <a:pt x="5240" y="1929"/>
                  </a:cubicBezTo>
                  <a:lnTo>
                    <a:pt x="5240" y="167"/>
                  </a:lnTo>
                  <a:cubicBezTo>
                    <a:pt x="5240" y="84"/>
                    <a:pt x="5168" y="1"/>
                    <a:pt x="5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8306;p57">
              <a:extLst>
                <a:ext uri="{FF2B5EF4-FFF2-40B4-BE49-F238E27FC236}">
                  <a16:creationId xmlns:a16="http://schemas.microsoft.com/office/drawing/2014/main" id="{4C590353-3745-FC49-BFBE-619B6B2BA0C5}"/>
                </a:ext>
              </a:extLst>
            </p:cNvPr>
            <p:cNvSpPr/>
            <p:nvPr/>
          </p:nvSpPr>
          <p:spPr>
            <a:xfrm>
              <a:off x="8103515" y="1851535"/>
              <a:ext cx="10630" cy="21643"/>
            </a:xfrm>
            <a:custGeom>
              <a:avLst/>
              <a:gdLst/>
              <a:ahLst/>
              <a:cxnLst/>
              <a:rect l="l" t="t" r="r" b="b"/>
              <a:pathLst>
                <a:path w="334" h="680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3"/>
                  </a:cubicBezTo>
                  <a:lnTo>
                    <a:pt x="334" y="155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307;p57">
              <a:extLst>
                <a:ext uri="{FF2B5EF4-FFF2-40B4-BE49-F238E27FC236}">
                  <a16:creationId xmlns:a16="http://schemas.microsoft.com/office/drawing/2014/main" id="{F5002B40-1BB2-1641-836A-1D03D211391A}"/>
                </a:ext>
              </a:extLst>
            </p:cNvPr>
            <p:cNvSpPr/>
            <p:nvPr/>
          </p:nvSpPr>
          <p:spPr>
            <a:xfrm>
              <a:off x="8226306" y="1851535"/>
              <a:ext cx="10248" cy="21643"/>
            </a:xfrm>
            <a:custGeom>
              <a:avLst/>
              <a:gdLst/>
              <a:ahLst/>
              <a:cxnLst/>
              <a:rect l="l" t="t" r="r" b="b"/>
              <a:pathLst>
                <a:path w="322" h="680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50" y="679"/>
                    <a:pt x="322" y="608"/>
                    <a:pt x="322" y="513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8308;p57">
              <a:extLst>
                <a:ext uri="{FF2B5EF4-FFF2-40B4-BE49-F238E27FC236}">
                  <a16:creationId xmlns:a16="http://schemas.microsoft.com/office/drawing/2014/main" id="{1C35CC29-7177-3D4D-B4DC-17F96248C7CE}"/>
                </a:ext>
              </a:extLst>
            </p:cNvPr>
            <p:cNvSpPr/>
            <p:nvPr/>
          </p:nvSpPr>
          <p:spPr>
            <a:xfrm>
              <a:off x="8020159" y="1516551"/>
              <a:ext cx="300897" cy="284251"/>
            </a:xfrm>
            <a:custGeom>
              <a:avLst/>
              <a:gdLst/>
              <a:ahLst/>
              <a:cxnLst/>
              <a:rect l="l" t="t" r="r" b="b"/>
              <a:pathLst>
                <a:path w="9454" h="8931" extrusionOk="0">
                  <a:moveTo>
                    <a:pt x="6263" y="596"/>
                  </a:moveTo>
                  <a:lnTo>
                    <a:pt x="6263" y="596"/>
                  </a:lnTo>
                  <a:cubicBezTo>
                    <a:pt x="7060" y="894"/>
                    <a:pt x="7739" y="1406"/>
                    <a:pt x="8227" y="2084"/>
                  </a:cubicBezTo>
                  <a:lnTo>
                    <a:pt x="7322" y="2084"/>
                  </a:lnTo>
                  <a:cubicBezTo>
                    <a:pt x="7215" y="1846"/>
                    <a:pt x="7096" y="1620"/>
                    <a:pt x="6953" y="1394"/>
                  </a:cubicBezTo>
                  <a:cubicBezTo>
                    <a:pt x="6739" y="1084"/>
                    <a:pt x="6525" y="822"/>
                    <a:pt x="6263" y="596"/>
                  </a:cubicBezTo>
                  <a:close/>
                  <a:moveTo>
                    <a:pt x="3143" y="608"/>
                  </a:moveTo>
                  <a:cubicBezTo>
                    <a:pt x="2893" y="822"/>
                    <a:pt x="2667" y="1084"/>
                    <a:pt x="2453" y="1406"/>
                  </a:cubicBezTo>
                  <a:cubicBezTo>
                    <a:pt x="2322" y="1620"/>
                    <a:pt x="2203" y="1846"/>
                    <a:pt x="2084" y="2096"/>
                  </a:cubicBezTo>
                  <a:lnTo>
                    <a:pt x="1179" y="2096"/>
                  </a:lnTo>
                  <a:cubicBezTo>
                    <a:pt x="1667" y="1429"/>
                    <a:pt x="2357" y="905"/>
                    <a:pt x="3143" y="608"/>
                  </a:cubicBezTo>
                  <a:close/>
                  <a:moveTo>
                    <a:pt x="4560" y="322"/>
                  </a:moveTo>
                  <a:lnTo>
                    <a:pt x="4560" y="2096"/>
                  </a:lnTo>
                  <a:lnTo>
                    <a:pt x="2453" y="2096"/>
                  </a:lnTo>
                  <a:cubicBezTo>
                    <a:pt x="2929" y="1084"/>
                    <a:pt x="3691" y="393"/>
                    <a:pt x="4560" y="322"/>
                  </a:cubicBezTo>
                  <a:close/>
                  <a:moveTo>
                    <a:pt x="4882" y="322"/>
                  </a:moveTo>
                  <a:cubicBezTo>
                    <a:pt x="5751" y="393"/>
                    <a:pt x="6489" y="1084"/>
                    <a:pt x="6977" y="2096"/>
                  </a:cubicBezTo>
                  <a:lnTo>
                    <a:pt x="4882" y="2096"/>
                  </a:lnTo>
                  <a:lnTo>
                    <a:pt x="4882" y="322"/>
                  </a:lnTo>
                  <a:close/>
                  <a:moveTo>
                    <a:pt x="1953" y="2418"/>
                  </a:moveTo>
                  <a:cubicBezTo>
                    <a:pt x="1715" y="3084"/>
                    <a:pt x="1584" y="3799"/>
                    <a:pt x="1560" y="4549"/>
                  </a:cubicBezTo>
                  <a:lnTo>
                    <a:pt x="310" y="4549"/>
                  </a:lnTo>
                  <a:cubicBezTo>
                    <a:pt x="345" y="3775"/>
                    <a:pt x="572" y="3049"/>
                    <a:pt x="953" y="2418"/>
                  </a:cubicBezTo>
                  <a:close/>
                  <a:moveTo>
                    <a:pt x="8465" y="2429"/>
                  </a:moveTo>
                  <a:cubicBezTo>
                    <a:pt x="8858" y="3049"/>
                    <a:pt x="9085" y="3775"/>
                    <a:pt x="9108" y="4549"/>
                  </a:cubicBezTo>
                  <a:lnTo>
                    <a:pt x="7858" y="4549"/>
                  </a:lnTo>
                  <a:cubicBezTo>
                    <a:pt x="7846" y="3799"/>
                    <a:pt x="7715" y="3084"/>
                    <a:pt x="7477" y="2429"/>
                  </a:cubicBezTo>
                  <a:close/>
                  <a:moveTo>
                    <a:pt x="1560" y="4882"/>
                  </a:moveTo>
                  <a:cubicBezTo>
                    <a:pt x="1584" y="5585"/>
                    <a:pt x="1703" y="6251"/>
                    <a:pt x="1905" y="6870"/>
                  </a:cubicBezTo>
                  <a:lnTo>
                    <a:pt x="1953" y="7001"/>
                  </a:lnTo>
                  <a:lnTo>
                    <a:pt x="953" y="7001"/>
                  </a:lnTo>
                  <a:cubicBezTo>
                    <a:pt x="572" y="6382"/>
                    <a:pt x="345" y="5656"/>
                    <a:pt x="310" y="4882"/>
                  </a:cubicBezTo>
                  <a:close/>
                  <a:moveTo>
                    <a:pt x="9096" y="4894"/>
                  </a:moveTo>
                  <a:cubicBezTo>
                    <a:pt x="9085" y="5608"/>
                    <a:pt x="8870" y="6323"/>
                    <a:pt x="8501" y="6954"/>
                  </a:cubicBezTo>
                  <a:cubicBezTo>
                    <a:pt x="8489" y="6966"/>
                    <a:pt x="8465" y="6990"/>
                    <a:pt x="8453" y="7001"/>
                  </a:cubicBezTo>
                  <a:lnTo>
                    <a:pt x="7453" y="7001"/>
                  </a:lnTo>
                  <a:lnTo>
                    <a:pt x="7501" y="6870"/>
                  </a:lnTo>
                  <a:cubicBezTo>
                    <a:pt x="7715" y="6251"/>
                    <a:pt x="7834" y="5585"/>
                    <a:pt x="7846" y="4894"/>
                  </a:cubicBezTo>
                  <a:close/>
                  <a:moveTo>
                    <a:pt x="4715" y="1"/>
                  </a:moveTo>
                  <a:cubicBezTo>
                    <a:pt x="3465" y="1"/>
                    <a:pt x="2262" y="489"/>
                    <a:pt x="1381" y="1382"/>
                  </a:cubicBezTo>
                  <a:cubicBezTo>
                    <a:pt x="488" y="2275"/>
                    <a:pt x="0" y="3465"/>
                    <a:pt x="0" y="4715"/>
                  </a:cubicBezTo>
                  <a:cubicBezTo>
                    <a:pt x="0" y="6489"/>
                    <a:pt x="976" y="8097"/>
                    <a:pt x="2548" y="8918"/>
                  </a:cubicBezTo>
                  <a:cubicBezTo>
                    <a:pt x="2572" y="8930"/>
                    <a:pt x="2584" y="8930"/>
                    <a:pt x="2619" y="8930"/>
                  </a:cubicBezTo>
                  <a:cubicBezTo>
                    <a:pt x="2679" y="8930"/>
                    <a:pt x="2738" y="8895"/>
                    <a:pt x="2762" y="8835"/>
                  </a:cubicBezTo>
                  <a:cubicBezTo>
                    <a:pt x="2810" y="8764"/>
                    <a:pt x="2786" y="8656"/>
                    <a:pt x="2691" y="8621"/>
                  </a:cubicBezTo>
                  <a:cubicBezTo>
                    <a:pt x="2084" y="8299"/>
                    <a:pt x="1572" y="7859"/>
                    <a:pt x="1191" y="7335"/>
                  </a:cubicBezTo>
                  <a:lnTo>
                    <a:pt x="2096" y="7335"/>
                  </a:lnTo>
                  <a:cubicBezTo>
                    <a:pt x="2286" y="7775"/>
                    <a:pt x="2548" y="8180"/>
                    <a:pt x="2846" y="8514"/>
                  </a:cubicBezTo>
                  <a:cubicBezTo>
                    <a:pt x="2877" y="8551"/>
                    <a:pt x="2918" y="8569"/>
                    <a:pt x="2961" y="8569"/>
                  </a:cubicBezTo>
                  <a:cubicBezTo>
                    <a:pt x="3002" y="8569"/>
                    <a:pt x="3044" y="8554"/>
                    <a:pt x="3084" y="8525"/>
                  </a:cubicBezTo>
                  <a:cubicBezTo>
                    <a:pt x="3155" y="8466"/>
                    <a:pt x="3155" y="8359"/>
                    <a:pt x="3096" y="8287"/>
                  </a:cubicBezTo>
                  <a:cubicBezTo>
                    <a:pt x="2858" y="8013"/>
                    <a:pt x="2643" y="7692"/>
                    <a:pt x="2465" y="7335"/>
                  </a:cubicBezTo>
                  <a:cubicBezTo>
                    <a:pt x="2548" y="7323"/>
                    <a:pt x="2619" y="7263"/>
                    <a:pt x="2619" y="7168"/>
                  </a:cubicBezTo>
                  <a:cubicBezTo>
                    <a:pt x="2619" y="7085"/>
                    <a:pt x="2548" y="7001"/>
                    <a:pt x="2453" y="7001"/>
                  </a:cubicBezTo>
                  <a:lnTo>
                    <a:pt x="2334" y="7001"/>
                  </a:lnTo>
                  <a:cubicBezTo>
                    <a:pt x="2084" y="6370"/>
                    <a:pt x="1929" y="5632"/>
                    <a:pt x="1917" y="4882"/>
                  </a:cubicBezTo>
                  <a:lnTo>
                    <a:pt x="2096" y="4882"/>
                  </a:lnTo>
                  <a:cubicBezTo>
                    <a:pt x="2191" y="4882"/>
                    <a:pt x="2262" y="4799"/>
                    <a:pt x="2262" y="4715"/>
                  </a:cubicBezTo>
                  <a:cubicBezTo>
                    <a:pt x="2262" y="4620"/>
                    <a:pt x="2191" y="4549"/>
                    <a:pt x="2096" y="4549"/>
                  </a:cubicBezTo>
                  <a:lnTo>
                    <a:pt x="1917" y="4549"/>
                  </a:lnTo>
                  <a:cubicBezTo>
                    <a:pt x="1929" y="3775"/>
                    <a:pt x="2084" y="3049"/>
                    <a:pt x="2334" y="2418"/>
                  </a:cubicBezTo>
                  <a:lnTo>
                    <a:pt x="4572" y="2418"/>
                  </a:lnTo>
                  <a:lnTo>
                    <a:pt x="4572" y="2775"/>
                  </a:lnTo>
                  <a:cubicBezTo>
                    <a:pt x="4572" y="2870"/>
                    <a:pt x="4643" y="2941"/>
                    <a:pt x="4727" y="2941"/>
                  </a:cubicBezTo>
                  <a:cubicBezTo>
                    <a:pt x="4822" y="2941"/>
                    <a:pt x="4894" y="2870"/>
                    <a:pt x="4894" y="2775"/>
                  </a:cubicBezTo>
                  <a:lnTo>
                    <a:pt x="4894" y="2418"/>
                  </a:lnTo>
                  <a:lnTo>
                    <a:pt x="7132" y="2418"/>
                  </a:lnTo>
                  <a:cubicBezTo>
                    <a:pt x="7370" y="3049"/>
                    <a:pt x="7513" y="3775"/>
                    <a:pt x="7549" y="4549"/>
                  </a:cubicBezTo>
                  <a:lnTo>
                    <a:pt x="7370" y="4549"/>
                  </a:lnTo>
                  <a:cubicBezTo>
                    <a:pt x="7275" y="4549"/>
                    <a:pt x="7203" y="4620"/>
                    <a:pt x="7203" y="4715"/>
                  </a:cubicBezTo>
                  <a:cubicBezTo>
                    <a:pt x="7203" y="4799"/>
                    <a:pt x="7275" y="4882"/>
                    <a:pt x="7370" y="4882"/>
                  </a:cubicBezTo>
                  <a:lnTo>
                    <a:pt x="7549" y="4882"/>
                  </a:lnTo>
                  <a:cubicBezTo>
                    <a:pt x="7525" y="5632"/>
                    <a:pt x="7382" y="6370"/>
                    <a:pt x="7132" y="7001"/>
                  </a:cubicBezTo>
                  <a:lnTo>
                    <a:pt x="7013" y="7001"/>
                  </a:lnTo>
                  <a:cubicBezTo>
                    <a:pt x="6918" y="7001"/>
                    <a:pt x="6846" y="7085"/>
                    <a:pt x="6846" y="7168"/>
                  </a:cubicBezTo>
                  <a:cubicBezTo>
                    <a:pt x="6846" y="7263"/>
                    <a:pt x="6906" y="7323"/>
                    <a:pt x="6989" y="7335"/>
                  </a:cubicBezTo>
                  <a:cubicBezTo>
                    <a:pt x="6810" y="7692"/>
                    <a:pt x="6608" y="8025"/>
                    <a:pt x="6370" y="8287"/>
                  </a:cubicBezTo>
                  <a:cubicBezTo>
                    <a:pt x="6310" y="8359"/>
                    <a:pt x="6310" y="8466"/>
                    <a:pt x="6382" y="8525"/>
                  </a:cubicBezTo>
                  <a:cubicBezTo>
                    <a:pt x="6418" y="8549"/>
                    <a:pt x="6453" y="8573"/>
                    <a:pt x="6489" y="8573"/>
                  </a:cubicBezTo>
                  <a:cubicBezTo>
                    <a:pt x="6537" y="8573"/>
                    <a:pt x="6572" y="8549"/>
                    <a:pt x="6608" y="8514"/>
                  </a:cubicBezTo>
                  <a:cubicBezTo>
                    <a:pt x="6894" y="8180"/>
                    <a:pt x="7144" y="7787"/>
                    <a:pt x="7346" y="7335"/>
                  </a:cubicBezTo>
                  <a:lnTo>
                    <a:pt x="8263" y="7335"/>
                  </a:lnTo>
                  <a:cubicBezTo>
                    <a:pt x="7906" y="7811"/>
                    <a:pt x="7441" y="8228"/>
                    <a:pt x="6918" y="8525"/>
                  </a:cubicBezTo>
                  <a:cubicBezTo>
                    <a:pt x="6846" y="8573"/>
                    <a:pt x="6810" y="8680"/>
                    <a:pt x="6858" y="8752"/>
                  </a:cubicBezTo>
                  <a:cubicBezTo>
                    <a:pt x="6891" y="8801"/>
                    <a:pt x="6951" y="8833"/>
                    <a:pt x="7009" y="8833"/>
                  </a:cubicBezTo>
                  <a:cubicBezTo>
                    <a:pt x="7036" y="8833"/>
                    <a:pt x="7062" y="8826"/>
                    <a:pt x="7084" y="8811"/>
                  </a:cubicBezTo>
                  <a:cubicBezTo>
                    <a:pt x="7787" y="8406"/>
                    <a:pt x="8382" y="7811"/>
                    <a:pt x="8799" y="7109"/>
                  </a:cubicBezTo>
                  <a:cubicBezTo>
                    <a:pt x="9227" y="6382"/>
                    <a:pt x="9454" y="5561"/>
                    <a:pt x="9454" y="4715"/>
                  </a:cubicBezTo>
                  <a:cubicBezTo>
                    <a:pt x="9442" y="3453"/>
                    <a:pt x="8942" y="2275"/>
                    <a:pt x="8049" y="1382"/>
                  </a:cubicBezTo>
                  <a:cubicBezTo>
                    <a:pt x="7156" y="489"/>
                    <a:pt x="5965" y="1"/>
                    <a:pt x="4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8309;p57">
            <a:extLst>
              <a:ext uri="{FF2B5EF4-FFF2-40B4-BE49-F238E27FC236}">
                <a16:creationId xmlns:a16="http://schemas.microsoft.com/office/drawing/2014/main" id="{FFCC0326-97F2-C64D-BB42-D8AFEA97545F}"/>
              </a:ext>
            </a:extLst>
          </p:cNvPr>
          <p:cNvGrpSpPr/>
          <p:nvPr/>
        </p:nvGrpSpPr>
        <p:grpSpPr>
          <a:xfrm>
            <a:off x="8624543" y="1998676"/>
            <a:ext cx="257357" cy="356627"/>
            <a:chOff x="5377363" y="1516169"/>
            <a:chExt cx="257357" cy="356627"/>
          </a:xfrm>
          <a:solidFill>
            <a:schemeClr val="accent1"/>
          </a:solidFill>
        </p:grpSpPr>
        <p:sp>
          <p:nvSpPr>
            <p:cNvPr id="311" name="Google Shape;8310;p57">
              <a:extLst>
                <a:ext uri="{FF2B5EF4-FFF2-40B4-BE49-F238E27FC236}">
                  <a16:creationId xmlns:a16="http://schemas.microsoft.com/office/drawing/2014/main" id="{06843DBB-1309-374D-A2DB-3C7FBAF5722F}"/>
                </a:ext>
              </a:extLst>
            </p:cNvPr>
            <p:cNvSpPr/>
            <p:nvPr/>
          </p:nvSpPr>
          <p:spPr>
            <a:xfrm>
              <a:off x="5377363" y="1516169"/>
              <a:ext cx="257357" cy="356627"/>
            </a:xfrm>
            <a:custGeom>
              <a:avLst/>
              <a:gdLst/>
              <a:ahLst/>
              <a:cxnLst/>
              <a:rect l="l" t="t" r="r" b="b"/>
              <a:pathLst>
                <a:path w="8086" h="11205" extrusionOk="0">
                  <a:moveTo>
                    <a:pt x="4073" y="334"/>
                  </a:moveTo>
                  <a:cubicBezTo>
                    <a:pt x="4263" y="334"/>
                    <a:pt x="4430" y="441"/>
                    <a:pt x="4525" y="608"/>
                  </a:cubicBezTo>
                  <a:cubicBezTo>
                    <a:pt x="4561" y="656"/>
                    <a:pt x="4620" y="679"/>
                    <a:pt x="4680" y="679"/>
                  </a:cubicBezTo>
                  <a:lnTo>
                    <a:pt x="5299" y="679"/>
                  </a:lnTo>
                  <a:cubicBezTo>
                    <a:pt x="5406" y="679"/>
                    <a:pt x="5490" y="775"/>
                    <a:pt x="5490" y="870"/>
                  </a:cubicBezTo>
                  <a:lnTo>
                    <a:pt x="5490" y="1406"/>
                  </a:lnTo>
                  <a:lnTo>
                    <a:pt x="2668" y="1406"/>
                  </a:lnTo>
                  <a:lnTo>
                    <a:pt x="2668" y="870"/>
                  </a:lnTo>
                  <a:lnTo>
                    <a:pt x="2644" y="870"/>
                  </a:lnTo>
                  <a:cubicBezTo>
                    <a:pt x="2644" y="775"/>
                    <a:pt x="2727" y="679"/>
                    <a:pt x="2835" y="679"/>
                  </a:cubicBezTo>
                  <a:lnTo>
                    <a:pt x="3454" y="679"/>
                  </a:lnTo>
                  <a:cubicBezTo>
                    <a:pt x="3513" y="679"/>
                    <a:pt x="3573" y="656"/>
                    <a:pt x="3608" y="608"/>
                  </a:cubicBezTo>
                  <a:cubicBezTo>
                    <a:pt x="3716" y="441"/>
                    <a:pt x="3870" y="334"/>
                    <a:pt x="4073" y="334"/>
                  </a:cubicBezTo>
                  <a:close/>
                  <a:moveTo>
                    <a:pt x="7395" y="1037"/>
                  </a:moveTo>
                  <a:cubicBezTo>
                    <a:pt x="7597" y="1037"/>
                    <a:pt x="7764" y="1203"/>
                    <a:pt x="7764" y="1394"/>
                  </a:cubicBezTo>
                  <a:lnTo>
                    <a:pt x="7764" y="10514"/>
                  </a:lnTo>
                  <a:cubicBezTo>
                    <a:pt x="7764" y="10716"/>
                    <a:pt x="7597" y="10871"/>
                    <a:pt x="7395" y="10871"/>
                  </a:cubicBezTo>
                  <a:lnTo>
                    <a:pt x="727" y="10871"/>
                  </a:lnTo>
                  <a:cubicBezTo>
                    <a:pt x="537" y="10871"/>
                    <a:pt x="370" y="10704"/>
                    <a:pt x="370" y="10514"/>
                  </a:cubicBezTo>
                  <a:lnTo>
                    <a:pt x="370" y="1394"/>
                  </a:lnTo>
                  <a:cubicBezTo>
                    <a:pt x="370" y="1203"/>
                    <a:pt x="537" y="1037"/>
                    <a:pt x="727" y="1037"/>
                  </a:cubicBezTo>
                  <a:lnTo>
                    <a:pt x="2323" y="1037"/>
                  </a:lnTo>
                  <a:lnTo>
                    <a:pt x="2323" y="1572"/>
                  </a:lnTo>
                  <a:cubicBezTo>
                    <a:pt x="2323" y="1668"/>
                    <a:pt x="2406" y="1739"/>
                    <a:pt x="2489" y="1739"/>
                  </a:cubicBezTo>
                  <a:lnTo>
                    <a:pt x="5644" y="1739"/>
                  </a:lnTo>
                  <a:cubicBezTo>
                    <a:pt x="5728" y="1739"/>
                    <a:pt x="5811" y="1668"/>
                    <a:pt x="5811" y="1572"/>
                  </a:cubicBezTo>
                  <a:lnTo>
                    <a:pt x="5811" y="1037"/>
                  </a:lnTo>
                  <a:close/>
                  <a:moveTo>
                    <a:pt x="4037" y="1"/>
                  </a:moveTo>
                  <a:cubicBezTo>
                    <a:pt x="3751" y="1"/>
                    <a:pt x="3501" y="132"/>
                    <a:pt x="3335" y="358"/>
                  </a:cubicBezTo>
                  <a:lnTo>
                    <a:pt x="2799" y="358"/>
                  </a:lnTo>
                  <a:cubicBezTo>
                    <a:pt x="2585" y="358"/>
                    <a:pt x="2382" y="501"/>
                    <a:pt x="2311" y="715"/>
                  </a:cubicBezTo>
                  <a:lnTo>
                    <a:pt x="691" y="715"/>
                  </a:lnTo>
                  <a:cubicBezTo>
                    <a:pt x="299" y="715"/>
                    <a:pt x="1" y="1025"/>
                    <a:pt x="1" y="1394"/>
                  </a:cubicBezTo>
                  <a:lnTo>
                    <a:pt x="1" y="10514"/>
                  </a:lnTo>
                  <a:cubicBezTo>
                    <a:pt x="1" y="10907"/>
                    <a:pt x="322" y="11204"/>
                    <a:pt x="691" y="11204"/>
                  </a:cubicBezTo>
                  <a:lnTo>
                    <a:pt x="7359" y="11204"/>
                  </a:lnTo>
                  <a:cubicBezTo>
                    <a:pt x="7740" y="11204"/>
                    <a:pt x="8038" y="10895"/>
                    <a:pt x="8038" y="10514"/>
                  </a:cubicBezTo>
                  <a:lnTo>
                    <a:pt x="8038" y="1394"/>
                  </a:lnTo>
                  <a:cubicBezTo>
                    <a:pt x="8085" y="1025"/>
                    <a:pt x="7776" y="715"/>
                    <a:pt x="7383" y="715"/>
                  </a:cubicBezTo>
                  <a:lnTo>
                    <a:pt x="5763" y="715"/>
                  </a:lnTo>
                  <a:cubicBezTo>
                    <a:pt x="5692" y="501"/>
                    <a:pt x="5490" y="358"/>
                    <a:pt x="5275" y="358"/>
                  </a:cubicBezTo>
                  <a:lnTo>
                    <a:pt x="4740" y="358"/>
                  </a:lnTo>
                  <a:cubicBezTo>
                    <a:pt x="4573" y="132"/>
                    <a:pt x="4323" y="1"/>
                    <a:pt x="4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311;p57">
              <a:extLst>
                <a:ext uri="{FF2B5EF4-FFF2-40B4-BE49-F238E27FC236}">
                  <a16:creationId xmlns:a16="http://schemas.microsoft.com/office/drawing/2014/main" id="{65EAB5D0-EA85-064C-A18E-5773AA2318E3}"/>
                </a:ext>
              </a:extLst>
            </p:cNvPr>
            <p:cNvSpPr/>
            <p:nvPr/>
          </p:nvSpPr>
          <p:spPr>
            <a:xfrm>
              <a:off x="5501681" y="1538925"/>
              <a:ext cx="10248" cy="10248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22" y="250"/>
                    <a:pt x="322" y="155"/>
                  </a:cubicBez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312;p57">
              <a:extLst>
                <a:ext uri="{FF2B5EF4-FFF2-40B4-BE49-F238E27FC236}">
                  <a16:creationId xmlns:a16="http://schemas.microsoft.com/office/drawing/2014/main" id="{E2D5CC5A-5386-1A48-96CB-631AFB9696D8}"/>
                </a:ext>
              </a:extLst>
            </p:cNvPr>
            <p:cNvSpPr/>
            <p:nvPr/>
          </p:nvSpPr>
          <p:spPr>
            <a:xfrm>
              <a:off x="5401233" y="1560886"/>
              <a:ext cx="211112" cy="278554"/>
            </a:xfrm>
            <a:custGeom>
              <a:avLst/>
              <a:gdLst/>
              <a:ahLst/>
              <a:cxnLst/>
              <a:rect l="l" t="t" r="r" b="b"/>
              <a:pathLst>
                <a:path w="6633" h="8752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8597"/>
                  </a:lnTo>
                  <a:cubicBezTo>
                    <a:pt x="1" y="8680"/>
                    <a:pt x="72" y="8752"/>
                    <a:pt x="156" y="8752"/>
                  </a:cubicBezTo>
                  <a:lnTo>
                    <a:pt x="6466" y="8752"/>
                  </a:lnTo>
                  <a:cubicBezTo>
                    <a:pt x="6561" y="8752"/>
                    <a:pt x="6633" y="8680"/>
                    <a:pt x="6633" y="8597"/>
                  </a:cubicBezTo>
                  <a:lnTo>
                    <a:pt x="6633" y="167"/>
                  </a:lnTo>
                  <a:cubicBezTo>
                    <a:pt x="6633" y="84"/>
                    <a:pt x="6561" y="1"/>
                    <a:pt x="6478" y="1"/>
                  </a:cubicBezTo>
                  <a:lnTo>
                    <a:pt x="5597" y="1"/>
                  </a:lnTo>
                  <a:cubicBezTo>
                    <a:pt x="5502" y="1"/>
                    <a:pt x="5430" y="84"/>
                    <a:pt x="5430" y="167"/>
                  </a:cubicBezTo>
                  <a:cubicBezTo>
                    <a:pt x="5430" y="263"/>
                    <a:pt x="5502" y="334"/>
                    <a:pt x="5597" y="334"/>
                  </a:cubicBezTo>
                  <a:lnTo>
                    <a:pt x="6311" y="334"/>
                  </a:lnTo>
                  <a:lnTo>
                    <a:pt x="6311" y="8430"/>
                  </a:lnTo>
                  <a:lnTo>
                    <a:pt x="322" y="8430"/>
                  </a:lnTo>
                  <a:lnTo>
                    <a:pt x="322" y="334"/>
                  </a:lnTo>
                  <a:lnTo>
                    <a:pt x="1037" y="334"/>
                  </a:lnTo>
                  <a:cubicBezTo>
                    <a:pt x="1132" y="334"/>
                    <a:pt x="1203" y="263"/>
                    <a:pt x="1203" y="167"/>
                  </a:cubicBezTo>
                  <a:cubicBezTo>
                    <a:pt x="1203" y="84"/>
                    <a:pt x="1132" y="1"/>
                    <a:pt x="1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8313;p57">
              <a:extLst>
                <a:ext uri="{FF2B5EF4-FFF2-40B4-BE49-F238E27FC236}">
                  <a16:creationId xmlns:a16="http://schemas.microsoft.com/office/drawing/2014/main" id="{A6B21105-8A87-7B44-9199-4C7BD1CC89F6}"/>
                </a:ext>
              </a:extLst>
            </p:cNvPr>
            <p:cNvSpPr/>
            <p:nvPr/>
          </p:nvSpPr>
          <p:spPr>
            <a:xfrm>
              <a:off x="5434207" y="1672664"/>
              <a:ext cx="33387" cy="33387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311"/>
                  </a:moveTo>
                  <a:cubicBezTo>
                    <a:pt x="632" y="311"/>
                    <a:pt x="715" y="406"/>
                    <a:pt x="715" y="513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13"/>
                  </a:cubicBezTo>
                  <a:cubicBezTo>
                    <a:pt x="334" y="406"/>
                    <a:pt x="418" y="311"/>
                    <a:pt x="525" y="311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8314;p57">
              <a:extLst>
                <a:ext uri="{FF2B5EF4-FFF2-40B4-BE49-F238E27FC236}">
                  <a16:creationId xmlns:a16="http://schemas.microsoft.com/office/drawing/2014/main" id="{215F1979-08D6-1A46-9DE7-877977ECD269}"/>
                </a:ext>
              </a:extLst>
            </p:cNvPr>
            <p:cNvSpPr/>
            <p:nvPr/>
          </p:nvSpPr>
          <p:spPr>
            <a:xfrm>
              <a:off x="5434207" y="172307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01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01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8315;p57">
              <a:extLst>
                <a:ext uri="{FF2B5EF4-FFF2-40B4-BE49-F238E27FC236}">
                  <a16:creationId xmlns:a16="http://schemas.microsoft.com/office/drawing/2014/main" id="{79B1BD6E-CE66-C240-99F6-5D74A3E5D73E}"/>
                </a:ext>
              </a:extLst>
            </p:cNvPr>
            <p:cNvSpPr/>
            <p:nvPr/>
          </p:nvSpPr>
          <p:spPr>
            <a:xfrm>
              <a:off x="5434207" y="1773112"/>
              <a:ext cx="33387" cy="33355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12"/>
                  </a:cubicBezTo>
                  <a:cubicBezTo>
                    <a:pt x="703" y="619"/>
                    <a:pt x="632" y="703"/>
                    <a:pt x="525" y="703"/>
                  </a:cubicBezTo>
                  <a:cubicBezTo>
                    <a:pt x="418" y="703"/>
                    <a:pt x="334" y="607"/>
                    <a:pt x="334" y="512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9" y="810"/>
                    <a:pt x="1049" y="524"/>
                  </a:cubicBezTo>
                  <a:cubicBezTo>
                    <a:pt x="1025" y="226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8316;p57">
              <a:extLst>
                <a:ext uri="{FF2B5EF4-FFF2-40B4-BE49-F238E27FC236}">
                  <a16:creationId xmlns:a16="http://schemas.microsoft.com/office/drawing/2014/main" id="{CA9FEB01-B461-2044-A9E5-833701A92A19}"/>
                </a:ext>
              </a:extLst>
            </p:cNvPr>
            <p:cNvSpPr/>
            <p:nvPr/>
          </p:nvSpPr>
          <p:spPr>
            <a:xfrm>
              <a:off x="5478924" y="1672664"/>
              <a:ext cx="60663" cy="10662"/>
            </a:xfrm>
            <a:custGeom>
              <a:avLst/>
              <a:gdLst/>
              <a:ahLst/>
              <a:cxnLst/>
              <a:rect l="l" t="t" r="r" b="b"/>
              <a:pathLst>
                <a:path w="1906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39" y="334"/>
                  </a:lnTo>
                  <a:cubicBezTo>
                    <a:pt x="1822" y="334"/>
                    <a:pt x="1906" y="263"/>
                    <a:pt x="1906" y="168"/>
                  </a:cubicBezTo>
                  <a:cubicBezTo>
                    <a:pt x="1906" y="84"/>
                    <a:pt x="1846" y="1"/>
                    <a:pt x="1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8317;p57">
              <a:extLst>
                <a:ext uri="{FF2B5EF4-FFF2-40B4-BE49-F238E27FC236}">
                  <a16:creationId xmlns:a16="http://schemas.microsoft.com/office/drawing/2014/main" id="{068E81D6-5E80-E84F-B70D-0CC9AAC81466}"/>
                </a:ext>
              </a:extLst>
            </p:cNvPr>
            <p:cNvSpPr/>
            <p:nvPr/>
          </p:nvSpPr>
          <p:spPr>
            <a:xfrm>
              <a:off x="5478924" y="1695039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0"/>
                    <a:pt x="3132" y="167"/>
                  </a:cubicBezTo>
                  <a:cubicBezTo>
                    <a:pt x="3132" y="72"/>
                    <a:pt x="3061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8318;p57">
              <a:extLst>
                <a:ext uri="{FF2B5EF4-FFF2-40B4-BE49-F238E27FC236}">
                  <a16:creationId xmlns:a16="http://schemas.microsoft.com/office/drawing/2014/main" id="{B83AC853-946C-8C48-828C-D246ECD1FC6E}"/>
                </a:ext>
              </a:extLst>
            </p:cNvPr>
            <p:cNvSpPr/>
            <p:nvPr/>
          </p:nvSpPr>
          <p:spPr>
            <a:xfrm>
              <a:off x="5478924" y="1723079"/>
              <a:ext cx="60663" cy="10248"/>
            </a:xfrm>
            <a:custGeom>
              <a:avLst/>
              <a:gdLst/>
              <a:ahLst/>
              <a:cxnLst/>
              <a:rect l="l" t="t" r="r" b="b"/>
              <a:pathLst>
                <a:path w="190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39" y="322"/>
                  </a:lnTo>
                  <a:cubicBezTo>
                    <a:pt x="1822" y="322"/>
                    <a:pt x="1906" y="251"/>
                    <a:pt x="1906" y="167"/>
                  </a:cubicBezTo>
                  <a:cubicBezTo>
                    <a:pt x="1906" y="72"/>
                    <a:pt x="1846" y="0"/>
                    <a:pt x="1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8319;p57">
              <a:extLst>
                <a:ext uri="{FF2B5EF4-FFF2-40B4-BE49-F238E27FC236}">
                  <a16:creationId xmlns:a16="http://schemas.microsoft.com/office/drawing/2014/main" id="{A69E14EE-300E-7245-BA94-43AA95B1BB55}"/>
                </a:ext>
              </a:extLst>
            </p:cNvPr>
            <p:cNvSpPr/>
            <p:nvPr/>
          </p:nvSpPr>
          <p:spPr>
            <a:xfrm>
              <a:off x="5478924" y="1745422"/>
              <a:ext cx="99716" cy="10280"/>
            </a:xfrm>
            <a:custGeom>
              <a:avLst/>
              <a:gdLst/>
              <a:ahLst/>
              <a:cxnLst/>
              <a:rect l="l" t="t" r="r" b="b"/>
              <a:pathLst>
                <a:path w="3133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977" y="322"/>
                  </a:lnTo>
                  <a:cubicBezTo>
                    <a:pt x="3061" y="322"/>
                    <a:pt x="3132" y="251"/>
                    <a:pt x="3132" y="156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320;p57">
              <a:extLst>
                <a:ext uri="{FF2B5EF4-FFF2-40B4-BE49-F238E27FC236}">
                  <a16:creationId xmlns:a16="http://schemas.microsoft.com/office/drawing/2014/main" id="{498BCEFB-8F2C-7746-87E5-A0C428517250}"/>
                </a:ext>
              </a:extLst>
            </p:cNvPr>
            <p:cNvSpPr/>
            <p:nvPr/>
          </p:nvSpPr>
          <p:spPr>
            <a:xfrm>
              <a:off x="5478924" y="1773112"/>
              <a:ext cx="60663" cy="10630"/>
            </a:xfrm>
            <a:custGeom>
              <a:avLst/>
              <a:gdLst/>
              <a:ahLst/>
              <a:cxnLst/>
              <a:rect l="l" t="t" r="r" b="b"/>
              <a:pathLst>
                <a:path w="190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39" y="333"/>
                  </a:lnTo>
                  <a:cubicBezTo>
                    <a:pt x="1822" y="333"/>
                    <a:pt x="1906" y="262"/>
                    <a:pt x="1906" y="167"/>
                  </a:cubicBezTo>
                  <a:cubicBezTo>
                    <a:pt x="1906" y="83"/>
                    <a:pt x="1846" y="0"/>
                    <a:pt x="1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321;p57">
              <a:extLst>
                <a:ext uri="{FF2B5EF4-FFF2-40B4-BE49-F238E27FC236}">
                  <a16:creationId xmlns:a16="http://schemas.microsoft.com/office/drawing/2014/main" id="{98FCCE38-EAB4-B041-BA07-3FC9C7833A17}"/>
                </a:ext>
              </a:extLst>
            </p:cNvPr>
            <p:cNvSpPr/>
            <p:nvPr/>
          </p:nvSpPr>
          <p:spPr>
            <a:xfrm>
              <a:off x="5478924" y="1795455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8322;p57">
              <a:extLst>
                <a:ext uri="{FF2B5EF4-FFF2-40B4-BE49-F238E27FC236}">
                  <a16:creationId xmlns:a16="http://schemas.microsoft.com/office/drawing/2014/main" id="{D94D19F8-8E55-814D-BCA1-FA4661CD1F45}"/>
                </a:ext>
              </a:extLst>
            </p:cNvPr>
            <p:cNvSpPr/>
            <p:nvPr/>
          </p:nvSpPr>
          <p:spPr>
            <a:xfrm>
              <a:off x="5478924" y="1588926"/>
              <a:ext cx="99716" cy="10662"/>
            </a:xfrm>
            <a:custGeom>
              <a:avLst/>
              <a:gdLst/>
              <a:ahLst/>
              <a:cxnLst/>
              <a:rect l="l" t="t" r="r" b="b"/>
              <a:pathLst>
                <a:path w="3133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8323;p57">
              <a:extLst>
                <a:ext uri="{FF2B5EF4-FFF2-40B4-BE49-F238E27FC236}">
                  <a16:creationId xmlns:a16="http://schemas.microsoft.com/office/drawing/2014/main" id="{A020BC6E-5317-3E43-90B1-CECF2BF1DF23}"/>
                </a:ext>
              </a:extLst>
            </p:cNvPr>
            <p:cNvSpPr/>
            <p:nvPr/>
          </p:nvSpPr>
          <p:spPr>
            <a:xfrm>
              <a:off x="5434207" y="1639341"/>
              <a:ext cx="144783" cy="10248"/>
            </a:xfrm>
            <a:custGeom>
              <a:avLst/>
              <a:gdLst/>
              <a:ahLst/>
              <a:cxnLst/>
              <a:rect l="l" t="t" r="r" b="b"/>
              <a:pathLst>
                <a:path w="4549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4382" y="322"/>
                  </a:lnTo>
                  <a:cubicBezTo>
                    <a:pt x="4466" y="322"/>
                    <a:pt x="4537" y="250"/>
                    <a:pt x="4537" y="155"/>
                  </a:cubicBezTo>
                  <a:cubicBezTo>
                    <a:pt x="4549" y="72"/>
                    <a:pt x="4466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8324;p57">
              <a:extLst>
                <a:ext uri="{FF2B5EF4-FFF2-40B4-BE49-F238E27FC236}">
                  <a16:creationId xmlns:a16="http://schemas.microsoft.com/office/drawing/2014/main" id="{6F09E9CC-3E5C-AD41-96FC-59DB0EAA57BD}"/>
                </a:ext>
              </a:extLst>
            </p:cNvPr>
            <p:cNvSpPr/>
            <p:nvPr/>
          </p:nvSpPr>
          <p:spPr>
            <a:xfrm>
              <a:off x="5479306" y="1611301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5" y="322"/>
                    <a:pt x="846" y="250"/>
                    <a:pt x="846" y="167"/>
                  </a:cubicBezTo>
                  <a:cubicBezTo>
                    <a:pt x="846" y="72"/>
                    <a:pt x="775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8325;p57">
              <a:extLst>
                <a:ext uri="{FF2B5EF4-FFF2-40B4-BE49-F238E27FC236}">
                  <a16:creationId xmlns:a16="http://schemas.microsoft.com/office/drawing/2014/main" id="{61C2C959-5B52-0E47-B7D3-7C3C03A151A0}"/>
                </a:ext>
              </a:extLst>
            </p:cNvPr>
            <p:cNvSpPr/>
            <p:nvPr/>
          </p:nvSpPr>
          <p:spPr>
            <a:xfrm>
              <a:off x="5518327" y="1611301"/>
              <a:ext cx="26958" cy="10248"/>
            </a:xfrm>
            <a:custGeom>
              <a:avLst/>
              <a:gdLst/>
              <a:ahLst/>
              <a:cxnLst/>
              <a:rect l="l" t="t" r="r" b="b"/>
              <a:pathLst>
                <a:path w="84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680" y="322"/>
                  </a:lnTo>
                  <a:cubicBezTo>
                    <a:pt x="763" y="322"/>
                    <a:pt x="846" y="250"/>
                    <a:pt x="846" y="167"/>
                  </a:cubicBezTo>
                  <a:cubicBezTo>
                    <a:pt x="846" y="72"/>
                    <a:pt x="763" y="0"/>
                    <a:pt x="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8326;p57">
              <a:extLst>
                <a:ext uri="{FF2B5EF4-FFF2-40B4-BE49-F238E27FC236}">
                  <a16:creationId xmlns:a16="http://schemas.microsoft.com/office/drawing/2014/main" id="{3EBA82B4-7F75-E240-8EDF-B44B8E4D7F4D}"/>
                </a:ext>
              </a:extLst>
            </p:cNvPr>
            <p:cNvSpPr/>
            <p:nvPr/>
          </p:nvSpPr>
          <p:spPr>
            <a:xfrm>
              <a:off x="5434207" y="1588926"/>
              <a:ext cx="32623" cy="32623"/>
            </a:xfrm>
            <a:custGeom>
              <a:avLst/>
              <a:gdLst/>
              <a:ahLst/>
              <a:cxnLst/>
              <a:rect l="l" t="t" r="r" b="b"/>
              <a:pathLst>
                <a:path w="1025" h="1025" extrusionOk="0">
                  <a:moveTo>
                    <a:pt x="703" y="334"/>
                  </a:moveTo>
                  <a:lnTo>
                    <a:pt x="703" y="703"/>
                  </a:lnTo>
                  <a:lnTo>
                    <a:pt x="334" y="703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84" y="1025"/>
                    <a:pt x="167" y="1025"/>
                  </a:cubicBezTo>
                  <a:lnTo>
                    <a:pt x="870" y="1025"/>
                  </a:lnTo>
                  <a:cubicBezTo>
                    <a:pt x="953" y="1025"/>
                    <a:pt x="1025" y="953"/>
                    <a:pt x="1025" y="870"/>
                  </a:cubicBezTo>
                  <a:lnTo>
                    <a:pt x="1025" y="167"/>
                  </a:lnTo>
                  <a:cubicBezTo>
                    <a:pt x="1025" y="72"/>
                    <a:pt x="953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8327;p57">
            <a:extLst>
              <a:ext uri="{FF2B5EF4-FFF2-40B4-BE49-F238E27FC236}">
                <a16:creationId xmlns:a16="http://schemas.microsoft.com/office/drawing/2014/main" id="{E779B3CC-06E1-6D4D-8FD9-781DF9F24BBE}"/>
              </a:ext>
            </a:extLst>
          </p:cNvPr>
          <p:cNvGrpSpPr/>
          <p:nvPr/>
        </p:nvGrpSpPr>
        <p:grpSpPr>
          <a:xfrm>
            <a:off x="8127747" y="2018377"/>
            <a:ext cx="356245" cy="317607"/>
            <a:chOff x="4880567" y="1535870"/>
            <a:chExt cx="356245" cy="317607"/>
          </a:xfrm>
          <a:solidFill>
            <a:schemeClr val="accent1"/>
          </a:solidFill>
        </p:grpSpPr>
        <p:sp>
          <p:nvSpPr>
            <p:cNvPr id="329" name="Google Shape;8328;p57">
              <a:extLst>
                <a:ext uri="{FF2B5EF4-FFF2-40B4-BE49-F238E27FC236}">
                  <a16:creationId xmlns:a16="http://schemas.microsoft.com/office/drawing/2014/main" id="{61B76AE2-FB42-EE4D-8FFB-6EB71261746C}"/>
                </a:ext>
              </a:extLst>
            </p:cNvPr>
            <p:cNvSpPr/>
            <p:nvPr/>
          </p:nvSpPr>
          <p:spPr>
            <a:xfrm>
              <a:off x="5103774" y="1535870"/>
              <a:ext cx="100448" cy="128138"/>
            </a:xfrm>
            <a:custGeom>
              <a:avLst/>
              <a:gdLst/>
              <a:ahLst/>
              <a:cxnLst/>
              <a:rect l="l" t="t" r="r" b="b"/>
              <a:pathLst>
                <a:path w="3156" h="4026" extrusionOk="0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8329;p57">
              <a:extLst>
                <a:ext uri="{FF2B5EF4-FFF2-40B4-BE49-F238E27FC236}">
                  <a16:creationId xmlns:a16="http://schemas.microsoft.com/office/drawing/2014/main" id="{E0E29C03-1AC8-254B-8EAA-300335DB5D5A}"/>
                </a:ext>
              </a:extLst>
            </p:cNvPr>
            <p:cNvSpPr/>
            <p:nvPr/>
          </p:nvSpPr>
          <p:spPr>
            <a:xfrm>
              <a:off x="4880567" y="1552929"/>
              <a:ext cx="200895" cy="300547"/>
            </a:xfrm>
            <a:custGeom>
              <a:avLst/>
              <a:gdLst/>
              <a:ahLst/>
              <a:cxnLst/>
              <a:rect l="l" t="t" r="r" b="b"/>
              <a:pathLst>
                <a:path w="6312" h="9443" extrusionOk="0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8330;p57">
              <a:extLst>
                <a:ext uri="{FF2B5EF4-FFF2-40B4-BE49-F238E27FC236}">
                  <a16:creationId xmlns:a16="http://schemas.microsoft.com/office/drawing/2014/main" id="{989F3810-61B5-A54B-8B0D-3F75E97ADEC3}"/>
                </a:ext>
              </a:extLst>
            </p:cNvPr>
            <p:cNvSpPr/>
            <p:nvPr/>
          </p:nvSpPr>
          <p:spPr>
            <a:xfrm>
              <a:off x="4919620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8331;p57">
              <a:extLst>
                <a:ext uri="{FF2B5EF4-FFF2-40B4-BE49-F238E27FC236}">
                  <a16:creationId xmlns:a16="http://schemas.microsoft.com/office/drawing/2014/main" id="{69A3A1AC-EC1D-2542-B938-8168071D58A9}"/>
                </a:ext>
              </a:extLst>
            </p:cNvPr>
            <p:cNvSpPr/>
            <p:nvPr/>
          </p:nvSpPr>
          <p:spPr>
            <a:xfrm>
              <a:off x="5031398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8332;p57">
              <a:extLst>
                <a:ext uri="{FF2B5EF4-FFF2-40B4-BE49-F238E27FC236}">
                  <a16:creationId xmlns:a16="http://schemas.microsoft.com/office/drawing/2014/main" id="{6B6269C8-25BA-9447-8709-9781AE5CFFC3}"/>
                </a:ext>
              </a:extLst>
            </p:cNvPr>
            <p:cNvSpPr/>
            <p:nvPr/>
          </p:nvSpPr>
          <p:spPr>
            <a:xfrm>
              <a:off x="5070418" y="1552547"/>
              <a:ext cx="166394" cy="173969"/>
            </a:xfrm>
            <a:custGeom>
              <a:avLst/>
              <a:gdLst/>
              <a:ahLst/>
              <a:cxnLst/>
              <a:rect l="l" t="t" r="r" b="b"/>
              <a:pathLst>
                <a:path w="5228" h="5466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8333;p57">
            <a:extLst>
              <a:ext uri="{FF2B5EF4-FFF2-40B4-BE49-F238E27FC236}">
                <a16:creationId xmlns:a16="http://schemas.microsoft.com/office/drawing/2014/main" id="{62C4CB03-2390-A249-AB0F-916517580CE6}"/>
              </a:ext>
            </a:extLst>
          </p:cNvPr>
          <p:cNvGrpSpPr/>
          <p:nvPr/>
        </p:nvGrpSpPr>
        <p:grpSpPr>
          <a:xfrm>
            <a:off x="9018663" y="1998294"/>
            <a:ext cx="357359" cy="357391"/>
            <a:chOff x="5771483" y="1515787"/>
            <a:chExt cx="357359" cy="357391"/>
          </a:xfrm>
          <a:solidFill>
            <a:schemeClr val="accent1"/>
          </a:solidFill>
        </p:grpSpPr>
        <p:sp>
          <p:nvSpPr>
            <p:cNvPr id="335" name="Google Shape;8334;p57">
              <a:extLst>
                <a:ext uri="{FF2B5EF4-FFF2-40B4-BE49-F238E27FC236}">
                  <a16:creationId xmlns:a16="http://schemas.microsoft.com/office/drawing/2014/main" id="{59EC716E-2AAA-8B45-BA29-C4AEEBB684D9}"/>
                </a:ext>
              </a:extLst>
            </p:cNvPr>
            <p:cNvSpPr/>
            <p:nvPr/>
          </p:nvSpPr>
          <p:spPr>
            <a:xfrm>
              <a:off x="5771483" y="1515787"/>
              <a:ext cx="357359" cy="357391"/>
            </a:xfrm>
            <a:custGeom>
              <a:avLst/>
              <a:gdLst/>
              <a:ahLst/>
              <a:cxnLst/>
              <a:rect l="l" t="t" r="r" b="b"/>
              <a:pathLst>
                <a:path w="11228" h="11229" extrusionOk="0">
                  <a:moveTo>
                    <a:pt x="6334" y="346"/>
                  </a:moveTo>
                  <a:cubicBezTo>
                    <a:pt x="6334" y="346"/>
                    <a:pt x="6346" y="346"/>
                    <a:pt x="6346" y="358"/>
                  </a:cubicBezTo>
                  <a:lnTo>
                    <a:pt x="6346" y="822"/>
                  </a:lnTo>
                  <a:cubicBezTo>
                    <a:pt x="6346" y="989"/>
                    <a:pt x="6454" y="1120"/>
                    <a:pt x="6608" y="1156"/>
                  </a:cubicBezTo>
                  <a:cubicBezTo>
                    <a:pt x="7132" y="1275"/>
                    <a:pt x="7644" y="1477"/>
                    <a:pt x="8097" y="1763"/>
                  </a:cubicBezTo>
                  <a:cubicBezTo>
                    <a:pt x="8157" y="1798"/>
                    <a:pt x="8225" y="1817"/>
                    <a:pt x="8290" y="1817"/>
                  </a:cubicBezTo>
                  <a:cubicBezTo>
                    <a:pt x="8377" y="1817"/>
                    <a:pt x="8459" y="1784"/>
                    <a:pt x="8513" y="1715"/>
                  </a:cubicBezTo>
                  <a:lnTo>
                    <a:pt x="8847" y="1394"/>
                  </a:lnTo>
                  <a:lnTo>
                    <a:pt x="8859" y="1394"/>
                  </a:lnTo>
                  <a:lnTo>
                    <a:pt x="9859" y="2382"/>
                  </a:lnTo>
                  <a:lnTo>
                    <a:pt x="9859" y="2406"/>
                  </a:lnTo>
                  <a:lnTo>
                    <a:pt x="9525" y="2727"/>
                  </a:lnTo>
                  <a:cubicBezTo>
                    <a:pt x="9406" y="2846"/>
                    <a:pt x="9394" y="3013"/>
                    <a:pt x="9490" y="3144"/>
                  </a:cubicBezTo>
                  <a:cubicBezTo>
                    <a:pt x="9787" y="3608"/>
                    <a:pt x="9978" y="4097"/>
                    <a:pt x="10097" y="4632"/>
                  </a:cubicBezTo>
                  <a:cubicBezTo>
                    <a:pt x="10121" y="4799"/>
                    <a:pt x="10264" y="4906"/>
                    <a:pt x="10418" y="4906"/>
                  </a:cubicBezTo>
                  <a:lnTo>
                    <a:pt x="10883" y="4906"/>
                  </a:lnTo>
                  <a:cubicBezTo>
                    <a:pt x="10883" y="4906"/>
                    <a:pt x="10895" y="4906"/>
                    <a:pt x="10895" y="4918"/>
                  </a:cubicBezTo>
                  <a:lnTo>
                    <a:pt x="10883" y="6335"/>
                  </a:lnTo>
                  <a:lnTo>
                    <a:pt x="10418" y="6335"/>
                  </a:lnTo>
                  <a:cubicBezTo>
                    <a:pt x="10264" y="6335"/>
                    <a:pt x="10121" y="6430"/>
                    <a:pt x="10097" y="6597"/>
                  </a:cubicBezTo>
                  <a:cubicBezTo>
                    <a:pt x="9978" y="7121"/>
                    <a:pt x="9763" y="7621"/>
                    <a:pt x="9490" y="8085"/>
                  </a:cubicBezTo>
                  <a:cubicBezTo>
                    <a:pt x="9394" y="8216"/>
                    <a:pt x="9406" y="8407"/>
                    <a:pt x="9525" y="8502"/>
                  </a:cubicBezTo>
                  <a:lnTo>
                    <a:pt x="9859" y="8835"/>
                  </a:lnTo>
                  <a:lnTo>
                    <a:pt x="9859" y="8847"/>
                  </a:lnTo>
                  <a:lnTo>
                    <a:pt x="8859" y="9847"/>
                  </a:lnTo>
                  <a:lnTo>
                    <a:pt x="8847" y="9847"/>
                  </a:lnTo>
                  <a:lnTo>
                    <a:pt x="8513" y="9514"/>
                  </a:lnTo>
                  <a:cubicBezTo>
                    <a:pt x="8447" y="9448"/>
                    <a:pt x="8370" y="9415"/>
                    <a:pt x="8290" y="9415"/>
                  </a:cubicBezTo>
                  <a:cubicBezTo>
                    <a:pt x="8226" y="9415"/>
                    <a:pt x="8160" y="9436"/>
                    <a:pt x="8097" y="9478"/>
                  </a:cubicBezTo>
                  <a:cubicBezTo>
                    <a:pt x="7644" y="9776"/>
                    <a:pt x="7144" y="9966"/>
                    <a:pt x="6608" y="10085"/>
                  </a:cubicBezTo>
                  <a:cubicBezTo>
                    <a:pt x="6454" y="10109"/>
                    <a:pt x="6346" y="10252"/>
                    <a:pt x="6346" y="10407"/>
                  </a:cubicBezTo>
                  <a:lnTo>
                    <a:pt x="6346" y="10871"/>
                  </a:lnTo>
                  <a:cubicBezTo>
                    <a:pt x="6346" y="10871"/>
                    <a:pt x="6346" y="10883"/>
                    <a:pt x="6334" y="10883"/>
                  </a:cubicBezTo>
                  <a:lnTo>
                    <a:pt x="4930" y="10883"/>
                  </a:lnTo>
                  <a:cubicBezTo>
                    <a:pt x="4930" y="10883"/>
                    <a:pt x="4918" y="10883"/>
                    <a:pt x="4918" y="10871"/>
                  </a:cubicBezTo>
                  <a:lnTo>
                    <a:pt x="4918" y="10407"/>
                  </a:lnTo>
                  <a:cubicBezTo>
                    <a:pt x="4918" y="10252"/>
                    <a:pt x="4810" y="10109"/>
                    <a:pt x="4644" y="10085"/>
                  </a:cubicBezTo>
                  <a:cubicBezTo>
                    <a:pt x="4132" y="9966"/>
                    <a:pt x="3620" y="9752"/>
                    <a:pt x="3156" y="9478"/>
                  </a:cubicBezTo>
                  <a:cubicBezTo>
                    <a:pt x="3096" y="9442"/>
                    <a:pt x="3036" y="9419"/>
                    <a:pt x="2977" y="9419"/>
                  </a:cubicBezTo>
                  <a:cubicBezTo>
                    <a:pt x="2894" y="9419"/>
                    <a:pt x="2798" y="9442"/>
                    <a:pt x="2739" y="9514"/>
                  </a:cubicBezTo>
                  <a:lnTo>
                    <a:pt x="2417" y="9847"/>
                  </a:lnTo>
                  <a:lnTo>
                    <a:pt x="2405" y="9847"/>
                  </a:lnTo>
                  <a:lnTo>
                    <a:pt x="1405" y="8847"/>
                  </a:lnTo>
                  <a:lnTo>
                    <a:pt x="1405" y="8835"/>
                  </a:lnTo>
                  <a:lnTo>
                    <a:pt x="1727" y="8502"/>
                  </a:lnTo>
                  <a:cubicBezTo>
                    <a:pt x="1846" y="8383"/>
                    <a:pt x="1870" y="8228"/>
                    <a:pt x="1774" y="8085"/>
                  </a:cubicBezTo>
                  <a:cubicBezTo>
                    <a:pt x="1477" y="7621"/>
                    <a:pt x="1286" y="7133"/>
                    <a:pt x="1167" y="6597"/>
                  </a:cubicBezTo>
                  <a:cubicBezTo>
                    <a:pt x="1131" y="6430"/>
                    <a:pt x="1000" y="6335"/>
                    <a:pt x="834" y="6335"/>
                  </a:cubicBezTo>
                  <a:lnTo>
                    <a:pt x="381" y="6335"/>
                  </a:lnTo>
                  <a:cubicBezTo>
                    <a:pt x="381" y="6335"/>
                    <a:pt x="358" y="6335"/>
                    <a:pt x="358" y="6311"/>
                  </a:cubicBezTo>
                  <a:lnTo>
                    <a:pt x="358" y="4918"/>
                  </a:lnTo>
                  <a:cubicBezTo>
                    <a:pt x="358" y="4918"/>
                    <a:pt x="358" y="4906"/>
                    <a:pt x="381" y="4906"/>
                  </a:cubicBezTo>
                  <a:lnTo>
                    <a:pt x="834" y="4906"/>
                  </a:lnTo>
                  <a:cubicBezTo>
                    <a:pt x="1000" y="4906"/>
                    <a:pt x="1131" y="4799"/>
                    <a:pt x="1167" y="4632"/>
                  </a:cubicBezTo>
                  <a:cubicBezTo>
                    <a:pt x="1286" y="4108"/>
                    <a:pt x="1489" y="3608"/>
                    <a:pt x="1774" y="3144"/>
                  </a:cubicBezTo>
                  <a:cubicBezTo>
                    <a:pt x="1870" y="3013"/>
                    <a:pt x="1846" y="2834"/>
                    <a:pt x="1727" y="2727"/>
                  </a:cubicBezTo>
                  <a:lnTo>
                    <a:pt x="1405" y="2406"/>
                  </a:lnTo>
                  <a:lnTo>
                    <a:pt x="1405" y="2382"/>
                  </a:lnTo>
                  <a:lnTo>
                    <a:pt x="2405" y="1394"/>
                  </a:lnTo>
                  <a:lnTo>
                    <a:pt x="2417" y="1394"/>
                  </a:lnTo>
                  <a:lnTo>
                    <a:pt x="2739" y="1715"/>
                  </a:lnTo>
                  <a:cubicBezTo>
                    <a:pt x="2807" y="1784"/>
                    <a:pt x="2891" y="1817"/>
                    <a:pt x="2975" y="1817"/>
                  </a:cubicBezTo>
                  <a:cubicBezTo>
                    <a:pt x="3037" y="1817"/>
                    <a:pt x="3100" y="1798"/>
                    <a:pt x="3156" y="1763"/>
                  </a:cubicBezTo>
                  <a:cubicBezTo>
                    <a:pt x="3620" y="1465"/>
                    <a:pt x="4108" y="1275"/>
                    <a:pt x="4644" y="1156"/>
                  </a:cubicBezTo>
                  <a:cubicBezTo>
                    <a:pt x="4810" y="1120"/>
                    <a:pt x="4918" y="989"/>
                    <a:pt x="4918" y="822"/>
                  </a:cubicBezTo>
                  <a:lnTo>
                    <a:pt x="4918" y="358"/>
                  </a:lnTo>
                  <a:cubicBezTo>
                    <a:pt x="4918" y="358"/>
                    <a:pt x="4918" y="346"/>
                    <a:pt x="4930" y="346"/>
                  </a:cubicBezTo>
                  <a:close/>
                  <a:moveTo>
                    <a:pt x="4918" y="1"/>
                  </a:moveTo>
                  <a:cubicBezTo>
                    <a:pt x="4727" y="1"/>
                    <a:pt x="4572" y="156"/>
                    <a:pt x="4572" y="346"/>
                  </a:cubicBezTo>
                  <a:lnTo>
                    <a:pt x="4572" y="810"/>
                  </a:lnTo>
                  <a:cubicBezTo>
                    <a:pt x="4572" y="810"/>
                    <a:pt x="4572" y="822"/>
                    <a:pt x="4560" y="822"/>
                  </a:cubicBezTo>
                  <a:cubicBezTo>
                    <a:pt x="3989" y="941"/>
                    <a:pt x="3453" y="1168"/>
                    <a:pt x="2965" y="1477"/>
                  </a:cubicBezTo>
                  <a:lnTo>
                    <a:pt x="2953" y="1477"/>
                  </a:lnTo>
                  <a:lnTo>
                    <a:pt x="2620" y="1156"/>
                  </a:lnTo>
                  <a:cubicBezTo>
                    <a:pt x="2554" y="1090"/>
                    <a:pt x="2471" y="1057"/>
                    <a:pt x="2386" y="1057"/>
                  </a:cubicBezTo>
                  <a:cubicBezTo>
                    <a:pt x="2301" y="1057"/>
                    <a:pt x="2215" y="1090"/>
                    <a:pt x="2143" y="1156"/>
                  </a:cubicBezTo>
                  <a:lnTo>
                    <a:pt x="1155" y="2144"/>
                  </a:lnTo>
                  <a:cubicBezTo>
                    <a:pt x="1012" y="2287"/>
                    <a:pt x="1012" y="2489"/>
                    <a:pt x="1155" y="2620"/>
                  </a:cubicBezTo>
                  <a:lnTo>
                    <a:pt x="1477" y="2954"/>
                  </a:lnTo>
                  <a:lnTo>
                    <a:pt x="1477" y="2965"/>
                  </a:lnTo>
                  <a:cubicBezTo>
                    <a:pt x="1167" y="3454"/>
                    <a:pt x="941" y="3989"/>
                    <a:pt x="822" y="4561"/>
                  </a:cubicBezTo>
                  <a:cubicBezTo>
                    <a:pt x="822" y="4561"/>
                    <a:pt x="822" y="4573"/>
                    <a:pt x="810" y="4573"/>
                  </a:cubicBezTo>
                  <a:lnTo>
                    <a:pt x="346" y="4573"/>
                  </a:lnTo>
                  <a:cubicBezTo>
                    <a:pt x="155" y="4573"/>
                    <a:pt x="0" y="4728"/>
                    <a:pt x="0" y="4918"/>
                  </a:cubicBezTo>
                  <a:lnTo>
                    <a:pt x="0" y="6311"/>
                  </a:lnTo>
                  <a:cubicBezTo>
                    <a:pt x="0" y="6513"/>
                    <a:pt x="155" y="6656"/>
                    <a:pt x="346" y="6656"/>
                  </a:cubicBezTo>
                  <a:lnTo>
                    <a:pt x="810" y="6656"/>
                  </a:lnTo>
                  <a:cubicBezTo>
                    <a:pt x="810" y="6656"/>
                    <a:pt x="822" y="6656"/>
                    <a:pt x="822" y="6680"/>
                  </a:cubicBezTo>
                  <a:cubicBezTo>
                    <a:pt x="941" y="7240"/>
                    <a:pt x="1167" y="7776"/>
                    <a:pt x="1477" y="8264"/>
                  </a:cubicBezTo>
                  <a:lnTo>
                    <a:pt x="1477" y="8288"/>
                  </a:lnTo>
                  <a:lnTo>
                    <a:pt x="1155" y="8609"/>
                  </a:lnTo>
                  <a:cubicBezTo>
                    <a:pt x="1012" y="8740"/>
                    <a:pt x="1012" y="8954"/>
                    <a:pt x="1155" y="9085"/>
                  </a:cubicBezTo>
                  <a:lnTo>
                    <a:pt x="2143" y="10085"/>
                  </a:lnTo>
                  <a:cubicBezTo>
                    <a:pt x="2215" y="10151"/>
                    <a:pt x="2301" y="10184"/>
                    <a:pt x="2386" y="10184"/>
                  </a:cubicBezTo>
                  <a:cubicBezTo>
                    <a:pt x="2471" y="10184"/>
                    <a:pt x="2554" y="10151"/>
                    <a:pt x="2620" y="10085"/>
                  </a:cubicBezTo>
                  <a:lnTo>
                    <a:pt x="2953" y="9752"/>
                  </a:lnTo>
                  <a:lnTo>
                    <a:pt x="2965" y="9752"/>
                  </a:lnTo>
                  <a:cubicBezTo>
                    <a:pt x="3453" y="10073"/>
                    <a:pt x="3989" y="10288"/>
                    <a:pt x="4560" y="10407"/>
                  </a:cubicBezTo>
                  <a:cubicBezTo>
                    <a:pt x="4560" y="10407"/>
                    <a:pt x="4572" y="10407"/>
                    <a:pt x="4572" y="10431"/>
                  </a:cubicBezTo>
                  <a:lnTo>
                    <a:pt x="4572" y="10883"/>
                  </a:lnTo>
                  <a:cubicBezTo>
                    <a:pt x="4572" y="11085"/>
                    <a:pt x="4727" y="11228"/>
                    <a:pt x="4918" y="11228"/>
                  </a:cubicBezTo>
                  <a:lnTo>
                    <a:pt x="6311" y="11228"/>
                  </a:lnTo>
                  <a:cubicBezTo>
                    <a:pt x="6513" y="11228"/>
                    <a:pt x="6656" y="11085"/>
                    <a:pt x="6656" y="10883"/>
                  </a:cubicBezTo>
                  <a:lnTo>
                    <a:pt x="6656" y="10431"/>
                  </a:lnTo>
                  <a:cubicBezTo>
                    <a:pt x="6656" y="10431"/>
                    <a:pt x="6656" y="10407"/>
                    <a:pt x="6668" y="10407"/>
                  </a:cubicBezTo>
                  <a:cubicBezTo>
                    <a:pt x="7239" y="10288"/>
                    <a:pt x="7775" y="10062"/>
                    <a:pt x="8263" y="9752"/>
                  </a:cubicBezTo>
                  <a:lnTo>
                    <a:pt x="8275" y="9752"/>
                  </a:lnTo>
                  <a:lnTo>
                    <a:pt x="8609" y="10085"/>
                  </a:lnTo>
                  <a:cubicBezTo>
                    <a:pt x="8674" y="10151"/>
                    <a:pt x="8760" y="10184"/>
                    <a:pt x="8847" y="10184"/>
                  </a:cubicBezTo>
                  <a:cubicBezTo>
                    <a:pt x="8933" y="10184"/>
                    <a:pt x="9019" y="10151"/>
                    <a:pt x="9085" y="10085"/>
                  </a:cubicBezTo>
                  <a:lnTo>
                    <a:pt x="10085" y="9085"/>
                  </a:lnTo>
                  <a:cubicBezTo>
                    <a:pt x="10216" y="8954"/>
                    <a:pt x="10216" y="8740"/>
                    <a:pt x="10085" y="8609"/>
                  </a:cubicBezTo>
                  <a:lnTo>
                    <a:pt x="9752" y="8288"/>
                  </a:lnTo>
                  <a:lnTo>
                    <a:pt x="9752" y="8264"/>
                  </a:lnTo>
                  <a:cubicBezTo>
                    <a:pt x="10061" y="7776"/>
                    <a:pt x="10287" y="7240"/>
                    <a:pt x="10406" y="6680"/>
                  </a:cubicBezTo>
                  <a:cubicBezTo>
                    <a:pt x="10406" y="6680"/>
                    <a:pt x="10406" y="6656"/>
                    <a:pt x="10418" y="6656"/>
                  </a:cubicBezTo>
                  <a:lnTo>
                    <a:pt x="10883" y="6656"/>
                  </a:lnTo>
                  <a:cubicBezTo>
                    <a:pt x="11073" y="6656"/>
                    <a:pt x="11228" y="6513"/>
                    <a:pt x="11228" y="6311"/>
                  </a:cubicBezTo>
                  <a:lnTo>
                    <a:pt x="11228" y="4918"/>
                  </a:lnTo>
                  <a:cubicBezTo>
                    <a:pt x="11228" y="4728"/>
                    <a:pt x="11073" y="4573"/>
                    <a:pt x="10883" y="4573"/>
                  </a:cubicBezTo>
                  <a:lnTo>
                    <a:pt x="10418" y="4573"/>
                  </a:lnTo>
                  <a:cubicBezTo>
                    <a:pt x="10418" y="4573"/>
                    <a:pt x="10406" y="4573"/>
                    <a:pt x="10406" y="4561"/>
                  </a:cubicBezTo>
                  <a:cubicBezTo>
                    <a:pt x="10287" y="3989"/>
                    <a:pt x="10061" y="3454"/>
                    <a:pt x="9752" y="2965"/>
                  </a:cubicBezTo>
                  <a:lnTo>
                    <a:pt x="9752" y="2954"/>
                  </a:lnTo>
                  <a:lnTo>
                    <a:pt x="10085" y="2620"/>
                  </a:lnTo>
                  <a:cubicBezTo>
                    <a:pt x="10216" y="2489"/>
                    <a:pt x="10216" y="2287"/>
                    <a:pt x="10085" y="2144"/>
                  </a:cubicBezTo>
                  <a:lnTo>
                    <a:pt x="9085" y="1156"/>
                  </a:lnTo>
                  <a:cubicBezTo>
                    <a:pt x="9019" y="1090"/>
                    <a:pt x="8933" y="1057"/>
                    <a:pt x="8847" y="1057"/>
                  </a:cubicBezTo>
                  <a:cubicBezTo>
                    <a:pt x="8760" y="1057"/>
                    <a:pt x="8674" y="1090"/>
                    <a:pt x="8609" y="1156"/>
                  </a:cubicBezTo>
                  <a:lnTo>
                    <a:pt x="8275" y="1477"/>
                  </a:lnTo>
                  <a:lnTo>
                    <a:pt x="8263" y="1477"/>
                  </a:lnTo>
                  <a:cubicBezTo>
                    <a:pt x="7775" y="1168"/>
                    <a:pt x="7239" y="941"/>
                    <a:pt x="6668" y="822"/>
                  </a:cubicBezTo>
                  <a:cubicBezTo>
                    <a:pt x="6668" y="822"/>
                    <a:pt x="6656" y="822"/>
                    <a:pt x="6656" y="810"/>
                  </a:cubicBezTo>
                  <a:lnTo>
                    <a:pt x="6656" y="346"/>
                  </a:lnTo>
                  <a:cubicBezTo>
                    <a:pt x="6656" y="156"/>
                    <a:pt x="6513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8335;p57">
              <a:extLst>
                <a:ext uri="{FF2B5EF4-FFF2-40B4-BE49-F238E27FC236}">
                  <a16:creationId xmlns:a16="http://schemas.microsoft.com/office/drawing/2014/main" id="{F87E5A17-0E41-3A46-B373-AB0B7292A3C2}"/>
                </a:ext>
              </a:extLst>
            </p:cNvPr>
            <p:cNvSpPr/>
            <p:nvPr/>
          </p:nvSpPr>
          <p:spPr>
            <a:xfrm>
              <a:off x="5837429" y="1583070"/>
              <a:ext cx="185713" cy="183613"/>
            </a:xfrm>
            <a:custGeom>
              <a:avLst/>
              <a:gdLst/>
              <a:ahLst/>
              <a:cxnLst/>
              <a:rect l="l" t="t" r="r" b="b"/>
              <a:pathLst>
                <a:path w="5835" h="5769" extrusionOk="0">
                  <a:moveTo>
                    <a:pt x="3566" y="1"/>
                  </a:moveTo>
                  <a:cubicBezTo>
                    <a:pt x="3505" y="1"/>
                    <a:pt x="3443" y="3"/>
                    <a:pt x="3381" y="6"/>
                  </a:cubicBezTo>
                  <a:cubicBezTo>
                    <a:pt x="2512" y="54"/>
                    <a:pt x="1703" y="411"/>
                    <a:pt x="1072" y="1030"/>
                  </a:cubicBezTo>
                  <a:cubicBezTo>
                    <a:pt x="464" y="1649"/>
                    <a:pt x="95" y="2459"/>
                    <a:pt x="48" y="3340"/>
                  </a:cubicBezTo>
                  <a:cubicBezTo>
                    <a:pt x="0" y="4209"/>
                    <a:pt x="286" y="5054"/>
                    <a:pt x="822" y="5709"/>
                  </a:cubicBezTo>
                  <a:cubicBezTo>
                    <a:pt x="845" y="5757"/>
                    <a:pt x="893" y="5769"/>
                    <a:pt x="953" y="5769"/>
                  </a:cubicBezTo>
                  <a:cubicBezTo>
                    <a:pt x="988" y="5769"/>
                    <a:pt x="1024" y="5745"/>
                    <a:pt x="1060" y="5733"/>
                  </a:cubicBezTo>
                  <a:cubicBezTo>
                    <a:pt x="1131" y="5673"/>
                    <a:pt x="1131" y="5566"/>
                    <a:pt x="1084" y="5495"/>
                  </a:cubicBezTo>
                  <a:cubicBezTo>
                    <a:pt x="595" y="4888"/>
                    <a:pt x="345" y="4126"/>
                    <a:pt x="393" y="3352"/>
                  </a:cubicBezTo>
                  <a:cubicBezTo>
                    <a:pt x="429" y="2566"/>
                    <a:pt x="762" y="1816"/>
                    <a:pt x="1310" y="1268"/>
                  </a:cubicBezTo>
                  <a:cubicBezTo>
                    <a:pt x="1857" y="720"/>
                    <a:pt x="2608" y="399"/>
                    <a:pt x="3393" y="351"/>
                  </a:cubicBezTo>
                  <a:cubicBezTo>
                    <a:pt x="3456" y="348"/>
                    <a:pt x="3518" y="346"/>
                    <a:pt x="3580" y="346"/>
                  </a:cubicBezTo>
                  <a:cubicBezTo>
                    <a:pt x="4291" y="346"/>
                    <a:pt x="4989" y="593"/>
                    <a:pt x="5536" y="1042"/>
                  </a:cubicBezTo>
                  <a:cubicBezTo>
                    <a:pt x="5567" y="1068"/>
                    <a:pt x="5605" y="1080"/>
                    <a:pt x="5642" y="1080"/>
                  </a:cubicBezTo>
                  <a:cubicBezTo>
                    <a:pt x="5692" y="1080"/>
                    <a:pt x="5741" y="1059"/>
                    <a:pt x="5775" y="1018"/>
                  </a:cubicBezTo>
                  <a:cubicBezTo>
                    <a:pt x="5834" y="947"/>
                    <a:pt x="5822" y="840"/>
                    <a:pt x="5751" y="780"/>
                  </a:cubicBezTo>
                  <a:cubicBezTo>
                    <a:pt x="5121" y="283"/>
                    <a:pt x="4358" y="1"/>
                    <a:pt x="3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8336;p57">
              <a:extLst>
                <a:ext uri="{FF2B5EF4-FFF2-40B4-BE49-F238E27FC236}">
                  <a16:creationId xmlns:a16="http://schemas.microsoft.com/office/drawing/2014/main" id="{9722D1AB-B48C-4048-AB02-A5899FA09F50}"/>
                </a:ext>
              </a:extLst>
            </p:cNvPr>
            <p:cNvSpPr/>
            <p:nvPr/>
          </p:nvSpPr>
          <p:spPr>
            <a:xfrm>
              <a:off x="5876068" y="1616584"/>
              <a:ext cx="186859" cy="189501"/>
            </a:xfrm>
            <a:custGeom>
              <a:avLst/>
              <a:gdLst/>
              <a:ahLst/>
              <a:cxnLst/>
              <a:rect l="l" t="t" r="r" b="b"/>
              <a:pathLst>
                <a:path w="5871" h="5954" extrusionOk="0">
                  <a:moveTo>
                    <a:pt x="3406" y="322"/>
                  </a:moveTo>
                  <a:lnTo>
                    <a:pt x="3406" y="1013"/>
                  </a:lnTo>
                  <a:cubicBezTo>
                    <a:pt x="3406" y="1108"/>
                    <a:pt x="3370" y="1227"/>
                    <a:pt x="3322" y="1322"/>
                  </a:cubicBezTo>
                  <a:lnTo>
                    <a:pt x="3239" y="1489"/>
                  </a:lnTo>
                  <a:cubicBezTo>
                    <a:pt x="3227" y="1513"/>
                    <a:pt x="3227" y="1525"/>
                    <a:pt x="3227" y="1561"/>
                  </a:cubicBezTo>
                  <a:lnTo>
                    <a:pt x="3227" y="1918"/>
                  </a:lnTo>
                  <a:cubicBezTo>
                    <a:pt x="3227" y="2156"/>
                    <a:pt x="3132" y="2382"/>
                    <a:pt x="2953" y="2561"/>
                  </a:cubicBezTo>
                  <a:cubicBezTo>
                    <a:pt x="2775" y="2715"/>
                    <a:pt x="2548" y="2811"/>
                    <a:pt x="2310" y="2811"/>
                  </a:cubicBezTo>
                  <a:cubicBezTo>
                    <a:pt x="1834" y="2799"/>
                    <a:pt x="1453" y="2370"/>
                    <a:pt x="1453" y="1882"/>
                  </a:cubicBezTo>
                  <a:lnTo>
                    <a:pt x="1453" y="1572"/>
                  </a:lnTo>
                  <a:cubicBezTo>
                    <a:pt x="1453" y="1549"/>
                    <a:pt x="1453" y="1525"/>
                    <a:pt x="1441" y="1501"/>
                  </a:cubicBezTo>
                  <a:lnTo>
                    <a:pt x="1334" y="1287"/>
                  </a:lnTo>
                  <a:cubicBezTo>
                    <a:pt x="1298" y="1215"/>
                    <a:pt x="1274" y="1132"/>
                    <a:pt x="1274" y="1049"/>
                  </a:cubicBezTo>
                  <a:lnTo>
                    <a:pt x="1274" y="1037"/>
                  </a:lnTo>
                  <a:cubicBezTo>
                    <a:pt x="1274" y="644"/>
                    <a:pt x="1584" y="322"/>
                    <a:pt x="1989" y="322"/>
                  </a:cubicBezTo>
                  <a:close/>
                  <a:moveTo>
                    <a:pt x="1989" y="3073"/>
                  </a:moveTo>
                  <a:cubicBezTo>
                    <a:pt x="2084" y="3108"/>
                    <a:pt x="2191" y="3132"/>
                    <a:pt x="2310" y="3132"/>
                  </a:cubicBezTo>
                  <a:lnTo>
                    <a:pt x="2358" y="3132"/>
                  </a:lnTo>
                  <a:cubicBezTo>
                    <a:pt x="2477" y="3132"/>
                    <a:pt x="2608" y="3120"/>
                    <a:pt x="2715" y="3073"/>
                  </a:cubicBezTo>
                  <a:lnTo>
                    <a:pt x="2715" y="3073"/>
                  </a:lnTo>
                  <a:cubicBezTo>
                    <a:pt x="2703" y="3132"/>
                    <a:pt x="2715" y="3180"/>
                    <a:pt x="2727" y="3227"/>
                  </a:cubicBezTo>
                  <a:lnTo>
                    <a:pt x="2596" y="3358"/>
                  </a:lnTo>
                  <a:cubicBezTo>
                    <a:pt x="2525" y="3430"/>
                    <a:pt x="2429" y="3466"/>
                    <a:pt x="2346" y="3466"/>
                  </a:cubicBezTo>
                  <a:cubicBezTo>
                    <a:pt x="2251" y="3466"/>
                    <a:pt x="2144" y="3418"/>
                    <a:pt x="2084" y="3358"/>
                  </a:cubicBezTo>
                  <a:lnTo>
                    <a:pt x="1953" y="3227"/>
                  </a:lnTo>
                  <a:cubicBezTo>
                    <a:pt x="1965" y="3180"/>
                    <a:pt x="1989" y="3120"/>
                    <a:pt x="1989" y="3073"/>
                  </a:cubicBezTo>
                  <a:close/>
                  <a:moveTo>
                    <a:pt x="2953" y="3489"/>
                  </a:moveTo>
                  <a:cubicBezTo>
                    <a:pt x="3001" y="3525"/>
                    <a:pt x="3048" y="3537"/>
                    <a:pt x="3108" y="3549"/>
                  </a:cubicBezTo>
                  <a:lnTo>
                    <a:pt x="3703" y="3716"/>
                  </a:lnTo>
                  <a:cubicBezTo>
                    <a:pt x="3846" y="3763"/>
                    <a:pt x="3965" y="3906"/>
                    <a:pt x="3965" y="4061"/>
                  </a:cubicBezTo>
                  <a:lnTo>
                    <a:pt x="3965" y="5192"/>
                  </a:lnTo>
                  <a:lnTo>
                    <a:pt x="3941" y="5192"/>
                  </a:lnTo>
                  <a:cubicBezTo>
                    <a:pt x="3822" y="5263"/>
                    <a:pt x="3703" y="5323"/>
                    <a:pt x="3560" y="5371"/>
                  </a:cubicBezTo>
                  <a:lnTo>
                    <a:pt x="3560" y="4370"/>
                  </a:lnTo>
                  <a:cubicBezTo>
                    <a:pt x="3560" y="4287"/>
                    <a:pt x="3489" y="4204"/>
                    <a:pt x="3406" y="4204"/>
                  </a:cubicBezTo>
                  <a:cubicBezTo>
                    <a:pt x="3310" y="4204"/>
                    <a:pt x="3239" y="4287"/>
                    <a:pt x="3239" y="4370"/>
                  </a:cubicBezTo>
                  <a:lnTo>
                    <a:pt x="3239" y="5490"/>
                  </a:lnTo>
                  <a:cubicBezTo>
                    <a:pt x="3001" y="5561"/>
                    <a:pt x="2763" y="5597"/>
                    <a:pt x="2513" y="5609"/>
                  </a:cubicBezTo>
                  <a:lnTo>
                    <a:pt x="2346" y="5609"/>
                  </a:lnTo>
                  <a:cubicBezTo>
                    <a:pt x="2048" y="5609"/>
                    <a:pt x="1751" y="5561"/>
                    <a:pt x="1453" y="5478"/>
                  </a:cubicBezTo>
                  <a:lnTo>
                    <a:pt x="1453" y="4359"/>
                  </a:lnTo>
                  <a:cubicBezTo>
                    <a:pt x="1453" y="4263"/>
                    <a:pt x="1382" y="4192"/>
                    <a:pt x="1286" y="4192"/>
                  </a:cubicBezTo>
                  <a:cubicBezTo>
                    <a:pt x="1203" y="4192"/>
                    <a:pt x="1120" y="4263"/>
                    <a:pt x="1120" y="4359"/>
                  </a:cubicBezTo>
                  <a:lnTo>
                    <a:pt x="1120" y="5359"/>
                  </a:lnTo>
                  <a:cubicBezTo>
                    <a:pt x="989" y="5299"/>
                    <a:pt x="870" y="5240"/>
                    <a:pt x="751" y="5180"/>
                  </a:cubicBezTo>
                  <a:lnTo>
                    <a:pt x="751" y="4061"/>
                  </a:lnTo>
                  <a:cubicBezTo>
                    <a:pt x="751" y="3894"/>
                    <a:pt x="858" y="3763"/>
                    <a:pt x="1024" y="3716"/>
                  </a:cubicBezTo>
                  <a:lnTo>
                    <a:pt x="1620" y="3549"/>
                  </a:lnTo>
                  <a:cubicBezTo>
                    <a:pt x="1655" y="3537"/>
                    <a:pt x="1715" y="3513"/>
                    <a:pt x="1763" y="3489"/>
                  </a:cubicBezTo>
                  <a:lnTo>
                    <a:pt x="1870" y="3597"/>
                  </a:lnTo>
                  <a:cubicBezTo>
                    <a:pt x="2001" y="3727"/>
                    <a:pt x="2179" y="3811"/>
                    <a:pt x="2358" y="3811"/>
                  </a:cubicBezTo>
                  <a:cubicBezTo>
                    <a:pt x="2537" y="3811"/>
                    <a:pt x="2715" y="3727"/>
                    <a:pt x="2846" y="3597"/>
                  </a:cubicBezTo>
                  <a:lnTo>
                    <a:pt x="2953" y="3489"/>
                  </a:lnTo>
                  <a:close/>
                  <a:moveTo>
                    <a:pt x="1953" y="1"/>
                  </a:moveTo>
                  <a:cubicBezTo>
                    <a:pt x="1382" y="1"/>
                    <a:pt x="917" y="453"/>
                    <a:pt x="917" y="1037"/>
                  </a:cubicBezTo>
                  <a:lnTo>
                    <a:pt x="917" y="1049"/>
                  </a:lnTo>
                  <a:cubicBezTo>
                    <a:pt x="917" y="1191"/>
                    <a:pt x="941" y="1322"/>
                    <a:pt x="1001" y="1441"/>
                  </a:cubicBezTo>
                  <a:lnTo>
                    <a:pt x="1096" y="1608"/>
                  </a:lnTo>
                  <a:lnTo>
                    <a:pt x="1096" y="1870"/>
                  </a:lnTo>
                  <a:cubicBezTo>
                    <a:pt x="1096" y="2299"/>
                    <a:pt x="1298" y="2680"/>
                    <a:pt x="1620" y="2918"/>
                  </a:cubicBezTo>
                  <a:lnTo>
                    <a:pt x="1620" y="3061"/>
                  </a:lnTo>
                  <a:cubicBezTo>
                    <a:pt x="1620" y="3156"/>
                    <a:pt x="1548" y="3227"/>
                    <a:pt x="1477" y="3239"/>
                  </a:cubicBezTo>
                  <a:lnTo>
                    <a:pt x="882" y="3406"/>
                  </a:lnTo>
                  <a:cubicBezTo>
                    <a:pt x="584" y="3489"/>
                    <a:pt x="381" y="3763"/>
                    <a:pt x="381" y="4073"/>
                  </a:cubicBezTo>
                  <a:lnTo>
                    <a:pt x="381" y="4966"/>
                  </a:lnTo>
                  <a:cubicBezTo>
                    <a:pt x="346" y="4954"/>
                    <a:pt x="334" y="4918"/>
                    <a:pt x="298" y="4906"/>
                  </a:cubicBezTo>
                  <a:cubicBezTo>
                    <a:pt x="268" y="4881"/>
                    <a:pt x="232" y="4869"/>
                    <a:pt x="196" y="4869"/>
                  </a:cubicBezTo>
                  <a:cubicBezTo>
                    <a:pt x="146" y="4869"/>
                    <a:pt x="95" y="4893"/>
                    <a:pt x="60" y="4942"/>
                  </a:cubicBezTo>
                  <a:cubicBezTo>
                    <a:pt x="0" y="5013"/>
                    <a:pt x="24" y="5121"/>
                    <a:pt x="96" y="5180"/>
                  </a:cubicBezTo>
                  <a:cubicBezTo>
                    <a:pt x="727" y="5680"/>
                    <a:pt x="1501" y="5954"/>
                    <a:pt x="2298" y="5954"/>
                  </a:cubicBezTo>
                  <a:lnTo>
                    <a:pt x="2477" y="5954"/>
                  </a:lnTo>
                  <a:cubicBezTo>
                    <a:pt x="3334" y="5906"/>
                    <a:pt x="4156" y="5549"/>
                    <a:pt x="4787" y="4918"/>
                  </a:cubicBezTo>
                  <a:cubicBezTo>
                    <a:pt x="5394" y="4311"/>
                    <a:pt x="5763" y="3489"/>
                    <a:pt x="5811" y="2620"/>
                  </a:cubicBezTo>
                  <a:cubicBezTo>
                    <a:pt x="5870" y="1763"/>
                    <a:pt x="5596" y="918"/>
                    <a:pt x="5049" y="251"/>
                  </a:cubicBezTo>
                  <a:cubicBezTo>
                    <a:pt x="5014" y="209"/>
                    <a:pt x="4967" y="192"/>
                    <a:pt x="4917" y="192"/>
                  </a:cubicBezTo>
                  <a:cubicBezTo>
                    <a:pt x="4882" y="192"/>
                    <a:pt x="4845" y="200"/>
                    <a:pt x="4811" y="215"/>
                  </a:cubicBezTo>
                  <a:cubicBezTo>
                    <a:pt x="4739" y="275"/>
                    <a:pt x="4739" y="382"/>
                    <a:pt x="4787" y="453"/>
                  </a:cubicBezTo>
                  <a:cubicBezTo>
                    <a:pt x="5275" y="1072"/>
                    <a:pt x="5525" y="1822"/>
                    <a:pt x="5489" y="2596"/>
                  </a:cubicBezTo>
                  <a:cubicBezTo>
                    <a:pt x="5442" y="3394"/>
                    <a:pt x="5108" y="4132"/>
                    <a:pt x="4561" y="4680"/>
                  </a:cubicBezTo>
                  <a:cubicBezTo>
                    <a:pt x="4453" y="4787"/>
                    <a:pt x="4358" y="4882"/>
                    <a:pt x="4239" y="4966"/>
                  </a:cubicBezTo>
                  <a:lnTo>
                    <a:pt x="4239" y="4073"/>
                  </a:lnTo>
                  <a:cubicBezTo>
                    <a:pt x="4239" y="3763"/>
                    <a:pt x="4025" y="3489"/>
                    <a:pt x="3727" y="3406"/>
                  </a:cubicBezTo>
                  <a:lnTo>
                    <a:pt x="3132" y="3239"/>
                  </a:lnTo>
                  <a:cubicBezTo>
                    <a:pt x="3060" y="3216"/>
                    <a:pt x="3001" y="3144"/>
                    <a:pt x="3001" y="3061"/>
                  </a:cubicBezTo>
                  <a:lnTo>
                    <a:pt x="3001" y="2930"/>
                  </a:lnTo>
                  <a:cubicBezTo>
                    <a:pt x="3060" y="2882"/>
                    <a:pt x="3108" y="2858"/>
                    <a:pt x="3156" y="2799"/>
                  </a:cubicBezTo>
                  <a:cubicBezTo>
                    <a:pt x="3394" y="2561"/>
                    <a:pt x="3537" y="2263"/>
                    <a:pt x="3537" y="1918"/>
                  </a:cubicBezTo>
                  <a:lnTo>
                    <a:pt x="3537" y="1608"/>
                  </a:lnTo>
                  <a:lnTo>
                    <a:pt x="3596" y="1465"/>
                  </a:lnTo>
                  <a:cubicBezTo>
                    <a:pt x="3668" y="1322"/>
                    <a:pt x="3703" y="1168"/>
                    <a:pt x="3703" y="1013"/>
                  </a:cubicBezTo>
                  <a:lnTo>
                    <a:pt x="3703" y="156"/>
                  </a:lnTo>
                  <a:cubicBezTo>
                    <a:pt x="3703" y="72"/>
                    <a:pt x="3620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8337;p57">
              <a:extLst>
                <a:ext uri="{FF2B5EF4-FFF2-40B4-BE49-F238E27FC236}">
                  <a16:creationId xmlns:a16="http://schemas.microsoft.com/office/drawing/2014/main" id="{47B2E497-A964-B248-BE05-8040281A07B1}"/>
                </a:ext>
              </a:extLst>
            </p:cNvPr>
            <p:cNvSpPr/>
            <p:nvPr/>
          </p:nvSpPr>
          <p:spPr>
            <a:xfrm>
              <a:off x="5928360" y="1644624"/>
              <a:ext cx="45131" cy="16328"/>
            </a:xfrm>
            <a:custGeom>
              <a:avLst/>
              <a:gdLst/>
              <a:ahLst/>
              <a:cxnLst/>
              <a:rect l="l" t="t" r="r" b="b"/>
              <a:pathLst>
                <a:path w="1418" h="513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346" y="334"/>
                    <a:pt x="882" y="370"/>
                    <a:pt x="1144" y="501"/>
                  </a:cubicBezTo>
                  <a:cubicBezTo>
                    <a:pt x="1179" y="513"/>
                    <a:pt x="1191" y="513"/>
                    <a:pt x="1227" y="513"/>
                  </a:cubicBezTo>
                  <a:cubicBezTo>
                    <a:pt x="1286" y="513"/>
                    <a:pt x="1346" y="489"/>
                    <a:pt x="1370" y="430"/>
                  </a:cubicBezTo>
                  <a:cubicBezTo>
                    <a:pt x="1417" y="334"/>
                    <a:pt x="1370" y="227"/>
                    <a:pt x="1298" y="203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8338;p57">
            <a:extLst>
              <a:ext uri="{FF2B5EF4-FFF2-40B4-BE49-F238E27FC236}">
                <a16:creationId xmlns:a16="http://schemas.microsoft.com/office/drawing/2014/main" id="{2450209F-6A39-4746-A523-7FBAAA637B8B}"/>
              </a:ext>
            </a:extLst>
          </p:cNvPr>
          <p:cNvGrpSpPr/>
          <p:nvPr/>
        </p:nvGrpSpPr>
        <p:grpSpPr>
          <a:xfrm>
            <a:off x="10368849" y="2016117"/>
            <a:ext cx="321362" cy="321362"/>
            <a:chOff x="7121669" y="1533610"/>
            <a:chExt cx="321362" cy="321362"/>
          </a:xfrm>
          <a:solidFill>
            <a:schemeClr val="accent1"/>
          </a:solidFill>
        </p:grpSpPr>
        <p:sp>
          <p:nvSpPr>
            <p:cNvPr id="340" name="Google Shape;8339;p57">
              <a:extLst>
                <a:ext uri="{FF2B5EF4-FFF2-40B4-BE49-F238E27FC236}">
                  <a16:creationId xmlns:a16="http://schemas.microsoft.com/office/drawing/2014/main" id="{1F6D66E6-79F6-E648-9644-7F80CD5E99D3}"/>
                </a:ext>
              </a:extLst>
            </p:cNvPr>
            <p:cNvSpPr/>
            <p:nvPr/>
          </p:nvSpPr>
          <p:spPr>
            <a:xfrm>
              <a:off x="7121669" y="1600289"/>
              <a:ext cx="142142" cy="192556"/>
            </a:xfrm>
            <a:custGeom>
              <a:avLst/>
              <a:gdLst/>
              <a:ahLst/>
              <a:cxnLst/>
              <a:rect l="l" t="t" r="r" b="b"/>
              <a:pathLst>
                <a:path w="4466" h="6050" extrusionOk="0">
                  <a:moveTo>
                    <a:pt x="2346" y="275"/>
                  </a:moveTo>
                  <a:cubicBezTo>
                    <a:pt x="2929" y="275"/>
                    <a:pt x="3406" y="751"/>
                    <a:pt x="3406" y="1322"/>
                  </a:cubicBezTo>
                  <a:lnTo>
                    <a:pt x="3406" y="1608"/>
                  </a:lnTo>
                  <a:lnTo>
                    <a:pt x="3382" y="1608"/>
                  </a:lnTo>
                  <a:cubicBezTo>
                    <a:pt x="3048" y="1537"/>
                    <a:pt x="2941" y="1108"/>
                    <a:pt x="2941" y="1108"/>
                  </a:cubicBezTo>
                  <a:cubicBezTo>
                    <a:pt x="2929" y="1049"/>
                    <a:pt x="2882" y="1001"/>
                    <a:pt x="2822" y="989"/>
                  </a:cubicBezTo>
                  <a:cubicBezTo>
                    <a:pt x="2809" y="984"/>
                    <a:pt x="2796" y="981"/>
                    <a:pt x="2783" y="981"/>
                  </a:cubicBezTo>
                  <a:cubicBezTo>
                    <a:pt x="2738" y="981"/>
                    <a:pt x="2695" y="1011"/>
                    <a:pt x="2667" y="1049"/>
                  </a:cubicBezTo>
                  <a:cubicBezTo>
                    <a:pt x="2155" y="1608"/>
                    <a:pt x="1262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1" y="275"/>
                  </a:cubicBezTo>
                  <a:close/>
                  <a:moveTo>
                    <a:pt x="1096" y="2049"/>
                  </a:moveTo>
                  <a:lnTo>
                    <a:pt x="1096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36" y="2084"/>
                    <a:pt x="1096" y="2049"/>
                  </a:cubicBezTo>
                  <a:close/>
                  <a:moveTo>
                    <a:pt x="3394" y="2061"/>
                  </a:moveTo>
                  <a:cubicBezTo>
                    <a:pt x="3441" y="2084"/>
                    <a:pt x="3477" y="2144"/>
                    <a:pt x="3477" y="2215"/>
                  </a:cubicBezTo>
                  <a:cubicBezTo>
                    <a:pt x="3477" y="2299"/>
                    <a:pt x="3453" y="2358"/>
                    <a:pt x="3394" y="2382"/>
                  </a:cubicBezTo>
                  <a:lnTo>
                    <a:pt x="3394" y="2061"/>
                  </a:lnTo>
                  <a:close/>
                  <a:moveTo>
                    <a:pt x="2632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51" y="3263"/>
                    <a:pt x="2346" y="3263"/>
                  </a:cubicBezTo>
                  <a:lnTo>
                    <a:pt x="2155" y="3263"/>
                  </a:lnTo>
                  <a:cubicBezTo>
                    <a:pt x="1739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79" y="1894"/>
                    <a:pt x="2227" y="1799"/>
                    <a:pt x="2632" y="1442"/>
                  </a:cubicBezTo>
                  <a:close/>
                  <a:moveTo>
                    <a:pt x="2536" y="3573"/>
                  </a:moveTo>
                  <a:lnTo>
                    <a:pt x="2536" y="3775"/>
                  </a:lnTo>
                  <a:lnTo>
                    <a:pt x="2251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46" y="3585"/>
                  </a:lnTo>
                  <a:cubicBezTo>
                    <a:pt x="2405" y="3585"/>
                    <a:pt x="2465" y="3585"/>
                    <a:pt x="2536" y="3573"/>
                  </a:cubicBezTo>
                  <a:close/>
                  <a:moveTo>
                    <a:pt x="2846" y="3906"/>
                  </a:moveTo>
                  <a:lnTo>
                    <a:pt x="2941" y="3989"/>
                  </a:lnTo>
                  <a:lnTo>
                    <a:pt x="2727" y="4454"/>
                  </a:lnTo>
                  <a:lnTo>
                    <a:pt x="2667" y="4406"/>
                  </a:lnTo>
                  <a:lnTo>
                    <a:pt x="2489" y="4275"/>
                  </a:lnTo>
                  <a:lnTo>
                    <a:pt x="2810" y="3930"/>
                  </a:lnTo>
                  <a:lnTo>
                    <a:pt x="2846" y="3906"/>
                  </a:lnTo>
                  <a:close/>
                  <a:moveTo>
                    <a:pt x="1655" y="3918"/>
                  </a:moveTo>
                  <a:cubicBezTo>
                    <a:pt x="1655" y="3942"/>
                    <a:pt x="1667" y="3966"/>
                    <a:pt x="1691" y="3989"/>
                  </a:cubicBezTo>
                  <a:lnTo>
                    <a:pt x="2012" y="4287"/>
                  </a:lnTo>
                  <a:lnTo>
                    <a:pt x="1774" y="4466"/>
                  </a:lnTo>
                  <a:lnTo>
                    <a:pt x="1536" y="3989"/>
                  </a:lnTo>
                  <a:lnTo>
                    <a:pt x="1655" y="3918"/>
                  </a:lnTo>
                  <a:close/>
                  <a:moveTo>
                    <a:pt x="2227" y="4490"/>
                  </a:moveTo>
                  <a:lnTo>
                    <a:pt x="2370" y="4597"/>
                  </a:lnTo>
                  <a:lnTo>
                    <a:pt x="2322" y="4704"/>
                  </a:lnTo>
                  <a:lnTo>
                    <a:pt x="2155" y="4704"/>
                  </a:lnTo>
                  <a:lnTo>
                    <a:pt x="2108" y="4585"/>
                  </a:lnTo>
                  <a:lnTo>
                    <a:pt x="2227" y="4490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51" y="4835"/>
                  </a:lnTo>
                  <a:cubicBezTo>
                    <a:pt x="1774" y="4835"/>
                    <a:pt x="1786" y="4823"/>
                    <a:pt x="1798" y="4823"/>
                  </a:cubicBezTo>
                  <a:lnTo>
                    <a:pt x="1846" y="4799"/>
                  </a:lnTo>
                  <a:close/>
                  <a:moveTo>
                    <a:pt x="2632" y="4799"/>
                  </a:moveTo>
                  <a:lnTo>
                    <a:pt x="2679" y="4823"/>
                  </a:lnTo>
                  <a:cubicBezTo>
                    <a:pt x="2691" y="4835"/>
                    <a:pt x="2703" y="4835"/>
                    <a:pt x="2739" y="4847"/>
                  </a:cubicBezTo>
                  <a:lnTo>
                    <a:pt x="2644" y="5156"/>
                  </a:lnTo>
                  <a:lnTo>
                    <a:pt x="2608" y="4882"/>
                  </a:lnTo>
                  <a:lnTo>
                    <a:pt x="2632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3" y="4156"/>
                  </a:moveTo>
                  <a:lnTo>
                    <a:pt x="3620" y="4299"/>
                  </a:lnTo>
                  <a:lnTo>
                    <a:pt x="3632" y="4299"/>
                  </a:lnTo>
                  <a:cubicBezTo>
                    <a:pt x="3644" y="4323"/>
                    <a:pt x="4156" y="4501"/>
                    <a:pt x="4156" y="5121"/>
                  </a:cubicBezTo>
                  <a:lnTo>
                    <a:pt x="4156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56" y="4930"/>
                    <a:pt x="3572" y="4930"/>
                  </a:cubicBezTo>
                  <a:cubicBezTo>
                    <a:pt x="3477" y="4930"/>
                    <a:pt x="3406" y="5001"/>
                    <a:pt x="3406" y="5097"/>
                  </a:cubicBezTo>
                  <a:lnTo>
                    <a:pt x="3406" y="5728"/>
                  </a:lnTo>
                  <a:lnTo>
                    <a:pt x="2810" y="5728"/>
                  </a:lnTo>
                  <a:lnTo>
                    <a:pt x="3263" y="4156"/>
                  </a:lnTo>
                  <a:close/>
                  <a:moveTo>
                    <a:pt x="2179" y="1"/>
                  </a:moveTo>
                  <a:cubicBezTo>
                    <a:pt x="1429" y="1"/>
                    <a:pt x="810" y="608"/>
                    <a:pt x="810" y="1370"/>
                  </a:cubicBezTo>
                  <a:lnTo>
                    <a:pt x="810" y="1870"/>
                  </a:lnTo>
                  <a:cubicBezTo>
                    <a:pt x="739" y="1965"/>
                    <a:pt x="679" y="2084"/>
                    <a:pt x="679" y="2215"/>
                  </a:cubicBezTo>
                  <a:cubicBezTo>
                    <a:pt x="679" y="2465"/>
                    <a:pt x="858" y="2680"/>
                    <a:pt x="1096" y="2727"/>
                  </a:cubicBezTo>
                  <a:cubicBezTo>
                    <a:pt x="1155" y="3037"/>
                    <a:pt x="1346" y="3299"/>
                    <a:pt x="1631" y="3454"/>
                  </a:cubicBezTo>
                  <a:lnTo>
                    <a:pt x="1631" y="3525"/>
                  </a:lnTo>
                  <a:lnTo>
                    <a:pt x="1274" y="3763"/>
                  </a:lnTo>
                  <a:lnTo>
                    <a:pt x="1262" y="3763"/>
                  </a:lnTo>
                  <a:lnTo>
                    <a:pt x="727" y="3989"/>
                  </a:lnTo>
                  <a:cubicBezTo>
                    <a:pt x="477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55" y="6025"/>
                  </a:cubicBezTo>
                  <a:lnTo>
                    <a:pt x="1203" y="6025"/>
                  </a:lnTo>
                  <a:cubicBezTo>
                    <a:pt x="1286" y="6025"/>
                    <a:pt x="1370" y="5954"/>
                    <a:pt x="1370" y="5859"/>
                  </a:cubicBezTo>
                  <a:cubicBezTo>
                    <a:pt x="1370" y="5775"/>
                    <a:pt x="1286" y="5704"/>
                    <a:pt x="1203" y="5704"/>
                  </a:cubicBezTo>
                  <a:lnTo>
                    <a:pt x="1048" y="5704"/>
                  </a:lnTo>
                  <a:lnTo>
                    <a:pt x="1048" y="5061"/>
                  </a:lnTo>
                  <a:cubicBezTo>
                    <a:pt x="1048" y="4966"/>
                    <a:pt x="977" y="4894"/>
                    <a:pt x="893" y="4894"/>
                  </a:cubicBezTo>
                  <a:cubicBezTo>
                    <a:pt x="798" y="4894"/>
                    <a:pt x="727" y="4966"/>
                    <a:pt x="727" y="5061"/>
                  </a:cubicBezTo>
                  <a:lnTo>
                    <a:pt x="727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798" y="4275"/>
                    <a:pt x="834" y="4275"/>
                  </a:cubicBezTo>
                  <a:lnTo>
                    <a:pt x="846" y="4275"/>
                  </a:lnTo>
                  <a:lnTo>
                    <a:pt x="1227" y="4109"/>
                  </a:lnTo>
                  <a:lnTo>
                    <a:pt x="1679" y="5704"/>
                  </a:lnTo>
                  <a:cubicBezTo>
                    <a:pt x="1608" y="5716"/>
                    <a:pt x="1560" y="5775"/>
                    <a:pt x="1560" y="5847"/>
                  </a:cubicBezTo>
                  <a:cubicBezTo>
                    <a:pt x="1560" y="5942"/>
                    <a:pt x="1631" y="6013"/>
                    <a:pt x="1727" y="6013"/>
                  </a:cubicBezTo>
                  <a:lnTo>
                    <a:pt x="1893" y="6049"/>
                  </a:lnTo>
                  <a:lnTo>
                    <a:pt x="4298" y="6049"/>
                  </a:lnTo>
                  <a:cubicBezTo>
                    <a:pt x="4394" y="6049"/>
                    <a:pt x="4465" y="5966"/>
                    <a:pt x="4465" y="5883"/>
                  </a:cubicBezTo>
                  <a:lnTo>
                    <a:pt x="4465" y="5121"/>
                  </a:lnTo>
                  <a:cubicBezTo>
                    <a:pt x="4465" y="4430"/>
                    <a:pt x="3989" y="4097"/>
                    <a:pt x="3727" y="4001"/>
                  </a:cubicBezTo>
                  <a:lnTo>
                    <a:pt x="3203" y="3775"/>
                  </a:lnTo>
                  <a:lnTo>
                    <a:pt x="2834" y="3537"/>
                  </a:lnTo>
                  <a:lnTo>
                    <a:pt x="2834" y="3454"/>
                  </a:lnTo>
                  <a:cubicBezTo>
                    <a:pt x="3108" y="3299"/>
                    <a:pt x="3310" y="3037"/>
                    <a:pt x="3370" y="2727"/>
                  </a:cubicBezTo>
                  <a:cubicBezTo>
                    <a:pt x="3608" y="2680"/>
                    <a:pt x="3787" y="2465"/>
                    <a:pt x="3787" y="2215"/>
                  </a:cubicBezTo>
                  <a:cubicBezTo>
                    <a:pt x="3787" y="2084"/>
                    <a:pt x="3751" y="1965"/>
                    <a:pt x="3656" y="1870"/>
                  </a:cubicBezTo>
                  <a:lnTo>
                    <a:pt x="3656" y="1370"/>
                  </a:lnTo>
                  <a:cubicBezTo>
                    <a:pt x="3656" y="608"/>
                    <a:pt x="3048" y="1"/>
                    <a:pt x="2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8340;p57">
              <a:extLst>
                <a:ext uri="{FF2B5EF4-FFF2-40B4-BE49-F238E27FC236}">
                  <a16:creationId xmlns:a16="http://schemas.microsoft.com/office/drawing/2014/main" id="{CC12D17A-5F6D-2240-8D61-D1A456F72950}"/>
                </a:ext>
              </a:extLst>
            </p:cNvPr>
            <p:cNvSpPr/>
            <p:nvPr/>
          </p:nvSpPr>
          <p:spPr>
            <a:xfrm>
              <a:off x="7170938" y="1533610"/>
              <a:ext cx="223206" cy="53852"/>
            </a:xfrm>
            <a:custGeom>
              <a:avLst/>
              <a:gdLst/>
              <a:ahLst/>
              <a:cxnLst/>
              <a:rect l="l" t="t" r="r" b="b"/>
              <a:pathLst>
                <a:path w="7013" h="1692" extrusionOk="0">
                  <a:moveTo>
                    <a:pt x="3512" y="0"/>
                  </a:moveTo>
                  <a:cubicBezTo>
                    <a:pt x="2227" y="0"/>
                    <a:pt x="1000" y="477"/>
                    <a:pt x="72" y="1358"/>
                  </a:cubicBezTo>
                  <a:cubicBezTo>
                    <a:pt x="12" y="1405"/>
                    <a:pt x="0" y="1512"/>
                    <a:pt x="72" y="1572"/>
                  </a:cubicBezTo>
                  <a:cubicBezTo>
                    <a:pt x="92" y="1625"/>
                    <a:pt x="130" y="1649"/>
                    <a:pt x="171" y="1649"/>
                  </a:cubicBezTo>
                  <a:cubicBezTo>
                    <a:pt x="203" y="1649"/>
                    <a:pt x="236" y="1634"/>
                    <a:pt x="262" y="1608"/>
                  </a:cubicBezTo>
                  <a:cubicBezTo>
                    <a:pt x="1143" y="786"/>
                    <a:pt x="2286" y="322"/>
                    <a:pt x="3501" y="322"/>
                  </a:cubicBezTo>
                  <a:cubicBezTo>
                    <a:pt x="4584" y="322"/>
                    <a:pt x="5608" y="691"/>
                    <a:pt x="6453" y="1370"/>
                  </a:cubicBezTo>
                  <a:lnTo>
                    <a:pt x="6203" y="1370"/>
                  </a:lnTo>
                  <a:cubicBezTo>
                    <a:pt x="6120" y="1370"/>
                    <a:pt x="6037" y="1441"/>
                    <a:pt x="6037" y="1536"/>
                  </a:cubicBezTo>
                  <a:cubicBezTo>
                    <a:pt x="6037" y="1620"/>
                    <a:pt x="6120" y="1691"/>
                    <a:pt x="6203" y="1691"/>
                  </a:cubicBezTo>
                  <a:lnTo>
                    <a:pt x="6846" y="1691"/>
                  </a:lnTo>
                  <a:cubicBezTo>
                    <a:pt x="6930" y="1691"/>
                    <a:pt x="7013" y="1620"/>
                    <a:pt x="7013" y="1536"/>
                  </a:cubicBezTo>
                  <a:lnTo>
                    <a:pt x="7013" y="953"/>
                  </a:lnTo>
                  <a:cubicBezTo>
                    <a:pt x="7013" y="858"/>
                    <a:pt x="6930" y="786"/>
                    <a:pt x="6846" y="786"/>
                  </a:cubicBezTo>
                  <a:cubicBezTo>
                    <a:pt x="6751" y="786"/>
                    <a:pt x="6680" y="858"/>
                    <a:pt x="6680" y="953"/>
                  </a:cubicBezTo>
                  <a:lnTo>
                    <a:pt x="6680" y="1131"/>
                  </a:lnTo>
                  <a:cubicBezTo>
                    <a:pt x="5787" y="405"/>
                    <a:pt x="4667" y="0"/>
                    <a:pt x="3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8341;p57">
              <a:extLst>
                <a:ext uri="{FF2B5EF4-FFF2-40B4-BE49-F238E27FC236}">
                  <a16:creationId xmlns:a16="http://schemas.microsoft.com/office/drawing/2014/main" id="{30AC4A0C-D68C-304D-B1A0-CE051BCD6C24}"/>
                </a:ext>
              </a:extLst>
            </p:cNvPr>
            <p:cNvSpPr/>
            <p:nvPr/>
          </p:nvSpPr>
          <p:spPr>
            <a:xfrm>
              <a:off x="7175107" y="1804558"/>
              <a:ext cx="215249" cy="50415"/>
            </a:xfrm>
            <a:custGeom>
              <a:avLst/>
              <a:gdLst/>
              <a:ahLst/>
              <a:cxnLst/>
              <a:rect l="l" t="t" r="r" b="b"/>
              <a:pathLst>
                <a:path w="6763" h="158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738"/>
                  </a:lnTo>
                  <a:cubicBezTo>
                    <a:pt x="0" y="834"/>
                    <a:pt x="72" y="905"/>
                    <a:pt x="167" y="905"/>
                  </a:cubicBezTo>
                  <a:cubicBezTo>
                    <a:pt x="250" y="905"/>
                    <a:pt x="333" y="834"/>
                    <a:pt x="333" y="738"/>
                  </a:cubicBezTo>
                  <a:lnTo>
                    <a:pt x="333" y="560"/>
                  </a:lnTo>
                  <a:cubicBezTo>
                    <a:pt x="1203" y="1215"/>
                    <a:pt x="2262" y="1584"/>
                    <a:pt x="3381" y="1584"/>
                  </a:cubicBezTo>
                  <a:cubicBezTo>
                    <a:pt x="4596" y="1584"/>
                    <a:pt x="5775" y="1143"/>
                    <a:pt x="6680" y="357"/>
                  </a:cubicBezTo>
                  <a:cubicBezTo>
                    <a:pt x="6739" y="298"/>
                    <a:pt x="6763" y="191"/>
                    <a:pt x="6691" y="131"/>
                  </a:cubicBezTo>
                  <a:cubicBezTo>
                    <a:pt x="6652" y="92"/>
                    <a:pt x="6609" y="74"/>
                    <a:pt x="6567" y="74"/>
                  </a:cubicBezTo>
                  <a:cubicBezTo>
                    <a:pt x="6532" y="74"/>
                    <a:pt x="6497" y="86"/>
                    <a:pt x="6465" y="107"/>
                  </a:cubicBezTo>
                  <a:cubicBezTo>
                    <a:pt x="5596" y="846"/>
                    <a:pt x="4501" y="1262"/>
                    <a:pt x="3370" y="1262"/>
                  </a:cubicBezTo>
                  <a:cubicBezTo>
                    <a:pt x="2334" y="1262"/>
                    <a:pt x="1346" y="941"/>
                    <a:pt x="536" y="322"/>
                  </a:cubicBezTo>
                  <a:lnTo>
                    <a:pt x="810" y="322"/>
                  </a:lnTo>
                  <a:cubicBezTo>
                    <a:pt x="893" y="322"/>
                    <a:pt x="965" y="250"/>
                    <a:pt x="965" y="167"/>
                  </a:cubicBezTo>
                  <a:cubicBezTo>
                    <a:pt x="965" y="72"/>
                    <a:pt x="893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8342;p57">
              <a:extLst>
                <a:ext uri="{FF2B5EF4-FFF2-40B4-BE49-F238E27FC236}">
                  <a16:creationId xmlns:a16="http://schemas.microsoft.com/office/drawing/2014/main" id="{64E8C5A9-27B5-3B42-80D1-0C08544FF71A}"/>
                </a:ext>
              </a:extLst>
            </p:cNvPr>
            <p:cNvSpPr/>
            <p:nvPr/>
          </p:nvSpPr>
          <p:spPr>
            <a:xfrm>
              <a:off x="7300539" y="1600289"/>
              <a:ext cx="142492" cy="191793"/>
            </a:xfrm>
            <a:custGeom>
              <a:avLst/>
              <a:gdLst/>
              <a:ahLst/>
              <a:cxnLst/>
              <a:rect l="l" t="t" r="r" b="b"/>
              <a:pathLst>
                <a:path w="4477" h="6026" extrusionOk="0">
                  <a:moveTo>
                    <a:pt x="2358" y="275"/>
                  </a:moveTo>
                  <a:cubicBezTo>
                    <a:pt x="2941" y="275"/>
                    <a:pt x="3417" y="751"/>
                    <a:pt x="3417" y="1322"/>
                  </a:cubicBezTo>
                  <a:lnTo>
                    <a:pt x="3417" y="1608"/>
                  </a:lnTo>
                  <a:lnTo>
                    <a:pt x="3381" y="1608"/>
                  </a:lnTo>
                  <a:cubicBezTo>
                    <a:pt x="3060" y="1537"/>
                    <a:pt x="2953" y="1108"/>
                    <a:pt x="2953" y="1108"/>
                  </a:cubicBezTo>
                  <a:cubicBezTo>
                    <a:pt x="2941" y="1049"/>
                    <a:pt x="2893" y="1001"/>
                    <a:pt x="2834" y="989"/>
                  </a:cubicBezTo>
                  <a:cubicBezTo>
                    <a:pt x="2821" y="984"/>
                    <a:pt x="2808" y="981"/>
                    <a:pt x="2795" y="981"/>
                  </a:cubicBezTo>
                  <a:cubicBezTo>
                    <a:pt x="2749" y="981"/>
                    <a:pt x="2704" y="1011"/>
                    <a:pt x="2667" y="1049"/>
                  </a:cubicBezTo>
                  <a:cubicBezTo>
                    <a:pt x="2167" y="1608"/>
                    <a:pt x="1274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0" y="275"/>
                  </a:cubicBezTo>
                  <a:close/>
                  <a:moveTo>
                    <a:pt x="1107" y="2049"/>
                  </a:moveTo>
                  <a:lnTo>
                    <a:pt x="1107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48" y="2084"/>
                    <a:pt x="1107" y="2049"/>
                  </a:cubicBezTo>
                  <a:close/>
                  <a:moveTo>
                    <a:pt x="3393" y="2061"/>
                  </a:moveTo>
                  <a:cubicBezTo>
                    <a:pt x="3441" y="2084"/>
                    <a:pt x="3489" y="2144"/>
                    <a:pt x="3489" y="2215"/>
                  </a:cubicBezTo>
                  <a:cubicBezTo>
                    <a:pt x="3489" y="2299"/>
                    <a:pt x="3453" y="2358"/>
                    <a:pt x="3393" y="2382"/>
                  </a:cubicBezTo>
                  <a:lnTo>
                    <a:pt x="3393" y="2061"/>
                  </a:lnTo>
                  <a:close/>
                  <a:moveTo>
                    <a:pt x="2643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62" y="3263"/>
                    <a:pt x="2358" y="3263"/>
                  </a:cubicBezTo>
                  <a:lnTo>
                    <a:pt x="2167" y="3263"/>
                  </a:lnTo>
                  <a:cubicBezTo>
                    <a:pt x="1750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91" y="1894"/>
                    <a:pt x="2238" y="1799"/>
                    <a:pt x="2643" y="1442"/>
                  </a:cubicBezTo>
                  <a:close/>
                  <a:moveTo>
                    <a:pt x="2548" y="3573"/>
                  </a:moveTo>
                  <a:lnTo>
                    <a:pt x="2548" y="3775"/>
                  </a:lnTo>
                  <a:lnTo>
                    <a:pt x="2250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58" y="3585"/>
                  </a:lnTo>
                  <a:cubicBezTo>
                    <a:pt x="2417" y="3585"/>
                    <a:pt x="2477" y="3585"/>
                    <a:pt x="2548" y="3573"/>
                  </a:cubicBezTo>
                  <a:close/>
                  <a:moveTo>
                    <a:pt x="1667" y="3918"/>
                  </a:moveTo>
                  <a:cubicBezTo>
                    <a:pt x="1667" y="3942"/>
                    <a:pt x="1679" y="3954"/>
                    <a:pt x="1715" y="3989"/>
                  </a:cubicBezTo>
                  <a:lnTo>
                    <a:pt x="2024" y="4287"/>
                  </a:lnTo>
                  <a:lnTo>
                    <a:pt x="1774" y="4454"/>
                  </a:lnTo>
                  <a:lnTo>
                    <a:pt x="1548" y="3989"/>
                  </a:lnTo>
                  <a:lnTo>
                    <a:pt x="1667" y="3918"/>
                  </a:lnTo>
                  <a:close/>
                  <a:moveTo>
                    <a:pt x="2834" y="3918"/>
                  </a:moveTo>
                  <a:lnTo>
                    <a:pt x="2941" y="3989"/>
                  </a:lnTo>
                  <a:lnTo>
                    <a:pt x="2715" y="4454"/>
                  </a:lnTo>
                  <a:lnTo>
                    <a:pt x="2655" y="4406"/>
                  </a:lnTo>
                  <a:lnTo>
                    <a:pt x="2477" y="4275"/>
                  </a:lnTo>
                  <a:lnTo>
                    <a:pt x="2798" y="3942"/>
                  </a:lnTo>
                  <a:lnTo>
                    <a:pt x="2834" y="3918"/>
                  </a:lnTo>
                  <a:close/>
                  <a:moveTo>
                    <a:pt x="2238" y="4501"/>
                  </a:moveTo>
                  <a:lnTo>
                    <a:pt x="2369" y="4585"/>
                  </a:lnTo>
                  <a:lnTo>
                    <a:pt x="2322" y="4692"/>
                  </a:lnTo>
                  <a:lnTo>
                    <a:pt x="2167" y="4692"/>
                  </a:lnTo>
                  <a:lnTo>
                    <a:pt x="2119" y="4585"/>
                  </a:lnTo>
                  <a:lnTo>
                    <a:pt x="2238" y="4501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62" y="4835"/>
                  </a:lnTo>
                  <a:cubicBezTo>
                    <a:pt x="1774" y="4835"/>
                    <a:pt x="1786" y="4823"/>
                    <a:pt x="1810" y="4823"/>
                  </a:cubicBezTo>
                  <a:lnTo>
                    <a:pt x="1846" y="4799"/>
                  </a:lnTo>
                  <a:close/>
                  <a:moveTo>
                    <a:pt x="2643" y="4799"/>
                  </a:moveTo>
                  <a:lnTo>
                    <a:pt x="2679" y="4823"/>
                  </a:lnTo>
                  <a:cubicBezTo>
                    <a:pt x="2703" y="4835"/>
                    <a:pt x="2715" y="4835"/>
                    <a:pt x="2739" y="4847"/>
                  </a:cubicBezTo>
                  <a:lnTo>
                    <a:pt x="2655" y="5156"/>
                  </a:lnTo>
                  <a:lnTo>
                    <a:pt x="2608" y="4882"/>
                  </a:lnTo>
                  <a:lnTo>
                    <a:pt x="2643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2" y="4156"/>
                  </a:moveTo>
                  <a:lnTo>
                    <a:pt x="3620" y="4299"/>
                  </a:lnTo>
                  <a:lnTo>
                    <a:pt x="3631" y="4299"/>
                  </a:lnTo>
                  <a:cubicBezTo>
                    <a:pt x="3655" y="4323"/>
                    <a:pt x="4155" y="4501"/>
                    <a:pt x="4155" y="5121"/>
                  </a:cubicBezTo>
                  <a:lnTo>
                    <a:pt x="4155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67" y="4930"/>
                    <a:pt x="3572" y="4930"/>
                  </a:cubicBezTo>
                  <a:cubicBezTo>
                    <a:pt x="3489" y="4930"/>
                    <a:pt x="3417" y="5001"/>
                    <a:pt x="3417" y="5097"/>
                  </a:cubicBezTo>
                  <a:lnTo>
                    <a:pt x="3417" y="5728"/>
                  </a:lnTo>
                  <a:lnTo>
                    <a:pt x="2822" y="5728"/>
                  </a:lnTo>
                  <a:lnTo>
                    <a:pt x="3262" y="4156"/>
                  </a:lnTo>
                  <a:close/>
                  <a:moveTo>
                    <a:pt x="2191" y="1"/>
                  </a:moveTo>
                  <a:cubicBezTo>
                    <a:pt x="1429" y="1"/>
                    <a:pt x="822" y="608"/>
                    <a:pt x="822" y="1370"/>
                  </a:cubicBezTo>
                  <a:lnTo>
                    <a:pt x="822" y="1870"/>
                  </a:lnTo>
                  <a:cubicBezTo>
                    <a:pt x="750" y="1965"/>
                    <a:pt x="691" y="2084"/>
                    <a:pt x="691" y="2215"/>
                  </a:cubicBezTo>
                  <a:cubicBezTo>
                    <a:pt x="691" y="2465"/>
                    <a:pt x="869" y="2680"/>
                    <a:pt x="1107" y="2727"/>
                  </a:cubicBezTo>
                  <a:cubicBezTo>
                    <a:pt x="1167" y="3037"/>
                    <a:pt x="1357" y="3299"/>
                    <a:pt x="1643" y="3454"/>
                  </a:cubicBezTo>
                  <a:lnTo>
                    <a:pt x="1643" y="3525"/>
                  </a:lnTo>
                  <a:lnTo>
                    <a:pt x="1286" y="3763"/>
                  </a:lnTo>
                  <a:lnTo>
                    <a:pt x="1262" y="3763"/>
                  </a:lnTo>
                  <a:lnTo>
                    <a:pt x="726" y="3989"/>
                  </a:lnTo>
                  <a:cubicBezTo>
                    <a:pt x="476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67" y="6025"/>
                  </a:cubicBezTo>
                  <a:lnTo>
                    <a:pt x="1203" y="6025"/>
                  </a:lnTo>
                  <a:cubicBezTo>
                    <a:pt x="1298" y="6025"/>
                    <a:pt x="1369" y="5954"/>
                    <a:pt x="1369" y="5859"/>
                  </a:cubicBezTo>
                  <a:cubicBezTo>
                    <a:pt x="1369" y="5775"/>
                    <a:pt x="1298" y="5704"/>
                    <a:pt x="1203" y="5704"/>
                  </a:cubicBezTo>
                  <a:lnTo>
                    <a:pt x="1060" y="5704"/>
                  </a:lnTo>
                  <a:lnTo>
                    <a:pt x="1060" y="5061"/>
                  </a:lnTo>
                  <a:cubicBezTo>
                    <a:pt x="1060" y="4966"/>
                    <a:pt x="988" y="4894"/>
                    <a:pt x="893" y="4894"/>
                  </a:cubicBezTo>
                  <a:cubicBezTo>
                    <a:pt x="810" y="4894"/>
                    <a:pt x="726" y="4966"/>
                    <a:pt x="726" y="5061"/>
                  </a:cubicBezTo>
                  <a:lnTo>
                    <a:pt x="726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810" y="4275"/>
                    <a:pt x="834" y="4275"/>
                  </a:cubicBezTo>
                  <a:lnTo>
                    <a:pt x="845" y="4275"/>
                  </a:lnTo>
                  <a:lnTo>
                    <a:pt x="1238" y="4109"/>
                  </a:lnTo>
                  <a:lnTo>
                    <a:pt x="1679" y="5704"/>
                  </a:lnTo>
                  <a:cubicBezTo>
                    <a:pt x="1607" y="5716"/>
                    <a:pt x="1560" y="5775"/>
                    <a:pt x="1560" y="5847"/>
                  </a:cubicBezTo>
                  <a:cubicBezTo>
                    <a:pt x="1560" y="5942"/>
                    <a:pt x="1643" y="6013"/>
                    <a:pt x="1726" y="6013"/>
                  </a:cubicBezTo>
                  <a:lnTo>
                    <a:pt x="4322" y="6013"/>
                  </a:lnTo>
                  <a:cubicBezTo>
                    <a:pt x="4405" y="6013"/>
                    <a:pt x="4477" y="5942"/>
                    <a:pt x="4477" y="5847"/>
                  </a:cubicBezTo>
                  <a:lnTo>
                    <a:pt x="4477" y="5085"/>
                  </a:lnTo>
                  <a:cubicBezTo>
                    <a:pt x="4465" y="4442"/>
                    <a:pt x="3989" y="4097"/>
                    <a:pt x="3739" y="4001"/>
                  </a:cubicBezTo>
                  <a:lnTo>
                    <a:pt x="3203" y="3775"/>
                  </a:lnTo>
                  <a:lnTo>
                    <a:pt x="2846" y="3537"/>
                  </a:lnTo>
                  <a:lnTo>
                    <a:pt x="2846" y="3454"/>
                  </a:lnTo>
                  <a:cubicBezTo>
                    <a:pt x="3120" y="3299"/>
                    <a:pt x="3322" y="3037"/>
                    <a:pt x="3381" y="2727"/>
                  </a:cubicBezTo>
                  <a:cubicBezTo>
                    <a:pt x="3620" y="2680"/>
                    <a:pt x="3798" y="2465"/>
                    <a:pt x="3798" y="2215"/>
                  </a:cubicBezTo>
                  <a:cubicBezTo>
                    <a:pt x="3798" y="2084"/>
                    <a:pt x="3751" y="1965"/>
                    <a:pt x="3667" y="1870"/>
                  </a:cubicBezTo>
                  <a:lnTo>
                    <a:pt x="3667" y="1370"/>
                  </a:lnTo>
                  <a:cubicBezTo>
                    <a:pt x="3667" y="608"/>
                    <a:pt x="3048" y="1"/>
                    <a:pt x="2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8343;p57">
            <a:extLst>
              <a:ext uri="{FF2B5EF4-FFF2-40B4-BE49-F238E27FC236}">
                <a16:creationId xmlns:a16="http://schemas.microsoft.com/office/drawing/2014/main" id="{F191C3B2-4B06-0145-ADF1-51D978971F42}"/>
              </a:ext>
            </a:extLst>
          </p:cNvPr>
          <p:cNvGrpSpPr/>
          <p:nvPr/>
        </p:nvGrpSpPr>
        <p:grpSpPr>
          <a:xfrm>
            <a:off x="10809946" y="1997371"/>
            <a:ext cx="327059" cy="360192"/>
            <a:chOff x="7562766" y="1514864"/>
            <a:chExt cx="327059" cy="360192"/>
          </a:xfrm>
          <a:solidFill>
            <a:schemeClr val="accent1"/>
          </a:solidFill>
        </p:grpSpPr>
        <p:sp>
          <p:nvSpPr>
            <p:cNvPr id="345" name="Google Shape;8344;p57">
              <a:extLst>
                <a:ext uri="{FF2B5EF4-FFF2-40B4-BE49-F238E27FC236}">
                  <a16:creationId xmlns:a16="http://schemas.microsoft.com/office/drawing/2014/main" id="{3EA50F2A-702D-2E44-B85D-ED4F1D3833D3}"/>
                </a:ext>
              </a:extLst>
            </p:cNvPr>
            <p:cNvSpPr/>
            <p:nvPr/>
          </p:nvSpPr>
          <p:spPr>
            <a:xfrm>
              <a:off x="7662418" y="1600289"/>
              <a:ext cx="127724" cy="165248"/>
            </a:xfrm>
            <a:custGeom>
              <a:avLst/>
              <a:gdLst/>
              <a:ahLst/>
              <a:cxnLst/>
              <a:rect l="l" t="t" r="r" b="b"/>
              <a:pathLst>
                <a:path w="4013" h="5192" extrusionOk="0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8345;p57">
              <a:extLst>
                <a:ext uri="{FF2B5EF4-FFF2-40B4-BE49-F238E27FC236}">
                  <a16:creationId xmlns:a16="http://schemas.microsoft.com/office/drawing/2014/main" id="{0F9428E5-06AB-8540-97C0-039F5772112B}"/>
                </a:ext>
              </a:extLst>
            </p:cNvPr>
            <p:cNvSpPr/>
            <p:nvPr/>
          </p:nvSpPr>
          <p:spPr>
            <a:xfrm>
              <a:off x="7599527" y="1548951"/>
              <a:ext cx="258853" cy="154841"/>
            </a:xfrm>
            <a:custGeom>
              <a:avLst/>
              <a:gdLst/>
              <a:ahLst/>
              <a:cxnLst/>
              <a:rect l="l" t="t" r="r" b="b"/>
              <a:pathLst>
                <a:path w="8133" h="4865" extrusionOk="0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8346;p57">
              <a:extLst>
                <a:ext uri="{FF2B5EF4-FFF2-40B4-BE49-F238E27FC236}">
                  <a16:creationId xmlns:a16="http://schemas.microsoft.com/office/drawing/2014/main" id="{7C8F5436-B36D-494E-9C78-9962C1130C89}"/>
                </a:ext>
              </a:extLst>
            </p:cNvPr>
            <p:cNvSpPr/>
            <p:nvPr/>
          </p:nvSpPr>
          <p:spPr>
            <a:xfrm>
              <a:off x="7599909" y="1648380"/>
              <a:ext cx="242175" cy="190679"/>
            </a:xfrm>
            <a:custGeom>
              <a:avLst/>
              <a:gdLst/>
              <a:ahLst/>
              <a:cxnLst/>
              <a:rect l="l" t="t" r="r" b="b"/>
              <a:pathLst>
                <a:path w="7609" h="5991" extrusionOk="0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8347;p57">
              <a:extLst>
                <a:ext uri="{FF2B5EF4-FFF2-40B4-BE49-F238E27FC236}">
                  <a16:creationId xmlns:a16="http://schemas.microsoft.com/office/drawing/2014/main" id="{DD7A4432-BDED-BD44-BAE5-352032D9AF9D}"/>
                </a:ext>
              </a:extLst>
            </p:cNvPr>
            <p:cNvSpPr/>
            <p:nvPr/>
          </p:nvSpPr>
          <p:spPr>
            <a:xfrm>
              <a:off x="7562766" y="1514864"/>
              <a:ext cx="327059" cy="360192"/>
            </a:xfrm>
            <a:custGeom>
              <a:avLst/>
              <a:gdLst/>
              <a:ahLst/>
              <a:cxnLst/>
              <a:rect l="l" t="t" r="r" b="b"/>
              <a:pathLst>
                <a:path w="10276" h="11317" extrusionOk="0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8348;p57">
            <a:extLst>
              <a:ext uri="{FF2B5EF4-FFF2-40B4-BE49-F238E27FC236}">
                <a16:creationId xmlns:a16="http://schemas.microsoft.com/office/drawing/2014/main" id="{BC1D85AE-67E5-B344-9437-9769191EC738}"/>
              </a:ext>
            </a:extLst>
          </p:cNvPr>
          <p:cNvGrpSpPr/>
          <p:nvPr/>
        </p:nvGrpSpPr>
        <p:grpSpPr>
          <a:xfrm>
            <a:off x="9468409" y="1981180"/>
            <a:ext cx="361636" cy="362183"/>
            <a:chOff x="6259175" y="1559008"/>
            <a:chExt cx="271743" cy="272093"/>
          </a:xfrm>
          <a:solidFill>
            <a:schemeClr val="accent1"/>
          </a:solidFill>
        </p:grpSpPr>
        <p:sp>
          <p:nvSpPr>
            <p:cNvPr id="350" name="Google Shape;8349;p57">
              <a:extLst>
                <a:ext uri="{FF2B5EF4-FFF2-40B4-BE49-F238E27FC236}">
                  <a16:creationId xmlns:a16="http://schemas.microsoft.com/office/drawing/2014/main" id="{D33A0A3E-D42C-3E4A-9E18-3910320579A7}"/>
                </a:ext>
              </a:extLst>
            </p:cNvPr>
            <p:cNvSpPr/>
            <p:nvPr/>
          </p:nvSpPr>
          <p:spPr>
            <a:xfrm>
              <a:off x="6259175" y="1559008"/>
              <a:ext cx="271743" cy="272093"/>
            </a:xfrm>
            <a:custGeom>
              <a:avLst/>
              <a:gdLst/>
              <a:ahLst/>
              <a:cxnLst/>
              <a:rect l="l" t="t" r="r" b="b"/>
              <a:pathLst>
                <a:path w="8538" h="8549" extrusionOk="0">
                  <a:moveTo>
                    <a:pt x="4263" y="0"/>
                  </a:moveTo>
                  <a:cubicBezTo>
                    <a:pt x="3120" y="0"/>
                    <a:pt x="2049" y="453"/>
                    <a:pt x="1251" y="1250"/>
                  </a:cubicBezTo>
                  <a:cubicBezTo>
                    <a:pt x="441" y="2060"/>
                    <a:pt x="1" y="3131"/>
                    <a:pt x="1" y="4274"/>
                  </a:cubicBezTo>
                  <a:cubicBezTo>
                    <a:pt x="1" y="5417"/>
                    <a:pt x="441" y="6489"/>
                    <a:pt x="1251" y="7299"/>
                  </a:cubicBezTo>
                  <a:cubicBezTo>
                    <a:pt x="2049" y="8096"/>
                    <a:pt x="3120" y="8549"/>
                    <a:pt x="4263" y="8549"/>
                  </a:cubicBezTo>
                  <a:cubicBezTo>
                    <a:pt x="5418" y="8549"/>
                    <a:pt x="6490" y="8096"/>
                    <a:pt x="7287" y="7299"/>
                  </a:cubicBezTo>
                  <a:cubicBezTo>
                    <a:pt x="8097" y="6489"/>
                    <a:pt x="8537" y="5417"/>
                    <a:pt x="8537" y="4274"/>
                  </a:cubicBezTo>
                  <a:cubicBezTo>
                    <a:pt x="8526" y="4179"/>
                    <a:pt x="8526" y="4108"/>
                    <a:pt x="8526" y="4036"/>
                  </a:cubicBezTo>
                  <a:cubicBezTo>
                    <a:pt x="8526" y="3965"/>
                    <a:pt x="8466" y="3917"/>
                    <a:pt x="8383" y="3917"/>
                  </a:cubicBezTo>
                  <a:cubicBezTo>
                    <a:pt x="8311" y="3917"/>
                    <a:pt x="8276" y="3977"/>
                    <a:pt x="8276" y="4048"/>
                  </a:cubicBezTo>
                  <a:lnTo>
                    <a:pt x="8276" y="4274"/>
                  </a:lnTo>
                  <a:cubicBezTo>
                    <a:pt x="8276" y="5346"/>
                    <a:pt x="7859" y="6358"/>
                    <a:pt x="7097" y="7120"/>
                  </a:cubicBezTo>
                  <a:cubicBezTo>
                    <a:pt x="6335" y="7882"/>
                    <a:pt x="5323" y="8287"/>
                    <a:pt x="4251" y="8287"/>
                  </a:cubicBezTo>
                  <a:cubicBezTo>
                    <a:pt x="3180" y="8287"/>
                    <a:pt x="2168" y="7870"/>
                    <a:pt x="1406" y="7120"/>
                  </a:cubicBezTo>
                  <a:cubicBezTo>
                    <a:pt x="656" y="6358"/>
                    <a:pt x="239" y="5346"/>
                    <a:pt x="239" y="4274"/>
                  </a:cubicBezTo>
                  <a:cubicBezTo>
                    <a:pt x="239" y="3203"/>
                    <a:pt x="644" y="2191"/>
                    <a:pt x="1406" y="1429"/>
                  </a:cubicBezTo>
                  <a:cubicBezTo>
                    <a:pt x="2168" y="667"/>
                    <a:pt x="3180" y="250"/>
                    <a:pt x="4251" y="250"/>
                  </a:cubicBezTo>
                  <a:cubicBezTo>
                    <a:pt x="5204" y="250"/>
                    <a:pt x="6121" y="595"/>
                    <a:pt x="6847" y="1203"/>
                  </a:cubicBezTo>
                  <a:cubicBezTo>
                    <a:pt x="7561" y="1822"/>
                    <a:pt x="8049" y="2655"/>
                    <a:pt x="8216" y="3560"/>
                  </a:cubicBezTo>
                  <a:cubicBezTo>
                    <a:pt x="8227" y="3624"/>
                    <a:pt x="8276" y="3669"/>
                    <a:pt x="8337" y="3669"/>
                  </a:cubicBezTo>
                  <a:cubicBezTo>
                    <a:pt x="8344" y="3669"/>
                    <a:pt x="8352" y="3668"/>
                    <a:pt x="8359" y="3667"/>
                  </a:cubicBezTo>
                  <a:cubicBezTo>
                    <a:pt x="8430" y="3643"/>
                    <a:pt x="8478" y="3584"/>
                    <a:pt x="8466" y="3512"/>
                  </a:cubicBezTo>
                  <a:cubicBezTo>
                    <a:pt x="8287" y="2548"/>
                    <a:pt x="7775" y="1655"/>
                    <a:pt x="7025" y="1012"/>
                  </a:cubicBezTo>
                  <a:cubicBezTo>
                    <a:pt x="6251" y="357"/>
                    <a:pt x="5275" y="0"/>
                    <a:pt x="4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8350;p57">
              <a:extLst>
                <a:ext uri="{FF2B5EF4-FFF2-40B4-BE49-F238E27FC236}">
                  <a16:creationId xmlns:a16="http://schemas.microsoft.com/office/drawing/2014/main" id="{AF7A06B1-A83C-0648-B458-3A95ACB2CB16}"/>
                </a:ext>
              </a:extLst>
            </p:cNvPr>
            <p:cNvSpPr/>
            <p:nvPr/>
          </p:nvSpPr>
          <p:spPr>
            <a:xfrm>
              <a:off x="6278145" y="1577946"/>
              <a:ext cx="231927" cy="232309"/>
            </a:xfrm>
            <a:custGeom>
              <a:avLst/>
              <a:gdLst/>
              <a:ahLst/>
              <a:cxnLst/>
              <a:rect l="l" t="t" r="r" b="b"/>
              <a:pathLst>
                <a:path w="7287" h="7299" extrusionOk="0">
                  <a:moveTo>
                    <a:pt x="3643" y="0"/>
                  </a:moveTo>
                  <a:cubicBezTo>
                    <a:pt x="3119" y="0"/>
                    <a:pt x="2631" y="108"/>
                    <a:pt x="2155" y="322"/>
                  </a:cubicBezTo>
                  <a:cubicBezTo>
                    <a:pt x="1703" y="524"/>
                    <a:pt x="1310" y="810"/>
                    <a:pt x="964" y="1179"/>
                  </a:cubicBezTo>
                  <a:cubicBezTo>
                    <a:pt x="917" y="1227"/>
                    <a:pt x="917" y="1310"/>
                    <a:pt x="964" y="1358"/>
                  </a:cubicBezTo>
                  <a:cubicBezTo>
                    <a:pt x="988" y="1382"/>
                    <a:pt x="1021" y="1393"/>
                    <a:pt x="1054" y="1393"/>
                  </a:cubicBezTo>
                  <a:cubicBezTo>
                    <a:pt x="1086" y="1393"/>
                    <a:pt x="1119" y="1382"/>
                    <a:pt x="1143" y="1358"/>
                  </a:cubicBezTo>
                  <a:cubicBezTo>
                    <a:pt x="1453" y="1012"/>
                    <a:pt x="1822" y="750"/>
                    <a:pt x="2262" y="560"/>
                  </a:cubicBezTo>
                  <a:cubicBezTo>
                    <a:pt x="2691" y="358"/>
                    <a:pt x="3167" y="262"/>
                    <a:pt x="3643" y="262"/>
                  </a:cubicBezTo>
                  <a:cubicBezTo>
                    <a:pt x="5513" y="262"/>
                    <a:pt x="7037" y="1774"/>
                    <a:pt x="7037" y="3656"/>
                  </a:cubicBezTo>
                  <a:cubicBezTo>
                    <a:pt x="7037" y="5525"/>
                    <a:pt x="5513" y="7049"/>
                    <a:pt x="3643" y="7049"/>
                  </a:cubicBezTo>
                  <a:cubicBezTo>
                    <a:pt x="1762" y="7049"/>
                    <a:pt x="250" y="5525"/>
                    <a:pt x="250" y="3656"/>
                  </a:cubicBezTo>
                  <a:cubicBezTo>
                    <a:pt x="250" y="2977"/>
                    <a:pt x="441" y="2322"/>
                    <a:pt x="810" y="1774"/>
                  </a:cubicBezTo>
                  <a:cubicBezTo>
                    <a:pt x="857" y="1727"/>
                    <a:pt x="845" y="1655"/>
                    <a:pt x="786" y="1608"/>
                  </a:cubicBezTo>
                  <a:cubicBezTo>
                    <a:pt x="766" y="1596"/>
                    <a:pt x="743" y="1591"/>
                    <a:pt x="721" y="1591"/>
                  </a:cubicBezTo>
                  <a:cubicBezTo>
                    <a:pt x="676" y="1591"/>
                    <a:pt x="631" y="1612"/>
                    <a:pt x="607" y="1643"/>
                  </a:cubicBezTo>
                  <a:cubicBezTo>
                    <a:pt x="202" y="2239"/>
                    <a:pt x="0" y="2941"/>
                    <a:pt x="0" y="3656"/>
                  </a:cubicBezTo>
                  <a:cubicBezTo>
                    <a:pt x="0" y="4632"/>
                    <a:pt x="381" y="5537"/>
                    <a:pt x="1072" y="6227"/>
                  </a:cubicBezTo>
                  <a:cubicBezTo>
                    <a:pt x="1750" y="6906"/>
                    <a:pt x="2679" y="7299"/>
                    <a:pt x="3643" y="7299"/>
                  </a:cubicBezTo>
                  <a:cubicBezTo>
                    <a:pt x="4620" y="7299"/>
                    <a:pt x="5536" y="6906"/>
                    <a:pt x="6215" y="6227"/>
                  </a:cubicBezTo>
                  <a:cubicBezTo>
                    <a:pt x="6894" y="5537"/>
                    <a:pt x="7287" y="4620"/>
                    <a:pt x="7287" y="3656"/>
                  </a:cubicBezTo>
                  <a:cubicBezTo>
                    <a:pt x="7287" y="2679"/>
                    <a:pt x="6906" y="1763"/>
                    <a:pt x="6215" y="1072"/>
                  </a:cubicBezTo>
                  <a:cubicBezTo>
                    <a:pt x="5536" y="393"/>
                    <a:pt x="4608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8351;p57">
              <a:extLst>
                <a:ext uri="{FF2B5EF4-FFF2-40B4-BE49-F238E27FC236}">
                  <a16:creationId xmlns:a16="http://schemas.microsoft.com/office/drawing/2014/main" id="{133F70F7-3EA1-F740-B420-016C8129F894}"/>
                </a:ext>
              </a:extLst>
            </p:cNvPr>
            <p:cNvSpPr/>
            <p:nvPr/>
          </p:nvSpPr>
          <p:spPr>
            <a:xfrm>
              <a:off x="6297846" y="1690870"/>
              <a:ext cx="13272" cy="7607"/>
            </a:xfrm>
            <a:custGeom>
              <a:avLst/>
              <a:gdLst/>
              <a:ahLst/>
              <a:cxnLst/>
              <a:rect l="l" t="t" r="r" b="b"/>
              <a:pathLst>
                <a:path w="417" h="239" extrusionOk="0">
                  <a:moveTo>
                    <a:pt x="119" y="0"/>
                  </a:moveTo>
                  <a:cubicBezTo>
                    <a:pt x="48" y="0"/>
                    <a:pt x="0" y="36"/>
                    <a:pt x="0" y="120"/>
                  </a:cubicBezTo>
                  <a:cubicBezTo>
                    <a:pt x="0" y="191"/>
                    <a:pt x="60" y="239"/>
                    <a:pt x="119" y="239"/>
                  </a:cubicBezTo>
                  <a:lnTo>
                    <a:pt x="298" y="239"/>
                  </a:lnTo>
                  <a:cubicBezTo>
                    <a:pt x="369" y="239"/>
                    <a:pt x="417" y="179"/>
                    <a:pt x="417" y="120"/>
                  </a:cubicBezTo>
                  <a:cubicBezTo>
                    <a:pt x="417" y="60"/>
                    <a:pt x="357" y="0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8352;p57">
              <a:extLst>
                <a:ext uri="{FF2B5EF4-FFF2-40B4-BE49-F238E27FC236}">
                  <a16:creationId xmlns:a16="http://schemas.microsoft.com/office/drawing/2014/main" id="{14563230-0506-B246-92D7-3DB211AB1D16}"/>
                </a:ext>
              </a:extLst>
            </p:cNvPr>
            <p:cNvSpPr/>
            <p:nvPr/>
          </p:nvSpPr>
          <p:spPr>
            <a:xfrm>
              <a:off x="6390687" y="1598029"/>
              <a:ext cx="100448" cy="100448"/>
            </a:xfrm>
            <a:custGeom>
              <a:avLst/>
              <a:gdLst/>
              <a:ahLst/>
              <a:cxnLst/>
              <a:rect l="l" t="t" r="r" b="b"/>
              <a:pathLst>
                <a:path w="3156" h="3156" extrusionOk="0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lnTo>
                    <a:pt x="0" y="3037"/>
                  </a:lnTo>
                  <a:cubicBezTo>
                    <a:pt x="0" y="3108"/>
                    <a:pt x="60" y="3156"/>
                    <a:pt x="119" y="3156"/>
                  </a:cubicBezTo>
                  <a:lnTo>
                    <a:pt x="3036" y="3156"/>
                  </a:lnTo>
                  <a:cubicBezTo>
                    <a:pt x="3108" y="3156"/>
                    <a:pt x="3155" y="3096"/>
                    <a:pt x="3155" y="3037"/>
                  </a:cubicBezTo>
                  <a:cubicBezTo>
                    <a:pt x="3155" y="2977"/>
                    <a:pt x="3096" y="2917"/>
                    <a:pt x="3036" y="2917"/>
                  </a:cubicBezTo>
                  <a:lnTo>
                    <a:pt x="250" y="2917"/>
                  </a:lnTo>
                  <a:lnTo>
                    <a:pt x="250" y="119"/>
                  </a:lnTo>
                  <a:lnTo>
                    <a:pt x="238" y="119"/>
                  </a:lnTo>
                  <a:cubicBezTo>
                    <a:pt x="238" y="48"/>
                    <a:pt x="179" y="0"/>
                    <a:pt x="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8353;p57">
              <a:extLst>
                <a:ext uri="{FF2B5EF4-FFF2-40B4-BE49-F238E27FC236}">
                  <a16:creationId xmlns:a16="http://schemas.microsoft.com/office/drawing/2014/main" id="{954580B1-E662-1544-8729-471152C4E592}"/>
                </a:ext>
              </a:extLst>
            </p:cNvPr>
            <p:cNvSpPr/>
            <p:nvPr/>
          </p:nvSpPr>
          <p:spPr>
            <a:xfrm>
              <a:off x="6390305" y="1778013"/>
              <a:ext cx="7607" cy="13304"/>
            </a:xfrm>
            <a:custGeom>
              <a:avLst/>
              <a:gdLst/>
              <a:ahLst/>
              <a:cxnLst/>
              <a:rect l="l" t="t" r="r" b="b"/>
              <a:pathLst>
                <a:path w="239" h="418" extrusionOk="0">
                  <a:moveTo>
                    <a:pt x="119" y="1"/>
                  </a:moveTo>
                  <a:cubicBezTo>
                    <a:pt x="60" y="1"/>
                    <a:pt x="0" y="60"/>
                    <a:pt x="0" y="120"/>
                  </a:cubicBezTo>
                  <a:lnTo>
                    <a:pt x="0" y="299"/>
                  </a:lnTo>
                  <a:cubicBezTo>
                    <a:pt x="0" y="370"/>
                    <a:pt x="60" y="418"/>
                    <a:pt x="119" y="418"/>
                  </a:cubicBezTo>
                  <a:cubicBezTo>
                    <a:pt x="179" y="418"/>
                    <a:pt x="238" y="358"/>
                    <a:pt x="238" y="299"/>
                  </a:cubicBezTo>
                  <a:lnTo>
                    <a:pt x="238" y="120"/>
                  </a:lnTo>
                  <a:cubicBezTo>
                    <a:pt x="238" y="49"/>
                    <a:pt x="179" y="1"/>
                    <a:pt x="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8354;p57">
              <a:extLst>
                <a:ext uri="{FF2B5EF4-FFF2-40B4-BE49-F238E27FC236}">
                  <a16:creationId xmlns:a16="http://schemas.microsoft.com/office/drawing/2014/main" id="{504B82F3-D1E6-6B40-A139-79BA0FCBE7FA}"/>
                </a:ext>
              </a:extLst>
            </p:cNvPr>
            <p:cNvSpPr/>
            <p:nvPr/>
          </p:nvSpPr>
          <p:spPr>
            <a:xfrm>
              <a:off x="6324358" y="162492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33" y="1"/>
                  </a:moveTo>
                  <a:cubicBezTo>
                    <a:pt x="99" y="1"/>
                    <a:pt x="66" y="13"/>
                    <a:pt x="48" y="36"/>
                  </a:cubicBezTo>
                  <a:cubicBezTo>
                    <a:pt x="1" y="72"/>
                    <a:pt x="1" y="167"/>
                    <a:pt x="48" y="215"/>
                  </a:cubicBezTo>
                  <a:lnTo>
                    <a:pt x="179" y="346"/>
                  </a:lnTo>
                  <a:cubicBezTo>
                    <a:pt x="215" y="370"/>
                    <a:pt x="239" y="370"/>
                    <a:pt x="274" y="370"/>
                  </a:cubicBezTo>
                  <a:cubicBezTo>
                    <a:pt x="298" y="370"/>
                    <a:pt x="334" y="358"/>
                    <a:pt x="358" y="346"/>
                  </a:cubicBezTo>
                  <a:cubicBezTo>
                    <a:pt x="405" y="298"/>
                    <a:pt x="405" y="215"/>
                    <a:pt x="358" y="167"/>
                  </a:cubicBezTo>
                  <a:lnTo>
                    <a:pt x="227" y="36"/>
                  </a:lnTo>
                  <a:cubicBezTo>
                    <a:pt x="203" y="13"/>
                    <a:pt x="167" y="1"/>
                    <a:pt x="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8355;p57">
              <a:extLst>
                <a:ext uri="{FF2B5EF4-FFF2-40B4-BE49-F238E27FC236}">
                  <a16:creationId xmlns:a16="http://schemas.microsoft.com/office/drawing/2014/main" id="{B206083B-72F2-8540-891D-3D19CBFD9FA5}"/>
                </a:ext>
              </a:extLst>
            </p:cNvPr>
            <p:cNvSpPr/>
            <p:nvPr/>
          </p:nvSpPr>
          <p:spPr>
            <a:xfrm>
              <a:off x="6451700" y="1752265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133" y="0"/>
                  </a:moveTo>
                  <a:cubicBezTo>
                    <a:pt x="101" y="0"/>
                    <a:pt x="72" y="12"/>
                    <a:pt x="48" y="36"/>
                  </a:cubicBezTo>
                  <a:cubicBezTo>
                    <a:pt x="0" y="84"/>
                    <a:pt x="0" y="167"/>
                    <a:pt x="48" y="215"/>
                  </a:cubicBezTo>
                  <a:lnTo>
                    <a:pt x="179" y="346"/>
                  </a:lnTo>
                  <a:cubicBezTo>
                    <a:pt x="214" y="369"/>
                    <a:pt x="238" y="369"/>
                    <a:pt x="274" y="369"/>
                  </a:cubicBezTo>
                  <a:cubicBezTo>
                    <a:pt x="298" y="369"/>
                    <a:pt x="333" y="357"/>
                    <a:pt x="357" y="346"/>
                  </a:cubicBezTo>
                  <a:cubicBezTo>
                    <a:pt x="405" y="298"/>
                    <a:pt x="405" y="215"/>
                    <a:pt x="357" y="167"/>
                  </a:cubicBezTo>
                  <a:lnTo>
                    <a:pt x="226" y="36"/>
                  </a:lnTo>
                  <a:cubicBezTo>
                    <a:pt x="197" y="12"/>
                    <a:pt x="164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8356;p57">
              <a:extLst>
                <a:ext uri="{FF2B5EF4-FFF2-40B4-BE49-F238E27FC236}">
                  <a16:creationId xmlns:a16="http://schemas.microsoft.com/office/drawing/2014/main" id="{95A5BBA8-22BC-4B4B-BD96-71678EFC1C40}"/>
                </a:ext>
              </a:extLst>
            </p:cNvPr>
            <p:cNvSpPr/>
            <p:nvPr/>
          </p:nvSpPr>
          <p:spPr>
            <a:xfrm>
              <a:off x="6451700" y="1624923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272" y="1"/>
                  </a:moveTo>
                  <a:cubicBezTo>
                    <a:pt x="238" y="1"/>
                    <a:pt x="202" y="13"/>
                    <a:pt x="179" y="36"/>
                  </a:cubicBezTo>
                  <a:lnTo>
                    <a:pt x="48" y="167"/>
                  </a:lnTo>
                  <a:cubicBezTo>
                    <a:pt x="0" y="215"/>
                    <a:pt x="0" y="298"/>
                    <a:pt x="48" y="346"/>
                  </a:cubicBezTo>
                  <a:cubicBezTo>
                    <a:pt x="83" y="370"/>
                    <a:pt x="107" y="370"/>
                    <a:pt x="143" y="370"/>
                  </a:cubicBezTo>
                  <a:cubicBezTo>
                    <a:pt x="167" y="370"/>
                    <a:pt x="202" y="370"/>
                    <a:pt x="226" y="346"/>
                  </a:cubicBezTo>
                  <a:lnTo>
                    <a:pt x="357" y="215"/>
                  </a:lnTo>
                  <a:cubicBezTo>
                    <a:pt x="405" y="167"/>
                    <a:pt x="405" y="72"/>
                    <a:pt x="357" y="36"/>
                  </a:cubicBezTo>
                  <a:cubicBezTo>
                    <a:pt x="339" y="13"/>
                    <a:pt x="307" y="1"/>
                    <a:pt x="2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8357;p57">
              <a:extLst>
                <a:ext uri="{FF2B5EF4-FFF2-40B4-BE49-F238E27FC236}">
                  <a16:creationId xmlns:a16="http://schemas.microsoft.com/office/drawing/2014/main" id="{828294F9-3FE9-5B42-910D-104D2BF3E847}"/>
                </a:ext>
              </a:extLst>
            </p:cNvPr>
            <p:cNvSpPr/>
            <p:nvPr/>
          </p:nvSpPr>
          <p:spPr>
            <a:xfrm>
              <a:off x="6324358" y="175188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268" y="0"/>
                  </a:moveTo>
                  <a:cubicBezTo>
                    <a:pt x="236" y="0"/>
                    <a:pt x="203" y="12"/>
                    <a:pt x="179" y="36"/>
                  </a:cubicBezTo>
                  <a:lnTo>
                    <a:pt x="48" y="167"/>
                  </a:lnTo>
                  <a:cubicBezTo>
                    <a:pt x="1" y="227"/>
                    <a:pt x="1" y="298"/>
                    <a:pt x="48" y="346"/>
                  </a:cubicBezTo>
                  <a:cubicBezTo>
                    <a:pt x="72" y="369"/>
                    <a:pt x="108" y="369"/>
                    <a:pt x="132" y="369"/>
                  </a:cubicBezTo>
                  <a:cubicBezTo>
                    <a:pt x="167" y="369"/>
                    <a:pt x="191" y="358"/>
                    <a:pt x="227" y="346"/>
                  </a:cubicBezTo>
                  <a:lnTo>
                    <a:pt x="358" y="215"/>
                  </a:lnTo>
                  <a:cubicBezTo>
                    <a:pt x="405" y="167"/>
                    <a:pt x="405" y="72"/>
                    <a:pt x="358" y="36"/>
                  </a:cubicBezTo>
                  <a:cubicBezTo>
                    <a:pt x="334" y="12"/>
                    <a:pt x="301" y="0"/>
                    <a:pt x="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8358;p57">
              <a:extLst>
                <a:ext uri="{FF2B5EF4-FFF2-40B4-BE49-F238E27FC236}">
                  <a16:creationId xmlns:a16="http://schemas.microsoft.com/office/drawing/2014/main" id="{DF6E3056-6D9F-A245-9BB7-35A80F52246D}"/>
                </a:ext>
              </a:extLst>
            </p:cNvPr>
            <p:cNvSpPr/>
            <p:nvPr/>
          </p:nvSpPr>
          <p:spPr>
            <a:xfrm>
              <a:off x="6304657" y="1653823"/>
              <a:ext cx="14036" cy="10567"/>
            </a:xfrm>
            <a:custGeom>
              <a:avLst/>
              <a:gdLst/>
              <a:ahLst/>
              <a:cxnLst/>
              <a:rect l="l" t="t" r="r" b="b"/>
              <a:pathLst>
                <a:path w="441" h="332" extrusionOk="0">
                  <a:moveTo>
                    <a:pt x="143" y="0"/>
                  </a:moveTo>
                  <a:cubicBezTo>
                    <a:pt x="97" y="0"/>
                    <a:pt x="51" y="25"/>
                    <a:pt x="24" y="69"/>
                  </a:cubicBezTo>
                  <a:cubicBezTo>
                    <a:pt x="0" y="129"/>
                    <a:pt x="24" y="212"/>
                    <a:pt x="84" y="236"/>
                  </a:cubicBezTo>
                  <a:lnTo>
                    <a:pt x="250" y="307"/>
                  </a:lnTo>
                  <a:cubicBezTo>
                    <a:pt x="262" y="307"/>
                    <a:pt x="274" y="331"/>
                    <a:pt x="298" y="331"/>
                  </a:cubicBezTo>
                  <a:cubicBezTo>
                    <a:pt x="334" y="331"/>
                    <a:pt x="381" y="295"/>
                    <a:pt x="417" y="260"/>
                  </a:cubicBezTo>
                  <a:cubicBezTo>
                    <a:pt x="441" y="200"/>
                    <a:pt x="417" y="117"/>
                    <a:pt x="358" y="93"/>
                  </a:cubicBezTo>
                  <a:lnTo>
                    <a:pt x="191" y="10"/>
                  </a:lnTo>
                  <a:cubicBezTo>
                    <a:pt x="176" y="3"/>
                    <a:pt x="159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8359;p57">
              <a:extLst>
                <a:ext uri="{FF2B5EF4-FFF2-40B4-BE49-F238E27FC236}">
                  <a16:creationId xmlns:a16="http://schemas.microsoft.com/office/drawing/2014/main" id="{40D57FE2-DB96-1E48-BB6D-927DCB316AFE}"/>
                </a:ext>
              </a:extLst>
            </p:cNvPr>
            <p:cNvSpPr/>
            <p:nvPr/>
          </p:nvSpPr>
          <p:spPr>
            <a:xfrm>
              <a:off x="6469874" y="1724511"/>
              <a:ext cx="14068" cy="10344"/>
            </a:xfrm>
            <a:custGeom>
              <a:avLst/>
              <a:gdLst/>
              <a:ahLst/>
              <a:cxnLst/>
              <a:rect l="l" t="t" r="r" b="b"/>
              <a:pathLst>
                <a:path w="442" h="325" extrusionOk="0">
                  <a:moveTo>
                    <a:pt x="140" y="1"/>
                  </a:moveTo>
                  <a:cubicBezTo>
                    <a:pt x="95" y="1"/>
                    <a:pt x="50" y="31"/>
                    <a:pt x="24" y="75"/>
                  </a:cubicBezTo>
                  <a:cubicBezTo>
                    <a:pt x="1" y="134"/>
                    <a:pt x="24" y="206"/>
                    <a:pt x="84" y="241"/>
                  </a:cubicBezTo>
                  <a:lnTo>
                    <a:pt x="251" y="313"/>
                  </a:lnTo>
                  <a:cubicBezTo>
                    <a:pt x="263" y="313"/>
                    <a:pt x="286" y="325"/>
                    <a:pt x="298" y="325"/>
                  </a:cubicBezTo>
                  <a:cubicBezTo>
                    <a:pt x="346" y="325"/>
                    <a:pt x="382" y="301"/>
                    <a:pt x="417" y="253"/>
                  </a:cubicBezTo>
                  <a:cubicBezTo>
                    <a:pt x="441" y="194"/>
                    <a:pt x="417" y="122"/>
                    <a:pt x="358" y="86"/>
                  </a:cubicBezTo>
                  <a:lnTo>
                    <a:pt x="191" y="15"/>
                  </a:lnTo>
                  <a:cubicBezTo>
                    <a:pt x="175" y="5"/>
                    <a:pt x="157" y="1"/>
                    <a:pt x="1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8360;p57">
              <a:extLst>
                <a:ext uri="{FF2B5EF4-FFF2-40B4-BE49-F238E27FC236}">
                  <a16:creationId xmlns:a16="http://schemas.microsoft.com/office/drawing/2014/main" id="{FF1B5267-C664-EA4F-ABD3-BDEBD6E8C882}"/>
                </a:ext>
              </a:extLst>
            </p:cNvPr>
            <p:cNvSpPr/>
            <p:nvPr/>
          </p:nvSpPr>
          <p:spPr>
            <a:xfrm>
              <a:off x="6424392" y="1605158"/>
              <a:ext cx="11394" cy="13368"/>
            </a:xfrm>
            <a:custGeom>
              <a:avLst/>
              <a:gdLst/>
              <a:ahLst/>
              <a:cxnLst/>
              <a:rect l="l" t="t" r="r" b="b"/>
              <a:pathLst>
                <a:path w="358" h="420" extrusionOk="0">
                  <a:moveTo>
                    <a:pt x="212" y="0"/>
                  </a:moveTo>
                  <a:cubicBezTo>
                    <a:pt x="168" y="0"/>
                    <a:pt x="125" y="31"/>
                    <a:pt x="108" y="74"/>
                  </a:cubicBezTo>
                  <a:lnTo>
                    <a:pt x="25" y="229"/>
                  </a:lnTo>
                  <a:cubicBezTo>
                    <a:pt x="1" y="288"/>
                    <a:pt x="25" y="372"/>
                    <a:pt x="84" y="396"/>
                  </a:cubicBezTo>
                  <a:cubicBezTo>
                    <a:pt x="108" y="419"/>
                    <a:pt x="120" y="419"/>
                    <a:pt x="132" y="419"/>
                  </a:cubicBezTo>
                  <a:cubicBezTo>
                    <a:pt x="179" y="419"/>
                    <a:pt x="215" y="384"/>
                    <a:pt x="251" y="336"/>
                  </a:cubicBezTo>
                  <a:lnTo>
                    <a:pt x="322" y="181"/>
                  </a:lnTo>
                  <a:cubicBezTo>
                    <a:pt x="358" y="122"/>
                    <a:pt x="322" y="38"/>
                    <a:pt x="263" y="15"/>
                  </a:cubicBezTo>
                  <a:cubicBezTo>
                    <a:pt x="246" y="5"/>
                    <a:pt x="229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8361;p57">
              <a:extLst>
                <a:ext uri="{FF2B5EF4-FFF2-40B4-BE49-F238E27FC236}">
                  <a16:creationId xmlns:a16="http://schemas.microsoft.com/office/drawing/2014/main" id="{FA0D6364-9C11-B44E-88DB-B9A02658EA26}"/>
                </a:ext>
              </a:extLst>
            </p:cNvPr>
            <p:cNvSpPr/>
            <p:nvPr/>
          </p:nvSpPr>
          <p:spPr>
            <a:xfrm>
              <a:off x="6353926" y="1770916"/>
              <a:ext cx="11394" cy="13208"/>
            </a:xfrm>
            <a:custGeom>
              <a:avLst/>
              <a:gdLst/>
              <a:ahLst/>
              <a:cxnLst/>
              <a:rect l="l" t="t" r="r" b="b"/>
              <a:pathLst>
                <a:path w="358" h="415" extrusionOk="0">
                  <a:moveTo>
                    <a:pt x="214" y="0"/>
                  </a:moveTo>
                  <a:cubicBezTo>
                    <a:pt x="168" y="0"/>
                    <a:pt x="122" y="25"/>
                    <a:pt x="96" y="69"/>
                  </a:cubicBezTo>
                  <a:lnTo>
                    <a:pt x="24" y="236"/>
                  </a:lnTo>
                  <a:cubicBezTo>
                    <a:pt x="0" y="295"/>
                    <a:pt x="24" y="367"/>
                    <a:pt x="84" y="402"/>
                  </a:cubicBezTo>
                  <a:cubicBezTo>
                    <a:pt x="96" y="402"/>
                    <a:pt x="119" y="414"/>
                    <a:pt x="131" y="414"/>
                  </a:cubicBezTo>
                  <a:cubicBezTo>
                    <a:pt x="179" y="414"/>
                    <a:pt x="215" y="391"/>
                    <a:pt x="250" y="343"/>
                  </a:cubicBezTo>
                  <a:lnTo>
                    <a:pt x="322" y="176"/>
                  </a:lnTo>
                  <a:cubicBezTo>
                    <a:pt x="357" y="117"/>
                    <a:pt x="322" y="45"/>
                    <a:pt x="262" y="10"/>
                  </a:cubicBezTo>
                  <a:cubicBezTo>
                    <a:pt x="247" y="3"/>
                    <a:pt x="231" y="0"/>
                    <a:pt x="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8362;p57">
              <a:extLst>
                <a:ext uri="{FF2B5EF4-FFF2-40B4-BE49-F238E27FC236}">
                  <a16:creationId xmlns:a16="http://schemas.microsoft.com/office/drawing/2014/main" id="{772EE20D-65BB-8C4A-9C75-393D937835F3}"/>
                </a:ext>
              </a:extLst>
            </p:cNvPr>
            <p:cNvSpPr/>
            <p:nvPr/>
          </p:nvSpPr>
          <p:spPr>
            <a:xfrm>
              <a:off x="6355040" y="1604363"/>
              <a:ext cx="11044" cy="13399"/>
            </a:xfrm>
            <a:custGeom>
              <a:avLst/>
              <a:gdLst/>
              <a:ahLst/>
              <a:cxnLst/>
              <a:rect l="l" t="t" r="r" b="b"/>
              <a:pathLst>
                <a:path w="347" h="421" extrusionOk="0">
                  <a:moveTo>
                    <a:pt x="127" y="1"/>
                  </a:moveTo>
                  <a:cubicBezTo>
                    <a:pt x="116" y="1"/>
                    <a:pt x="106" y="2"/>
                    <a:pt x="96" y="4"/>
                  </a:cubicBezTo>
                  <a:cubicBezTo>
                    <a:pt x="37" y="40"/>
                    <a:pt x="1" y="111"/>
                    <a:pt x="25" y="171"/>
                  </a:cubicBezTo>
                  <a:lnTo>
                    <a:pt x="96" y="337"/>
                  </a:lnTo>
                  <a:cubicBezTo>
                    <a:pt x="120" y="397"/>
                    <a:pt x="168" y="421"/>
                    <a:pt x="215" y="421"/>
                  </a:cubicBezTo>
                  <a:cubicBezTo>
                    <a:pt x="227" y="421"/>
                    <a:pt x="239" y="421"/>
                    <a:pt x="263" y="409"/>
                  </a:cubicBezTo>
                  <a:cubicBezTo>
                    <a:pt x="322" y="373"/>
                    <a:pt x="346" y="301"/>
                    <a:pt x="334" y="242"/>
                  </a:cubicBezTo>
                  <a:lnTo>
                    <a:pt x="263" y="75"/>
                  </a:lnTo>
                  <a:cubicBezTo>
                    <a:pt x="233" y="26"/>
                    <a:pt x="179" y="1"/>
                    <a:pt x="1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8363;p57">
              <a:extLst>
                <a:ext uri="{FF2B5EF4-FFF2-40B4-BE49-F238E27FC236}">
                  <a16:creationId xmlns:a16="http://schemas.microsoft.com/office/drawing/2014/main" id="{AB5BA69D-6341-D942-B885-BD76F925F4AC}"/>
                </a:ext>
              </a:extLst>
            </p:cNvPr>
            <p:cNvSpPr/>
            <p:nvPr/>
          </p:nvSpPr>
          <p:spPr>
            <a:xfrm>
              <a:off x="6422514" y="1771489"/>
              <a:ext cx="11012" cy="13017"/>
            </a:xfrm>
            <a:custGeom>
              <a:avLst/>
              <a:gdLst/>
              <a:ahLst/>
              <a:cxnLst/>
              <a:rect l="l" t="t" r="r" b="b"/>
              <a:pathLst>
                <a:path w="346" h="409" extrusionOk="0">
                  <a:moveTo>
                    <a:pt x="151" y="1"/>
                  </a:moveTo>
                  <a:cubicBezTo>
                    <a:pt x="130" y="1"/>
                    <a:pt x="107" y="5"/>
                    <a:pt x="84" y="15"/>
                  </a:cubicBezTo>
                  <a:cubicBezTo>
                    <a:pt x="24" y="39"/>
                    <a:pt x="0" y="111"/>
                    <a:pt x="12" y="170"/>
                  </a:cubicBezTo>
                  <a:lnTo>
                    <a:pt x="84" y="337"/>
                  </a:lnTo>
                  <a:cubicBezTo>
                    <a:pt x="107" y="384"/>
                    <a:pt x="143" y="408"/>
                    <a:pt x="203" y="408"/>
                  </a:cubicBezTo>
                  <a:cubicBezTo>
                    <a:pt x="227" y="408"/>
                    <a:pt x="238" y="408"/>
                    <a:pt x="250" y="396"/>
                  </a:cubicBezTo>
                  <a:cubicBezTo>
                    <a:pt x="310" y="373"/>
                    <a:pt x="346" y="289"/>
                    <a:pt x="322" y="230"/>
                  </a:cubicBezTo>
                  <a:lnTo>
                    <a:pt x="250" y="63"/>
                  </a:lnTo>
                  <a:cubicBezTo>
                    <a:pt x="242" y="29"/>
                    <a:pt x="203" y="1"/>
                    <a:pt x="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8364;p57">
              <a:extLst>
                <a:ext uri="{FF2B5EF4-FFF2-40B4-BE49-F238E27FC236}">
                  <a16:creationId xmlns:a16="http://schemas.microsoft.com/office/drawing/2014/main" id="{45ACCB02-E266-EC44-96CC-3C8F295FC2D8}"/>
                </a:ext>
              </a:extLst>
            </p:cNvPr>
            <p:cNvSpPr/>
            <p:nvPr/>
          </p:nvSpPr>
          <p:spPr>
            <a:xfrm>
              <a:off x="6470637" y="1655541"/>
              <a:ext cx="14036" cy="10726"/>
            </a:xfrm>
            <a:custGeom>
              <a:avLst/>
              <a:gdLst/>
              <a:ahLst/>
              <a:cxnLst/>
              <a:rect l="l" t="t" r="r" b="b"/>
              <a:pathLst>
                <a:path w="441" h="337" extrusionOk="0">
                  <a:moveTo>
                    <a:pt x="293" y="0"/>
                  </a:moveTo>
                  <a:cubicBezTo>
                    <a:pt x="282" y="0"/>
                    <a:pt x="272" y="1"/>
                    <a:pt x="262" y="3"/>
                  </a:cubicBezTo>
                  <a:lnTo>
                    <a:pt x="96" y="75"/>
                  </a:lnTo>
                  <a:cubicBezTo>
                    <a:pt x="36" y="110"/>
                    <a:pt x="0" y="182"/>
                    <a:pt x="24" y="241"/>
                  </a:cubicBezTo>
                  <a:cubicBezTo>
                    <a:pt x="48" y="301"/>
                    <a:pt x="96" y="337"/>
                    <a:pt x="143" y="337"/>
                  </a:cubicBezTo>
                  <a:cubicBezTo>
                    <a:pt x="155" y="337"/>
                    <a:pt x="167" y="337"/>
                    <a:pt x="179" y="313"/>
                  </a:cubicBezTo>
                  <a:lnTo>
                    <a:pt x="346" y="241"/>
                  </a:lnTo>
                  <a:cubicBezTo>
                    <a:pt x="405" y="217"/>
                    <a:pt x="441" y="134"/>
                    <a:pt x="417" y="75"/>
                  </a:cubicBezTo>
                  <a:cubicBezTo>
                    <a:pt x="397" y="25"/>
                    <a:pt x="344" y="0"/>
                    <a:pt x="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8365;p57">
              <a:extLst>
                <a:ext uri="{FF2B5EF4-FFF2-40B4-BE49-F238E27FC236}">
                  <a16:creationId xmlns:a16="http://schemas.microsoft.com/office/drawing/2014/main" id="{D0DA0B7F-220D-F94C-89C6-5D268EF9CEE3}"/>
                </a:ext>
              </a:extLst>
            </p:cNvPr>
            <p:cNvSpPr/>
            <p:nvPr/>
          </p:nvSpPr>
          <p:spPr>
            <a:xfrm>
              <a:off x="6303893" y="1723175"/>
              <a:ext cx="13686" cy="10153"/>
            </a:xfrm>
            <a:custGeom>
              <a:avLst/>
              <a:gdLst/>
              <a:ahLst/>
              <a:cxnLst/>
              <a:rect l="l" t="t" r="r" b="b"/>
              <a:pathLst>
                <a:path w="430" h="319" extrusionOk="0">
                  <a:moveTo>
                    <a:pt x="317" y="0"/>
                  </a:moveTo>
                  <a:cubicBezTo>
                    <a:pt x="299" y="0"/>
                    <a:pt x="281" y="3"/>
                    <a:pt x="263" y="9"/>
                  </a:cubicBezTo>
                  <a:lnTo>
                    <a:pt x="96" y="81"/>
                  </a:lnTo>
                  <a:cubicBezTo>
                    <a:pt x="36" y="117"/>
                    <a:pt x="1" y="188"/>
                    <a:pt x="24" y="248"/>
                  </a:cubicBezTo>
                  <a:cubicBezTo>
                    <a:pt x="36" y="295"/>
                    <a:pt x="84" y="319"/>
                    <a:pt x="144" y="319"/>
                  </a:cubicBezTo>
                  <a:cubicBezTo>
                    <a:pt x="155" y="319"/>
                    <a:pt x="167" y="319"/>
                    <a:pt x="179" y="307"/>
                  </a:cubicBezTo>
                  <a:lnTo>
                    <a:pt x="346" y="236"/>
                  </a:lnTo>
                  <a:cubicBezTo>
                    <a:pt x="405" y="200"/>
                    <a:pt x="429" y="128"/>
                    <a:pt x="417" y="69"/>
                  </a:cubicBezTo>
                  <a:cubicBezTo>
                    <a:pt x="409" y="25"/>
                    <a:pt x="367" y="0"/>
                    <a:pt x="3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8366;p57">
            <a:extLst>
              <a:ext uri="{FF2B5EF4-FFF2-40B4-BE49-F238E27FC236}">
                <a16:creationId xmlns:a16="http://schemas.microsoft.com/office/drawing/2014/main" id="{EE54ECB9-6075-9F48-8EE4-4224094911F7}"/>
              </a:ext>
            </a:extLst>
          </p:cNvPr>
          <p:cNvGrpSpPr/>
          <p:nvPr/>
        </p:nvGrpSpPr>
        <p:grpSpPr>
          <a:xfrm>
            <a:off x="6208392" y="2497802"/>
            <a:ext cx="322508" cy="273494"/>
            <a:chOff x="2661459" y="2015001"/>
            <a:chExt cx="322508" cy="273494"/>
          </a:xfrm>
          <a:solidFill>
            <a:schemeClr val="accent1"/>
          </a:solidFill>
        </p:grpSpPr>
        <p:sp>
          <p:nvSpPr>
            <p:cNvPr id="368" name="Google Shape;8367;p57">
              <a:extLst>
                <a:ext uri="{FF2B5EF4-FFF2-40B4-BE49-F238E27FC236}">
                  <a16:creationId xmlns:a16="http://schemas.microsoft.com/office/drawing/2014/main" id="{ADCF0DE9-E111-3049-85CA-321B9478896F}"/>
                </a:ext>
              </a:extLst>
            </p:cNvPr>
            <p:cNvSpPr/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8368;p57">
              <a:extLst>
                <a:ext uri="{FF2B5EF4-FFF2-40B4-BE49-F238E27FC236}">
                  <a16:creationId xmlns:a16="http://schemas.microsoft.com/office/drawing/2014/main" id="{A90AE5E9-2D6F-9248-8136-8D5E338C8CDB}"/>
                </a:ext>
              </a:extLst>
            </p:cNvPr>
            <p:cNvSpPr/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8369;p57">
            <a:extLst>
              <a:ext uri="{FF2B5EF4-FFF2-40B4-BE49-F238E27FC236}">
                <a16:creationId xmlns:a16="http://schemas.microsoft.com/office/drawing/2014/main" id="{27C79AD8-A4F7-E448-BEB9-4D998F183603}"/>
              </a:ext>
            </a:extLst>
          </p:cNvPr>
          <p:cNvGrpSpPr/>
          <p:nvPr/>
        </p:nvGrpSpPr>
        <p:grpSpPr>
          <a:xfrm>
            <a:off x="9918267" y="2491811"/>
            <a:ext cx="332757" cy="281833"/>
            <a:chOff x="6671087" y="2009304"/>
            <a:chExt cx="332757" cy="281833"/>
          </a:xfrm>
          <a:solidFill>
            <a:schemeClr val="accent1"/>
          </a:solidFill>
        </p:grpSpPr>
        <p:sp>
          <p:nvSpPr>
            <p:cNvPr id="371" name="Google Shape;8370;p57">
              <a:extLst>
                <a:ext uri="{FF2B5EF4-FFF2-40B4-BE49-F238E27FC236}">
                  <a16:creationId xmlns:a16="http://schemas.microsoft.com/office/drawing/2014/main" id="{E9B52590-C46C-B74D-84F9-499D8BE94F10}"/>
                </a:ext>
              </a:extLst>
            </p:cNvPr>
            <p:cNvSpPr/>
            <p:nvPr/>
          </p:nvSpPr>
          <p:spPr>
            <a:xfrm>
              <a:off x="6671087" y="2023658"/>
              <a:ext cx="331993" cy="267478"/>
            </a:xfrm>
            <a:custGeom>
              <a:avLst/>
              <a:gdLst/>
              <a:ahLst/>
              <a:cxnLst/>
              <a:rect l="l" t="t" r="r" b="b"/>
              <a:pathLst>
                <a:path w="10431" h="8404" extrusionOk="0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8371;p57">
              <a:extLst>
                <a:ext uri="{FF2B5EF4-FFF2-40B4-BE49-F238E27FC236}">
                  <a16:creationId xmlns:a16="http://schemas.microsoft.com/office/drawing/2014/main" id="{442CFCB6-D0D3-8340-A497-6A3B04C1504E}"/>
                </a:ext>
              </a:extLst>
            </p:cNvPr>
            <p:cNvSpPr/>
            <p:nvPr/>
          </p:nvSpPr>
          <p:spPr>
            <a:xfrm>
              <a:off x="6965173" y="2009304"/>
              <a:ext cx="38670" cy="27181"/>
            </a:xfrm>
            <a:custGeom>
              <a:avLst/>
              <a:gdLst/>
              <a:ahLst/>
              <a:cxnLst/>
              <a:rect l="l" t="t" r="r" b="b"/>
              <a:pathLst>
                <a:path w="1215" h="854" extrusionOk="0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8372;p57">
            <a:extLst>
              <a:ext uri="{FF2B5EF4-FFF2-40B4-BE49-F238E27FC236}">
                <a16:creationId xmlns:a16="http://schemas.microsoft.com/office/drawing/2014/main" id="{BD1B6BDD-8358-D540-9FC0-2258E11EF196}"/>
              </a:ext>
            </a:extLst>
          </p:cNvPr>
          <p:cNvSpPr/>
          <p:nvPr/>
        </p:nvSpPr>
        <p:spPr>
          <a:xfrm>
            <a:off x="5292873" y="2449933"/>
            <a:ext cx="368371" cy="368340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8373;p57">
            <a:extLst>
              <a:ext uri="{FF2B5EF4-FFF2-40B4-BE49-F238E27FC236}">
                <a16:creationId xmlns:a16="http://schemas.microsoft.com/office/drawing/2014/main" id="{52CF70C7-B2EE-114B-A232-3549D6E77CA4}"/>
              </a:ext>
            </a:extLst>
          </p:cNvPr>
          <p:cNvGrpSpPr/>
          <p:nvPr/>
        </p:nvGrpSpPr>
        <p:grpSpPr>
          <a:xfrm>
            <a:off x="5748739" y="2459386"/>
            <a:ext cx="349784" cy="349434"/>
            <a:chOff x="2201806" y="1976585"/>
            <a:chExt cx="349784" cy="349434"/>
          </a:xfrm>
          <a:solidFill>
            <a:schemeClr val="accent1"/>
          </a:solidFill>
        </p:grpSpPr>
        <p:sp>
          <p:nvSpPr>
            <p:cNvPr id="375" name="Google Shape;8374;p57">
              <a:extLst>
                <a:ext uri="{FF2B5EF4-FFF2-40B4-BE49-F238E27FC236}">
                  <a16:creationId xmlns:a16="http://schemas.microsoft.com/office/drawing/2014/main" id="{8A2E8934-4569-4A4C-9B10-BCC2E73F8FBB}"/>
                </a:ext>
              </a:extLst>
            </p:cNvPr>
            <p:cNvSpPr/>
            <p:nvPr/>
          </p:nvSpPr>
          <p:spPr>
            <a:xfrm>
              <a:off x="2231755" y="2073373"/>
              <a:ext cx="319835" cy="252647"/>
            </a:xfrm>
            <a:custGeom>
              <a:avLst/>
              <a:gdLst/>
              <a:ahLst/>
              <a:cxnLst/>
              <a:rect l="l" t="t" r="r" b="b"/>
              <a:pathLst>
                <a:path w="10049" h="7938" extrusionOk="0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8375;p57">
              <a:extLst>
                <a:ext uri="{FF2B5EF4-FFF2-40B4-BE49-F238E27FC236}">
                  <a16:creationId xmlns:a16="http://schemas.microsoft.com/office/drawing/2014/main" id="{774D430C-FBB2-5640-92EE-5164BAE87621}"/>
                </a:ext>
              </a:extLst>
            </p:cNvPr>
            <p:cNvSpPr/>
            <p:nvPr/>
          </p:nvSpPr>
          <p:spPr>
            <a:xfrm>
              <a:off x="2201806" y="1976585"/>
              <a:ext cx="319484" cy="252424"/>
            </a:xfrm>
            <a:custGeom>
              <a:avLst/>
              <a:gdLst/>
              <a:ahLst/>
              <a:cxnLst/>
              <a:rect l="l" t="t" r="r" b="b"/>
              <a:pathLst>
                <a:path w="10038" h="7931" extrusionOk="0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8376;p57">
              <a:extLst>
                <a:ext uri="{FF2B5EF4-FFF2-40B4-BE49-F238E27FC236}">
                  <a16:creationId xmlns:a16="http://schemas.microsoft.com/office/drawing/2014/main" id="{BD1D3F73-535C-0E43-AEEF-52BB11B4A569}"/>
                </a:ext>
              </a:extLst>
            </p:cNvPr>
            <p:cNvSpPr/>
            <p:nvPr/>
          </p:nvSpPr>
          <p:spPr>
            <a:xfrm>
              <a:off x="2331789" y="2068662"/>
              <a:ext cx="16709" cy="27340"/>
            </a:xfrm>
            <a:custGeom>
              <a:avLst/>
              <a:gdLst/>
              <a:ahLst/>
              <a:cxnLst/>
              <a:rect l="l" t="t" r="r" b="b"/>
              <a:pathLst>
                <a:path w="525" h="859" extrusionOk="0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8377;p57">
              <a:extLst>
                <a:ext uri="{FF2B5EF4-FFF2-40B4-BE49-F238E27FC236}">
                  <a16:creationId xmlns:a16="http://schemas.microsoft.com/office/drawing/2014/main" id="{B9FC81FE-21DE-184C-B493-412468E14656}"/>
                </a:ext>
              </a:extLst>
            </p:cNvPr>
            <p:cNvSpPr/>
            <p:nvPr/>
          </p:nvSpPr>
          <p:spPr>
            <a:xfrm>
              <a:off x="2243118" y="2021653"/>
              <a:ext cx="265664" cy="261908"/>
            </a:xfrm>
            <a:custGeom>
              <a:avLst/>
              <a:gdLst/>
              <a:ahLst/>
              <a:cxnLst/>
              <a:rect l="l" t="t" r="r" b="b"/>
              <a:pathLst>
                <a:path w="8347" h="8229" extrusionOk="0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8378;p57">
            <a:extLst>
              <a:ext uri="{FF2B5EF4-FFF2-40B4-BE49-F238E27FC236}">
                <a16:creationId xmlns:a16="http://schemas.microsoft.com/office/drawing/2014/main" id="{224E9637-F588-6B40-B630-5652F81DB853}"/>
              </a:ext>
            </a:extLst>
          </p:cNvPr>
          <p:cNvGrpSpPr/>
          <p:nvPr/>
        </p:nvGrpSpPr>
        <p:grpSpPr>
          <a:xfrm>
            <a:off x="6641150" y="2459386"/>
            <a:ext cx="350198" cy="350548"/>
            <a:chOff x="3094217" y="1976585"/>
            <a:chExt cx="350198" cy="350548"/>
          </a:xfrm>
          <a:solidFill>
            <a:schemeClr val="accent1"/>
          </a:solidFill>
        </p:grpSpPr>
        <p:sp>
          <p:nvSpPr>
            <p:cNvPr id="380" name="Google Shape;8379;p57">
              <a:extLst>
                <a:ext uri="{FF2B5EF4-FFF2-40B4-BE49-F238E27FC236}">
                  <a16:creationId xmlns:a16="http://schemas.microsoft.com/office/drawing/2014/main" id="{E7EB046D-3CCD-BA4E-9A91-BF1E3CA28EAD}"/>
                </a:ext>
              </a:extLst>
            </p:cNvPr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8380;p57">
              <a:extLst>
                <a:ext uri="{FF2B5EF4-FFF2-40B4-BE49-F238E27FC236}">
                  <a16:creationId xmlns:a16="http://schemas.microsoft.com/office/drawing/2014/main" id="{96B0614C-6C62-2149-BEE4-58626ECF850A}"/>
                </a:ext>
              </a:extLst>
            </p:cNvPr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8381;p57">
              <a:extLst>
                <a:ext uri="{FF2B5EF4-FFF2-40B4-BE49-F238E27FC236}">
                  <a16:creationId xmlns:a16="http://schemas.microsoft.com/office/drawing/2014/main" id="{8C028136-E256-9847-946C-7C56C78CE387}"/>
                </a:ext>
              </a:extLst>
            </p:cNvPr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8382;p57">
              <a:extLst>
                <a:ext uri="{FF2B5EF4-FFF2-40B4-BE49-F238E27FC236}">
                  <a16:creationId xmlns:a16="http://schemas.microsoft.com/office/drawing/2014/main" id="{C273163A-F7EF-2349-966C-2C5B3DC6A13A}"/>
                </a:ext>
              </a:extLst>
            </p:cNvPr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8383;p57">
              <a:extLst>
                <a:ext uri="{FF2B5EF4-FFF2-40B4-BE49-F238E27FC236}">
                  <a16:creationId xmlns:a16="http://schemas.microsoft.com/office/drawing/2014/main" id="{72DF8F9F-27A2-A148-B3FE-7A406DD6319D}"/>
                </a:ext>
              </a:extLst>
            </p:cNvPr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8384;p57">
              <a:extLst>
                <a:ext uri="{FF2B5EF4-FFF2-40B4-BE49-F238E27FC236}">
                  <a16:creationId xmlns:a16="http://schemas.microsoft.com/office/drawing/2014/main" id="{66C4E47C-CFD5-EB4C-A1CF-6BCF63B9E77A}"/>
                </a:ext>
              </a:extLst>
            </p:cNvPr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8385;p57">
              <a:extLst>
                <a:ext uri="{FF2B5EF4-FFF2-40B4-BE49-F238E27FC236}">
                  <a16:creationId xmlns:a16="http://schemas.microsoft.com/office/drawing/2014/main" id="{C69B07DD-2F6F-B74C-8F35-62F68B9E6D43}"/>
                </a:ext>
              </a:extLst>
            </p:cNvPr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8386;p57">
              <a:extLst>
                <a:ext uri="{FF2B5EF4-FFF2-40B4-BE49-F238E27FC236}">
                  <a16:creationId xmlns:a16="http://schemas.microsoft.com/office/drawing/2014/main" id="{5E240FC9-8089-E947-8492-6E5C38D2E36B}"/>
                </a:ext>
              </a:extLst>
            </p:cNvPr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8387;p57">
              <a:extLst>
                <a:ext uri="{FF2B5EF4-FFF2-40B4-BE49-F238E27FC236}">
                  <a16:creationId xmlns:a16="http://schemas.microsoft.com/office/drawing/2014/main" id="{31E59BD1-3200-5E47-A537-3A7CC960FD56}"/>
                </a:ext>
              </a:extLst>
            </p:cNvPr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8388;p57">
              <a:extLst>
                <a:ext uri="{FF2B5EF4-FFF2-40B4-BE49-F238E27FC236}">
                  <a16:creationId xmlns:a16="http://schemas.microsoft.com/office/drawing/2014/main" id="{E1E62A7D-91E0-3543-BDEA-36473328EADA}"/>
                </a:ext>
              </a:extLst>
            </p:cNvPr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8389;p57">
              <a:extLst>
                <a:ext uri="{FF2B5EF4-FFF2-40B4-BE49-F238E27FC236}">
                  <a16:creationId xmlns:a16="http://schemas.microsoft.com/office/drawing/2014/main" id="{3D9DD15E-3B4D-9244-8D73-E8F335223D97}"/>
                </a:ext>
              </a:extLst>
            </p:cNvPr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8390;p57">
              <a:extLst>
                <a:ext uri="{FF2B5EF4-FFF2-40B4-BE49-F238E27FC236}">
                  <a16:creationId xmlns:a16="http://schemas.microsoft.com/office/drawing/2014/main" id="{54A2016A-2F9F-144D-B857-747922FBE13A}"/>
                </a:ext>
              </a:extLst>
            </p:cNvPr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8391;p57">
              <a:extLst>
                <a:ext uri="{FF2B5EF4-FFF2-40B4-BE49-F238E27FC236}">
                  <a16:creationId xmlns:a16="http://schemas.microsoft.com/office/drawing/2014/main" id="{E02867BD-1B66-5543-8257-F20082D4964C}"/>
                </a:ext>
              </a:extLst>
            </p:cNvPr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8392;p57">
            <a:extLst>
              <a:ext uri="{FF2B5EF4-FFF2-40B4-BE49-F238E27FC236}">
                <a16:creationId xmlns:a16="http://schemas.microsoft.com/office/drawing/2014/main" id="{973FFB2B-50B7-ED4C-B5C4-34C2CC0DB585}"/>
              </a:ext>
            </a:extLst>
          </p:cNvPr>
          <p:cNvGrpSpPr/>
          <p:nvPr/>
        </p:nvGrpSpPr>
        <p:grpSpPr>
          <a:xfrm>
            <a:off x="4417872" y="2458622"/>
            <a:ext cx="332375" cy="350071"/>
            <a:chOff x="870939" y="1975821"/>
            <a:chExt cx="332375" cy="350071"/>
          </a:xfrm>
          <a:solidFill>
            <a:schemeClr val="accent1"/>
          </a:solidFill>
        </p:grpSpPr>
        <p:sp>
          <p:nvSpPr>
            <p:cNvPr id="394" name="Google Shape;8393;p57">
              <a:extLst>
                <a:ext uri="{FF2B5EF4-FFF2-40B4-BE49-F238E27FC236}">
                  <a16:creationId xmlns:a16="http://schemas.microsoft.com/office/drawing/2014/main" id="{04ADD98D-FE4F-CF41-A5CB-9A64FDCD258B}"/>
                </a:ext>
              </a:extLst>
            </p:cNvPr>
            <p:cNvSpPr/>
            <p:nvPr/>
          </p:nvSpPr>
          <p:spPr>
            <a:xfrm>
              <a:off x="870939" y="1975821"/>
              <a:ext cx="332375" cy="350071"/>
            </a:xfrm>
            <a:custGeom>
              <a:avLst/>
              <a:gdLst/>
              <a:ahLst/>
              <a:cxnLst/>
              <a:rect l="l" t="t" r="r" b="b"/>
              <a:pathLst>
                <a:path w="10443" h="10999" extrusionOk="0">
                  <a:moveTo>
                    <a:pt x="8049" y="334"/>
                  </a:moveTo>
                  <a:lnTo>
                    <a:pt x="5728" y="3573"/>
                  </a:lnTo>
                  <a:lnTo>
                    <a:pt x="5406" y="3120"/>
                  </a:lnTo>
                  <a:lnTo>
                    <a:pt x="7395" y="334"/>
                  </a:lnTo>
                  <a:close/>
                  <a:moveTo>
                    <a:pt x="9109" y="334"/>
                  </a:moveTo>
                  <a:lnTo>
                    <a:pt x="6263" y="4311"/>
                  </a:lnTo>
                  <a:lnTo>
                    <a:pt x="5942" y="3847"/>
                  </a:lnTo>
                  <a:lnTo>
                    <a:pt x="8454" y="334"/>
                  </a:lnTo>
                  <a:close/>
                  <a:moveTo>
                    <a:pt x="3025" y="334"/>
                  </a:moveTo>
                  <a:lnTo>
                    <a:pt x="6025" y="4525"/>
                  </a:lnTo>
                  <a:cubicBezTo>
                    <a:pt x="5998" y="4533"/>
                    <a:pt x="5970" y="4537"/>
                    <a:pt x="5942" y="4537"/>
                  </a:cubicBezTo>
                  <a:cubicBezTo>
                    <a:pt x="5849" y="4537"/>
                    <a:pt x="5759" y="4494"/>
                    <a:pt x="5704" y="4430"/>
                  </a:cubicBezTo>
                  <a:cubicBezTo>
                    <a:pt x="5561" y="4287"/>
                    <a:pt x="5382" y="4228"/>
                    <a:pt x="5228" y="4228"/>
                  </a:cubicBezTo>
                  <a:lnTo>
                    <a:pt x="2430" y="334"/>
                  </a:lnTo>
                  <a:close/>
                  <a:moveTo>
                    <a:pt x="2025" y="334"/>
                  </a:moveTo>
                  <a:lnTo>
                    <a:pt x="4882" y="4323"/>
                  </a:lnTo>
                  <a:cubicBezTo>
                    <a:pt x="4823" y="4347"/>
                    <a:pt x="4775" y="4394"/>
                    <a:pt x="4728" y="4442"/>
                  </a:cubicBezTo>
                  <a:cubicBezTo>
                    <a:pt x="4667" y="4503"/>
                    <a:pt x="4569" y="4544"/>
                    <a:pt x="4474" y="4544"/>
                  </a:cubicBezTo>
                  <a:cubicBezTo>
                    <a:pt x="4438" y="4544"/>
                    <a:pt x="4403" y="4538"/>
                    <a:pt x="4370" y="4525"/>
                  </a:cubicBezTo>
                  <a:lnTo>
                    <a:pt x="1370" y="334"/>
                  </a:lnTo>
                  <a:close/>
                  <a:moveTo>
                    <a:pt x="965" y="334"/>
                  </a:moveTo>
                  <a:lnTo>
                    <a:pt x="3942" y="4490"/>
                  </a:lnTo>
                  <a:cubicBezTo>
                    <a:pt x="3775" y="4525"/>
                    <a:pt x="3632" y="4621"/>
                    <a:pt x="3525" y="4763"/>
                  </a:cubicBezTo>
                  <a:lnTo>
                    <a:pt x="358" y="334"/>
                  </a:lnTo>
                  <a:close/>
                  <a:moveTo>
                    <a:pt x="10062" y="334"/>
                  </a:moveTo>
                  <a:lnTo>
                    <a:pt x="6894" y="4763"/>
                  </a:lnTo>
                  <a:cubicBezTo>
                    <a:pt x="6799" y="4632"/>
                    <a:pt x="6668" y="4549"/>
                    <a:pt x="6513" y="4501"/>
                  </a:cubicBezTo>
                  <a:lnTo>
                    <a:pt x="9514" y="334"/>
                  </a:lnTo>
                  <a:close/>
                  <a:moveTo>
                    <a:pt x="5192" y="4582"/>
                  </a:moveTo>
                  <a:cubicBezTo>
                    <a:pt x="5284" y="4582"/>
                    <a:pt x="5376" y="4615"/>
                    <a:pt x="5442" y="4680"/>
                  </a:cubicBezTo>
                  <a:cubicBezTo>
                    <a:pt x="5577" y="4807"/>
                    <a:pt x="5744" y="4876"/>
                    <a:pt x="5917" y="4876"/>
                  </a:cubicBezTo>
                  <a:cubicBezTo>
                    <a:pt x="6004" y="4876"/>
                    <a:pt x="6093" y="4859"/>
                    <a:pt x="6180" y="4823"/>
                  </a:cubicBezTo>
                  <a:cubicBezTo>
                    <a:pt x="6216" y="4808"/>
                    <a:pt x="6254" y="4801"/>
                    <a:pt x="6293" y="4801"/>
                  </a:cubicBezTo>
                  <a:cubicBezTo>
                    <a:pt x="6436" y="4801"/>
                    <a:pt x="6586" y="4897"/>
                    <a:pt x="6633" y="5037"/>
                  </a:cubicBezTo>
                  <a:cubicBezTo>
                    <a:pt x="6633" y="5049"/>
                    <a:pt x="6644" y="5061"/>
                    <a:pt x="6644" y="5061"/>
                  </a:cubicBezTo>
                  <a:cubicBezTo>
                    <a:pt x="6728" y="5263"/>
                    <a:pt x="6859" y="5335"/>
                    <a:pt x="6859" y="5335"/>
                  </a:cubicBezTo>
                  <a:cubicBezTo>
                    <a:pt x="6990" y="5406"/>
                    <a:pt x="7133" y="5454"/>
                    <a:pt x="7264" y="5466"/>
                  </a:cubicBezTo>
                  <a:cubicBezTo>
                    <a:pt x="7454" y="5478"/>
                    <a:pt x="7621" y="5644"/>
                    <a:pt x="7609" y="5859"/>
                  </a:cubicBezTo>
                  <a:cubicBezTo>
                    <a:pt x="7585" y="6121"/>
                    <a:pt x="7740" y="6371"/>
                    <a:pt x="7978" y="6490"/>
                  </a:cubicBezTo>
                  <a:cubicBezTo>
                    <a:pt x="8157" y="6585"/>
                    <a:pt x="8228" y="6811"/>
                    <a:pt x="8145" y="6990"/>
                  </a:cubicBezTo>
                  <a:cubicBezTo>
                    <a:pt x="8026" y="7228"/>
                    <a:pt x="8049" y="7526"/>
                    <a:pt x="8216" y="7728"/>
                  </a:cubicBezTo>
                  <a:cubicBezTo>
                    <a:pt x="8335" y="7883"/>
                    <a:pt x="8323" y="8121"/>
                    <a:pt x="8157" y="8240"/>
                  </a:cubicBezTo>
                  <a:cubicBezTo>
                    <a:pt x="7942" y="8395"/>
                    <a:pt x="7859" y="8681"/>
                    <a:pt x="7930" y="8931"/>
                  </a:cubicBezTo>
                  <a:cubicBezTo>
                    <a:pt x="7978" y="9133"/>
                    <a:pt x="7871" y="9323"/>
                    <a:pt x="7680" y="9383"/>
                  </a:cubicBezTo>
                  <a:cubicBezTo>
                    <a:pt x="7430" y="9454"/>
                    <a:pt x="7228" y="9669"/>
                    <a:pt x="7192" y="9931"/>
                  </a:cubicBezTo>
                  <a:cubicBezTo>
                    <a:pt x="7160" y="10101"/>
                    <a:pt x="7004" y="10234"/>
                    <a:pt x="6835" y="10234"/>
                  </a:cubicBezTo>
                  <a:cubicBezTo>
                    <a:pt x="6815" y="10234"/>
                    <a:pt x="6795" y="10232"/>
                    <a:pt x="6775" y="10228"/>
                  </a:cubicBezTo>
                  <a:cubicBezTo>
                    <a:pt x="6735" y="10221"/>
                    <a:pt x="6695" y="10218"/>
                    <a:pt x="6656" y="10218"/>
                  </a:cubicBezTo>
                  <a:cubicBezTo>
                    <a:pt x="6427" y="10218"/>
                    <a:pt x="6217" y="10333"/>
                    <a:pt x="6085" y="10526"/>
                  </a:cubicBezTo>
                  <a:cubicBezTo>
                    <a:pt x="6016" y="10633"/>
                    <a:pt x="5904" y="10690"/>
                    <a:pt x="5786" y="10690"/>
                  </a:cubicBezTo>
                  <a:cubicBezTo>
                    <a:pt x="5718" y="10690"/>
                    <a:pt x="5649" y="10672"/>
                    <a:pt x="5585" y="10633"/>
                  </a:cubicBezTo>
                  <a:cubicBezTo>
                    <a:pt x="5454" y="10562"/>
                    <a:pt x="5347" y="10526"/>
                    <a:pt x="5204" y="10526"/>
                  </a:cubicBezTo>
                  <a:cubicBezTo>
                    <a:pt x="5073" y="10526"/>
                    <a:pt x="4954" y="10562"/>
                    <a:pt x="4835" y="10633"/>
                  </a:cubicBezTo>
                  <a:cubicBezTo>
                    <a:pt x="4774" y="10672"/>
                    <a:pt x="4708" y="10690"/>
                    <a:pt x="4642" y="10690"/>
                  </a:cubicBezTo>
                  <a:cubicBezTo>
                    <a:pt x="4524" y="10690"/>
                    <a:pt x="4406" y="10633"/>
                    <a:pt x="4323" y="10526"/>
                  </a:cubicBezTo>
                  <a:cubicBezTo>
                    <a:pt x="4201" y="10333"/>
                    <a:pt x="3983" y="10218"/>
                    <a:pt x="3760" y="10218"/>
                  </a:cubicBezTo>
                  <a:cubicBezTo>
                    <a:pt x="3721" y="10218"/>
                    <a:pt x="3682" y="10221"/>
                    <a:pt x="3644" y="10228"/>
                  </a:cubicBezTo>
                  <a:cubicBezTo>
                    <a:pt x="3624" y="10232"/>
                    <a:pt x="3604" y="10234"/>
                    <a:pt x="3585" y="10234"/>
                  </a:cubicBezTo>
                  <a:cubicBezTo>
                    <a:pt x="3416" y="10234"/>
                    <a:pt x="3259" y="10101"/>
                    <a:pt x="3227" y="9931"/>
                  </a:cubicBezTo>
                  <a:cubicBezTo>
                    <a:pt x="3180" y="9669"/>
                    <a:pt x="2989" y="9454"/>
                    <a:pt x="2739" y="9383"/>
                  </a:cubicBezTo>
                  <a:cubicBezTo>
                    <a:pt x="2537" y="9323"/>
                    <a:pt x="2418" y="9133"/>
                    <a:pt x="2477" y="8931"/>
                  </a:cubicBezTo>
                  <a:cubicBezTo>
                    <a:pt x="2561" y="8681"/>
                    <a:pt x="2465" y="8395"/>
                    <a:pt x="2263" y="8240"/>
                  </a:cubicBezTo>
                  <a:cubicBezTo>
                    <a:pt x="2108" y="8121"/>
                    <a:pt x="2084" y="7883"/>
                    <a:pt x="2203" y="7728"/>
                  </a:cubicBezTo>
                  <a:cubicBezTo>
                    <a:pt x="2358" y="7526"/>
                    <a:pt x="2394" y="7228"/>
                    <a:pt x="2275" y="6990"/>
                  </a:cubicBezTo>
                  <a:cubicBezTo>
                    <a:pt x="2180" y="6811"/>
                    <a:pt x="2263" y="6585"/>
                    <a:pt x="2442" y="6490"/>
                  </a:cubicBezTo>
                  <a:cubicBezTo>
                    <a:pt x="2680" y="6371"/>
                    <a:pt x="2823" y="6121"/>
                    <a:pt x="2811" y="5859"/>
                  </a:cubicBezTo>
                  <a:cubicBezTo>
                    <a:pt x="2799" y="5656"/>
                    <a:pt x="2953" y="5478"/>
                    <a:pt x="3156" y="5466"/>
                  </a:cubicBezTo>
                  <a:cubicBezTo>
                    <a:pt x="3358" y="5454"/>
                    <a:pt x="3549" y="5347"/>
                    <a:pt x="3668" y="5180"/>
                  </a:cubicBezTo>
                  <a:lnTo>
                    <a:pt x="3668" y="5168"/>
                  </a:lnTo>
                  <a:cubicBezTo>
                    <a:pt x="3704" y="5121"/>
                    <a:pt x="3727" y="5085"/>
                    <a:pt x="3751" y="5037"/>
                  </a:cubicBezTo>
                  <a:cubicBezTo>
                    <a:pt x="3807" y="4897"/>
                    <a:pt x="3945" y="4801"/>
                    <a:pt x="4087" y="4801"/>
                  </a:cubicBezTo>
                  <a:cubicBezTo>
                    <a:pt x="4126" y="4801"/>
                    <a:pt x="4165" y="4808"/>
                    <a:pt x="4204" y="4823"/>
                  </a:cubicBezTo>
                  <a:cubicBezTo>
                    <a:pt x="4287" y="4853"/>
                    <a:pt x="4372" y="4868"/>
                    <a:pt x="4456" y="4868"/>
                  </a:cubicBezTo>
                  <a:cubicBezTo>
                    <a:pt x="4633" y="4868"/>
                    <a:pt x="4804" y="4802"/>
                    <a:pt x="4942" y="4680"/>
                  </a:cubicBezTo>
                  <a:cubicBezTo>
                    <a:pt x="5007" y="4615"/>
                    <a:pt x="5100" y="4582"/>
                    <a:pt x="5192" y="4582"/>
                  </a:cubicBezTo>
                  <a:close/>
                  <a:moveTo>
                    <a:pt x="286" y="1"/>
                  </a:moveTo>
                  <a:cubicBezTo>
                    <a:pt x="179" y="1"/>
                    <a:pt x="84" y="60"/>
                    <a:pt x="48" y="156"/>
                  </a:cubicBezTo>
                  <a:cubicBezTo>
                    <a:pt x="1" y="239"/>
                    <a:pt x="1" y="346"/>
                    <a:pt x="60" y="441"/>
                  </a:cubicBezTo>
                  <a:lnTo>
                    <a:pt x="3358" y="5049"/>
                  </a:lnTo>
                  <a:cubicBezTo>
                    <a:pt x="3299" y="5097"/>
                    <a:pt x="3227" y="5121"/>
                    <a:pt x="3156" y="5121"/>
                  </a:cubicBezTo>
                  <a:cubicBezTo>
                    <a:pt x="2787" y="5144"/>
                    <a:pt x="2489" y="5466"/>
                    <a:pt x="2513" y="5835"/>
                  </a:cubicBezTo>
                  <a:cubicBezTo>
                    <a:pt x="2513" y="5990"/>
                    <a:pt x="2442" y="6121"/>
                    <a:pt x="2322" y="6180"/>
                  </a:cubicBezTo>
                  <a:cubicBezTo>
                    <a:pt x="1989" y="6359"/>
                    <a:pt x="1858" y="6764"/>
                    <a:pt x="2025" y="7109"/>
                  </a:cubicBezTo>
                  <a:cubicBezTo>
                    <a:pt x="2084" y="7240"/>
                    <a:pt x="2072" y="7383"/>
                    <a:pt x="1977" y="7490"/>
                  </a:cubicBezTo>
                  <a:cubicBezTo>
                    <a:pt x="1739" y="7788"/>
                    <a:pt x="1787" y="8216"/>
                    <a:pt x="2084" y="8454"/>
                  </a:cubicBezTo>
                  <a:cubicBezTo>
                    <a:pt x="2180" y="8550"/>
                    <a:pt x="2239" y="8692"/>
                    <a:pt x="2203" y="8835"/>
                  </a:cubicBezTo>
                  <a:cubicBezTo>
                    <a:pt x="2108" y="9193"/>
                    <a:pt x="2322" y="9574"/>
                    <a:pt x="2680" y="9669"/>
                  </a:cubicBezTo>
                  <a:cubicBezTo>
                    <a:pt x="2811" y="9704"/>
                    <a:pt x="2918" y="9812"/>
                    <a:pt x="2942" y="9966"/>
                  </a:cubicBezTo>
                  <a:cubicBezTo>
                    <a:pt x="2995" y="10299"/>
                    <a:pt x="3290" y="10535"/>
                    <a:pt x="3609" y="10535"/>
                  </a:cubicBezTo>
                  <a:cubicBezTo>
                    <a:pt x="3645" y="10535"/>
                    <a:pt x="3680" y="10532"/>
                    <a:pt x="3715" y="10526"/>
                  </a:cubicBezTo>
                  <a:cubicBezTo>
                    <a:pt x="3726" y="10525"/>
                    <a:pt x="3738" y="10525"/>
                    <a:pt x="3749" y="10525"/>
                  </a:cubicBezTo>
                  <a:cubicBezTo>
                    <a:pt x="3872" y="10525"/>
                    <a:pt x="4007" y="10584"/>
                    <a:pt x="4073" y="10693"/>
                  </a:cubicBezTo>
                  <a:cubicBezTo>
                    <a:pt x="4208" y="10889"/>
                    <a:pt x="4425" y="10999"/>
                    <a:pt x="4645" y="10999"/>
                  </a:cubicBezTo>
                  <a:cubicBezTo>
                    <a:pt x="4772" y="10999"/>
                    <a:pt x="4900" y="10962"/>
                    <a:pt x="5013" y="10883"/>
                  </a:cubicBezTo>
                  <a:cubicBezTo>
                    <a:pt x="5073" y="10847"/>
                    <a:pt x="5141" y="10830"/>
                    <a:pt x="5208" y="10830"/>
                  </a:cubicBezTo>
                  <a:cubicBezTo>
                    <a:pt x="5275" y="10830"/>
                    <a:pt x="5341" y="10847"/>
                    <a:pt x="5394" y="10883"/>
                  </a:cubicBezTo>
                  <a:cubicBezTo>
                    <a:pt x="5513" y="10955"/>
                    <a:pt x="5632" y="10990"/>
                    <a:pt x="5775" y="10990"/>
                  </a:cubicBezTo>
                  <a:cubicBezTo>
                    <a:pt x="5990" y="10990"/>
                    <a:pt x="6216" y="10883"/>
                    <a:pt x="6347" y="10681"/>
                  </a:cubicBezTo>
                  <a:cubicBezTo>
                    <a:pt x="6423" y="10572"/>
                    <a:pt x="6549" y="10513"/>
                    <a:pt x="6671" y="10513"/>
                  </a:cubicBezTo>
                  <a:cubicBezTo>
                    <a:pt x="6682" y="10513"/>
                    <a:pt x="6693" y="10513"/>
                    <a:pt x="6704" y="10514"/>
                  </a:cubicBezTo>
                  <a:cubicBezTo>
                    <a:pt x="6742" y="10520"/>
                    <a:pt x="6779" y="10523"/>
                    <a:pt x="6816" y="10523"/>
                  </a:cubicBezTo>
                  <a:cubicBezTo>
                    <a:pt x="7150" y="10523"/>
                    <a:pt x="7435" y="10286"/>
                    <a:pt x="7478" y="9943"/>
                  </a:cubicBezTo>
                  <a:cubicBezTo>
                    <a:pt x="7514" y="9812"/>
                    <a:pt x="7597" y="9693"/>
                    <a:pt x="7752" y="9645"/>
                  </a:cubicBezTo>
                  <a:cubicBezTo>
                    <a:pt x="8109" y="9550"/>
                    <a:pt x="8335" y="9169"/>
                    <a:pt x="8228" y="8812"/>
                  </a:cubicBezTo>
                  <a:cubicBezTo>
                    <a:pt x="8192" y="8681"/>
                    <a:pt x="8240" y="8538"/>
                    <a:pt x="8347" y="8442"/>
                  </a:cubicBezTo>
                  <a:cubicBezTo>
                    <a:pt x="8645" y="8204"/>
                    <a:pt x="8692" y="7776"/>
                    <a:pt x="8454" y="7478"/>
                  </a:cubicBezTo>
                  <a:cubicBezTo>
                    <a:pt x="8359" y="7371"/>
                    <a:pt x="8347" y="7204"/>
                    <a:pt x="8407" y="7085"/>
                  </a:cubicBezTo>
                  <a:cubicBezTo>
                    <a:pt x="8573" y="6764"/>
                    <a:pt x="8430" y="6347"/>
                    <a:pt x="8109" y="6168"/>
                  </a:cubicBezTo>
                  <a:cubicBezTo>
                    <a:pt x="7990" y="6109"/>
                    <a:pt x="7895" y="5978"/>
                    <a:pt x="7918" y="5823"/>
                  </a:cubicBezTo>
                  <a:cubicBezTo>
                    <a:pt x="7930" y="5454"/>
                    <a:pt x="7645" y="5121"/>
                    <a:pt x="7275" y="5109"/>
                  </a:cubicBezTo>
                  <a:cubicBezTo>
                    <a:pt x="7204" y="5109"/>
                    <a:pt x="7121" y="5085"/>
                    <a:pt x="7061" y="5037"/>
                  </a:cubicBezTo>
                  <a:lnTo>
                    <a:pt x="10371" y="418"/>
                  </a:lnTo>
                  <a:cubicBezTo>
                    <a:pt x="10431" y="358"/>
                    <a:pt x="10443" y="263"/>
                    <a:pt x="10407" y="156"/>
                  </a:cubicBezTo>
                  <a:cubicBezTo>
                    <a:pt x="10359" y="60"/>
                    <a:pt x="10264" y="1"/>
                    <a:pt x="10169" y="1"/>
                  </a:cubicBezTo>
                  <a:lnTo>
                    <a:pt x="7383" y="1"/>
                  </a:lnTo>
                  <a:cubicBezTo>
                    <a:pt x="7287" y="1"/>
                    <a:pt x="7216" y="49"/>
                    <a:pt x="7156" y="120"/>
                  </a:cubicBezTo>
                  <a:lnTo>
                    <a:pt x="5228" y="2835"/>
                  </a:lnTo>
                  <a:lnTo>
                    <a:pt x="3287" y="120"/>
                  </a:lnTo>
                  <a:cubicBezTo>
                    <a:pt x="3239" y="49"/>
                    <a:pt x="3156" y="1"/>
                    <a:pt x="3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8394;p57">
              <a:extLst>
                <a:ext uri="{FF2B5EF4-FFF2-40B4-BE49-F238E27FC236}">
                  <a16:creationId xmlns:a16="http://schemas.microsoft.com/office/drawing/2014/main" id="{83236441-CCEA-3646-B379-974A25F6F65F}"/>
                </a:ext>
              </a:extLst>
            </p:cNvPr>
            <p:cNvSpPr/>
            <p:nvPr/>
          </p:nvSpPr>
          <p:spPr>
            <a:xfrm>
              <a:off x="955059" y="2135755"/>
              <a:ext cx="164134" cy="75877"/>
            </a:xfrm>
            <a:custGeom>
              <a:avLst/>
              <a:gdLst/>
              <a:ahLst/>
              <a:cxnLst/>
              <a:rect l="l" t="t" r="r" b="b"/>
              <a:pathLst>
                <a:path w="5157" h="2384" extrusionOk="0">
                  <a:moveTo>
                    <a:pt x="2573" y="0"/>
                  </a:moveTo>
                  <a:cubicBezTo>
                    <a:pt x="1954" y="0"/>
                    <a:pt x="1346" y="215"/>
                    <a:pt x="882" y="631"/>
                  </a:cubicBezTo>
                  <a:cubicBezTo>
                    <a:pt x="418" y="1036"/>
                    <a:pt x="108" y="1608"/>
                    <a:pt x="13" y="2203"/>
                  </a:cubicBezTo>
                  <a:cubicBezTo>
                    <a:pt x="1" y="2286"/>
                    <a:pt x="60" y="2358"/>
                    <a:pt x="156" y="2382"/>
                  </a:cubicBezTo>
                  <a:lnTo>
                    <a:pt x="180" y="2382"/>
                  </a:lnTo>
                  <a:cubicBezTo>
                    <a:pt x="251" y="2382"/>
                    <a:pt x="334" y="2322"/>
                    <a:pt x="346" y="2239"/>
                  </a:cubicBezTo>
                  <a:cubicBezTo>
                    <a:pt x="418" y="1703"/>
                    <a:pt x="703" y="1215"/>
                    <a:pt x="1108" y="870"/>
                  </a:cubicBezTo>
                  <a:cubicBezTo>
                    <a:pt x="1525" y="512"/>
                    <a:pt x="2037" y="322"/>
                    <a:pt x="2596" y="322"/>
                  </a:cubicBezTo>
                  <a:cubicBezTo>
                    <a:pt x="3144" y="322"/>
                    <a:pt x="3668" y="512"/>
                    <a:pt x="4085" y="870"/>
                  </a:cubicBezTo>
                  <a:cubicBezTo>
                    <a:pt x="4478" y="1227"/>
                    <a:pt x="4763" y="1727"/>
                    <a:pt x="4835" y="2239"/>
                  </a:cubicBezTo>
                  <a:cubicBezTo>
                    <a:pt x="4857" y="2326"/>
                    <a:pt x="4918" y="2383"/>
                    <a:pt x="4992" y="2383"/>
                  </a:cubicBezTo>
                  <a:cubicBezTo>
                    <a:pt x="4999" y="2383"/>
                    <a:pt x="5006" y="2383"/>
                    <a:pt x="5013" y="2382"/>
                  </a:cubicBezTo>
                  <a:cubicBezTo>
                    <a:pt x="5085" y="2382"/>
                    <a:pt x="5156" y="2286"/>
                    <a:pt x="5144" y="2203"/>
                  </a:cubicBezTo>
                  <a:cubicBezTo>
                    <a:pt x="5049" y="1584"/>
                    <a:pt x="4740" y="1036"/>
                    <a:pt x="4275" y="631"/>
                  </a:cubicBezTo>
                  <a:cubicBezTo>
                    <a:pt x="3799" y="238"/>
                    <a:pt x="3204" y="0"/>
                    <a:pt x="2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8395;p57">
              <a:extLst>
                <a:ext uri="{FF2B5EF4-FFF2-40B4-BE49-F238E27FC236}">
                  <a16:creationId xmlns:a16="http://schemas.microsoft.com/office/drawing/2014/main" id="{219D3839-1D0A-CE4C-AB51-80B01311AAFC}"/>
                </a:ext>
              </a:extLst>
            </p:cNvPr>
            <p:cNvSpPr/>
            <p:nvPr/>
          </p:nvSpPr>
          <p:spPr>
            <a:xfrm>
              <a:off x="955059" y="2224999"/>
              <a:ext cx="164134" cy="75240"/>
            </a:xfrm>
            <a:custGeom>
              <a:avLst/>
              <a:gdLst/>
              <a:ahLst/>
              <a:cxnLst/>
              <a:rect l="l" t="t" r="r" b="b"/>
              <a:pathLst>
                <a:path w="5157" h="2364" extrusionOk="0">
                  <a:moveTo>
                    <a:pt x="193" y="1"/>
                  </a:moveTo>
                  <a:cubicBezTo>
                    <a:pt x="181" y="1"/>
                    <a:pt x="168" y="3"/>
                    <a:pt x="156" y="6"/>
                  </a:cubicBezTo>
                  <a:cubicBezTo>
                    <a:pt x="60" y="18"/>
                    <a:pt x="1" y="90"/>
                    <a:pt x="25" y="185"/>
                  </a:cubicBezTo>
                  <a:cubicBezTo>
                    <a:pt x="108" y="792"/>
                    <a:pt x="418" y="1340"/>
                    <a:pt x="882" y="1745"/>
                  </a:cubicBezTo>
                  <a:cubicBezTo>
                    <a:pt x="1358" y="2149"/>
                    <a:pt x="1954" y="2364"/>
                    <a:pt x="2585" y="2364"/>
                  </a:cubicBezTo>
                  <a:cubicBezTo>
                    <a:pt x="3204" y="2364"/>
                    <a:pt x="3811" y="2149"/>
                    <a:pt x="4275" y="1733"/>
                  </a:cubicBezTo>
                  <a:cubicBezTo>
                    <a:pt x="4740" y="1328"/>
                    <a:pt x="5049" y="756"/>
                    <a:pt x="5144" y="161"/>
                  </a:cubicBezTo>
                  <a:cubicBezTo>
                    <a:pt x="5156" y="90"/>
                    <a:pt x="5085" y="18"/>
                    <a:pt x="5002" y="6"/>
                  </a:cubicBezTo>
                  <a:cubicBezTo>
                    <a:pt x="4990" y="3"/>
                    <a:pt x="4980" y="2"/>
                    <a:pt x="4969" y="2"/>
                  </a:cubicBezTo>
                  <a:cubicBezTo>
                    <a:pt x="4900" y="2"/>
                    <a:pt x="4844" y="65"/>
                    <a:pt x="4823" y="137"/>
                  </a:cubicBezTo>
                  <a:cubicBezTo>
                    <a:pt x="4752" y="673"/>
                    <a:pt x="4466" y="1161"/>
                    <a:pt x="4073" y="1506"/>
                  </a:cubicBezTo>
                  <a:cubicBezTo>
                    <a:pt x="3656" y="1864"/>
                    <a:pt x="3132" y="2054"/>
                    <a:pt x="2585" y="2054"/>
                  </a:cubicBezTo>
                  <a:cubicBezTo>
                    <a:pt x="2025" y="2054"/>
                    <a:pt x="1513" y="1864"/>
                    <a:pt x="1096" y="1506"/>
                  </a:cubicBezTo>
                  <a:cubicBezTo>
                    <a:pt x="691" y="1149"/>
                    <a:pt x="406" y="673"/>
                    <a:pt x="334" y="137"/>
                  </a:cubicBezTo>
                  <a:cubicBezTo>
                    <a:pt x="324" y="56"/>
                    <a:pt x="262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8396;p57">
              <a:extLst>
                <a:ext uri="{FF2B5EF4-FFF2-40B4-BE49-F238E27FC236}">
                  <a16:creationId xmlns:a16="http://schemas.microsoft.com/office/drawing/2014/main" id="{88F150DF-A618-8640-8DFE-D00D0CC56A7E}"/>
                </a:ext>
              </a:extLst>
            </p:cNvPr>
            <p:cNvSpPr/>
            <p:nvPr/>
          </p:nvSpPr>
          <p:spPr>
            <a:xfrm>
              <a:off x="1021387" y="2183496"/>
              <a:ext cx="18969" cy="69766"/>
            </a:xfrm>
            <a:custGeom>
              <a:avLst/>
              <a:gdLst/>
              <a:ahLst/>
              <a:cxnLst/>
              <a:rect l="l" t="t" r="r" b="b"/>
              <a:pathLst>
                <a:path w="596" h="2192" extrusionOk="0">
                  <a:moveTo>
                    <a:pt x="453" y="1"/>
                  </a:moveTo>
                  <a:cubicBezTo>
                    <a:pt x="417" y="1"/>
                    <a:pt x="393" y="12"/>
                    <a:pt x="382" y="24"/>
                  </a:cubicBezTo>
                  <a:lnTo>
                    <a:pt x="60" y="322"/>
                  </a:lnTo>
                  <a:cubicBezTo>
                    <a:pt x="24" y="358"/>
                    <a:pt x="1" y="405"/>
                    <a:pt x="1" y="441"/>
                  </a:cubicBezTo>
                  <a:cubicBezTo>
                    <a:pt x="1" y="501"/>
                    <a:pt x="48" y="584"/>
                    <a:pt x="108" y="584"/>
                  </a:cubicBezTo>
                  <a:cubicBezTo>
                    <a:pt x="120" y="584"/>
                    <a:pt x="155" y="560"/>
                    <a:pt x="167" y="548"/>
                  </a:cubicBezTo>
                  <a:lnTo>
                    <a:pt x="274" y="417"/>
                  </a:lnTo>
                  <a:lnTo>
                    <a:pt x="274" y="2084"/>
                  </a:lnTo>
                  <a:cubicBezTo>
                    <a:pt x="274" y="2156"/>
                    <a:pt x="346" y="2191"/>
                    <a:pt x="429" y="2191"/>
                  </a:cubicBezTo>
                  <a:cubicBezTo>
                    <a:pt x="512" y="2191"/>
                    <a:pt x="596" y="2156"/>
                    <a:pt x="596" y="2084"/>
                  </a:cubicBezTo>
                  <a:lnTo>
                    <a:pt x="596" y="108"/>
                  </a:lnTo>
                  <a:cubicBezTo>
                    <a:pt x="596" y="48"/>
                    <a:pt x="524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" name="Google Shape;8397;p57">
            <a:extLst>
              <a:ext uri="{FF2B5EF4-FFF2-40B4-BE49-F238E27FC236}">
                <a16:creationId xmlns:a16="http://schemas.microsoft.com/office/drawing/2014/main" id="{78387CB2-E689-F746-92ED-00EE43939882}"/>
              </a:ext>
            </a:extLst>
          </p:cNvPr>
          <p:cNvSpPr/>
          <p:nvPr/>
        </p:nvSpPr>
        <p:spPr>
          <a:xfrm>
            <a:off x="4822972" y="2444618"/>
            <a:ext cx="414967" cy="378970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8398;p57">
            <a:extLst>
              <a:ext uri="{FF2B5EF4-FFF2-40B4-BE49-F238E27FC236}">
                <a16:creationId xmlns:a16="http://schemas.microsoft.com/office/drawing/2014/main" id="{FCC90516-E586-234F-8B6B-F5B5AA635B99}"/>
              </a:ext>
            </a:extLst>
          </p:cNvPr>
          <p:cNvGrpSpPr/>
          <p:nvPr/>
        </p:nvGrpSpPr>
        <p:grpSpPr>
          <a:xfrm>
            <a:off x="7526368" y="2459386"/>
            <a:ext cx="345265" cy="349848"/>
            <a:chOff x="3979435" y="1976585"/>
            <a:chExt cx="345265" cy="349848"/>
          </a:xfrm>
          <a:solidFill>
            <a:schemeClr val="accent1"/>
          </a:solidFill>
        </p:grpSpPr>
        <p:sp>
          <p:nvSpPr>
            <p:cNvPr id="400" name="Google Shape;8399;p57">
              <a:extLst>
                <a:ext uri="{FF2B5EF4-FFF2-40B4-BE49-F238E27FC236}">
                  <a16:creationId xmlns:a16="http://schemas.microsoft.com/office/drawing/2014/main" id="{CB6DD453-EF33-1D42-BE80-69836AA00FAC}"/>
                </a:ext>
              </a:extLst>
            </p:cNvPr>
            <p:cNvSpPr/>
            <p:nvPr/>
          </p:nvSpPr>
          <p:spPr>
            <a:xfrm>
              <a:off x="3979435" y="1976585"/>
              <a:ext cx="345265" cy="349848"/>
            </a:xfrm>
            <a:custGeom>
              <a:avLst/>
              <a:gdLst/>
              <a:ahLst/>
              <a:cxnLst/>
              <a:rect l="l" t="t" r="r" b="b"/>
              <a:pathLst>
                <a:path w="10848" h="10992" extrusionOk="0">
                  <a:moveTo>
                    <a:pt x="6632" y="322"/>
                  </a:moveTo>
                  <a:cubicBezTo>
                    <a:pt x="6859" y="322"/>
                    <a:pt x="7013" y="501"/>
                    <a:pt x="7013" y="715"/>
                  </a:cubicBezTo>
                  <a:cubicBezTo>
                    <a:pt x="7013" y="929"/>
                    <a:pt x="6835" y="1096"/>
                    <a:pt x="6632" y="1096"/>
                  </a:cubicBezTo>
                  <a:lnTo>
                    <a:pt x="4906" y="1096"/>
                  </a:lnTo>
                  <a:cubicBezTo>
                    <a:pt x="4680" y="1096"/>
                    <a:pt x="4513" y="918"/>
                    <a:pt x="4513" y="715"/>
                  </a:cubicBezTo>
                  <a:cubicBezTo>
                    <a:pt x="4513" y="489"/>
                    <a:pt x="4692" y="322"/>
                    <a:pt x="4906" y="322"/>
                  </a:cubicBezTo>
                  <a:close/>
                  <a:moveTo>
                    <a:pt x="5966" y="1429"/>
                  </a:moveTo>
                  <a:lnTo>
                    <a:pt x="5966" y="1965"/>
                  </a:lnTo>
                  <a:lnTo>
                    <a:pt x="5561" y="1965"/>
                  </a:lnTo>
                  <a:lnTo>
                    <a:pt x="5561" y="1429"/>
                  </a:lnTo>
                  <a:close/>
                  <a:moveTo>
                    <a:pt x="5775" y="2289"/>
                  </a:moveTo>
                  <a:cubicBezTo>
                    <a:pt x="6988" y="2289"/>
                    <a:pt x="8193" y="2825"/>
                    <a:pt x="9026" y="3835"/>
                  </a:cubicBezTo>
                  <a:cubicBezTo>
                    <a:pt x="10466" y="5620"/>
                    <a:pt x="10204" y="8276"/>
                    <a:pt x="8407" y="9728"/>
                  </a:cubicBezTo>
                  <a:cubicBezTo>
                    <a:pt x="7623" y="10362"/>
                    <a:pt x="6686" y="10670"/>
                    <a:pt x="5757" y="10670"/>
                  </a:cubicBezTo>
                  <a:cubicBezTo>
                    <a:pt x="4540" y="10670"/>
                    <a:pt x="3337" y="10141"/>
                    <a:pt x="2513" y="9121"/>
                  </a:cubicBezTo>
                  <a:cubicBezTo>
                    <a:pt x="429" y="6561"/>
                    <a:pt x="2001" y="2715"/>
                    <a:pt x="5251" y="2322"/>
                  </a:cubicBezTo>
                  <a:cubicBezTo>
                    <a:pt x="5425" y="2300"/>
                    <a:pt x="5601" y="2289"/>
                    <a:pt x="5775" y="2289"/>
                  </a:cubicBezTo>
                  <a:close/>
                  <a:moveTo>
                    <a:pt x="4906" y="1"/>
                  </a:moveTo>
                  <a:cubicBezTo>
                    <a:pt x="4501" y="1"/>
                    <a:pt x="4192" y="322"/>
                    <a:pt x="4192" y="715"/>
                  </a:cubicBezTo>
                  <a:cubicBezTo>
                    <a:pt x="4192" y="1108"/>
                    <a:pt x="4513" y="1429"/>
                    <a:pt x="4906" y="1429"/>
                  </a:cubicBezTo>
                  <a:lnTo>
                    <a:pt x="5239" y="1429"/>
                  </a:lnTo>
                  <a:lnTo>
                    <a:pt x="5239" y="1989"/>
                  </a:lnTo>
                  <a:cubicBezTo>
                    <a:pt x="1727" y="2394"/>
                    <a:pt x="1" y="6561"/>
                    <a:pt x="2263" y="9323"/>
                  </a:cubicBezTo>
                  <a:cubicBezTo>
                    <a:pt x="3160" y="10423"/>
                    <a:pt x="4463" y="10991"/>
                    <a:pt x="5774" y="10991"/>
                  </a:cubicBezTo>
                  <a:cubicBezTo>
                    <a:pt x="6777" y="10991"/>
                    <a:pt x="7785" y="10659"/>
                    <a:pt x="8621" y="9978"/>
                  </a:cubicBezTo>
                  <a:cubicBezTo>
                    <a:pt x="10550" y="8407"/>
                    <a:pt x="10847" y="5549"/>
                    <a:pt x="9264" y="3632"/>
                  </a:cubicBezTo>
                  <a:cubicBezTo>
                    <a:pt x="8490" y="2680"/>
                    <a:pt x="7406" y="2120"/>
                    <a:pt x="6287" y="1989"/>
                  </a:cubicBezTo>
                  <a:lnTo>
                    <a:pt x="6287" y="1429"/>
                  </a:lnTo>
                  <a:lnTo>
                    <a:pt x="6632" y="1429"/>
                  </a:lnTo>
                  <a:cubicBezTo>
                    <a:pt x="7037" y="1429"/>
                    <a:pt x="7347" y="1096"/>
                    <a:pt x="7347" y="715"/>
                  </a:cubicBezTo>
                  <a:cubicBezTo>
                    <a:pt x="7347" y="310"/>
                    <a:pt x="7013" y="1"/>
                    <a:pt x="6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8400;p57">
              <a:extLst>
                <a:ext uri="{FF2B5EF4-FFF2-40B4-BE49-F238E27FC236}">
                  <a16:creationId xmlns:a16="http://schemas.microsoft.com/office/drawing/2014/main" id="{81CD0CDB-9C53-D845-9702-8A7666481FD4}"/>
                </a:ext>
              </a:extLst>
            </p:cNvPr>
            <p:cNvSpPr/>
            <p:nvPr/>
          </p:nvSpPr>
          <p:spPr>
            <a:xfrm>
              <a:off x="4044236" y="2176685"/>
              <a:ext cx="144783" cy="123077"/>
            </a:xfrm>
            <a:custGeom>
              <a:avLst/>
              <a:gdLst/>
              <a:ahLst/>
              <a:cxnLst/>
              <a:rect l="l" t="t" r="r" b="b"/>
              <a:pathLst>
                <a:path w="4549" h="3867" extrusionOk="0">
                  <a:moveTo>
                    <a:pt x="203" y="0"/>
                  </a:moveTo>
                  <a:cubicBezTo>
                    <a:pt x="108" y="0"/>
                    <a:pt x="36" y="84"/>
                    <a:pt x="36" y="167"/>
                  </a:cubicBezTo>
                  <a:cubicBezTo>
                    <a:pt x="36" y="215"/>
                    <a:pt x="1" y="977"/>
                    <a:pt x="405" y="1822"/>
                  </a:cubicBezTo>
                  <a:cubicBezTo>
                    <a:pt x="667" y="2346"/>
                    <a:pt x="1048" y="2798"/>
                    <a:pt x="1525" y="3143"/>
                  </a:cubicBezTo>
                  <a:cubicBezTo>
                    <a:pt x="2186" y="3633"/>
                    <a:pt x="2944" y="3867"/>
                    <a:pt x="3694" y="3867"/>
                  </a:cubicBezTo>
                  <a:cubicBezTo>
                    <a:pt x="3929" y="3867"/>
                    <a:pt x="4164" y="3844"/>
                    <a:pt x="4394" y="3798"/>
                  </a:cubicBezTo>
                  <a:cubicBezTo>
                    <a:pt x="4489" y="3786"/>
                    <a:pt x="4549" y="3691"/>
                    <a:pt x="4537" y="3608"/>
                  </a:cubicBezTo>
                  <a:cubicBezTo>
                    <a:pt x="4526" y="3543"/>
                    <a:pt x="4446" y="3487"/>
                    <a:pt x="4368" y="3487"/>
                  </a:cubicBezTo>
                  <a:cubicBezTo>
                    <a:pt x="4361" y="3487"/>
                    <a:pt x="4354" y="3488"/>
                    <a:pt x="4346" y="3489"/>
                  </a:cubicBezTo>
                  <a:cubicBezTo>
                    <a:pt x="4139" y="3526"/>
                    <a:pt x="3932" y="3545"/>
                    <a:pt x="3725" y="3545"/>
                  </a:cubicBezTo>
                  <a:cubicBezTo>
                    <a:pt x="3018" y="3545"/>
                    <a:pt x="2326" y="3324"/>
                    <a:pt x="1727" y="2882"/>
                  </a:cubicBezTo>
                  <a:cubicBezTo>
                    <a:pt x="275" y="1810"/>
                    <a:pt x="370" y="167"/>
                    <a:pt x="370" y="167"/>
                  </a:cubicBezTo>
                  <a:cubicBezTo>
                    <a:pt x="370" y="84"/>
                    <a:pt x="298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8401;p57">
              <a:extLst>
                <a:ext uri="{FF2B5EF4-FFF2-40B4-BE49-F238E27FC236}">
                  <a16:creationId xmlns:a16="http://schemas.microsoft.com/office/drawing/2014/main" id="{B923614B-230A-1648-A967-672511534AEC}"/>
                </a:ext>
              </a:extLst>
            </p:cNvPr>
            <p:cNvSpPr/>
            <p:nvPr/>
          </p:nvSpPr>
          <p:spPr>
            <a:xfrm>
              <a:off x="4046910" y="2065957"/>
              <a:ext cx="204269" cy="100893"/>
            </a:xfrm>
            <a:custGeom>
              <a:avLst/>
              <a:gdLst/>
              <a:ahLst/>
              <a:cxnLst/>
              <a:rect l="l" t="t" r="r" b="b"/>
              <a:pathLst>
                <a:path w="6418" h="3170" extrusionOk="0">
                  <a:moveTo>
                    <a:pt x="3655" y="1"/>
                  </a:moveTo>
                  <a:cubicBezTo>
                    <a:pt x="1971" y="1"/>
                    <a:pt x="367" y="1170"/>
                    <a:pt x="12" y="3003"/>
                  </a:cubicBezTo>
                  <a:cubicBezTo>
                    <a:pt x="0" y="3086"/>
                    <a:pt x="71" y="3170"/>
                    <a:pt x="179" y="3170"/>
                  </a:cubicBezTo>
                  <a:cubicBezTo>
                    <a:pt x="250" y="3170"/>
                    <a:pt x="333" y="3110"/>
                    <a:pt x="345" y="3039"/>
                  </a:cubicBezTo>
                  <a:cubicBezTo>
                    <a:pt x="667" y="1358"/>
                    <a:pt x="2122" y="299"/>
                    <a:pt x="3652" y="299"/>
                  </a:cubicBezTo>
                  <a:cubicBezTo>
                    <a:pt x="4332" y="299"/>
                    <a:pt x="5027" y="509"/>
                    <a:pt x="5644" y="967"/>
                  </a:cubicBezTo>
                  <a:cubicBezTo>
                    <a:pt x="5822" y="1098"/>
                    <a:pt x="5965" y="1241"/>
                    <a:pt x="6120" y="1396"/>
                  </a:cubicBezTo>
                  <a:cubicBezTo>
                    <a:pt x="6155" y="1431"/>
                    <a:pt x="6208" y="1454"/>
                    <a:pt x="6257" y="1454"/>
                  </a:cubicBezTo>
                  <a:cubicBezTo>
                    <a:pt x="6290" y="1454"/>
                    <a:pt x="6322" y="1443"/>
                    <a:pt x="6346" y="1419"/>
                  </a:cubicBezTo>
                  <a:cubicBezTo>
                    <a:pt x="6406" y="1360"/>
                    <a:pt x="6417" y="1253"/>
                    <a:pt x="6358" y="1193"/>
                  </a:cubicBezTo>
                  <a:cubicBezTo>
                    <a:pt x="6191" y="1027"/>
                    <a:pt x="6025" y="860"/>
                    <a:pt x="5834" y="729"/>
                  </a:cubicBezTo>
                  <a:cubicBezTo>
                    <a:pt x="5159" y="229"/>
                    <a:pt x="4399" y="1"/>
                    <a:pt x="3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8402;p57">
              <a:extLst>
                <a:ext uri="{FF2B5EF4-FFF2-40B4-BE49-F238E27FC236}">
                  <a16:creationId xmlns:a16="http://schemas.microsoft.com/office/drawing/2014/main" id="{B4260392-43DD-6249-A1BD-F0E4A04E2C9D}"/>
                </a:ext>
              </a:extLst>
            </p:cNvPr>
            <p:cNvSpPr/>
            <p:nvPr/>
          </p:nvSpPr>
          <p:spPr>
            <a:xfrm>
              <a:off x="4195735" y="2118027"/>
              <a:ext cx="84247" cy="174224"/>
            </a:xfrm>
            <a:custGeom>
              <a:avLst/>
              <a:gdLst/>
              <a:ahLst/>
              <a:cxnLst/>
              <a:rect l="l" t="t" r="r" b="b"/>
              <a:pathLst>
                <a:path w="2647" h="5474" extrusionOk="0">
                  <a:moveTo>
                    <a:pt x="1952" y="0"/>
                  </a:moveTo>
                  <a:cubicBezTo>
                    <a:pt x="1920" y="0"/>
                    <a:pt x="1888" y="11"/>
                    <a:pt x="1861" y="33"/>
                  </a:cubicBezTo>
                  <a:cubicBezTo>
                    <a:pt x="1789" y="81"/>
                    <a:pt x="1753" y="176"/>
                    <a:pt x="1813" y="260"/>
                  </a:cubicBezTo>
                  <a:cubicBezTo>
                    <a:pt x="2158" y="795"/>
                    <a:pt x="2325" y="1403"/>
                    <a:pt x="2325" y="2046"/>
                  </a:cubicBezTo>
                  <a:cubicBezTo>
                    <a:pt x="2325" y="3451"/>
                    <a:pt x="1432" y="4689"/>
                    <a:pt x="182" y="5165"/>
                  </a:cubicBezTo>
                  <a:cubicBezTo>
                    <a:pt x="1" y="5229"/>
                    <a:pt x="67" y="5474"/>
                    <a:pt x="237" y="5474"/>
                  </a:cubicBezTo>
                  <a:cubicBezTo>
                    <a:pt x="257" y="5474"/>
                    <a:pt x="278" y="5470"/>
                    <a:pt x="301" y="5463"/>
                  </a:cubicBezTo>
                  <a:cubicBezTo>
                    <a:pt x="1682" y="4927"/>
                    <a:pt x="2646" y="3593"/>
                    <a:pt x="2646" y="2022"/>
                  </a:cubicBezTo>
                  <a:cubicBezTo>
                    <a:pt x="2646" y="1343"/>
                    <a:pt x="2456" y="653"/>
                    <a:pt x="2087" y="81"/>
                  </a:cubicBezTo>
                  <a:cubicBezTo>
                    <a:pt x="2057" y="29"/>
                    <a:pt x="2004" y="0"/>
                    <a:pt x="19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8403;p57">
              <a:extLst>
                <a:ext uri="{FF2B5EF4-FFF2-40B4-BE49-F238E27FC236}">
                  <a16:creationId xmlns:a16="http://schemas.microsoft.com/office/drawing/2014/main" id="{6C585DBF-7AC3-5B4F-A1F1-48E43DC533BA}"/>
                </a:ext>
              </a:extLst>
            </p:cNvPr>
            <p:cNvSpPr/>
            <p:nvPr/>
          </p:nvSpPr>
          <p:spPr>
            <a:xfrm>
              <a:off x="4109037" y="2161153"/>
              <a:ext cx="81510" cy="55348"/>
            </a:xfrm>
            <a:custGeom>
              <a:avLst/>
              <a:gdLst/>
              <a:ahLst/>
              <a:cxnLst/>
              <a:rect l="l" t="t" r="r" b="b"/>
              <a:pathLst>
                <a:path w="2561" h="1739" extrusionOk="0">
                  <a:moveTo>
                    <a:pt x="1691" y="333"/>
                  </a:moveTo>
                  <a:cubicBezTo>
                    <a:pt x="1965" y="333"/>
                    <a:pt x="2144" y="655"/>
                    <a:pt x="1965" y="881"/>
                  </a:cubicBezTo>
                  <a:cubicBezTo>
                    <a:pt x="1900" y="968"/>
                    <a:pt x="1790" y="1020"/>
                    <a:pt x="1682" y="1020"/>
                  </a:cubicBezTo>
                  <a:cubicBezTo>
                    <a:pt x="1613" y="1020"/>
                    <a:pt x="1545" y="999"/>
                    <a:pt x="1489" y="953"/>
                  </a:cubicBezTo>
                  <a:cubicBezTo>
                    <a:pt x="1215" y="762"/>
                    <a:pt x="1370" y="333"/>
                    <a:pt x="1691" y="333"/>
                  </a:cubicBezTo>
                  <a:close/>
                  <a:moveTo>
                    <a:pt x="1691" y="0"/>
                  </a:moveTo>
                  <a:cubicBezTo>
                    <a:pt x="1584" y="0"/>
                    <a:pt x="1334" y="36"/>
                    <a:pt x="1156" y="274"/>
                  </a:cubicBezTo>
                  <a:cubicBezTo>
                    <a:pt x="1025" y="453"/>
                    <a:pt x="989" y="655"/>
                    <a:pt x="1048" y="845"/>
                  </a:cubicBezTo>
                  <a:lnTo>
                    <a:pt x="132" y="1441"/>
                  </a:lnTo>
                  <a:cubicBezTo>
                    <a:pt x="1" y="1536"/>
                    <a:pt x="60" y="1738"/>
                    <a:pt x="215" y="1738"/>
                  </a:cubicBezTo>
                  <a:cubicBezTo>
                    <a:pt x="310" y="1738"/>
                    <a:pt x="263" y="1726"/>
                    <a:pt x="1215" y="1131"/>
                  </a:cubicBezTo>
                  <a:cubicBezTo>
                    <a:pt x="1347" y="1275"/>
                    <a:pt x="1521" y="1344"/>
                    <a:pt x="1693" y="1344"/>
                  </a:cubicBezTo>
                  <a:cubicBezTo>
                    <a:pt x="1893" y="1344"/>
                    <a:pt x="2093" y="1251"/>
                    <a:pt x="2227" y="1072"/>
                  </a:cubicBezTo>
                  <a:cubicBezTo>
                    <a:pt x="2560" y="631"/>
                    <a:pt x="2251" y="0"/>
                    <a:pt x="1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8404;p57">
              <a:extLst>
                <a:ext uri="{FF2B5EF4-FFF2-40B4-BE49-F238E27FC236}">
                  <a16:creationId xmlns:a16="http://schemas.microsoft.com/office/drawing/2014/main" id="{2EFEE885-52FB-F04A-9E49-EC120A1DF8FE}"/>
                </a:ext>
              </a:extLst>
            </p:cNvPr>
            <p:cNvSpPr/>
            <p:nvPr/>
          </p:nvSpPr>
          <p:spPr>
            <a:xfrm>
              <a:off x="4157160" y="2083080"/>
              <a:ext cx="10662" cy="29218"/>
            </a:xfrm>
            <a:custGeom>
              <a:avLst/>
              <a:gdLst/>
              <a:ahLst/>
              <a:cxnLst/>
              <a:rect l="l" t="t" r="r" b="b"/>
              <a:pathLst>
                <a:path w="335" h="91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2"/>
                  </a:lnTo>
                  <a:cubicBezTo>
                    <a:pt x="1" y="846"/>
                    <a:pt x="72" y="917"/>
                    <a:pt x="167" y="917"/>
                  </a:cubicBezTo>
                  <a:cubicBezTo>
                    <a:pt x="275" y="917"/>
                    <a:pt x="334" y="846"/>
                    <a:pt x="334" y="76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8405;p57">
              <a:extLst>
                <a:ext uri="{FF2B5EF4-FFF2-40B4-BE49-F238E27FC236}">
                  <a16:creationId xmlns:a16="http://schemas.microsoft.com/office/drawing/2014/main" id="{CF0DDBB6-2E89-5149-9A75-E48D67F16E55}"/>
                </a:ext>
              </a:extLst>
            </p:cNvPr>
            <p:cNvSpPr/>
            <p:nvPr/>
          </p:nvSpPr>
          <p:spPr>
            <a:xfrm>
              <a:off x="4109419" y="2096034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183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36" y="70"/>
                    <a:pt x="1" y="177"/>
                    <a:pt x="48" y="248"/>
                  </a:cubicBezTo>
                  <a:lnTo>
                    <a:pt x="346" y="772"/>
                  </a:lnTo>
                  <a:cubicBezTo>
                    <a:pt x="393" y="808"/>
                    <a:pt x="429" y="844"/>
                    <a:pt x="489" y="844"/>
                  </a:cubicBezTo>
                  <a:cubicBezTo>
                    <a:pt x="524" y="844"/>
                    <a:pt x="548" y="844"/>
                    <a:pt x="572" y="832"/>
                  </a:cubicBezTo>
                  <a:cubicBezTo>
                    <a:pt x="643" y="784"/>
                    <a:pt x="667" y="677"/>
                    <a:pt x="632" y="605"/>
                  </a:cubicBezTo>
                  <a:lnTo>
                    <a:pt x="334" y="82"/>
                  </a:lnTo>
                  <a:cubicBezTo>
                    <a:pt x="301" y="33"/>
                    <a:pt x="241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8406;p57">
              <a:extLst>
                <a:ext uri="{FF2B5EF4-FFF2-40B4-BE49-F238E27FC236}">
                  <a16:creationId xmlns:a16="http://schemas.microsoft.com/office/drawing/2014/main" id="{BFBA6EBF-1E20-1F45-8CB2-0A522423DE8C}"/>
                </a:ext>
              </a:extLst>
            </p:cNvPr>
            <p:cNvSpPr/>
            <p:nvPr/>
          </p:nvSpPr>
          <p:spPr>
            <a:xfrm>
              <a:off x="4074950" y="2130121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lnTo>
                    <a:pt x="619" y="606"/>
                  </a:lnTo>
                  <a:cubicBezTo>
                    <a:pt x="655" y="618"/>
                    <a:pt x="679" y="618"/>
                    <a:pt x="703" y="618"/>
                  </a:cubicBezTo>
                  <a:cubicBezTo>
                    <a:pt x="762" y="618"/>
                    <a:pt x="798" y="594"/>
                    <a:pt x="834" y="546"/>
                  </a:cubicBezTo>
                  <a:cubicBezTo>
                    <a:pt x="893" y="475"/>
                    <a:pt x="881" y="368"/>
                    <a:pt x="786" y="320"/>
                  </a:cubicBezTo>
                  <a:lnTo>
                    <a:pt x="262" y="23"/>
                  </a:ln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8407;p57">
              <a:extLst>
                <a:ext uri="{FF2B5EF4-FFF2-40B4-BE49-F238E27FC236}">
                  <a16:creationId xmlns:a16="http://schemas.microsoft.com/office/drawing/2014/main" id="{78E9078C-94CE-E342-80D4-CF0D1400C5D2}"/>
                </a:ext>
              </a:extLst>
            </p:cNvPr>
            <p:cNvSpPr/>
            <p:nvPr/>
          </p:nvSpPr>
          <p:spPr>
            <a:xfrm>
              <a:off x="4063555" y="2177067"/>
              <a:ext cx="29218" cy="10630"/>
            </a:xfrm>
            <a:custGeom>
              <a:avLst/>
              <a:gdLst/>
              <a:ahLst/>
              <a:cxnLst/>
              <a:rect l="l" t="t" r="r" b="b"/>
              <a:pathLst>
                <a:path w="918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46" y="334"/>
                    <a:pt x="918" y="262"/>
                    <a:pt x="918" y="167"/>
                  </a:cubicBezTo>
                  <a:cubicBezTo>
                    <a:pt x="918" y="83"/>
                    <a:pt x="846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8408;p57">
              <a:extLst>
                <a:ext uri="{FF2B5EF4-FFF2-40B4-BE49-F238E27FC236}">
                  <a16:creationId xmlns:a16="http://schemas.microsoft.com/office/drawing/2014/main" id="{224B3EDF-D5AB-0C4D-9176-4517B3AAFD9A}"/>
                </a:ext>
              </a:extLst>
            </p:cNvPr>
            <p:cNvSpPr/>
            <p:nvPr/>
          </p:nvSpPr>
          <p:spPr>
            <a:xfrm>
              <a:off x="4073804" y="2215005"/>
              <a:ext cx="29600" cy="20051"/>
            </a:xfrm>
            <a:custGeom>
              <a:avLst/>
              <a:gdLst/>
              <a:ahLst/>
              <a:cxnLst/>
              <a:rect l="l" t="t" r="r" b="b"/>
              <a:pathLst>
                <a:path w="930" h="630" extrusionOk="0">
                  <a:moveTo>
                    <a:pt x="735" y="1"/>
                  </a:moveTo>
                  <a:cubicBezTo>
                    <a:pt x="709" y="1"/>
                    <a:pt x="681" y="8"/>
                    <a:pt x="655" y="23"/>
                  </a:cubicBezTo>
                  <a:lnTo>
                    <a:pt x="143" y="320"/>
                  </a:lnTo>
                  <a:cubicBezTo>
                    <a:pt x="0" y="404"/>
                    <a:pt x="60" y="630"/>
                    <a:pt x="227" y="630"/>
                  </a:cubicBezTo>
                  <a:cubicBezTo>
                    <a:pt x="298" y="630"/>
                    <a:pt x="298" y="606"/>
                    <a:pt x="822" y="308"/>
                  </a:cubicBezTo>
                  <a:cubicBezTo>
                    <a:pt x="893" y="261"/>
                    <a:pt x="929" y="154"/>
                    <a:pt x="881" y="82"/>
                  </a:cubicBezTo>
                  <a:cubicBezTo>
                    <a:pt x="849" y="33"/>
                    <a:pt x="794" y="1"/>
                    <a:pt x="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8409;p57">
              <a:extLst>
                <a:ext uri="{FF2B5EF4-FFF2-40B4-BE49-F238E27FC236}">
                  <a16:creationId xmlns:a16="http://schemas.microsoft.com/office/drawing/2014/main" id="{C0D8F0A0-A119-904F-8A7B-2AA80047984A}"/>
                </a:ext>
              </a:extLst>
            </p:cNvPr>
            <p:cNvSpPr/>
            <p:nvPr/>
          </p:nvSpPr>
          <p:spPr>
            <a:xfrm>
              <a:off x="4109419" y="2242472"/>
              <a:ext cx="21261" cy="26703"/>
            </a:xfrm>
            <a:custGeom>
              <a:avLst/>
              <a:gdLst/>
              <a:ahLst/>
              <a:cxnLst/>
              <a:rect l="l" t="t" r="r" b="b"/>
              <a:pathLst>
                <a:path w="668" h="839" extrusionOk="0">
                  <a:moveTo>
                    <a:pt x="496" y="0"/>
                  </a:moveTo>
                  <a:cubicBezTo>
                    <a:pt x="441" y="0"/>
                    <a:pt x="391" y="27"/>
                    <a:pt x="358" y="76"/>
                  </a:cubicBezTo>
                  <a:lnTo>
                    <a:pt x="60" y="600"/>
                  </a:lnTo>
                  <a:cubicBezTo>
                    <a:pt x="1" y="707"/>
                    <a:pt x="72" y="838"/>
                    <a:pt x="191" y="838"/>
                  </a:cubicBezTo>
                  <a:cubicBezTo>
                    <a:pt x="251" y="838"/>
                    <a:pt x="298" y="815"/>
                    <a:pt x="334" y="767"/>
                  </a:cubicBezTo>
                  <a:lnTo>
                    <a:pt x="632" y="243"/>
                  </a:lnTo>
                  <a:cubicBezTo>
                    <a:pt x="667" y="172"/>
                    <a:pt x="643" y="64"/>
                    <a:pt x="572" y="17"/>
                  </a:cubicBezTo>
                  <a:cubicBezTo>
                    <a:pt x="546" y="6"/>
                    <a:pt x="520" y="0"/>
                    <a:pt x="4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8410;p57">
              <a:extLst>
                <a:ext uri="{FF2B5EF4-FFF2-40B4-BE49-F238E27FC236}">
                  <a16:creationId xmlns:a16="http://schemas.microsoft.com/office/drawing/2014/main" id="{2F85A774-C17F-1442-BD74-BEA7E67F19A9}"/>
                </a:ext>
              </a:extLst>
            </p:cNvPr>
            <p:cNvSpPr/>
            <p:nvPr/>
          </p:nvSpPr>
          <p:spPr>
            <a:xfrm>
              <a:off x="4157924" y="2252466"/>
              <a:ext cx="10248" cy="29600"/>
            </a:xfrm>
            <a:custGeom>
              <a:avLst/>
              <a:gdLst/>
              <a:ahLst/>
              <a:cxnLst/>
              <a:rect l="l" t="t" r="r" b="b"/>
              <a:pathLst>
                <a:path w="322" h="930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62"/>
                  </a:lnTo>
                  <a:cubicBezTo>
                    <a:pt x="1" y="858"/>
                    <a:pt x="72" y="929"/>
                    <a:pt x="155" y="929"/>
                  </a:cubicBezTo>
                  <a:cubicBezTo>
                    <a:pt x="251" y="929"/>
                    <a:pt x="322" y="858"/>
                    <a:pt x="322" y="762"/>
                  </a:cubicBezTo>
                  <a:lnTo>
                    <a:pt x="322" y="167"/>
                  </a:lnTo>
                  <a:cubicBezTo>
                    <a:pt x="322" y="84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8411;p57">
              <a:extLst>
                <a:ext uri="{FF2B5EF4-FFF2-40B4-BE49-F238E27FC236}">
                  <a16:creationId xmlns:a16="http://schemas.microsoft.com/office/drawing/2014/main" id="{A17E3E70-1A2E-F441-A558-68391A1CBCEA}"/>
                </a:ext>
              </a:extLst>
            </p:cNvPr>
            <p:cNvSpPr/>
            <p:nvPr/>
          </p:nvSpPr>
          <p:spPr>
            <a:xfrm>
              <a:off x="4194685" y="2242472"/>
              <a:ext cx="21261" cy="27022"/>
            </a:xfrm>
            <a:custGeom>
              <a:avLst/>
              <a:gdLst/>
              <a:ahLst/>
              <a:cxnLst/>
              <a:rect l="l" t="t" r="r" b="b"/>
              <a:pathLst>
                <a:path w="668" h="849" extrusionOk="0">
                  <a:moveTo>
                    <a:pt x="181" y="0"/>
                  </a:moveTo>
                  <a:cubicBezTo>
                    <a:pt x="155" y="0"/>
                    <a:pt x="130" y="6"/>
                    <a:pt x="108" y="17"/>
                  </a:cubicBezTo>
                  <a:cubicBezTo>
                    <a:pt x="36" y="64"/>
                    <a:pt x="0" y="172"/>
                    <a:pt x="48" y="243"/>
                  </a:cubicBezTo>
                  <a:lnTo>
                    <a:pt x="346" y="767"/>
                  </a:lnTo>
                  <a:cubicBezTo>
                    <a:pt x="378" y="816"/>
                    <a:pt x="428" y="848"/>
                    <a:pt x="487" y="848"/>
                  </a:cubicBezTo>
                  <a:cubicBezTo>
                    <a:pt x="513" y="848"/>
                    <a:pt x="542" y="841"/>
                    <a:pt x="572" y="826"/>
                  </a:cubicBezTo>
                  <a:cubicBezTo>
                    <a:pt x="643" y="779"/>
                    <a:pt x="667" y="672"/>
                    <a:pt x="631" y="600"/>
                  </a:cubicBezTo>
                  <a:lnTo>
                    <a:pt x="334" y="76"/>
                  </a:lnTo>
                  <a:cubicBezTo>
                    <a:pt x="301" y="27"/>
                    <a:pt x="24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8412;p57">
              <a:extLst>
                <a:ext uri="{FF2B5EF4-FFF2-40B4-BE49-F238E27FC236}">
                  <a16:creationId xmlns:a16="http://schemas.microsoft.com/office/drawing/2014/main" id="{677566F2-2236-7049-A560-5E0AEDC8831A}"/>
                </a:ext>
              </a:extLst>
            </p:cNvPr>
            <p:cNvSpPr/>
            <p:nvPr/>
          </p:nvSpPr>
          <p:spPr>
            <a:xfrm>
              <a:off x="4222343" y="2215387"/>
              <a:ext cx="27690" cy="19669"/>
            </a:xfrm>
            <a:custGeom>
              <a:avLst/>
              <a:gdLst/>
              <a:ahLst/>
              <a:cxnLst/>
              <a:rect l="l" t="t" r="r" b="b"/>
              <a:pathLst>
                <a:path w="870" h="618" extrusionOk="0">
                  <a:moveTo>
                    <a:pt x="176" y="1"/>
                  </a:moveTo>
                  <a:cubicBezTo>
                    <a:pt x="118" y="1"/>
                    <a:pt x="57" y="33"/>
                    <a:pt x="24" y="82"/>
                  </a:cubicBezTo>
                  <a:cubicBezTo>
                    <a:pt x="1" y="142"/>
                    <a:pt x="13" y="249"/>
                    <a:pt x="96" y="296"/>
                  </a:cubicBezTo>
                  <a:cubicBezTo>
                    <a:pt x="632" y="594"/>
                    <a:pt x="620" y="618"/>
                    <a:pt x="691" y="618"/>
                  </a:cubicBezTo>
                  <a:cubicBezTo>
                    <a:pt x="751" y="618"/>
                    <a:pt x="798" y="594"/>
                    <a:pt x="834" y="546"/>
                  </a:cubicBezTo>
                  <a:cubicBezTo>
                    <a:pt x="870" y="475"/>
                    <a:pt x="846" y="368"/>
                    <a:pt x="775" y="320"/>
                  </a:cubicBezTo>
                  <a:lnTo>
                    <a:pt x="251" y="22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8413;p57">
              <a:extLst>
                <a:ext uri="{FF2B5EF4-FFF2-40B4-BE49-F238E27FC236}">
                  <a16:creationId xmlns:a16="http://schemas.microsoft.com/office/drawing/2014/main" id="{B0ED64D9-B710-1742-8809-02E494872786}"/>
                </a:ext>
              </a:extLst>
            </p:cNvPr>
            <p:cNvSpPr/>
            <p:nvPr/>
          </p:nvSpPr>
          <p:spPr>
            <a:xfrm>
              <a:off x="4232941" y="2177067"/>
              <a:ext cx="29600" cy="10630"/>
            </a:xfrm>
            <a:custGeom>
              <a:avLst/>
              <a:gdLst/>
              <a:ahLst/>
              <a:cxnLst/>
              <a:rect l="l" t="t" r="r" b="b"/>
              <a:pathLst>
                <a:path w="930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3"/>
                    <a:pt x="858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8414;p57">
              <a:extLst>
                <a:ext uri="{FF2B5EF4-FFF2-40B4-BE49-F238E27FC236}">
                  <a16:creationId xmlns:a16="http://schemas.microsoft.com/office/drawing/2014/main" id="{3A502276-9E6E-8445-9030-CC56BA825979}"/>
                </a:ext>
              </a:extLst>
            </p:cNvPr>
            <p:cNvSpPr/>
            <p:nvPr/>
          </p:nvSpPr>
          <p:spPr>
            <a:xfrm>
              <a:off x="4221579" y="2130694"/>
              <a:ext cx="28454" cy="19478"/>
            </a:xfrm>
            <a:custGeom>
              <a:avLst/>
              <a:gdLst/>
              <a:ahLst/>
              <a:cxnLst/>
              <a:rect l="l" t="t" r="r" b="b"/>
              <a:pathLst>
                <a:path w="894" h="612" extrusionOk="0">
                  <a:moveTo>
                    <a:pt x="706" y="0"/>
                  </a:moveTo>
                  <a:cubicBezTo>
                    <a:pt x="679" y="0"/>
                    <a:pt x="654" y="5"/>
                    <a:pt x="632" y="16"/>
                  </a:cubicBezTo>
                  <a:lnTo>
                    <a:pt x="108" y="314"/>
                  </a:lnTo>
                  <a:cubicBezTo>
                    <a:pt x="37" y="362"/>
                    <a:pt x="1" y="469"/>
                    <a:pt x="48" y="540"/>
                  </a:cubicBezTo>
                  <a:cubicBezTo>
                    <a:pt x="96" y="588"/>
                    <a:pt x="144" y="612"/>
                    <a:pt x="203" y="612"/>
                  </a:cubicBezTo>
                  <a:cubicBezTo>
                    <a:pt x="227" y="612"/>
                    <a:pt x="263" y="612"/>
                    <a:pt x="275" y="600"/>
                  </a:cubicBezTo>
                  <a:lnTo>
                    <a:pt x="799" y="302"/>
                  </a:lnTo>
                  <a:cubicBezTo>
                    <a:pt x="870" y="255"/>
                    <a:pt x="894" y="159"/>
                    <a:pt x="858" y="76"/>
                  </a:cubicBezTo>
                  <a:cubicBezTo>
                    <a:pt x="825" y="27"/>
                    <a:pt x="764" y="0"/>
                    <a:pt x="7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8415;p57">
              <a:extLst>
                <a:ext uri="{FF2B5EF4-FFF2-40B4-BE49-F238E27FC236}">
                  <a16:creationId xmlns:a16="http://schemas.microsoft.com/office/drawing/2014/main" id="{E321B2DE-CE45-CC4E-8C71-5F0AA984F72A}"/>
                </a:ext>
              </a:extLst>
            </p:cNvPr>
            <p:cNvSpPr/>
            <p:nvPr/>
          </p:nvSpPr>
          <p:spPr>
            <a:xfrm>
              <a:off x="4194685" y="2095652"/>
              <a:ext cx="20879" cy="26862"/>
            </a:xfrm>
            <a:custGeom>
              <a:avLst/>
              <a:gdLst/>
              <a:ahLst/>
              <a:cxnLst/>
              <a:rect l="l" t="t" r="r" b="b"/>
              <a:pathLst>
                <a:path w="656" h="844" extrusionOk="0">
                  <a:moveTo>
                    <a:pt x="479" y="0"/>
                  </a:moveTo>
                  <a:cubicBezTo>
                    <a:pt x="428" y="0"/>
                    <a:pt x="378" y="33"/>
                    <a:pt x="346" y="82"/>
                  </a:cubicBezTo>
                  <a:lnTo>
                    <a:pt x="48" y="606"/>
                  </a:lnTo>
                  <a:cubicBezTo>
                    <a:pt x="0" y="677"/>
                    <a:pt x="36" y="784"/>
                    <a:pt x="108" y="820"/>
                  </a:cubicBezTo>
                  <a:cubicBezTo>
                    <a:pt x="131" y="844"/>
                    <a:pt x="167" y="844"/>
                    <a:pt x="179" y="844"/>
                  </a:cubicBezTo>
                  <a:cubicBezTo>
                    <a:pt x="239" y="844"/>
                    <a:pt x="286" y="808"/>
                    <a:pt x="310" y="760"/>
                  </a:cubicBezTo>
                  <a:lnTo>
                    <a:pt x="608" y="248"/>
                  </a:lnTo>
                  <a:cubicBezTo>
                    <a:pt x="655" y="165"/>
                    <a:pt x="631" y="70"/>
                    <a:pt x="548" y="22"/>
                  </a:cubicBezTo>
                  <a:cubicBezTo>
                    <a:pt x="526" y="7"/>
                    <a:pt x="502" y="0"/>
                    <a:pt x="4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8416;p57">
            <a:extLst>
              <a:ext uri="{FF2B5EF4-FFF2-40B4-BE49-F238E27FC236}">
                <a16:creationId xmlns:a16="http://schemas.microsoft.com/office/drawing/2014/main" id="{D830C76F-C535-4B48-BC1E-5F0D257BE9F1}"/>
              </a:ext>
            </a:extLst>
          </p:cNvPr>
          <p:cNvGrpSpPr/>
          <p:nvPr/>
        </p:nvGrpSpPr>
        <p:grpSpPr>
          <a:xfrm>
            <a:off x="7123559" y="2458622"/>
            <a:ext cx="284251" cy="351694"/>
            <a:chOff x="3576626" y="1975821"/>
            <a:chExt cx="284251" cy="351694"/>
          </a:xfrm>
          <a:solidFill>
            <a:schemeClr val="accent1"/>
          </a:solidFill>
        </p:grpSpPr>
        <p:sp>
          <p:nvSpPr>
            <p:cNvPr id="418" name="Google Shape;8417;p57">
              <a:extLst>
                <a:ext uri="{FF2B5EF4-FFF2-40B4-BE49-F238E27FC236}">
                  <a16:creationId xmlns:a16="http://schemas.microsoft.com/office/drawing/2014/main" id="{9F95056F-757C-F641-A214-319210C856F9}"/>
                </a:ext>
              </a:extLst>
            </p:cNvPr>
            <p:cNvSpPr/>
            <p:nvPr/>
          </p:nvSpPr>
          <p:spPr>
            <a:xfrm>
              <a:off x="3576626" y="2145971"/>
              <a:ext cx="284251" cy="181544"/>
            </a:xfrm>
            <a:custGeom>
              <a:avLst/>
              <a:gdLst/>
              <a:ahLst/>
              <a:cxnLst/>
              <a:rect l="l" t="t" r="r" b="b"/>
              <a:pathLst>
                <a:path w="8931" h="5704" extrusionOk="0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8418;p57">
              <a:extLst>
                <a:ext uri="{FF2B5EF4-FFF2-40B4-BE49-F238E27FC236}">
                  <a16:creationId xmlns:a16="http://schemas.microsoft.com/office/drawing/2014/main" id="{34D62B7D-DCFB-C349-B845-FAA59018F751}"/>
                </a:ext>
              </a:extLst>
            </p:cNvPr>
            <p:cNvSpPr/>
            <p:nvPr/>
          </p:nvSpPr>
          <p:spPr>
            <a:xfrm>
              <a:off x="3656195" y="1975821"/>
              <a:ext cx="120149" cy="164134"/>
            </a:xfrm>
            <a:custGeom>
              <a:avLst/>
              <a:gdLst/>
              <a:ahLst/>
              <a:cxnLst/>
              <a:rect l="l" t="t" r="r" b="b"/>
              <a:pathLst>
                <a:path w="3775" h="5157" extrusionOk="0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8419;p57">
              <a:extLst>
                <a:ext uri="{FF2B5EF4-FFF2-40B4-BE49-F238E27FC236}">
                  <a16:creationId xmlns:a16="http://schemas.microsoft.com/office/drawing/2014/main" id="{1B1F0D3B-272D-5249-AABE-BB2E6A83893F}"/>
                </a:ext>
              </a:extLst>
            </p:cNvPr>
            <p:cNvSpPr/>
            <p:nvPr/>
          </p:nvSpPr>
          <p:spPr>
            <a:xfrm>
              <a:off x="3700149" y="2113380"/>
              <a:ext cx="32241" cy="10280"/>
            </a:xfrm>
            <a:custGeom>
              <a:avLst/>
              <a:gdLst/>
              <a:ahLst/>
              <a:cxnLst/>
              <a:rect l="l" t="t" r="r" b="b"/>
              <a:pathLst>
                <a:path w="1013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8420;p57">
            <a:extLst>
              <a:ext uri="{FF2B5EF4-FFF2-40B4-BE49-F238E27FC236}">
                <a16:creationId xmlns:a16="http://schemas.microsoft.com/office/drawing/2014/main" id="{0F95EFD8-C609-F546-8E02-401F6A972453}"/>
              </a:ext>
            </a:extLst>
          </p:cNvPr>
          <p:cNvGrpSpPr/>
          <p:nvPr/>
        </p:nvGrpSpPr>
        <p:grpSpPr>
          <a:xfrm>
            <a:off x="6269023" y="3372963"/>
            <a:ext cx="238770" cy="371841"/>
            <a:chOff x="2722090" y="2890162"/>
            <a:chExt cx="238770" cy="371841"/>
          </a:xfrm>
          <a:solidFill>
            <a:schemeClr val="accent1"/>
          </a:solidFill>
        </p:grpSpPr>
        <p:sp>
          <p:nvSpPr>
            <p:cNvPr id="422" name="Google Shape;8421;p57">
              <a:extLst>
                <a:ext uri="{FF2B5EF4-FFF2-40B4-BE49-F238E27FC236}">
                  <a16:creationId xmlns:a16="http://schemas.microsoft.com/office/drawing/2014/main" id="{97A74724-9FA4-C241-902B-3A498E5BE2B8}"/>
                </a:ext>
              </a:extLst>
            </p:cNvPr>
            <p:cNvSpPr/>
            <p:nvPr/>
          </p:nvSpPr>
          <p:spPr>
            <a:xfrm>
              <a:off x="2722090" y="2890162"/>
              <a:ext cx="238770" cy="371841"/>
            </a:xfrm>
            <a:custGeom>
              <a:avLst/>
              <a:gdLst/>
              <a:ahLst/>
              <a:cxnLst/>
              <a:rect l="l" t="t" r="r" b="b"/>
              <a:pathLst>
                <a:path w="7502" h="11683" extrusionOk="0">
                  <a:moveTo>
                    <a:pt x="3835" y="372"/>
                  </a:moveTo>
                  <a:lnTo>
                    <a:pt x="3966" y="419"/>
                  </a:lnTo>
                  <a:cubicBezTo>
                    <a:pt x="4132" y="491"/>
                    <a:pt x="4251" y="634"/>
                    <a:pt x="4347" y="848"/>
                  </a:cubicBezTo>
                  <a:cubicBezTo>
                    <a:pt x="4168" y="812"/>
                    <a:pt x="4001" y="788"/>
                    <a:pt x="3835" y="777"/>
                  </a:cubicBezTo>
                  <a:lnTo>
                    <a:pt x="3835" y="372"/>
                  </a:lnTo>
                  <a:close/>
                  <a:moveTo>
                    <a:pt x="6609" y="9135"/>
                  </a:moveTo>
                  <a:cubicBezTo>
                    <a:pt x="6716" y="9135"/>
                    <a:pt x="6799" y="9230"/>
                    <a:pt x="6799" y="9337"/>
                  </a:cubicBezTo>
                  <a:lnTo>
                    <a:pt x="6799" y="9528"/>
                  </a:lnTo>
                  <a:lnTo>
                    <a:pt x="6609" y="9528"/>
                  </a:lnTo>
                  <a:cubicBezTo>
                    <a:pt x="6513" y="9528"/>
                    <a:pt x="6442" y="9599"/>
                    <a:pt x="6442" y="9694"/>
                  </a:cubicBezTo>
                  <a:cubicBezTo>
                    <a:pt x="6442" y="9778"/>
                    <a:pt x="6513" y="9849"/>
                    <a:pt x="6609" y="9849"/>
                  </a:cubicBezTo>
                  <a:lnTo>
                    <a:pt x="6978" y="9849"/>
                  </a:lnTo>
                  <a:cubicBezTo>
                    <a:pt x="7085" y="9849"/>
                    <a:pt x="7168" y="9944"/>
                    <a:pt x="7168" y="10040"/>
                  </a:cubicBezTo>
                  <a:lnTo>
                    <a:pt x="7168" y="11147"/>
                  </a:lnTo>
                  <a:cubicBezTo>
                    <a:pt x="7156" y="11266"/>
                    <a:pt x="7073" y="11361"/>
                    <a:pt x="6966" y="11361"/>
                  </a:cubicBezTo>
                  <a:lnTo>
                    <a:pt x="1477" y="11361"/>
                  </a:lnTo>
                  <a:cubicBezTo>
                    <a:pt x="1370" y="11361"/>
                    <a:pt x="1275" y="11266"/>
                    <a:pt x="1275" y="11159"/>
                  </a:cubicBezTo>
                  <a:lnTo>
                    <a:pt x="1275" y="10063"/>
                  </a:lnTo>
                  <a:cubicBezTo>
                    <a:pt x="1275" y="9956"/>
                    <a:pt x="1370" y="9873"/>
                    <a:pt x="1477" y="9873"/>
                  </a:cubicBezTo>
                  <a:lnTo>
                    <a:pt x="5859" y="9873"/>
                  </a:lnTo>
                  <a:cubicBezTo>
                    <a:pt x="5954" y="9873"/>
                    <a:pt x="6025" y="9790"/>
                    <a:pt x="6025" y="9706"/>
                  </a:cubicBezTo>
                  <a:cubicBezTo>
                    <a:pt x="6025" y="9611"/>
                    <a:pt x="5954" y="9540"/>
                    <a:pt x="5859" y="9540"/>
                  </a:cubicBezTo>
                  <a:lnTo>
                    <a:pt x="1656" y="9540"/>
                  </a:lnTo>
                  <a:lnTo>
                    <a:pt x="1656" y="9337"/>
                  </a:lnTo>
                  <a:cubicBezTo>
                    <a:pt x="1656" y="9230"/>
                    <a:pt x="1739" y="9135"/>
                    <a:pt x="1846" y="9135"/>
                  </a:cubicBezTo>
                  <a:close/>
                  <a:moveTo>
                    <a:pt x="3739" y="1"/>
                  </a:moveTo>
                  <a:cubicBezTo>
                    <a:pt x="3703" y="1"/>
                    <a:pt x="3678" y="3"/>
                    <a:pt x="3668" y="3"/>
                  </a:cubicBezTo>
                  <a:cubicBezTo>
                    <a:pt x="3585" y="15"/>
                    <a:pt x="3513" y="74"/>
                    <a:pt x="3513" y="157"/>
                  </a:cubicBezTo>
                  <a:lnTo>
                    <a:pt x="3513" y="729"/>
                  </a:lnTo>
                  <a:cubicBezTo>
                    <a:pt x="3438" y="725"/>
                    <a:pt x="3373" y="724"/>
                    <a:pt x="3319" y="724"/>
                  </a:cubicBezTo>
                  <a:cubicBezTo>
                    <a:pt x="3210" y="724"/>
                    <a:pt x="3144" y="729"/>
                    <a:pt x="3120" y="729"/>
                  </a:cubicBezTo>
                  <a:cubicBezTo>
                    <a:pt x="3037" y="729"/>
                    <a:pt x="2954" y="812"/>
                    <a:pt x="2954" y="908"/>
                  </a:cubicBezTo>
                  <a:cubicBezTo>
                    <a:pt x="2954" y="991"/>
                    <a:pt x="3049" y="1074"/>
                    <a:pt x="3132" y="1074"/>
                  </a:cubicBezTo>
                  <a:cubicBezTo>
                    <a:pt x="3135" y="1074"/>
                    <a:pt x="3172" y="1073"/>
                    <a:pt x="3236" y="1073"/>
                  </a:cubicBezTo>
                  <a:cubicBezTo>
                    <a:pt x="3649" y="1073"/>
                    <a:pt x="5188" y="1135"/>
                    <a:pt x="6156" y="2062"/>
                  </a:cubicBezTo>
                  <a:cubicBezTo>
                    <a:pt x="6704" y="2586"/>
                    <a:pt x="6978" y="3301"/>
                    <a:pt x="6978" y="4194"/>
                  </a:cubicBezTo>
                  <a:cubicBezTo>
                    <a:pt x="6978" y="5158"/>
                    <a:pt x="6764" y="5753"/>
                    <a:pt x="6549" y="6408"/>
                  </a:cubicBezTo>
                  <a:cubicBezTo>
                    <a:pt x="6323" y="7063"/>
                    <a:pt x="6085" y="7742"/>
                    <a:pt x="6073" y="8778"/>
                  </a:cubicBezTo>
                  <a:lnTo>
                    <a:pt x="2120" y="8778"/>
                  </a:lnTo>
                  <a:cubicBezTo>
                    <a:pt x="2084" y="8694"/>
                    <a:pt x="2025" y="8492"/>
                    <a:pt x="2025" y="8218"/>
                  </a:cubicBezTo>
                  <a:cubicBezTo>
                    <a:pt x="2025" y="7766"/>
                    <a:pt x="2299" y="6730"/>
                    <a:pt x="4168" y="4860"/>
                  </a:cubicBezTo>
                  <a:cubicBezTo>
                    <a:pt x="4227" y="4801"/>
                    <a:pt x="4227" y="4729"/>
                    <a:pt x="4192" y="4658"/>
                  </a:cubicBezTo>
                  <a:cubicBezTo>
                    <a:pt x="4157" y="4606"/>
                    <a:pt x="4109" y="4573"/>
                    <a:pt x="4058" y="4573"/>
                  </a:cubicBezTo>
                  <a:cubicBezTo>
                    <a:pt x="4040" y="4573"/>
                    <a:pt x="4020" y="4577"/>
                    <a:pt x="4001" y="4587"/>
                  </a:cubicBezTo>
                  <a:cubicBezTo>
                    <a:pt x="4001" y="4587"/>
                    <a:pt x="3902" y="4611"/>
                    <a:pt x="3741" y="4611"/>
                  </a:cubicBezTo>
                  <a:cubicBezTo>
                    <a:pt x="3530" y="4611"/>
                    <a:pt x="3214" y="4569"/>
                    <a:pt x="2882" y="4372"/>
                  </a:cubicBezTo>
                  <a:cubicBezTo>
                    <a:pt x="2803" y="4328"/>
                    <a:pt x="2715" y="4306"/>
                    <a:pt x="2627" y="4306"/>
                  </a:cubicBezTo>
                  <a:cubicBezTo>
                    <a:pt x="2503" y="4306"/>
                    <a:pt x="2379" y="4348"/>
                    <a:pt x="2275" y="4432"/>
                  </a:cubicBezTo>
                  <a:cubicBezTo>
                    <a:pt x="2058" y="4611"/>
                    <a:pt x="1655" y="4842"/>
                    <a:pt x="1053" y="4842"/>
                  </a:cubicBezTo>
                  <a:cubicBezTo>
                    <a:pt x="895" y="4842"/>
                    <a:pt x="723" y="4826"/>
                    <a:pt x="537" y="4789"/>
                  </a:cubicBezTo>
                  <a:lnTo>
                    <a:pt x="382" y="4075"/>
                  </a:lnTo>
                  <a:lnTo>
                    <a:pt x="2156" y="2301"/>
                  </a:lnTo>
                  <a:cubicBezTo>
                    <a:pt x="2180" y="2277"/>
                    <a:pt x="2203" y="2229"/>
                    <a:pt x="2203" y="2193"/>
                  </a:cubicBezTo>
                  <a:lnTo>
                    <a:pt x="2203" y="1967"/>
                  </a:lnTo>
                  <a:cubicBezTo>
                    <a:pt x="2203" y="1860"/>
                    <a:pt x="2275" y="1789"/>
                    <a:pt x="2382" y="1777"/>
                  </a:cubicBezTo>
                  <a:cubicBezTo>
                    <a:pt x="2501" y="1764"/>
                    <a:pt x="2692" y="1750"/>
                    <a:pt x="2929" y="1750"/>
                  </a:cubicBezTo>
                  <a:cubicBezTo>
                    <a:pt x="3355" y="1750"/>
                    <a:pt x="3928" y="1796"/>
                    <a:pt x="4501" y="1979"/>
                  </a:cubicBezTo>
                  <a:cubicBezTo>
                    <a:pt x="4522" y="1987"/>
                    <a:pt x="4544" y="1991"/>
                    <a:pt x="4565" y="1991"/>
                  </a:cubicBezTo>
                  <a:cubicBezTo>
                    <a:pt x="4639" y="1991"/>
                    <a:pt x="4706" y="1943"/>
                    <a:pt x="4716" y="1860"/>
                  </a:cubicBezTo>
                  <a:cubicBezTo>
                    <a:pt x="4739" y="1777"/>
                    <a:pt x="4704" y="1670"/>
                    <a:pt x="4597" y="1658"/>
                  </a:cubicBezTo>
                  <a:cubicBezTo>
                    <a:pt x="3956" y="1457"/>
                    <a:pt x="3315" y="1408"/>
                    <a:pt x="2856" y="1408"/>
                  </a:cubicBezTo>
                  <a:cubicBezTo>
                    <a:pt x="2632" y="1408"/>
                    <a:pt x="2451" y="1420"/>
                    <a:pt x="2334" y="1431"/>
                  </a:cubicBezTo>
                  <a:cubicBezTo>
                    <a:pt x="2049" y="1455"/>
                    <a:pt x="1846" y="1681"/>
                    <a:pt x="1846" y="1967"/>
                  </a:cubicBezTo>
                  <a:lnTo>
                    <a:pt x="1846" y="2110"/>
                  </a:lnTo>
                  <a:lnTo>
                    <a:pt x="60" y="3896"/>
                  </a:lnTo>
                  <a:cubicBezTo>
                    <a:pt x="13" y="3944"/>
                    <a:pt x="1" y="4003"/>
                    <a:pt x="13" y="4051"/>
                  </a:cubicBezTo>
                  <a:lnTo>
                    <a:pt x="191" y="4956"/>
                  </a:lnTo>
                  <a:cubicBezTo>
                    <a:pt x="203" y="5015"/>
                    <a:pt x="251" y="5075"/>
                    <a:pt x="310" y="5087"/>
                  </a:cubicBezTo>
                  <a:cubicBezTo>
                    <a:pt x="569" y="5151"/>
                    <a:pt x="806" y="5178"/>
                    <a:pt x="1022" y="5178"/>
                  </a:cubicBezTo>
                  <a:cubicBezTo>
                    <a:pt x="1722" y="5178"/>
                    <a:pt x="2199" y="4897"/>
                    <a:pt x="2453" y="4706"/>
                  </a:cubicBezTo>
                  <a:cubicBezTo>
                    <a:pt x="2497" y="4669"/>
                    <a:pt x="2550" y="4655"/>
                    <a:pt x="2598" y="4655"/>
                  </a:cubicBezTo>
                  <a:cubicBezTo>
                    <a:pt x="2628" y="4655"/>
                    <a:pt x="2657" y="4661"/>
                    <a:pt x="2680" y="4670"/>
                  </a:cubicBezTo>
                  <a:cubicBezTo>
                    <a:pt x="3001" y="4872"/>
                    <a:pt x="3335" y="4932"/>
                    <a:pt x="3573" y="4944"/>
                  </a:cubicBezTo>
                  <a:cubicBezTo>
                    <a:pt x="1977" y="6611"/>
                    <a:pt x="1632" y="7635"/>
                    <a:pt x="1632" y="8218"/>
                  </a:cubicBezTo>
                  <a:cubicBezTo>
                    <a:pt x="1632" y="8456"/>
                    <a:pt x="1680" y="8647"/>
                    <a:pt x="1727" y="8778"/>
                  </a:cubicBezTo>
                  <a:cubicBezTo>
                    <a:pt x="1465" y="8825"/>
                    <a:pt x="1275" y="9051"/>
                    <a:pt x="1275" y="9313"/>
                  </a:cubicBezTo>
                  <a:lnTo>
                    <a:pt x="1275" y="9540"/>
                  </a:lnTo>
                  <a:cubicBezTo>
                    <a:pt x="1072" y="9611"/>
                    <a:pt x="906" y="9801"/>
                    <a:pt x="906" y="10040"/>
                  </a:cubicBezTo>
                  <a:lnTo>
                    <a:pt x="906" y="11147"/>
                  </a:lnTo>
                  <a:cubicBezTo>
                    <a:pt x="906" y="11445"/>
                    <a:pt x="1144" y="11683"/>
                    <a:pt x="1441" y="11683"/>
                  </a:cubicBezTo>
                  <a:lnTo>
                    <a:pt x="6930" y="11683"/>
                  </a:lnTo>
                  <a:cubicBezTo>
                    <a:pt x="7228" y="11683"/>
                    <a:pt x="7466" y="11445"/>
                    <a:pt x="7466" y="11147"/>
                  </a:cubicBezTo>
                  <a:lnTo>
                    <a:pt x="7466" y="10040"/>
                  </a:lnTo>
                  <a:cubicBezTo>
                    <a:pt x="7502" y="9825"/>
                    <a:pt x="7347" y="9611"/>
                    <a:pt x="7145" y="9551"/>
                  </a:cubicBezTo>
                  <a:lnTo>
                    <a:pt x="7145" y="9337"/>
                  </a:lnTo>
                  <a:cubicBezTo>
                    <a:pt x="7145" y="9039"/>
                    <a:pt x="6906" y="8801"/>
                    <a:pt x="6609" y="8801"/>
                  </a:cubicBezTo>
                  <a:lnTo>
                    <a:pt x="6418" y="8801"/>
                  </a:lnTo>
                  <a:cubicBezTo>
                    <a:pt x="6442" y="7801"/>
                    <a:pt x="6656" y="7158"/>
                    <a:pt x="6871" y="6527"/>
                  </a:cubicBezTo>
                  <a:cubicBezTo>
                    <a:pt x="7097" y="5896"/>
                    <a:pt x="7323" y="5229"/>
                    <a:pt x="7323" y="4206"/>
                  </a:cubicBezTo>
                  <a:cubicBezTo>
                    <a:pt x="7323" y="3229"/>
                    <a:pt x="7014" y="2420"/>
                    <a:pt x="6394" y="1824"/>
                  </a:cubicBezTo>
                  <a:cubicBezTo>
                    <a:pt x="5906" y="1372"/>
                    <a:pt x="5299" y="1098"/>
                    <a:pt x="4751" y="931"/>
                  </a:cubicBezTo>
                  <a:cubicBezTo>
                    <a:pt x="4632" y="431"/>
                    <a:pt x="4358" y="205"/>
                    <a:pt x="4156" y="98"/>
                  </a:cubicBezTo>
                  <a:cubicBezTo>
                    <a:pt x="3986" y="13"/>
                    <a:pt x="3828" y="1"/>
                    <a:pt x="3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8422;p57">
              <a:extLst>
                <a:ext uri="{FF2B5EF4-FFF2-40B4-BE49-F238E27FC236}">
                  <a16:creationId xmlns:a16="http://schemas.microsoft.com/office/drawing/2014/main" id="{6A2BF0F5-8936-F041-B8CA-E2000B74D196}"/>
                </a:ext>
              </a:extLst>
            </p:cNvPr>
            <p:cNvSpPr/>
            <p:nvPr/>
          </p:nvSpPr>
          <p:spPr>
            <a:xfrm>
              <a:off x="2882023" y="2951111"/>
              <a:ext cx="21993" cy="16837"/>
            </a:xfrm>
            <a:custGeom>
              <a:avLst/>
              <a:gdLst/>
              <a:ahLst/>
              <a:cxnLst/>
              <a:rect l="l" t="t" r="r" b="b"/>
              <a:pathLst>
                <a:path w="691" h="529" extrusionOk="0">
                  <a:moveTo>
                    <a:pt x="202" y="0"/>
                  </a:moveTo>
                  <a:cubicBezTo>
                    <a:pt x="138" y="0"/>
                    <a:pt x="81" y="30"/>
                    <a:pt x="48" y="88"/>
                  </a:cubicBezTo>
                  <a:cubicBezTo>
                    <a:pt x="0" y="183"/>
                    <a:pt x="36" y="290"/>
                    <a:pt x="119" y="338"/>
                  </a:cubicBezTo>
                  <a:cubicBezTo>
                    <a:pt x="215" y="374"/>
                    <a:pt x="298" y="433"/>
                    <a:pt x="393" y="493"/>
                  </a:cubicBezTo>
                  <a:cubicBezTo>
                    <a:pt x="417" y="517"/>
                    <a:pt x="453" y="528"/>
                    <a:pt x="476" y="528"/>
                  </a:cubicBezTo>
                  <a:cubicBezTo>
                    <a:pt x="536" y="528"/>
                    <a:pt x="584" y="493"/>
                    <a:pt x="631" y="457"/>
                  </a:cubicBezTo>
                  <a:cubicBezTo>
                    <a:pt x="691" y="362"/>
                    <a:pt x="655" y="255"/>
                    <a:pt x="584" y="195"/>
                  </a:cubicBezTo>
                  <a:cubicBezTo>
                    <a:pt x="488" y="136"/>
                    <a:pt x="393" y="76"/>
                    <a:pt x="286" y="16"/>
                  </a:cubicBezTo>
                  <a:cubicBezTo>
                    <a:pt x="257" y="6"/>
                    <a:pt x="229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8423;p57">
              <a:extLst>
                <a:ext uri="{FF2B5EF4-FFF2-40B4-BE49-F238E27FC236}">
                  <a16:creationId xmlns:a16="http://schemas.microsoft.com/office/drawing/2014/main" id="{75C87E72-E511-BA47-8A83-A4D84B4CB934}"/>
                </a:ext>
              </a:extLst>
            </p:cNvPr>
            <p:cNvSpPr/>
            <p:nvPr/>
          </p:nvSpPr>
          <p:spPr>
            <a:xfrm>
              <a:off x="2804332" y="2960341"/>
              <a:ext cx="11012" cy="15946"/>
            </a:xfrm>
            <a:custGeom>
              <a:avLst/>
              <a:gdLst/>
              <a:ahLst/>
              <a:cxnLst/>
              <a:rect l="l" t="t" r="r" b="b"/>
              <a:pathLst>
                <a:path w="346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" name="Google Shape;8424;p57">
            <a:extLst>
              <a:ext uri="{FF2B5EF4-FFF2-40B4-BE49-F238E27FC236}">
                <a16:creationId xmlns:a16="http://schemas.microsoft.com/office/drawing/2014/main" id="{8F2DE598-B716-9743-B86F-9643C862EB92}"/>
              </a:ext>
            </a:extLst>
          </p:cNvPr>
          <p:cNvSpPr/>
          <p:nvPr/>
        </p:nvSpPr>
        <p:spPr>
          <a:xfrm>
            <a:off x="9022832" y="2451899"/>
            <a:ext cx="361147" cy="360797"/>
          </a:xfrm>
          <a:custGeom>
            <a:avLst/>
            <a:gdLst/>
            <a:ahLst/>
            <a:cxnLst/>
            <a:rect l="l" t="t" r="r" b="b"/>
            <a:pathLst>
              <a:path w="11347" h="11336" extrusionOk="0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6" name="Google Shape;8425;p57">
            <a:extLst>
              <a:ext uri="{FF2B5EF4-FFF2-40B4-BE49-F238E27FC236}">
                <a16:creationId xmlns:a16="http://schemas.microsoft.com/office/drawing/2014/main" id="{C9502005-1C9D-FD48-8717-8C6FDA7885BF}"/>
              </a:ext>
            </a:extLst>
          </p:cNvPr>
          <p:cNvGrpSpPr/>
          <p:nvPr/>
        </p:nvGrpSpPr>
        <p:grpSpPr>
          <a:xfrm>
            <a:off x="9463547" y="2452663"/>
            <a:ext cx="361147" cy="361147"/>
            <a:chOff x="6216367" y="1970156"/>
            <a:chExt cx="361147" cy="361147"/>
          </a:xfrm>
          <a:solidFill>
            <a:schemeClr val="accent1"/>
          </a:solidFill>
        </p:grpSpPr>
        <p:sp>
          <p:nvSpPr>
            <p:cNvPr id="427" name="Google Shape;8426;p57">
              <a:extLst>
                <a:ext uri="{FF2B5EF4-FFF2-40B4-BE49-F238E27FC236}">
                  <a16:creationId xmlns:a16="http://schemas.microsoft.com/office/drawing/2014/main" id="{8982E1EE-285E-2A42-8125-E5F0DE6CD3CA}"/>
                </a:ext>
              </a:extLst>
            </p:cNvPr>
            <p:cNvSpPr/>
            <p:nvPr/>
          </p:nvSpPr>
          <p:spPr>
            <a:xfrm>
              <a:off x="6247813" y="2069522"/>
              <a:ext cx="329701" cy="261781"/>
            </a:xfrm>
            <a:custGeom>
              <a:avLst/>
              <a:gdLst/>
              <a:ahLst/>
              <a:cxnLst/>
              <a:rect l="l" t="t" r="r" b="b"/>
              <a:pathLst>
                <a:path w="10359" h="8225" extrusionOk="0">
                  <a:moveTo>
                    <a:pt x="9663" y="0"/>
                  </a:moveTo>
                  <a:cubicBezTo>
                    <a:pt x="9637" y="0"/>
                    <a:pt x="9611" y="7"/>
                    <a:pt x="9585" y="22"/>
                  </a:cubicBezTo>
                  <a:cubicBezTo>
                    <a:pt x="9490" y="69"/>
                    <a:pt x="9466" y="153"/>
                    <a:pt x="9502" y="248"/>
                  </a:cubicBezTo>
                  <a:cubicBezTo>
                    <a:pt x="9847" y="962"/>
                    <a:pt x="10026" y="1736"/>
                    <a:pt x="10026" y="2534"/>
                  </a:cubicBezTo>
                  <a:cubicBezTo>
                    <a:pt x="10026" y="3963"/>
                    <a:pt x="9478" y="5308"/>
                    <a:pt x="8466" y="6320"/>
                  </a:cubicBezTo>
                  <a:cubicBezTo>
                    <a:pt x="7454" y="7332"/>
                    <a:pt x="6108" y="7880"/>
                    <a:pt x="4680" y="7880"/>
                  </a:cubicBezTo>
                  <a:cubicBezTo>
                    <a:pt x="3834" y="7880"/>
                    <a:pt x="3037" y="7689"/>
                    <a:pt x="2287" y="7308"/>
                  </a:cubicBezTo>
                  <a:cubicBezTo>
                    <a:pt x="1667" y="6999"/>
                    <a:pt x="1096" y="6558"/>
                    <a:pt x="632" y="6022"/>
                  </a:cubicBezTo>
                  <a:lnTo>
                    <a:pt x="632" y="6022"/>
                  </a:lnTo>
                  <a:lnTo>
                    <a:pt x="1286" y="6237"/>
                  </a:lnTo>
                  <a:cubicBezTo>
                    <a:pt x="1308" y="6245"/>
                    <a:pt x="1329" y="6249"/>
                    <a:pt x="1350" y="6249"/>
                  </a:cubicBezTo>
                  <a:cubicBezTo>
                    <a:pt x="1417" y="6249"/>
                    <a:pt x="1473" y="6206"/>
                    <a:pt x="1501" y="6141"/>
                  </a:cubicBezTo>
                  <a:cubicBezTo>
                    <a:pt x="1525" y="6046"/>
                    <a:pt x="1489" y="5963"/>
                    <a:pt x="1394" y="5927"/>
                  </a:cubicBezTo>
                  <a:lnTo>
                    <a:pt x="215" y="5546"/>
                  </a:lnTo>
                  <a:cubicBezTo>
                    <a:pt x="197" y="5539"/>
                    <a:pt x="180" y="5536"/>
                    <a:pt x="163" y="5536"/>
                  </a:cubicBezTo>
                  <a:cubicBezTo>
                    <a:pt x="122" y="5536"/>
                    <a:pt x="85" y="5553"/>
                    <a:pt x="60" y="5570"/>
                  </a:cubicBezTo>
                  <a:cubicBezTo>
                    <a:pt x="12" y="5606"/>
                    <a:pt x="1" y="5665"/>
                    <a:pt x="1" y="5725"/>
                  </a:cubicBezTo>
                  <a:lnTo>
                    <a:pt x="191" y="7094"/>
                  </a:lnTo>
                  <a:cubicBezTo>
                    <a:pt x="203" y="7177"/>
                    <a:pt x="274" y="7237"/>
                    <a:pt x="358" y="7237"/>
                  </a:cubicBezTo>
                  <a:lnTo>
                    <a:pt x="382" y="7237"/>
                  </a:lnTo>
                  <a:cubicBezTo>
                    <a:pt x="477" y="7225"/>
                    <a:pt x="536" y="7130"/>
                    <a:pt x="512" y="7046"/>
                  </a:cubicBezTo>
                  <a:lnTo>
                    <a:pt x="417" y="6272"/>
                  </a:lnTo>
                  <a:lnTo>
                    <a:pt x="417" y="6272"/>
                  </a:lnTo>
                  <a:cubicBezTo>
                    <a:pt x="893" y="6820"/>
                    <a:pt x="1489" y="7284"/>
                    <a:pt x="2120" y="7606"/>
                  </a:cubicBezTo>
                  <a:cubicBezTo>
                    <a:pt x="2918" y="8011"/>
                    <a:pt x="3775" y="8225"/>
                    <a:pt x="4680" y="8225"/>
                  </a:cubicBezTo>
                  <a:cubicBezTo>
                    <a:pt x="6204" y="8225"/>
                    <a:pt x="7621" y="7630"/>
                    <a:pt x="8692" y="6558"/>
                  </a:cubicBezTo>
                  <a:cubicBezTo>
                    <a:pt x="9764" y="5487"/>
                    <a:pt x="10359" y="4058"/>
                    <a:pt x="10359" y="2558"/>
                  </a:cubicBezTo>
                  <a:cubicBezTo>
                    <a:pt x="10359" y="1677"/>
                    <a:pt x="10157" y="855"/>
                    <a:pt x="9799" y="93"/>
                  </a:cubicBezTo>
                  <a:cubicBezTo>
                    <a:pt x="9775" y="35"/>
                    <a:pt x="9721" y="0"/>
                    <a:pt x="9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8427;p57">
              <a:extLst>
                <a:ext uri="{FF2B5EF4-FFF2-40B4-BE49-F238E27FC236}">
                  <a16:creationId xmlns:a16="http://schemas.microsoft.com/office/drawing/2014/main" id="{099A83CC-612E-EA43-A1D3-21C97FE22745}"/>
                </a:ext>
              </a:extLst>
            </p:cNvPr>
            <p:cNvSpPr/>
            <p:nvPr/>
          </p:nvSpPr>
          <p:spPr>
            <a:xfrm>
              <a:off x="6216367" y="1970156"/>
              <a:ext cx="329701" cy="260731"/>
            </a:xfrm>
            <a:custGeom>
              <a:avLst/>
              <a:gdLst/>
              <a:ahLst/>
              <a:cxnLst/>
              <a:rect l="l" t="t" r="r" b="b"/>
              <a:pathLst>
                <a:path w="10359" h="8192" extrusionOk="0">
                  <a:moveTo>
                    <a:pt x="5668" y="0"/>
                  </a:moveTo>
                  <a:cubicBezTo>
                    <a:pt x="4156" y="0"/>
                    <a:pt x="2739" y="596"/>
                    <a:pt x="1667" y="1667"/>
                  </a:cubicBezTo>
                  <a:cubicBezTo>
                    <a:pt x="596" y="2739"/>
                    <a:pt x="0" y="4168"/>
                    <a:pt x="0" y="5680"/>
                  </a:cubicBezTo>
                  <a:cubicBezTo>
                    <a:pt x="0" y="6525"/>
                    <a:pt x="179" y="7346"/>
                    <a:pt x="548" y="8097"/>
                  </a:cubicBezTo>
                  <a:cubicBezTo>
                    <a:pt x="584" y="8156"/>
                    <a:pt x="643" y="8192"/>
                    <a:pt x="703" y="8192"/>
                  </a:cubicBezTo>
                  <a:cubicBezTo>
                    <a:pt x="727" y="8192"/>
                    <a:pt x="750" y="8192"/>
                    <a:pt x="774" y="8180"/>
                  </a:cubicBezTo>
                  <a:cubicBezTo>
                    <a:pt x="858" y="8132"/>
                    <a:pt x="893" y="8037"/>
                    <a:pt x="846" y="7954"/>
                  </a:cubicBezTo>
                  <a:cubicBezTo>
                    <a:pt x="512" y="7239"/>
                    <a:pt x="334" y="6465"/>
                    <a:pt x="334" y="5656"/>
                  </a:cubicBezTo>
                  <a:cubicBezTo>
                    <a:pt x="334" y="4227"/>
                    <a:pt x="881" y="2894"/>
                    <a:pt x="1893" y="1882"/>
                  </a:cubicBezTo>
                  <a:cubicBezTo>
                    <a:pt x="2905" y="869"/>
                    <a:pt x="4239" y="322"/>
                    <a:pt x="5668" y="322"/>
                  </a:cubicBezTo>
                  <a:cubicBezTo>
                    <a:pt x="7239" y="322"/>
                    <a:pt x="8704" y="989"/>
                    <a:pt x="9716" y="2179"/>
                  </a:cubicBezTo>
                  <a:lnTo>
                    <a:pt x="9061" y="1953"/>
                  </a:lnTo>
                  <a:cubicBezTo>
                    <a:pt x="9044" y="1948"/>
                    <a:pt x="9027" y="1946"/>
                    <a:pt x="9010" y="1946"/>
                  </a:cubicBezTo>
                  <a:cubicBezTo>
                    <a:pt x="8942" y="1946"/>
                    <a:pt x="8878" y="1984"/>
                    <a:pt x="8859" y="2060"/>
                  </a:cubicBezTo>
                  <a:cubicBezTo>
                    <a:pt x="8823" y="2143"/>
                    <a:pt x="8870" y="2239"/>
                    <a:pt x="8966" y="2263"/>
                  </a:cubicBezTo>
                  <a:lnTo>
                    <a:pt x="10133" y="2655"/>
                  </a:lnTo>
                  <a:cubicBezTo>
                    <a:pt x="10156" y="2655"/>
                    <a:pt x="10168" y="2667"/>
                    <a:pt x="10192" y="2667"/>
                  </a:cubicBezTo>
                  <a:cubicBezTo>
                    <a:pt x="10240" y="2667"/>
                    <a:pt x="10275" y="2655"/>
                    <a:pt x="10299" y="2620"/>
                  </a:cubicBezTo>
                  <a:cubicBezTo>
                    <a:pt x="10347" y="2596"/>
                    <a:pt x="10359" y="2536"/>
                    <a:pt x="10359" y="2477"/>
                  </a:cubicBezTo>
                  <a:lnTo>
                    <a:pt x="10168" y="1108"/>
                  </a:lnTo>
                  <a:cubicBezTo>
                    <a:pt x="10158" y="1027"/>
                    <a:pt x="10088" y="971"/>
                    <a:pt x="10016" y="971"/>
                  </a:cubicBezTo>
                  <a:cubicBezTo>
                    <a:pt x="10003" y="971"/>
                    <a:pt x="9990" y="973"/>
                    <a:pt x="9978" y="977"/>
                  </a:cubicBezTo>
                  <a:cubicBezTo>
                    <a:pt x="9882" y="989"/>
                    <a:pt x="9823" y="1072"/>
                    <a:pt x="9835" y="1167"/>
                  </a:cubicBezTo>
                  <a:lnTo>
                    <a:pt x="9942" y="1941"/>
                  </a:lnTo>
                  <a:cubicBezTo>
                    <a:pt x="8870" y="703"/>
                    <a:pt x="7323" y="0"/>
                    <a:pt x="5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8428;p57">
              <a:extLst>
                <a:ext uri="{FF2B5EF4-FFF2-40B4-BE49-F238E27FC236}">
                  <a16:creationId xmlns:a16="http://schemas.microsoft.com/office/drawing/2014/main" id="{E0B4185D-145E-E340-96FE-D3611526618D}"/>
                </a:ext>
              </a:extLst>
            </p:cNvPr>
            <p:cNvSpPr/>
            <p:nvPr/>
          </p:nvSpPr>
          <p:spPr>
            <a:xfrm>
              <a:off x="6351252" y="2064875"/>
              <a:ext cx="17855" cy="28072"/>
            </a:xfrm>
            <a:custGeom>
              <a:avLst/>
              <a:gdLst/>
              <a:ahLst/>
              <a:cxnLst/>
              <a:rect l="l" t="t" r="r" b="b"/>
              <a:pathLst>
                <a:path w="561" h="882" extrusionOk="0">
                  <a:moveTo>
                    <a:pt x="358" y="1"/>
                  </a:moveTo>
                  <a:cubicBezTo>
                    <a:pt x="275" y="1"/>
                    <a:pt x="203" y="84"/>
                    <a:pt x="203" y="168"/>
                  </a:cubicBezTo>
                  <a:lnTo>
                    <a:pt x="203" y="477"/>
                  </a:lnTo>
                  <a:lnTo>
                    <a:pt x="84" y="596"/>
                  </a:lnTo>
                  <a:cubicBezTo>
                    <a:pt x="25" y="656"/>
                    <a:pt x="1" y="763"/>
                    <a:pt x="84" y="834"/>
                  </a:cubicBezTo>
                  <a:cubicBezTo>
                    <a:pt x="108" y="870"/>
                    <a:pt x="156" y="882"/>
                    <a:pt x="203" y="882"/>
                  </a:cubicBezTo>
                  <a:cubicBezTo>
                    <a:pt x="239" y="882"/>
                    <a:pt x="287" y="870"/>
                    <a:pt x="322" y="834"/>
                  </a:cubicBezTo>
                  <a:lnTo>
                    <a:pt x="501" y="680"/>
                  </a:lnTo>
                  <a:cubicBezTo>
                    <a:pt x="525" y="644"/>
                    <a:pt x="561" y="596"/>
                    <a:pt x="537" y="560"/>
                  </a:cubicBezTo>
                  <a:lnTo>
                    <a:pt x="525" y="168"/>
                  </a:lnTo>
                  <a:cubicBezTo>
                    <a:pt x="525" y="84"/>
                    <a:pt x="453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8429;p57">
              <a:extLst>
                <a:ext uri="{FF2B5EF4-FFF2-40B4-BE49-F238E27FC236}">
                  <a16:creationId xmlns:a16="http://schemas.microsoft.com/office/drawing/2014/main" id="{E79A0703-66AB-4F4F-A35B-F15A3933AA67}"/>
                </a:ext>
              </a:extLst>
            </p:cNvPr>
            <p:cNvSpPr/>
            <p:nvPr/>
          </p:nvSpPr>
          <p:spPr>
            <a:xfrm>
              <a:off x="6260321" y="2016688"/>
              <a:ext cx="272857" cy="269929"/>
            </a:xfrm>
            <a:custGeom>
              <a:avLst/>
              <a:gdLst/>
              <a:ahLst/>
              <a:cxnLst/>
              <a:rect l="l" t="t" r="r" b="b"/>
              <a:pathLst>
                <a:path w="8573" h="8481" extrusionOk="0">
                  <a:moveTo>
                    <a:pt x="2822" y="3182"/>
                  </a:moveTo>
                  <a:lnTo>
                    <a:pt x="3037" y="3217"/>
                  </a:lnTo>
                  <a:lnTo>
                    <a:pt x="3144" y="3217"/>
                  </a:lnTo>
                  <a:lnTo>
                    <a:pt x="2965" y="3598"/>
                  </a:lnTo>
                  <a:lnTo>
                    <a:pt x="2679" y="3527"/>
                  </a:lnTo>
                  <a:lnTo>
                    <a:pt x="2822" y="3182"/>
                  </a:lnTo>
                  <a:close/>
                  <a:moveTo>
                    <a:pt x="3918" y="3110"/>
                  </a:moveTo>
                  <a:lnTo>
                    <a:pt x="4251" y="3515"/>
                  </a:lnTo>
                  <a:lnTo>
                    <a:pt x="4203" y="3634"/>
                  </a:lnTo>
                  <a:cubicBezTo>
                    <a:pt x="4168" y="3718"/>
                    <a:pt x="4215" y="3813"/>
                    <a:pt x="4310" y="3837"/>
                  </a:cubicBezTo>
                  <a:cubicBezTo>
                    <a:pt x="4322" y="3837"/>
                    <a:pt x="4334" y="3860"/>
                    <a:pt x="4370" y="3860"/>
                  </a:cubicBezTo>
                  <a:cubicBezTo>
                    <a:pt x="4441" y="3860"/>
                    <a:pt x="4501" y="3813"/>
                    <a:pt x="4525" y="3741"/>
                  </a:cubicBezTo>
                  <a:lnTo>
                    <a:pt x="4572" y="3622"/>
                  </a:lnTo>
                  <a:cubicBezTo>
                    <a:pt x="4608" y="3515"/>
                    <a:pt x="4584" y="3408"/>
                    <a:pt x="4513" y="3325"/>
                  </a:cubicBezTo>
                  <a:lnTo>
                    <a:pt x="4430" y="3217"/>
                  </a:lnTo>
                  <a:lnTo>
                    <a:pt x="4727" y="3444"/>
                  </a:lnTo>
                  <a:cubicBezTo>
                    <a:pt x="4749" y="3458"/>
                    <a:pt x="4780" y="3469"/>
                    <a:pt x="4815" y="3469"/>
                  </a:cubicBezTo>
                  <a:cubicBezTo>
                    <a:pt x="4836" y="3469"/>
                    <a:pt x="4859" y="3465"/>
                    <a:pt x="4882" y="3456"/>
                  </a:cubicBezTo>
                  <a:lnTo>
                    <a:pt x="5096" y="3360"/>
                  </a:lnTo>
                  <a:lnTo>
                    <a:pt x="5227" y="3515"/>
                  </a:lnTo>
                  <a:cubicBezTo>
                    <a:pt x="5263" y="3563"/>
                    <a:pt x="5323" y="3575"/>
                    <a:pt x="5358" y="3575"/>
                  </a:cubicBezTo>
                  <a:lnTo>
                    <a:pt x="5775" y="3539"/>
                  </a:lnTo>
                  <a:lnTo>
                    <a:pt x="5799" y="3622"/>
                  </a:lnTo>
                  <a:cubicBezTo>
                    <a:pt x="5811" y="3658"/>
                    <a:pt x="5775" y="3694"/>
                    <a:pt x="5775" y="3706"/>
                  </a:cubicBezTo>
                  <a:cubicBezTo>
                    <a:pt x="5763" y="3718"/>
                    <a:pt x="5739" y="3753"/>
                    <a:pt x="5692" y="3753"/>
                  </a:cubicBezTo>
                  <a:lnTo>
                    <a:pt x="4977" y="3813"/>
                  </a:lnTo>
                  <a:cubicBezTo>
                    <a:pt x="4882" y="3813"/>
                    <a:pt x="4811" y="3872"/>
                    <a:pt x="4751" y="3944"/>
                  </a:cubicBezTo>
                  <a:cubicBezTo>
                    <a:pt x="4727" y="4003"/>
                    <a:pt x="4691" y="4063"/>
                    <a:pt x="4703" y="4122"/>
                  </a:cubicBezTo>
                  <a:lnTo>
                    <a:pt x="4227" y="3956"/>
                  </a:lnTo>
                  <a:cubicBezTo>
                    <a:pt x="4215" y="3956"/>
                    <a:pt x="4215" y="3944"/>
                    <a:pt x="4203" y="3932"/>
                  </a:cubicBezTo>
                  <a:cubicBezTo>
                    <a:pt x="4168" y="3753"/>
                    <a:pt x="4025" y="3610"/>
                    <a:pt x="3846" y="3610"/>
                  </a:cubicBezTo>
                  <a:lnTo>
                    <a:pt x="3834" y="3610"/>
                  </a:lnTo>
                  <a:lnTo>
                    <a:pt x="3322" y="3634"/>
                  </a:lnTo>
                  <a:lnTo>
                    <a:pt x="3477" y="3289"/>
                  </a:lnTo>
                  <a:cubicBezTo>
                    <a:pt x="3489" y="3265"/>
                    <a:pt x="3513" y="3229"/>
                    <a:pt x="3548" y="3229"/>
                  </a:cubicBezTo>
                  <a:lnTo>
                    <a:pt x="3918" y="3110"/>
                  </a:lnTo>
                  <a:close/>
                  <a:moveTo>
                    <a:pt x="7775" y="3646"/>
                  </a:moveTo>
                  <a:cubicBezTo>
                    <a:pt x="7787" y="3646"/>
                    <a:pt x="7835" y="3646"/>
                    <a:pt x="7859" y="3682"/>
                  </a:cubicBezTo>
                  <a:lnTo>
                    <a:pt x="8204" y="4003"/>
                  </a:lnTo>
                  <a:lnTo>
                    <a:pt x="8204" y="4349"/>
                  </a:lnTo>
                  <a:cubicBezTo>
                    <a:pt x="8156" y="5325"/>
                    <a:pt x="7763" y="6254"/>
                    <a:pt x="7061" y="6956"/>
                  </a:cubicBezTo>
                  <a:cubicBezTo>
                    <a:pt x="6954" y="7051"/>
                    <a:pt x="6835" y="7158"/>
                    <a:pt x="6716" y="7254"/>
                  </a:cubicBezTo>
                  <a:cubicBezTo>
                    <a:pt x="6775" y="7158"/>
                    <a:pt x="6835" y="7075"/>
                    <a:pt x="6870" y="6968"/>
                  </a:cubicBezTo>
                  <a:lnTo>
                    <a:pt x="7620" y="5194"/>
                  </a:lnTo>
                  <a:cubicBezTo>
                    <a:pt x="7656" y="5134"/>
                    <a:pt x="7644" y="5075"/>
                    <a:pt x="7609" y="5027"/>
                  </a:cubicBezTo>
                  <a:cubicBezTo>
                    <a:pt x="7585" y="4992"/>
                    <a:pt x="7525" y="4956"/>
                    <a:pt x="7466" y="4956"/>
                  </a:cubicBezTo>
                  <a:lnTo>
                    <a:pt x="7382" y="4956"/>
                  </a:lnTo>
                  <a:lnTo>
                    <a:pt x="7799" y="4134"/>
                  </a:lnTo>
                  <a:cubicBezTo>
                    <a:pt x="7882" y="4003"/>
                    <a:pt x="7835" y="3837"/>
                    <a:pt x="7704" y="3753"/>
                  </a:cubicBezTo>
                  <a:lnTo>
                    <a:pt x="7668" y="3718"/>
                  </a:lnTo>
                  <a:lnTo>
                    <a:pt x="7680" y="3706"/>
                  </a:lnTo>
                  <a:cubicBezTo>
                    <a:pt x="7716" y="3658"/>
                    <a:pt x="7739" y="3658"/>
                    <a:pt x="7775" y="3646"/>
                  </a:cubicBezTo>
                  <a:close/>
                  <a:moveTo>
                    <a:pt x="4257" y="0"/>
                  </a:moveTo>
                  <a:cubicBezTo>
                    <a:pt x="4208" y="0"/>
                    <a:pt x="4158" y="1"/>
                    <a:pt x="4108" y="3"/>
                  </a:cubicBezTo>
                  <a:cubicBezTo>
                    <a:pt x="3037" y="50"/>
                    <a:pt x="2048" y="491"/>
                    <a:pt x="1286" y="1241"/>
                  </a:cubicBezTo>
                  <a:cubicBezTo>
                    <a:pt x="524" y="1991"/>
                    <a:pt x="96" y="2991"/>
                    <a:pt x="48" y="4063"/>
                  </a:cubicBezTo>
                  <a:cubicBezTo>
                    <a:pt x="0" y="5122"/>
                    <a:pt x="358" y="6158"/>
                    <a:pt x="1048" y="6968"/>
                  </a:cubicBezTo>
                  <a:cubicBezTo>
                    <a:pt x="1072" y="7016"/>
                    <a:pt x="1120" y="7027"/>
                    <a:pt x="1179" y="7027"/>
                  </a:cubicBezTo>
                  <a:cubicBezTo>
                    <a:pt x="1227" y="7027"/>
                    <a:pt x="1251" y="7016"/>
                    <a:pt x="1286" y="6980"/>
                  </a:cubicBezTo>
                  <a:cubicBezTo>
                    <a:pt x="1358" y="6920"/>
                    <a:pt x="1358" y="6813"/>
                    <a:pt x="1298" y="6742"/>
                  </a:cubicBezTo>
                  <a:cubicBezTo>
                    <a:pt x="679" y="6004"/>
                    <a:pt x="346" y="5051"/>
                    <a:pt x="393" y="4063"/>
                  </a:cubicBezTo>
                  <a:cubicBezTo>
                    <a:pt x="441" y="3087"/>
                    <a:pt x="834" y="2158"/>
                    <a:pt x="1536" y="1455"/>
                  </a:cubicBezTo>
                  <a:cubicBezTo>
                    <a:pt x="2239" y="765"/>
                    <a:pt x="3156" y="360"/>
                    <a:pt x="4144" y="312"/>
                  </a:cubicBezTo>
                  <a:cubicBezTo>
                    <a:pt x="4200" y="309"/>
                    <a:pt x="4256" y="308"/>
                    <a:pt x="4312" y="308"/>
                  </a:cubicBezTo>
                  <a:cubicBezTo>
                    <a:pt x="4478" y="308"/>
                    <a:pt x="4641" y="321"/>
                    <a:pt x="4811" y="348"/>
                  </a:cubicBezTo>
                  <a:lnTo>
                    <a:pt x="5037" y="622"/>
                  </a:lnTo>
                  <a:lnTo>
                    <a:pt x="4942" y="848"/>
                  </a:lnTo>
                  <a:lnTo>
                    <a:pt x="4811" y="610"/>
                  </a:lnTo>
                  <a:cubicBezTo>
                    <a:pt x="4787" y="550"/>
                    <a:pt x="4727" y="527"/>
                    <a:pt x="4668" y="527"/>
                  </a:cubicBezTo>
                  <a:lnTo>
                    <a:pt x="4132" y="527"/>
                  </a:lnTo>
                  <a:cubicBezTo>
                    <a:pt x="4072" y="527"/>
                    <a:pt x="4013" y="550"/>
                    <a:pt x="3977" y="610"/>
                  </a:cubicBezTo>
                  <a:lnTo>
                    <a:pt x="3608" y="1324"/>
                  </a:lnTo>
                  <a:cubicBezTo>
                    <a:pt x="3560" y="1432"/>
                    <a:pt x="3560" y="1539"/>
                    <a:pt x="3608" y="1634"/>
                  </a:cubicBezTo>
                  <a:cubicBezTo>
                    <a:pt x="3668" y="1729"/>
                    <a:pt x="3751" y="1801"/>
                    <a:pt x="3858" y="1801"/>
                  </a:cubicBezTo>
                  <a:lnTo>
                    <a:pt x="4156" y="1836"/>
                  </a:lnTo>
                  <a:cubicBezTo>
                    <a:pt x="4215" y="1836"/>
                    <a:pt x="4275" y="1813"/>
                    <a:pt x="4310" y="1753"/>
                  </a:cubicBezTo>
                  <a:lnTo>
                    <a:pt x="4430" y="1598"/>
                  </a:lnTo>
                  <a:lnTo>
                    <a:pt x="4489" y="1670"/>
                  </a:lnTo>
                  <a:lnTo>
                    <a:pt x="4441" y="1955"/>
                  </a:lnTo>
                  <a:lnTo>
                    <a:pt x="3929" y="2027"/>
                  </a:lnTo>
                  <a:cubicBezTo>
                    <a:pt x="3906" y="2027"/>
                    <a:pt x="3894" y="2039"/>
                    <a:pt x="3858" y="2051"/>
                  </a:cubicBezTo>
                  <a:lnTo>
                    <a:pt x="3203" y="2527"/>
                  </a:lnTo>
                  <a:cubicBezTo>
                    <a:pt x="3179" y="2563"/>
                    <a:pt x="3144" y="2586"/>
                    <a:pt x="3144" y="2622"/>
                  </a:cubicBezTo>
                  <a:lnTo>
                    <a:pt x="3072" y="2920"/>
                  </a:lnTo>
                  <a:lnTo>
                    <a:pt x="2846" y="2884"/>
                  </a:lnTo>
                  <a:cubicBezTo>
                    <a:pt x="2836" y="2883"/>
                    <a:pt x="2826" y="2883"/>
                    <a:pt x="2816" y="2883"/>
                  </a:cubicBezTo>
                  <a:cubicBezTo>
                    <a:pt x="2686" y="2883"/>
                    <a:pt x="2580" y="2954"/>
                    <a:pt x="2525" y="3087"/>
                  </a:cubicBezTo>
                  <a:lnTo>
                    <a:pt x="2382" y="3456"/>
                  </a:lnTo>
                  <a:cubicBezTo>
                    <a:pt x="2358" y="3527"/>
                    <a:pt x="2358" y="3622"/>
                    <a:pt x="2405" y="3694"/>
                  </a:cubicBezTo>
                  <a:cubicBezTo>
                    <a:pt x="2441" y="3765"/>
                    <a:pt x="2501" y="3825"/>
                    <a:pt x="2596" y="3860"/>
                  </a:cubicBezTo>
                  <a:cubicBezTo>
                    <a:pt x="2441" y="3932"/>
                    <a:pt x="2322" y="4075"/>
                    <a:pt x="2322" y="4241"/>
                  </a:cubicBezTo>
                  <a:lnTo>
                    <a:pt x="2322" y="4313"/>
                  </a:lnTo>
                  <a:lnTo>
                    <a:pt x="1870" y="4849"/>
                  </a:lnTo>
                  <a:cubicBezTo>
                    <a:pt x="1786" y="4932"/>
                    <a:pt x="1763" y="5051"/>
                    <a:pt x="1763" y="5146"/>
                  </a:cubicBezTo>
                  <a:lnTo>
                    <a:pt x="1763" y="5777"/>
                  </a:lnTo>
                  <a:cubicBezTo>
                    <a:pt x="1763" y="5944"/>
                    <a:pt x="1822" y="6087"/>
                    <a:pt x="1941" y="6194"/>
                  </a:cubicBezTo>
                  <a:lnTo>
                    <a:pt x="2382" y="6623"/>
                  </a:lnTo>
                  <a:cubicBezTo>
                    <a:pt x="2489" y="6718"/>
                    <a:pt x="2608" y="6777"/>
                    <a:pt x="2739" y="6789"/>
                  </a:cubicBezTo>
                  <a:lnTo>
                    <a:pt x="4049" y="6908"/>
                  </a:lnTo>
                  <a:lnTo>
                    <a:pt x="4049" y="6956"/>
                  </a:lnTo>
                  <a:cubicBezTo>
                    <a:pt x="4037" y="7111"/>
                    <a:pt x="4096" y="7266"/>
                    <a:pt x="4227" y="7373"/>
                  </a:cubicBezTo>
                  <a:lnTo>
                    <a:pt x="4465" y="7551"/>
                  </a:lnTo>
                  <a:lnTo>
                    <a:pt x="4453" y="7587"/>
                  </a:lnTo>
                  <a:cubicBezTo>
                    <a:pt x="4394" y="7766"/>
                    <a:pt x="4453" y="7944"/>
                    <a:pt x="4584" y="8063"/>
                  </a:cubicBezTo>
                  <a:lnTo>
                    <a:pt x="4668" y="8123"/>
                  </a:lnTo>
                  <a:cubicBezTo>
                    <a:pt x="4608" y="8123"/>
                    <a:pt x="4561" y="8147"/>
                    <a:pt x="4501" y="8147"/>
                  </a:cubicBezTo>
                  <a:cubicBezTo>
                    <a:pt x="4451" y="8148"/>
                    <a:pt x="4402" y="8149"/>
                    <a:pt x="4353" y="8149"/>
                  </a:cubicBezTo>
                  <a:cubicBezTo>
                    <a:pt x="3418" y="8149"/>
                    <a:pt x="2523" y="7829"/>
                    <a:pt x="1822" y="7230"/>
                  </a:cubicBezTo>
                  <a:cubicBezTo>
                    <a:pt x="1793" y="7206"/>
                    <a:pt x="1759" y="7195"/>
                    <a:pt x="1724" y="7195"/>
                  </a:cubicBezTo>
                  <a:cubicBezTo>
                    <a:pt x="1672" y="7195"/>
                    <a:pt x="1619" y="7218"/>
                    <a:pt x="1584" y="7254"/>
                  </a:cubicBezTo>
                  <a:cubicBezTo>
                    <a:pt x="1524" y="7325"/>
                    <a:pt x="1536" y="7432"/>
                    <a:pt x="1596" y="7492"/>
                  </a:cubicBezTo>
                  <a:cubicBezTo>
                    <a:pt x="2358" y="8123"/>
                    <a:pt x="3322" y="8480"/>
                    <a:pt x="4322" y="8480"/>
                  </a:cubicBezTo>
                  <a:lnTo>
                    <a:pt x="4501" y="8480"/>
                  </a:lnTo>
                  <a:cubicBezTo>
                    <a:pt x="5573" y="8444"/>
                    <a:pt x="6573" y="7992"/>
                    <a:pt x="7323" y="7254"/>
                  </a:cubicBezTo>
                  <a:cubicBezTo>
                    <a:pt x="8085" y="6492"/>
                    <a:pt x="8513" y="5492"/>
                    <a:pt x="8561" y="4420"/>
                  </a:cubicBezTo>
                  <a:cubicBezTo>
                    <a:pt x="8573" y="3289"/>
                    <a:pt x="8216" y="2265"/>
                    <a:pt x="7537" y="1455"/>
                  </a:cubicBezTo>
                  <a:cubicBezTo>
                    <a:pt x="7506" y="1418"/>
                    <a:pt x="7462" y="1400"/>
                    <a:pt x="7417" y="1400"/>
                  </a:cubicBezTo>
                  <a:cubicBezTo>
                    <a:pt x="7375" y="1400"/>
                    <a:pt x="7333" y="1415"/>
                    <a:pt x="7299" y="1443"/>
                  </a:cubicBezTo>
                  <a:cubicBezTo>
                    <a:pt x="7228" y="1503"/>
                    <a:pt x="7228" y="1610"/>
                    <a:pt x="7287" y="1682"/>
                  </a:cubicBezTo>
                  <a:cubicBezTo>
                    <a:pt x="7728" y="2217"/>
                    <a:pt x="8025" y="2860"/>
                    <a:pt x="8144" y="3539"/>
                  </a:cubicBezTo>
                  <a:lnTo>
                    <a:pt x="8097" y="3503"/>
                  </a:lnTo>
                  <a:cubicBezTo>
                    <a:pt x="8018" y="3424"/>
                    <a:pt x="7923" y="3378"/>
                    <a:pt x="7804" y="3378"/>
                  </a:cubicBezTo>
                  <a:cubicBezTo>
                    <a:pt x="7780" y="3378"/>
                    <a:pt x="7754" y="3380"/>
                    <a:pt x="7728" y="3384"/>
                  </a:cubicBezTo>
                  <a:cubicBezTo>
                    <a:pt x="7597" y="3396"/>
                    <a:pt x="7478" y="3468"/>
                    <a:pt x="7406" y="3587"/>
                  </a:cubicBezTo>
                  <a:lnTo>
                    <a:pt x="7370" y="3634"/>
                  </a:lnTo>
                  <a:cubicBezTo>
                    <a:pt x="7299" y="3634"/>
                    <a:pt x="7228" y="3658"/>
                    <a:pt x="7168" y="3718"/>
                  </a:cubicBezTo>
                  <a:lnTo>
                    <a:pt x="6942" y="3468"/>
                  </a:lnTo>
                  <a:cubicBezTo>
                    <a:pt x="6911" y="3430"/>
                    <a:pt x="6866" y="3412"/>
                    <a:pt x="6821" y="3412"/>
                  </a:cubicBezTo>
                  <a:cubicBezTo>
                    <a:pt x="6780" y="3412"/>
                    <a:pt x="6738" y="3427"/>
                    <a:pt x="6704" y="3456"/>
                  </a:cubicBezTo>
                  <a:cubicBezTo>
                    <a:pt x="6632" y="3515"/>
                    <a:pt x="6632" y="3622"/>
                    <a:pt x="6692" y="3694"/>
                  </a:cubicBezTo>
                  <a:lnTo>
                    <a:pt x="7013" y="4099"/>
                  </a:lnTo>
                  <a:cubicBezTo>
                    <a:pt x="7049" y="4122"/>
                    <a:pt x="7085" y="4146"/>
                    <a:pt x="7132" y="4146"/>
                  </a:cubicBezTo>
                  <a:cubicBezTo>
                    <a:pt x="7180" y="4146"/>
                    <a:pt x="7228" y="4134"/>
                    <a:pt x="7251" y="4110"/>
                  </a:cubicBezTo>
                  <a:lnTo>
                    <a:pt x="7358" y="4003"/>
                  </a:lnTo>
                  <a:lnTo>
                    <a:pt x="7489" y="4099"/>
                  </a:lnTo>
                  <a:lnTo>
                    <a:pt x="7001" y="5075"/>
                  </a:lnTo>
                  <a:lnTo>
                    <a:pt x="6966" y="5075"/>
                  </a:lnTo>
                  <a:cubicBezTo>
                    <a:pt x="6930" y="5075"/>
                    <a:pt x="6894" y="5063"/>
                    <a:pt x="6870" y="5027"/>
                  </a:cubicBezTo>
                  <a:lnTo>
                    <a:pt x="6215" y="4230"/>
                  </a:lnTo>
                  <a:cubicBezTo>
                    <a:pt x="6181" y="4188"/>
                    <a:pt x="6129" y="4170"/>
                    <a:pt x="6079" y="4170"/>
                  </a:cubicBezTo>
                  <a:cubicBezTo>
                    <a:pt x="6043" y="4170"/>
                    <a:pt x="6007" y="4179"/>
                    <a:pt x="5977" y="4194"/>
                  </a:cubicBezTo>
                  <a:cubicBezTo>
                    <a:pt x="5894" y="4253"/>
                    <a:pt x="5894" y="4360"/>
                    <a:pt x="5942" y="4432"/>
                  </a:cubicBezTo>
                  <a:lnTo>
                    <a:pt x="6596" y="5242"/>
                  </a:lnTo>
                  <a:cubicBezTo>
                    <a:pt x="6684" y="5351"/>
                    <a:pt x="6811" y="5410"/>
                    <a:pt x="6932" y="5410"/>
                  </a:cubicBezTo>
                  <a:cubicBezTo>
                    <a:pt x="6944" y="5410"/>
                    <a:pt x="6955" y="5409"/>
                    <a:pt x="6966" y="5408"/>
                  </a:cubicBezTo>
                  <a:lnTo>
                    <a:pt x="7180" y="5384"/>
                  </a:lnTo>
                  <a:lnTo>
                    <a:pt x="6525" y="6908"/>
                  </a:lnTo>
                  <a:cubicBezTo>
                    <a:pt x="6477" y="7016"/>
                    <a:pt x="6418" y="7111"/>
                    <a:pt x="6335" y="7206"/>
                  </a:cubicBezTo>
                  <a:lnTo>
                    <a:pt x="5811" y="7825"/>
                  </a:lnTo>
                  <a:cubicBezTo>
                    <a:pt x="5537" y="7944"/>
                    <a:pt x="5275" y="8028"/>
                    <a:pt x="4989" y="8087"/>
                  </a:cubicBezTo>
                  <a:lnTo>
                    <a:pt x="4703" y="7825"/>
                  </a:lnTo>
                  <a:cubicBezTo>
                    <a:pt x="4680" y="7801"/>
                    <a:pt x="4668" y="7754"/>
                    <a:pt x="4680" y="7706"/>
                  </a:cubicBezTo>
                  <a:lnTo>
                    <a:pt x="4727" y="7551"/>
                  </a:lnTo>
                  <a:cubicBezTo>
                    <a:pt x="4739" y="7468"/>
                    <a:pt x="4727" y="7408"/>
                    <a:pt x="4668" y="7373"/>
                  </a:cubicBezTo>
                  <a:lnTo>
                    <a:pt x="4334" y="7123"/>
                  </a:lnTo>
                  <a:cubicBezTo>
                    <a:pt x="4310" y="7099"/>
                    <a:pt x="4287" y="7075"/>
                    <a:pt x="4287" y="7027"/>
                  </a:cubicBezTo>
                  <a:lnTo>
                    <a:pt x="4322" y="6813"/>
                  </a:lnTo>
                  <a:cubicBezTo>
                    <a:pt x="4322" y="6777"/>
                    <a:pt x="4322" y="6730"/>
                    <a:pt x="4287" y="6694"/>
                  </a:cubicBezTo>
                  <a:cubicBezTo>
                    <a:pt x="4263" y="6670"/>
                    <a:pt x="4215" y="6635"/>
                    <a:pt x="4168" y="6635"/>
                  </a:cubicBezTo>
                  <a:lnTo>
                    <a:pt x="2679" y="6504"/>
                  </a:lnTo>
                  <a:cubicBezTo>
                    <a:pt x="2620" y="6504"/>
                    <a:pt x="2560" y="6480"/>
                    <a:pt x="2536" y="6432"/>
                  </a:cubicBezTo>
                  <a:lnTo>
                    <a:pt x="2084" y="6004"/>
                  </a:lnTo>
                  <a:cubicBezTo>
                    <a:pt x="2048" y="5956"/>
                    <a:pt x="2013" y="5884"/>
                    <a:pt x="2013" y="5825"/>
                  </a:cubicBezTo>
                  <a:lnTo>
                    <a:pt x="2013" y="5194"/>
                  </a:lnTo>
                  <a:cubicBezTo>
                    <a:pt x="2013" y="5170"/>
                    <a:pt x="2024" y="5134"/>
                    <a:pt x="2048" y="5122"/>
                  </a:cubicBezTo>
                  <a:lnTo>
                    <a:pt x="2548" y="4539"/>
                  </a:lnTo>
                  <a:cubicBezTo>
                    <a:pt x="2584" y="4515"/>
                    <a:pt x="2596" y="4480"/>
                    <a:pt x="2596" y="4432"/>
                  </a:cubicBezTo>
                  <a:lnTo>
                    <a:pt x="2596" y="4301"/>
                  </a:lnTo>
                  <a:cubicBezTo>
                    <a:pt x="2596" y="4253"/>
                    <a:pt x="2620" y="4218"/>
                    <a:pt x="2667" y="4194"/>
                  </a:cubicBezTo>
                  <a:lnTo>
                    <a:pt x="3072" y="4015"/>
                  </a:lnTo>
                  <a:lnTo>
                    <a:pt x="3810" y="4003"/>
                  </a:lnTo>
                  <a:cubicBezTo>
                    <a:pt x="3834" y="4003"/>
                    <a:pt x="3846" y="4015"/>
                    <a:pt x="3846" y="4039"/>
                  </a:cubicBezTo>
                  <a:cubicBezTo>
                    <a:pt x="3858" y="4170"/>
                    <a:pt x="3965" y="4289"/>
                    <a:pt x="4096" y="4313"/>
                  </a:cubicBezTo>
                  <a:lnTo>
                    <a:pt x="4632" y="4491"/>
                  </a:lnTo>
                  <a:cubicBezTo>
                    <a:pt x="4668" y="4503"/>
                    <a:pt x="4705" y="4510"/>
                    <a:pt x="4741" y="4510"/>
                  </a:cubicBezTo>
                  <a:cubicBezTo>
                    <a:pt x="4813" y="4510"/>
                    <a:pt x="4882" y="4484"/>
                    <a:pt x="4930" y="4420"/>
                  </a:cubicBezTo>
                  <a:cubicBezTo>
                    <a:pt x="5001" y="4360"/>
                    <a:pt x="5037" y="4253"/>
                    <a:pt x="5025" y="4170"/>
                  </a:cubicBezTo>
                  <a:lnTo>
                    <a:pt x="5692" y="4110"/>
                  </a:lnTo>
                  <a:cubicBezTo>
                    <a:pt x="5823" y="4099"/>
                    <a:pt x="5930" y="4039"/>
                    <a:pt x="6013" y="3932"/>
                  </a:cubicBezTo>
                  <a:cubicBezTo>
                    <a:pt x="6096" y="3825"/>
                    <a:pt x="6120" y="3694"/>
                    <a:pt x="6096" y="3575"/>
                  </a:cubicBezTo>
                  <a:lnTo>
                    <a:pt x="6073" y="3479"/>
                  </a:lnTo>
                  <a:cubicBezTo>
                    <a:pt x="6050" y="3344"/>
                    <a:pt x="5931" y="3240"/>
                    <a:pt x="5776" y="3240"/>
                  </a:cubicBezTo>
                  <a:cubicBezTo>
                    <a:pt x="5768" y="3240"/>
                    <a:pt x="5760" y="3241"/>
                    <a:pt x="5751" y="3241"/>
                  </a:cubicBezTo>
                  <a:lnTo>
                    <a:pt x="5406" y="3277"/>
                  </a:lnTo>
                  <a:lnTo>
                    <a:pt x="5346" y="3217"/>
                  </a:lnTo>
                  <a:lnTo>
                    <a:pt x="5811" y="2753"/>
                  </a:lnTo>
                  <a:cubicBezTo>
                    <a:pt x="5870" y="2694"/>
                    <a:pt x="5870" y="2586"/>
                    <a:pt x="5811" y="2515"/>
                  </a:cubicBezTo>
                  <a:cubicBezTo>
                    <a:pt x="5781" y="2485"/>
                    <a:pt x="5739" y="2470"/>
                    <a:pt x="5696" y="2470"/>
                  </a:cubicBezTo>
                  <a:cubicBezTo>
                    <a:pt x="5653" y="2470"/>
                    <a:pt x="5608" y="2485"/>
                    <a:pt x="5573" y="2515"/>
                  </a:cubicBezTo>
                  <a:lnTo>
                    <a:pt x="5001" y="3063"/>
                  </a:lnTo>
                  <a:lnTo>
                    <a:pt x="4811" y="3146"/>
                  </a:lnTo>
                  <a:lnTo>
                    <a:pt x="4287" y="2741"/>
                  </a:lnTo>
                  <a:cubicBezTo>
                    <a:pt x="4260" y="2714"/>
                    <a:pt x="4220" y="2701"/>
                    <a:pt x="4181" y="2701"/>
                  </a:cubicBezTo>
                  <a:cubicBezTo>
                    <a:pt x="4168" y="2701"/>
                    <a:pt x="4156" y="2703"/>
                    <a:pt x="4144" y="2706"/>
                  </a:cubicBezTo>
                  <a:lnTo>
                    <a:pt x="3418" y="2944"/>
                  </a:lnTo>
                  <a:cubicBezTo>
                    <a:pt x="3394" y="2944"/>
                    <a:pt x="3370" y="2967"/>
                    <a:pt x="3358" y="2979"/>
                  </a:cubicBezTo>
                  <a:lnTo>
                    <a:pt x="3394" y="2753"/>
                  </a:lnTo>
                  <a:lnTo>
                    <a:pt x="3977" y="2336"/>
                  </a:lnTo>
                  <a:lnTo>
                    <a:pt x="4572" y="2253"/>
                  </a:lnTo>
                  <a:cubicBezTo>
                    <a:pt x="4644" y="2229"/>
                    <a:pt x="4703" y="2170"/>
                    <a:pt x="4703" y="2110"/>
                  </a:cubicBezTo>
                  <a:lnTo>
                    <a:pt x="4787" y="1634"/>
                  </a:lnTo>
                  <a:cubicBezTo>
                    <a:pt x="4787" y="1598"/>
                    <a:pt x="4787" y="1551"/>
                    <a:pt x="4751" y="1515"/>
                  </a:cubicBezTo>
                  <a:lnTo>
                    <a:pt x="4513" y="1205"/>
                  </a:lnTo>
                  <a:cubicBezTo>
                    <a:pt x="4489" y="1158"/>
                    <a:pt x="4430" y="1146"/>
                    <a:pt x="4382" y="1146"/>
                  </a:cubicBezTo>
                  <a:cubicBezTo>
                    <a:pt x="4322" y="1146"/>
                    <a:pt x="4275" y="1182"/>
                    <a:pt x="4251" y="1217"/>
                  </a:cubicBezTo>
                  <a:lnTo>
                    <a:pt x="4072" y="1491"/>
                  </a:lnTo>
                  <a:lnTo>
                    <a:pt x="3870" y="1479"/>
                  </a:lnTo>
                  <a:lnTo>
                    <a:pt x="4203" y="860"/>
                  </a:lnTo>
                  <a:lnTo>
                    <a:pt x="4525" y="860"/>
                  </a:lnTo>
                  <a:lnTo>
                    <a:pt x="4787" y="1324"/>
                  </a:lnTo>
                  <a:cubicBezTo>
                    <a:pt x="4811" y="1384"/>
                    <a:pt x="4870" y="1420"/>
                    <a:pt x="4930" y="1420"/>
                  </a:cubicBezTo>
                  <a:cubicBezTo>
                    <a:pt x="4989" y="1420"/>
                    <a:pt x="5049" y="1372"/>
                    <a:pt x="5084" y="1312"/>
                  </a:cubicBezTo>
                  <a:lnTo>
                    <a:pt x="5323" y="765"/>
                  </a:lnTo>
                  <a:cubicBezTo>
                    <a:pt x="5358" y="658"/>
                    <a:pt x="5346" y="550"/>
                    <a:pt x="5287" y="467"/>
                  </a:cubicBezTo>
                  <a:lnTo>
                    <a:pt x="5287" y="467"/>
                  </a:lnTo>
                  <a:cubicBezTo>
                    <a:pt x="5834" y="610"/>
                    <a:pt x="6346" y="884"/>
                    <a:pt x="6787" y="1253"/>
                  </a:cubicBezTo>
                  <a:cubicBezTo>
                    <a:pt x="6825" y="1280"/>
                    <a:pt x="6864" y="1292"/>
                    <a:pt x="6903" y="1292"/>
                  </a:cubicBezTo>
                  <a:cubicBezTo>
                    <a:pt x="6949" y="1292"/>
                    <a:pt x="6992" y="1274"/>
                    <a:pt x="7025" y="1241"/>
                  </a:cubicBezTo>
                  <a:cubicBezTo>
                    <a:pt x="7085" y="1158"/>
                    <a:pt x="7073" y="1062"/>
                    <a:pt x="7013" y="1003"/>
                  </a:cubicBezTo>
                  <a:cubicBezTo>
                    <a:pt x="6253" y="345"/>
                    <a:pt x="5266" y="0"/>
                    <a:pt x="42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8430;p57">
            <a:extLst>
              <a:ext uri="{FF2B5EF4-FFF2-40B4-BE49-F238E27FC236}">
                <a16:creationId xmlns:a16="http://schemas.microsoft.com/office/drawing/2014/main" id="{F5756968-B0E2-CE4B-9F80-137E8D0FFDF7}"/>
              </a:ext>
            </a:extLst>
          </p:cNvPr>
          <p:cNvGrpSpPr/>
          <p:nvPr/>
        </p:nvGrpSpPr>
        <p:grpSpPr>
          <a:xfrm>
            <a:off x="4836244" y="3409023"/>
            <a:ext cx="408156" cy="299783"/>
            <a:chOff x="1289311" y="2926222"/>
            <a:chExt cx="408156" cy="299783"/>
          </a:xfrm>
          <a:solidFill>
            <a:schemeClr val="accent1"/>
          </a:solidFill>
        </p:grpSpPr>
        <p:sp>
          <p:nvSpPr>
            <p:cNvPr id="432" name="Google Shape;8431;p57">
              <a:extLst>
                <a:ext uri="{FF2B5EF4-FFF2-40B4-BE49-F238E27FC236}">
                  <a16:creationId xmlns:a16="http://schemas.microsoft.com/office/drawing/2014/main" id="{24069B07-1EAA-3147-A3C7-140F7E727F72}"/>
                </a:ext>
              </a:extLst>
            </p:cNvPr>
            <p:cNvSpPr/>
            <p:nvPr/>
          </p:nvSpPr>
          <p:spPr>
            <a:xfrm>
              <a:off x="1334029" y="2952385"/>
              <a:ext cx="318339" cy="216395"/>
            </a:xfrm>
            <a:custGeom>
              <a:avLst/>
              <a:gdLst/>
              <a:ahLst/>
              <a:cxnLst/>
              <a:rect l="l" t="t" r="r" b="b"/>
              <a:pathLst>
                <a:path w="10002" h="6799" extrusionOk="0">
                  <a:moveTo>
                    <a:pt x="3203" y="1369"/>
                  </a:moveTo>
                  <a:cubicBezTo>
                    <a:pt x="3429" y="1369"/>
                    <a:pt x="3620" y="1548"/>
                    <a:pt x="3620" y="1786"/>
                  </a:cubicBezTo>
                  <a:lnTo>
                    <a:pt x="3620" y="2179"/>
                  </a:lnTo>
                  <a:cubicBezTo>
                    <a:pt x="3620" y="2524"/>
                    <a:pt x="3334" y="2798"/>
                    <a:pt x="3012" y="2798"/>
                  </a:cubicBezTo>
                  <a:cubicBezTo>
                    <a:pt x="2679" y="2798"/>
                    <a:pt x="2381" y="2524"/>
                    <a:pt x="2381" y="2179"/>
                  </a:cubicBezTo>
                  <a:lnTo>
                    <a:pt x="2381" y="1786"/>
                  </a:lnTo>
                  <a:cubicBezTo>
                    <a:pt x="2381" y="1560"/>
                    <a:pt x="2560" y="1369"/>
                    <a:pt x="2798" y="1369"/>
                  </a:cubicBezTo>
                  <a:close/>
                  <a:moveTo>
                    <a:pt x="8013" y="1191"/>
                  </a:moveTo>
                  <a:cubicBezTo>
                    <a:pt x="8132" y="1191"/>
                    <a:pt x="8215" y="1274"/>
                    <a:pt x="8215" y="1393"/>
                  </a:cubicBezTo>
                  <a:lnTo>
                    <a:pt x="8215" y="1989"/>
                  </a:lnTo>
                  <a:cubicBezTo>
                    <a:pt x="8215" y="2060"/>
                    <a:pt x="8168" y="2131"/>
                    <a:pt x="8108" y="2167"/>
                  </a:cubicBezTo>
                  <a:cubicBezTo>
                    <a:pt x="8061" y="2203"/>
                    <a:pt x="8025" y="2262"/>
                    <a:pt x="8025" y="2334"/>
                  </a:cubicBezTo>
                  <a:lnTo>
                    <a:pt x="8025" y="2632"/>
                  </a:lnTo>
                  <a:cubicBezTo>
                    <a:pt x="8025" y="2715"/>
                    <a:pt x="8085" y="2798"/>
                    <a:pt x="8168" y="2810"/>
                  </a:cubicBezTo>
                  <a:lnTo>
                    <a:pt x="8680" y="2929"/>
                  </a:lnTo>
                  <a:cubicBezTo>
                    <a:pt x="8763" y="2953"/>
                    <a:pt x="8847" y="3036"/>
                    <a:pt x="8847" y="3132"/>
                  </a:cubicBezTo>
                  <a:lnTo>
                    <a:pt x="8847" y="3191"/>
                  </a:lnTo>
                  <a:lnTo>
                    <a:pt x="6799" y="3191"/>
                  </a:lnTo>
                  <a:lnTo>
                    <a:pt x="6799" y="3132"/>
                  </a:lnTo>
                  <a:cubicBezTo>
                    <a:pt x="6799" y="3024"/>
                    <a:pt x="6858" y="2953"/>
                    <a:pt x="6965" y="2929"/>
                  </a:cubicBezTo>
                  <a:lnTo>
                    <a:pt x="7477" y="2810"/>
                  </a:lnTo>
                  <a:cubicBezTo>
                    <a:pt x="7561" y="2798"/>
                    <a:pt x="7620" y="2715"/>
                    <a:pt x="7620" y="2632"/>
                  </a:cubicBezTo>
                  <a:lnTo>
                    <a:pt x="7620" y="2334"/>
                  </a:lnTo>
                  <a:cubicBezTo>
                    <a:pt x="7596" y="2274"/>
                    <a:pt x="7561" y="2215"/>
                    <a:pt x="7501" y="2167"/>
                  </a:cubicBezTo>
                  <a:cubicBezTo>
                    <a:pt x="7430" y="2120"/>
                    <a:pt x="7406" y="2060"/>
                    <a:pt x="7406" y="1989"/>
                  </a:cubicBezTo>
                  <a:lnTo>
                    <a:pt x="7406" y="1393"/>
                  </a:lnTo>
                  <a:cubicBezTo>
                    <a:pt x="7406" y="1274"/>
                    <a:pt x="7489" y="1191"/>
                    <a:pt x="7608" y="1191"/>
                  </a:cubicBezTo>
                  <a:close/>
                  <a:moveTo>
                    <a:pt x="9620" y="369"/>
                  </a:moveTo>
                  <a:lnTo>
                    <a:pt x="9620" y="3191"/>
                  </a:lnTo>
                  <a:lnTo>
                    <a:pt x="9192" y="3191"/>
                  </a:lnTo>
                  <a:lnTo>
                    <a:pt x="9192" y="3132"/>
                  </a:lnTo>
                  <a:cubicBezTo>
                    <a:pt x="9192" y="2870"/>
                    <a:pt x="9013" y="2632"/>
                    <a:pt x="8739" y="2572"/>
                  </a:cubicBezTo>
                  <a:lnTo>
                    <a:pt x="8382" y="2477"/>
                  </a:lnTo>
                  <a:lnTo>
                    <a:pt x="8382" y="2417"/>
                  </a:lnTo>
                  <a:cubicBezTo>
                    <a:pt x="8501" y="2322"/>
                    <a:pt x="8573" y="2155"/>
                    <a:pt x="8573" y="1977"/>
                  </a:cubicBezTo>
                  <a:lnTo>
                    <a:pt x="8573" y="1381"/>
                  </a:lnTo>
                  <a:cubicBezTo>
                    <a:pt x="8573" y="1048"/>
                    <a:pt x="8311" y="786"/>
                    <a:pt x="7977" y="786"/>
                  </a:cubicBezTo>
                  <a:lnTo>
                    <a:pt x="7584" y="786"/>
                  </a:lnTo>
                  <a:cubicBezTo>
                    <a:pt x="7251" y="786"/>
                    <a:pt x="6989" y="1048"/>
                    <a:pt x="6989" y="1381"/>
                  </a:cubicBezTo>
                  <a:lnTo>
                    <a:pt x="6989" y="1977"/>
                  </a:lnTo>
                  <a:cubicBezTo>
                    <a:pt x="6989" y="2143"/>
                    <a:pt x="7061" y="2298"/>
                    <a:pt x="7180" y="2417"/>
                  </a:cubicBezTo>
                  <a:lnTo>
                    <a:pt x="7180" y="2477"/>
                  </a:lnTo>
                  <a:lnTo>
                    <a:pt x="6822" y="2572"/>
                  </a:lnTo>
                  <a:cubicBezTo>
                    <a:pt x="6549" y="2632"/>
                    <a:pt x="6370" y="2870"/>
                    <a:pt x="6370" y="3132"/>
                  </a:cubicBezTo>
                  <a:lnTo>
                    <a:pt x="6370" y="3191"/>
                  </a:lnTo>
                  <a:lnTo>
                    <a:pt x="5941" y="3191"/>
                  </a:lnTo>
                  <a:lnTo>
                    <a:pt x="5941" y="369"/>
                  </a:lnTo>
                  <a:close/>
                  <a:moveTo>
                    <a:pt x="3227" y="3179"/>
                  </a:moveTo>
                  <a:lnTo>
                    <a:pt x="3227" y="3274"/>
                  </a:lnTo>
                  <a:cubicBezTo>
                    <a:pt x="3203" y="3346"/>
                    <a:pt x="3239" y="3405"/>
                    <a:pt x="3262" y="3465"/>
                  </a:cubicBezTo>
                  <a:lnTo>
                    <a:pt x="3012" y="3715"/>
                  </a:lnTo>
                  <a:lnTo>
                    <a:pt x="3001" y="3715"/>
                  </a:lnTo>
                  <a:lnTo>
                    <a:pt x="2739" y="3465"/>
                  </a:lnTo>
                  <a:cubicBezTo>
                    <a:pt x="2774" y="3405"/>
                    <a:pt x="2798" y="3346"/>
                    <a:pt x="2798" y="3274"/>
                  </a:cubicBezTo>
                  <a:lnTo>
                    <a:pt x="2798" y="3179"/>
                  </a:lnTo>
                  <a:close/>
                  <a:moveTo>
                    <a:pt x="3572" y="3667"/>
                  </a:moveTo>
                  <a:lnTo>
                    <a:pt x="3953" y="3822"/>
                  </a:lnTo>
                  <a:cubicBezTo>
                    <a:pt x="4108" y="3882"/>
                    <a:pt x="4215" y="4048"/>
                    <a:pt x="4215" y="4203"/>
                  </a:cubicBezTo>
                  <a:lnTo>
                    <a:pt x="4215" y="5394"/>
                  </a:lnTo>
                  <a:cubicBezTo>
                    <a:pt x="4215" y="5513"/>
                    <a:pt x="4132" y="5608"/>
                    <a:pt x="4013" y="5608"/>
                  </a:cubicBezTo>
                  <a:lnTo>
                    <a:pt x="3191" y="5608"/>
                  </a:lnTo>
                  <a:lnTo>
                    <a:pt x="3191" y="5382"/>
                  </a:lnTo>
                  <a:lnTo>
                    <a:pt x="3608" y="5382"/>
                  </a:lnTo>
                  <a:cubicBezTo>
                    <a:pt x="3715" y="5382"/>
                    <a:pt x="3798" y="5299"/>
                    <a:pt x="3798" y="5191"/>
                  </a:cubicBezTo>
                  <a:lnTo>
                    <a:pt x="3798" y="4596"/>
                  </a:lnTo>
                  <a:cubicBezTo>
                    <a:pt x="3798" y="4489"/>
                    <a:pt x="3715" y="4406"/>
                    <a:pt x="3608" y="4406"/>
                  </a:cubicBezTo>
                  <a:cubicBezTo>
                    <a:pt x="3501" y="4406"/>
                    <a:pt x="3417" y="4489"/>
                    <a:pt x="3417" y="4596"/>
                  </a:cubicBezTo>
                  <a:lnTo>
                    <a:pt x="3417" y="5013"/>
                  </a:lnTo>
                  <a:lnTo>
                    <a:pt x="2584" y="5013"/>
                  </a:lnTo>
                  <a:lnTo>
                    <a:pt x="2584" y="4596"/>
                  </a:lnTo>
                  <a:cubicBezTo>
                    <a:pt x="2584" y="4489"/>
                    <a:pt x="2489" y="4406"/>
                    <a:pt x="2381" y="4406"/>
                  </a:cubicBezTo>
                  <a:cubicBezTo>
                    <a:pt x="2286" y="4406"/>
                    <a:pt x="2191" y="4489"/>
                    <a:pt x="2191" y="4596"/>
                  </a:cubicBezTo>
                  <a:lnTo>
                    <a:pt x="2191" y="5191"/>
                  </a:lnTo>
                  <a:cubicBezTo>
                    <a:pt x="2191" y="5299"/>
                    <a:pt x="2286" y="5382"/>
                    <a:pt x="2381" y="5382"/>
                  </a:cubicBezTo>
                  <a:lnTo>
                    <a:pt x="2798" y="5382"/>
                  </a:lnTo>
                  <a:lnTo>
                    <a:pt x="2798" y="5608"/>
                  </a:lnTo>
                  <a:lnTo>
                    <a:pt x="1989" y="5608"/>
                  </a:lnTo>
                  <a:cubicBezTo>
                    <a:pt x="1869" y="5608"/>
                    <a:pt x="1774" y="5513"/>
                    <a:pt x="1774" y="5394"/>
                  </a:cubicBezTo>
                  <a:lnTo>
                    <a:pt x="1774" y="4203"/>
                  </a:lnTo>
                  <a:cubicBezTo>
                    <a:pt x="1774" y="4048"/>
                    <a:pt x="1881" y="3882"/>
                    <a:pt x="2048" y="3822"/>
                  </a:cubicBezTo>
                  <a:lnTo>
                    <a:pt x="2417" y="3667"/>
                  </a:lnTo>
                  <a:lnTo>
                    <a:pt x="2727" y="3989"/>
                  </a:lnTo>
                  <a:cubicBezTo>
                    <a:pt x="2798" y="4060"/>
                    <a:pt x="2905" y="4108"/>
                    <a:pt x="3001" y="4108"/>
                  </a:cubicBezTo>
                  <a:cubicBezTo>
                    <a:pt x="3096" y="4108"/>
                    <a:pt x="3191" y="4060"/>
                    <a:pt x="3262" y="3989"/>
                  </a:cubicBezTo>
                  <a:lnTo>
                    <a:pt x="3572" y="3667"/>
                  </a:lnTo>
                  <a:close/>
                  <a:moveTo>
                    <a:pt x="5632" y="5596"/>
                  </a:moveTo>
                  <a:lnTo>
                    <a:pt x="5632" y="6406"/>
                  </a:lnTo>
                  <a:lnTo>
                    <a:pt x="381" y="6406"/>
                  </a:lnTo>
                  <a:lnTo>
                    <a:pt x="381" y="5596"/>
                  </a:lnTo>
                  <a:lnTo>
                    <a:pt x="1429" y="5596"/>
                  </a:lnTo>
                  <a:cubicBezTo>
                    <a:pt x="1512" y="5834"/>
                    <a:pt x="1727" y="5989"/>
                    <a:pt x="2000" y="5989"/>
                  </a:cubicBezTo>
                  <a:lnTo>
                    <a:pt x="4013" y="5989"/>
                  </a:lnTo>
                  <a:cubicBezTo>
                    <a:pt x="4263" y="5989"/>
                    <a:pt x="4489" y="5834"/>
                    <a:pt x="4572" y="5596"/>
                  </a:cubicBezTo>
                  <a:close/>
                  <a:moveTo>
                    <a:pt x="8025" y="4406"/>
                  </a:moveTo>
                  <a:cubicBezTo>
                    <a:pt x="8144" y="4406"/>
                    <a:pt x="8227" y="4489"/>
                    <a:pt x="8227" y="4608"/>
                  </a:cubicBezTo>
                  <a:lnTo>
                    <a:pt x="8227" y="5203"/>
                  </a:lnTo>
                  <a:cubicBezTo>
                    <a:pt x="8227" y="5275"/>
                    <a:pt x="8192" y="5358"/>
                    <a:pt x="8132" y="5382"/>
                  </a:cubicBezTo>
                  <a:cubicBezTo>
                    <a:pt x="8073" y="5418"/>
                    <a:pt x="8037" y="5477"/>
                    <a:pt x="8037" y="5549"/>
                  </a:cubicBezTo>
                  <a:lnTo>
                    <a:pt x="8037" y="5846"/>
                  </a:lnTo>
                  <a:cubicBezTo>
                    <a:pt x="8037" y="5930"/>
                    <a:pt x="8096" y="6013"/>
                    <a:pt x="8192" y="6025"/>
                  </a:cubicBezTo>
                  <a:lnTo>
                    <a:pt x="8692" y="6144"/>
                  </a:lnTo>
                  <a:cubicBezTo>
                    <a:pt x="8787" y="6168"/>
                    <a:pt x="8858" y="6251"/>
                    <a:pt x="8858" y="6346"/>
                  </a:cubicBezTo>
                  <a:lnTo>
                    <a:pt x="8858" y="6406"/>
                  </a:lnTo>
                  <a:lnTo>
                    <a:pt x="6787" y="6406"/>
                  </a:lnTo>
                  <a:lnTo>
                    <a:pt x="6787" y="6346"/>
                  </a:lnTo>
                  <a:cubicBezTo>
                    <a:pt x="6787" y="6251"/>
                    <a:pt x="6846" y="6168"/>
                    <a:pt x="6953" y="6144"/>
                  </a:cubicBezTo>
                  <a:lnTo>
                    <a:pt x="7465" y="6025"/>
                  </a:lnTo>
                  <a:cubicBezTo>
                    <a:pt x="7549" y="6013"/>
                    <a:pt x="7608" y="5930"/>
                    <a:pt x="7608" y="5846"/>
                  </a:cubicBezTo>
                  <a:lnTo>
                    <a:pt x="7608" y="5549"/>
                  </a:lnTo>
                  <a:cubicBezTo>
                    <a:pt x="7608" y="5489"/>
                    <a:pt x="7584" y="5418"/>
                    <a:pt x="7513" y="5382"/>
                  </a:cubicBezTo>
                  <a:cubicBezTo>
                    <a:pt x="7442" y="5334"/>
                    <a:pt x="7418" y="5275"/>
                    <a:pt x="7418" y="5203"/>
                  </a:cubicBezTo>
                  <a:lnTo>
                    <a:pt x="7418" y="4608"/>
                  </a:lnTo>
                  <a:cubicBezTo>
                    <a:pt x="7418" y="4489"/>
                    <a:pt x="7501" y="4406"/>
                    <a:pt x="7620" y="4406"/>
                  </a:cubicBezTo>
                  <a:close/>
                  <a:moveTo>
                    <a:pt x="9585" y="3584"/>
                  </a:moveTo>
                  <a:lnTo>
                    <a:pt x="9585" y="6406"/>
                  </a:lnTo>
                  <a:lnTo>
                    <a:pt x="9204" y="6406"/>
                  </a:lnTo>
                  <a:lnTo>
                    <a:pt x="9204" y="6346"/>
                  </a:lnTo>
                  <a:cubicBezTo>
                    <a:pt x="9204" y="6084"/>
                    <a:pt x="9025" y="5846"/>
                    <a:pt x="8751" y="5787"/>
                  </a:cubicBezTo>
                  <a:lnTo>
                    <a:pt x="8394" y="5691"/>
                  </a:lnTo>
                  <a:lnTo>
                    <a:pt x="8394" y="5632"/>
                  </a:lnTo>
                  <a:cubicBezTo>
                    <a:pt x="8513" y="5537"/>
                    <a:pt x="8596" y="5370"/>
                    <a:pt x="8596" y="5191"/>
                  </a:cubicBezTo>
                  <a:lnTo>
                    <a:pt x="8596" y="4596"/>
                  </a:lnTo>
                  <a:cubicBezTo>
                    <a:pt x="8596" y="4263"/>
                    <a:pt x="8323" y="4001"/>
                    <a:pt x="8001" y="4001"/>
                  </a:cubicBezTo>
                  <a:lnTo>
                    <a:pt x="7596" y="4001"/>
                  </a:lnTo>
                  <a:cubicBezTo>
                    <a:pt x="7263" y="4001"/>
                    <a:pt x="7001" y="4263"/>
                    <a:pt x="7001" y="4596"/>
                  </a:cubicBezTo>
                  <a:lnTo>
                    <a:pt x="7001" y="5191"/>
                  </a:lnTo>
                  <a:cubicBezTo>
                    <a:pt x="7001" y="5358"/>
                    <a:pt x="7072" y="5513"/>
                    <a:pt x="7192" y="5632"/>
                  </a:cubicBezTo>
                  <a:lnTo>
                    <a:pt x="7192" y="5691"/>
                  </a:lnTo>
                  <a:lnTo>
                    <a:pt x="6834" y="5787"/>
                  </a:lnTo>
                  <a:cubicBezTo>
                    <a:pt x="6572" y="5846"/>
                    <a:pt x="6394" y="6084"/>
                    <a:pt x="6394" y="6346"/>
                  </a:cubicBezTo>
                  <a:lnTo>
                    <a:pt x="6394" y="6406"/>
                  </a:lnTo>
                  <a:lnTo>
                    <a:pt x="5953" y="6406"/>
                  </a:lnTo>
                  <a:lnTo>
                    <a:pt x="5953" y="3584"/>
                  </a:lnTo>
                  <a:close/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6596"/>
                  </a:lnTo>
                  <a:cubicBezTo>
                    <a:pt x="0" y="6703"/>
                    <a:pt x="95" y="6799"/>
                    <a:pt x="203" y="6799"/>
                  </a:cubicBezTo>
                  <a:lnTo>
                    <a:pt x="9811" y="6799"/>
                  </a:lnTo>
                  <a:cubicBezTo>
                    <a:pt x="9918" y="6799"/>
                    <a:pt x="10001" y="6703"/>
                    <a:pt x="10001" y="6596"/>
                  </a:cubicBezTo>
                  <a:lnTo>
                    <a:pt x="10001" y="191"/>
                  </a:lnTo>
                  <a:cubicBezTo>
                    <a:pt x="10001" y="84"/>
                    <a:pt x="9918" y="0"/>
                    <a:pt x="9811" y="0"/>
                  </a:cubicBezTo>
                  <a:lnTo>
                    <a:pt x="1584" y="0"/>
                  </a:lnTo>
                  <a:cubicBezTo>
                    <a:pt x="1477" y="0"/>
                    <a:pt x="1381" y="84"/>
                    <a:pt x="1381" y="191"/>
                  </a:cubicBezTo>
                  <a:cubicBezTo>
                    <a:pt x="1381" y="286"/>
                    <a:pt x="1477" y="381"/>
                    <a:pt x="1584" y="381"/>
                  </a:cubicBezTo>
                  <a:lnTo>
                    <a:pt x="5596" y="381"/>
                  </a:lnTo>
                  <a:lnTo>
                    <a:pt x="5596" y="5215"/>
                  </a:lnTo>
                  <a:lnTo>
                    <a:pt x="4572" y="5215"/>
                  </a:lnTo>
                  <a:lnTo>
                    <a:pt x="4572" y="4203"/>
                  </a:lnTo>
                  <a:cubicBezTo>
                    <a:pt x="4572" y="3882"/>
                    <a:pt x="4370" y="3584"/>
                    <a:pt x="4072" y="3477"/>
                  </a:cubicBezTo>
                  <a:lnTo>
                    <a:pt x="3572" y="3286"/>
                  </a:lnTo>
                  <a:lnTo>
                    <a:pt x="3572" y="3274"/>
                  </a:lnTo>
                  <a:lnTo>
                    <a:pt x="3572" y="2989"/>
                  </a:lnTo>
                  <a:cubicBezTo>
                    <a:pt x="3810" y="2810"/>
                    <a:pt x="3977" y="2512"/>
                    <a:pt x="3977" y="2203"/>
                  </a:cubicBezTo>
                  <a:lnTo>
                    <a:pt x="3977" y="1798"/>
                  </a:lnTo>
                  <a:cubicBezTo>
                    <a:pt x="3977" y="1369"/>
                    <a:pt x="3620" y="1012"/>
                    <a:pt x="3191" y="1012"/>
                  </a:cubicBezTo>
                  <a:lnTo>
                    <a:pt x="2786" y="1012"/>
                  </a:lnTo>
                  <a:cubicBezTo>
                    <a:pt x="2358" y="1012"/>
                    <a:pt x="2000" y="1369"/>
                    <a:pt x="2000" y="1798"/>
                  </a:cubicBezTo>
                  <a:lnTo>
                    <a:pt x="2000" y="2203"/>
                  </a:lnTo>
                  <a:cubicBezTo>
                    <a:pt x="2000" y="2524"/>
                    <a:pt x="2167" y="2810"/>
                    <a:pt x="2405" y="2989"/>
                  </a:cubicBezTo>
                  <a:lnTo>
                    <a:pt x="2405" y="3274"/>
                  </a:lnTo>
                  <a:lnTo>
                    <a:pt x="2405" y="3286"/>
                  </a:lnTo>
                  <a:lnTo>
                    <a:pt x="1905" y="3477"/>
                  </a:lnTo>
                  <a:cubicBezTo>
                    <a:pt x="1608" y="3596"/>
                    <a:pt x="1405" y="3894"/>
                    <a:pt x="1405" y="4203"/>
                  </a:cubicBezTo>
                  <a:lnTo>
                    <a:pt x="1405" y="5215"/>
                  </a:lnTo>
                  <a:lnTo>
                    <a:pt x="381" y="5215"/>
                  </a:lnTo>
                  <a:lnTo>
                    <a:pt x="381" y="381"/>
                  </a:lnTo>
                  <a:lnTo>
                    <a:pt x="798" y="381"/>
                  </a:lnTo>
                  <a:cubicBezTo>
                    <a:pt x="893" y="381"/>
                    <a:pt x="988" y="286"/>
                    <a:pt x="988" y="191"/>
                  </a:cubicBezTo>
                  <a:cubicBezTo>
                    <a:pt x="988" y="84"/>
                    <a:pt x="893" y="0"/>
                    <a:pt x="7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432;p57">
              <a:extLst>
                <a:ext uri="{FF2B5EF4-FFF2-40B4-BE49-F238E27FC236}">
                  <a16:creationId xmlns:a16="http://schemas.microsoft.com/office/drawing/2014/main" id="{D5260CEA-AE8D-AC4B-BA4A-B5AFFC23880D}"/>
                </a:ext>
              </a:extLst>
            </p:cNvPr>
            <p:cNvSpPr/>
            <p:nvPr/>
          </p:nvSpPr>
          <p:spPr>
            <a:xfrm>
              <a:off x="1289311" y="2926222"/>
              <a:ext cx="408156" cy="299783"/>
            </a:xfrm>
            <a:custGeom>
              <a:avLst/>
              <a:gdLst/>
              <a:ahLst/>
              <a:cxnLst/>
              <a:rect l="l" t="t" r="r" b="b"/>
              <a:pathLst>
                <a:path w="12824" h="9419" extrusionOk="0">
                  <a:moveTo>
                    <a:pt x="11621" y="382"/>
                  </a:moveTo>
                  <a:cubicBezTo>
                    <a:pt x="11740" y="382"/>
                    <a:pt x="11823" y="477"/>
                    <a:pt x="11823" y="596"/>
                  </a:cubicBezTo>
                  <a:lnTo>
                    <a:pt x="11823" y="8037"/>
                  </a:lnTo>
                  <a:lnTo>
                    <a:pt x="11406" y="8037"/>
                  </a:lnTo>
                  <a:cubicBezTo>
                    <a:pt x="11299" y="8037"/>
                    <a:pt x="11216" y="8121"/>
                    <a:pt x="11216" y="8228"/>
                  </a:cubicBezTo>
                  <a:cubicBezTo>
                    <a:pt x="11216" y="8335"/>
                    <a:pt x="11299" y="8418"/>
                    <a:pt x="11406" y="8418"/>
                  </a:cubicBezTo>
                  <a:lnTo>
                    <a:pt x="12407" y="8418"/>
                  </a:lnTo>
                  <a:cubicBezTo>
                    <a:pt x="12407" y="8418"/>
                    <a:pt x="12418" y="8418"/>
                    <a:pt x="12418" y="8442"/>
                  </a:cubicBezTo>
                  <a:lnTo>
                    <a:pt x="12418" y="8835"/>
                  </a:lnTo>
                  <a:cubicBezTo>
                    <a:pt x="12442" y="8942"/>
                    <a:pt x="12347" y="9049"/>
                    <a:pt x="12228" y="9049"/>
                  </a:cubicBezTo>
                  <a:lnTo>
                    <a:pt x="596" y="9049"/>
                  </a:lnTo>
                  <a:cubicBezTo>
                    <a:pt x="476" y="9049"/>
                    <a:pt x="381" y="8954"/>
                    <a:pt x="381" y="8835"/>
                  </a:cubicBezTo>
                  <a:lnTo>
                    <a:pt x="381" y="8442"/>
                  </a:lnTo>
                  <a:cubicBezTo>
                    <a:pt x="381" y="8442"/>
                    <a:pt x="381" y="8418"/>
                    <a:pt x="393" y="8418"/>
                  </a:cubicBezTo>
                  <a:lnTo>
                    <a:pt x="10621" y="8418"/>
                  </a:lnTo>
                  <a:cubicBezTo>
                    <a:pt x="10728" y="8418"/>
                    <a:pt x="10811" y="8335"/>
                    <a:pt x="10811" y="8228"/>
                  </a:cubicBezTo>
                  <a:cubicBezTo>
                    <a:pt x="10811" y="8121"/>
                    <a:pt x="10728" y="8037"/>
                    <a:pt x="10621" y="8037"/>
                  </a:cubicBezTo>
                  <a:lnTo>
                    <a:pt x="977" y="8037"/>
                  </a:lnTo>
                  <a:lnTo>
                    <a:pt x="977" y="596"/>
                  </a:lnTo>
                  <a:cubicBezTo>
                    <a:pt x="977" y="477"/>
                    <a:pt x="1072" y="382"/>
                    <a:pt x="1179" y="382"/>
                  </a:cubicBezTo>
                  <a:close/>
                  <a:moveTo>
                    <a:pt x="1191" y="1"/>
                  </a:moveTo>
                  <a:cubicBezTo>
                    <a:pt x="857" y="1"/>
                    <a:pt x="596" y="263"/>
                    <a:pt x="596" y="596"/>
                  </a:cubicBezTo>
                  <a:lnTo>
                    <a:pt x="596" y="8037"/>
                  </a:lnTo>
                  <a:lnTo>
                    <a:pt x="381" y="8037"/>
                  </a:lnTo>
                  <a:cubicBezTo>
                    <a:pt x="179" y="8037"/>
                    <a:pt x="0" y="8216"/>
                    <a:pt x="0" y="8418"/>
                  </a:cubicBezTo>
                  <a:lnTo>
                    <a:pt x="0" y="8823"/>
                  </a:lnTo>
                  <a:cubicBezTo>
                    <a:pt x="0" y="9157"/>
                    <a:pt x="262" y="9419"/>
                    <a:pt x="596" y="9419"/>
                  </a:cubicBezTo>
                  <a:lnTo>
                    <a:pt x="12228" y="9419"/>
                  </a:lnTo>
                  <a:cubicBezTo>
                    <a:pt x="12561" y="9419"/>
                    <a:pt x="12823" y="9157"/>
                    <a:pt x="12823" y="8823"/>
                  </a:cubicBezTo>
                  <a:lnTo>
                    <a:pt x="12823" y="8418"/>
                  </a:lnTo>
                  <a:cubicBezTo>
                    <a:pt x="12811" y="8216"/>
                    <a:pt x="12645" y="8037"/>
                    <a:pt x="12418" y="8037"/>
                  </a:cubicBezTo>
                  <a:lnTo>
                    <a:pt x="12216" y="8037"/>
                  </a:lnTo>
                  <a:lnTo>
                    <a:pt x="12216" y="596"/>
                  </a:lnTo>
                  <a:cubicBezTo>
                    <a:pt x="12216" y="263"/>
                    <a:pt x="11942" y="1"/>
                    <a:pt x="11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8433;p57">
            <a:extLst>
              <a:ext uri="{FF2B5EF4-FFF2-40B4-BE49-F238E27FC236}">
                <a16:creationId xmlns:a16="http://schemas.microsoft.com/office/drawing/2014/main" id="{FB9C74FC-0628-2C48-AC29-FBB2205E9045}"/>
              </a:ext>
            </a:extLst>
          </p:cNvPr>
          <p:cNvGrpSpPr/>
          <p:nvPr/>
        </p:nvGrpSpPr>
        <p:grpSpPr>
          <a:xfrm>
            <a:off x="11225645" y="2451899"/>
            <a:ext cx="361147" cy="360797"/>
            <a:chOff x="7978465" y="1969392"/>
            <a:chExt cx="361147" cy="360797"/>
          </a:xfrm>
          <a:solidFill>
            <a:schemeClr val="accent1"/>
          </a:solidFill>
        </p:grpSpPr>
        <p:sp>
          <p:nvSpPr>
            <p:cNvPr id="435" name="Google Shape;8434;p57">
              <a:extLst>
                <a:ext uri="{FF2B5EF4-FFF2-40B4-BE49-F238E27FC236}">
                  <a16:creationId xmlns:a16="http://schemas.microsoft.com/office/drawing/2014/main" id="{81EBB2C0-81D7-C645-8F02-0CC73B4C3C1D}"/>
                </a:ext>
              </a:extLst>
            </p:cNvPr>
            <p:cNvSpPr/>
            <p:nvPr/>
          </p:nvSpPr>
          <p:spPr>
            <a:xfrm>
              <a:off x="8136871" y="2285821"/>
              <a:ext cx="44368" cy="44368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691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691" y="1072"/>
                  </a:cubicBezTo>
                  <a:cubicBezTo>
                    <a:pt x="488" y="1072"/>
                    <a:pt x="322" y="905"/>
                    <a:pt x="322" y="703"/>
                  </a:cubicBezTo>
                  <a:cubicBezTo>
                    <a:pt x="322" y="488"/>
                    <a:pt x="488" y="322"/>
                    <a:pt x="691" y="322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691" y="1393"/>
                  </a:cubicBezTo>
                  <a:cubicBezTo>
                    <a:pt x="1084" y="1393"/>
                    <a:pt x="1393" y="1084"/>
                    <a:pt x="1393" y="703"/>
                  </a:cubicBezTo>
                  <a:cubicBezTo>
                    <a:pt x="1393" y="310"/>
                    <a:pt x="1084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435;p57">
              <a:extLst>
                <a:ext uri="{FF2B5EF4-FFF2-40B4-BE49-F238E27FC236}">
                  <a16:creationId xmlns:a16="http://schemas.microsoft.com/office/drawing/2014/main" id="{CC17C76A-D59B-5844-B010-BC3D91F1189A}"/>
                </a:ext>
              </a:extLst>
            </p:cNvPr>
            <p:cNvSpPr/>
            <p:nvPr/>
          </p:nvSpPr>
          <p:spPr>
            <a:xfrm>
              <a:off x="8210010" y="2121719"/>
              <a:ext cx="56112" cy="5611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334"/>
                  </a:moveTo>
                  <a:cubicBezTo>
                    <a:pt x="1191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3" y="1430"/>
                    <a:pt x="333" y="1191"/>
                    <a:pt x="333" y="882"/>
                  </a:cubicBezTo>
                  <a:cubicBezTo>
                    <a:pt x="333" y="584"/>
                    <a:pt x="572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93" y="1763"/>
                    <a:pt x="881" y="1763"/>
                  </a:cubicBezTo>
                  <a:cubicBezTo>
                    <a:pt x="1357" y="1763"/>
                    <a:pt x="1762" y="1370"/>
                    <a:pt x="1762" y="882"/>
                  </a:cubicBezTo>
                  <a:cubicBezTo>
                    <a:pt x="1762" y="406"/>
                    <a:pt x="135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436;p57">
              <a:extLst>
                <a:ext uri="{FF2B5EF4-FFF2-40B4-BE49-F238E27FC236}">
                  <a16:creationId xmlns:a16="http://schemas.microsoft.com/office/drawing/2014/main" id="{B70A9E51-1B1D-4A4B-AA57-547850F013D0}"/>
                </a:ext>
              </a:extLst>
            </p:cNvPr>
            <p:cNvSpPr/>
            <p:nvPr/>
          </p:nvSpPr>
          <p:spPr>
            <a:xfrm>
              <a:off x="8051987" y="2121719"/>
              <a:ext cx="55730" cy="56112"/>
            </a:xfrm>
            <a:custGeom>
              <a:avLst/>
              <a:gdLst/>
              <a:ahLst/>
              <a:cxnLst/>
              <a:rect l="l" t="t" r="r" b="b"/>
              <a:pathLst>
                <a:path w="1751" h="1763" extrusionOk="0">
                  <a:moveTo>
                    <a:pt x="881" y="334"/>
                  </a:moveTo>
                  <a:cubicBezTo>
                    <a:pt x="1179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4" y="1430"/>
                    <a:pt x="322" y="1191"/>
                    <a:pt x="322" y="882"/>
                  </a:cubicBezTo>
                  <a:cubicBezTo>
                    <a:pt x="322" y="572"/>
                    <a:pt x="560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81" y="1763"/>
                    <a:pt x="881" y="1763"/>
                  </a:cubicBezTo>
                  <a:cubicBezTo>
                    <a:pt x="1357" y="1763"/>
                    <a:pt x="1750" y="1370"/>
                    <a:pt x="1750" y="882"/>
                  </a:cubicBezTo>
                  <a:cubicBezTo>
                    <a:pt x="1750" y="406"/>
                    <a:pt x="135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437;p57">
              <a:extLst>
                <a:ext uri="{FF2B5EF4-FFF2-40B4-BE49-F238E27FC236}">
                  <a16:creationId xmlns:a16="http://schemas.microsoft.com/office/drawing/2014/main" id="{E1740558-7542-2C41-AE58-4778F5E47E7F}"/>
                </a:ext>
              </a:extLst>
            </p:cNvPr>
            <p:cNvSpPr/>
            <p:nvPr/>
          </p:nvSpPr>
          <p:spPr>
            <a:xfrm>
              <a:off x="7978465" y="2285821"/>
              <a:ext cx="44749" cy="44368"/>
            </a:xfrm>
            <a:custGeom>
              <a:avLst/>
              <a:gdLst/>
              <a:ahLst/>
              <a:cxnLst/>
              <a:rect l="l" t="t" r="r" b="b"/>
              <a:pathLst>
                <a:path w="1406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9" y="1072"/>
                    <a:pt x="334" y="905"/>
                    <a:pt x="334" y="703"/>
                  </a:cubicBezTo>
                  <a:cubicBezTo>
                    <a:pt x="334" y="488"/>
                    <a:pt x="489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438;p57">
              <a:extLst>
                <a:ext uri="{FF2B5EF4-FFF2-40B4-BE49-F238E27FC236}">
                  <a16:creationId xmlns:a16="http://schemas.microsoft.com/office/drawing/2014/main" id="{11BE7D33-72F6-0A47-B9D6-9017A3E5371D}"/>
                </a:ext>
              </a:extLst>
            </p:cNvPr>
            <p:cNvSpPr/>
            <p:nvPr/>
          </p:nvSpPr>
          <p:spPr>
            <a:xfrm>
              <a:off x="8294894" y="2285821"/>
              <a:ext cx="44718" cy="44368"/>
            </a:xfrm>
            <a:custGeom>
              <a:avLst/>
              <a:gdLst/>
              <a:ahLst/>
              <a:cxnLst/>
              <a:rect l="l" t="t" r="r" b="b"/>
              <a:pathLst>
                <a:path w="1405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8" y="1072"/>
                    <a:pt x="333" y="905"/>
                    <a:pt x="333" y="703"/>
                  </a:cubicBezTo>
                  <a:cubicBezTo>
                    <a:pt x="333" y="488"/>
                    <a:pt x="488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439;p57">
              <a:extLst>
                <a:ext uri="{FF2B5EF4-FFF2-40B4-BE49-F238E27FC236}">
                  <a16:creationId xmlns:a16="http://schemas.microsoft.com/office/drawing/2014/main" id="{E86C2E70-0C87-714D-9326-1ACCD6B1ED8C}"/>
                </a:ext>
              </a:extLst>
            </p:cNvPr>
            <p:cNvSpPr/>
            <p:nvPr/>
          </p:nvSpPr>
          <p:spPr>
            <a:xfrm>
              <a:off x="8119811" y="1969392"/>
              <a:ext cx="78455" cy="78487"/>
            </a:xfrm>
            <a:custGeom>
              <a:avLst/>
              <a:gdLst/>
              <a:ahLst/>
              <a:cxnLst/>
              <a:rect l="l" t="t" r="r" b="b"/>
              <a:pathLst>
                <a:path w="2465" h="2466" extrusionOk="0">
                  <a:moveTo>
                    <a:pt x="1227" y="346"/>
                  </a:moveTo>
                  <a:cubicBezTo>
                    <a:pt x="1727" y="346"/>
                    <a:pt x="2120" y="739"/>
                    <a:pt x="2120" y="1239"/>
                  </a:cubicBezTo>
                  <a:cubicBezTo>
                    <a:pt x="2120" y="1727"/>
                    <a:pt x="1727" y="2132"/>
                    <a:pt x="1227" y="2132"/>
                  </a:cubicBezTo>
                  <a:cubicBezTo>
                    <a:pt x="739" y="2132"/>
                    <a:pt x="334" y="1727"/>
                    <a:pt x="334" y="1239"/>
                  </a:cubicBezTo>
                  <a:cubicBezTo>
                    <a:pt x="334" y="739"/>
                    <a:pt x="739" y="346"/>
                    <a:pt x="1227" y="346"/>
                  </a:cubicBezTo>
                  <a:close/>
                  <a:moveTo>
                    <a:pt x="1227" y="1"/>
                  </a:moveTo>
                  <a:cubicBezTo>
                    <a:pt x="548" y="1"/>
                    <a:pt x="0" y="548"/>
                    <a:pt x="0" y="1239"/>
                  </a:cubicBezTo>
                  <a:cubicBezTo>
                    <a:pt x="0" y="1917"/>
                    <a:pt x="548" y="2465"/>
                    <a:pt x="1227" y="2465"/>
                  </a:cubicBezTo>
                  <a:cubicBezTo>
                    <a:pt x="1917" y="2465"/>
                    <a:pt x="2465" y="1917"/>
                    <a:pt x="2465" y="1239"/>
                  </a:cubicBezTo>
                  <a:cubicBezTo>
                    <a:pt x="2465" y="548"/>
                    <a:pt x="1905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440;p57">
              <a:extLst>
                <a:ext uri="{FF2B5EF4-FFF2-40B4-BE49-F238E27FC236}">
                  <a16:creationId xmlns:a16="http://schemas.microsoft.com/office/drawing/2014/main" id="{EF8EC9B1-A5DC-9E4B-981F-861AEE227A08}"/>
                </a:ext>
              </a:extLst>
            </p:cNvPr>
            <p:cNvSpPr/>
            <p:nvPr/>
          </p:nvSpPr>
          <p:spPr>
            <a:xfrm>
              <a:off x="8012202" y="2189575"/>
              <a:ext cx="134917" cy="89690"/>
            </a:xfrm>
            <a:custGeom>
              <a:avLst/>
              <a:gdLst/>
              <a:ahLst/>
              <a:cxnLst/>
              <a:rect l="l" t="t" r="r" b="b"/>
              <a:pathLst>
                <a:path w="4239" h="2818" extrusionOk="0">
                  <a:moveTo>
                    <a:pt x="2107" y="0"/>
                  </a:moveTo>
                  <a:cubicBezTo>
                    <a:pt x="2024" y="0"/>
                    <a:pt x="1953" y="71"/>
                    <a:pt x="1953" y="167"/>
                  </a:cubicBezTo>
                  <a:lnTo>
                    <a:pt x="1953" y="1417"/>
                  </a:lnTo>
                  <a:lnTo>
                    <a:pt x="1072" y="1417"/>
                  </a:lnTo>
                  <a:cubicBezTo>
                    <a:pt x="822" y="1417"/>
                    <a:pt x="583" y="1560"/>
                    <a:pt x="464" y="1786"/>
                  </a:cubicBezTo>
                  <a:lnTo>
                    <a:pt x="48" y="2560"/>
                  </a:lnTo>
                  <a:cubicBezTo>
                    <a:pt x="0" y="2631"/>
                    <a:pt x="24" y="2738"/>
                    <a:pt x="119" y="2786"/>
                  </a:cubicBezTo>
                  <a:cubicBezTo>
                    <a:pt x="143" y="2798"/>
                    <a:pt x="167" y="2798"/>
                    <a:pt x="191" y="2798"/>
                  </a:cubicBezTo>
                  <a:cubicBezTo>
                    <a:pt x="250" y="2798"/>
                    <a:pt x="310" y="2774"/>
                    <a:pt x="345" y="2715"/>
                  </a:cubicBezTo>
                  <a:lnTo>
                    <a:pt x="762" y="1941"/>
                  </a:lnTo>
                  <a:cubicBezTo>
                    <a:pt x="822" y="1822"/>
                    <a:pt x="953" y="1738"/>
                    <a:pt x="1083" y="1738"/>
                  </a:cubicBezTo>
                  <a:lnTo>
                    <a:pt x="3167" y="1738"/>
                  </a:lnTo>
                  <a:cubicBezTo>
                    <a:pt x="3298" y="1738"/>
                    <a:pt x="3417" y="1822"/>
                    <a:pt x="3500" y="1941"/>
                  </a:cubicBezTo>
                  <a:lnTo>
                    <a:pt x="3917" y="2727"/>
                  </a:lnTo>
                  <a:cubicBezTo>
                    <a:pt x="3943" y="2778"/>
                    <a:pt x="4006" y="2817"/>
                    <a:pt x="4066" y="2817"/>
                  </a:cubicBezTo>
                  <a:cubicBezTo>
                    <a:pt x="4089" y="2817"/>
                    <a:pt x="4112" y="2811"/>
                    <a:pt x="4131" y="2798"/>
                  </a:cubicBezTo>
                  <a:cubicBezTo>
                    <a:pt x="4215" y="2774"/>
                    <a:pt x="4239" y="2667"/>
                    <a:pt x="4191" y="2572"/>
                  </a:cubicBezTo>
                  <a:lnTo>
                    <a:pt x="3774" y="1786"/>
                  </a:lnTo>
                  <a:cubicBezTo>
                    <a:pt x="3655" y="1560"/>
                    <a:pt x="3417" y="1417"/>
                    <a:pt x="3155" y="1417"/>
                  </a:cubicBezTo>
                  <a:lnTo>
                    <a:pt x="2274" y="1417"/>
                  </a:lnTo>
                  <a:lnTo>
                    <a:pt x="2274" y="167"/>
                  </a:lnTo>
                  <a:cubicBezTo>
                    <a:pt x="2274" y="71"/>
                    <a:pt x="2203" y="0"/>
                    <a:pt x="2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441;p57">
              <a:extLst>
                <a:ext uri="{FF2B5EF4-FFF2-40B4-BE49-F238E27FC236}">
                  <a16:creationId xmlns:a16="http://schemas.microsoft.com/office/drawing/2014/main" id="{67CED2CA-60A6-8640-825C-E8A29A69F38E}"/>
                </a:ext>
              </a:extLst>
            </p:cNvPr>
            <p:cNvSpPr/>
            <p:nvPr/>
          </p:nvSpPr>
          <p:spPr>
            <a:xfrm>
              <a:off x="8099346" y="2059973"/>
              <a:ext cx="119385" cy="56016"/>
            </a:xfrm>
            <a:custGeom>
              <a:avLst/>
              <a:gdLst/>
              <a:ahLst/>
              <a:cxnLst/>
              <a:rect l="l" t="t" r="r" b="b"/>
              <a:pathLst>
                <a:path w="3751" h="1760" extrusionOk="0">
                  <a:moveTo>
                    <a:pt x="1870" y="0"/>
                  </a:moveTo>
                  <a:cubicBezTo>
                    <a:pt x="1786" y="0"/>
                    <a:pt x="1715" y="72"/>
                    <a:pt x="1715" y="155"/>
                  </a:cubicBezTo>
                  <a:lnTo>
                    <a:pt x="1715" y="714"/>
                  </a:lnTo>
                  <a:lnTo>
                    <a:pt x="774" y="714"/>
                  </a:lnTo>
                  <a:cubicBezTo>
                    <a:pt x="584" y="714"/>
                    <a:pt x="405" y="810"/>
                    <a:pt x="310" y="988"/>
                  </a:cubicBezTo>
                  <a:lnTo>
                    <a:pt x="48" y="1512"/>
                  </a:lnTo>
                  <a:cubicBezTo>
                    <a:pt x="0" y="1584"/>
                    <a:pt x="24" y="1691"/>
                    <a:pt x="120" y="1738"/>
                  </a:cubicBezTo>
                  <a:cubicBezTo>
                    <a:pt x="141" y="1753"/>
                    <a:pt x="167" y="1760"/>
                    <a:pt x="192" y="1760"/>
                  </a:cubicBezTo>
                  <a:cubicBezTo>
                    <a:pt x="251" y="1760"/>
                    <a:pt x="313" y="1725"/>
                    <a:pt x="346" y="1667"/>
                  </a:cubicBezTo>
                  <a:lnTo>
                    <a:pt x="608" y="1143"/>
                  </a:lnTo>
                  <a:cubicBezTo>
                    <a:pt x="643" y="1084"/>
                    <a:pt x="715" y="1036"/>
                    <a:pt x="774" y="1036"/>
                  </a:cubicBezTo>
                  <a:lnTo>
                    <a:pt x="2977" y="1036"/>
                  </a:lnTo>
                  <a:cubicBezTo>
                    <a:pt x="3048" y="1036"/>
                    <a:pt x="3108" y="1084"/>
                    <a:pt x="3144" y="1143"/>
                  </a:cubicBezTo>
                  <a:lnTo>
                    <a:pt x="3406" y="1667"/>
                  </a:lnTo>
                  <a:cubicBezTo>
                    <a:pt x="3441" y="1727"/>
                    <a:pt x="3501" y="1750"/>
                    <a:pt x="3560" y="1750"/>
                  </a:cubicBezTo>
                  <a:cubicBezTo>
                    <a:pt x="3584" y="1750"/>
                    <a:pt x="3620" y="1750"/>
                    <a:pt x="3632" y="1738"/>
                  </a:cubicBezTo>
                  <a:cubicBezTo>
                    <a:pt x="3715" y="1691"/>
                    <a:pt x="3751" y="1584"/>
                    <a:pt x="3703" y="1512"/>
                  </a:cubicBezTo>
                  <a:lnTo>
                    <a:pt x="3441" y="988"/>
                  </a:lnTo>
                  <a:cubicBezTo>
                    <a:pt x="3346" y="810"/>
                    <a:pt x="3168" y="714"/>
                    <a:pt x="2977" y="714"/>
                  </a:cubicBezTo>
                  <a:lnTo>
                    <a:pt x="2036" y="714"/>
                  </a:lnTo>
                  <a:lnTo>
                    <a:pt x="2036" y="155"/>
                  </a:lnTo>
                  <a:cubicBezTo>
                    <a:pt x="2036" y="72"/>
                    <a:pt x="1965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442;p57">
              <a:extLst>
                <a:ext uri="{FF2B5EF4-FFF2-40B4-BE49-F238E27FC236}">
                  <a16:creationId xmlns:a16="http://schemas.microsoft.com/office/drawing/2014/main" id="{199404AA-426D-1943-B174-E4E29DE3FD9C}"/>
                </a:ext>
              </a:extLst>
            </p:cNvPr>
            <p:cNvSpPr/>
            <p:nvPr/>
          </p:nvSpPr>
          <p:spPr>
            <a:xfrm>
              <a:off x="8170194" y="2189925"/>
              <a:ext cx="135331" cy="89849"/>
            </a:xfrm>
            <a:custGeom>
              <a:avLst/>
              <a:gdLst/>
              <a:ahLst/>
              <a:cxnLst/>
              <a:rect l="l" t="t" r="r" b="b"/>
              <a:pathLst>
                <a:path w="4252" h="2823" extrusionOk="0">
                  <a:moveTo>
                    <a:pt x="2132" y="1"/>
                  </a:moveTo>
                  <a:cubicBezTo>
                    <a:pt x="2049" y="1"/>
                    <a:pt x="1965" y="84"/>
                    <a:pt x="1965" y="168"/>
                  </a:cubicBezTo>
                  <a:lnTo>
                    <a:pt x="1965" y="1418"/>
                  </a:lnTo>
                  <a:lnTo>
                    <a:pt x="1096" y="1418"/>
                  </a:lnTo>
                  <a:cubicBezTo>
                    <a:pt x="834" y="1418"/>
                    <a:pt x="596" y="1573"/>
                    <a:pt x="465" y="1787"/>
                  </a:cubicBezTo>
                  <a:lnTo>
                    <a:pt x="49" y="2585"/>
                  </a:lnTo>
                  <a:cubicBezTo>
                    <a:pt x="1" y="2656"/>
                    <a:pt x="37" y="2763"/>
                    <a:pt x="120" y="2799"/>
                  </a:cubicBezTo>
                  <a:cubicBezTo>
                    <a:pt x="148" y="2815"/>
                    <a:pt x="177" y="2823"/>
                    <a:pt x="205" y="2823"/>
                  </a:cubicBezTo>
                  <a:cubicBezTo>
                    <a:pt x="262" y="2823"/>
                    <a:pt x="314" y="2791"/>
                    <a:pt x="346" y="2727"/>
                  </a:cubicBezTo>
                  <a:lnTo>
                    <a:pt x="763" y="1942"/>
                  </a:lnTo>
                  <a:cubicBezTo>
                    <a:pt x="822" y="1823"/>
                    <a:pt x="953" y="1751"/>
                    <a:pt x="1096" y="1751"/>
                  </a:cubicBezTo>
                  <a:lnTo>
                    <a:pt x="3180" y="1751"/>
                  </a:lnTo>
                  <a:cubicBezTo>
                    <a:pt x="3311" y="1751"/>
                    <a:pt x="3430" y="1823"/>
                    <a:pt x="3501" y="1942"/>
                  </a:cubicBezTo>
                  <a:lnTo>
                    <a:pt x="3918" y="2716"/>
                  </a:lnTo>
                  <a:cubicBezTo>
                    <a:pt x="3954" y="2775"/>
                    <a:pt x="4013" y="2799"/>
                    <a:pt x="4073" y="2799"/>
                  </a:cubicBezTo>
                  <a:cubicBezTo>
                    <a:pt x="4097" y="2799"/>
                    <a:pt x="4132" y="2799"/>
                    <a:pt x="4144" y="2787"/>
                  </a:cubicBezTo>
                  <a:cubicBezTo>
                    <a:pt x="4216" y="2763"/>
                    <a:pt x="4251" y="2656"/>
                    <a:pt x="4204" y="2561"/>
                  </a:cubicBezTo>
                  <a:lnTo>
                    <a:pt x="3787" y="1787"/>
                  </a:lnTo>
                  <a:cubicBezTo>
                    <a:pt x="3668" y="1573"/>
                    <a:pt x="3430" y="1418"/>
                    <a:pt x="3180" y="1418"/>
                  </a:cubicBezTo>
                  <a:lnTo>
                    <a:pt x="2299" y="1418"/>
                  </a:lnTo>
                  <a:lnTo>
                    <a:pt x="2299" y="168"/>
                  </a:lnTo>
                  <a:cubicBezTo>
                    <a:pt x="2299" y="84"/>
                    <a:pt x="2227" y="1"/>
                    <a:pt x="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4" name="Google Shape;8443;p57">
            <a:extLst>
              <a:ext uri="{FF2B5EF4-FFF2-40B4-BE49-F238E27FC236}">
                <a16:creationId xmlns:a16="http://schemas.microsoft.com/office/drawing/2014/main" id="{070CF93C-8304-2644-A36B-68C4F9E62A39}"/>
              </a:ext>
            </a:extLst>
          </p:cNvPr>
          <p:cNvSpPr/>
          <p:nvPr/>
        </p:nvSpPr>
        <p:spPr>
          <a:xfrm>
            <a:off x="5753290" y="3373408"/>
            <a:ext cx="372159" cy="372159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" name="Google Shape;8444;p57">
            <a:extLst>
              <a:ext uri="{FF2B5EF4-FFF2-40B4-BE49-F238E27FC236}">
                <a16:creationId xmlns:a16="http://schemas.microsoft.com/office/drawing/2014/main" id="{E55C82E2-61A3-E245-A4C4-0E8DCB83D06C}"/>
              </a:ext>
            </a:extLst>
          </p:cNvPr>
          <p:cNvGrpSpPr/>
          <p:nvPr/>
        </p:nvGrpSpPr>
        <p:grpSpPr>
          <a:xfrm>
            <a:off x="4401194" y="3391614"/>
            <a:ext cx="377474" cy="335748"/>
            <a:chOff x="854261" y="2908813"/>
            <a:chExt cx="377474" cy="335748"/>
          </a:xfrm>
          <a:solidFill>
            <a:schemeClr val="accent1"/>
          </a:solidFill>
        </p:grpSpPr>
        <p:sp>
          <p:nvSpPr>
            <p:cNvPr id="446" name="Google Shape;8445;p57">
              <a:extLst>
                <a:ext uri="{FF2B5EF4-FFF2-40B4-BE49-F238E27FC236}">
                  <a16:creationId xmlns:a16="http://schemas.microsoft.com/office/drawing/2014/main" id="{ADF6432C-6392-F64C-80B6-27470677F500}"/>
                </a:ext>
              </a:extLst>
            </p:cNvPr>
            <p:cNvSpPr/>
            <p:nvPr/>
          </p:nvSpPr>
          <p:spPr>
            <a:xfrm>
              <a:off x="896337" y="3079695"/>
              <a:ext cx="47391" cy="17091"/>
            </a:xfrm>
            <a:custGeom>
              <a:avLst/>
              <a:gdLst/>
              <a:ahLst/>
              <a:cxnLst/>
              <a:rect l="l" t="t" r="r" b="b"/>
              <a:pathLst>
                <a:path w="1489" h="537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381" y="358"/>
                    <a:pt x="941" y="382"/>
                    <a:pt x="1227" y="525"/>
                  </a:cubicBezTo>
                  <a:cubicBezTo>
                    <a:pt x="1251" y="537"/>
                    <a:pt x="1274" y="537"/>
                    <a:pt x="1298" y="537"/>
                  </a:cubicBezTo>
                  <a:cubicBezTo>
                    <a:pt x="1358" y="537"/>
                    <a:pt x="1417" y="501"/>
                    <a:pt x="1453" y="441"/>
                  </a:cubicBezTo>
                  <a:cubicBezTo>
                    <a:pt x="1489" y="358"/>
                    <a:pt x="1465" y="251"/>
                    <a:pt x="1370" y="203"/>
                  </a:cubicBezTo>
                  <a:cubicBezTo>
                    <a:pt x="977" y="1"/>
                    <a:pt x="21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446;p57">
              <a:extLst>
                <a:ext uri="{FF2B5EF4-FFF2-40B4-BE49-F238E27FC236}">
                  <a16:creationId xmlns:a16="http://schemas.microsoft.com/office/drawing/2014/main" id="{00CEC6A5-6BE0-5549-90AE-896E0B62346B}"/>
                </a:ext>
              </a:extLst>
            </p:cNvPr>
            <p:cNvSpPr/>
            <p:nvPr/>
          </p:nvSpPr>
          <p:spPr>
            <a:xfrm>
              <a:off x="878514" y="3191855"/>
              <a:ext cx="11426" cy="52706"/>
            </a:xfrm>
            <a:custGeom>
              <a:avLst/>
              <a:gdLst/>
              <a:ahLst/>
              <a:cxnLst/>
              <a:rect l="l" t="t" r="r" b="b"/>
              <a:pathLst>
                <a:path w="359" h="1656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477"/>
                  </a:lnTo>
                  <a:cubicBezTo>
                    <a:pt x="1" y="1561"/>
                    <a:pt x="72" y="1656"/>
                    <a:pt x="179" y="1656"/>
                  </a:cubicBezTo>
                  <a:cubicBezTo>
                    <a:pt x="287" y="1656"/>
                    <a:pt x="358" y="1585"/>
                    <a:pt x="358" y="1477"/>
                  </a:cubicBezTo>
                  <a:lnTo>
                    <a:pt x="358" y="180"/>
                  </a:lnTo>
                  <a:cubicBezTo>
                    <a:pt x="358" y="72"/>
                    <a:pt x="287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447;p57">
              <a:extLst>
                <a:ext uri="{FF2B5EF4-FFF2-40B4-BE49-F238E27FC236}">
                  <a16:creationId xmlns:a16="http://schemas.microsoft.com/office/drawing/2014/main" id="{C45DABC7-58CB-C144-9A79-809AA9D4355C}"/>
                </a:ext>
              </a:extLst>
            </p:cNvPr>
            <p:cNvSpPr/>
            <p:nvPr/>
          </p:nvSpPr>
          <p:spPr>
            <a:xfrm>
              <a:off x="854261" y="3050159"/>
              <a:ext cx="219451" cy="194052"/>
            </a:xfrm>
            <a:custGeom>
              <a:avLst/>
              <a:gdLst/>
              <a:ahLst/>
              <a:cxnLst/>
              <a:rect l="l" t="t" r="r" b="b"/>
              <a:pathLst>
                <a:path w="6895" h="6097" extrusionOk="0">
                  <a:moveTo>
                    <a:pt x="6406" y="679"/>
                  </a:moveTo>
                  <a:lnTo>
                    <a:pt x="6466" y="929"/>
                  </a:lnTo>
                  <a:cubicBezTo>
                    <a:pt x="6490" y="1000"/>
                    <a:pt x="6478" y="1072"/>
                    <a:pt x="6418" y="1119"/>
                  </a:cubicBezTo>
                  <a:lnTo>
                    <a:pt x="6311" y="1226"/>
                  </a:lnTo>
                  <a:lnTo>
                    <a:pt x="6073" y="988"/>
                  </a:lnTo>
                  <a:lnTo>
                    <a:pt x="6406" y="679"/>
                  </a:lnTo>
                  <a:close/>
                  <a:moveTo>
                    <a:pt x="3192" y="345"/>
                  </a:moveTo>
                  <a:lnTo>
                    <a:pt x="3192" y="1060"/>
                  </a:lnTo>
                  <a:cubicBezTo>
                    <a:pt x="3192" y="1179"/>
                    <a:pt x="3156" y="1298"/>
                    <a:pt x="3108" y="1405"/>
                  </a:cubicBezTo>
                  <a:lnTo>
                    <a:pt x="3025" y="1584"/>
                  </a:lnTo>
                  <a:cubicBezTo>
                    <a:pt x="3013" y="1607"/>
                    <a:pt x="3013" y="1619"/>
                    <a:pt x="3013" y="1655"/>
                  </a:cubicBezTo>
                  <a:lnTo>
                    <a:pt x="3013" y="2024"/>
                  </a:lnTo>
                  <a:cubicBezTo>
                    <a:pt x="2989" y="2286"/>
                    <a:pt x="2894" y="2524"/>
                    <a:pt x="2715" y="2703"/>
                  </a:cubicBezTo>
                  <a:cubicBezTo>
                    <a:pt x="2537" y="2881"/>
                    <a:pt x="2275" y="2965"/>
                    <a:pt x="2025" y="2965"/>
                  </a:cubicBezTo>
                  <a:cubicBezTo>
                    <a:pt x="1525" y="2953"/>
                    <a:pt x="1120" y="2500"/>
                    <a:pt x="1120" y="1988"/>
                  </a:cubicBezTo>
                  <a:lnTo>
                    <a:pt x="1120" y="1655"/>
                  </a:lnTo>
                  <a:cubicBezTo>
                    <a:pt x="1120" y="1619"/>
                    <a:pt x="1120" y="1596"/>
                    <a:pt x="1108" y="1584"/>
                  </a:cubicBezTo>
                  <a:lnTo>
                    <a:pt x="1001" y="1369"/>
                  </a:lnTo>
                  <a:cubicBezTo>
                    <a:pt x="953" y="1298"/>
                    <a:pt x="941" y="1203"/>
                    <a:pt x="941" y="1119"/>
                  </a:cubicBezTo>
                  <a:lnTo>
                    <a:pt x="941" y="1107"/>
                  </a:lnTo>
                  <a:cubicBezTo>
                    <a:pt x="941" y="691"/>
                    <a:pt x="1287" y="345"/>
                    <a:pt x="1703" y="345"/>
                  </a:cubicBezTo>
                  <a:close/>
                  <a:moveTo>
                    <a:pt x="2442" y="3227"/>
                  </a:moveTo>
                  <a:cubicBezTo>
                    <a:pt x="2454" y="3298"/>
                    <a:pt x="2477" y="3334"/>
                    <a:pt x="2489" y="3381"/>
                  </a:cubicBezTo>
                  <a:lnTo>
                    <a:pt x="2323" y="3548"/>
                  </a:lnTo>
                  <a:cubicBezTo>
                    <a:pt x="2251" y="3620"/>
                    <a:pt x="2156" y="3655"/>
                    <a:pt x="2059" y="3655"/>
                  </a:cubicBezTo>
                  <a:cubicBezTo>
                    <a:pt x="1962" y="3655"/>
                    <a:pt x="1864" y="3620"/>
                    <a:pt x="1787" y="3548"/>
                  </a:cubicBezTo>
                  <a:lnTo>
                    <a:pt x="1644" y="3393"/>
                  </a:lnTo>
                  <a:cubicBezTo>
                    <a:pt x="1656" y="3358"/>
                    <a:pt x="1668" y="3286"/>
                    <a:pt x="1668" y="3227"/>
                  </a:cubicBezTo>
                  <a:cubicBezTo>
                    <a:pt x="1775" y="3262"/>
                    <a:pt x="1894" y="3286"/>
                    <a:pt x="2013" y="3286"/>
                  </a:cubicBezTo>
                  <a:lnTo>
                    <a:pt x="2061" y="3286"/>
                  </a:lnTo>
                  <a:cubicBezTo>
                    <a:pt x="2192" y="3286"/>
                    <a:pt x="2323" y="3274"/>
                    <a:pt x="2442" y="3227"/>
                  </a:cubicBezTo>
                  <a:close/>
                  <a:moveTo>
                    <a:pt x="1680" y="0"/>
                  </a:moveTo>
                  <a:cubicBezTo>
                    <a:pt x="1072" y="0"/>
                    <a:pt x="584" y="500"/>
                    <a:pt x="584" y="1107"/>
                  </a:cubicBezTo>
                  <a:lnTo>
                    <a:pt x="584" y="1119"/>
                  </a:lnTo>
                  <a:cubicBezTo>
                    <a:pt x="584" y="1250"/>
                    <a:pt x="608" y="1405"/>
                    <a:pt x="668" y="1524"/>
                  </a:cubicBezTo>
                  <a:lnTo>
                    <a:pt x="763" y="1703"/>
                  </a:lnTo>
                  <a:lnTo>
                    <a:pt x="763" y="1988"/>
                  </a:lnTo>
                  <a:cubicBezTo>
                    <a:pt x="763" y="2429"/>
                    <a:pt x="977" y="2834"/>
                    <a:pt x="1311" y="3072"/>
                  </a:cubicBezTo>
                  <a:lnTo>
                    <a:pt x="1311" y="3215"/>
                  </a:lnTo>
                  <a:cubicBezTo>
                    <a:pt x="1311" y="3310"/>
                    <a:pt x="1251" y="3381"/>
                    <a:pt x="1156" y="3417"/>
                  </a:cubicBezTo>
                  <a:lnTo>
                    <a:pt x="537" y="3596"/>
                  </a:lnTo>
                  <a:cubicBezTo>
                    <a:pt x="227" y="3679"/>
                    <a:pt x="1" y="3965"/>
                    <a:pt x="1" y="4286"/>
                  </a:cubicBezTo>
                  <a:lnTo>
                    <a:pt x="1" y="5917"/>
                  </a:lnTo>
                  <a:cubicBezTo>
                    <a:pt x="1" y="6001"/>
                    <a:pt x="72" y="6096"/>
                    <a:pt x="179" y="6096"/>
                  </a:cubicBezTo>
                  <a:cubicBezTo>
                    <a:pt x="287" y="6096"/>
                    <a:pt x="358" y="6013"/>
                    <a:pt x="358" y="5917"/>
                  </a:cubicBezTo>
                  <a:lnTo>
                    <a:pt x="358" y="4310"/>
                  </a:lnTo>
                  <a:cubicBezTo>
                    <a:pt x="358" y="4143"/>
                    <a:pt x="477" y="3977"/>
                    <a:pt x="644" y="3929"/>
                  </a:cubicBezTo>
                  <a:lnTo>
                    <a:pt x="1263" y="3751"/>
                  </a:lnTo>
                  <a:cubicBezTo>
                    <a:pt x="1322" y="3739"/>
                    <a:pt x="1370" y="3715"/>
                    <a:pt x="1418" y="3679"/>
                  </a:cubicBezTo>
                  <a:lnTo>
                    <a:pt x="1513" y="3786"/>
                  </a:lnTo>
                  <a:cubicBezTo>
                    <a:pt x="1668" y="3929"/>
                    <a:pt x="1846" y="3989"/>
                    <a:pt x="2037" y="3989"/>
                  </a:cubicBezTo>
                  <a:cubicBezTo>
                    <a:pt x="2227" y="3989"/>
                    <a:pt x="2406" y="3917"/>
                    <a:pt x="2561" y="3786"/>
                  </a:cubicBezTo>
                  <a:lnTo>
                    <a:pt x="2727" y="3620"/>
                  </a:lnTo>
                  <a:cubicBezTo>
                    <a:pt x="2799" y="3655"/>
                    <a:pt x="2870" y="3679"/>
                    <a:pt x="2966" y="3679"/>
                  </a:cubicBezTo>
                  <a:lnTo>
                    <a:pt x="3001" y="3679"/>
                  </a:lnTo>
                  <a:cubicBezTo>
                    <a:pt x="3144" y="3679"/>
                    <a:pt x="3275" y="3620"/>
                    <a:pt x="3382" y="3524"/>
                  </a:cubicBezTo>
                  <a:lnTo>
                    <a:pt x="5823" y="1226"/>
                  </a:lnTo>
                  <a:lnTo>
                    <a:pt x="6061" y="1465"/>
                  </a:lnTo>
                  <a:lnTo>
                    <a:pt x="3239" y="4274"/>
                  </a:lnTo>
                  <a:cubicBezTo>
                    <a:pt x="3061" y="4453"/>
                    <a:pt x="2977" y="4679"/>
                    <a:pt x="2977" y="4917"/>
                  </a:cubicBezTo>
                  <a:lnTo>
                    <a:pt x="2977" y="5906"/>
                  </a:lnTo>
                  <a:cubicBezTo>
                    <a:pt x="2977" y="6001"/>
                    <a:pt x="3049" y="6096"/>
                    <a:pt x="3156" y="6096"/>
                  </a:cubicBezTo>
                  <a:cubicBezTo>
                    <a:pt x="3239" y="6096"/>
                    <a:pt x="3335" y="6013"/>
                    <a:pt x="3335" y="5906"/>
                  </a:cubicBezTo>
                  <a:lnTo>
                    <a:pt x="3335" y="4917"/>
                  </a:lnTo>
                  <a:cubicBezTo>
                    <a:pt x="3335" y="4763"/>
                    <a:pt x="3394" y="4620"/>
                    <a:pt x="3501" y="4513"/>
                  </a:cubicBezTo>
                  <a:lnTo>
                    <a:pt x="6656" y="1357"/>
                  </a:lnTo>
                  <a:cubicBezTo>
                    <a:pt x="6787" y="1226"/>
                    <a:pt x="6847" y="1024"/>
                    <a:pt x="6799" y="834"/>
                  </a:cubicBezTo>
                  <a:lnTo>
                    <a:pt x="6704" y="405"/>
                  </a:lnTo>
                  <a:lnTo>
                    <a:pt x="6823" y="298"/>
                  </a:lnTo>
                  <a:cubicBezTo>
                    <a:pt x="6895" y="238"/>
                    <a:pt x="6895" y="119"/>
                    <a:pt x="6823" y="60"/>
                  </a:cubicBezTo>
                  <a:cubicBezTo>
                    <a:pt x="6793" y="24"/>
                    <a:pt x="6749" y="6"/>
                    <a:pt x="6704" y="6"/>
                  </a:cubicBezTo>
                  <a:cubicBezTo>
                    <a:pt x="6659" y="6"/>
                    <a:pt x="6615" y="24"/>
                    <a:pt x="6585" y="60"/>
                  </a:cubicBezTo>
                  <a:lnTo>
                    <a:pt x="3156" y="3274"/>
                  </a:lnTo>
                  <a:cubicBezTo>
                    <a:pt x="3132" y="3310"/>
                    <a:pt x="3073" y="3334"/>
                    <a:pt x="3025" y="3334"/>
                  </a:cubicBezTo>
                  <a:lnTo>
                    <a:pt x="2977" y="3334"/>
                  </a:lnTo>
                  <a:cubicBezTo>
                    <a:pt x="2870" y="3334"/>
                    <a:pt x="2787" y="3250"/>
                    <a:pt x="2787" y="3143"/>
                  </a:cubicBezTo>
                  <a:lnTo>
                    <a:pt x="2787" y="3084"/>
                  </a:lnTo>
                  <a:cubicBezTo>
                    <a:pt x="2846" y="3036"/>
                    <a:pt x="2906" y="3000"/>
                    <a:pt x="2942" y="2953"/>
                  </a:cubicBezTo>
                  <a:cubicBezTo>
                    <a:pt x="3204" y="2715"/>
                    <a:pt x="3335" y="2381"/>
                    <a:pt x="3335" y="2024"/>
                  </a:cubicBezTo>
                  <a:lnTo>
                    <a:pt x="3335" y="1703"/>
                  </a:lnTo>
                  <a:lnTo>
                    <a:pt x="3406" y="1572"/>
                  </a:lnTo>
                  <a:cubicBezTo>
                    <a:pt x="3477" y="1417"/>
                    <a:pt x="3525" y="1238"/>
                    <a:pt x="3525" y="1072"/>
                  </a:cubicBezTo>
                  <a:lnTo>
                    <a:pt x="3525" y="179"/>
                  </a:lnTo>
                  <a:cubicBezTo>
                    <a:pt x="3525" y="95"/>
                    <a:pt x="3454" y="0"/>
                    <a:pt x="3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448;p57">
              <a:extLst>
                <a:ext uri="{FF2B5EF4-FFF2-40B4-BE49-F238E27FC236}">
                  <a16:creationId xmlns:a16="http://schemas.microsoft.com/office/drawing/2014/main" id="{D7FF218B-C737-A045-95E7-80034578C4A4}"/>
                </a:ext>
              </a:extLst>
            </p:cNvPr>
            <p:cNvSpPr/>
            <p:nvPr/>
          </p:nvSpPr>
          <p:spPr>
            <a:xfrm>
              <a:off x="1008115" y="2908813"/>
              <a:ext cx="223620" cy="188355"/>
            </a:xfrm>
            <a:custGeom>
              <a:avLst/>
              <a:gdLst/>
              <a:ahLst/>
              <a:cxnLst/>
              <a:rect l="l" t="t" r="r" b="b"/>
              <a:pathLst>
                <a:path w="7026" h="5918" extrusionOk="0">
                  <a:moveTo>
                    <a:pt x="560" y="0"/>
                  </a:moveTo>
                  <a:cubicBezTo>
                    <a:pt x="263" y="0"/>
                    <a:pt x="1" y="238"/>
                    <a:pt x="1" y="548"/>
                  </a:cubicBezTo>
                  <a:lnTo>
                    <a:pt x="1" y="5251"/>
                  </a:lnTo>
                  <a:cubicBezTo>
                    <a:pt x="1" y="5334"/>
                    <a:pt x="84" y="5429"/>
                    <a:pt x="179" y="5429"/>
                  </a:cubicBezTo>
                  <a:cubicBezTo>
                    <a:pt x="287" y="5429"/>
                    <a:pt x="358" y="5358"/>
                    <a:pt x="358" y="5251"/>
                  </a:cubicBezTo>
                  <a:lnTo>
                    <a:pt x="358" y="548"/>
                  </a:lnTo>
                  <a:cubicBezTo>
                    <a:pt x="358" y="441"/>
                    <a:pt x="453" y="357"/>
                    <a:pt x="560" y="357"/>
                  </a:cubicBezTo>
                  <a:lnTo>
                    <a:pt x="6478" y="357"/>
                  </a:lnTo>
                  <a:cubicBezTo>
                    <a:pt x="6585" y="357"/>
                    <a:pt x="6668" y="441"/>
                    <a:pt x="6668" y="548"/>
                  </a:cubicBezTo>
                  <a:lnTo>
                    <a:pt x="6668" y="5370"/>
                  </a:lnTo>
                  <a:cubicBezTo>
                    <a:pt x="6668" y="5477"/>
                    <a:pt x="6585" y="5560"/>
                    <a:pt x="6478" y="5560"/>
                  </a:cubicBezTo>
                  <a:lnTo>
                    <a:pt x="2525" y="5560"/>
                  </a:lnTo>
                  <a:cubicBezTo>
                    <a:pt x="2430" y="5560"/>
                    <a:pt x="2346" y="5632"/>
                    <a:pt x="2346" y="5739"/>
                  </a:cubicBezTo>
                  <a:cubicBezTo>
                    <a:pt x="2346" y="5846"/>
                    <a:pt x="2418" y="5917"/>
                    <a:pt x="2525" y="5917"/>
                  </a:cubicBezTo>
                  <a:lnTo>
                    <a:pt x="6478" y="5917"/>
                  </a:lnTo>
                  <a:cubicBezTo>
                    <a:pt x="6775" y="5917"/>
                    <a:pt x="7025" y="5679"/>
                    <a:pt x="7025" y="5370"/>
                  </a:cubicBezTo>
                  <a:lnTo>
                    <a:pt x="7025" y="548"/>
                  </a:lnTo>
                  <a:cubicBezTo>
                    <a:pt x="7025" y="226"/>
                    <a:pt x="6787" y="0"/>
                    <a:pt x="6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449;p57">
              <a:extLst>
                <a:ext uri="{FF2B5EF4-FFF2-40B4-BE49-F238E27FC236}">
                  <a16:creationId xmlns:a16="http://schemas.microsoft.com/office/drawing/2014/main" id="{142A82AB-C5B0-6F4F-B589-423A73808259}"/>
                </a:ext>
              </a:extLst>
            </p:cNvPr>
            <p:cNvSpPr/>
            <p:nvPr/>
          </p:nvSpPr>
          <p:spPr>
            <a:xfrm>
              <a:off x="1037301" y="2944046"/>
              <a:ext cx="165248" cy="105763"/>
            </a:xfrm>
            <a:custGeom>
              <a:avLst/>
              <a:gdLst/>
              <a:ahLst/>
              <a:cxnLst/>
              <a:rect l="l" t="t" r="r" b="b"/>
              <a:pathLst>
                <a:path w="5192" h="3323" extrusionOk="0">
                  <a:moveTo>
                    <a:pt x="4084" y="0"/>
                  </a:moveTo>
                  <a:cubicBezTo>
                    <a:pt x="4001" y="0"/>
                    <a:pt x="3906" y="84"/>
                    <a:pt x="3906" y="179"/>
                  </a:cubicBezTo>
                  <a:cubicBezTo>
                    <a:pt x="3906" y="286"/>
                    <a:pt x="3989" y="358"/>
                    <a:pt x="4084" y="358"/>
                  </a:cubicBezTo>
                  <a:lnTo>
                    <a:pt x="4596" y="358"/>
                  </a:lnTo>
                  <a:lnTo>
                    <a:pt x="2691" y="2263"/>
                  </a:lnTo>
                  <a:lnTo>
                    <a:pt x="1882" y="1465"/>
                  </a:lnTo>
                  <a:cubicBezTo>
                    <a:pt x="1846" y="1429"/>
                    <a:pt x="1801" y="1411"/>
                    <a:pt x="1758" y="1411"/>
                  </a:cubicBezTo>
                  <a:cubicBezTo>
                    <a:pt x="1715" y="1411"/>
                    <a:pt x="1673" y="1429"/>
                    <a:pt x="1644" y="1465"/>
                  </a:cubicBezTo>
                  <a:lnTo>
                    <a:pt x="72" y="3036"/>
                  </a:lnTo>
                  <a:cubicBezTo>
                    <a:pt x="1" y="3120"/>
                    <a:pt x="1" y="3215"/>
                    <a:pt x="72" y="3275"/>
                  </a:cubicBezTo>
                  <a:cubicBezTo>
                    <a:pt x="96" y="3310"/>
                    <a:pt x="143" y="3322"/>
                    <a:pt x="191" y="3322"/>
                  </a:cubicBezTo>
                  <a:cubicBezTo>
                    <a:pt x="239" y="3322"/>
                    <a:pt x="274" y="3310"/>
                    <a:pt x="310" y="3275"/>
                  </a:cubicBezTo>
                  <a:lnTo>
                    <a:pt x="1763" y="1822"/>
                  </a:lnTo>
                  <a:lnTo>
                    <a:pt x="2572" y="2620"/>
                  </a:lnTo>
                  <a:cubicBezTo>
                    <a:pt x="2608" y="2661"/>
                    <a:pt x="2653" y="2682"/>
                    <a:pt x="2696" y="2682"/>
                  </a:cubicBezTo>
                  <a:cubicBezTo>
                    <a:pt x="2739" y="2682"/>
                    <a:pt x="2781" y="2661"/>
                    <a:pt x="2810" y="2620"/>
                  </a:cubicBezTo>
                  <a:lnTo>
                    <a:pt x="4835" y="596"/>
                  </a:lnTo>
                  <a:lnTo>
                    <a:pt x="4835" y="1108"/>
                  </a:lnTo>
                  <a:cubicBezTo>
                    <a:pt x="4835" y="1191"/>
                    <a:pt x="4906" y="1286"/>
                    <a:pt x="5013" y="1286"/>
                  </a:cubicBezTo>
                  <a:cubicBezTo>
                    <a:pt x="5120" y="1286"/>
                    <a:pt x="5192" y="1215"/>
                    <a:pt x="5192" y="1108"/>
                  </a:cubicBezTo>
                  <a:lnTo>
                    <a:pt x="5192" y="179"/>
                  </a:lnTo>
                  <a:cubicBezTo>
                    <a:pt x="5192" y="84"/>
                    <a:pt x="5120" y="0"/>
                    <a:pt x="5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8450;p57">
            <a:extLst>
              <a:ext uri="{FF2B5EF4-FFF2-40B4-BE49-F238E27FC236}">
                <a16:creationId xmlns:a16="http://schemas.microsoft.com/office/drawing/2014/main" id="{3912FE50-A914-E042-B065-BF161DE4D950}"/>
              </a:ext>
            </a:extLst>
          </p:cNvPr>
          <p:cNvGrpSpPr/>
          <p:nvPr/>
        </p:nvGrpSpPr>
        <p:grpSpPr>
          <a:xfrm>
            <a:off x="5296661" y="3377578"/>
            <a:ext cx="386927" cy="363438"/>
            <a:chOff x="1749728" y="2894777"/>
            <a:chExt cx="386927" cy="363438"/>
          </a:xfrm>
          <a:solidFill>
            <a:schemeClr val="accent1"/>
          </a:solidFill>
        </p:grpSpPr>
        <p:sp>
          <p:nvSpPr>
            <p:cNvPr id="452" name="Google Shape;8451;p57">
              <a:extLst>
                <a:ext uri="{FF2B5EF4-FFF2-40B4-BE49-F238E27FC236}">
                  <a16:creationId xmlns:a16="http://schemas.microsoft.com/office/drawing/2014/main" id="{593E53A9-04D1-C749-BDE3-6353E2AF8448}"/>
                </a:ext>
              </a:extLst>
            </p:cNvPr>
            <p:cNvSpPr/>
            <p:nvPr/>
          </p:nvSpPr>
          <p:spPr>
            <a:xfrm>
              <a:off x="1809595" y="3025333"/>
              <a:ext cx="97424" cy="32432"/>
            </a:xfrm>
            <a:custGeom>
              <a:avLst/>
              <a:gdLst/>
              <a:ahLst/>
              <a:cxnLst/>
              <a:rect l="l" t="t" r="r" b="b"/>
              <a:pathLst>
                <a:path w="3061" h="1019" extrusionOk="0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452;p57">
              <a:extLst>
                <a:ext uri="{FF2B5EF4-FFF2-40B4-BE49-F238E27FC236}">
                  <a16:creationId xmlns:a16="http://schemas.microsoft.com/office/drawing/2014/main" id="{D90AABFF-0B92-9D4F-9797-C4C793E28E32}"/>
                </a:ext>
              </a:extLst>
            </p:cNvPr>
            <p:cNvSpPr/>
            <p:nvPr/>
          </p:nvSpPr>
          <p:spPr>
            <a:xfrm>
              <a:off x="1749728" y="2974346"/>
              <a:ext cx="216777" cy="283869"/>
            </a:xfrm>
            <a:custGeom>
              <a:avLst/>
              <a:gdLst/>
              <a:ahLst/>
              <a:cxnLst/>
              <a:rect l="l" t="t" r="r" b="b"/>
              <a:pathLst>
                <a:path w="6811" h="8919" extrusionOk="0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453;p57">
              <a:extLst>
                <a:ext uri="{FF2B5EF4-FFF2-40B4-BE49-F238E27FC236}">
                  <a16:creationId xmlns:a16="http://schemas.microsoft.com/office/drawing/2014/main" id="{9177C9C0-168B-DC4A-9CC3-7D5BEC0962CE}"/>
                </a:ext>
              </a:extLst>
            </p:cNvPr>
            <p:cNvSpPr/>
            <p:nvPr/>
          </p:nvSpPr>
          <p:spPr>
            <a:xfrm>
              <a:off x="1785725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454;p57">
              <a:extLst>
                <a:ext uri="{FF2B5EF4-FFF2-40B4-BE49-F238E27FC236}">
                  <a16:creationId xmlns:a16="http://schemas.microsoft.com/office/drawing/2014/main" id="{E5FD2811-99D6-8E40-AFE9-D5B5BF9EA104}"/>
                </a:ext>
              </a:extLst>
            </p:cNvPr>
            <p:cNvSpPr/>
            <p:nvPr/>
          </p:nvSpPr>
          <p:spPr>
            <a:xfrm>
              <a:off x="1919114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455;p57">
              <a:extLst>
                <a:ext uri="{FF2B5EF4-FFF2-40B4-BE49-F238E27FC236}">
                  <a16:creationId xmlns:a16="http://schemas.microsoft.com/office/drawing/2014/main" id="{6AF6B2A2-FD1B-294A-A960-308E213601B5}"/>
                </a:ext>
              </a:extLst>
            </p:cNvPr>
            <p:cNvSpPr/>
            <p:nvPr/>
          </p:nvSpPr>
          <p:spPr>
            <a:xfrm>
              <a:off x="1956257" y="2931156"/>
              <a:ext cx="180398" cy="188737"/>
            </a:xfrm>
            <a:custGeom>
              <a:avLst/>
              <a:gdLst/>
              <a:ahLst/>
              <a:cxnLst/>
              <a:rect l="l" t="t" r="r" b="b"/>
              <a:pathLst>
                <a:path w="5668" h="5930" extrusionOk="0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456;p57">
              <a:extLst>
                <a:ext uri="{FF2B5EF4-FFF2-40B4-BE49-F238E27FC236}">
                  <a16:creationId xmlns:a16="http://schemas.microsoft.com/office/drawing/2014/main" id="{6252C09C-DD06-E444-8180-CE1F75796FF7}"/>
                </a:ext>
              </a:extLst>
            </p:cNvPr>
            <p:cNvSpPr/>
            <p:nvPr/>
          </p:nvSpPr>
          <p:spPr>
            <a:xfrm>
              <a:off x="2027487" y="2894777"/>
              <a:ext cx="36029" cy="108786"/>
            </a:xfrm>
            <a:custGeom>
              <a:avLst/>
              <a:gdLst/>
              <a:ahLst/>
              <a:cxnLst/>
              <a:rect l="l" t="t" r="r" b="b"/>
              <a:pathLst>
                <a:path w="1132" h="3418" extrusionOk="0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457;p57">
              <a:extLst>
                <a:ext uri="{FF2B5EF4-FFF2-40B4-BE49-F238E27FC236}">
                  <a16:creationId xmlns:a16="http://schemas.microsoft.com/office/drawing/2014/main" id="{FB528EA0-E2AD-A141-A960-E18CAAAF2B6E}"/>
                </a:ext>
              </a:extLst>
            </p:cNvPr>
            <p:cNvSpPr/>
            <p:nvPr/>
          </p:nvSpPr>
          <p:spPr>
            <a:xfrm>
              <a:off x="2027487" y="3009992"/>
              <a:ext cx="36029" cy="36029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8458;p57">
            <a:extLst>
              <a:ext uri="{FF2B5EF4-FFF2-40B4-BE49-F238E27FC236}">
                <a16:creationId xmlns:a16="http://schemas.microsoft.com/office/drawing/2014/main" id="{9B6E926F-3403-7542-B537-EA0712714375}"/>
              </a:ext>
            </a:extLst>
          </p:cNvPr>
          <p:cNvGrpSpPr/>
          <p:nvPr/>
        </p:nvGrpSpPr>
        <p:grpSpPr>
          <a:xfrm>
            <a:off x="10346092" y="2451899"/>
            <a:ext cx="359651" cy="361560"/>
            <a:chOff x="7098912" y="1969392"/>
            <a:chExt cx="359651" cy="361560"/>
          </a:xfrm>
          <a:solidFill>
            <a:schemeClr val="accent1"/>
          </a:solidFill>
        </p:grpSpPr>
        <p:sp>
          <p:nvSpPr>
            <p:cNvPr id="460" name="Google Shape;8459;p57">
              <a:extLst>
                <a:ext uri="{FF2B5EF4-FFF2-40B4-BE49-F238E27FC236}">
                  <a16:creationId xmlns:a16="http://schemas.microsoft.com/office/drawing/2014/main" id="{64E75688-DBF3-CD41-89D5-E9F73F7F9B24}"/>
                </a:ext>
              </a:extLst>
            </p:cNvPr>
            <p:cNvSpPr/>
            <p:nvPr/>
          </p:nvSpPr>
          <p:spPr>
            <a:xfrm>
              <a:off x="7098912" y="2127607"/>
              <a:ext cx="134567" cy="202582"/>
            </a:xfrm>
            <a:custGeom>
              <a:avLst/>
              <a:gdLst/>
              <a:ahLst/>
              <a:cxnLst/>
              <a:rect l="l" t="t" r="r" b="b"/>
              <a:pathLst>
                <a:path w="4228" h="6365" extrusionOk="0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460;p57">
              <a:extLst>
                <a:ext uri="{FF2B5EF4-FFF2-40B4-BE49-F238E27FC236}">
                  <a16:creationId xmlns:a16="http://schemas.microsoft.com/office/drawing/2014/main" id="{80DB7EAA-875D-9A41-AD22-9F85926A88C4}"/>
                </a:ext>
              </a:extLst>
            </p:cNvPr>
            <p:cNvSpPr/>
            <p:nvPr/>
          </p:nvSpPr>
          <p:spPr>
            <a:xfrm>
              <a:off x="7120141" y="2297184"/>
              <a:ext cx="10662" cy="33005"/>
            </a:xfrm>
            <a:custGeom>
              <a:avLst/>
              <a:gdLst/>
              <a:ahLst/>
              <a:cxnLst/>
              <a:rect l="l" t="t" r="r" b="b"/>
              <a:pathLst>
                <a:path w="335" h="1037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461;p57">
              <a:extLst>
                <a:ext uri="{FF2B5EF4-FFF2-40B4-BE49-F238E27FC236}">
                  <a16:creationId xmlns:a16="http://schemas.microsoft.com/office/drawing/2014/main" id="{469F59FF-EC55-9D48-A760-2C342F225FA8}"/>
                </a:ext>
              </a:extLst>
            </p:cNvPr>
            <p:cNvSpPr/>
            <p:nvPr/>
          </p:nvSpPr>
          <p:spPr>
            <a:xfrm>
              <a:off x="7199360" y="2297184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462;p57">
              <a:extLst>
                <a:ext uri="{FF2B5EF4-FFF2-40B4-BE49-F238E27FC236}">
                  <a16:creationId xmlns:a16="http://schemas.microsoft.com/office/drawing/2014/main" id="{0307DEBD-97F6-6740-8929-FF921A0685D1}"/>
                </a:ext>
              </a:extLst>
            </p:cNvPr>
            <p:cNvSpPr/>
            <p:nvPr/>
          </p:nvSpPr>
          <p:spPr>
            <a:xfrm>
              <a:off x="7357001" y="2165704"/>
              <a:ext cx="56876" cy="17823"/>
            </a:xfrm>
            <a:custGeom>
              <a:avLst/>
              <a:gdLst/>
              <a:ahLst/>
              <a:cxnLst/>
              <a:rect l="l" t="t" r="r" b="b"/>
              <a:pathLst>
                <a:path w="1787" h="560" extrusionOk="0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463;p57">
              <a:extLst>
                <a:ext uri="{FF2B5EF4-FFF2-40B4-BE49-F238E27FC236}">
                  <a16:creationId xmlns:a16="http://schemas.microsoft.com/office/drawing/2014/main" id="{BF5449EC-6FEB-4347-8FAC-F90BEB3E2E87}"/>
                </a:ext>
              </a:extLst>
            </p:cNvPr>
            <p:cNvSpPr/>
            <p:nvPr/>
          </p:nvSpPr>
          <p:spPr>
            <a:xfrm>
              <a:off x="7312666" y="2133113"/>
              <a:ext cx="145897" cy="197840"/>
            </a:xfrm>
            <a:custGeom>
              <a:avLst/>
              <a:gdLst/>
              <a:ahLst/>
              <a:cxnLst/>
              <a:rect l="l" t="t" r="r" b="b"/>
              <a:pathLst>
                <a:path w="4584" h="6216" extrusionOk="0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464;p57">
              <a:extLst>
                <a:ext uri="{FF2B5EF4-FFF2-40B4-BE49-F238E27FC236}">
                  <a16:creationId xmlns:a16="http://schemas.microsoft.com/office/drawing/2014/main" id="{A7899614-4F8F-AA4E-9CA5-64E3322C572E}"/>
                </a:ext>
              </a:extLst>
            </p:cNvPr>
            <p:cNvSpPr/>
            <p:nvPr/>
          </p:nvSpPr>
          <p:spPr>
            <a:xfrm>
              <a:off x="7340324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465;p57">
              <a:extLst>
                <a:ext uri="{FF2B5EF4-FFF2-40B4-BE49-F238E27FC236}">
                  <a16:creationId xmlns:a16="http://schemas.microsoft.com/office/drawing/2014/main" id="{FE3A4C7E-E091-684E-A0B3-F9895903A7CF}"/>
                </a:ext>
              </a:extLst>
            </p:cNvPr>
            <p:cNvSpPr/>
            <p:nvPr/>
          </p:nvSpPr>
          <p:spPr>
            <a:xfrm>
              <a:off x="7419511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466;p57">
              <a:extLst>
                <a:ext uri="{FF2B5EF4-FFF2-40B4-BE49-F238E27FC236}">
                  <a16:creationId xmlns:a16="http://schemas.microsoft.com/office/drawing/2014/main" id="{2C2F07B8-A6E8-C94B-9462-1BABC5EA4F58}"/>
                </a:ext>
              </a:extLst>
            </p:cNvPr>
            <p:cNvSpPr/>
            <p:nvPr/>
          </p:nvSpPr>
          <p:spPr>
            <a:xfrm>
              <a:off x="7153878" y="1969392"/>
              <a:ext cx="225498" cy="188355"/>
            </a:xfrm>
            <a:custGeom>
              <a:avLst/>
              <a:gdLst/>
              <a:ahLst/>
              <a:cxnLst/>
              <a:rect l="l" t="t" r="r" b="b"/>
              <a:pathLst>
                <a:path w="7085" h="5918" extrusionOk="0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467;p57">
              <a:extLst>
                <a:ext uri="{FF2B5EF4-FFF2-40B4-BE49-F238E27FC236}">
                  <a16:creationId xmlns:a16="http://schemas.microsoft.com/office/drawing/2014/main" id="{FEFE30CF-5E94-8B40-95C1-28A505D91503}"/>
                </a:ext>
              </a:extLst>
            </p:cNvPr>
            <p:cNvSpPr/>
            <p:nvPr/>
          </p:nvSpPr>
          <p:spPr>
            <a:xfrm>
              <a:off x="7193663" y="2003511"/>
              <a:ext cx="27308" cy="10248"/>
            </a:xfrm>
            <a:custGeom>
              <a:avLst/>
              <a:gdLst/>
              <a:ahLst/>
              <a:cxnLst/>
              <a:rect l="l" t="t" r="r" b="b"/>
              <a:pathLst>
                <a:path w="85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468;p57">
              <a:extLst>
                <a:ext uri="{FF2B5EF4-FFF2-40B4-BE49-F238E27FC236}">
                  <a16:creationId xmlns:a16="http://schemas.microsoft.com/office/drawing/2014/main" id="{B2652D94-D57A-F04A-97F9-5DFF500482B5}"/>
                </a:ext>
              </a:extLst>
            </p:cNvPr>
            <p:cNvSpPr/>
            <p:nvPr/>
          </p:nvSpPr>
          <p:spPr>
            <a:xfrm>
              <a:off x="7233065" y="2003511"/>
              <a:ext cx="83802" cy="10248"/>
            </a:xfrm>
            <a:custGeom>
              <a:avLst/>
              <a:gdLst/>
              <a:ahLst/>
              <a:cxnLst/>
              <a:rect l="l" t="t" r="r" b="b"/>
              <a:pathLst>
                <a:path w="263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469;p57">
              <a:extLst>
                <a:ext uri="{FF2B5EF4-FFF2-40B4-BE49-F238E27FC236}">
                  <a16:creationId xmlns:a16="http://schemas.microsoft.com/office/drawing/2014/main" id="{41D1A46D-97EB-A641-BC89-3C4B15BF7938}"/>
                </a:ext>
              </a:extLst>
            </p:cNvPr>
            <p:cNvSpPr/>
            <p:nvPr/>
          </p:nvSpPr>
          <p:spPr>
            <a:xfrm>
              <a:off x="7193281" y="2031933"/>
              <a:ext cx="123936" cy="10248"/>
            </a:xfrm>
            <a:custGeom>
              <a:avLst/>
              <a:gdLst/>
              <a:ahLst/>
              <a:cxnLst/>
              <a:rect l="l" t="t" r="r" b="b"/>
              <a:pathLst>
                <a:path w="3894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470;p57">
              <a:extLst>
                <a:ext uri="{FF2B5EF4-FFF2-40B4-BE49-F238E27FC236}">
                  <a16:creationId xmlns:a16="http://schemas.microsoft.com/office/drawing/2014/main" id="{5D1AF64B-B7B9-AE4B-995C-09E0D8DEEB07}"/>
                </a:ext>
              </a:extLst>
            </p:cNvPr>
            <p:cNvSpPr/>
            <p:nvPr/>
          </p:nvSpPr>
          <p:spPr>
            <a:xfrm>
              <a:off x="7193663" y="2059973"/>
              <a:ext cx="83770" cy="10248"/>
            </a:xfrm>
            <a:custGeom>
              <a:avLst/>
              <a:gdLst/>
              <a:ahLst/>
              <a:cxnLst/>
              <a:rect l="l" t="t" r="r" b="b"/>
              <a:pathLst>
                <a:path w="2632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471;p57">
              <a:extLst>
                <a:ext uri="{FF2B5EF4-FFF2-40B4-BE49-F238E27FC236}">
                  <a16:creationId xmlns:a16="http://schemas.microsoft.com/office/drawing/2014/main" id="{981EC68C-0328-8A41-9A7B-D7B9FC1F9FEA}"/>
                </a:ext>
              </a:extLst>
            </p:cNvPr>
            <p:cNvSpPr/>
            <p:nvPr/>
          </p:nvSpPr>
          <p:spPr>
            <a:xfrm>
              <a:off x="7289145" y="2059973"/>
              <a:ext cx="27722" cy="10248"/>
            </a:xfrm>
            <a:custGeom>
              <a:avLst/>
              <a:gdLst/>
              <a:ahLst/>
              <a:cxnLst/>
              <a:rect l="l" t="t" r="r" b="b"/>
              <a:pathLst>
                <a:path w="871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8472;p57">
            <a:extLst>
              <a:ext uri="{FF2B5EF4-FFF2-40B4-BE49-F238E27FC236}">
                <a16:creationId xmlns:a16="http://schemas.microsoft.com/office/drawing/2014/main" id="{F0ADE8E9-AE96-8A44-B99C-B8617504C491}"/>
              </a:ext>
            </a:extLst>
          </p:cNvPr>
          <p:cNvSpPr/>
          <p:nvPr/>
        </p:nvSpPr>
        <p:spPr>
          <a:xfrm>
            <a:off x="6641150" y="3377960"/>
            <a:ext cx="394152" cy="361529"/>
          </a:xfrm>
          <a:custGeom>
            <a:avLst/>
            <a:gdLst/>
            <a:ahLst/>
            <a:cxnLst/>
            <a:rect l="l" t="t" r="r" b="b"/>
            <a:pathLst>
              <a:path w="12384" h="11359" extrusionOk="0">
                <a:moveTo>
                  <a:pt x="2775" y="1024"/>
                </a:moveTo>
                <a:cubicBezTo>
                  <a:pt x="3346" y="1024"/>
                  <a:pt x="3811" y="1501"/>
                  <a:pt x="3811" y="2060"/>
                </a:cubicBezTo>
                <a:cubicBezTo>
                  <a:pt x="3811" y="2298"/>
                  <a:pt x="3727" y="2536"/>
                  <a:pt x="3573" y="2727"/>
                </a:cubicBezTo>
                <a:cubicBezTo>
                  <a:pt x="3525" y="2786"/>
                  <a:pt x="3513" y="2870"/>
                  <a:pt x="3549" y="2941"/>
                </a:cubicBezTo>
                <a:cubicBezTo>
                  <a:pt x="3573" y="3013"/>
                  <a:pt x="3644" y="3060"/>
                  <a:pt x="3727" y="3060"/>
                </a:cubicBezTo>
                <a:lnTo>
                  <a:pt x="4096" y="3060"/>
                </a:lnTo>
                <a:cubicBezTo>
                  <a:pt x="4120" y="3060"/>
                  <a:pt x="4156" y="3084"/>
                  <a:pt x="4156" y="3120"/>
                </a:cubicBezTo>
                <a:lnTo>
                  <a:pt x="4156" y="3370"/>
                </a:lnTo>
                <a:cubicBezTo>
                  <a:pt x="4156" y="3406"/>
                  <a:pt x="4120" y="3429"/>
                  <a:pt x="4096" y="3429"/>
                </a:cubicBezTo>
                <a:lnTo>
                  <a:pt x="1846" y="3429"/>
                </a:lnTo>
                <a:lnTo>
                  <a:pt x="1453" y="3418"/>
                </a:lnTo>
                <a:cubicBezTo>
                  <a:pt x="1418" y="3418"/>
                  <a:pt x="1394" y="3382"/>
                  <a:pt x="1394" y="3358"/>
                </a:cubicBezTo>
                <a:lnTo>
                  <a:pt x="1394" y="3096"/>
                </a:lnTo>
                <a:cubicBezTo>
                  <a:pt x="1394" y="3072"/>
                  <a:pt x="1418" y="3037"/>
                  <a:pt x="1453" y="3037"/>
                </a:cubicBezTo>
                <a:lnTo>
                  <a:pt x="3132" y="3037"/>
                </a:lnTo>
                <a:cubicBezTo>
                  <a:pt x="3239" y="3037"/>
                  <a:pt x="3323" y="2953"/>
                  <a:pt x="3323" y="2846"/>
                </a:cubicBezTo>
                <a:cubicBezTo>
                  <a:pt x="3323" y="2739"/>
                  <a:pt x="3227" y="2656"/>
                  <a:pt x="3132" y="2656"/>
                </a:cubicBezTo>
                <a:lnTo>
                  <a:pt x="1906" y="2656"/>
                </a:lnTo>
                <a:cubicBezTo>
                  <a:pt x="1787" y="2477"/>
                  <a:pt x="1727" y="2275"/>
                  <a:pt x="1727" y="2060"/>
                </a:cubicBezTo>
                <a:cubicBezTo>
                  <a:pt x="1727" y="1477"/>
                  <a:pt x="2203" y="1024"/>
                  <a:pt x="2775" y="1024"/>
                </a:cubicBezTo>
                <a:close/>
                <a:moveTo>
                  <a:pt x="9597" y="1024"/>
                </a:moveTo>
                <a:cubicBezTo>
                  <a:pt x="10169" y="1024"/>
                  <a:pt x="10645" y="1501"/>
                  <a:pt x="10645" y="2060"/>
                </a:cubicBezTo>
                <a:cubicBezTo>
                  <a:pt x="10645" y="2298"/>
                  <a:pt x="10550" y="2536"/>
                  <a:pt x="10407" y="2727"/>
                </a:cubicBezTo>
                <a:cubicBezTo>
                  <a:pt x="10359" y="2786"/>
                  <a:pt x="10347" y="2870"/>
                  <a:pt x="10371" y="2941"/>
                </a:cubicBezTo>
                <a:cubicBezTo>
                  <a:pt x="10407" y="3013"/>
                  <a:pt x="10478" y="3060"/>
                  <a:pt x="10550" y="3060"/>
                </a:cubicBezTo>
                <a:lnTo>
                  <a:pt x="10931" y="3060"/>
                </a:lnTo>
                <a:cubicBezTo>
                  <a:pt x="10954" y="3060"/>
                  <a:pt x="10990" y="3084"/>
                  <a:pt x="10990" y="3120"/>
                </a:cubicBezTo>
                <a:lnTo>
                  <a:pt x="10990" y="3370"/>
                </a:lnTo>
                <a:cubicBezTo>
                  <a:pt x="10990" y="3406"/>
                  <a:pt x="10954" y="3429"/>
                  <a:pt x="10931" y="3429"/>
                </a:cubicBezTo>
                <a:lnTo>
                  <a:pt x="8276" y="3429"/>
                </a:lnTo>
                <a:lnTo>
                  <a:pt x="8276" y="3418"/>
                </a:lnTo>
                <a:cubicBezTo>
                  <a:pt x="8252" y="3418"/>
                  <a:pt x="8216" y="3382"/>
                  <a:pt x="8216" y="3358"/>
                </a:cubicBezTo>
                <a:lnTo>
                  <a:pt x="8216" y="3096"/>
                </a:lnTo>
                <a:cubicBezTo>
                  <a:pt x="8216" y="3072"/>
                  <a:pt x="8252" y="3037"/>
                  <a:pt x="8276" y="3037"/>
                </a:cubicBezTo>
                <a:lnTo>
                  <a:pt x="9954" y="3037"/>
                </a:lnTo>
                <a:cubicBezTo>
                  <a:pt x="10061" y="3037"/>
                  <a:pt x="10157" y="2953"/>
                  <a:pt x="10157" y="2846"/>
                </a:cubicBezTo>
                <a:cubicBezTo>
                  <a:pt x="10157" y="2739"/>
                  <a:pt x="10061" y="2656"/>
                  <a:pt x="9954" y="2656"/>
                </a:cubicBezTo>
                <a:lnTo>
                  <a:pt x="8740" y="2656"/>
                </a:lnTo>
                <a:cubicBezTo>
                  <a:pt x="8621" y="2477"/>
                  <a:pt x="8561" y="2275"/>
                  <a:pt x="8561" y="2060"/>
                </a:cubicBezTo>
                <a:cubicBezTo>
                  <a:pt x="8561" y="1477"/>
                  <a:pt x="9038" y="1024"/>
                  <a:pt x="9597" y="1024"/>
                </a:cubicBezTo>
                <a:close/>
                <a:moveTo>
                  <a:pt x="6192" y="2691"/>
                </a:moveTo>
                <a:cubicBezTo>
                  <a:pt x="6763" y="2691"/>
                  <a:pt x="7240" y="3167"/>
                  <a:pt x="7240" y="3727"/>
                </a:cubicBezTo>
                <a:cubicBezTo>
                  <a:pt x="7240" y="3965"/>
                  <a:pt x="7144" y="4203"/>
                  <a:pt x="7002" y="4394"/>
                </a:cubicBezTo>
                <a:cubicBezTo>
                  <a:pt x="6954" y="4453"/>
                  <a:pt x="6942" y="4537"/>
                  <a:pt x="6966" y="4608"/>
                </a:cubicBezTo>
                <a:cubicBezTo>
                  <a:pt x="7002" y="4680"/>
                  <a:pt x="7073" y="4727"/>
                  <a:pt x="7144" y="4727"/>
                </a:cubicBezTo>
                <a:lnTo>
                  <a:pt x="7514" y="4727"/>
                </a:lnTo>
                <a:cubicBezTo>
                  <a:pt x="7549" y="4727"/>
                  <a:pt x="7573" y="4751"/>
                  <a:pt x="7573" y="4787"/>
                </a:cubicBezTo>
                <a:lnTo>
                  <a:pt x="7573" y="5037"/>
                </a:lnTo>
                <a:cubicBezTo>
                  <a:pt x="7573" y="5072"/>
                  <a:pt x="7549" y="5096"/>
                  <a:pt x="7514" y="5096"/>
                </a:cubicBezTo>
                <a:lnTo>
                  <a:pt x="4870" y="5096"/>
                </a:lnTo>
                <a:lnTo>
                  <a:pt x="4870" y="5084"/>
                </a:lnTo>
                <a:cubicBezTo>
                  <a:pt x="4847" y="5084"/>
                  <a:pt x="4811" y="5049"/>
                  <a:pt x="4811" y="5025"/>
                </a:cubicBezTo>
                <a:lnTo>
                  <a:pt x="4811" y="4775"/>
                </a:lnTo>
                <a:cubicBezTo>
                  <a:pt x="4811" y="4739"/>
                  <a:pt x="4847" y="4715"/>
                  <a:pt x="4870" y="4715"/>
                </a:cubicBezTo>
                <a:lnTo>
                  <a:pt x="6549" y="4715"/>
                </a:lnTo>
                <a:cubicBezTo>
                  <a:pt x="6656" y="4715"/>
                  <a:pt x="6740" y="4620"/>
                  <a:pt x="6740" y="4513"/>
                </a:cubicBezTo>
                <a:cubicBezTo>
                  <a:pt x="6740" y="4418"/>
                  <a:pt x="6656" y="4322"/>
                  <a:pt x="6549" y="4322"/>
                </a:cubicBezTo>
                <a:lnTo>
                  <a:pt x="5335" y="4322"/>
                </a:lnTo>
                <a:cubicBezTo>
                  <a:pt x="5216" y="4144"/>
                  <a:pt x="5156" y="3941"/>
                  <a:pt x="5156" y="3727"/>
                </a:cubicBezTo>
                <a:cubicBezTo>
                  <a:pt x="5156" y="3144"/>
                  <a:pt x="5632" y="2691"/>
                  <a:pt x="6192" y="2691"/>
                </a:cubicBezTo>
                <a:close/>
                <a:moveTo>
                  <a:pt x="3477" y="3799"/>
                </a:moveTo>
                <a:cubicBezTo>
                  <a:pt x="3442" y="4203"/>
                  <a:pt x="3442" y="5072"/>
                  <a:pt x="3870" y="6335"/>
                </a:cubicBezTo>
                <a:lnTo>
                  <a:pt x="1703" y="6335"/>
                </a:lnTo>
                <a:cubicBezTo>
                  <a:pt x="2132" y="5072"/>
                  <a:pt x="2132" y="4203"/>
                  <a:pt x="2108" y="3799"/>
                </a:cubicBezTo>
                <a:close/>
                <a:moveTo>
                  <a:pt x="10288" y="3799"/>
                </a:moveTo>
                <a:cubicBezTo>
                  <a:pt x="10264" y="4203"/>
                  <a:pt x="10264" y="5072"/>
                  <a:pt x="10693" y="6335"/>
                </a:cubicBezTo>
                <a:lnTo>
                  <a:pt x="8514" y="6335"/>
                </a:lnTo>
                <a:cubicBezTo>
                  <a:pt x="8954" y="5072"/>
                  <a:pt x="8966" y="4203"/>
                  <a:pt x="8918" y="3799"/>
                </a:cubicBezTo>
                <a:close/>
                <a:moveTo>
                  <a:pt x="4037" y="6739"/>
                </a:moveTo>
                <a:lnTo>
                  <a:pt x="4096" y="7097"/>
                </a:lnTo>
                <a:lnTo>
                  <a:pt x="1489" y="7097"/>
                </a:lnTo>
                <a:lnTo>
                  <a:pt x="1549" y="6739"/>
                </a:lnTo>
                <a:close/>
                <a:moveTo>
                  <a:pt x="10859" y="6739"/>
                </a:moveTo>
                <a:lnTo>
                  <a:pt x="10919" y="7097"/>
                </a:lnTo>
                <a:lnTo>
                  <a:pt x="8311" y="7097"/>
                </a:lnTo>
                <a:lnTo>
                  <a:pt x="8371" y="6739"/>
                </a:lnTo>
                <a:close/>
                <a:moveTo>
                  <a:pt x="6883" y="5465"/>
                </a:moveTo>
                <a:cubicBezTo>
                  <a:pt x="6847" y="5870"/>
                  <a:pt x="6847" y="6739"/>
                  <a:pt x="7287" y="8001"/>
                </a:cubicBezTo>
                <a:lnTo>
                  <a:pt x="5108" y="8001"/>
                </a:lnTo>
                <a:cubicBezTo>
                  <a:pt x="5537" y="6751"/>
                  <a:pt x="5537" y="5870"/>
                  <a:pt x="5513" y="5465"/>
                </a:cubicBezTo>
                <a:close/>
                <a:moveTo>
                  <a:pt x="4513" y="7478"/>
                </a:moveTo>
                <a:lnTo>
                  <a:pt x="4668" y="8049"/>
                </a:lnTo>
                <a:lnTo>
                  <a:pt x="4668" y="8061"/>
                </a:lnTo>
                <a:cubicBezTo>
                  <a:pt x="4632" y="8085"/>
                  <a:pt x="4608" y="8132"/>
                  <a:pt x="4608" y="8180"/>
                </a:cubicBezTo>
                <a:lnTo>
                  <a:pt x="4525" y="8561"/>
                </a:lnTo>
                <a:lnTo>
                  <a:pt x="775" y="8561"/>
                </a:lnTo>
                <a:lnTo>
                  <a:pt x="1072" y="7478"/>
                </a:lnTo>
                <a:close/>
                <a:moveTo>
                  <a:pt x="11335" y="7478"/>
                </a:moveTo>
                <a:lnTo>
                  <a:pt x="11633" y="8561"/>
                </a:lnTo>
                <a:lnTo>
                  <a:pt x="7883" y="8561"/>
                </a:lnTo>
                <a:lnTo>
                  <a:pt x="7799" y="8180"/>
                </a:lnTo>
                <a:cubicBezTo>
                  <a:pt x="7787" y="8120"/>
                  <a:pt x="7764" y="8085"/>
                  <a:pt x="7740" y="8049"/>
                </a:cubicBezTo>
                <a:lnTo>
                  <a:pt x="7895" y="7478"/>
                </a:lnTo>
                <a:close/>
                <a:moveTo>
                  <a:pt x="7442" y="8394"/>
                </a:moveTo>
                <a:lnTo>
                  <a:pt x="7502" y="8752"/>
                </a:lnTo>
                <a:lnTo>
                  <a:pt x="4906" y="8752"/>
                </a:lnTo>
                <a:lnTo>
                  <a:pt x="4966" y="8394"/>
                </a:lnTo>
                <a:close/>
                <a:moveTo>
                  <a:pt x="4132" y="8954"/>
                </a:moveTo>
                <a:lnTo>
                  <a:pt x="4037" y="9311"/>
                </a:lnTo>
                <a:lnTo>
                  <a:pt x="406" y="9311"/>
                </a:lnTo>
                <a:lnTo>
                  <a:pt x="406" y="8954"/>
                </a:lnTo>
                <a:close/>
                <a:moveTo>
                  <a:pt x="12002" y="8954"/>
                </a:moveTo>
                <a:lnTo>
                  <a:pt x="12002" y="9311"/>
                </a:lnTo>
                <a:lnTo>
                  <a:pt x="8371" y="9311"/>
                </a:lnTo>
                <a:lnTo>
                  <a:pt x="8276" y="8954"/>
                </a:lnTo>
                <a:close/>
                <a:moveTo>
                  <a:pt x="7906" y="9144"/>
                </a:moveTo>
                <a:lnTo>
                  <a:pt x="8204" y="10228"/>
                </a:lnTo>
                <a:lnTo>
                  <a:pt x="4192" y="10228"/>
                </a:lnTo>
                <a:lnTo>
                  <a:pt x="4489" y="9144"/>
                </a:lnTo>
                <a:close/>
                <a:moveTo>
                  <a:pt x="8573" y="10621"/>
                </a:moveTo>
                <a:lnTo>
                  <a:pt x="8573" y="10978"/>
                </a:lnTo>
                <a:lnTo>
                  <a:pt x="3799" y="10978"/>
                </a:lnTo>
                <a:lnTo>
                  <a:pt x="3799" y="10621"/>
                </a:lnTo>
                <a:close/>
                <a:moveTo>
                  <a:pt x="9621" y="0"/>
                </a:moveTo>
                <a:cubicBezTo>
                  <a:pt x="9514" y="0"/>
                  <a:pt x="9430" y="96"/>
                  <a:pt x="9430" y="203"/>
                </a:cubicBezTo>
                <a:lnTo>
                  <a:pt x="9430" y="596"/>
                </a:lnTo>
                <a:cubicBezTo>
                  <a:pt x="8728" y="691"/>
                  <a:pt x="8180" y="1298"/>
                  <a:pt x="8180" y="2024"/>
                </a:cubicBezTo>
                <a:cubicBezTo>
                  <a:pt x="8180" y="2239"/>
                  <a:pt x="8216" y="2441"/>
                  <a:pt x="8311" y="2620"/>
                </a:cubicBezTo>
                <a:lnTo>
                  <a:pt x="8299" y="2620"/>
                </a:lnTo>
                <a:cubicBezTo>
                  <a:pt x="8037" y="2620"/>
                  <a:pt x="7835" y="2834"/>
                  <a:pt x="7835" y="3084"/>
                </a:cubicBezTo>
                <a:lnTo>
                  <a:pt x="7835" y="3334"/>
                </a:lnTo>
                <a:cubicBezTo>
                  <a:pt x="7835" y="3596"/>
                  <a:pt x="8037" y="3799"/>
                  <a:pt x="8299" y="3799"/>
                </a:cubicBezTo>
                <a:lnTo>
                  <a:pt x="8549" y="3799"/>
                </a:lnTo>
                <a:cubicBezTo>
                  <a:pt x="8573" y="4144"/>
                  <a:pt x="8597" y="5037"/>
                  <a:pt x="8121" y="6358"/>
                </a:cubicBezTo>
                <a:cubicBezTo>
                  <a:pt x="8073" y="6394"/>
                  <a:pt x="8037" y="6442"/>
                  <a:pt x="8026" y="6501"/>
                </a:cubicBezTo>
                <a:lnTo>
                  <a:pt x="7918" y="7073"/>
                </a:lnTo>
                <a:lnTo>
                  <a:pt x="7764" y="7073"/>
                </a:lnTo>
                <a:cubicBezTo>
                  <a:pt x="7668" y="7073"/>
                  <a:pt x="7597" y="7132"/>
                  <a:pt x="7561" y="7228"/>
                </a:cubicBezTo>
                <a:lnTo>
                  <a:pt x="7525" y="7394"/>
                </a:lnTo>
                <a:cubicBezTo>
                  <a:pt x="7252" y="6418"/>
                  <a:pt x="7264" y="5751"/>
                  <a:pt x="7299" y="5465"/>
                </a:cubicBezTo>
                <a:lnTo>
                  <a:pt x="7549" y="5465"/>
                </a:lnTo>
                <a:cubicBezTo>
                  <a:pt x="7799" y="5465"/>
                  <a:pt x="8014" y="5263"/>
                  <a:pt x="8014" y="5013"/>
                </a:cubicBezTo>
                <a:lnTo>
                  <a:pt x="8014" y="4751"/>
                </a:lnTo>
                <a:cubicBezTo>
                  <a:pt x="8014" y="4501"/>
                  <a:pt x="7799" y="4287"/>
                  <a:pt x="7549" y="4287"/>
                </a:cubicBezTo>
                <a:lnTo>
                  <a:pt x="7537" y="4287"/>
                </a:lnTo>
                <a:cubicBezTo>
                  <a:pt x="7621" y="4108"/>
                  <a:pt x="7668" y="3906"/>
                  <a:pt x="7668" y="3691"/>
                </a:cubicBezTo>
                <a:cubicBezTo>
                  <a:pt x="7668" y="2965"/>
                  <a:pt x="7121" y="2358"/>
                  <a:pt x="6418" y="2263"/>
                </a:cubicBezTo>
                <a:lnTo>
                  <a:pt x="6418" y="1882"/>
                </a:lnTo>
                <a:cubicBezTo>
                  <a:pt x="6418" y="1774"/>
                  <a:pt x="6335" y="1691"/>
                  <a:pt x="6228" y="1691"/>
                </a:cubicBezTo>
                <a:cubicBezTo>
                  <a:pt x="6121" y="1691"/>
                  <a:pt x="6037" y="1774"/>
                  <a:pt x="6037" y="1882"/>
                </a:cubicBezTo>
                <a:lnTo>
                  <a:pt x="6037" y="2286"/>
                </a:lnTo>
                <a:cubicBezTo>
                  <a:pt x="5335" y="2370"/>
                  <a:pt x="4787" y="2989"/>
                  <a:pt x="4787" y="3715"/>
                </a:cubicBezTo>
                <a:cubicBezTo>
                  <a:pt x="4787" y="3918"/>
                  <a:pt x="4823" y="4132"/>
                  <a:pt x="4918" y="4310"/>
                </a:cubicBezTo>
                <a:lnTo>
                  <a:pt x="4906" y="4310"/>
                </a:lnTo>
                <a:cubicBezTo>
                  <a:pt x="4644" y="4310"/>
                  <a:pt x="4442" y="4513"/>
                  <a:pt x="4442" y="4775"/>
                </a:cubicBezTo>
                <a:lnTo>
                  <a:pt x="4442" y="5025"/>
                </a:lnTo>
                <a:cubicBezTo>
                  <a:pt x="4442" y="5275"/>
                  <a:pt x="4644" y="5489"/>
                  <a:pt x="4906" y="5489"/>
                </a:cubicBezTo>
                <a:lnTo>
                  <a:pt x="5156" y="5489"/>
                </a:lnTo>
                <a:cubicBezTo>
                  <a:pt x="5180" y="5763"/>
                  <a:pt x="5180" y="6442"/>
                  <a:pt x="4930" y="7406"/>
                </a:cubicBezTo>
                <a:lnTo>
                  <a:pt x="4882" y="7239"/>
                </a:lnTo>
                <a:cubicBezTo>
                  <a:pt x="4858" y="7156"/>
                  <a:pt x="4787" y="7097"/>
                  <a:pt x="4692" y="7097"/>
                </a:cubicBezTo>
                <a:lnTo>
                  <a:pt x="4525" y="7097"/>
                </a:lnTo>
                <a:lnTo>
                  <a:pt x="4430" y="6513"/>
                </a:lnTo>
                <a:cubicBezTo>
                  <a:pt x="4406" y="6454"/>
                  <a:pt x="4382" y="6406"/>
                  <a:pt x="4335" y="6382"/>
                </a:cubicBezTo>
                <a:cubicBezTo>
                  <a:pt x="3858" y="5049"/>
                  <a:pt x="3870" y="4156"/>
                  <a:pt x="3906" y="3822"/>
                </a:cubicBezTo>
                <a:lnTo>
                  <a:pt x="4156" y="3822"/>
                </a:lnTo>
                <a:cubicBezTo>
                  <a:pt x="4406" y="3822"/>
                  <a:pt x="4620" y="3608"/>
                  <a:pt x="4620" y="3358"/>
                </a:cubicBezTo>
                <a:lnTo>
                  <a:pt x="4620" y="3108"/>
                </a:lnTo>
                <a:cubicBezTo>
                  <a:pt x="4620" y="2846"/>
                  <a:pt x="4406" y="2644"/>
                  <a:pt x="4156" y="2644"/>
                </a:cubicBezTo>
                <a:lnTo>
                  <a:pt x="4144" y="2644"/>
                </a:lnTo>
                <a:cubicBezTo>
                  <a:pt x="4227" y="2465"/>
                  <a:pt x="4275" y="2251"/>
                  <a:pt x="4275" y="2048"/>
                </a:cubicBezTo>
                <a:cubicBezTo>
                  <a:pt x="4275" y="1322"/>
                  <a:pt x="3727" y="703"/>
                  <a:pt x="3025" y="620"/>
                </a:cubicBezTo>
                <a:lnTo>
                  <a:pt x="3025" y="215"/>
                </a:lnTo>
                <a:cubicBezTo>
                  <a:pt x="3025" y="108"/>
                  <a:pt x="2942" y="24"/>
                  <a:pt x="2834" y="24"/>
                </a:cubicBezTo>
                <a:cubicBezTo>
                  <a:pt x="2727" y="24"/>
                  <a:pt x="2644" y="108"/>
                  <a:pt x="2644" y="215"/>
                </a:cubicBezTo>
                <a:lnTo>
                  <a:pt x="2644" y="620"/>
                </a:lnTo>
                <a:cubicBezTo>
                  <a:pt x="1941" y="703"/>
                  <a:pt x="1394" y="1322"/>
                  <a:pt x="1394" y="2048"/>
                </a:cubicBezTo>
                <a:cubicBezTo>
                  <a:pt x="1394" y="2251"/>
                  <a:pt x="1429" y="2465"/>
                  <a:pt x="1525" y="2644"/>
                </a:cubicBezTo>
                <a:lnTo>
                  <a:pt x="1513" y="2644"/>
                </a:lnTo>
                <a:cubicBezTo>
                  <a:pt x="1251" y="2644"/>
                  <a:pt x="1048" y="2846"/>
                  <a:pt x="1048" y="3108"/>
                </a:cubicBezTo>
                <a:lnTo>
                  <a:pt x="1048" y="3358"/>
                </a:lnTo>
                <a:cubicBezTo>
                  <a:pt x="1048" y="3608"/>
                  <a:pt x="1251" y="3822"/>
                  <a:pt x="1513" y="3822"/>
                </a:cubicBezTo>
                <a:lnTo>
                  <a:pt x="1763" y="3822"/>
                </a:lnTo>
                <a:cubicBezTo>
                  <a:pt x="1787" y="4156"/>
                  <a:pt x="1810" y="5049"/>
                  <a:pt x="1334" y="6382"/>
                </a:cubicBezTo>
                <a:cubicBezTo>
                  <a:pt x="1287" y="6406"/>
                  <a:pt x="1251" y="6454"/>
                  <a:pt x="1239" y="6513"/>
                </a:cubicBezTo>
                <a:lnTo>
                  <a:pt x="1132" y="7097"/>
                </a:lnTo>
                <a:lnTo>
                  <a:pt x="977" y="7097"/>
                </a:lnTo>
                <a:cubicBezTo>
                  <a:pt x="882" y="7097"/>
                  <a:pt x="810" y="7156"/>
                  <a:pt x="775" y="7239"/>
                </a:cubicBezTo>
                <a:lnTo>
                  <a:pt x="417" y="8561"/>
                </a:lnTo>
                <a:lnTo>
                  <a:pt x="203" y="8561"/>
                </a:lnTo>
                <a:cubicBezTo>
                  <a:pt x="96" y="8561"/>
                  <a:pt x="1" y="8656"/>
                  <a:pt x="1" y="8763"/>
                </a:cubicBezTo>
                <a:lnTo>
                  <a:pt x="1" y="9502"/>
                </a:lnTo>
                <a:cubicBezTo>
                  <a:pt x="1" y="9609"/>
                  <a:pt x="96" y="9692"/>
                  <a:pt x="203" y="9692"/>
                </a:cubicBezTo>
                <a:lnTo>
                  <a:pt x="3918" y="9692"/>
                </a:lnTo>
                <a:lnTo>
                  <a:pt x="3775" y="10228"/>
                </a:lnTo>
                <a:lnTo>
                  <a:pt x="3620" y="10228"/>
                </a:lnTo>
                <a:cubicBezTo>
                  <a:pt x="3513" y="10228"/>
                  <a:pt x="3430" y="10323"/>
                  <a:pt x="3430" y="10430"/>
                </a:cubicBezTo>
                <a:lnTo>
                  <a:pt x="3430" y="11168"/>
                </a:lnTo>
                <a:cubicBezTo>
                  <a:pt x="3430" y="11276"/>
                  <a:pt x="3513" y="11359"/>
                  <a:pt x="3620" y="11359"/>
                </a:cubicBezTo>
                <a:lnTo>
                  <a:pt x="8788" y="11359"/>
                </a:lnTo>
                <a:cubicBezTo>
                  <a:pt x="8895" y="11359"/>
                  <a:pt x="8978" y="11276"/>
                  <a:pt x="8978" y="11168"/>
                </a:cubicBezTo>
                <a:lnTo>
                  <a:pt x="8978" y="10430"/>
                </a:lnTo>
                <a:cubicBezTo>
                  <a:pt x="8978" y="10323"/>
                  <a:pt x="8895" y="10228"/>
                  <a:pt x="8788" y="10228"/>
                </a:cubicBezTo>
                <a:lnTo>
                  <a:pt x="8621" y="10228"/>
                </a:lnTo>
                <a:lnTo>
                  <a:pt x="8478" y="9692"/>
                </a:lnTo>
                <a:lnTo>
                  <a:pt x="12193" y="9692"/>
                </a:lnTo>
                <a:cubicBezTo>
                  <a:pt x="12300" y="9692"/>
                  <a:pt x="12383" y="9609"/>
                  <a:pt x="12383" y="9502"/>
                </a:cubicBezTo>
                <a:lnTo>
                  <a:pt x="12383" y="8763"/>
                </a:lnTo>
                <a:cubicBezTo>
                  <a:pt x="12383" y="8656"/>
                  <a:pt x="12300" y="8561"/>
                  <a:pt x="12193" y="8561"/>
                </a:cubicBezTo>
                <a:lnTo>
                  <a:pt x="12026" y="8561"/>
                </a:lnTo>
                <a:lnTo>
                  <a:pt x="11669" y="7239"/>
                </a:lnTo>
                <a:cubicBezTo>
                  <a:pt x="11645" y="7156"/>
                  <a:pt x="11574" y="7097"/>
                  <a:pt x="11478" y="7097"/>
                </a:cubicBezTo>
                <a:lnTo>
                  <a:pt x="11312" y="7097"/>
                </a:lnTo>
                <a:lnTo>
                  <a:pt x="11216" y="6501"/>
                </a:lnTo>
                <a:cubicBezTo>
                  <a:pt x="11193" y="6442"/>
                  <a:pt x="11169" y="6394"/>
                  <a:pt x="11121" y="6358"/>
                </a:cubicBezTo>
                <a:cubicBezTo>
                  <a:pt x="10645" y="5037"/>
                  <a:pt x="10657" y="4144"/>
                  <a:pt x="10693" y="3799"/>
                </a:cubicBezTo>
                <a:lnTo>
                  <a:pt x="10943" y="3799"/>
                </a:lnTo>
                <a:cubicBezTo>
                  <a:pt x="11193" y="3799"/>
                  <a:pt x="11407" y="3596"/>
                  <a:pt x="11407" y="3334"/>
                </a:cubicBezTo>
                <a:lnTo>
                  <a:pt x="11407" y="3084"/>
                </a:lnTo>
                <a:cubicBezTo>
                  <a:pt x="11407" y="2834"/>
                  <a:pt x="11193" y="2620"/>
                  <a:pt x="10943" y="2620"/>
                </a:cubicBezTo>
                <a:lnTo>
                  <a:pt x="10931" y="2620"/>
                </a:lnTo>
                <a:cubicBezTo>
                  <a:pt x="11014" y="2441"/>
                  <a:pt x="11062" y="2239"/>
                  <a:pt x="11062" y="2024"/>
                </a:cubicBezTo>
                <a:cubicBezTo>
                  <a:pt x="11062" y="1298"/>
                  <a:pt x="10514" y="691"/>
                  <a:pt x="9811" y="596"/>
                </a:cubicBezTo>
                <a:lnTo>
                  <a:pt x="9811" y="203"/>
                </a:lnTo>
                <a:cubicBezTo>
                  <a:pt x="9811" y="96"/>
                  <a:pt x="9728" y="0"/>
                  <a:pt x="96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4" name="Google Shape;8473;p57">
            <a:extLst>
              <a:ext uri="{FF2B5EF4-FFF2-40B4-BE49-F238E27FC236}">
                <a16:creationId xmlns:a16="http://schemas.microsoft.com/office/drawing/2014/main" id="{99393227-2963-D34F-8519-3BFCD5D02AF0}"/>
              </a:ext>
            </a:extLst>
          </p:cNvPr>
          <p:cNvGrpSpPr/>
          <p:nvPr/>
        </p:nvGrpSpPr>
        <p:grpSpPr>
          <a:xfrm>
            <a:off x="8599908" y="2472746"/>
            <a:ext cx="327091" cy="322508"/>
            <a:chOff x="5352728" y="1990239"/>
            <a:chExt cx="327091" cy="322508"/>
          </a:xfrm>
          <a:solidFill>
            <a:schemeClr val="accent1"/>
          </a:solidFill>
        </p:grpSpPr>
        <p:sp>
          <p:nvSpPr>
            <p:cNvPr id="475" name="Google Shape;8474;p57">
              <a:extLst>
                <a:ext uri="{FF2B5EF4-FFF2-40B4-BE49-F238E27FC236}">
                  <a16:creationId xmlns:a16="http://schemas.microsoft.com/office/drawing/2014/main" id="{722938ED-77A3-F247-A347-FE9D7BE46D73}"/>
                </a:ext>
              </a:extLst>
            </p:cNvPr>
            <p:cNvSpPr/>
            <p:nvPr/>
          </p:nvSpPr>
          <p:spPr>
            <a:xfrm>
              <a:off x="5575935" y="2093297"/>
              <a:ext cx="103885" cy="217923"/>
            </a:xfrm>
            <a:custGeom>
              <a:avLst/>
              <a:gdLst/>
              <a:ahLst/>
              <a:cxnLst/>
              <a:rect l="l" t="t" r="r" b="b"/>
              <a:pathLst>
                <a:path w="3264" h="6847" extrusionOk="0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475;p57">
              <a:extLst>
                <a:ext uri="{FF2B5EF4-FFF2-40B4-BE49-F238E27FC236}">
                  <a16:creationId xmlns:a16="http://schemas.microsoft.com/office/drawing/2014/main" id="{35AB6B78-FC4C-B849-B5CE-202FC61ACA9F}"/>
                </a:ext>
              </a:extLst>
            </p:cNvPr>
            <p:cNvSpPr/>
            <p:nvPr/>
          </p:nvSpPr>
          <p:spPr>
            <a:xfrm>
              <a:off x="5426250" y="1990239"/>
              <a:ext cx="191029" cy="322508"/>
            </a:xfrm>
            <a:custGeom>
              <a:avLst/>
              <a:gdLst/>
              <a:ahLst/>
              <a:cxnLst/>
              <a:rect l="l" t="t" r="r" b="b"/>
              <a:pathLst>
                <a:path w="6002" h="10133" extrusionOk="0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476;p57">
              <a:extLst>
                <a:ext uri="{FF2B5EF4-FFF2-40B4-BE49-F238E27FC236}">
                  <a16:creationId xmlns:a16="http://schemas.microsoft.com/office/drawing/2014/main" id="{EF42F950-C26E-104C-8EE1-DDC2B6E88311}"/>
                </a:ext>
              </a:extLst>
            </p:cNvPr>
            <p:cNvSpPr/>
            <p:nvPr/>
          </p:nvSpPr>
          <p:spPr>
            <a:xfrm>
              <a:off x="5352728" y="2121719"/>
              <a:ext cx="103503" cy="189501"/>
            </a:xfrm>
            <a:custGeom>
              <a:avLst/>
              <a:gdLst/>
              <a:ahLst/>
              <a:cxnLst/>
              <a:rect l="l" t="t" r="r" b="b"/>
              <a:pathLst>
                <a:path w="3252" h="5954" extrusionOk="0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8477;p57">
            <a:extLst>
              <a:ext uri="{FF2B5EF4-FFF2-40B4-BE49-F238E27FC236}">
                <a16:creationId xmlns:a16="http://schemas.microsoft.com/office/drawing/2014/main" id="{5EFFCE64-45D0-E24E-828C-203CFA7112B8}"/>
              </a:ext>
            </a:extLst>
          </p:cNvPr>
          <p:cNvGrpSpPr/>
          <p:nvPr/>
        </p:nvGrpSpPr>
        <p:grpSpPr>
          <a:xfrm>
            <a:off x="10786076" y="2452663"/>
            <a:ext cx="361147" cy="361529"/>
            <a:chOff x="7538896" y="1970156"/>
            <a:chExt cx="361147" cy="361529"/>
          </a:xfrm>
          <a:solidFill>
            <a:schemeClr val="accent1"/>
          </a:solidFill>
        </p:grpSpPr>
        <p:sp>
          <p:nvSpPr>
            <p:cNvPr id="479" name="Google Shape;8478;p57">
              <a:extLst>
                <a:ext uri="{FF2B5EF4-FFF2-40B4-BE49-F238E27FC236}">
                  <a16:creationId xmlns:a16="http://schemas.microsoft.com/office/drawing/2014/main" id="{2DFB27B1-C12E-6141-9CAF-B7B771BDEA61}"/>
                </a:ext>
              </a:extLst>
            </p:cNvPr>
            <p:cNvSpPr/>
            <p:nvPr/>
          </p:nvSpPr>
          <p:spPr>
            <a:xfrm>
              <a:off x="7538896" y="1970156"/>
              <a:ext cx="361147" cy="361529"/>
            </a:xfrm>
            <a:custGeom>
              <a:avLst/>
              <a:gdLst/>
              <a:ahLst/>
              <a:cxnLst/>
              <a:rect l="l" t="t" r="r" b="b"/>
              <a:pathLst>
                <a:path w="11347" h="11359" extrusionOk="0">
                  <a:moveTo>
                    <a:pt x="8918" y="584"/>
                  </a:moveTo>
                  <a:lnTo>
                    <a:pt x="9477" y="1155"/>
                  </a:lnTo>
                  <a:lnTo>
                    <a:pt x="9632" y="1298"/>
                  </a:lnTo>
                  <a:lnTo>
                    <a:pt x="10239" y="1905"/>
                  </a:lnTo>
                  <a:lnTo>
                    <a:pt x="10704" y="2370"/>
                  </a:lnTo>
                  <a:lnTo>
                    <a:pt x="8918" y="2370"/>
                  </a:lnTo>
                  <a:lnTo>
                    <a:pt x="8918" y="584"/>
                  </a:lnTo>
                  <a:close/>
                  <a:moveTo>
                    <a:pt x="2631" y="4644"/>
                  </a:moveTo>
                  <a:cubicBezTo>
                    <a:pt x="3322" y="4644"/>
                    <a:pt x="3882" y="5215"/>
                    <a:pt x="3882" y="5894"/>
                  </a:cubicBezTo>
                  <a:lnTo>
                    <a:pt x="3882" y="6192"/>
                  </a:lnTo>
                  <a:lnTo>
                    <a:pt x="3810" y="6192"/>
                  </a:lnTo>
                  <a:cubicBezTo>
                    <a:pt x="3429" y="6108"/>
                    <a:pt x="3310" y="5596"/>
                    <a:pt x="3286" y="5596"/>
                  </a:cubicBezTo>
                  <a:cubicBezTo>
                    <a:pt x="3274" y="5525"/>
                    <a:pt x="3215" y="5477"/>
                    <a:pt x="3155" y="5465"/>
                  </a:cubicBezTo>
                  <a:cubicBezTo>
                    <a:pt x="3143" y="5463"/>
                    <a:pt x="3132" y="5462"/>
                    <a:pt x="3121" y="5462"/>
                  </a:cubicBezTo>
                  <a:cubicBezTo>
                    <a:pt x="3064" y="5462"/>
                    <a:pt x="3016" y="5487"/>
                    <a:pt x="2977" y="5537"/>
                  </a:cubicBezTo>
                  <a:cubicBezTo>
                    <a:pt x="2477" y="6156"/>
                    <a:pt x="1429" y="6156"/>
                    <a:pt x="1417" y="6156"/>
                  </a:cubicBezTo>
                  <a:lnTo>
                    <a:pt x="1298" y="6156"/>
                  </a:lnTo>
                  <a:lnTo>
                    <a:pt x="1286" y="6168"/>
                  </a:lnTo>
                  <a:lnTo>
                    <a:pt x="1262" y="6180"/>
                  </a:lnTo>
                  <a:lnTo>
                    <a:pt x="1262" y="5894"/>
                  </a:lnTo>
                  <a:cubicBezTo>
                    <a:pt x="1262" y="5215"/>
                    <a:pt x="1834" y="4644"/>
                    <a:pt x="2512" y="4644"/>
                  </a:cubicBezTo>
                  <a:close/>
                  <a:moveTo>
                    <a:pt x="1238" y="6644"/>
                  </a:moveTo>
                  <a:lnTo>
                    <a:pt x="1238" y="7192"/>
                  </a:lnTo>
                  <a:cubicBezTo>
                    <a:pt x="1107" y="7180"/>
                    <a:pt x="1000" y="7061"/>
                    <a:pt x="1000" y="6930"/>
                  </a:cubicBezTo>
                  <a:cubicBezTo>
                    <a:pt x="1000" y="6846"/>
                    <a:pt x="1024" y="6775"/>
                    <a:pt x="1084" y="6715"/>
                  </a:cubicBezTo>
                  <a:cubicBezTo>
                    <a:pt x="1143" y="6715"/>
                    <a:pt x="1191" y="6692"/>
                    <a:pt x="1226" y="6644"/>
                  </a:cubicBezTo>
                  <a:close/>
                  <a:moveTo>
                    <a:pt x="3929" y="6656"/>
                  </a:moveTo>
                  <a:cubicBezTo>
                    <a:pt x="3965" y="6680"/>
                    <a:pt x="4001" y="6715"/>
                    <a:pt x="4048" y="6715"/>
                  </a:cubicBezTo>
                  <a:cubicBezTo>
                    <a:pt x="4108" y="6763"/>
                    <a:pt x="4132" y="6835"/>
                    <a:pt x="4132" y="6918"/>
                  </a:cubicBezTo>
                  <a:cubicBezTo>
                    <a:pt x="4155" y="7061"/>
                    <a:pt x="4048" y="7180"/>
                    <a:pt x="3917" y="7192"/>
                  </a:cubicBezTo>
                  <a:lnTo>
                    <a:pt x="3917" y="6656"/>
                  </a:lnTo>
                  <a:close/>
                  <a:moveTo>
                    <a:pt x="3036" y="5942"/>
                  </a:moveTo>
                  <a:cubicBezTo>
                    <a:pt x="3120" y="6132"/>
                    <a:pt x="3286" y="6358"/>
                    <a:pt x="3572" y="6465"/>
                  </a:cubicBezTo>
                  <a:lnTo>
                    <a:pt x="3572" y="7227"/>
                  </a:lnTo>
                  <a:cubicBezTo>
                    <a:pt x="3560" y="7704"/>
                    <a:pt x="3167" y="8085"/>
                    <a:pt x="2691" y="8085"/>
                  </a:cubicBezTo>
                  <a:lnTo>
                    <a:pt x="2477" y="8085"/>
                  </a:lnTo>
                  <a:cubicBezTo>
                    <a:pt x="2000" y="8085"/>
                    <a:pt x="1607" y="7692"/>
                    <a:pt x="1607" y="7227"/>
                  </a:cubicBezTo>
                  <a:lnTo>
                    <a:pt x="1607" y="6501"/>
                  </a:lnTo>
                  <a:cubicBezTo>
                    <a:pt x="1917" y="6477"/>
                    <a:pt x="2572" y="6370"/>
                    <a:pt x="3036" y="5942"/>
                  </a:cubicBezTo>
                  <a:close/>
                  <a:moveTo>
                    <a:pt x="2917" y="8418"/>
                  </a:moveTo>
                  <a:lnTo>
                    <a:pt x="2917" y="8656"/>
                  </a:lnTo>
                  <a:lnTo>
                    <a:pt x="2917" y="8668"/>
                  </a:lnTo>
                  <a:lnTo>
                    <a:pt x="2572" y="9025"/>
                  </a:lnTo>
                  <a:lnTo>
                    <a:pt x="2250" y="8692"/>
                  </a:lnTo>
                  <a:lnTo>
                    <a:pt x="2250" y="8418"/>
                  </a:lnTo>
                  <a:cubicBezTo>
                    <a:pt x="2322" y="8430"/>
                    <a:pt x="2393" y="8430"/>
                    <a:pt x="2477" y="8430"/>
                  </a:cubicBezTo>
                  <a:lnTo>
                    <a:pt x="2691" y="8430"/>
                  </a:lnTo>
                  <a:cubicBezTo>
                    <a:pt x="2774" y="8430"/>
                    <a:pt x="2846" y="8418"/>
                    <a:pt x="2917" y="8418"/>
                  </a:cubicBezTo>
                  <a:close/>
                  <a:moveTo>
                    <a:pt x="8561" y="346"/>
                  </a:moveTo>
                  <a:lnTo>
                    <a:pt x="8561" y="2560"/>
                  </a:lnTo>
                  <a:cubicBezTo>
                    <a:pt x="8561" y="2667"/>
                    <a:pt x="8632" y="2739"/>
                    <a:pt x="8739" y="2739"/>
                  </a:cubicBezTo>
                  <a:lnTo>
                    <a:pt x="10954" y="2739"/>
                  </a:lnTo>
                  <a:lnTo>
                    <a:pt x="10954" y="10954"/>
                  </a:lnTo>
                  <a:lnTo>
                    <a:pt x="5167" y="10954"/>
                  </a:lnTo>
                  <a:lnTo>
                    <a:pt x="5167" y="10263"/>
                  </a:lnTo>
                  <a:cubicBezTo>
                    <a:pt x="5167" y="9454"/>
                    <a:pt x="4608" y="9049"/>
                    <a:pt x="4310" y="8954"/>
                  </a:cubicBezTo>
                  <a:lnTo>
                    <a:pt x="3274" y="8537"/>
                  </a:lnTo>
                  <a:lnTo>
                    <a:pt x="3274" y="8311"/>
                  </a:lnTo>
                  <a:cubicBezTo>
                    <a:pt x="3560" y="8156"/>
                    <a:pt x="3786" y="7894"/>
                    <a:pt x="3870" y="7561"/>
                  </a:cubicBezTo>
                  <a:cubicBezTo>
                    <a:pt x="4215" y="7561"/>
                    <a:pt x="4489" y="7287"/>
                    <a:pt x="4489" y="6930"/>
                  </a:cubicBezTo>
                  <a:cubicBezTo>
                    <a:pt x="4489" y="6715"/>
                    <a:pt x="4394" y="6525"/>
                    <a:pt x="4239" y="6418"/>
                  </a:cubicBezTo>
                  <a:lnTo>
                    <a:pt x="4239" y="5942"/>
                  </a:lnTo>
                  <a:cubicBezTo>
                    <a:pt x="4239" y="5108"/>
                    <a:pt x="3620" y="4429"/>
                    <a:pt x="2810" y="4346"/>
                  </a:cubicBezTo>
                  <a:lnTo>
                    <a:pt x="2810" y="346"/>
                  </a:lnTo>
                  <a:close/>
                  <a:moveTo>
                    <a:pt x="2679" y="0"/>
                  </a:moveTo>
                  <a:cubicBezTo>
                    <a:pt x="2572" y="0"/>
                    <a:pt x="2500" y="72"/>
                    <a:pt x="2500" y="179"/>
                  </a:cubicBezTo>
                  <a:lnTo>
                    <a:pt x="2500" y="4358"/>
                  </a:lnTo>
                  <a:cubicBezTo>
                    <a:pt x="1643" y="4394"/>
                    <a:pt x="953" y="5108"/>
                    <a:pt x="953" y="5965"/>
                  </a:cubicBezTo>
                  <a:lnTo>
                    <a:pt x="953" y="6442"/>
                  </a:lnTo>
                  <a:cubicBezTo>
                    <a:pt x="786" y="6561"/>
                    <a:pt x="691" y="6739"/>
                    <a:pt x="691" y="6954"/>
                  </a:cubicBezTo>
                  <a:cubicBezTo>
                    <a:pt x="691" y="7299"/>
                    <a:pt x="965" y="7597"/>
                    <a:pt x="1322" y="7597"/>
                  </a:cubicBezTo>
                  <a:cubicBezTo>
                    <a:pt x="1417" y="7918"/>
                    <a:pt x="1643" y="8192"/>
                    <a:pt x="1917" y="8335"/>
                  </a:cubicBezTo>
                  <a:lnTo>
                    <a:pt x="1917" y="8561"/>
                  </a:lnTo>
                  <a:lnTo>
                    <a:pt x="845" y="8978"/>
                  </a:lnTo>
                  <a:cubicBezTo>
                    <a:pt x="548" y="9085"/>
                    <a:pt x="0" y="9478"/>
                    <a:pt x="0" y="10287"/>
                  </a:cubicBezTo>
                  <a:lnTo>
                    <a:pt x="0" y="11180"/>
                  </a:lnTo>
                  <a:cubicBezTo>
                    <a:pt x="0" y="11287"/>
                    <a:pt x="72" y="11359"/>
                    <a:pt x="179" y="11359"/>
                  </a:cubicBezTo>
                  <a:lnTo>
                    <a:pt x="965" y="11359"/>
                  </a:lnTo>
                  <a:cubicBezTo>
                    <a:pt x="1072" y="11359"/>
                    <a:pt x="1143" y="11287"/>
                    <a:pt x="1143" y="11180"/>
                  </a:cubicBezTo>
                  <a:cubicBezTo>
                    <a:pt x="1143" y="11073"/>
                    <a:pt x="1072" y="11002"/>
                    <a:pt x="965" y="11002"/>
                  </a:cubicBezTo>
                  <a:lnTo>
                    <a:pt x="357" y="11002"/>
                  </a:lnTo>
                  <a:lnTo>
                    <a:pt x="357" y="10263"/>
                  </a:lnTo>
                  <a:cubicBezTo>
                    <a:pt x="357" y="9513"/>
                    <a:pt x="941" y="9287"/>
                    <a:pt x="965" y="9287"/>
                  </a:cubicBezTo>
                  <a:lnTo>
                    <a:pt x="988" y="9287"/>
                  </a:lnTo>
                  <a:lnTo>
                    <a:pt x="1965" y="8906"/>
                  </a:lnTo>
                  <a:lnTo>
                    <a:pt x="1977" y="8918"/>
                  </a:lnTo>
                  <a:lnTo>
                    <a:pt x="2500" y="9430"/>
                  </a:lnTo>
                  <a:cubicBezTo>
                    <a:pt x="2536" y="9454"/>
                    <a:pt x="2572" y="9466"/>
                    <a:pt x="2619" y="9466"/>
                  </a:cubicBezTo>
                  <a:cubicBezTo>
                    <a:pt x="2667" y="9466"/>
                    <a:pt x="2715" y="9454"/>
                    <a:pt x="2739" y="9406"/>
                  </a:cubicBezTo>
                  <a:lnTo>
                    <a:pt x="3251" y="8894"/>
                  </a:lnTo>
                  <a:lnTo>
                    <a:pt x="4227" y="9275"/>
                  </a:lnTo>
                  <a:lnTo>
                    <a:pt x="4239" y="9275"/>
                  </a:lnTo>
                  <a:cubicBezTo>
                    <a:pt x="4239" y="9275"/>
                    <a:pt x="4858" y="9490"/>
                    <a:pt x="4858" y="10240"/>
                  </a:cubicBezTo>
                  <a:lnTo>
                    <a:pt x="4858" y="10954"/>
                  </a:lnTo>
                  <a:lnTo>
                    <a:pt x="1607" y="10954"/>
                  </a:lnTo>
                  <a:cubicBezTo>
                    <a:pt x="1500" y="10954"/>
                    <a:pt x="1429" y="11037"/>
                    <a:pt x="1429" y="11133"/>
                  </a:cubicBezTo>
                  <a:cubicBezTo>
                    <a:pt x="1429" y="11240"/>
                    <a:pt x="1500" y="11311"/>
                    <a:pt x="1607" y="11311"/>
                  </a:cubicBezTo>
                  <a:lnTo>
                    <a:pt x="11168" y="11311"/>
                  </a:lnTo>
                  <a:cubicBezTo>
                    <a:pt x="11263" y="11311"/>
                    <a:pt x="11347" y="11240"/>
                    <a:pt x="11347" y="11133"/>
                  </a:cubicBezTo>
                  <a:lnTo>
                    <a:pt x="11311" y="2536"/>
                  </a:lnTo>
                  <a:lnTo>
                    <a:pt x="11311" y="2501"/>
                  </a:lnTo>
                  <a:lnTo>
                    <a:pt x="11311" y="2489"/>
                  </a:lnTo>
                  <a:cubicBezTo>
                    <a:pt x="11311" y="2489"/>
                    <a:pt x="11311" y="2477"/>
                    <a:pt x="11299" y="2477"/>
                  </a:cubicBezTo>
                  <a:lnTo>
                    <a:pt x="11287" y="2465"/>
                  </a:lnTo>
                  <a:lnTo>
                    <a:pt x="11263" y="2441"/>
                  </a:lnTo>
                  <a:lnTo>
                    <a:pt x="9882" y="1060"/>
                  </a:lnTo>
                  <a:lnTo>
                    <a:pt x="8870" y="48"/>
                  </a:lnTo>
                  <a:lnTo>
                    <a:pt x="8858" y="36"/>
                  </a:lnTo>
                  <a:lnTo>
                    <a:pt x="8846" y="12"/>
                  </a:lnTo>
                  <a:cubicBezTo>
                    <a:pt x="8846" y="12"/>
                    <a:pt x="8823" y="12"/>
                    <a:pt x="8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479;p57">
              <a:extLst>
                <a:ext uri="{FF2B5EF4-FFF2-40B4-BE49-F238E27FC236}">
                  <a16:creationId xmlns:a16="http://schemas.microsoft.com/office/drawing/2014/main" id="{F8F0CDBB-DBD8-B747-9107-F100A782FD60}"/>
                </a:ext>
              </a:extLst>
            </p:cNvPr>
            <p:cNvSpPr/>
            <p:nvPr/>
          </p:nvSpPr>
          <p:spPr>
            <a:xfrm>
              <a:off x="7685907" y="2066784"/>
              <a:ext cx="101211" cy="11394"/>
            </a:xfrm>
            <a:custGeom>
              <a:avLst/>
              <a:gdLst/>
              <a:ahLst/>
              <a:cxnLst/>
              <a:rect l="l" t="t" r="r" b="b"/>
              <a:pathLst>
                <a:path w="3180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3001" y="358"/>
                  </a:lnTo>
                  <a:cubicBezTo>
                    <a:pt x="3108" y="358"/>
                    <a:pt x="3180" y="286"/>
                    <a:pt x="3180" y="179"/>
                  </a:cubicBezTo>
                  <a:cubicBezTo>
                    <a:pt x="3180" y="84"/>
                    <a:pt x="3108" y="0"/>
                    <a:pt x="3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480;p57">
              <a:extLst>
                <a:ext uri="{FF2B5EF4-FFF2-40B4-BE49-F238E27FC236}">
                  <a16:creationId xmlns:a16="http://schemas.microsoft.com/office/drawing/2014/main" id="{4B23F631-508D-044A-A856-AE459979085D}"/>
                </a:ext>
              </a:extLst>
            </p:cNvPr>
            <p:cNvSpPr/>
            <p:nvPr/>
          </p:nvSpPr>
          <p:spPr>
            <a:xfrm>
              <a:off x="7685907" y="2106187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72"/>
                    <a:pt x="4549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481;p57">
              <a:extLst>
                <a:ext uri="{FF2B5EF4-FFF2-40B4-BE49-F238E27FC236}">
                  <a16:creationId xmlns:a16="http://schemas.microsoft.com/office/drawing/2014/main" id="{74C6CDE8-A2C0-984A-9805-13430FCF5F45}"/>
                </a:ext>
              </a:extLst>
            </p:cNvPr>
            <p:cNvSpPr/>
            <p:nvPr/>
          </p:nvSpPr>
          <p:spPr>
            <a:xfrm>
              <a:off x="7685907" y="2145239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4442" y="357"/>
                  </a:lnTo>
                  <a:cubicBezTo>
                    <a:pt x="4549" y="357"/>
                    <a:pt x="4620" y="274"/>
                    <a:pt x="4620" y="179"/>
                  </a:cubicBezTo>
                  <a:cubicBezTo>
                    <a:pt x="4620" y="83"/>
                    <a:pt x="4537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482;p57">
              <a:extLst>
                <a:ext uri="{FF2B5EF4-FFF2-40B4-BE49-F238E27FC236}">
                  <a16:creationId xmlns:a16="http://schemas.microsoft.com/office/drawing/2014/main" id="{AB5720D6-BFF5-664F-ADA2-28344D88481D}"/>
                </a:ext>
              </a:extLst>
            </p:cNvPr>
            <p:cNvSpPr/>
            <p:nvPr/>
          </p:nvSpPr>
          <p:spPr>
            <a:xfrm>
              <a:off x="7685907" y="218426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483;p57">
              <a:extLst>
                <a:ext uri="{FF2B5EF4-FFF2-40B4-BE49-F238E27FC236}">
                  <a16:creationId xmlns:a16="http://schemas.microsoft.com/office/drawing/2014/main" id="{12721A2A-A28B-B647-9342-47760A9AAB17}"/>
                </a:ext>
              </a:extLst>
            </p:cNvPr>
            <p:cNvSpPr/>
            <p:nvPr/>
          </p:nvSpPr>
          <p:spPr>
            <a:xfrm>
              <a:off x="7685907" y="222328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8484;p57">
            <a:extLst>
              <a:ext uri="{FF2B5EF4-FFF2-40B4-BE49-F238E27FC236}">
                <a16:creationId xmlns:a16="http://schemas.microsoft.com/office/drawing/2014/main" id="{1BA65B99-7AE9-BD45-9A92-241BCF8B7D44}"/>
              </a:ext>
            </a:extLst>
          </p:cNvPr>
          <p:cNvGrpSpPr/>
          <p:nvPr/>
        </p:nvGrpSpPr>
        <p:grpSpPr>
          <a:xfrm>
            <a:off x="8143279" y="2453427"/>
            <a:ext cx="358155" cy="358123"/>
            <a:chOff x="4896099" y="1970920"/>
            <a:chExt cx="358155" cy="358123"/>
          </a:xfrm>
          <a:solidFill>
            <a:schemeClr val="accent1"/>
          </a:solidFill>
        </p:grpSpPr>
        <p:sp>
          <p:nvSpPr>
            <p:cNvPr id="486" name="Google Shape;8485;p57">
              <a:extLst>
                <a:ext uri="{FF2B5EF4-FFF2-40B4-BE49-F238E27FC236}">
                  <a16:creationId xmlns:a16="http://schemas.microsoft.com/office/drawing/2014/main" id="{14633634-80BB-AB4A-9697-D62597AA6F2A}"/>
                </a:ext>
              </a:extLst>
            </p:cNvPr>
            <p:cNvSpPr/>
            <p:nvPr/>
          </p:nvSpPr>
          <p:spPr>
            <a:xfrm>
              <a:off x="4896099" y="1970920"/>
              <a:ext cx="358155" cy="358123"/>
            </a:xfrm>
            <a:custGeom>
              <a:avLst/>
              <a:gdLst/>
              <a:ahLst/>
              <a:cxnLst/>
              <a:rect l="l" t="t" r="r" b="b"/>
              <a:pathLst>
                <a:path w="11253" h="11252" extrusionOk="0">
                  <a:moveTo>
                    <a:pt x="5621" y="0"/>
                  </a:moveTo>
                  <a:cubicBezTo>
                    <a:pt x="4109" y="0"/>
                    <a:pt x="2704" y="595"/>
                    <a:pt x="1644" y="1643"/>
                  </a:cubicBezTo>
                  <a:cubicBezTo>
                    <a:pt x="584" y="2715"/>
                    <a:pt x="1" y="4132"/>
                    <a:pt x="1" y="5632"/>
                  </a:cubicBezTo>
                  <a:cubicBezTo>
                    <a:pt x="1" y="6930"/>
                    <a:pt x="465" y="8192"/>
                    <a:pt x="1263" y="9192"/>
                  </a:cubicBezTo>
                  <a:cubicBezTo>
                    <a:pt x="1300" y="9235"/>
                    <a:pt x="1343" y="9252"/>
                    <a:pt x="1386" y="9252"/>
                  </a:cubicBezTo>
                  <a:cubicBezTo>
                    <a:pt x="1509" y="9252"/>
                    <a:pt x="1622" y="9104"/>
                    <a:pt x="1525" y="8989"/>
                  </a:cubicBezTo>
                  <a:cubicBezTo>
                    <a:pt x="751" y="8049"/>
                    <a:pt x="334" y="6858"/>
                    <a:pt x="334" y="5632"/>
                  </a:cubicBezTo>
                  <a:cubicBezTo>
                    <a:pt x="334" y="4227"/>
                    <a:pt x="882" y="2881"/>
                    <a:pt x="1882" y="1881"/>
                  </a:cubicBezTo>
                  <a:cubicBezTo>
                    <a:pt x="2882" y="893"/>
                    <a:pt x="4204" y="322"/>
                    <a:pt x="5621" y="322"/>
                  </a:cubicBezTo>
                  <a:cubicBezTo>
                    <a:pt x="7026" y="322"/>
                    <a:pt x="8371" y="869"/>
                    <a:pt x="9371" y="1869"/>
                  </a:cubicBezTo>
                  <a:cubicBezTo>
                    <a:pt x="10359" y="2870"/>
                    <a:pt x="10931" y="4191"/>
                    <a:pt x="10931" y="5608"/>
                  </a:cubicBezTo>
                  <a:cubicBezTo>
                    <a:pt x="10931" y="7025"/>
                    <a:pt x="10383" y="8358"/>
                    <a:pt x="9383" y="9358"/>
                  </a:cubicBezTo>
                  <a:cubicBezTo>
                    <a:pt x="8383" y="10359"/>
                    <a:pt x="7061" y="10918"/>
                    <a:pt x="5644" y="10918"/>
                  </a:cubicBezTo>
                  <a:cubicBezTo>
                    <a:pt x="4323" y="10918"/>
                    <a:pt x="3037" y="10430"/>
                    <a:pt x="2061" y="9537"/>
                  </a:cubicBezTo>
                  <a:cubicBezTo>
                    <a:pt x="2025" y="9504"/>
                    <a:pt x="1987" y="9490"/>
                    <a:pt x="1951" y="9490"/>
                  </a:cubicBezTo>
                  <a:cubicBezTo>
                    <a:pt x="1823" y="9490"/>
                    <a:pt x="1723" y="9673"/>
                    <a:pt x="1834" y="9775"/>
                  </a:cubicBezTo>
                  <a:cubicBezTo>
                    <a:pt x="2882" y="10728"/>
                    <a:pt x="4228" y="11252"/>
                    <a:pt x="5644" y="11252"/>
                  </a:cubicBezTo>
                  <a:cubicBezTo>
                    <a:pt x="7145" y="11252"/>
                    <a:pt x="8562" y="10656"/>
                    <a:pt x="9621" y="9597"/>
                  </a:cubicBezTo>
                  <a:cubicBezTo>
                    <a:pt x="10681" y="8525"/>
                    <a:pt x="11252" y="7108"/>
                    <a:pt x="11252" y="5608"/>
                  </a:cubicBezTo>
                  <a:cubicBezTo>
                    <a:pt x="11252" y="4120"/>
                    <a:pt x="10657" y="2703"/>
                    <a:pt x="9597" y="1631"/>
                  </a:cubicBezTo>
                  <a:cubicBezTo>
                    <a:pt x="8526" y="572"/>
                    <a:pt x="7121" y="0"/>
                    <a:pt x="5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486;p57">
              <a:extLst>
                <a:ext uri="{FF2B5EF4-FFF2-40B4-BE49-F238E27FC236}">
                  <a16:creationId xmlns:a16="http://schemas.microsoft.com/office/drawing/2014/main" id="{AC4C545E-8C8D-E945-AFA0-224DEBEF7235}"/>
                </a:ext>
              </a:extLst>
            </p:cNvPr>
            <p:cNvSpPr/>
            <p:nvPr/>
          </p:nvSpPr>
          <p:spPr>
            <a:xfrm>
              <a:off x="4991454" y="2067835"/>
              <a:ext cx="166999" cy="164325"/>
            </a:xfrm>
            <a:custGeom>
              <a:avLst/>
              <a:gdLst/>
              <a:ahLst/>
              <a:cxnLst/>
              <a:rect l="l" t="t" r="r" b="b"/>
              <a:pathLst>
                <a:path w="5247" h="5163" extrusionOk="0">
                  <a:moveTo>
                    <a:pt x="4506" y="706"/>
                  </a:moveTo>
                  <a:lnTo>
                    <a:pt x="3160" y="2861"/>
                  </a:lnTo>
                  <a:lnTo>
                    <a:pt x="2351" y="2075"/>
                  </a:lnTo>
                  <a:lnTo>
                    <a:pt x="4506" y="706"/>
                  </a:lnTo>
                  <a:close/>
                  <a:moveTo>
                    <a:pt x="2113" y="2289"/>
                  </a:moveTo>
                  <a:lnTo>
                    <a:pt x="2922" y="3099"/>
                  </a:lnTo>
                  <a:lnTo>
                    <a:pt x="755" y="4468"/>
                  </a:lnTo>
                  <a:lnTo>
                    <a:pt x="755" y="4468"/>
                  </a:lnTo>
                  <a:lnTo>
                    <a:pt x="2113" y="2289"/>
                  </a:lnTo>
                  <a:close/>
                  <a:moveTo>
                    <a:pt x="5032" y="0"/>
                  </a:moveTo>
                  <a:cubicBezTo>
                    <a:pt x="5004" y="0"/>
                    <a:pt x="4974" y="8"/>
                    <a:pt x="4946" y="27"/>
                  </a:cubicBezTo>
                  <a:lnTo>
                    <a:pt x="2006" y="1896"/>
                  </a:lnTo>
                  <a:cubicBezTo>
                    <a:pt x="1970" y="1908"/>
                    <a:pt x="1934" y="1932"/>
                    <a:pt x="1922" y="1980"/>
                  </a:cubicBezTo>
                  <a:lnTo>
                    <a:pt x="77" y="4909"/>
                  </a:lnTo>
                  <a:cubicBezTo>
                    <a:pt x="1" y="5032"/>
                    <a:pt x="99" y="5163"/>
                    <a:pt x="214" y="5163"/>
                  </a:cubicBezTo>
                  <a:cubicBezTo>
                    <a:pt x="243" y="5163"/>
                    <a:pt x="274" y="5154"/>
                    <a:pt x="303" y="5135"/>
                  </a:cubicBezTo>
                  <a:lnTo>
                    <a:pt x="3232" y="3277"/>
                  </a:lnTo>
                  <a:cubicBezTo>
                    <a:pt x="3280" y="3265"/>
                    <a:pt x="3303" y="3230"/>
                    <a:pt x="3315" y="3182"/>
                  </a:cubicBezTo>
                  <a:lnTo>
                    <a:pt x="5161" y="253"/>
                  </a:lnTo>
                  <a:cubicBezTo>
                    <a:pt x="5247" y="138"/>
                    <a:pt x="5148" y="0"/>
                    <a:pt x="50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487;p57">
              <a:extLst>
                <a:ext uri="{FF2B5EF4-FFF2-40B4-BE49-F238E27FC236}">
                  <a16:creationId xmlns:a16="http://schemas.microsoft.com/office/drawing/2014/main" id="{E97EEC3A-01C5-DE4A-87CB-471FA21A8B73}"/>
                </a:ext>
              </a:extLst>
            </p:cNvPr>
            <p:cNvSpPr/>
            <p:nvPr/>
          </p:nvSpPr>
          <p:spPr>
            <a:xfrm>
              <a:off x="4923789" y="1998578"/>
              <a:ext cx="302043" cy="302425"/>
            </a:xfrm>
            <a:custGeom>
              <a:avLst/>
              <a:gdLst/>
              <a:ahLst/>
              <a:cxnLst/>
              <a:rect l="l" t="t" r="r" b="b"/>
              <a:pathLst>
                <a:path w="9490" h="9502" extrusionOk="0">
                  <a:moveTo>
                    <a:pt x="4727" y="0"/>
                  </a:moveTo>
                  <a:cubicBezTo>
                    <a:pt x="3465" y="0"/>
                    <a:pt x="2274" y="500"/>
                    <a:pt x="1381" y="1405"/>
                  </a:cubicBezTo>
                  <a:cubicBezTo>
                    <a:pt x="488" y="2298"/>
                    <a:pt x="0" y="3489"/>
                    <a:pt x="0" y="4763"/>
                  </a:cubicBezTo>
                  <a:cubicBezTo>
                    <a:pt x="0" y="6049"/>
                    <a:pt x="488" y="7227"/>
                    <a:pt x="1393" y="8120"/>
                  </a:cubicBezTo>
                  <a:cubicBezTo>
                    <a:pt x="2286" y="9013"/>
                    <a:pt x="3477" y="9501"/>
                    <a:pt x="4763" y="9501"/>
                  </a:cubicBezTo>
                  <a:cubicBezTo>
                    <a:pt x="6025" y="9501"/>
                    <a:pt x="7215" y="9013"/>
                    <a:pt x="8108" y="8097"/>
                  </a:cubicBezTo>
                  <a:cubicBezTo>
                    <a:pt x="9001" y="7204"/>
                    <a:pt x="9489" y="6013"/>
                    <a:pt x="9489" y="4739"/>
                  </a:cubicBezTo>
                  <a:cubicBezTo>
                    <a:pt x="9489" y="3620"/>
                    <a:pt x="9096" y="2524"/>
                    <a:pt x="8358" y="1667"/>
                  </a:cubicBezTo>
                  <a:cubicBezTo>
                    <a:pt x="8325" y="1625"/>
                    <a:pt x="8284" y="1607"/>
                    <a:pt x="8243" y="1607"/>
                  </a:cubicBezTo>
                  <a:cubicBezTo>
                    <a:pt x="8124" y="1607"/>
                    <a:pt x="8011" y="1757"/>
                    <a:pt x="8108" y="1881"/>
                  </a:cubicBezTo>
                  <a:cubicBezTo>
                    <a:pt x="8751" y="2620"/>
                    <a:pt x="9108" y="3560"/>
                    <a:pt x="9156" y="4537"/>
                  </a:cubicBezTo>
                  <a:lnTo>
                    <a:pt x="8477" y="4537"/>
                  </a:lnTo>
                  <a:cubicBezTo>
                    <a:pt x="8275" y="4537"/>
                    <a:pt x="8275" y="4870"/>
                    <a:pt x="8477" y="4870"/>
                  </a:cubicBezTo>
                  <a:lnTo>
                    <a:pt x="9156" y="4870"/>
                  </a:lnTo>
                  <a:cubicBezTo>
                    <a:pt x="9120" y="6001"/>
                    <a:pt x="8656" y="7037"/>
                    <a:pt x="7870" y="7847"/>
                  </a:cubicBezTo>
                  <a:cubicBezTo>
                    <a:pt x="7084" y="8632"/>
                    <a:pt x="6037" y="9097"/>
                    <a:pt x="4929" y="9144"/>
                  </a:cubicBezTo>
                  <a:lnTo>
                    <a:pt x="4929" y="8466"/>
                  </a:lnTo>
                  <a:cubicBezTo>
                    <a:pt x="4929" y="8364"/>
                    <a:pt x="4846" y="8314"/>
                    <a:pt x="4763" y="8314"/>
                  </a:cubicBezTo>
                  <a:cubicBezTo>
                    <a:pt x="4679" y="8314"/>
                    <a:pt x="4596" y="8364"/>
                    <a:pt x="4596" y="8466"/>
                  </a:cubicBezTo>
                  <a:lnTo>
                    <a:pt x="4596" y="9144"/>
                  </a:lnTo>
                  <a:cubicBezTo>
                    <a:pt x="3477" y="9097"/>
                    <a:pt x="2441" y="8644"/>
                    <a:pt x="1631" y="7858"/>
                  </a:cubicBezTo>
                  <a:cubicBezTo>
                    <a:pt x="834" y="7061"/>
                    <a:pt x="369" y="6013"/>
                    <a:pt x="345" y="4882"/>
                  </a:cubicBezTo>
                  <a:lnTo>
                    <a:pt x="1012" y="4882"/>
                  </a:lnTo>
                  <a:cubicBezTo>
                    <a:pt x="1215" y="4882"/>
                    <a:pt x="1215" y="4560"/>
                    <a:pt x="1012" y="4560"/>
                  </a:cubicBezTo>
                  <a:lnTo>
                    <a:pt x="345" y="4560"/>
                  </a:lnTo>
                  <a:cubicBezTo>
                    <a:pt x="381" y="3441"/>
                    <a:pt x="834" y="2417"/>
                    <a:pt x="1619" y="1620"/>
                  </a:cubicBezTo>
                  <a:cubicBezTo>
                    <a:pt x="2405" y="834"/>
                    <a:pt x="3453" y="369"/>
                    <a:pt x="4560" y="334"/>
                  </a:cubicBezTo>
                  <a:lnTo>
                    <a:pt x="4560" y="1000"/>
                  </a:lnTo>
                  <a:cubicBezTo>
                    <a:pt x="4560" y="1102"/>
                    <a:pt x="4644" y="1152"/>
                    <a:pt x="4727" y="1152"/>
                  </a:cubicBezTo>
                  <a:cubicBezTo>
                    <a:pt x="4810" y="1152"/>
                    <a:pt x="4894" y="1102"/>
                    <a:pt x="4894" y="1000"/>
                  </a:cubicBezTo>
                  <a:lnTo>
                    <a:pt x="4894" y="334"/>
                  </a:lnTo>
                  <a:cubicBezTo>
                    <a:pt x="5834" y="357"/>
                    <a:pt x="6727" y="691"/>
                    <a:pt x="7465" y="1262"/>
                  </a:cubicBezTo>
                  <a:cubicBezTo>
                    <a:pt x="7510" y="1301"/>
                    <a:pt x="7556" y="1319"/>
                    <a:pt x="7597" y="1319"/>
                  </a:cubicBezTo>
                  <a:cubicBezTo>
                    <a:pt x="7645" y="1319"/>
                    <a:pt x="7684" y="1295"/>
                    <a:pt x="7703" y="1250"/>
                  </a:cubicBezTo>
                  <a:cubicBezTo>
                    <a:pt x="7763" y="1179"/>
                    <a:pt x="7751" y="1072"/>
                    <a:pt x="7680" y="1012"/>
                  </a:cubicBezTo>
                  <a:cubicBezTo>
                    <a:pt x="6834" y="346"/>
                    <a:pt x="5822" y="0"/>
                    <a:pt x="4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8488;p57">
            <a:extLst>
              <a:ext uri="{FF2B5EF4-FFF2-40B4-BE49-F238E27FC236}">
                <a16:creationId xmlns:a16="http://schemas.microsoft.com/office/drawing/2014/main" id="{439D2113-D645-534F-882A-A69F669363E1}"/>
              </a:ext>
            </a:extLst>
          </p:cNvPr>
          <p:cNvGrpSpPr/>
          <p:nvPr/>
        </p:nvGrpSpPr>
        <p:grpSpPr>
          <a:xfrm>
            <a:off x="7595720" y="3459820"/>
            <a:ext cx="283488" cy="198604"/>
            <a:chOff x="4048787" y="2977019"/>
            <a:chExt cx="283488" cy="198604"/>
          </a:xfrm>
          <a:solidFill>
            <a:schemeClr val="accent1"/>
          </a:solidFill>
        </p:grpSpPr>
        <p:sp>
          <p:nvSpPr>
            <p:cNvPr id="490" name="Google Shape;8489;p57">
              <a:extLst>
                <a:ext uri="{FF2B5EF4-FFF2-40B4-BE49-F238E27FC236}">
                  <a16:creationId xmlns:a16="http://schemas.microsoft.com/office/drawing/2014/main" id="{4E4EE5F6-8692-5449-B45C-A43EEEC256AF}"/>
                </a:ext>
              </a:extLst>
            </p:cNvPr>
            <p:cNvSpPr/>
            <p:nvPr/>
          </p:nvSpPr>
          <p:spPr>
            <a:xfrm>
              <a:off x="4277659" y="3015880"/>
              <a:ext cx="25048" cy="19128"/>
            </a:xfrm>
            <a:custGeom>
              <a:avLst/>
              <a:gdLst/>
              <a:ahLst/>
              <a:cxnLst/>
              <a:rect l="l" t="t" r="r" b="b"/>
              <a:pathLst>
                <a:path w="787" h="601" extrusionOk="0">
                  <a:moveTo>
                    <a:pt x="157" y="1"/>
                  </a:moveTo>
                  <a:cubicBezTo>
                    <a:pt x="113" y="1"/>
                    <a:pt x="70" y="22"/>
                    <a:pt x="49" y="65"/>
                  </a:cubicBezTo>
                  <a:cubicBezTo>
                    <a:pt x="1" y="125"/>
                    <a:pt x="13" y="220"/>
                    <a:pt x="84" y="256"/>
                  </a:cubicBezTo>
                  <a:cubicBezTo>
                    <a:pt x="239" y="363"/>
                    <a:pt x="382" y="470"/>
                    <a:pt x="549" y="577"/>
                  </a:cubicBezTo>
                  <a:cubicBezTo>
                    <a:pt x="584" y="589"/>
                    <a:pt x="608" y="601"/>
                    <a:pt x="620" y="601"/>
                  </a:cubicBezTo>
                  <a:cubicBezTo>
                    <a:pt x="668" y="601"/>
                    <a:pt x="715" y="589"/>
                    <a:pt x="739" y="541"/>
                  </a:cubicBezTo>
                  <a:cubicBezTo>
                    <a:pt x="787" y="482"/>
                    <a:pt x="775" y="398"/>
                    <a:pt x="703" y="351"/>
                  </a:cubicBezTo>
                  <a:cubicBezTo>
                    <a:pt x="537" y="232"/>
                    <a:pt x="382" y="125"/>
                    <a:pt x="239" y="29"/>
                  </a:cubicBezTo>
                  <a:cubicBezTo>
                    <a:pt x="215" y="10"/>
                    <a:pt x="186" y="1"/>
                    <a:pt x="1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490;p57">
              <a:extLst>
                <a:ext uri="{FF2B5EF4-FFF2-40B4-BE49-F238E27FC236}">
                  <a16:creationId xmlns:a16="http://schemas.microsoft.com/office/drawing/2014/main" id="{BACC4D2D-0A5D-454C-9D41-DAA4EC6EA3D8}"/>
                </a:ext>
              </a:extLst>
            </p:cNvPr>
            <p:cNvSpPr/>
            <p:nvPr/>
          </p:nvSpPr>
          <p:spPr>
            <a:xfrm>
              <a:off x="4101462" y="2977019"/>
              <a:ext cx="165630" cy="42458"/>
            </a:xfrm>
            <a:custGeom>
              <a:avLst/>
              <a:gdLst/>
              <a:ahLst/>
              <a:cxnLst/>
              <a:rect l="l" t="t" r="r" b="b"/>
              <a:pathLst>
                <a:path w="5204" h="1334" extrusionOk="0">
                  <a:moveTo>
                    <a:pt x="2810" y="0"/>
                  </a:moveTo>
                  <a:cubicBezTo>
                    <a:pt x="2132" y="0"/>
                    <a:pt x="1239" y="357"/>
                    <a:pt x="84" y="1084"/>
                  </a:cubicBezTo>
                  <a:cubicBezTo>
                    <a:pt x="24" y="1119"/>
                    <a:pt x="1" y="1215"/>
                    <a:pt x="48" y="1274"/>
                  </a:cubicBezTo>
                  <a:cubicBezTo>
                    <a:pt x="72" y="1322"/>
                    <a:pt x="120" y="1334"/>
                    <a:pt x="167" y="1334"/>
                  </a:cubicBezTo>
                  <a:cubicBezTo>
                    <a:pt x="191" y="1334"/>
                    <a:pt x="203" y="1334"/>
                    <a:pt x="239" y="1322"/>
                  </a:cubicBezTo>
                  <a:cubicBezTo>
                    <a:pt x="1334" y="619"/>
                    <a:pt x="2167" y="274"/>
                    <a:pt x="2798" y="274"/>
                  </a:cubicBezTo>
                  <a:cubicBezTo>
                    <a:pt x="3346" y="274"/>
                    <a:pt x="4061" y="524"/>
                    <a:pt x="4965" y="1060"/>
                  </a:cubicBezTo>
                  <a:cubicBezTo>
                    <a:pt x="4987" y="1077"/>
                    <a:pt x="5014" y="1085"/>
                    <a:pt x="5041" y="1085"/>
                  </a:cubicBezTo>
                  <a:cubicBezTo>
                    <a:pt x="5088" y="1085"/>
                    <a:pt x="5138" y="1062"/>
                    <a:pt x="5168" y="1024"/>
                  </a:cubicBezTo>
                  <a:cubicBezTo>
                    <a:pt x="5204" y="953"/>
                    <a:pt x="5180" y="869"/>
                    <a:pt x="5120" y="834"/>
                  </a:cubicBezTo>
                  <a:cubicBezTo>
                    <a:pt x="4168" y="262"/>
                    <a:pt x="3406" y="0"/>
                    <a:pt x="2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491;p57">
              <a:extLst>
                <a:ext uri="{FF2B5EF4-FFF2-40B4-BE49-F238E27FC236}">
                  <a16:creationId xmlns:a16="http://schemas.microsoft.com/office/drawing/2014/main" id="{917E5BE7-ACC6-4E42-8A26-4F67EEE7C3A8}"/>
                </a:ext>
              </a:extLst>
            </p:cNvPr>
            <p:cNvSpPr/>
            <p:nvPr/>
          </p:nvSpPr>
          <p:spPr>
            <a:xfrm>
              <a:off x="4048787" y="3000508"/>
              <a:ext cx="283488" cy="175115"/>
            </a:xfrm>
            <a:custGeom>
              <a:avLst/>
              <a:gdLst/>
              <a:ahLst/>
              <a:cxnLst/>
              <a:rect l="l" t="t" r="r" b="b"/>
              <a:pathLst>
                <a:path w="8907" h="5502" extrusionOk="0">
                  <a:moveTo>
                    <a:pt x="4453" y="286"/>
                  </a:moveTo>
                  <a:cubicBezTo>
                    <a:pt x="5596" y="286"/>
                    <a:pt x="7894" y="2072"/>
                    <a:pt x="8561" y="2620"/>
                  </a:cubicBezTo>
                  <a:cubicBezTo>
                    <a:pt x="8609" y="2655"/>
                    <a:pt x="8621" y="2691"/>
                    <a:pt x="8621" y="2751"/>
                  </a:cubicBezTo>
                  <a:cubicBezTo>
                    <a:pt x="8621" y="2810"/>
                    <a:pt x="8609" y="2858"/>
                    <a:pt x="8561" y="2894"/>
                  </a:cubicBezTo>
                  <a:cubicBezTo>
                    <a:pt x="7894" y="3441"/>
                    <a:pt x="5596" y="5227"/>
                    <a:pt x="4453" y="5227"/>
                  </a:cubicBezTo>
                  <a:cubicBezTo>
                    <a:pt x="3310" y="5227"/>
                    <a:pt x="1013" y="3441"/>
                    <a:pt x="346" y="2894"/>
                  </a:cubicBezTo>
                  <a:cubicBezTo>
                    <a:pt x="298" y="2858"/>
                    <a:pt x="286" y="2810"/>
                    <a:pt x="286" y="2751"/>
                  </a:cubicBezTo>
                  <a:cubicBezTo>
                    <a:pt x="286" y="2691"/>
                    <a:pt x="310" y="2655"/>
                    <a:pt x="346" y="2620"/>
                  </a:cubicBezTo>
                  <a:cubicBezTo>
                    <a:pt x="1013" y="2072"/>
                    <a:pt x="3310" y="286"/>
                    <a:pt x="4453" y="286"/>
                  </a:cubicBezTo>
                  <a:close/>
                  <a:moveTo>
                    <a:pt x="4453" y="0"/>
                  </a:moveTo>
                  <a:cubicBezTo>
                    <a:pt x="3251" y="0"/>
                    <a:pt x="1060" y="1679"/>
                    <a:pt x="167" y="2405"/>
                  </a:cubicBezTo>
                  <a:cubicBezTo>
                    <a:pt x="60" y="2501"/>
                    <a:pt x="1" y="2620"/>
                    <a:pt x="1" y="2751"/>
                  </a:cubicBezTo>
                  <a:cubicBezTo>
                    <a:pt x="1" y="2882"/>
                    <a:pt x="60" y="3025"/>
                    <a:pt x="167" y="3096"/>
                  </a:cubicBezTo>
                  <a:cubicBezTo>
                    <a:pt x="1060" y="3822"/>
                    <a:pt x="3251" y="5501"/>
                    <a:pt x="4453" y="5501"/>
                  </a:cubicBezTo>
                  <a:cubicBezTo>
                    <a:pt x="5656" y="5501"/>
                    <a:pt x="7847" y="3822"/>
                    <a:pt x="8740" y="3096"/>
                  </a:cubicBezTo>
                  <a:cubicBezTo>
                    <a:pt x="8847" y="3001"/>
                    <a:pt x="8906" y="2882"/>
                    <a:pt x="8906" y="2751"/>
                  </a:cubicBezTo>
                  <a:cubicBezTo>
                    <a:pt x="8906" y="2620"/>
                    <a:pt x="8847" y="2501"/>
                    <a:pt x="8740" y="2405"/>
                  </a:cubicBezTo>
                  <a:cubicBezTo>
                    <a:pt x="7847" y="1679"/>
                    <a:pt x="5656" y="0"/>
                    <a:pt x="4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492;p57">
              <a:extLst>
                <a:ext uri="{FF2B5EF4-FFF2-40B4-BE49-F238E27FC236}">
                  <a16:creationId xmlns:a16="http://schemas.microsoft.com/office/drawing/2014/main" id="{6587B8D4-CA6D-EC45-8675-4960D644360C}"/>
                </a:ext>
              </a:extLst>
            </p:cNvPr>
            <p:cNvSpPr/>
            <p:nvPr/>
          </p:nvSpPr>
          <p:spPr>
            <a:xfrm>
              <a:off x="4126478" y="3024347"/>
              <a:ext cx="129220" cy="127437"/>
            </a:xfrm>
            <a:custGeom>
              <a:avLst/>
              <a:gdLst/>
              <a:ahLst/>
              <a:cxnLst/>
              <a:rect l="l" t="t" r="r" b="b"/>
              <a:pathLst>
                <a:path w="4060" h="4004" extrusionOk="0">
                  <a:moveTo>
                    <a:pt x="2016" y="0"/>
                  </a:moveTo>
                  <a:cubicBezTo>
                    <a:pt x="1995" y="0"/>
                    <a:pt x="1974" y="1"/>
                    <a:pt x="1953" y="1"/>
                  </a:cubicBezTo>
                  <a:cubicBezTo>
                    <a:pt x="893" y="25"/>
                    <a:pt x="48" y="894"/>
                    <a:pt x="12" y="1930"/>
                  </a:cubicBezTo>
                  <a:cubicBezTo>
                    <a:pt x="0" y="2454"/>
                    <a:pt x="179" y="2942"/>
                    <a:pt x="512" y="3299"/>
                  </a:cubicBezTo>
                  <a:cubicBezTo>
                    <a:pt x="542" y="3329"/>
                    <a:pt x="578" y="3344"/>
                    <a:pt x="613" y="3344"/>
                  </a:cubicBezTo>
                  <a:cubicBezTo>
                    <a:pt x="649" y="3344"/>
                    <a:pt x="685" y="3329"/>
                    <a:pt x="715" y="3299"/>
                  </a:cubicBezTo>
                  <a:cubicBezTo>
                    <a:pt x="762" y="3252"/>
                    <a:pt x="774" y="3169"/>
                    <a:pt x="715" y="3109"/>
                  </a:cubicBezTo>
                  <a:cubicBezTo>
                    <a:pt x="429" y="2776"/>
                    <a:pt x="286" y="2359"/>
                    <a:pt x="298" y="1906"/>
                  </a:cubicBezTo>
                  <a:cubicBezTo>
                    <a:pt x="346" y="1025"/>
                    <a:pt x="1060" y="299"/>
                    <a:pt x="1941" y="263"/>
                  </a:cubicBezTo>
                  <a:cubicBezTo>
                    <a:pt x="1969" y="262"/>
                    <a:pt x="1996" y="261"/>
                    <a:pt x="2024" y="261"/>
                  </a:cubicBezTo>
                  <a:cubicBezTo>
                    <a:pt x="2975" y="261"/>
                    <a:pt x="3762" y="1053"/>
                    <a:pt x="3739" y="2026"/>
                  </a:cubicBezTo>
                  <a:cubicBezTo>
                    <a:pt x="3727" y="2930"/>
                    <a:pt x="2977" y="3692"/>
                    <a:pt x="2072" y="3716"/>
                  </a:cubicBezTo>
                  <a:cubicBezTo>
                    <a:pt x="2050" y="3717"/>
                    <a:pt x="2027" y="3717"/>
                    <a:pt x="2005" y="3717"/>
                  </a:cubicBezTo>
                  <a:cubicBezTo>
                    <a:pt x="1717" y="3717"/>
                    <a:pt x="1423" y="3646"/>
                    <a:pt x="1191" y="3514"/>
                  </a:cubicBezTo>
                  <a:cubicBezTo>
                    <a:pt x="1167" y="3500"/>
                    <a:pt x="1144" y="3493"/>
                    <a:pt x="1121" y="3493"/>
                  </a:cubicBezTo>
                  <a:cubicBezTo>
                    <a:pt x="1086" y="3493"/>
                    <a:pt x="1053" y="3509"/>
                    <a:pt x="1024" y="3538"/>
                  </a:cubicBezTo>
                  <a:cubicBezTo>
                    <a:pt x="965" y="3597"/>
                    <a:pt x="989" y="3716"/>
                    <a:pt x="1060" y="3764"/>
                  </a:cubicBezTo>
                  <a:cubicBezTo>
                    <a:pt x="1339" y="3920"/>
                    <a:pt x="1660" y="4003"/>
                    <a:pt x="1993" y="4003"/>
                  </a:cubicBezTo>
                  <a:cubicBezTo>
                    <a:pt x="2015" y="4003"/>
                    <a:pt x="2038" y="4003"/>
                    <a:pt x="2060" y="4002"/>
                  </a:cubicBezTo>
                  <a:cubicBezTo>
                    <a:pt x="3108" y="3966"/>
                    <a:pt x="3989" y="3121"/>
                    <a:pt x="4025" y="2061"/>
                  </a:cubicBezTo>
                  <a:cubicBezTo>
                    <a:pt x="4060" y="939"/>
                    <a:pt x="3142" y="0"/>
                    <a:pt x="20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493;p57">
              <a:extLst>
                <a:ext uri="{FF2B5EF4-FFF2-40B4-BE49-F238E27FC236}">
                  <a16:creationId xmlns:a16="http://schemas.microsoft.com/office/drawing/2014/main" id="{D0AA2ED8-2084-0A4C-82D6-B5CA369406EE}"/>
                </a:ext>
              </a:extLst>
            </p:cNvPr>
            <p:cNvSpPr/>
            <p:nvPr/>
          </p:nvSpPr>
          <p:spPr>
            <a:xfrm>
              <a:off x="4156778" y="3054678"/>
              <a:ext cx="68238" cy="68270"/>
            </a:xfrm>
            <a:custGeom>
              <a:avLst/>
              <a:gdLst/>
              <a:ahLst/>
              <a:cxnLst/>
              <a:rect l="l" t="t" r="r" b="b"/>
              <a:pathLst>
                <a:path w="2144" h="2145" extrusionOk="0">
                  <a:moveTo>
                    <a:pt x="1072" y="1"/>
                  </a:moveTo>
                  <a:cubicBezTo>
                    <a:pt x="477" y="1"/>
                    <a:pt x="1" y="477"/>
                    <a:pt x="1" y="1073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3"/>
                  </a:cubicBezTo>
                  <a:cubicBezTo>
                    <a:pt x="2132" y="977"/>
                    <a:pt x="2073" y="918"/>
                    <a:pt x="2001" y="918"/>
                  </a:cubicBezTo>
                  <a:cubicBezTo>
                    <a:pt x="1918" y="918"/>
                    <a:pt x="1858" y="977"/>
                    <a:pt x="1858" y="1049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49"/>
                  </a:cubicBezTo>
                  <a:cubicBezTo>
                    <a:pt x="287" y="620"/>
                    <a:pt x="644" y="263"/>
                    <a:pt x="1072" y="263"/>
                  </a:cubicBezTo>
                  <a:cubicBezTo>
                    <a:pt x="1144" y="263"/>
                    <a:pt x="1203" y="203"/>
                    <a:pt x="1203" y="132"/>
                  </a:cubicBezTo>
                  <a:cubicBezTo>
                    <a:pt x="1203" y="60"/>
                    <a:pt x="1144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494;p57">
              <a:extLst>
                <a:ext uri="{FF2B5EF4-FFF2-40B4-BE49-F238E27FC236}">
                  <a16:creationId xmlns:a16="http://schemas.microsoft.com/office/drawing/2014/main" id="{70D01A23-9ADC-3342-9982-7FBBFC46BE1A}"/>
                </a:ext>
              </a:extLst>
            </p:cNvPr>
            <p:cNvSpPr/>
            <p:nvPr/>
          </p:nvSpPr>
          <p:spPr>
            <a:xfrm>
              <a:off x="4198090" y="3060375"/>
              <a:ext cx="20879" cy="20879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1"/>
                  </a:moveTo>
                  <a:cubicBezTo>
                    <a:pt x="143" y="1"/>
                    <a:pt x="1" y="143"/>
                    <a:pt x="1" y="322"/>
                  </a:cubicBezTo>
                  <a:cubicBezTo>
                    <a:pt x="1" y="501"/>
                    <a:pt x="143" y="655"/>
                    <a:pt x="322" y="655"/>
                  </a:cubicBezTo>
                  <a:cubicBezTo>
                    <a:pt x="501" y="655"/>
                    <a:pt x="655" y="501"/>
                    <a:pt x="655" y="322"/>
                  </a:cubicBezTo>
                  <a:cubicBezTo>
                    <a:pt x="655" y="143"/>
                    <a:pt x="501" y="1"/>
                    <a:pt x="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8495;p57">
            <a:extLst>
              <a:ext uri="{FF2B5EF4-FFF2-40B4-BE49-F238E27FC236}">
                <a16:creationId xmlns:a16="http://schemas.microsoft.com/office/drawing/2014/main" id="{CD95F51E-A8D7-744F-B65C-F5D4CD463A6A}"/>
              </a:ext>
            </a:extLst>
          </p:cNvPr>
          <p:cNvGrpSpPr/>
          <p:nvPr/>
        </p:nvGrpSpPr>
        <p:grpSpPr>
          <a:xfrm>
            <a:off x="7601036" y="2912992"/>
            <a:ext cx="218687" cy="349052"/>
            <a:chOff x="4054103" y="2430191"/>
            <a:chExt cx="218687" cy="349052"/>
          </a:xfrm>
          <a:solidFill>
            <a:schemeClr val="accent1"/>
          </a:solidFill>
        </p:grpSpPr>
        <p:sp>
          <p:nvSpPr>
            <p:cNvPr id="497" name="Google Shape;8496;p57">
              <a:extLst>
                <a:ext uri="{FF2B5EF4-FFF2-40B4-BE49-F238E27FC236}">
                  <a16:creationId xmlns:a16="http://schemas.microsoft.com/office/drawing/2014/main" id="{744E183A-C105-6649-8556-DCF7A232FB2F}"/>
                </a:ext>
              </a:extLst>
            </p:cNvPr>
            <p:cNvSpPr/>
            <p:nvPr/>
          </p:nvSpPr>
          <p:spPr>
            <a:xfrm>
              <a:off x="4054103" y="2430191"/>
              <a:ext cx="218687" cy="349052"/>
            </a:xfrm>
            <a:custGeom>
              <a:avLst/>
              <a:gdLst/>
              <a:ahLst/>
              <a:cxnLst/>
              <a:rect l="l" t="t" r="r" b="b"/>
              <a:pathLst>
                <a:path w="6871" h="10967" extrusionOk="0">
                  <a:moveTo>
                    <a:pt x="6513" y="846"/>
                  </a:moveTo>
                  <a:cubicBezTo>
                    <a:pt x="6513" y="846"/>
                    <a:pt x="6537" y="846"/>
                    <a:pt x="6537" y="870"/>
                  </a:cubicBezTo>
                  <a:lnTo>
                    <a:pt x="6537" y="1203"/>
                  </a:lnTo>
                  <a:lnTo>
                    <a:pt x="6513" y="1203"/>
                  </a:lnTo>
                  <a:lnTo>
                    <a:pt x="6001" y="1227"/>
                  </a:lnTo>
                  <a:cubicBezTo>
                    <a:pt x="5906" y="1227"/>
                    <a:pt x="5834" y="1298"/>
                    <a:pt x="5834" y="1382"/>
                  </a:cubicBezTo>
                  <a:cubicBezTo>
                    <a:pt x="5834" y="1477"/>
                    <a:pt x="5906" y="1548"/>
                    <a:pt x="6001" y="1548"/>
                  </a:cubicBezTo>
                  <a:lnTo>
                    <a:pt x="6180" y="1548"/>
                  </a:lnTo>
                  <a:lnTo>
                    <a:pt x="6180" y="7239"/>
                  </a:lnTo>
                  <a:cubicBezTo>
                    <a:pt x="6180" y="7239"/>
                    <a:pt x="6180" y="7251"/>
                    <a:pt x="6156" y="7251"/>
                  </a:cubicBezTo>
                  <a:lnTo>
                    <a:pt x="655" y="7251"/>
                  </a:lnTo>
                  <a:cubicBezTo>
                    <a:pt x="655" y="7251"/>
                    <a:pt x="643" y="7251"/>
                    <a:pt x="643" y="7239"/>
                  </a:cubicBezTo>
                  <a:lnTo>
                    <a:pt x="643" y="1548"/>
                  </a:lnTo>
                  <a:lnTo>
                    <a:pt x="5310" y="1548"/>
                  </a:lnTo>
                  <a:cubicBezTo>
                    <a:pt x="5406" y="1548"/>
                    <a:pt x="5477" y="1477"/>
                    <a:pt x="5477" y="1382"/>
                  </a:cubicBezTo>
                  <a:cubicBezTo>
                    <a:pt x="5477" y="1298"/>
                    <a:pt x="5406" y="1227"/>
                    <a:pt x="5310" y="1227"/>
                  </a:cubicBezTo>
                  <a:lnTo>
                    <a:pt x="322" y="1227"/>
                  </a:lnTo>
                  <a:cubicBezTo>
                    <a:pt x="322" y="1227"/>
                    <a:pt x="310" y="1227"/>
                    <a:pt x="310" y="1203"/>
                  </a:cubicBezTo>
                  <a:lnTo>
                    <a:pt x="310" y="870"/>
                  </a:lnTo>
                  <a:cubicBezTo>
                    <a:pt x="310" y="870"/>
                    <a:pt x="310" y="846"/>
                    <a:pt x="322" y="846"/>
                  </a:cubicBezTo>
                  <a:close/>
                  <a:moveTo>
                    <a:pt x="5179" y="7561"/>
                  </a:moveTo>
                  <a:lnTo>
                    <a:pt x="5656" y="9990"/>
                  </a:lnTo>
                  <a:lnTo>
                    <a:pt x="3572" y="9990"/>
                  </a:lnTo>
                  <a:lnTo>
                    <a:pt x="3572" y="8085"/>
                  </a:lnTo>
                  <a:cubicBezTo>
                    <a:pt x="3572" y="7990"/>
                    <a:pt x="3501" y="7918"/>
                    <a:pt x="3405" y="7918"/>
                  </a:cubicBezTo>
                  <a:cubicBezTo>
                    <a:pt x="3310" y="7918"/>
                    <a:pt x="3239" y="7990"/>
                    <a:pt x="3239" y="8085"/>
                  </a:cubicBezTo>
                  <a:lnTo>
                    <a:pt x="3239" y="9990"/>
                  </a:lnTo>
                  <a:lnTo>
                    <a:pt x="1155" y="9990"/>
                  </a:lnTo>
                  <a:lnTo>
                    <a:pt x="1643" y="7561"/>
                  </a:lnTo>
                  <a:close/>
                  <a:moveTo>
                    <a:pt x="3417" y="0"/>
                  </a:moveTo>
                  <a:cubicBezTo>
                    <a:pt x="3334" y="0"/>
                    <a:pt x="3263" y="72"/>
                    <a:pt x="3263" y="167"/>
                  </a:cubicBezTo>
                  <a:lnTo>
                    <a:pt x="3263" y="524"/>
                  </a:lnTo>
                  <a:lnTo>
                    <a:pt x="322" y="524"/>
                  </a:lnTo>
                  <a:cubicBezTo>
                    <a:pt x="143" y="524"/>
                    <a:pt x="0" y="667"/>
                    <a:pt x="0" y="846"/>
                  </a:cubicBezTo>
                  <a:lnTo>
                    <a:pt x="0" y="1191"/>
                  </a:lnTo>
                  <a:cubicBezTo>
                    <a:pt x="0" y="1370"/>
                    <a:pt x="143" y="1524"/>
                    <a:pt x="322" y="1524"/>
                  </a:cubicBezTo>
                  <a:lnTo>
                    <a:pt x="334" y="1524"/>
                  </a:lnTo>
                  <a:lnTo>
                    <a:pt x="334" y="7204"/>
                  </a:lnTo>
                  <a:cubicBezTo>
                    <a:pt x="334" y="7382"/>
                    <a:pt x="488" y="7525"/>
                    <a:pt x="667" y="7525"/>
                  </a:cubicBezTo>
                  <a:lnTo>
                    <a:pt x="1334" y="7525"/>
                  </a:lnTo>
                  <a:lnTo>
                    <a:pt x="679" y="10776"/>
                  </a:lnTo>
                  <a:cubicBezTo>
                    <a:pt x="667" y="10859"/>
                    <a:pt x="727" y="10954"/>
                    <a:pt x="798" y="10966"/>
                  </a:cubicBezTo>
                  <a:lnTo>
                    <a:pt x="834" y="10966"/>
                  </a:lnTo>
                  <a:cubicBezTo>
                    <a:pt x="905" y="10966"/>
                    <a:pt x="977" y="10907"/>
                    <a:pt x="1000" y="10835"/>
                  </a:cubicBezTo>
                  <a:lnTo>
                    <a:pt x="1119" y="10264"/>
                  </a:lnTo>
                  <a:lnTo>
                    <a:pt x="3274" y="10264"/>
                  </a:lnTo>
                  <a:lnTo>
                    <a:pt x="3274" y="10788"/>
                  </a:lnTo>
                  <a:cubicBezTo>
                    <a:pt x="3274" y="10883"/>
                    <a:pt x="3346" y="10954"/>
                    <a:pt x="3441" y="10954"/>
                  </a:cubicBezTo>
                  <a:cubicBezTo>
                    <a:pt x="3524" y="10954"/>
                    <a:pt x="3596" y="10883"/>
                    <a:pt x="3596" y="10788"/>
                  </a:cubicBezTo>
                  <a:lnTo>
                    <a:pt x="3596" y="10264"/>
                  </a:lnTo>
                  <a:lnTo>
                    <a:pt x="5763" y="10264"/>
                  </a:lnTo>
                  <a:lnTo>
                    <a:pt x="5882" y="10835"/>
                  </a:lnTo>
                  <a:cubicBezTo>
                    <a:pt x="5894" y="10907"/>
                    <a:pt x="5965" y="10966"/>
                    <a:pt x="6037" y="10966"/>
                  </a:cubicBezTo>
                  <a:lnTo>
                    <a:pt x="6072" y="10966"/>
                  </a:lnTo>
                  <a:cubicBezTo>
                    <a:pt x="6156" y="10954"/>
                    <a:pt x="6215" y="10859"/>
                    <a:pt x="6191" y="10776"/>
                  </a:cubicBezTo>
                  <a:lnTo>
                    <a:pt x="5537" y="7525"/>
                  </a:lnTo>
                  <a:lnTo>
                    <a:pt x="6203" y="7525"/>
                  </a:lnTo>
                  <a:cubicBezTo>
                    <a:pt x="6382" y="7525"/>
                    <a:pt x="6537" y="7382"/>
                    <a:pt x="6537" y="7204"/>
                  </a:cubicBezTo>
                  <a:lnTo>
                    <a:pt x="6537" y="1513"/>
                  </a:lnTo>
                  <a:lnTo>
                    <a:pt x="6549" y="1513"/>
                  </a:lnTo>
                  <a:cubicBezTo>
                    <a:pt x="6727" y="1513"/>
                    <a:pt x="6870" y="1370"/>
                    <a:pt x="6870" y="1191"/>
                  </a:cubicBezTo>
                  <a:lnTo>
                    <a:pt x="6870" y="870"/>
                  </a:lnTo>
                  <a:cubicBezTo>
                    <a:pt x="6846" y="667"/>
                    <a:pt x="6692" y="524"/>
                    <a:pt x="6513" y="524"/>
                  </a:cubicBezTo>
                  <a:lnTo>
                    <a:pt x="3584" y="524"/>
                  </a:lnTo>
                  <a:lnTo>
                    <a:pt x="3584" y="167"/>
                  </a:lnTo>
                  <a:cubicBezTo>
                    <a:pt x="3584" y="72"/>
                    <a:pt x="3513" y="0"/>
                    <a:pt x="3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497;p57">
              <a:extLst>
                <a:ext uri="{FF2B5EF4-FFF2-40B4-BE49-F238E27FC236}">
                  <a16:creationId xmlns:a16="http://schemas.microsoft.com/office/drawing/2014/main" id="{72D26AD4-32CF-A141-A176-3BB79B9128FE}"/>
                </a:ext>
              </a:extLst>
            </p:cNvPr>
            <p:cNvSpPr/>
            <p:nvPr/>
          </p:nvSpPr>
          <p:spPr>
            <a:xfrm>
              <a:off x="4091595" y="2517716"/>
              <a:ext cx="142524" cy="103503"/>
            </a:xfrm>
            <a:custGeom>
              <a:avLst/>
              <a:gdLst/>
              <a:ahLst/>
              <a:cxnLst/>
              <a:rect l="l" t="t" r="r" b="b"/>
              <a:pathLst>
                <a:path w="4478" h="3252" extrusionOk="0">
                  <a:moveTo>
                    <a:pt x="3430" y="1"/>
                  </a:moveTo>
                  <a:cubicBezTo>
                    <a:pt x="3347" y="1"/>
                    <a:pt x="3275" y="84"/>
                    <a:pt x="3275" y="168"/>
                  </a:cubicBezTo>
                  <a:cubicBezTo>
                    <a:pt x="3275" y="263"/>
                    <a:pt x="3347" y="334"/>
                    <a:pt x="3430" y="334"/>
                  </a:cubicBezTo>
                  <a:lnTo>
                    <a:pt x="3906" y="334"/>
                  </a:lnTo>
                  <a:lnTo>
                    <a:pt x="2335" y="1906"/>
                  </a:lnTo>
                  <a:lnTo>
                    <a:pt x="2323" y="1906"/>
                  </a:lnTo>
                  <a:lnTo>
                    <a:pt x="1965" y="1549"/>
                  </a:lnTo>
                  <a:cubicBezTo>
                    <a:pt x="1894" y="1483"/>
                    <a:pt x="1808" y="1450"/>
                    <a:pt x="1723" y="1450"/>
                  </a:cubicBezTo>
                  <a:cubicBezTo>
                    <a:pt x="1638" y="1450"/>
                    <a:pt x="1555" y="1483"/>
                    <a:pt x="1489" y="1549"/>
                  </a:cubicBezTo>
                  <a:lnTo>
                    <a:pt x="60" y="2977"/>
                  </a:lnTo>
                  <a:cubicBezTo>
                    <a:pt x="1" y="3037"/>
                    <a:pt x="1" y="3144"/>
                    <a:pt x="60" y="3204"/>
                  </a:cubicBezTo>
                  <a:cubicBezTo>
                    <a:pt x="84" y="3239"/>
                    <a:pt x="132" y="3251"/>
                    <a:pt x="180" y="3251"/>
                  </a:cubicBezTo>
                  <a:cubicBezTo>
                    <a:pt x="215" y="3251"/>
                    <a:pt x="263" y="3239"/>
                    <a:pt x="299" y="3204"/>
                  </a:cubicBezTo>
                  <a:lnTo>
                    <a:pt x="1727" y="1775"/>
                  </a:lnTo>
                  <a:lnTo>
                    <a:pt x="1739" y="1775"/>
                  </a:lnTo>
                  <a:lnTo>
                    <a:pt x="2096" y="2132"/>
                  </a:lnTo>
                  <a:cubicBezTo>
                    <a:pt x="2156" y="2192"/>
                    <a:pt x="2239" y="2239"/>
                    <a:pt x="2335" y="2239"/>
                  </a:cubicBezTo>
                  <a:cubicBezTo>
                    <a:pt x="2418" y="2239"/>
                    <a:pt x="2513" y="2203"/>
                    <a:pt x="2573" y="2132"/>
                  </a:cubicBezTo>
                  <a:lnTo>
                    <a:pt x="4144" y="560"/>
                  </a:lnTo>
                  <a:lnTo>
                    <a:pt x="4144" y="1037"/>
                  </a:lnTo>
                  <a:cubicBezTo>
                    <a:pt x="4144" y="1120"/>
                    <a:pt x="4228" y="1191"/>
                    <a:pt x="4311" y="1191"/>
                  </a:cubicBezTo>
                  <a:cubicBezTo>
                    <a:pt x="4406" y="1191"/>
                    <a:pt x="4478" y="1120"/>
                    <a:pt x="4478" y="1037"/>
                  </a:cubicBezTo>
                  <a:lnTo>
                    <a:pt x="4478" y="168"/>
                  </a:lnTo>
                  <a:cubicBezTo>
                    <a:pt x="4466" y="84"/>
                    <a:pt x="4382" y="1"/>
                    <a:pt x="4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8498;p57">
            <a:extLst>
              <a:ext uri="{FF2B5EF4-FFF2-40B4-BE49-F238E27FC236}">
                <a16:creationId xmlns:a16="http://schemas.microsoft.com/office/drawing/2014/main" id="{422CDFFE-49DD-1E4B-8625-6B16799E9BAC}"/>
              </a:ext>
            </a:extLst>
          </p:cNvPr>
          <p:cNvGrpSpPr/>
          <p:nvPr/>
        </p:nvGrpSpPr>
        <p:grpSpPr>
          <a:xfrm>
            <a:off x="5732061" y="2910350"/>
            <a:ext cx="382758" cy="356595"/>
            <a:chOff x="2185128" y="2427549"/>
            <a:chExt cx="382758" cy="356595"/>
          </a:xfrm>
          <a:solidFill>
            <a:schemeClr val="accent1"/>
          </a:solidFill>
        </p:grpSpPr>
        <p:sp>
          <p:nvSpPr>
            <p:cNvPr id="500" name="Google Shape;8499;p57">
              <a:extLst>
                <a:ext uri="{FF2B5EF4-FFF2-40B4-BE49-F238E27FC236}">
                  <a16:creationId xmlns:a16="http://schemas.microsoft.com/office/drawing/2014/main" id="{B8EBA3E0-658C-DC48-8D76-A1B9F6FF5956}"/>
                </a:ext>
              </a:extLst>
            </p:cNvPr>
            <p:cNvSpPr/>
            <p:nvPr/>
          </p:nvSpPr>
          <p:spPr>
            <a:xfrm>
              <a:off x="2313584" y="2612467"/>
              <a:ext cx="119417" cy="103853"/>
            </a:xfrm>
            <a:custGeom>
              <a:avLst/>
              <a:gdLst/>
              <a:ahLst/>
              <a:cxnLst/>
              <a:rect l="l" t="t" r="r" b="b"/>
              <a:pathLst>
                <a:path w="3752" h="3263" extrusionOk="0">
                  <a:moveTo>
                    <a:pt x="1882" y="0"/>
                  </a:moveTo>
                  <a:cubicBezTo>
                    <a:pt x="1775" y="0"/>
                    <a:pt x="1692" y="96"/>
                    <a:pt x="1692" y="203"/>
                  </a:cubicBezTo>
                  <a:lnTo>
                    <a:pt x="1692" y="2013"/>
                  </a:lnTo>
                  <a:lnTo>
                    <a:pt x="120" y="2917"/>
                  </a:lnTo>
                  <a:cubicBezTo>
                    <a:pt x="37" y="2977"/>
                    <a:pt x="1" y="3084"/>
                    <a:pt x="48" y="3179"/>
                  </a:cubicBezTo>
                  <a:cubicBezTo>
                    <a:pt x="84" y="3239"/>
                    <a:pt x="156" y="3263"/>
                    <a:pt x="215" y="3263"/>
                  </a:cubicBezTo>
                  <a:cubicBezTo>
                    <a:pt x="239" y="3263"/>
                    <a:pt x="275" y="3251"/>
                    <a:pt x="298" y="3239"/>
                  </a:cubicBezTo>
                  <a:lnTo>
                    <a:pt x="1870" y="2322"/>
                  </a:lnTo>
                  <a:lnTo>
                    <a:pt x="3430" y="3239"/>
                  </a:lnTo>
                  <a:cubicBezTo>
                    <a:pt x="3454" y="3251"/>
                    <a:pt x="3489" y="3263"/>
                    <a:pt x="3513" y="3263"/>
                  </a:cubicBezTo>
                  <a:cubicBezTo>
                    <a:pt x="3573" y="3263"/>
                    <a:pt x="3656" y="3239"/>
                    <a:pt x="3680" y="3179"/>
                  </a:cubicBezTo>
                  <a:cubicBezTo>
                    <a:pt x="3751" y="3072"/>
                    <a:pt x="3727" y="2965"/>
                    <a:pt x="3632" y="2906"/>
                  </a:cubicBezTo>
                  <a:lnTo>
                    <a:pt x="2073" y="2001"/>
                  </a:lnTo>
                  <a:lnTo>
                    <a:pt x="2073" y="203"/>
                  </a:lnTo>
                  <a:cubicBezTo>
                    <a:pt x="2073" y="96"/>
                    <a:pt x="1989" y="0"/>
                    <a:pt x="18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500;p57">
              <a:extLst>
                <a:ext uri="{FF2B5EF4-FFF2-40B4-BE49-F238E27FC236}">
                  <a16:creationId xmlns:a16="http://schemas.microsoft.com/office/drawing/2014/main" id="{7C678D73-A9C5-814A-8859-EF45DF30632D}"/>
                </a:ext>
              </a:extLst>
            </p:cNvPr>
            <p:cNvSpPr/>
            <p:nvPr/>
          </p:nvSpPr>
          <p:spPr>
            <a:xfrm>
              <a:off x="2311706" y="2427549"/>
              <a:ext cx="129633" cy="171327"/>
            </a:xfrm>
            <a:custGeom>
              <a:avLst/>
              <a:gdLst/>
              <a:ahLst/>
              <a:cxnLst/>
              <a:rect l="l" t="t" r="r" b="b"/>
              <a:pathLst>
                <a:path w="4073" h="5383" extrusionOk="0">
                  <a:moveTo>
                    <a:pt x="2084" y="369"/>
                  </a:moveTo>
                  <a:cubicBezTo>
                    <a:pt x="2584" y="369"/>
                    <a:pt x="2977" y="774"/>
                    <a:pt x="2977" y="1262"/>
                  </a:cubicBezTo>
                  <a:lnTo>
                    <a:pt x="2977" y="1381"/>
                  </a:lnTo>
                  <a:lnTo>
                    <a:pt x="2965" y="1381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3"/>
                    <a:pt x="2548" y="834"/>
                    <a:pt x="2477" y="810"/>
                  </a:cubicBezTo>
                  <a:cubicBezTo>
                    <a:pt x="2468" y="808"/>
                    <a:pt x="2458" y="807"/>
                    <a:pt x="2449" y="807"/>
                  </a:cubicBezTo>
                  <a:cubicBezTo>
                    <a:pt x="2385" y="807"/>
                    <a:pt x="2317" y="841"/>
                    <a:pt x="2286" y="893"/>
                  </a:cubicBezTo>
                  <a:cubicBezTo>
                    <a:pt x="1941" y="1369"/>
                    <a:pt x="1179" y="1369"/>
                    <a:pt x="1167" y="1369"/>
                  </a:cubicBezTo>
                  <a:cubicBezTo>
                    <a:pt x="1155" y="1369"/>
                    <a:pt x="1119" y="1369"/>
                    <a:pt x="1108" y="1381"/>
                  </a:cubicBezTo>
                  <a:lnTo>
                    <a:pt x="1108" y="1262"/>
                  </a:lnTo>
                  <a:cubicBezTo>
                    <a:pt x="1108" y="774"/>
                    <a:pt x="1512" y="369"/>
                    <a:pt x="2001" y="369"/>
                  </a:cubicBezTo>
                  <a:close/>
                  <a:moveTo>
                    <a:pt x="3132" y="1905"/>
                  </a:moveTo>
                  <a:cubicBezTo>
                    <a:pt x="3155" y="1929"/>
                    <a:pt x="3179" y="1953"/>
                    <a:pt x="3179" y="2000"/>
                  </a:cubicBezTo>
                  <a:cubicBezTo>
                    <a:pt x="3179" y="2048"/>
                    <a:pt x="3144" y="2096"/>
                    <a:pt x="3120" y="2119"/>
                  </a:cubicBezTo>
                  <a:lnTo>
                    <a:pt x="3120" y="1905"/>
                  </a:lnTo>
                  <a:close/>
                  <a:moveTo>
                    <a:pt x="977" y="1881"/>
                  </a:moveTo>
                  <a:lnTo>
                    <a:pt x="977" y="2143"/>
                  </a:lnTo>
                  <a:cubicBezTo>
                    <a:pt x="929" y="2108"/>
                    <a:pt x="893" y="2060"/>
                    <a:pt x="893" y="2000"/>
                  </a:cubicBezTo>
                  <a:cubicBezTo>
                    <a:pt x="893" y="1965"/>
                    <a:pt x="917" y="1929"/>
                    <a:pt x="941" y="1905"/>
                  </a:cubicBezTo>
                  <a:cubicBezTo>
                    <a:pt x="953" y="1905"/>
                    <a:pt x="953" y="1905"/>
                    <a:pt x="977" y="1881"/>
                  </a:cubicBezTo>
                  <a:close/>
                  <a:moveTo>
                    <a:pt x="2358" y="1346"/>
                  </a:moveTo>
                  <a:cubicBezTo>
                    <a:pt x="2429" y="1477"/>
                    <a:pt x="2548" y="1619"/>
                    <a:pt x="2715" y="1691"/>
                  </a:cubicBezTo>
                  <a:lnTo>
                    <a:pt x="2715" y="2227"/>
                  </a:lnTo>
                  <a:cubicBezTo>
                    <a:pt x="2739" y="2572"/>
                    <a:pt x="2465" y="2834"/>
                    <a:pt x="2132" y="2834"/>
                  </a:cubicBezTo>
                  <a:lnTo>
                    <a:pt x="1953" y="2834"/>
                  </a:lnTo>
                  <a:cubicBezTo>
                    <a:pt x="1631" y="2834"/>
                    <a:pt x="1346" y="2572"/>
                    <a:pt x="1346" y="2227"/>
                  </a:cubicBezTo>
                  <a:lnTo>
                    <a:pt x="1346" y="1738"/>
                  </a:lnTo>
                  <a:cubicBezTo>
                    <a:pt x="1596" y="1703"/>
                    <a:pt x="2024" y="1619"/>
                    <a:pt x="2358" y="1346"/>
                  </a:cubicBezTo>
                  <a:close/>
                  <a:moveTo>
                    <a:pt x="2262" y="3215"/>
                  </a:moveTo>
                  <a:lnTo>
                    <a:pt x="2262" y="3310"/>
                  </a:lnTo>
                  <a:lnTo>
                    <a:pt x="2251" y="3310"/>
                  </a:lnTo>
                  <a:lnTo>
                    <a:pt x="2048" y="3536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2001" y="0"/>
                  </a:moveTo>
                  <a:cubicBezTo>
                    <a:pt x="1298" y="0"/>
                    <a:pt x="727" y="560"/>
                    <a:pt x="727" y="1262"/>
                  </a:cubicBezTo>
                  <a:lnTo>
                    <a:pt x="727" y="1584"/>
                  </a:lnTo>
                  <a:cubicBezTo>
                    <a:pt x="608" y="1691"/>
                    <a:pt x="536" y="1846"/>
                    <a:pt x="536" y="2000"/>
                  </a:cubicBezTo>
                  <a:cubicBezTo>
                    <a:pt x="536" y="2286"/>
                    <a:pt x="762" y="2524"/>
                    <a:pt x="1024" y="2536"/>
                  </a:cubicBezTo>
                  <a:cubicBezTo>
                    <a:pt x="1108" y="2762"/>
                    <a:pt x="1262" y="2953"/>
                    <a:pt x="1465" y="3072"/>
                  </a:cubicBezTo>
                  <a:lnTo>
                    <a:pt x="1465" y="3179"/>
                  </a:lnTo>
                  <a:lnTo>
                    <a:pt x="691" y="3477"/>
                  </a:lnTo>
                  <a:cubicBezTo>
                    <a:pt x="608" y="3512"/>
                    <a:pt x="0" y="3751"/>
                    <a:pt x="0" y="4525"/>
                  </a:cubicBezTo>
                  <a:lnTo>
                    <a:pt x="0" y="5191"/>
                  </a:lnTo>
                  <a:cubicBezTo>
                    <a:pt x="0" y="5298"/>
                    <a:pt x="96" y="5382"/>
                    <a:pt x="191" y="5382"/>
                  </a:cubicBezTo>
                  <a:lnTo>
                    <a:pt x="667" y="5382"/>
                  </a:lnTo>
                  <a:cubicBezTo>
                    <a:pt x="774" y="5382"/>
                    <a:pt x="869" y="5298"/>
                    <a:pt x="869" y="5191"/>
                  </a:cubicBezTo>
                  <a:cubicBezTo>
                    <a:pt x="869" y="5084"/>
                    <a:pt x="774" y="5001"/>
                    <a:pt x="667" y="5001"/>
                  </a:cubicBezTo>
                  <a:lnTo>
                    <a:pt x="369" y="5001"/>
                  </a:lnTo>
                  <a:lnTo>
                    <a:pt x="369" y="4501"/>
                  </a:lnTo>
                  <a:cubicBezTo>
                    <a:pt x="369" y="3989"/>
                    <a:pt x="786" y="3834"/>
                    <a:pt x="810" y="3822"/>
                  </a:cubicBezTo>
                  <a:lnTo>
                    <a:pt x="822" y="3822"/>
                  </a:lnTo>
                  <a:lnTo>
                    <a:pt x="1536" y="3536"/>
                  </a:lnTo>
                  <a:lnTo>
                    <a:pt x="1905" y="3905"/>
                  </a:lnTo>
                  <a:cubicBezTo>
                    <a:pt x="1941" y="3941"/>
                    <a:pt x="2001" y="3965"/>
                    <a:pt x="2036" y="3965"/>
                  </a:cubicBezTo>
                  <a:cubicBezTo>
                    <a:pt x="2084" y="3965"/>
                    <a:pt x="2143" y="3953"/>
                    <a:pt x="2179" y="3905"/>
                  </a:cubicBezTo>
                  <a:lnTo>
                    <a:pt x="2536" y="3536"/>
                  </a:lnTo>
                  <a:lnTo>
                    <a:pt x="3251" y="3822"/>
                  </a:lnTo>
                  <a:lnTo>
                    <a:pt x="3263" y="3822"/>
                  </a:lnTo>
                  <a:cubicBezTo>
                    <a:pt x="3275" y="3822"/>
                    <a:pt x="3691" y="3989"/>
                    <a:pt x="3691" y="4501"/>
                  </a:cubicBezTo>
                  <a:lnTo>
                    <a:pt x="3691" y="5001"/>
                  </a:lnTo>
                  <a:lnTo>
                    <a:pt x="1310" y="5001"/>
                  </a:lnTo>
                  <a:cubicBezTo>
                    <a:pt x="1203" y="5001"/>
                    <a:pt x="1119" y="5084"/>
                    <a:pt x="1119" y="5191"/>
                  </a:cubicBezTo>
                  <a:cubicBezTo>
                    <a:pt x="1119" y="5298"/>
                    <a:pt x="1203" y="5382"/>
                    <a:pt x="1310" y="5382"/>
                  </a:cubicBezTo>
                  <a:lnTo>
                    <a:pt x="3882" y="5382"/>
                  </a:lnTo>
                  <a:cubicBezTo>
                    <a:pt x="3888" y="5383"/>
                    <a:pt x="3894" y="5383"/>
                    <a:pt x="3900" y="5383"/>
                  </a:cubicBezTo>
                  <a:cubicBezTo>
                    <a:pt x="3989" y="5383"/>
                    <a:pt x="4072" y="5303"/>
                    <a:pt x="4072" y="5203"/>
                  </a:cubicBezTo>
                  <a:lnTo>
                    <a:pt x="4072" y="4536"/>
                  </a:lnTo>
                  <a:cubicBezTo>
                    <a:pt x="4072" y="3763"/>
                    <a:pt x="3477" y="3524"/>
                    <a:pt x="3382" y="3489"/>
                  </a:cubicBezTo>
                  <a:lnTo>
                    <a:pt x="2620" y="3191"/>
                  </a:lnTo>
                  <a:lnTo>
                    <a:pt x="2620" y="3096"/>
                  </a:lnTo>
                  <a:cubicBezTo>
                    <a:pt x="2834" y="2977"/>
                    <a:pt x="2977" y="2774"/>
                    <a:pt x="3048" y="2536"/>
                  </a:cubicBezTo>
                  <a:cubicBezTo>
                    <a:pt x="3322" y="2524"/>
                    <a:pt x="3548" y="2286"/>
                    <a:pt x="3548" y="2000"/>
                  </a:cubicBezTo>
                  <a:cubicBezTo>
                    <a:pt x="3548" y="1846"/>
                    <a:pt x="3465" y="1691"/>
                    <a:pt x="3346" y="1584"/>
                  </a:cubicBezTo>
                  <a:lnTo>
                    <a:pt x="3346" y="1262"/>
                  </a:lnTo>
                  <a:cubicBezTo>
                    <a:pt x="3346" y="560"/>
                    <a:pt x="2786" y="0"/>
                    <a:pt x="2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501;p57">
              <a:extLst>
                <a:ext uri="{FF2B5EF4-FFF2-40B4-BE49-F238E27FC236}">
                  <a16:creationId xmlns:a16="http://schemas.microsoft.com/office/drawing/2014/main" id="{7E0390C4-7602-064B-AA6A-61FC614C0121}"/>
                </a:ext>
              </a:extLst>
            </p:cNvPr>
            <p:cNvSpPr/>
            <p:nvPr/>
          </p:nvSpPr>
          <p:spPr>
            <a:xfrm>
              <a:off x="2438252" y="2611703"/>
              <a:ext cx="129633" cy="172441"/>
            </a:xfrm>
            <a:custGeom>
              <a:avLst/>
              <a:gdLst/>
              <a:ahLst/>
              <a:cxnLst/>
              <a:rect l="l" t="t" r="r" b="b"/>
              <a:pathLst>
                <a:path w="4073" h="5418" extrusionOk="0">
                  <a:moveTo>
                    <a:pt x="2085" y="370"/>
                  </a:moveTo>
                  <a:cubicBezTo>
                    <a:pt x="2573" y="370"/>
                    <a:pt x="2978" y="774"/>
                    <a:pt x="2978" y="1263"/>
                  </a:cubicBezTo>
                  <a:lnTo>
                    <a:pt x="2978" y="1382"/>
                  </a:lnTo>
                  <a:lnTo>
                    <a:pt x="2966" y="1382"/>
                  </a:lnTo>
                  <a:cubicBezTo>
                    <a:pt x="2692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66" y="822"/>
                  </a:cubicBezTo>
                  <a:cubicBezTo>
                    <a:pt x="2450" y="817"/>
                    <a:pt x="2435" y="815"/>
                    <a:pt x="2420" y="815"/>
                  </a:cubicBezTo>
                  <a:cubicBezTo>
                    <a:pt x="2365" y="815"/>
                    <a:pt x="2313" y="847"/>
                    <a:pt x="2275" y="894"/>
                  </a:cubicBezTo>
                  <a:cubicBezTo>
                    <a:pt x="1942" y="1370"/>
                    <a:pt x="1180" y="1382"/>
                    <a:pt x="1168" y="1382"/>
                  </a:cubicBezTo>
                  <a:lnTo>
                    <a:pt x="1096" y="1382"/>
                  </a:lnTo>
                  <a:lnTo>
                    <a:pt x="1096" y="1263"/>
                  </a:lnTo>
                  <a:cubicBezTo>
                    <a:pt x="1096" y="774"/>
                    <a:pt x="1501" y="370"/>
                    <a:pt x="1989" y="370"/>
                  </a:cubicBezTo>
                  <a:close/>
                  <a:moveTo>
                    <a:pt x="3132" y="1906"/>
                  </a:moveTo>
                  <a:cubicBezTo>
                    <a:pt x="3156" y="1929"/>
                    <a:pt x="3168" y="1965"/>
                    <a:pt x="3168" y="2013"/>
                  </a:cubicBezTo>
                  <a:cubicBezTo>
                    <a:pt x="3168" y="2048"/>
                    <a:pt x="3144" y="2096"/>
                    <a:pt x="3109" y="2132"/>
                  </a:cubicBezTo>
                  <a:lnTo>
                    <a:pt x="3109" y="1906"/>
                  </a:lnTo>
                  <a:close/>
                  <a:moveTo>
                    <a:pt x="965" y="1894"/>
                  </a:moveTo>
                  <a:lnTo>
                    <a:pt x="965" y="2144"/>
                  </a:lnTo>
                  <a:cubicBezTo>
                    <a:pt x="930" y="2108"/>
                    <a:pt x="894" y="2072"/>
                    <a:pt x="894" y="2013"/>
                  </a:cubicBezTo>
                  <a:cubicBezTo>
                    <a:pt x="894" y="1965"/>
                    <a:pt x="906" y="1929"/>
                    <a:pt x="942" y="1906"/>
                  </a:cubicBezTo>
                  <a:cubicBezTo>
                    <a:pt x="953" y="1906"/>
                    <a:pt x="953" y="1906"/>
                    <a:pt x="965" y="1894"/>
                  </a:cubicBezTo>
                  <a:close/>
                  <a:moveTo>
                    <a:pt x="2347" y="1358"/>
                  </a:moveTo>
                  <a:cubicBezTo>
                    <a:pt x="2430" y="1489"/>
                    <a:pt x="2549" y="1620"/>
                    <a:pt x="2704" y="1691"/>
                  </a:cubicBezTo>
                  <a:lnTo>
                    <a:pt x="2704" y="2227"/>
                  </a:lnTo>
                  <a:cubicBezTo>
                    <a:pt x="2739" y="2572"/>
                    <a:pt x="2454" y="2846"/>
                    <a:pt x="2132" y="2846"/>
                  </a:cubicBezTo>
                  <a:lnTo>
                    <a:pt x="1954" y="2846"/>
                  </a:lnTo>
                  <a:cubicBezTo>
                    <a:pt x="1620" y="2846"/>
                    <a:pt x="1334" y="2572"/>
                    <a:pt x="1334" y="2227"/>
                  </a:cubicBezTo>
                  <a:lnTo>
                    <a:pt x="1334" y="1739"/>
                  </a:lnTo>
                  <a:cubicBezTo>
                    <a:pt x="1596" y="1715"/>
                    <a:pt x="2025" y="1620"/>
                    <a:pt x="2347" y="1358"/>
                  </a:cubicBezTo>
                  <a:close/>
                  <a:moveTo>
                    <a:pt x="2263" y="3215"/>
                  </a:moveTo>
                  <a:lnTo>
                    <a:pt x="2251" y="3322"/>
                  </a:lnTo>
                  <a:lnTo>
                    <a:pt x="2037" y="3537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1989" y="1"/>
                  </a:moveTo>
                  <a:cubicBezTo>
                    <a:pt x="1299" y="1"/>
                    <a:pt x="727" y="560"/>
                    <a:pt x="727" y="1263"/>
                  </a:cubicBezTo>
                  <a:lnTo>
                    <a:pt x="727" y="1596"/>
                  </a:lnTo>
                  <a:cubicBezTo>
                    <a:pt x="608" y="1691"/>
                    <a:pt x="537" y="1846"/>
                    <a:pt x="537" y="2013"/>
                  </a:cubicBezTo>
                  <a:cubicBezTo>
                    <a:pt x="537" y="2287"/>
                    <a:pt x="763" y="2525"/>
                    <a:pt x="1025" y="2549"/>
                  </a:cubicBezTo>
                  <a:cubicBezTo>
                    <a:pt x="1096" y="2763"/>
                    <a:pt x="1263" y="2965"/>
                    <a:pt x="1454" y="3084"/>
                  </a:cubicBezTo>
                  <a:lnTo>
                    <a:pt x="1454" y="3180"/>
                  </a:lnTo>
                  <a:lnTo>
                    <a:pt x="680" y="3477"/>
                  </a:lnTo>
                  <a:cubicBezTo>
                    <a:pt x="608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84" y="5382"/>
                    <a:pt x="191" y="5382"/>
                  </a:cubicBezTo>
                  <a:lnTo>
                    <a:pt x="668" y="5382"/>
                  </a:lnTo>
                  <a:cubicBezTo>
                    <a:pt x="775" y="5382"/>
                    <a:pt x="858" y="5299"/>
                    <a:pt x="858" y="5192"/>
                  </a:cubicBezTo>
                  <a:cubicBezTo>
                    <a:pt x="858" y="5085"/>
                    <a:pt x="775" y="5001"/>
                    <a:pt x="668" y="5001"/>
                  </a:cubicBezTo>
                  <a:lnTo>
                    <a:pt x="370" y="5001"/>
                  </a:lnTo>
                  <a:lnTo>
                    <a:pt x="370" y="4537"/>
                  </a:lnTo>
                  <a:cubicBezTo>
                    <a:pt x="370" y="4013"/>
                    <a:pt x="787" y="3870"/>
                    <a:pt x="799" y="3858"/>
                  </a:cubicBezTo>
                  <a:lnTo>
                    <a:pt x="823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30" y="3977"/>
                    <a:pt x="1989" y="4001"/>
                    <a:pt x="2037" y="4001"/>
                  </a:cubicBezTo>
                  <a:cubicBezTo>
                    <a:pt x="2085" y="4001"/>
                    <a:pt x="2144" y="3989"/>
                    <a:pt x="2168" y="3942"/>
                  </a:cubicBezTo>
                  <a:lnTo>
                    <a:pt x="2525" y="3572"/>
                  </a:lnTo>
                  <a:lnTo>
                    <a:pt x="3239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1" y="5025"/>
                  </a:lnTo>
                  <a:cubicBezTo>
                    <a:pt x="1204" y="5025"/>
                    <a:pt x="1120" y="5120"/>
                    <a:pt x="1120" y="5215"/>
                  </a:cubicBezTo>
                  <a:cubicBezTo>
                    <a:pt x="1120" y="5323"/>
                    <a:pt x="1204" y="5418"/>
                    <a:pt x="1311" y="5418"/>
                  </a:cubicBezTo>
                  <a:lnTo>
                    <a:pt x="3882" y="5418"/>
                  </a:lnTo>
                  <a:cubicBezTo>
                    <a:pt x="3990" y="5418"/>
                    <a:pt x="4073" y="5323"/>
                    <a:pt x="4073" y="5215"/>
                  </a:cubicBezTo>
                  <a:lnTo>
                    <a:pt x="4073" y="4537"/>
                  </a:lnTo>
                  <a:cubicBezTo>
                    <a:pt x="4061" y="3763"/>
                    <a:pt x="3454" y="3525"/>
                    <a:pt x="3382" y="3501"/>
                  </a:cubicBezTo>
                  <a:lnTo>
                    <a:pt x="2620" y="3203"/>
                  </a:lnTo>
                  <a:lnTo>
                    <a:pt x="2620" y="3096"/>
                  </a:lnTo>
                  <a:cubicBezTo>
                    <a:pt x="2823" y="2977"/>
                    <a:pt x="2978" y="2787"/>
                    <a:pt x="3049" y="2560"/>
                  </a:cubicBezTo>
                  <a:cubicBezTo>
                    <a:pt x="3323" y="2549"/>
                    <a:pt x="3537" y="2310"/>
                    <a:pt x="3537" y="2025"/>
                  </a:cubicBezTo>
                  <a:cubicBezTo>
                    <a:pt x="3537" y="1858"/>
                    <a:pt x="3466" y="1703"/>
                    <a:pt x="3347" y="1608"/>
                  </a:cubicBezTo>
                  <a:lnTo>
                    <a:pt x="3347" y="1263"/>
                  </a:lnTo>
                  <a:cubicBezTo>
                    <a:pt x="3347" y="560"/>
                    <a:pt x="2787" y="1"/>
                    <a:pt x="2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502;p57">
              <a:extLst>
                <a:ext uri="{FF2B5EF4-FFF2-40B4-BE49-F238E27FC236}">
                  <a16:creationId xmlns:a16="http://schemas.microsoft.com/office/drawing/2014/main" id="{59C3F2B2-84C1-3340-9A0F-569B354928E4}"/>
                </a:ext>
              </a:extLst>
            </p:cNvPr>
            <p:cNvSpPr/>
            <p:nvPr/>
          </p:nvSpPr>
          <p:spPr>
            <a:xfrm>
              <a:off x="2185128" y="2611703"/>
              <a:ext cx="130015" cy="172441"/>
            </a:xfrm>
            <a:custGeom>
              <a:avLst/>
              <a:gdLst/>
              <a:ahLst/>
              <a:cxnLst/>
              <a:rect l="l" t="t" r="r" b="b"/>
              <a:pathLst>
                <a:path w="4085" h="5418" extrusionOk="0">
                  <a:moveTo>
                    <a:pt x="2084" y="370"/>
                  </a:moveTo>
                  <a:cubicBezTo>
                    <a:pt x="2584" y="370"/>
                    <a:pt x="2977" y="774"/>
                    <a:pt x="2977" y="1263"/>
                  </a:cubicBezTo>
                  <a:lnTo>
                    <a:pt x="2977" y="1382"/>
                  </a:lnTo>
                  <a:lnTo>
                    <a:pt x="2965" y="1382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77" y="822"/>
                  </a:cubicBezTo>
                  <a:cubicBezTo>
                    <a:pt x="2462" y="817"/>
                    <a:pt x="2446" y="815"/>
                    <a:pt x="2430" y="815"/>
                  </a:cubicBezTo>
                  <a:cubicBezTo>
                    <a:pt x="2372" y="815"/>
                    <a:pt x="2315" y="847"/>
                    <a:pt x="2287" y="894"/>
                  </a:cubicBezTo>
                  <a:cubicBezTo>
                    <a:pt x="1941" y="1370"/>
                    <a:pt x="1179" y="1382"/>
                    <a:pt x="1167" y="1382"/>
                  </a:cubicBezTo>
                  <a:lnTo>
                    <a:pt x="1108" y="1382"/>
                  </a:lnTo>
                  <a:lnTo>
                    <a:pt x="1108" y="1263"/>
                  </a:lnTo>
                  <a:cubicBezTo>
                    <a:pt x="1108" y="774"/>
                    <a:pt x="1513" y="370"/>
                    <a:pt x="2001" y="370"/>
                  </a:cubicBezTo>
                  <a:close/>
                  <a:moveTo>
                    <a:pt x="3132" y="1906"/>
                  </a:moveTo>
                  <a:cubicBezTo>
                    <a:pt x="3168" y="1929"/>
                    <a:pt x="3180" y="1965"/>
                    <a:pt x="3180" y="2013"/>
                  </a:cubicBezTo>
                  <a:cubicBezTo>
                    <a:pt x="3180" y="2048"/>
                    <a:pt x="3144" y="2096"/>
                    <a:pt x="3120" y="2132"/>
                  </a:cubicBezTo>
                  <a:lnTo>
                    <a:pt x="3120" y="1906"/>
                  </a:lnTo>
                  <a:close/>
                  <a:moveTo>
                    <a:pt x="977" y="1894"/>
                  </a:moveTo>
                  <a:lnTo>
                    <a:pt x="977" y="2144"/>
                  </a:lnTo>
                  <a:cubicBezTo>
                    <a:pt x="929" y="2108"/>
                    <a:pt x="905" y="2072"/>
                    <a:pt x="905" y="2013"/>
                  </a:cubicBezTo>
                  <a:cubicBezTo>
                    <a:pt x="905" y="1965"/>
                    <a:pt x="917" y="1929"/>
                    <a:pt x="941" y="1906"/>
                  </a:cubicBezTo>
                  <a:cubicBezTo>
                    <a:pt x="965" y="1906"/>
                    <a:pt x="965" y="1906"/>
                    <a:pt x="977" y="1894"/>
                  </a:cubicBezTo>
                  <a:close/>
                  <a:moveTo>
                    <a:pt x="2358" y="1358"/>
                  </a:moveTo>
                  <a:cubicBezTo>
                    <a:pt x="2429" y="1489"/>
                    <a:pt x="2549" y="1620"/>
                    <a:pt x="2715" y="1691"/>
                  </a:cubicBezTo>
                  <a:lnTo>
                    <a:pt x="2715" y="2227"/>
                  </a:lnTo>
                  <a:cubicBezTo>
                    <a:pt x="2727" y="2572"/>
                    <a:pt x="2465" y="2846"/>
                    <a:pt x="2132" y="2846"/>
                  </a:cubicBezTo>
                  <a:lnTo>
                    <a:pt x="1953" y="2846"/>
                  </a:lnTo>
                  <a:cubicBezTo>
                    <a:pt x="1632" y="2846"/>
                    <a:pt x="1346" y="2572"/>
                    <a:pt x="1346" y="2227"/>
                  </a:cubicBezTo>
                  <a:lnTo>
                    <a:pt x="1346" y="1739"/>
                  </a:lnTo>
                  <a:cubicBezTo>
                    <a:pt x="1596" y="1715"/>
                    <a:pt x="2037" y="1620"/>
                    <a:pt x="2358" y="1358"/>
                  </a:cubicBezTo>
                  <a:close/>
                  <a:moveTo>
                    <a:pt x="2275" y="3215"/>
                  </a:moveTo>
                  <a:lnTo>
                    <a:pt x="2251" y="3322"/>
                  </a:lnTo>
                  <a:lnTo>
                    <a:pt x="2048" y="3537"/>
                  </a:lnTo>
                  <a:lnTo>
                    <a:pt x="1858" y="3346"/>
                  </a:lnTo>
                  <a:lnTo>
                    <a:pt x="1858" y="3215"/>
                  </a:lnTo>
                  <a:close/>
                  <a:moveTo>
                    <a:pt x="2001" y="1"/>
                  </a:moveTo>
                  <a:cubicBezTo>
                    <a:pt x="1298" y="1"/>
                    <a:pt x="739" y="560"/>
                    <a:pt x="739" y="1263"/>
                  </a:cubicBezTo>
                  <a:lnTo>
                    <a:pt x="739" y="1596"/>
                  </a:lnTo>
                  <a:cubicBezTo>
                    <a:pt x="620" y="1691"/>
                    <a:pt x="536" y="1846"/>
                    <a:pt x="536" y="2013"/>
                  </a:cubicBezTo>
                  <a:cubicBezTo>
                    <a:pt x="536" y="2287"/>
                    <a:pt x="763" y="2525"/>
                    <a:pt x="1036" y="2549"/>
                  </a:cubicBezTo>
                  <a:cubicBezTo>
                    <a:pt x="1108" y="2763"/>
                    <a:pt x="1275" y="2965"/>
                    <a:pt x="1465" y="3084"/>
                  </a:cubicBezTo>
                  <a:lnTo>
                    <a:pt x="1465" y="3180"/>
                  </a:lnTo>
                  <a:lnTo>
                    <a:pt x="691" y="3477"/>
                  </a:lnTo>
                  <a:cubicBezTo>
                    <a:pt x="620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96" y="5382"/>
                    <a:pt x="203" y="5382"/>
                  </a:cubicBezTo>
                  <a:lnTo>
                    <a:pt x="679" y="5382"/>
                  </a:lnTo>
                  <a:cubicBezTo>
                    <a:pt x="775" y="5382"/>
                    <a:pt x="870" y="5299"/>
                    <a:pt x="870" y="5192"/>
                  </a:cubicBezTo>
                  <a:cubicBezTo>
                    <a:pt x="870" y="5085"/>
                    <a:pt x="775" y="5001"/>
                    <a:pt x="679" y="5001"/>
                  </a:cubicBezTo>
                  <a:lnTo>
                    <a:pt x="382" y="5001"/>
                  </a:lnTo>
                  <a:lnTo>
                    <a:pt x="382" y="4537"/>
                  </a:lnTo>
                  <a:cubicBezTo>
                    <a:pt x="382" y="4013"/>
                    <a:pt x="798" y="3870"/>
                    <a:pt x="810" y="3858"/>
                  </a:cubicBezTo>
                  <a:lnTo>
                    <a:pt x="822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41" y="3977"/>
                    <a:pt x="2001" y="4001"/>
                    <a:pt x="2048" y="4001"/>
                  </a:cubicBezTo>
                  <a:cubicBezTo>
                    <a:pt x="2084" y="4001"/>
                    <a:pt x="2144" y="3989"/>
                    <a:pt x="2179" y="3942"/>
                  </a:cubicBezTo>
                  <a:lnTo>
                    <a:pt x="2537" y="3572"/>
                  </a:lnTo>
                  <a:lnTo>
                    <a:pt x="3251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0" y="5025"/>
                  </a:lnTo>
                  <a:cubicBezTo>
                    <a:pt x="1215" y="5025"/>
                    <a:pt x="1120" y="5120"/>
                    <a:pt x="1120" y="5215"/>
                  </a:cubicBezTo>
                  <a:cubicBezTo>
                    <a:pt x="1120" y="5323"/>
                    <a:pt x="1215" y="5418"/>
                    <a:pt x="1310" y="5418"/>
                  </a:cubicBezTo>
                  <a:lnTo>
                    <a:pt x="3894" y="5418"/>
                  </a:lnTo>
                  <a:cubicBezTo>
                    <a:pt x="3989" y="5418"/>
                    <a:pt x="4084" y="5323"/>
                    <a:pt x="4084" y="5215"/>
                  </a:cubicBezTo>
                  <a:lnTo>
                    <a:pt x="4084" y="4537"/>
                  </a:lnTo>
                  <a:cubicBezTo>
                    <a:pt x="4061" y="3763"/>
                    <a:pt x="3465" y="3525"/>
                    <a:pt x="3382" y="3501"/>
                  </a:cubicBezTo>
                  <a:lnTo>
                    <a:pt x="2632" y="3203"/>
                  </a:lnTo>
                  <a:lnTo>
                    <a:pt x="2632" y="3096"/>
                  </a:lnTo>
                  <a:cubicBezTo>
                    <a:pt x="2834" y="2977"/>
                    <a:pt x="2977" y="2787"/>
                    <a:pt x="3061" y="2560"/>
                  </a:cubicBezTo>
                  <a:cubicBezTo>
                    <a:pt x="3322" y="2549"/>
                    <a:pt x="3549" y="2310"/>
                    <a:pt x="3549" y="2025"/>
                  </a:cubicBezTo>
                  <a:cubicBezTo>
                    <a:pt x="3549" y="1858"/>
                    <a:pt x="3477" y="1703"/>
                    <a:pt x="3358" y="1608"/>
                  </a:cubicBezTo>
                  <a:lnTo>
                    <a:pt x="3358" y="1263"/>
                  </a:lnTo>
                  <a:cubicBezTo>
                    <a:pt x="3358" y="560"/>
                    <a:pt x="2787" y="1"/>
                    <a:pt x="2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8503;p57">
            <a:extLst>
              <a:ext uri="{FF2B5EF4-FFF2-40B4-BE49-F238E27FC236}">
                <a16:creationId xmlns:a16="http://schemas.microsoft.com/office/drawing/2014/main" id="{AAE91970-8910-E04C-8323-2211AD480706}"/>
              </a:ext>
            </a:extLst>
          </p:cNvPr>
          <p:cNvGrpSpPr/>
          <p:nvPr/>
        </p:nvGrpSpPr>
        <p:grpSpPr>
          <a:xfrm>
            <a:off x="7086035" y="2910350"/>
            <a:ext cx="355099" cy="355481"/>
            <a:chOff x="3539102" y="2427549"/>
            <a:chExt cx="355099" cy="355481"/>
          </a:xfrm>
          <a:solidFill>
            <a:schemeClr val="accent1"/>
          </a:solidFill>
        </p:grpSpPr>
        <p:sp>
          <p:nvSpPr>
            <p:cNvPr id="505" name="Google Shape;8504;p57">
              <a:extLst>
                <a:ext uri="{FF2B5EF4-FFF2-40B4-BE49-F238E27FC236}">
                  <a16:creationId xmlns:a16="http://schemas.microsoft.com/office/drawing/2014/main" id="{B28633A0-4012-CE43-9CF2-A2D06C63753F}"/>
                </a:ext>
              </a:extLst>
            </p:cNvPr>
            <p:cNvSpPr/>
            <p:nvPr/>
          </p:nvSpPr>
          <p:spPr>
            <a:xfrm>
              <a:off x="3539102" y="2561320"/>
              <a:ext cx="355099" cy="221710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505;p57">
              <a:extLst>
                <a:ext uri="{FF2B5EF4-FFF2-40B4-BE49-F238E27FC236}">
                  <a16:creationId xmlns:a16="http://schemas.microsoft.com/office/drawing/2014/main" id="{67B5D6AC-9DF1-2548-8D09-00A75CA9B5FA}"/>
                </a:ext>
              </a:extLst>
            </p:cNvPr>
            <p:cNvSpPr/>
            <p:nvPr/>
          </p:nvSpPr>
          <p:spPr>
            <a:xfrm>
              <a:off x="3544417" y="2427549"/>
              <a:ext cx="339568" cy="20541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8506;p57">
            <a:extLst>
              <a:ext uri="{FF2B5EF4-FFF2-40B4-BE49-F238E27FC236}">
                <a16:creationId xmlns:a16="http://schemas.microsoft.com/office/drawing/2014/main" id="{98B964A0-C92D-7745-9194-27E47748E1C2}"/>
              </a:ext>
            </a:extLst>
          </p:cNvPr>
          <p:cNvGrpSpPr/>
          <p:nvPr/>
        </p:nvGrpSpPr>
        <p:grpSpPr>
          <a:xfrm>
            <a:off x="6203840" y="2922094"/>
            <a:ext cx="332757" cy="332343"/>
            <a:chOff x="2656907" y="2439293"/>
            <a:chExt cx="332757" cy="332343"/>
          </a:xfrm>
          <a:solidFill>
            <a:schemeClr val="accent1"/>
          </a:solidFill>
        </p:grpSpPr>
        <p:sp>
          <p:nvSpPr>
            <p:cNvPr id="508" name="Google Shape;8507;p57">
              <a:extLst>
                <a:ext uri="{FF2B5EF4-FFF2-40B4-BE49-F238E27FC236}">
                  <a16:creationId xmlns:a16="http://schemas.microsoft.com/office/drawing/2014/main" id="{8E71C168-3E1F-E74C-9D8E-33E93E0EE167}"/>
                </a:ext>
              </a:extLst>
            </p:cNvPr>
            <p:cNvSpPr/>
            <p:nvPr/>
          </p:nvSpPr>
          <p:spPr>
            <a:xfrm>
              <a:off x="2868751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46" y="548"/>
                    <a:pt x="1346" y="834"/>
                  </a:cubicBezTo>
                  <a:cubicBezTo>
                    <a:pt x="1346" y="1120"/>
                    <a:pt x="1120" y="1334"/>
                    <a:pt x="834" y="1334"/>
                  </a:cubicBezTo>
                  <a:cubicBezTo>
                    <a:pt x="560" y="1334"/>
                    <a:pt x="334" y="1120"/>
                    <a:pt x="334" y="834"/>
                  </a:cubicBezTo>
                  <a:cubicBezTo>
                    <a:pt x="334" y="548"/>
                    <a:pt x="572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81" y="0"/>
                    <a:pt x="0" y="370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508;p57">
              <a:extLst>
                <a:ext uri="{FF2B5EF4-FFF2-40B4-BE49-F238E27FC236}">
                  <a16:creationId xmlns:a16="http://schemas.microsoft.com/office/drawing/2014/main" id="{E35B8104-BECE-264E-A503-097840527B62}"/>
                </a:ext>
              </a:extLst>
            </p:cNvPr>
            <p:cNvSpPr/>
            <p:nvPr/>
          </p:nvSpPr>
          <p:spPr>
            <a:xfrm>
              <a:off x="2870661" y="2611703"/>
              <a:ext cx="68970" cy="49301"/>
            </a:xfrm>
            <a:custGeom>
              <a:avLst/>
              <a:gdLst/>
              <a:ahLst/>
              <a:cxnLst/>
              <a:rect l="l" t="t" r="r" b="b"/>
              <a:pathLst>
                <a:path w="2167" h="1549" extrusionOk="0">
                  <a:moveTo>
                    <a:pt x="774" y="1"/>
                  </a:moveTo>
                  <a:cubicBezTo>
                    <a:pt x="560" y="1"/>
                    <a:pt x="333" y="60"/>
                    <a:pt x="119" y="167"/>
                  </a:cubicBezTo>
                  <a:cubicBezTo>
                    <a:pt x="48" y="203"/>
                    <a:pt x="0" y="310"/>
                    <a:pt x="48" y="382"/>
                  </a:cubicBezTo>
                  <a:cubicBezTo>
                    <a:pt x="83" y="443"/>
                    <a:pt x="150" y="479"/>
                    <a:pt x="212" y="479"/>
                  </a:cubicBezTo>
                  <a:cubicBezTo>
                    <a:pt x="234" y="479"/>
                    <a:pt x="255" y="474"/>
                    <a:pt x="274" y="465"/>
                  </a:cubicBezTo>
                  <a:cubicBezTo>
                    <a:pt x="417" y="382"/>
                    <a:pt x="595" y="346"/>
                    <a:pt x="762" y="346"/>
                  </a:cubicBezTo>
                  <a:cubicBezTo>
                    <a:pt x="1286" y="346"/>
                    <a:pt x="1715" y="727"/>
                    <a:pt x="1786" y="1215"/>
                  </a:cubicBezTo>
                  <a:lnTo>
                    <a:pt x="762" y="1215"/>
                  </a:lnTo>
                  <a:cubicBezTo>
                    <a:pt x="679" y="1215"/>
                    <a:pt x="595" y="1298"/>
                    <a:pt x="595" y="1382"/>
                  </a:cubicBezTo>
                  <a:cubicBezTo>
                    <a:pt x="595" y="1477"/>
                    <a:pt x="679" y="1548"/>
                    <a:pt x="762" y="1548"/>
                  </a:cubicBezTo>
                  <a:lnTo>
                    <a:pt x="1988" y="1548"/>
                  </a:lnTo>
                  <a:cubicBezTo>
                    <a:pt x="2072" y="1548"/>
                    <a:pt x="2143" y="1477"/>
                    <a:pt x="2143" y="1382"/>
                  </a:cubicBezTo>
                  <a:cubicBezTo>
                    <a:pt x="2167" y="608"/>
                    <a:pt x="1536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509;p57">
              <a:extLst>
                <a:ext uri="{FF2B5EF4-FFF2-40B4-BE49-F238E27FC236}">
                  <a16:creationId xmlns:a16="http://schemas.microsoft.com/office/drawing/2014/main" id="{4E91FD72-41D1-7F44-8BB3-8765FF6C8373}"/>
                </a:ext>
              </a:extLst>
            </p:cNvPr>
            <p:cNvSpPr/>
            <p:nvPr/>
          </p:nvSpPr>
          <p:spPr>
            <a:xfrm>
              <a:off x="2705794" y="2611321"/>
              <a:ext cx="68620" cy="49301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94" y="1"/>
                  </a:moveTo>
                  <a:cubicBezTo>
                    <a:pt x="632" y="1"/>
                    <a:pt x="1" y="620"/>
                    <a:pt x="1" y="1382"/>
                  </a:cubicBezTo>
                  <a:cubicBezTo>
                    <a:pt x="1" y="1465"/>
                    <a:pt x="84" y="1548"/>
                    <a:pt x="167" y="1548"/>
                  </a:cubicBezTo>
                  <a:lnTo>
                    <a:pt x="1406" y="1548"/>
                  </a:lnTo>
                  <a:cubicBezTo>
                    <a:pt x="1489" y="1548"/>
                    <a:pt x="1572" y="1465"/>
                    <a:pt x="1572" y="1382"/>
                  </a:cubicBezTo>
                  <a:cubicBezTo>
                    <a:pt x="1572" y="1287"/>
                    <a:pt x="1501" y="1215"/>
                    <a:pt x="1418" y="1215"/>
                  </a:cubicBezTo>
                  <a:lnTo>
                    <a:pt x="382" y="1215"/>
                  </a:lnTo>
                  <a:cubicBezTo>
                    <a:pt x="453" y="727"/>
                    <a:pt x="882" y="334"/>
                    <a:pt x="1406" y="334"/>
                  </a:cubicBezTo>
                  <a:cubicBezTo>
                    <a:pt x="1584" y="334"/>
                    <a:pt x="1751" y="382"/>
                    <a:pt x="1894" y="453"/>
                  </a:cubicBezTo>
                  <a:cubicBezTo>
                    <a:pt x="1918" y="469"/>
                    <a:pt x="1945" y="477"/>
                    <a:pt x="1974" y="477"/>
                  </a:cubicBezTo>
                  <a:cubicBezTo>
                    <a:pt x="2030" y="477"/>
                    <a:pt x="2088" y="445"/>
                    <a:pt x="2120" y="382"/>
                  </a:cubicBezTo>
                  <a:cubicBezTo>
                    <a:pt x="2156" y="310"/>
                    <a:pt x="2132" y="203"/>
                    <a:pt x="2049" y="155"/>
                  </a:cubicBezTo>
                  <a:cubicBezTo>
                    <a:pt x="1846" y="60"/>
                    <a:pt x="1632" y="1"/>
                    <a:pt x="1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510;p57">
              <a:extLst>
                <a:ext uri="{FF2B5EF4-FFF2-40B4-BE49-F238E27FC236}">
                  <a16:creationId xmlns:a16="http://schemas.microsoft.com/office/drawing/2014/main" id="{451AA589-F4EE-434E-8A7E-C604C19FE66D}"/>
                </a:ext>
              </a:extLst>
            </p:cNvPr>
            <p:cNvSpPr/>
            <p:nvPr/>
          </p:nvSpPr>
          <p:spPr>
            <a:xfrm>
              <a:off x="2724000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19" y="334"/>
                    <a:pt x="1334" y="548"/>
                    <a:pt x="1334" y="834"/>
                  </a:cubicBezTo>
                  <a:cubicBezTo>
                    <a:pt x="1334" y="1120"/>
                    <a:pt x="1119" y="1334"/>
                    <a:pt x="834" y="1334"/>
                  </a:cubicBezTo>
                  <a:cubicBezTo>
                    <a:pt x="548" y="1334"/>
                    <a:pt x="322" y="1120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69" y="0"/>
                    <a:pt x="0" y="370"/>
                    <a:pt x="0" y="834"/>
                  </a:cubicBezTo>
                  <a:cubicBezTo>
                    <a:pt x="0" y="1298"/>
                    <a:pt x="369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511;p57">
              <a:extLst>
                <a:ext uri="{FF2B5EF4-FFF2-40B4-BE49-F238E27FC236}">
                  <a16:creationId xmlns:a16="http://schemas.microsoft.com/office/drawing/2014/main" id="{1815B3DA-DDD7-0541-AF5B-C69E2000FBA1}"/>
                </a:ext>
              </a:extLst>
            </p:cNvPr>
            <p:cNvSpPr/>
            <p:nvPr/>
          </p:nvSpPr>
          <p:spPr>
            <a:xfrm>
              <a:off x="2788800" y="2534394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34"/>
                  </a:moveTo>
                  <a:cubicBezTo>
                    <a:pt x="1489" y="334"/>
                    <a:pt x="1822" y="656"/>
                    <a:pt x="1822" y="1072"/>
                  </a:cubicBezTo>
                  <a:cubicBezTo>
                    <a:pt x="1822" y="1489"/>
                    <a:pt x="1489" y="1822"/>
                    <a:pt x="1072" y="1822"/>
                  </a:cubicBezTo>
                  <a:cubicBezTo>
                    <a:pt x="655" y="1822"/>
                    <a:pt x="334" y="1489"/>
                    <a:pt x="334" y="1072"/>
                  </a:cubicBezTo>
                  <a:cubicBezTo>
                    <a:pt x="334" y="656"/>
                    <a:pt x="667" y="334"/>
                    <a:pt x="1072" y="334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512;p57">
              <a:extLst>
                <a:ext uri="{FF2B5EF4-FFF2-40B4-BE49-F238E27FC236}">
                  <a16:creationId xmlns:a16="http://schemas.microsoft.com/office/drawing/2014/main" id="{CA40DDD2-3634-7C46-AF24-71C7C11BDFE2}"/>
                </a:ext>
              </a:extLst>
            </p:cNvPr>
            <p:cNvSpPr/>
            <p:nvPr/>
          </p:nvSpPr>
          <p:spPr>
            <a:xfrm>
              <a:off x="2764930" y="2613613"/>
              <a:ext cx="115979" cy="62923"/>
            </a:xfrm>
            <a:custGeom>
              <a:avLst/>
              <a:gdLst/>
              <a:ahLst/>
              <a:cxnLst/>
              <a:rect l="l" t="t" r="r" b="b"/>
              <a:pathLst>
                <a:path w="3644" h="1977" extrusionOk="0">
                  <a:moveTo>
                    <a:pt x="1822" y="345"/>
                  </a:moveTo>
                  <a:cubicBezTo>
                    <a:pt x="2584" y="345"/>
                    <a:pt x="3203" y="917"/>
                    <a:pt x="3298" y="1655"/>
                  </a:cubicBezTo>
                  <a:lnTo>
                    <a:pt x="345" y="1655"/>
                  </a:lnTo>
                  <a:cubicBezTo>
                    <a:pt x="441" y="905"/>
                    <a:pt x="1060" y="345"/>
                    <a:pt x="1822" y="345"/>
                  </a:cubicBezTo>
                  <a:close/>
                  <a:moveTo>
                    <a:pt x="1822" y="0"/>
                  </a:moveTo>
                  <a:cubicBezTo>
                    <a:pt x="822" y="0"/>
                    <a:pt x="0" y="822"/>
                    <a:pt x="0" y="1810"/>
                  </a:cubicBezTo>
                  <a:cubicBezTo>
                    <a:pt x="0" y="1905"/>
                    <a:pt x="84" y="1977"/>
                    <a:pt x="167" y="1977"/>
                  </a:cubicBezTo>
                  <a:lnTo>
                    <a:pt x="3477" y="1977"/>
                  </a:lnTo>
                  <a:cubicBezTo>
                    <a:pt x="3560" y="1977"/>
                    <a:pt x="3643" y="1905"/>
                    <a:pt x="3643" y="1810"/>
                  </a:cubicBezTo>
                  <a:cubicBezTo>
                    <a:pt x="3643" y="798"/>
                    <a:pt x="2822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513;p57">
              <a:extLst>
                <a:ext uri="{FF2B5EF4-FFF2-40B4-BE49-F238E27FC236}">
                  <a16:creationId xmlns:a16="http://schemas.microsoft.com/office/drawing/2014/main" id="{64B87D9D-734E-0D41-8027-511E5FBE29BB}"/>
                </a:ext>
              </a:extLst>
            </p:cNvPr>
            <p:cNvSpPr/>
            <p:nvPr/>
          </p:nvSpPr>
          <p:spPr>
            <a:xfrm>
              <a:off x="2656907" y="2439293"/>
              <a:ext cx="332757" cy="332343"/>
            </a:xfrm>
            <a:custGeom>
              <a:avLst/>
              <a:gdLst/>
              <a:ahLst/>
              <a:cxnLst/>
              <a:rect l="l" t="t" r="r" b="b"/>
              <a:pathLst>
                <a:path w="10455" h="10442" extrusionOk="0">
                  <a:moveTo>
                    <a:pt x="5383" y="893"/>
                  </a:moveTo>
                  <a:cubicBezTo>
                    <a:pt x="7645" y="977"/>
                    <a:pt x="9454" y="2798"/>
                    <a:pt x="9550" y="5060"/>
                  </a:cubicBezTo>
                  <a:lnTo>
                    <a:pt x="9145" y="5060"/>
                  </a:lnTo>
                  <a:cubicBezTo>
                    <a:pt x="9050" y="5060"/>
                    <a:pt x="8978" y="5132"/>
                    <a:pt x="8978" y="5227"/>
                  </a:cubicBezTo>
                  <a:cubicBezTo>
                    <a:pt x="8978" y="5310"/>
                    <a:pt x="9050" y="5382"/>
                    <a:pt x="9145" y="5382"/>
                  </a:cubicBezTo>
                  <a:lnTo>
                    <a:pt x="9550" y="5382"/>
                  </a:lnTo>
                  <a:cubicBezTo>
                    <a:pt x="9454" y="7644"/>
                    <a:pt x="7645" y="9466"/>
                    <a:pt x="5383" y="9549"/>
                  </a:cubicBezTo>
                  <a:lnTo>
                    <a:pt x="5383" y="9156"/>
                  </a:lnTo>
                  <a:cubicBezTo>
                    <a:pt x="5383" y="9061"/>
                    <a:pt x="5311" y="8989"/>
                    <a:pt x="5216" y="8989"/>
                  </a:cubicBezTo>
                  <a:cubicBezTo>
                    <a:pt x="5121" y="8989"/>
                    <a:pt x="5049" y="9061"/>
                    <a:pt x="5049" y="9156"/>
                  </a:cubicBezTo>
                  <a:lnTo>
                    <a:pt x="5049" y="9549"/>
                  </a:lnTo>
                  <a:cubicBezTo>
                    <a:pt x="2787" y="9466"/>
                    <a:pt x="977" y="7644"/>
                    <a:pt x="882" y="5382"/>
                  </a:cubicBezTo>
                  <a:lnTo>
                    <a:pt x="1287" y="5382"/>
                  </a:lnTo>
                  <a:cubicBezTo>
                    <a:pt x="1382" y="5382"/>
                    <a:pt x="1453" y="5310"/>
                    <a:pt x="1453" y="5227"/>
                  </a:cubicBezTo>
                  <a:cubicBezTo>
                    <a:pt x="1453" y="5132"/>
                    <a:pt x="1382" y="5060"/>
                    <a:pt x="1287" y="5060"/>
                  </a:cubicBezTo>
                  <a:lnTo>
                    <a:pt x="882" y="5060"/>
                  </a:lnTo>
                  <a:cubicBezTo>
                    <a:pt x="977" y="2798"/>
                    <a:pt x="2787" y="977"/>
                    <a:pt x="5049" y="893"/>
                  </a:cubicBezTo>
                  <a:lnTo>
                    <a:pt x="5049" y="1286"/>
                  </a:lnTo>
                  <a:cubicBezTo>
                    <a:pt x="5049" y="1381"/>
                    <a:pt x="5121" y="1453"/>
                    <a:pt x="5216" y="1453"/>
                  </a:cubicBezTo>
                  <a:cubicBezTo>
                    <a:pt x="5311" y="1453"/>
                    <a:pt x="5383" y="1381"/>
                    <a:pt x="5383" y="1286"/>
                  </a:cubicBezTo>
                  <a:lnTo>
                    <a:pt x="5383" y="893"/>
                  </a:lnTo>
                  <a:close/>
                  <a:moveTo>
                    <a:pt x="5228" y="0"/>
                  </a:moveTo>
                  <a:cubicBezTo>
                    <a:pt x="5144" y="0"/>
                    <a:pt x="5061" y="72"/>
                    <a:pt x="5061" y="167"/>
                  </a:cubicBezTo>
                  <a:lnTo>
                    <a:pt x="5061" y="560"/>
                  </a:lnTo>
                  <a:cubicBezTo>
                    <a:pt x="2620" y="655"/>
                    <a:pt x="656" y="2620"/>
                    <a:pt x="572" y="5060"/>
                  </a:cubicBezTo>
                  <a:lnTo>
                    <a:pt x="168" y="5060"/>
                  </a:lnTo>
                  <a:cubicBezTo>
                    <a:pt x="84" y="5060"/>
                    <a:pt x="1" y="5132"/>
                    <a:pt x="1" y="5227"/>
                  </a:cubicBezTo>
                  <a:cubicBezTo>
                    <a:pt x="1" y="5310"/>
                    <a:pt x="84" y="5382"/>
                    <a:pt x="168" y="5382"/>
                  </a:cubicBezTo>
                  <a:lnTo>
                    <a:pt x="572" y="5382"/>
                  </a:lnTo>
                  <a:cubicBezTo>
                    <a:pt x="656" y="7823"/>
                    <a:pt x="2620" y="9787"/>
                    <a:pt x="5061" y="9882"/>
                  </a:cubicBezTo>
                  <a:lnTo>
                    <a:pt x="5061" y="10287"/>
                  </a:lnTo>
                  <a:cubicBezTo>
                    <a:pt x="5061" y="10371"/>
                    <a:pt x="5144" y="10442"/>
                    <a:pt x="5228" y="10442"/>
                  </a:cubicBezTo>
                  <a:cubicBezTo>
                    <a:pt x="5323" y="10442"/>
                    <a:pt x="5394" y="10371"/>
                    <a:pt x="5394" y="10287"/>
                  </a:cubicBezTo>
                  <a:lnTo>
                    <a:pt x="5394" y="9882"/>
                  </a:lnTo>
                  <a:cubicBezTo>
                    <a:pt x="7835" y="9787"/>
                    <a:pt x="9800" y="7823"/>
                    <a:pt x="9883" y="5382"/>
                  </a:cubicBezTo>
                  <a:lnTo>
                    <a:pt x="10288" y="5382"/>
                  </a:lnTo>
                  <a:cubicBezTo>
                    <a:pt x="10383" y="5382"/>
                    <a:pt x="10455" y="5310"/>
                    <a:pt x="10455" y="5227"/>
                  </a:cubicBezTo>
                  <a:cubicBezTo>
                    <a:pt x="10455" y="5132"/>
                    <a:pt x="10383" y="5060"/>
                    <a:pt x="10288" y="5060"/>
                  </a:cubicBezTo>
                  <a:lnTo>
                    <a:pt x="9883" y="5060"/>
                  </a:lnTo>
                  <a:cubicBezTo>
                    <a:pt x="9800" y="2620"/>
                    <a:pt x="7835" y="655"/>
                    <a:pt x="5394" y="560"/>
                  </a:cubicBezTo>
                  <a:lnTo>
                    <a:pt x="5394" y="167"/>
                  </a:lnTo>
                  <a:cubicBezTo>
                    <a:pt x="5394" y="72"/>
                    <a:pt x="5323" y="0"/>
                    <a:pt x="5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8514;p57">
            <a:extLst>
              <a:ext uri="{FF2B5EF4-FFF2-40B4-BE49-F238E27FC236}">
                <a16:creationId xmlns:a16="http://schemas.microsoft.com/office/drawing/2014/main" id="{0584823A-1D84-714C-940F-4D99BF8FA71A}"/>
              </a:ext>
            </a:extLst>
          </p:cNvPr>
          <p:cNvGrpSpPr/>
          <p:nvPr/>
        </p:nvGrpSpPr>
        <p:grpSpPr>
          <a:xfrm>
            <a:off x="5278456" y="2905417"/>
            <a:ext cx="399435" cy="365698"/>
            <a:chOff x="1731523" y="2422616"/>
            <a:chExt cx="399435" cy="365698"/>
          </a:xfrm>
          <a:solidFill>
            <a:schemeClr val="accent1"/>
          </a:solidFill>
        </p:grpSpPr>
        <p:sp>
          <p:nvSpPr>
            <p:cNvPr id="516" name="Google Shape;8515;p57">
              <a:extLst>
                <a:ext uri="{FF2B5EF4-FFF2-40B4-BE49-F238E27FC236}">
                  <a16:creationId xmlns:a16="http://schemas.microsoft.com/office/drawing/2014/main" id="{31733EBD-1E7F-1646-BA3B-7C3C5E56AB49}"/>
                </a:ext>
              </a:extLst>
            </p:cNvPr>
            <p:cNvSpPr/>
            <p:nvPr/>
          </p:nvSpPr>
          <p:spPr>
            <a:xfrm>
              <a:off x="1865294" y="2725009"/>
              <a:ext cx="43604" cy="4360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79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79" y="370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48" y="1370"/>
                    <a:pt x="1370" y="1048"/>
                    <a:pt x="1370" y="679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516;p57">
              <a:extLst>
                <a:ext uri="{FF2B5EF4-FFF2-40B4-BE49-F238E27FC236}">
                  <a16:creationId xmlns:a16="http://schemas.microsoft.com/office/drawing/2014/main" id="{DFA25061-BD6A-4542-9D79-2D1B456B6A3A}"/>
                </a:ext>
              </a:extLst>
            </p:cNvPr>
            <p:cNvSpPr/>
            <p:nvPr/>
          </p:nvSpPr>
          <p:spPr>
            <a:xfrm>
              <a:off x="2005876" y="2725009"/>
              <a:ext cx="43636" cy="43604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80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80" y="370"/>
                  </a:cubicBezTo>
                  <a:close/>
                  <a:moveTo>
                    <a:pt x="680" y="1"/>
                  </a:moveTo>
                  <a:cubicBezTo>
                    <a:pt x="311" y="1"/>
                    <a:pt x="1" y="310"/>
                    <a:pt x="1" y="679"/>
                  </a:cubicBezTo>
                  <a:cubicBezTo>
                    <a:pt x="1" y="1072"/>
                    <a:pt x="311" y="1370"/>
                    <a:pt x="680" y="1370"/>
                  </a:cubicBezTo>
                  <a:cubicBezTo>
                    <a:pt x="1061" y="1370"/>
                    <a:pt x="1370" y="1048"/>
                    <a:pt x="1370" y="679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517;p57">
              <a:extLst>
                <a:ext uri="{FF2B5EF4-FFF2-40B4-BE49-F238E27FC236}">
                  <a16:creationId xmlns:a16="http://schemas.microsoft.com/office/drawing/2014/main" id="{51D54F61-3EDA-3B4E-821C-FE0D7748627D}"/>
                </a:ext>
              </a:extLst>
            </p:cNvPr>
            <p:cNvSpPr/>
            <p:nvPr/>
          </p:nvSpPr>
          <p:spPr>
            <a:xfrm>
              <a:off x="1731523" y="2422616"/>
              <a:ext cx="399435" cy="365698"/>
            </a:xfrm>
            <a:custGeom>
              <a:avLst/>
              <a:gdLst/>
              <a:ahLst/>
              <a:cxnLst/>
              <a:rect l="l" t="t" r="r" b="b"/>
              <a:pathLst>
                <a:path w="12550" h="11490" extrusionOk="0">
                  <a:moveTo>
                    <a:pt x="4323" y="2143"/>
                  </a:moveTo>
                  <a:lnTo>
                    <a:pt x="4323" y="3215"/>
                  </a:lnTo>
                  <a:lnTo>
                    <a:pt x="3585" y="3215"/>
                  </a:lnTo>
                  <a:lnTo>
                    <a:pt x="3216" y="2143"/>
                  </a:lnTo>
                  <a:close/>
                  <a:moveTo>
                    <a:pt x="5787" y="2143"/>
                  </a:moveTo>
                  <a:lnTo>
                    <a:pt x="5787" y="3215"/>
                  </a:lnTo>
                  <a:lnTo>
                    <a:pt x="4692" y="3215"/>
                  </a:lnTo>
                  <a:lnTo>
                    <a:pt x="4692" y="2143"/>
                  </a:lnTo>
                  <a:close/>
                  <a:moveTo>
                    <a:pt x="7252" y="2143"/>
                  </a:moveTo>
                  <a:lnTo>
                    <a:pt x="7252" y="3215"/>
                  </a:lnTo>
                  <a:lnTo>
                    <a:pt x="6144" y="3215"/>
                  </a:lnTo>
                  <a:lnTo>
                    <a:pt x="6144" y="2143"/>
                  </a:lnTo>
                  <a:close/>
                  <a:moveTo>
                    <a:pt x="8704" y="2143"/>
                  </a:moveTo>
                  <a:lnTo>
                    <a:pt x="8704" y="3215"/>
                  </a:lnTo>
                  <a:lnTo>
                    <a:pt x="7609" y="3215"/>
                  </a:lnTo>
                  <a:lnTo>
                    <a:pt x="7609" y="2143"/>
                  </a:lnTo>
                  <a:close/>
                  <a:moveTo>
                    <a:pt x="10169" y="2143"/>
                  </a:moveTo>
                  <a:lnTo>
                    <a:pt x="10169" y="3215"/>
                  </a:lnTo>
                  <a:lnTo>
                    <a:pt x="9061" y="3215"/>
                  </a:lnTo>
                  <a:lnTo>
                    <a:pt x="9061" y="2143"/>
                  </a:lnTo>
                  <a:close/>
                  <a:moveTo>
                    <a:pt x="11050" y="2143"/>
                  </a:moveTo>
                  <a:lnTo>
                    <a:pt x="10788" y="3215"/>
                  </a:lnTo>
                  <a:lnTo>
                    <a:pt x="10538" y="3215"/>
                  </a:lnTo>
                  <a:lnTo>
                    <a:pt x="10538" y="2143"/>
                  </a:lnTo>
                  <a:close/>
                  <a:moveTo>
                    <a:pt x="10716" y="3572"/>
                  </a:moveTo>
                  <a:lnTo>
                    <a:pt x="10538" y="4334"/>
                  </a:lnTo>
                  <a:lnTo>
                    <a:pt x="10538" y="3572"/>
                  </a:lnTo>
                  <a:close/>
                  <a:moveTo>
                    <a:pt x="4323" y="3572"/>
                  </a:moveTo>
                  <a:lnTo>
                    <a:pt x="4323" y="4680"/>
                  </a:lnTo>
                  <a:lnTo>
                    <a:pt x="4108" y="4680"/>
                  </a:lnTo>
                  <a:lnTo>
                    <a:pt x="3727" y="3572"/>
                  </a:lnTo>
                  <a:close/>
                  <a:moveTo>
                    <a:pt x="5787" y="3572"/>
                  </a:moveTo>
                  <a:lnTo>
                    <a:pt x="5787" y="4680"/>
                  </a:lnTo>
                  <a:lnTo>
                    <a:pt x="4692" y="4680"/>
                  </a:lnTo>
                  <a:lnTo>
                    <a:pt x="4692" y="3572"/>
                  </a:lnTo>
                  <a:close/>
                  <a:moveTo>
                    <a:pt x="7252" y="3572"/>
                  </a:moveTo>
                  <a:lnTo>
                    <a:pt x="7252" y="4680"/>
                  </a:lnTo>
                  <a:lnTo>
                    <a:pt x="6144" y="4680"/>
                  </a:lnTo>
                  <a:lnTo>
                    <a:pt x="6144" y="3572"/>
                  </a:lnTo>
                  <a:close/>
                  <a:moveTo>
                    <a:pt x="8704" y="3572"/>
                  </a:moveTo>
                  <a:lnTo>
                    <a:pt x="8704" y="4680"/>
                  </a:lnTo>
                  <a:lnTo>
                    <a:pt x="7609" y="4680"/>
                  </a:lnTo>
                  <a:lnTo>
                    <a:pt x="7609" y="3572"/>
                  </a:lnTo>
                  <a:close/>
                  <a:moveTo>
                    <a:pt x="10169" y="3572"/>
                  </a:moveTo>
                  <a:lnTo>
                    <a:pt x="10169" y="4680"/>
                  </a:lnTo>
                  <a:lnTo>
                    <a:pt x="9061" y="4680"/>
                  </a:lnTo>
                  <a:lnTo>
                    <a:pt x="9061" y="3572"/>
                  </a:lnTo>
                  <a:close/>
                  <a:moveTo>
                    <a:pt x="4335" y="5037"/>
                  </a:moveTo>
                  <a:lnTo>
                    <a:pt x="4335" y="5275"/>
                  </a:lnTo>
                  <a:lnTo>
                    <a:pt x="4239" y="5037"/>
                  </a:lnTo>
                  <a:close/>
                  <a:moveTo>
                    <a:pt x="5787" y="5037"/>
                  </a:moveTo>
                  <a:lnTo>
                    <a:pt x="5787" y="5894"/>
                  </a:lnTo>
                  <a:cubicBezTo>
                    <a:pt x="5706" y="5890"/>
                    <a:pt x="5631" y="5889"/>
                    <a:pt x="5561" y="5889"/>
                  </a:cubicBezTo>
                  <a:cubicBezTo>
                    <a:pt x="5443" y="5889"/>
                    <a:pt x="5341" y="5892"/>
                    <a:pt x="5248" y="5892"/>
                  </a:cubicBezTo>
                  <a:cubicBezTo>
                    <a:pt x="5036" y="5892"/>
                    <a:pt x="4874" y="5875"/>
                    <a:pt x="4692" y="5763"/>
                  </a:cubicBezTo>
                  <a:lnTo>
                    <a:pt x="4692" y="5037"/>
                  </a:lnTo>
                  <a:close/>
                  <a:moveTo>
                    <a:pt x="7252" y="5037"/>
                  </a:moveTo>
                  <a:lnTo>
                    <a:pt x="7252" y="5894"/>
                  </a:lnTo>
                  <a:lnTo>
                    <a:pt x="6144" y="5894"/>
                  </a:lnTo>
                  <a:lnTo>
                    <a:pt x="6144" y="5037"/>
                  </a:lnTo>
                  <a:close/>
                  <a:moveTo>
                    <a:pt x="8704" y="5037"/>
                  </a:moveTo>
                  <a:lnTo>
                    <a:pt x="8704" y="5894"/>
                  </a:lnTo>
                  <a:lnTo>
                    <a:pt x="7609" y="5894"/>
                  </a:lnTo>
                  <a:lnTo>
                    <a:pt x="7609" y="5037"/>
                  </a:lnTo>
                  <a:close/>
                  <a:moveTo>
                    <a:pt x="10169" y="5037"/>
                  </a:moveTo>
                  <a:lnTo>
                    <a:pt x="10169" y="5894"/>
                  </a:lnTo>
                  <a:lnTo>
                    <a:pt x="9061" y="5894"/>
                  </a:lnTo>
                  <a:lnTo>
                    <a:pt x="9061" y="5037"/>
                  </a:lnTo>
                  <a:close/>
                  <a:moveTo>
                    <a:pt x="4882" y="9240"/>
                  </a:moveTo>
                  <a:cubicBezTo>
                    <a:pt x="5406" y="9240"/>
                    <a:pt x="5823" y="9680"/>
                    <a:pt x="5823" y="10180"/>
                  </a:cubicBezTo>
                  <a:cubicBezTo>
                    <a:pt x="5823" y="10704"/>
                    <a:pt x="5406" y="11121"/>
                    <a:pt x="4882" y="11121"/>
                  </a:cubicBezTo>
                  <a:cubicBezTo>
                    <a:pt x="4359" y="11121"/>
                    <a:pt x="3942" y="10704"/>
                    <a:pt x="3942" y="10180"/>
                  </a:cubicBezTo>
                  <a:cubicBezTo>
                    <a:pt x="3942" y="9656"/>
                    <a:pt x="4359" y="9240"/>
                    <a:pt x="4882" y="9240"/>
                  </a:cubicBezTo>
                  <a:close/>
                  <a:moveTo>
                    <a:pt x="9300" y="9240"/>
                  </a:moveTo>
                  <a:cubicBezTo>
                    <a:pt x="9823" y="9263"/>
                    <a:pt x="10240" y="9680"/>
                    <a:pt x="10240" y="10180"/>
                  </a:cubicBezTo>
                  <a:cubicBezTo>
                    <a:pt x="10240" y="10704"/>
                    <a:pt x="9823" y="11121"/>
                    <a:pt x="9300" y="11121"/>
                  </a:cubicBezTo>
                  <a:cubicBezTo>
                    <a:pt x="8788" y="11121"/>
                    <a:pt x="8371" y="10704"/>
                    <a:pt x="8371" y="10180"/>
                  </a:cubicBezTo>
                  <a:cubicBezTo>
                    <a:pt x="8371" y="9656"/>
                    <a:pt x="8788" y="9240"/>
                    <a:pt x="9300" y="9240"/>
                  </a:cubicBezTo>
                  <a:close/>
                  <a:moveTo>
                    <a:pt x="668" y="0"/>
                  </a:moveTo>
                  <a:cubicBezTo>
                    <a:pt x="298" y="0"/>
                    <a:pt x="1" y="298"/>
                    <a:pt x="1" y="667"/>
                  </a:cubicBezTo>
                  <a:cubicBezTo>
                    <a:pt x="1" y="1048"/>
                    <a:pt x="298" y="1346"/>
                    <a:pt x="668" y="1346"/>
                  </a:cubicBezTo>
                  <a:lnTo>
                    <a:pt x="1489" y="1346"/>
                  </a:lnTo>
                  <a:lnTo>
                    <a:pt x="2513" y="4227"/>
                  </a:lnTo>
                  <a:cubicBezTo>
                    <a:pt x="2540" y="4299"/>
                    <a:pt x="2608" y="4351"/>
                    <a:pt x="2681" y="4351"/>
                  </a:cubicBezTo>
                  <a:cubicBezTo>
                    <a:pt x="2704" y="4351"/>
                    <a:pt x="2728" y="4346"/>
                    <a:pt x="2751" y="4334"/>
                  </a:cubicBezTo>
                  <a:cubicBezTo>
                    <a:pt x="2846" y="4299"/>
                    <a:pt x="2906" y="4203"/>
                    <a:pt x="2858" y="4096"/>
                  </a:cubicBezTo>
                  <a:cubicBezTo>
                    <a:pt x="1858" y="1262"/>
                    <a:pt x="1822" y="1143"/>
                    <a:pt x="1822" y="1143"/>
                  </a:cubicBezTo>
                  <a:cubicBezTo>
                    <a:pt x="1775" y="1048"/>
                    <a:pt x="1668" y="965"/>
                    <a:pt x="1549" y="965"/>
                  </a:cubicBezTo>
                  <a:lnTo>
                    <a:pt x="668" y="965"/>
                  </a:lnTo>
                  <a:cubicBezTo>
                    <a:pt x="513" y="965"/>
                    <a:pt x="370" y="834"/>
                    <a:pt x="370" y="667"/>
                  </a:cubicBezTo>
                  <a:cubicBezTo>
                    <a:pt x="370" y="500"/>
                    <a:pt x="513" y="369"/>
                    <a:pt x="668" y="369"/>
                  </a:cubicBezTo>
                  <a:lnTo>
                    <a:pt x="1549" y="369"/>
                  </a:lnTo>
                  <a:cubicBezTo>
                    <a:pt x="1906" y="369"/>
                    <a:pt x="2215" y="584"/>
                    <a:pt x="2370" y="905"/>
                  </a:cubicBezTo>
                  <a:cubicBezTo>
                    <a:pt x="2596" y="1524"/>
                    <a:pt x="3811" y="5001"/>
                    <a:pt x="4001" y="5525"/>
                  </a:cubicBezTo>
                  <a:cubicBezTo>
                    <a:pt x="4144" y="5894"/>
                    <a:pt x="4573" y="6251"/>
                    <a:pt x="5109" y="6251"/>
                  </a:cubicBezTo>
                  <a:lnTo>
                    <a:pt x="11717" y="6251"/>
                  </a:lnTo>
                  <a:cubicBezTo>
                    <a:pt x="11883" y="6251"/>
                    <a:pt x="12014" y="6382"/>
                    <a:pt x="12014" y="6549"/>
                  </a:cubicBezTo>
                  <a:cubicBezTo>
                    <a:pt x="12014" y="6715"/>
                    <a:pt x="11883" y="6846"/>
                    <a:pt x="11717" y="6846"/>
                  </a:cubicBezTo>
                  <a:lnTo>
                    <a:pt x="5109" y="6846"/>
                  </a:lnTo>
                  <a:cubicBezTo>
                    <a:pt x="4394" y="6846"/>
                    <a:pt x="3739" y="6418"/>
                    <a:pt x="3466" y="5763"/>
                  </a:cubicBezTo>
                  <a:lnTo>
                    <a:pt x="3096" y="4715"/>
                  </a:lnTo>
                  <a:cubicBezTo>
                    <a:pt x="3078" y="4652"/>
                    <a:pt x="3013" y="4603"/>
                    <a:pt x="2936" y="4603"/>
                  </a:cubicBezTo>
                  <a:cubicBezTo>
                    <a:pt x="2911" y="4603"/>
                    <a:pt x="2885" y="4608"/>
                    <a:pt x="2858" y="4620"/>
                  </a:cubicBezTo>
                  <a:cubicBezTo>
                    <a:pt x="2751" y="4656"/>
                    <a:pt x="2715" y="4751"/>
                    <a:pt x="2751" y="4858"/>
                  </a:cubicBezTo>
                  <a:cubicBezTo>
                    <a:pt x="3049" y="5596"/>
                    <a:pt x="3073" y="5942"/>
                    <a:pt x="3406" y="6406"/>
                  </a:cubicBezTo>
                  <a:lnTo>
                    <a:pt x="3013" y="7001"/>
                  </a:lnTo>
                  <a:cubicBezTo>
                    <a:pt x="2394" y="7894"/>
                    <a:pt x="2930" y="9097"/>
                    <a:pt x="3989" y="9240"/>
                  </a:cubicBezTo>
                  <a:cubicBezTo>
                    <a:pt x="3144" y="10049"/>
                    <a:pt x="3692" y="11490"/>
                    <a:pt x="4870" y="11490"/>
                  </a:cubicBezTo>
                  <a:cubicBezTo>
                    <a:pt x="6025" y="11490"/>
                    <a:pt x="6597" y="10061"/>
                    <a:pt x="5763" y="9251"/>
                  </a:cubicBezTo>
                  <a:lnTo>
                    <a:pt x="8383" y="9251"/>
                  </a:lnTo>
                  <a:cubicBezTo>
                    <a:pt x="7549" y="10061"/>
                    <a:pt x="8109" y="11490"/>
                    <a:pt x="9276" y="11490"/>
                  </a:cubicBezTo>
                  <a:cubicBezTo>
                    <a:pt x="10431" y="11490"/>
                    <a:pt x="11002" y="10061"/>
                    <a:pt x="10169" y="9251"/>
                  </a:cubicBezTo>
                  <a:lnTo>
                    <a:pt x="10407" y="9251"/>
                  </a:lnTo>
                  <a:cubicBezTo>
                    <a:pt x="10776" y="9251"/>
                    <a:pt x="11074" y="8954"/>
                    <a:pt x="11074" y="8585"/>
                  </a:cubicBezTo>
                  <a:cubicBezTo>
                    <a:pt x="11074" y="8216"/>
                    <a:pt x="10776" y="7918"/>
                    <a:pt x="10407" y="7918"/>
                  </a:cubicBezTo>
                  <a:lnTo>
                    <a:pt x="8788" y="7918"/>
                  </a:lnTo>
                  <a:cubicBezTo>
                    <a:pt x="8680" y="7918"/>
                    <a:pt x="8609" y="7989"/>
                    <a:pt x="8609" y="8097"/>
                  </a:cubicBezTo>
                  <a:cubicBezTo>
                    <a:pt x="8609" y="8204"/>
                    <a:pt x="8680" y="8275"/>
                    <a:pt x="8788" y="8275"/>
                  </a:cubicBezTo>
                  <a:lnTo>
                    <a:pt x="10431" y="8275"/>
                  </a:lnTo>
                  <a:cubicBezTo>
                    <a:pt x="10597" y="8275"/>
                    <a:pt x="10728" y="8406"/>
                    <a:pt x="10728" y="8573"/>
                  </a:cubicBezTo>
                  <a:cubicBezTo>
                    <a:pt x="10728" y="8740"/>
                    <a:pt x="10597" y="8871"/>
                    <a:pt x="10431" y="8871"/>
                  </a:cubicBezTo>
                  <a:lnTo>
                    <a:pt x="4204" y="8871"/>
                  </a:lnTo>
                  <a:cubicBezTo>
                    <a:pt x="3323" y="8871"/>
                    <a:pt x="2811" y="7882"/>
                    <a:pt x="3311" y="7168"/>
                  </a:cubicBezTo>
                  <a:lnTo>
                    <a:pt x="3668" y="6656"/>
                  </a:lnTo>
                  <a:cubicBezTo>
                    <a:pt x="3811" y="6787"/>
                    <a:pt x="3978" y="6906"/>
                    <a:pt x="4168" y="7001"/>
                  </a:cubicBezTo>
                  <a:lnTo>
                    <a:pt x="3799" y="7537"/>
                  </a:lnTo>
                  <a:cubicBezTo>
                    <a:pt x="3573" y="7847"/>
                    <a:pt x="3799" y="8275"/>
                    <a:pt x="4180" y="8275"/>
                  </a:cubicBezTo>
                  <a:lnTo>
                    <a:pt x="8085" y="8275"/>
                  </a:lnTo>
                  <a:cubicBezTo>
                    <a:pt x="8192" y="8275"/>
                    <a:pt x="8264" y="8204"/>
                    <a:pt x="8264" y="8097"/>
                  </a:cubicBezTo>
                  <a:cubicBezTo>
                    <a:pt x="8264" y="7989"/>
                    <a:pt x="8192" y="7918"/>
                    <a:pt x="8085" y="7918"/>
                  </a:cubicBezTo>
                  <a:lnTo>
                    <a:pt x="4180" y="7918"/>
                  </a:lnTo>
                  <a:cubicBezTo>
                    <a:pt x="4097" y="7918"/>
                    <a:pt x="4037" y="7811"/>
                    <a:pt x="4097" y="7739"/>
                  </a:cubicBezTo>
                  <a:lnTo>
                    <a:pt x="4513" y="7132"/>
                  </a:lnTo>
                  <a:cubicBezTo>
                    <a:pt x="4753" y="7201"/>
                    <a:pt x="4820" y="7217"/>
                    <a:pt x="5587" y="7217"/>
                  </a:cubicBezTo>
                  <a:cubicBezTo>
                    <a:pt x="6309" y="7217"/>
                    <a:pt x="7651" y="7202"/>
                    <a:pt x="10341" y="7202"/>
                  </a:cubicBezTo>
                  <a:cubicBezTo>
                    <a:pt x="10765" y="7202"/>
                    <a:pt x="11223" y="7203"/>
                    <a:pt x="11717" y="7204"/>
                  </a:cubicBezTo>
                  <a:cubicBezTo>
                    <a:pt x="12086" y="7204"/>
                    <a:pt x="12383" y="6906"/>
                    <a:pt x="12383" y="6537"/>
                  </a:cubicBezTo>
                  <a:cubicBezTo>
                    <a:pt x="12383" y="6168"/>
                    <a:pt x="12098" y="5894"/>
                    <a:pt x="11728" y="5894"/>
                  </a:cubicBezTo>
                  <a:lnTo>
                    <a:pt x="11538" y="5894"/>
                  </a:lnTo>
                  <a:lnTo>
                    <a:pt x="12383" y="2191"/>
                  </a:lnTo>
                  <a:cubicBezTo>
                    <a:pt x="12550" y="1489"/>
                    <a:pt x="12014" y="822"/>
                    <a:pt x="11300" y="822"/>
                  </a:cubicBezTo>
                  <a:lnTo>
                    <a:pt x="7752" y="822"/>
                  </a:lnTo>
                  <a:cubicBezTo>
                    <a:pt x="7657" y="822"/>
                    <a:pt x="7573" y="893"/>
                    <a:pt x="7573" y="1000"/>
                  </a:cubicBezTo>
                  <a:cubicBezTo>
                    <a:pt x="7573" y="1108"/>
                    <a:pt x="7657" y="1179"/>
                    <a:pt x="7752" y="1179"/>
                  </a:cubicBezTo>
                  <a:lnTo>
                    <a:pt x="11300" y="1179"/>
                  </a:lnTo>
                  <a:cubicBezTo>
                    <a:pt x="11788" y="1179"/>
                    <a:pt x="12145" y="1620"/>
                    <a:pt x="12026" y="2096"/>
                  </a:cubicBezTo>
                  <a:lnTo>
                    <a:pt x="11145" y="5894"/>
                  </a:lnTo>
                  <a:lnTo>
                    <a:pt x="10526" y="5894"/>
                  </a:lnTo>
                  <a:cubicBezTo>
                    <a:pt x="10609" y="5489"/>
                    <a:pt x="11300" y="2548"/>
                    <a:pt x="11419" y="2001"/>
                  </a:cubicBezTo>
                  <a:cubicBezTo>
                    <a:pt x="11443" y="1882"/>
                    <a:pt x="11359" y="1774"/>
                    <a:pt x="11240" y="1774"/>
                  </a:cubicBezTo>
                  <a:lnTo>
                    <a:pt x="3073" y="1774"/>
                  </a:lnTo>
                  <a:lnTo>
                    <a:pt x="2858" y="1167"/>
                  </a:lnTo>
                  <a:lnTo>
                    <a:pt x="7073" y="1167"/>
                  </a:lnTo>
                  <a:cubicBezTo>
                    <a:pt x="7180" y="1167"/>
                    <a:pt x="7252" y="1084"/>
                    <a:pt x="7252" y="989"/>
                  </a:cubicBezTo>
                  <a:cubicBezTo>
                    <a:pt x="7252" y="881"/>
                    <a:pt x="7180" y="810"/>
                    <a:pt x="7073" y="810"/>
                  </a:cubicBezTo>
                  <a:lnTo>
                    <a:pt x="2727" y="810"/>
                  </a:lnTo>
                  <a:cubicBezTo>
                    <a:pt x="2561" y="346"/>
                    <a:pt x="2096" y="0"/>
                    <a:pt x="1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8518;p57">
            <a:extLst>
              <a:ext uri="{FF2B5EF4-FFF2-40B4-BE49-F238E27FC236}">
                <a16:creationId xmlns:a16="http://schemas.microsoft.com/office/drawing/2014/main" id="{7E65C0F6-9CF3-FF48-A381-359ECE46ED7B}"/>
              </a:ext>
            </a:extLst>
          </p:cNvPr>
          <p:cNvGrpSpPr/>
          <p:nvPr/>
        </p:nvGrpSpPr>
        <p:grpSpPr>
          <a:xfrm>
            <a:off x="6644174" y="2916365"/>
            <a:ext cx="344883" cy="343387"/>
            <a:chOff x="3097241" y="2433564"/>
            <a:chExt cx="344883" cy="343387"/>
          </a:xfrm>
          <a:solidFill>
            <a:schemeClr val="accent1"/>
          </a:solidFill>
        </p:grpSpPr>
        <p:sp>
          <p:nvSpPr>
            <p:cNvPr id="520" name="Google Shape;8519;p57">
              <a:extLst>
                <a:ext uri="{FF2B5EF4-FFF2-40B4-BE49-F238E27FC236}">
                  <a16:creationId xmlns:a16="http://schemas.microsoft.com/office/drawing/2014/main" id="{F65F388B-146F-454C-94C8-41CDA2EF8F65}"/>
                </a:ext>
              </a:extLst>
            </p:cNvPr>
            <p:cNvSpPr/>
            <p:nvPr/>
          </p:nvSpPr>
          <p:spPr>
            <a:xfrm>
              <a:off x="3151825" y="2465806"/>
              <a:ext cx="235746" cy="311146"/>
            </a:xfrm>
            <a:custGeom>
              <a:avLst/>
              <a:gdLst/>
              <a:ahLst/>
              <a:cxnLst/>
              <a:rect l="l" t="t" r="r" b="b"/>
              <a:pathLst>
                <a:path w="7407" h="9776" extrusionOk="0">
                  <a:moveTo>
                    <a:pt x="3703" y="322"/>
                  </a:moveTo>
                  <a:cubicBezTo>
                    <a:pt x="5573" y="322"/>
                    <a:pt x="7097" y="1846"/>
                    <a:pt x="7097" y="3715"/>
                  </a:cubicBezTo>
                  <a:cubicBezTo>
                    <a:pt x="7097" y="5239"/>
                    <a:pt x="6144" y="6728"/>
                    <a:pt x="5358" y="7704"/>
                  </a:cubicBezTo>
                  <a:cubicBezTo>
                    <a:pt x="4656" y="8573"/>
                    <a:pt x="3953" y="9192"/>
                    <a:pt x="3703" y="9418"/>
                  </a:cubicBezTo>
                  <a:cubicBezTo>
                    <a:pt x="3441" y="9192"/>
                    <a:pt x="2751" y="8573"/>
                    <a:pt x="2048" y="7704"/>
                  </a:cubicBezTo>
                  <a:cubicBezTo>
                    <a:pt x="1263" y="6728"/>
                    <a:pt x="310" y="5239"/>
                    <a:pt x="310" y="3715"/>
                  </a:cubicBezTo>
                  <a:cubicBezTo>
                    <a:pt x="310" y="1846"/>
                    <a:pt x="1822" y="322"/>
                    <a:pt x="3703" y="322"/>
                  </a:cubicBezTo>
                  <a:close/>
                  <a:moveTo>
                    <a:pt x="3703" y="1"/>
                  </a:moveTo>
                  <a:cubicBezTo>
                    <a:pt x="1667" y="1"/>
                    <a:pt x="0" y="1668"/>
                    <a:pt x="0" y="3704"/>
                  </a:cubicBezTo>
                  <a:cubicBezTo>
                    <a:pt x="0" y="4418"/>
                    <a:pt x="191" y="5192"/>
                    <a:pt x="560" y="5978"/>
                  </a:cubicBezTo>
                  <a:cubicBezTo>
                    <a:pt x="858" y="6609"/>
                    <a:pt x="1274" y="7263"/>
                    <a:pt x="1798" y="7894"/>
                  </a:cubicBezTo>
                  <a:cubicBezTo>
                    <a:pt x="2691" y="9002"/>
                    <a:pt x="3549" y="9716"/>
                    <a:pt x="3596" y="9740"/>
                  </a:cubicBezTo>
                  <a:cubicBezTo>
                    <a:pt x="3626" y="9764"/>
                    <a:pt x="3665" y="9776"/>
                    <a:pt x="3700" y="9776"/>
                  </a:cubicBezTo>
                  <a:cubicBezTo>
                    <a:pt x="3736" y="9776"/>
                    <a:pt x="3769" y="9764"/>
                    <a:pt x="3787" y="9740"/>
                  </a:cubicBezTo>
                  <a:cubicBezTo>
                    <a:pt x="3822" y="9716"/>
                    <a:pt x="4703" y="9002"/>
                    <a:pt x="5596" y="7894"/>
                  </a:cubicBezTo>
                  <a:cubicBezTo>
                    <a:pt x="6108" y="7252"/>
                    <a:pt x="6525" y="6609"/>
                    <a:pt x="6823" y="5978"/>
                  </a:cubicBezTo>
                  <a:cubicBezTo>
                    <a:pt x="7204" y="5192"/>
                    <a:pt x="7394" y="4418"/>
                    <a:pt x="7394" y="3704"/>
                  </a:cubicBezTo>
                  <a:cubicBezTo>
                    <a:pt x="7406" y="1668"/>
                    <a:pt x="5739" y="1"/>
                    <a:pt x="3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520;p57">
              <a:extLst>
                <a:ext uri="{FF2B5EF4-FFF2-40B4-BE49-F238E27FC236}">
                  <a16:creationId xmlns:a16="http://schemas.microsoft.com/office/drawing/2014/main" id="{91837FA9-CC9D-FB4C-9984-E8CDE1F9E32E}"/>
                </a:ext>
              </a:extLst>
            </p:cNvPr>
            <p:cNvSpPr/>
            <p:nvPr/>
          </p:nvSpPr>
          <p:spPr>
            <a:xfrm>
              <a:off x="3179483" y="2492732"/>
              <a:ext cx="181926" cy="181894"/>
            </a:xfrm>
            <a:custGeom>
              <a:avLst/>
              <a:gdLst/>
              <a:ahLst/>
              <a:cxnLst/>
              <a:rect l="l" t="t" r="r" b="b"/>
              <a:pathLst>
                <a:path w="5716" h="5715" extrusionOk="0">
                  <a:moveTo>
                    <a:pt x="2858" y="0"/>
                  </a:moveTo>
                  <a:cubicBezTo>
                    <a:pt x="1286" y="0"/>
                    <a:pt x="1" y="1286"/>
                    <a:pt x="1" y="2858"/>
                  </a:cubicBezTo>
                  <a:cubicBezTo>
                    <a:pt x="1" y="4441"/>
                    <a:pt x="1286" y="5715"/>
                    <a:pt x="2858" y="5715"/>
                  </a:cubicBezTo>
                  <a:cubicBezTo>
                    <a:pt x="4442" y="5715"/>
                    <a:pt x="5716" y="4429"/>
                    <a:pt x="5716" y="2858"/>
                  </a:cubicBezTo>
                  <a:cubicBezTo>
                    <a:pt x="5692" y="2131"/>
                    <a:pt x="5418" y="1429"/>
                    <a:pt x="4918" y="893"/>
                  </a:cubicBezTo>
                  <a:cubicBezTo>
                    <a:pt x="4888" y="863"/>
                    <a:pt x="4846" y="848"/>
                    <a:pt x="4805" y="848"/>
                  </a:cubicBezTo>
                  <a:cubicBezTo>
                    <a:pt x="4763" y="848"/>
                    <a:pt x="4721" y="863"/>
                    <a:pt x="4692" y="893"/>
                  </a:cubicBezTo>
                  <a:cubicBezTo>
                    <a:pt x="4632" y="953"/>
                    <a:pt x="4632" y="1060"/>
                    <a:pt x="4692" y="1119"/>
                  </a:cubicBezTo>
                  <a:cubicBezTo>
                    <a:pt x="5144" y="1595"/>
                    <a:pt x="5394" y="2215"/>
                    <a:pt x="5394" y="2869"/>
                  </a:cubicBezTo>
                  <a:cubicBezTo>
                    <a:pt x="5394" y="4274"/>
                    <a:pt x="4251" y="5417"/>
                    <a:pt x="2846" y="5417"/>
                  </a:cubicBezTo>
                  <a:cubicBezTo>
                    <a:pt x="1453" y="5417"/>
                    <a:pt x="298" y="4274"/>
                    <a:pt x="298" y="2869"/>
                  </a:cubicBezTo>
                  <a:cubicBezTo>
                    <a:pt x="298" y="1476"/>
                    <a:pt x="1453" y="333"/>
                    <a:pt x="2846" y="333"/>
                  </a:cubicBezTo>
                  <a:cubicBezTo>
                    <a:pt x="3299" y="333"/>
                    <a:pt x="3739" y="452"/>
                    <a:pt x="4132" y="667"/>
                  </a:cubicBezTo>
                  <a:cubicBezTo>
                    <a:pt x="4157" y="683"/>
                    <a:pt x="4185" y="691"/>
                    <a:pt x="4214" y="691"/>
                  </a:cubicBezTo>
                  <a:cubicBezTo>
                    <a:pt x="4269" y="691"/>
                    <a:pt x="4323" y="662"/>
                    <a:pt x="4346" y="607"/>
                  </a:cubicBezTo>
                  <a:cubicBezTo>
                    <a:pt x="4394" y="536"/>
                    <a:pt x="4370" y="429"/>
                    <a:pt x="4287" y="393"/>
                  </a:cubicBezTo>
                  <a:cubicBezTo>
                    <a:pt x="3858" y="131"/>
                    <a:pt x="3370" y="0"/>
                    <a:pt x="2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521;p57">
              <a:extLst>
                <a:ext uri="{FF2B5EF4-FFF2-40B4-BE49-F238E27FC236}">
                  <a16:creationId xmlns:a16="http://schemas.microsoft.com/office/drawing/2014/main" id="{E33F2A26-B613-E64D-888F-602C07645A95}"/>
                </a:ext>
              </a:extLst>
            </p:cNvPr>
            <p:cNvSpPr/>
            <p:nvPr/>
          </p:nvSpPr>
          <p:spPr>
            <a:xfrm>
              <a:off x="3242024" y="2524941"/>
              <a:ext cx="54202" cy="117857"/>
            </a:xfrm>
            <a:custGeom>
              <a:avLst/>
              <a:gdLst/>
              <a:ahLst/>
              <a:cxnLst/>
              <a:rect l="l" t="t" r="r" b="b"/>
              <a:pathLst>
                <a:path w="1703" h="3703" extrusionOk="0">
                  <a:moveTo>
                    <a:pt x="857" y="0"/>
                  </a:moveTo>
                  <a:cubicBezTo>
                    <a:pt x="762" y="0"/>
                    <a:pt x="691" y="71"/>
                    <a:pt x="691" y="167"/>
                  </a:cubicBezTo>
                  <a:lnTo>
                    <a:pt x="691" y="524"/>
                  </a:lnTo>
                  <a:cubicBezTo>
                    <a:pt x="322" y="560"/>
                    <a:pt x="24" y="881"/>
                    <a:pt x="24" y="1262"/>
                  </a:cubicBezTo>
                  <a:cubicBezTo>
                    <a:pt x="24" y="1679"/>
                    <a:pt x="357" y="2012"/>
                    <a:pt x="762" y="2012"/>
                  </a:cubicBezTo>
                  <a:lnTo>
                    <a:pt x="929" y="2012"/>
                  </a:lnTo>
                  <a:cubicBezTo>
                    <a:pt x="1167" y="2012"/>
                    <a:pt x="1357" y="2203"/>
                    <a:pt x="1357" y="2441"/>
                  </a:cubicBezTo>
                  <a:cubicBezTo>
                    <a:pt x="1357" y="2679"/>
                    <a:pt x="1167" y="2869"/>
                    <a:pt x="929" y="2869"/>
                  </a:cubicBezTo>
                  <a:lnTo>
                    <a:pt x="679" y="2869"/>
                  </a:lnTo>
                  <a:cubicBezTo>
                    <a:pt x="476" y="2869"/>
                    <a:pt x="334" y="2703"/>
                    <a:pt x="334" y="2524"/>
                  </a:cubicBezTo>
                  <a:cubicBezTo>
                    <a:pt x="334" y="2441"/>
                    <a:pt x="262" y="2369"/>
                    <a:pt x="167" y="2369"/>
                  </a:cubicBezTo>
                  <a:cubicBezTo>
                    <a:pt x="83" y="2369"/>
                    <a:pt x="0" y="2441"/>
                    <a:pt x="0" y="2524"/>
                  </a:cubicBezTo>
                  <a:cubicBezTo>
                    <a:pt x="0" y="2905"/>
                    <a:pt x="298" y="3203"/>
                    <a:pt x="679" y="3203"/>
                  </a:cubicBezTo>
                  <a:lnTo>
                    <a:pt x="691" y="3203"/>
                  </a:lnTo>
                  <a:lnTo>
                    <a:pt x="691" y="3536"/>
                  </a:lnTo>
                  <a:cubicBezTo>
                    <a:pt x="691" y="3631"/>
                    <a:pt x="762" y="3703"/>
                    <a:pt x="857" y="3703"/>
                  </a:cubicBezTo>
                  <a:cubicBezTo>
                    <a:pt x="941" y="3703"/>
                    <a:pt x="1012" y="3631"/>
                    <a:pt x="1012" y="3536"/>
                  </a:cubicBezTo>
                  <a:lnTo>
                    <a:pt x="1012" y="3179"/>
                  </a:lnTo>
                  <a:cubicBezTo>
                    <a:pt x="1393" y="3143"/>
                    <a:pt x="1691" y="2822"/>
                    <a:pt x="1691" y="2441"/>
                  </a:cubicBezTo>
                  <a:cubicBezTo>
                    <a:pt x="1691" y="2024"/>
                    <a:pt x="1346" y="1691"/>
                    <a:pt x="941" y="1691"/>
                  </a:cubicBezTo>
                  <a:lnTo>
                    <a:pt x="774" y="1691"/>
                  </a:lnTo>
                  <a:cubicBezTo>
                    <a:pt x="536" y="1691"/>
                    <a:pt x="345" y="1500"/>
                    <a:pt x="345" y="1262"/>
                  </a:cubicBezTo>
                  <a:cubicBezTo>
                    <a:pt x="345" y="1024"/>
                    <a:pt x="536" y="833"/>
                    <a:pt x="774" y="833"/>
                  </a:cubicBezTo>
                  <a:lnTo>
                    <a:pt x="1036" y="833"/>
                  </a:lnTo>
                  <a:cubicBezTo>
                    <a:pt x="1226" y="833"/>
                    <a:pt x="1369" y="1000"/>
                    <a:pt x="1369" y="1179"/>
                  </a:cubicBezTo>
                  <a:lnTo>
                    <a:pt x="1369" y="1345"/>
                  </a:lnTo>
                  <a:cubicBezTo>
                    <a:pt x="1393" y="1429"/>
                    <a:pt x="1453" y="1500"/>
                    <a:pt x="1536" y="1500"/>
                  </a:cubicBezTo>
                  <a:cubicBezTo>
                    <a:pt x="1631" y="1500"/>
                    <a:pt x="1703" y="1429"/>
                    <a:pt x="1703" y="1345"/>
                  </a:cubicBezTo>
                  <a:lnTo>
                    <a:pt x="1703" y="1179"/>
                  </a:lnTo>
                  <a:cubicBezTo>
                    <a:pt x="1703" y="810"/>
                    <a:pt x="1405" y="512"/>
                    <a:pt x="1036" y="512"/>
                  </a:cubicBezTo>
                  <a:lnTo>
                    <a:pt x="1012" y="512"/>
                  </a:lnTo>
                  <a:lnTo>
                    <a:pt x="1012" y="167"/>
                  </a:lnTo>
                  <a:cubicBezTo>
                    <a:pt x="1012" y="71"/>
                    <a:pt x="941" y="0"/>
                    <a:pt x="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522;p57">
              <a:extLst>
                <a:ext uri="{FF2B5EF4-FFF2-40B4-BE49-F238E27FC236}">
                  <a16:creationId xmlns:a16="http://schemas.microsoft.com/office/drawing/2014/main" id="{010AE02B-0F2A-3F40-9F57-47F05510225D}"/>
                </a:ext>
              </a:extLst>
            </p:cNvPr>
            <p:cNvSpPr/>
            <p:nvPr/>
          </p:nvSpPr>
          <p:spPr>
            <a:xfrm>
              <a:off x="3390945" y="2433724"/>
              <a:ext cx="51179" cy="85934"/>
            </a:xfrm>
            <a:custGeom>
              <a:avLst/>
              <a:gdLst/>
              <a:ahLst/>
              <a:cxnLst/>
              <a:rect l="l" t="t" r="r" b="b"/>
              <a:pathLst>
                <a:path w="1608" h="2700" extrusionOk="0">
                  <a:moveTo>
                    <a:pt x="182" y="1"/>
                  </a:moveTo>
                  <a:cubicBezTo>
                    <a:pt x="134" y="1"/>
                    <a:pt x="86" y="22"/>
                    <a:pt x="48" y="68"/>
                  </a:cubicBezTo>
                  <a:cubicBezTo>
                    <a:pt x="0" y="140"/>
                    <a:pt x="12" y="235"/>
                    <a:pt x="84" y="294"/>
                  </a:cubicBezTo>
                  <a:cubicBezTo>
                    <a:pt x="834" y="794"/>
                    <a:pt x="1274" y="1628"/>
                    <a:pt x="1274" y="2545"/>
                  </a:cubicBezTo>
                  <a:cubicBezTo>
                    <a:pt x="1274" y="2628"/>
                    <a:pt x="1358" y="2699"/>
                    <a:pt x="1441" y="2699"/>
                  </a:cubicBezTo>
                  <a:cubicBezTo>
                    <a:pt x="1536" y="2699"/>
                    <a:pt x="1608" y="2628"/>
                    <a:pt x="1608" y="2545"/>
                  </a:cubicBezTo>
                  <a:cubicBezTo>
                    <a:pt x="1596" y="1533"/>
                    <a:pt x="1096" y="592"/>
                    <a:pt x="262" y="20"/>
                  </a:cubicBezTo>
                  <a:cubicBezTo>
                    <a:pt x="237" y="8"/>
                    <a:pt x="209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523;p57">
              <a:extLst>
                <a:ext uri="{FF2B5EF4-FFF2-40B4-BE49-F238E27FC236}">
                  <a16:creationId xmlns:a16="http://schemas.microsoft.com/office/drawing/2014/main" id="{199D4AD9-1E67-5745-B12C-E6A36EF30E01}"/>
                </a:ext>
              </a:extLst>
            </p:cNvPr>
            <p:cNvSpPr/>
            <p:nvPr/>
          </p:nvSpPr>
          <p:spPr>
            <a:xfrm>
              <a:off x="3360613" y="2478187"/>
              <a:ext cx="27340" cy="41471"/>
            </a:xfrm>
            <a:custGeom>
              <a:avLst/>
              <a:gdLst/>
              <a:ahLst/>
              <a:cxnLst/>
              <a:rect l="l" t="t" r="r" b="b"/>
              <a:pathLst>
                <a:path w="859" h="1303" extrusionOk="0">
                  <a:moveTo>
                    <a:pt x="177" y="1"/>
                  </a:moveTo>
                  <a:cubicBezTo>
                    <a:pt x="131" y="1"/>
                    <a:pt x="85" y="25"/>
                    <a:pt x="48" y="76"/>
                  </a:cubicBezTo>
                  <a:cubicBezTo>
                    <a:pt x="1" y="147"/>
                    <a:pt x="13" y="231"/>
                    <a:pt x="84" y="290"/>
                  </a:cubicBezTo>
                  <a:cubicBezTo>
                    <a:pt x="370" y="493"/>
                    <a:pt x="537" y="802"/>
                    <a:pt x="537" y="1148"/>
                  </a:cubicBezTo>
                  <a:cubicBezTo>
                    <a:pt x="537" y="1231"/>
                    <a:pt x="608" y="1302"/>
                    <a:pt x="703" y="1302"/>
                  </a:cubicBezTo>
                  <a:cubicBezTo>
                    <a:pt x="787" y="1302"/>
                    <a:pt x="858" y="1231"/>
                    <a:pt x="858" y="1148"/>
                  </a:cubicBezTo>
                  <a:cubicBezTo>
                    <a:pt x="858" y="683"/>
                    <a:pt x="644" y="278"/>
                    <a:pt x="263" y="28"/>
                  </a:cubicBezTo>
                  <a:cubicBezTo>
                    <a:pt x="235" y="10"/>
                    <a:pt x="206" y="1"/>
                    <a:pt x="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524;p57">
              <a:extLst>
                <a:ext uri="{FF2B5EF4-FFF2-40B4-BE49-F238E27FC236}">
                  <a16:creationId xmlns:a16="http://schemas.microsoft.com/office/drawing/2014/main" id="{282285AB-2509-3640-B028-DAFCD86DC26A}"/>
                </a:ext>
              </a:extLst>
            </p:cNvPr>
            <p:cNvSpPr/>
            <p:nvPr/>
          </p:nvSpPr>
          <p:spPr>
            <a:xfrm>
              <a:off x="3375795" y="2455939"/>
              <a:ext cx="39434" cy="63719"/>
            </a:xfrm>
            <a:custGeom>
              <a:avLst/>
              <a:gdLst/>
              <a:ahLst/>
              <a:cxnLst/>
              <a:rect l="l" t="t" r="r" b="b"/>
              <a:pathLst>
                <a:path w="1239" h="2002" extrusionOk="0">
                  <a:moveTo>
                    <a:pt x="183" y="0"/>
                  </a:moveTo>
                  <a:cubicBezTo>
                    <a:pt x="134" y="0"/>
                    <a:pt x="86" y="26"/>
                    <a:pt x="48" y="73"/>
                  </a:cubicBezTo>
                  <a:cubicBezTo>
                    <a:pt x="0" y="144"/>
                    <a:pt x="12" y="239"/>
                    <a:pt x="83" y="299"/>
                  </a:cubicBezTo>
                  <a:cubicBezTo>
                    <a:pt x="595" y="632"/>
                    <a:pt x="905" y="1216"/>
                    <a:pt x="905" y="1847"/>
                  </a:cubicBezTo>
                  <a:cubicBezTo>
                    <a:pt x="905" y="1930"/>
                    <a:pt x="976" y="2001"/>
                    <a:pt x="1072" y="2001"/>
                  </a:cubicBezTo>
                  <a:cubicBezTo>
                    <a:pt x="1155" y="2001"/>
                    <a:pt x="1238" y="1930"/>
                    <a:pt x="1238" y="1847"/>
                  </a:cubicBezTo>
                  <a:cubicBezTo>
                    <a:pt x="1238" y="1108"/>
                    <a:pt x="881" y="430"/>
                    <a:pt x="262" y="25"/>
                  </a:cubicBezTo>
                  <a:cubicBezTo>
                    <a:pt x="237" y="8"/>
                    <a:pt x="210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525;p57">
              <a:extLst>
                <a:ext uri="{FF2B5EF4-FFF2-40B4-BE49-F238E27FC236}">
                  <a16:creationId xmlns:a16="http://schemas.microsoft.com/office/drawing/2014/main" id="{7AEF3C53-492E-EE41-8522-2AC5A3A42E51}"/>
                </a:ext>
              </a:extLst>
            </p:cNvPr>
            <p:cNvSpPr/>
            <p:nvPr/>
          </p:nvSpPr>
          <p:spPr>
            <a:xfrm>
              <a:off x="3097241" y="2433564"/>
              <a:ext cx="50829" cy="85711"/>
            </a:xfrm>
            <a:custGeom>
              <a:avLst/>
              <a:gdLst/>
              <a:ahLst/>
              <a:cxnLst/>
              <a:rect l="l" t="t" r="r" b="b"/>
              <a:pathLst>
                <a:path w="1597" h="2693" extrusionOk="0">
                  <a:moveTo>
                    <a:pt x="1408" y="1"/>
                  </a:moveTo>
                  <a:cubicBezTo>
                    <a:pt x="1378" y="1"/>
                    <a:pt x="1348" y="9"/>
                    <a:pt x="1323" y="25"/>
                  </a:cubicBezTo>
                  <a:cubicBezTo>
                    <a:pt x="489" y="597"/>
                    <a:pt x="1" y="1538"/>
                    <a:pt x="1" y="2526"/>
                  </a:cubicBezTo>
                  <a:cubicBezTo>
                    <a:pt x="1" y="2621"/>
                    <a:pt x="72" y="2692"/>
                    <a:pt x="168" y="2692"/>
                  </a:cubicBezTo>
                  <a:cubicBezTo>
                    <a:pt x="251" y="2692"/>
                    <a:pt x="322" y="2621"/>
                    <a:pt x="322" y="2526"/>
                  </a:cubicBezTo>
                  <a:cubicBezTo>
                    <a:pt x="322" y="1633"/>
                    <a:pt x="775" y="787"/>
                    <a:pt x="1513" y="275"/>
                  </a:cubicBezTo>
                  <a:cubicBezTo>
                    <a:pt x="1573" y="240"/>
                    <a:pt x="1596" y="133"/>
                    <a:pt x="1549" y="73"/>
                  </a:cubicBezTo>
                  <a:cubicBezTo>
                    <a:pt x="1518" y="27"/>
                    <a:pt x="1462" y="1"/>
                    <a:pt x="1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526;p57">
              <a:extLst>
                <a:ext uri="{FF2B5EF4-FFF2-40B4-BE49-F238E27FC236}">
                  <a16:creationId xmlns:a16="http://schemas.microsoft.com/office/drawing/2014/main" id="{9D489158-31A4-3047-AD6B-11FB0263E278}"/>
                </a:ext>
              </a:extLst>
            </p:cNvPr>
            <p:cNvSpPr/>
            <p:nvPr/>
          </p:nvSpPr>
          <p:spPr>
            <a:xfrm>
              <a:off x="3151061" y="2477773"/>
              <a:ext cx="27690" cy="41503"/>
            </a:xfrm>
            <a:custGeom>
              <a:avLst/>
              <a:gdLst/>
              <a:ahLst/>
              <a:cxnLst/>
              <a:rect l="l" t="t" r="r" b="b"/>
              <a:pathLst>
                <a:path w="870" h="1304" extrusionOk="0">
                  <a:moveTo>
                    <a:pt x="681" y="1"/>
                  </a:moveTo>
                  <a:cubicBezTo>
                    <a:pt x="647" y="1"/>
                    <a:pt x="613" y="10"/>
                    <a:pt x="584" y="29"/>
                  </a:cubicBezTo>
                  <a:cubicBezTo>
                    <a:pt x="215" y="280"/>
                    <a:pt x="1" y="696"/>
                    <a:pt x="1" y="1137"/>
                  </a:cubicBezTo>
                  <a:cubicBezTo>
                    <a:pt x="1" y="1232"/>
                    <a:pt x="84" y="1303"/>
                    <a:pt x="167" y="1303"/>
                  </a:cubicBezTo>
                  <a:cubicBezTo>
                    <a:pt x="263" y="1303"/>
                    <a:pt x="334" y="1232"/>
                    <a:pt x="334" y="1137"/>
                  </a:cubicBezTo>
                  <a:cubicBezTo>
                    <a:pt x="334" y="803"/>
                    <a:pt x="501" y="482"/>
                    <a:pt x="775" y="291"/>
                  </a:cubicBezTo>
                  <a:cubicBezTo>
                    <a:pt x="834" y="244"/>
                    <a:pt x="870" y="149"/>
                    <a:pt x="810" y="65"/>
                  </a:cubicBezTo>
                  <a:cubicBezTo>
                    <a:pt x="782" y="22"/>
                    <a:pt x="732" y="1"/>
                    <a:pt x="6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527;p57">
              <a:extLst>
                <a:ext uri="{FF2B5EF4-FFF2-40B4-BE49-F238E27FC236}">
                  <a16:creationId xmlns:a16="http://schemas.microsoft.com/office/drawing/2014/main" id="{F1289C93-1CFD-8B4C-9D94-392491244A52}"/>
                </a:ext>
              </a:extLst>
            </p:cNvPr>
            <p:cNvSpPr/>
            <p:nvPr/>
          </p:nvSpPr>
          <p:spPr>
            <a:xfrm>
              <a:off x="3124167" y="2455939"/>
              <a:ext cx="39434" cy="63337"/>
            </a:xfrm>
            <a:custGeom>
              <a:avLst/>
              <a:gdLst/>
              <a:ahLst/>
              <a:cxnLst/>
              <a:rect l="l" t="t" r="r" b="b"/>
              <a:pathLst>
                <a:path w="1239" h="1990" extrusionOk="0">
                  <a:moveTo>
                    <a:pt x="1038" y="0"/>
                  </a:moveTo>
                  <a:cubicBezTo>
                    <a:pt x="1008" y="0"/>
                    <a:pt x="978" y="8"/>
                    <a:pt x="953" y="25"/>
                  </a:cubicBezTo>
                  <a:cubicBezTo>
                    <a:pt x="357" y="430"/>
                    <a:pt x="0" y="1108"/>
                    <a:pt x="0" y="1823"/>
                  </a:cubicBezTo>
                  <a:cubicBezTo>
                    <a:pt x="0" y="1918"/>
                    <a:pt x="72" y="1989"/>
                    <a:pt x="167" y="1989"/>
                  </a:cubicBezTo>
                  <a:cubicBezTo>
                    <a:pt x="250" y="1989"/>
                    <a:pt x="334" y="1918"/>
                    <a:pt x="334" y="1823"/>
                  </a:cubicBezTo>
                  <a:cubicBezTo>
                    <a:pt x="334" y="1204"/>
                    <a:pt x="643" y="632"/>
                    <a:pt x="1143" y="275"/>
                  </a:cubicBezTo>
                  <a:cubicBezTo>
                    <a:pt x="1203" y="239"/>
                    <a:pt x="1239" y="132"/>
                    <a:pt x="1179" y="73"/>
                  </a:cubicBezTo>
                  <a:cubicBezTo>
                    <a:pt x="1148" y="26"/>
                    <a:pt x="109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8528;p57">
            <a:extLst>
              <a:ext uri="{FF2B5EF4-FFF2-40B4-BE49-F238E27FC236}">
                <a16:creationId xmlns:a16="http://schemas.microsoft.com/office/drawing/2014/main" id="{C2CD2C07-0405-804B-858C-F8AA44D04B10}"/>
              </a:ext>
            </a:extLst>
          </p:cNvPr>
          <p:cNvGrpSpPr/>
          <p:nvPr/>
        </p:nvGrpSpPr>
        <p:grpSpPr>
          <a:xfrm>
            <a:off x="4825232" y="2922094"/>
            <a:ext cx="410829" cy="332343"/>
            <a:chOff x="1278299" y="2439293"/>
            <a:chExt cx="410829" cy="332343"/>
          </a:xfrm>
          <a:solidFill>
            <a:schemeClr val="accent1"/>
          </a:solidFill>
        </p:grpSpPr>
        <p:sp>
          <p:nvSpPr>
            <p:cNvPr id="530" name="Google Shape;8529;p57">
              <a:extLst>
                <a:ext uri="{FF2B5EF4-FFF2-40B4-BE49-F238E27FC236}">
                  <a16:creationId xmlns:a16="http://schemas.microsoft.com/office/drawing/2014/main" id="{1AA207BA-B652-4A44-B117-709CBB11EAF0}"/>
                </a:ext>
              </a:extLst>
            </p:cNvPr>
            <p:cNvSpPr/>
            <p:nvPr/>
          </p:nvSpPr>
          <p:spPr>
            <a:xfrm>
              <a:off x="1360159" y="2510141"/>
              <a:ext cx="245963" cy="12540"/>
            </a:xfrm>
            <a:custGeom>
              <a:avLst/>
              <a:gdLst/>
              <a:ahLst/>
              <a:cxnLst/>
              <a:rect l="l" t="t" r="r" b="b"/>
              <a:pathLst>
                <a:path w="7728" h="394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8"/>
                    <a:pt x="96" y="394"/>
                    <a:pt x="191" y="394"/>
                  </a:cubicBezTo>
                  <a:lnTo>
                    <a:pt x="7537" y="394"/>
                  </a:lnTo>
                  <a:cubicBezTo>
                    <a:pt x="7633" y="394"/>
                    <a:pt x="7728" y="298"/>
                    <a:pt x="7728" y="203"/>
                  </a:cubicBezTo>
                  <a:cubicBezTo>
                    <a:pt x="7728" y="96"/>
                    <a:pt x="7633" y="1"/>
                    <a:pt x="7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8530;p57">
              <a:extLst>
                <a:ext uri="{FF2B5EF4-FFF2-40B4-BE49-F238E27FC236}">
                  <a16:creationId xmlns:a16="http://schemas.microsoft.com/office/drawing/2014/main" id="{7D4E58F9-054A-D942-9540-3788BAA733D4}"/>
                </a:ext>
              </a:extLst>
            </p:cNvPr>
            <p:cNvSpPr/>
            <p:nvPr/>
          </p:nvSpPr>
          <p:spPr>
            <a:xfrm>
              <a:off x="1360159" y="2575706"/>
              <a:ext cx="245963" cy="12158"/>
            </a:xfrm>
            <a:custGeom>
              <a:avLst/>
              <a:gdLst/>
              <a:ahLst/>
              <a:cxnLst/>
              <a:rect l="l" t="t" r="r" b="b"/>
              <a:pathLst>
                <a:path w="7728" h="382" extrusionOk="0">
                  <a:moveTo>
                    <a:pt x="191" y="0"/>
                  </a:moveTo>
                  <a:cubicBezTo>
                    <a:pt x="96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7537" y="381"/>
                  </a:lnTo>
                  <a:cubicBezTo>
                    <a:pt x="7633" y="381"/>
                    <a:pt x="7728" y="298"/>
                    <a:pt x="7728" y="191"/>
                  </a:cubicBezTo>
                  <a:cubicBezTo>
                    <a:pt x="7728" y="84"/>
                    <a:pt x="7633" y="0"/>
                    <a:pt x="7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8531;p57">
              <a:extLst>
                <a:ext uri="{FF2B5EF4-FFF2-40B4-BE49-F238E27FC236}">
                  <a16:creationId xmlns:a16="http://schemas.microsoft.com/office/drawing/2014/main" id="{16D02DA6-2AE5-C645-AFBD-BC0BBA7FC6BE}"/>
                </a:ext>
              </a:extLst>
            </p:cNvPr>
            <p:cNvSpPr/>
            <p:nvPr/>
          </p:nvSpPr>
          <p:spPr>
            <a:xfrm>
              <a:off x="1437086" y="2618132"/>
              <a:ext cx="92873" cy="12540"/>
            </a:xfrm>
            <a:custGeom>
              <a:avLst/>
              <a:gdLst/>
              <a:ahLst/>
              <a:cxnLst/>
              <a:rect l="l" t="t" r="r" b="b"/>
              <a:pathLst>
                <a:path w="2918" h="394" extrusionOk="0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715" y="394"/>
                  </a:lnTo>
                  <a:cubicBezTo>
                    <a:pt x="2822" y="394"/>
                    <a:pt x="2918" y="299"/>
                    <a:pt x="2918" y="203"/>
                  </a:cubicBezTo>
                  <a:cubicBezTo>
                    <a:pt x="2918" y="96"/>
                    <a:pt x="2822" y="1"/>
                    <a:pt x="2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8532;p57">
              <a:extLst>
                <a:ext uri="{FF2B5EF4-FFF2-40B4-BE49-F238E27FC236}">
                  <a16:creationId xmlns:a16="http://schemas.microsoft.com/office/drawing/2014/main" id="{A0D664B0-BD09-FC43-B6C0-B34BC7A02BCB}"/>
                </a:ext>
              </a:extLst>
            </p:cNvPr>
            <p:cNvSpPr/>
            <p:nvPr/>
          </p:nvSpPr>
          <p:spPr>
            <a:xfrm>
              <a:off x="1419295" y="2543115"/>
              <a:ext cx="186827" cy="12158"/>
            </a:xfrm>
            <a:custGeom>
              <a:avLst/>
              <a:gdLst/>
              <a:ahLst/>
              <a:cxnLst/>
              <a:rect l="l" t="t" r="r" b="b"/>
              <a:pathLst>
                <a:path w="5870" h="382" extrusionOk="0">
                  <a:moveTo>
                    <a:pt x="191" y="1"/>
                  </a:moveTo>
                  <a:cubicBezTo>
                    <a:pt x="95" y="1"/>
                    <a:pt x="0" y="84"/>
                    <a:pt x="0" y="191"/>
                  </a:cubicBezTo>
                  <a:cubicBezTo>
                    <a:pt x="0" y="298"/>
                    <a:pt x="95" y="382"/>
                    <a:pt x="191" y="382"/>
                  </a:cubicBezTo>
                  <a:lnTo>
                    <a:pt x="5679" y="382"/>
                  </a:lnTo>
                  <a:cubicBezTo>
                    <a:pt x="5775" y="382"/>
                    <a:pt x="5870" y="298"/>
                    <a:pt x="5870" y="191"/>
                  </a:cubicBezTo>
                  <a:cubicBezTo>
                    <a:pt x="5870" y="84"/>
                    <a:pt x="5775" y="1"/>
                    <a:pt x="5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8533;p57">
              <a:extLst>
                <a:ext uri="{FF2B5EF4-FFF2-40B4-BE49-F238E27FC236}">
                  <a16:creationId xmlns:a16="http://schemas.microsoft.com/office/drawing/2014/main" id="{7A742DB7-7033-6B41-8553-71599F459A74}"/>
                </a:ext>
              </a:extLst>
            </p:cNvPr>
            <p:cNvSpPr/>
            <p:nvPr/>
          </p:nvSpPr>
          <p:spPr>
            <a:xfrm>
              <a:off x="1360541" y="2543115"/>
              <a:ext cx="43604" cy="12158"/>
            </a:xfrm>
            <a:custGeom>
              <a:avLst/>
              <a:gdLst/>
              <a:ahLst/>
              <a:cxnLst/>
              <a:rect l="l" t="t" r="r" b="b"/>
              <a:pathLst>
                <a:path w="1370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179" y="382"/>
                  </a:lnTo>
                  <a:cubicBezTo>
                    <a:pt x="1286" y="382"/>
                    <a:pt x="1370" y="298"/>
                    <a:pt x="1370" y="191"/>
                  </a:cubicBezTo>
                  <a:cubicBezTo>
                    <a:pt x="1358" y="72"/>
                    <a:pt x="1286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8534;p57">
              <a:extLst>
                <a:ext uri="{FF2B5EF4-FFF2-40B4-BE49-F238E27FC236}">
                  <a16:creationId xmlns:a16="http://schemas.microsoft.com/office/drawing/2014/main" id="{DED38EC4-5E15-824E-B1B2-74BE18C6C1B6}"/>
                </a:ext>
              </a:extLst>
            </p:cNvPr>
            <p:cNvSpPr/>
            <p:nvPr/>
          </p:nvSpPr>
          <p:spPr>
            <a:xfrm>
              <a:off x="1306721" y="2469211"/>
              <a:ext cx="353222" cy="228171"/>
            </a:xfrm>
            <a:custGeom>
              <a:avLst/>
              <a:gdLst/>
              <a:ahLst/>
              <a:cxnLst/>
              <a:rect l="l" t="t" r="r" b="b"/>
              <a:pathLst>
                <a:path w="11098" h="7169" extrusionOk="0">
                  <a:moveTo>
                    <a:pt x="1144" y="1"/>
                  </a:moveTo>
                  <a:cubicBezTo>
                    <a:pt x="1025" y="1"/>
                    <a:pt x="918" y="96"/>
                    <a:pt x="906" y="215"/>
                  </a:cubicBezTo>
                  <a:cubicBezTo>
                    <a:pt x="894" y="596"/>
                    <a:pt x="596" y="894"/>
                    <a:pt x="215" y="906"/>
                  </a:cubicBezTo>
                  <a:cubicBezTo>
                    <a:pt x="96" y="906"/>
                    <a:pt x="1" y="1013"/>
                    <a:pt x="1" y="1144"/>
                  </a:cubicBezTo>
                  <a:lnTo>
                    <a:pt x="1" y="6025"/>
                  </a:lnTo>
                  <a:cubicBezTo>
                    <a:pt x="1" y="6144"/>
                    <a:pt x="96" y="6252"/>
                    <a:pt x="215" y="6264"/>
                  </a:cubicBezTo>
                  <a:cubicBezTo>
                    <a:pt x="596" y="6275"/>
                    <a:pt x="894" y="6573"/>
                    <a:pt x="906" y="6942"/>
                  </a:cubicBezTo>
                  <a:cubicBezTo>
                    <a:pt x="906" y="7061"/>
                    <a:pt x="1013" y="7168"/>
                    <a:pt x="1144" y="7168"/>
                  </a:cubicBezTo>
                  <a:lnTo>
                    <a:pt x="6728" y="7168"/>
                  </a:lnTo>
                  <a:cubicBezTo>
                    <a:pt x="6835" y="7168"/>
                    <a:pt x="6918" y="7085"/>
                    <a:pt x="6918" y="6978"/>
                  </a:cubicBezTo>
                  <a:cubicBezTo>
                    <a:pt x="6918" y="6871"/>
                    <a:pt x="6835" y="6787"/>
                    <a:pt x="6728" y="6787"/>
                  </a:cubicBezTo>
                  <a:lnTo>
                    <a:pt x="1275" y="6787"/>
                  </a:lnTo>
                  <a:cubicBezTo>
                    <a:pt x="1203" y="6323"/>
                    <a:pt x="846" y="5978"/>
                    <a:pt x="382" y="5894"/>
                  </a:cubicBezTo>
                  <a:lnTo>
                    <a:pt x="382" y="1263"/>
                  </a:lnTo>
                  <a:cubicBezTo>
                    <a:pt x="846" y="1191"/>
                    <a:pt x="1192" y="834"/>
                    <a:pt x="1275" y="370"/>
                  </a:cubicBezTo>
                  <a:lnTo>
                    <a:pt x="9776" y="370"/>
                  </a:lnTo>
                  <a:cubicBezTo>
                    <a:pt x="9847" y="846"/>
                    <a:pt x="10240" y="1203"/>
                    <a:pt x="10717" y="1263"/>
                  </a:cubicBezTo>
                  <a:lnTo>
                    <a:pt x="10717" y="4466"/>
                  </a:lnTo>
                  <a:cubicBezTo>
                    <a:pt x="10717" y="4561"/>
                    <a:pt x="10800" y="4656"/>
                    <a:pt x="10907" y="4656"/>
                  </a:cubicBezTo>
                  <a:cubicBezTo>
                    <a:pt x="11014" y="4656"/>
                    <a:pt x="11098" y="4561"/>
                    <a:pt x="11098" y="4466"/>
                  </a:cubicBezTo>
                  <a:lnTo>
                    <a:pt x="11098" y="1108"/>
                  </a:lnTo>
                  <a:cubicBezTo>
                    <a:pt x="11086" y="1072"/>
                    <a:pt x="11062" y="1013"/>
                    <a:pt x="11014" y="965"/>
                  </a:cubicBezTo>
                  <a:cubicBezTo>
                    <a:pt x="10967" y="918"/>
                    <a:pt x="10907" y="906"/>
                    <a:pt x="10848" y="906"/>
                  </a:cubicBezTo>
                  <a:cubicBezTo>
                    <a:pt x="10467" y="906"/>
                    <a:pt x="10145" y="608"/>
                    <a:pt x="10133" y="215"/>
                  </a:cubicBezTo>
                  <a:cubicBezTo>
                    <a:pt x="10133" y="96"/>
                    <a:pt x="10026" y="1"/>
                    <a:pt x="98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8535;p57">
              <a:extLst>
                <a:ext uri="{FF2B5EF4-FFF2-40B4-BE49-F238E27FC236}">
                  <a16:creationId xmlns:a16="http://schemas.microsoft.com/office/drawing/2014/main" id="{54A75990-F013-C24A-9C14-3D455B8C116C}"/>
                </a:ext>
              </a:extLst>
            </p:cNvPr>
            <p:cNvSpPr/>
            <p:nvPr/>
          </p:nvSpPr>
          <p:spPr>
            <a:xfrm>
              <a:off x="1278299" y="2439293"/>
              <a:ext cx="410829" cy="332343"/>
            </a:xfrm>
            <a:custGeom>
              <a:avLst/>
              <a:gdLst/>
              <a:ahLst/>
              <a:cxnLst/>
              <a:rect l="l" t="t" r="r" b="b"/>
              <a:pathLst>
                <a:path w="12908" h="10442" extrusionOk="0">
                  <a:moveTo>
                    <a:pt x="12348" y="369"/>
                  </a:moveTo>
                  <a:cubicBezTo>
                    <a:pt x="12431" y="369"/>
                    <a:pt x="12503" y="429"/>
                    <a:pt x="12503" y="524"/>
                  </a:cubicBezTo>
                  <a:lnTo>
                    <a:pt x="12503" y="8513"/>
                  </a:lnTo>
                  <a:cubicBezTo>
                    <a:pt x="12503" y="8585"/>
                    <a:pt x="12443" y="8656"/>
                    <a:pt x="12348" y="8656"/>
                  </a:cubicBezTo>
                  <a:lnTo>
                    <a:pt x="11610" y="8656"/>
                  </a:lnTo>
                  <a:lnTo>
                    <a:pt x="11502" y="8454"/>
                  </a:lnTo>
                  <a:cubicBezTo>
                    <a:pt x="11502" y="8454"/>
                    <a:pt x="11514" y="8454"/>
                    <a:pt x="11514" y="8442"/>
                  </a:cubicBezTo>
                  <a:cubicBezTo>
                    <a:pt x="11776" y="8323"/>
                    <a:pt x="11931" y="8049"/>
                    <a:pt x="11907" y="7763"/>
                  </a:cubicBezTo>
                  <a:cubicBezTo>
                    <a:pt x="11907" y="7692"/>
                    <a:pt x="11919" y="7632"/>
                    <a:pt x="11967" y="7573"/>
                  </a:cubicBezTo>
                  <a:cubicBezTo>
                    <a:pt x="12133" y="7334"/>
                    <a:pt x="12133" y="7025"/>
                    <a:pt x="11967" y="6799"/>
                  </a:cubicBezTo>
                  <a:cubicBezTo>
                    <a:pt x="11919" y="6739"/>
                    <a:pt x="11907" y="6668"/>
                    <a:pt x="11907" y="6608"/>
                  </a:cubicBezTo>
                  <a:cubicBezTo>
                    <a:pt x="11931" y="6322"/>
                    <a:pt x="11776" y="6061"/>
                    <a:pt x="11514" y="5941"/>
                  </a:cubicBezTo>
                  <a:cubicBezTo>
                    <a:pt x="11455" y="5906"/>
                    <a:pt x="11395" y="5858"/>
                    <a:pt x="11371" y="5787"/>
                  </a:cubicBezTo>
                  <a:cubicBezTo>
                    <a:pt x="11263" y="5559"/>
                    <a:pt x="11027" y="5401"/>
                    <a:pt x="10779" y="5401"/>
                  </a:cubicBezTo>
                  <a:cubicBezTo>
                    <a:pt x="10754" y="5401"/>
                    <a:pt x="10729" y="5402"/>
                    <a:pt x="10705" y="5406"/>
                  </a:cubicBezTo>
                  <a:cubicBezTo>
                    <a:pt x="10621" y="5406"/>
                    <a:pt x="10562" y="5382"/>
                    <a:pt x="10502" y="5346"/>
                  </a:cubicBezTo>
                  <a:cubicBezTo>
                    <a:pt x="10383" y="5263"/>
                    <a:pt x="10246" y="5221"/>
                    <a:pt x="10111" y="5221"/>
                  </a:cubicBezTo>
                  <a:cubicBezTo>
                    <a:pt x="9975" y="5221"/>
                    <a:pt x="9841" y="5263"/>
                    <a:pt x="9728" y="5346"/>
                  </a:cubicBezTo>
                  <a:cubicBezTo>
                    <a:pt x="9669" y="5382"/>
                    <a:pt x="9597" y="5406"/>
                    <a:pt x="9538" y="5406"/>
                  </a:cubicBezTo>
                  <a:cubicBezTo>
                    <a:pt x="9512" y="5402"/>
                    <a:pt x="9486" y="5401"/>
                    <a:pt x="9461" y="5401"/>
                  </a:cubicBezTo>
                  <a:cubicBezTo>
                    <a:pt x="9206" y="5401"/>
                    <a:pt x="8979" y="5559"/>
                    <a:pt x="8871" y="5787"/>
                  </a:cubicBezTo>
                  <a:cubicBezTo>
                    <a:pt x="8835" y="5846"/>
                    <a:pt x="8800" y="5906"/>
                    <a:pt x="8716" y="5941"/>
                  </a:cubicBezTo>
                  <a:cubicBezTo>
                    <a:pt x="8466" y="6061"/>
                    <a:pt x="8300" y="6322"/>
                    <a:pt x="8335" y="6608"/>
                  </a:cubicBezTo>
                  <a:cubicBezTo>
                    <a:pt x="8335" y="6680"/>
                    <a:pt x="8323" y="6739"/>
                    <a:pt x="8276" y="6799"/>
                  </a:cubicBezTo>
                  <a:cubicBezTo>
                    <a:pt x="8109" y="7037"/>
                    <a:pt x="8109" y="7346"/>
                    <a:pt x="8276" y="7573"/>
                  </a:cubicBezTo>
                  <a:cubicBezTo>
                    <a:pt x="8323" y="7632"/>
                    <a:pt x="8335" y="7704"/>
                    <a:pt x="8335" y="7763"/>
                  </a:cubicBezTo>
                  <a:cubicBezTo>
                    <a:pt x="8300" y="8049"/>
                    <a:pt x="8466" y="8323"/>
                    <a:pt x="8716" y="8442"/>
                  </a:cubicBezTo>
                  <a:cubicBezTo>
                    <a:pt x="8716" y="8442"/>
                    <a:pt x="8740" y="8442"/>
                    <a:pt x="8740" y="8454"/>
                  </a:cubicBezTo>
                  <a:lnTo>
                    <a:pt x="8633" y="8656"/>
                  </a:lnTo>
                  <a:lnTo>
                    <a:pt x="525" y="8656"/>
                  </a:lnTo>
                  <a:cubicBezTo>
                    <a:pt x="441" y="8656"/>
                    <a:pt x="370" y="8597"/>
                    <a:pt x="370" y="8513"/>
                  </a:cubicBezTo>
                  <a:lnTo>
                    <a:pt x="370" y="524"/>
                  </a:lnTo>
                  <a:cubicBezTo>
                    <a:pt x="370" y="441"/>
                    <a:pt x="430" y="369"/>
                    <a:pt x="525" y="369"/>
                  </a:cubicBezTo>
                  <a:close/>
                  <a:moveTo>
                    <a:pt x="10139" y="5638"/>
                  </a:moveTo>
                  <a:cubicBezTo>
                    <a:pt x="10199" y="5638"/>
                    <a:pt x="10258" y="5656"/>
                    <a:pt x="10312" y="5691"/>
                  </a:cubicBezTo>
                  <a:cubicBezTo>
                    <a:pt x="10420" y="5770"/>
                    <a:pt x="10553" y="5817"/>
                    <a:pt x="10684" y="5817"/>
                  </a:cubicBezTo>
                  <a:cubicBezTo>
                    <a:pt x="10711" y="5817"/>
                    <a:pt x="10738" y="5815"/>
                    <a:pt x="10764" y="5810"/>
                  </a:cubicBezTo>
                  <a:cubicBezTo>
                    <a:pt x="10773" y="5810"/>
                    <a:pt x="10782" y="5809"/>
                    <a:pt x="10790" y="5809"/>
                  </a:cubicBezTo>
                  <a:cubicBezTo>
                    <a:pt x="10900" y="5809"/>
                    <a:pt x="11007" y="5878"/>
                    <a:pt x="11062" y="5977"/>
                  </a:cubicBezTo>
                  <a:cubicBezTo>
                    <a:pt x="11133" y="6132"/>
                    <a:pt x="11229" y="6251"/>
                    <a:pt x="11383" y="6311"/>
                  </a:cubicBezTo>
                  <a:cubicBezTo>
                    <a:pt x="11502" y="6370"/>
                    <a:pt x="11562" y="6477"/>
                    <a:pt x="11550" y="6608"/>
                  </a:cubicBezTo>
                  <a:cubicBezTo>
                    <a:pt x="11526" y="6775"/>
                    <a:pt x="11574" y="6930"/>
                    <a:pt x="11669" y="7049"/>
                  </a:cubicBezTo>
                  <a:cubicBezTo>
                    <a:pt x="11741" y="7156"/>
                    <a:pt x="11741" y="7287"/>
                    <a:pt x="11669" y="7394"/>
                  </a:cubicBezTo>
                  <a:cubicBezTo>
                    <a:pt x="11574" y="7525"/>
                    <a:pt x="11538" y="7692"/>
                    <a:pt x="11550" y="7835"/>
                  </a:cubicBezTo>
                  <a:cubicBezTo>
                    <a:pt x="11562" y="7966"/>
                    <a:pt x="11490" y="8085"/>
                    <a:pt x="11383" y="8132"/>
                  </a:cubicBezTo>
                  <a:cubicBezTo>
                    <a:pt x="11288" y="8180"/>
                    <a:pt x="11217" y="8239"/>
                    <a:pt x="11157" y="8299"/>
                  </a:cubicBezTo>
                  <a:lnTo>
                    <a:pt x="11145" y="8323"/>
                  </a:lnTo>
                  <a:lnTo>
                    <a:pt x="11050" y="8454"/>
                  </a:lnTo>
                  <a:cubicBezTo>
                    <a:pt x="10995" y="8563"/>
                    <a:pt x="10911" y="8622"/>
                    <a:pt x="10787" y="8622"/>
                  </a:cubicBezTo>
                  <a:cubicBezTo>
                    <a:pt x="10776" y="8622"/>
                    <a:pt x="10764" y="8621"/>
                    <a:pt x="10752" y="8620"/>
                  </a:cubicBezTo>
                  <a:cubicBezTo>
                    <a:pt x="10726" y="8616"/>
                    <a:pt x="10699" y="8614"/>
                    <a:pt x="10672" y="8614"/>
                  </a:cubicBezTo>
                  <a:cubicBezTo>
                    <a:pt x="10542" y="8614"/>
                    <a:pt x="10410" y="8660"/>
                    <a:pt x="10312" y="8739"/>
                  </a:cubicBezTo>
                  <a:cubicBezTo>
                    <a:pt x="10252" y="8751"/>
                    <a:pt x="10205" y="8763"/>
                    <a:pt x="10169" y="8775"/>
                  </a:cubicBezTo>
                  <a:lnTo>
                    <a:pt x="10074" y="8775"/>
                  </a:lnTo>
                  <a:cubicBezTo>
                    <a:pt x="10026" y="8775"/>
                    <a:pt x="9978" y="8751"/>
                    <a:pt x="9955" y="8739"/>
                  </a:cubicBezTo>
                  <a:cubicBezTo>
                    <a:pt x="9836" y="8656"/>
                    <a:pt x="9705" y="8620"/>
                    <a:pt x="9562" y="8620"/>
                  </a:cubicBezTo>
                  <a:lnTo>
                    <a:pt x="9514" y="8620"/>
                  </a:lnTo>
                  <a:cubicBezTo>
                    <a:pt x="9504" y="8621"/>
                    <a:pt x="9495" y="8622"/>
                    <a:pt x="9486" y="8622"/>
                  </a:cubicBezTo>
                  <a:cubicBezTo>
                    <a:pt x="9366" y="8622"/>
                    <a:pt x="9261" y="8553"/>
                    <a:pt x="9216" y="8454"/>
                  </a:cubicBezTo>
                  <a:cubicBezTo>
                    <a:pt x="9181" y="8406"/>
                    <a:pt x="9157" y="8347"/>
                    <a:pt x="9121" y="8323"/>
                  </a:cubicBezTo>
                  <a:lnTo>
                    <a:pt x="9121" y="8299"/>
                  </a:lnTo>
                  <a:cubicBezTo>
                    <a:pt x="9062" y="8227"/>
                    <a:pt x="8990" y="8168"/>
                    <a:pt x="8895" y="8132"/>
                  </a:cubicBezTo>
                  <a:cubicBezTo>
                    <a:pt x="8776" y="8085"/>
                    <a:pt x="8716" y="7977"/>
                    <a:pt x="8728" y="7835"/>
                  </a:cubicBezTo>
                  <a:cubicBezTo>
                    <a:pt x="8752" y="7680"/>
                    <a:pt x="8704" y="7513"/>
                    <a:pt x="8609" y="7394"/>
                  </a:cubicBezTo>
                  <a:cubicBezTo>
                    <a:pt x="8538" y="7287"/>
                    <a:pt x="8538" y="7156"/>
                    <a:pt x="8609" y="7049"/>
                  </a:cubicBezTo>
                  <a:cubicBezTo>
                    <a:pt x="8704" y="6918"/>
                    <a:pt x="8752" y="6751"/>
                    <a:pt x="8728" y="6608"/>
                  </a:cubicBezTo>
                  <a:cubicBezTo>
                    <a:pt x="8716" y="6489"/>
                    <a:pt x="8788" y="6370"/>
                    <a:pt x="8895" y="6311"/>
                  </a:cubicBezTo>
                  <a:cubicBezTo>
                    <a:pt x="9050" y="6227"/>
                    <a:pt x="9169" y="6132"/>
                    <a:pt x="9228" y="5977"/>
                  </a:cubicBezTo>
                  <a:cubicBezTo>
                    <a:pt x="9283" y="5868"/>
                    <a:pt x="9387" y="5809"/>
                    <a:pt x="9496" y="5809"/>
                  </a:cubicBezTo>
                  <a:cubicBezTo>
                    <a:pt x="9506" y="5809"/>
                    <a:pt x="9516" y="5809"/>
                    <a:pt x="9526" y="5810"/>
                  </a:cubicBezTo>
                  <a:cubicBezTo>
                    <a:pt x="9552" y="5815"/>
                    <a:pt x="9579" y="5817"/>
                    <a:pt x="9606" y="5817"/>
                  </a:cubicBezTo>
                  <a:cubicBezTo>
                    <a:pt x="9737" y="5817"/>
                    <a:pt x="9868" y="5770"/>
                    <a:pt x="9966" y="5691"/>
                  </a:cubicBezTo>
                  <a:cubicBezTo>
                    <a:pt x="10020" y="5656"/>
                    <a:pt x="10080" y="5638"/>
                    <a:pt x="10139" y="5638"/>
                  </a:cubicBezTo>
                  <a:close/>
                  <a:moveTo>
                    <a:pt x="8990" y="8775"/>
                  </a:moveTo>
                  <a:cubicBezTo>
                    <a:pt x="9105" y="8910"/>
                    <a:pt x="9274" y="8982"/>
                    <a:pt x="9458" y="8982"/>
                  </a:cubicBezTo>
                  <a:cubicBezTo>
                    <a:pt x="9484" y="8982"/>
                    <a:pt x="9511" y="8981"/>
                    <a:pt x="9538" y="8978"/>
                  </a:cubicBezTo>
                  <a:cubicBezTo>
                    <a:pt x="9609" y="8978"/>
                    <a:pt x="9669" y="8989"/>
                    <a:pt x="9728" y="9037"/>
                  </a:cubicBezTo>
                  <a:cubicBezTo>
                    <a:pt x="9740" y="9049"/>
                    <a:pt x="9776" y="9061"/>
                    <a:pt x="9788" y="9061"/>
                  </a:cubicBezTo>
                  <a:lnTo>
                    <a:pt x="9383" y="9894"/>
                  </a:lnTo>
                  <a:lnTo>
                    <a:pt x="9193" y="9573"/>
                  </a:lnTo>
                  <a:cubicBezTo>
                    <a:pt x="9151" y="9500"/>
                    <a:pt x="9082" y="9463"/>
                    <a:pt x="9001" y="9463"/>
                  </a:cubicBezTo>
                  <a:cubicBezTo>
                    <a:pt x="8990" y="9463"/>
                    <a:pt x="8978" y="9464"/>
                    <a:pt x="8966" y="9466"/>
                  </a:cubicBezTo>
                  <a:lnTo>
                    <a:pt x="8633" y="9525"/>
                  </a:lnTo>
                  <a:lnTo>
                    <a:pt x="8990" y="8775"/>
                  </a:lnTo>
                  <a:close/>
                  <a:moveTo>
                    <a:pt x="11264" y="8775"/>
                  </a:moveTo>
                  <a:lnTo>
                    <a:pt x="11621" y="9525"/>
                  </a:lnTo>
                  <a:lnTo>
                    <a:pt x="11264" y="9466"/>
                  </a:lnTo>
                  <a:cubicBezTo>
                    <a:pt x="11254" y="9464"/>
                    <a:pt x="11243" y="9463"/>
                    <a:pt x="11233" y="9463"/>
                  </a:cubicBezTo>
                  <a:cubicBezTo>
                    <a:pt x="11158" y="9463"/>
                    <a:pt x="11080" y="9500"/>
                    <a:pt x="11038" y="9573"/>
                  </a:cubicBezTo>
                  <a:lnTo>
                    <a:pt x="10848" y="9894"/>
                  </a:lnTo>
                  <a:lnTo>
                    <a:pt x="10467" y="9061"/>
                  </a:lnTo>
                  <a:cubicBezTo>
                    <a:pt x="10478" y="9049"/>
                    <a:pt x="10502" y="9025"/>
                    <a:pt x="10514" y="9025"/>
                  </a:cubicBezTo>
                  <a:cubicBezTo>
                    <a:pt x="10574" y="8989"/>
                    <a:pt x="10657" y="8978"/>
                    <a:pt x="10717" y="8978"/>
                  </a:cubicBezTo>
                  <a:cubicBezTo>
                    <a:pt x="10731" y="8978"/>
                    <a:pt x="10746" y="8979"/>
                    <a:pt x="10760" y="8979"/>
                  </a:cubicBezTo>
                  <a:cubicBezTo>
                    <a:pt x="10946" y="8979"/>
                    <a:pt x="11121" y="8908"/>
                    <a:pt x="11264" y="877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8513"/>
                  </a:lnTo>
                  <a:cubicBezTo>
                    <a:pt x="1" y="8799"/>
                    <a:pt x="239" y="9037"/>
                    <a:pt x="525" y="9037"/>
                  </a:cubicBezTo>
                  <a:lnTo>
                    <a:pt x="8454" y="9037"/>
                  </a:lnTo>
                  <a:lnTo>
                    <a:pt x="8169" y="9632"/>
                  </a:lnTo>
                  <a:cubicBezTo>
                    <a:pt x="8145" y="9704"/>
                    <a:pt x="8145" y="9787"/>
                    <a:pt x="8204" y="9870"/>
                  </a:cubicBezTo>
                  <a:cubicBezTo>
                    <a:pt x="8234" y="9930"/>
                    <a:pt x="8306" y="9957"/>
                    <a:pt x="8370" y="9957"/>
                  </a:cubicBezTo>
                  <a:cubicBezTo>
                    <a:pt x="8383" y="9957"/>
                    <a:pt x="8395" y="9956"/>
                    <a:pt x="8407" y="9954"/>
                  </a:cubicBezTo>
                  <a:lnTo>
                    <a:pt x="8931" y="9870"/>
                  </a:lnTo>
                  <a:lnTo>
                    <a:pt x="9228" y="10347"/>
                  </a:lnTo>
                  <a:cubicBezTo>
                    <a:pt x="9276" y="10418"/>
                    <a:pt x="9347" y="10442"/>
                    <a:pt x="9419" y="10442"/>
                  </a:cubicBezTo>
                  <a:lnTo>
                    <a:pt x="9431" y="10442"/>
                  </a:lnTo>
                  <a:cubicBezTo>
                    <a:pt x="9526" y="10442"/>
                    <a:pt x="9585" y="10382"/>
                    <a:pt x="9633" y="10311"/>
                  </a:cubicBezTo>
                  <a:lnTo>
                    <a:pt x="10133" y="9251"/>
                  </a:lnTo>
                  <a:lnTo>
                    <a:pt x="10645" y="10311"/>
                  </a:lnTo>
                  <a:cubicBezTo>
                    <a:pt x="10669" y="10382"/>
                    <a:pt x="10740" y="10430"/>
                    <a:pt x="10836" y="10442"/>
                  </a:cubicBezTo>
                  <a:lnTo>
                    <a:pt x="10848" y="10442"/>
                  </a:lnTo>
                  <a:cubicBezTo>
                    <a:pt x="10919" y="10442"/>
                    <a:pt x="11002" y="10406"/>
                    <a:pt x="11038" y="10347"/>
                  </a:cubicBezTo>
                  <a:lnTo>
                    <a:pt x="11336" y="9870"/>
                  </a:lnTo>
                  <a:lnTo>
                    <a:pt x="11860" y="9954"/>
                  </a:lnTo>
                  <a:cubicBezTo>
                    <a:pt x="11875" y="9956"/>
                    <a:pt x="11890" y="9957"/>
                    <a:pt x="11904" y="9957"/>
                  </a:cubicBezTo>
                  <a:cubicBezTo>
                    <a:pt x="11977" y="9957"/>
                    <a:pt x="12034" y="9930"/>
                    <a:pt x="12074" y="9870"/>
                  </a:cubicBezTo>
                  <a:cubicBezTo>
                    <a:pt x="12110" y="9787"/>
                    <a:pt x="12133" y="9716"/>
                    <a:pt x="12098" y="9620"/>
                  </a:cubicBezTo>
                  <a:lnTo>
                    <a:pt x="11812" y="9025"/>
                  </a:lnTo>
                  <a:lnTo>
                    <a:pt x="12383" y="9025"/>
                  </a:lnTo>
                  <a:cubicBezTo>
                    <a:pt x="12669" y="9025"/>
                    <a:pt x="12907" y="8787"/>
                    <a:pt x="12907" y="8513"/>
                  </a:cubicBezTo>
                  <a:lnTo>
                    <a:pt x="12907" y="524"/>
                  </a:lnTo>
                  <a:cubicBezTo>
                    <a:pt x="12884" y="238"/>
                    <a:pt x="12645" y="0"/>
                    <a:pt x="12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8536;p57">
              <a:extLst>
                <a:ext uri="{FF2B5EF4-FFF2-40B4-BE49-F238E27FC236}">
                  <a16:creationId xmlns:a16="http://schemas.microsoft.com/office/drawing/2014/main" id="{18A5B8A7-E643-D641-B5DD-3E513C96D78A}"/>
                </a:ext>
              </a:extLst>
            </p:cNvPr>
            <p:cNvSpPr/>
            <p:nvPr/>
          </p:nvSpPr>
          <p:spPr>
            <a:xfrm>
              <a:off x="1562519" y="2630640"/>
              <a:ext cx="74699" cy="74699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9" y="382"/>
                  </a:moveTo>
                  <a:cubicBezTo>
                    <a:pt x="1608" y="382"/>
                    <a:pt x="1965" y="739"/>
                    <a:pt x="1965" y="1180"/>
                  </a:cubicBezTo>
                  <a:cubicBezTo>
                    <a:pt x="1977" y="1608"/>
                    <a:pt x="1620" y="1965"/>
                    <a:pt x="1179" y="1965"/>
                  </a:cubicBezTo>
                  <a:cubicBezTo>
                    <a:pt x="739" y="1965"/>
                    <a:pt x="382" y="1608"/>
                    <a:pt x="382" y="1180"/>
                  </a:cubicBezTo>
                  <a:cubicBezTo>
                    <a:pt x="382" y="739"/>
                    <a:pt x="739" y="382"/>
                    <a:pt x="1179" y="382"/>
                  </a:cubicBezTo>
                  <a:close/>
                  <a:moveTo>
                    <a:pt x="1179" y="1"/>
                  </a:moveTo>
                  <a:cubicBezTo>
                    <a:pt x="536" y="1"/>
                    <a:pt x="1" y="525"/>
                    <a:pt x="1" y="1180"/>
                  </a:cubicBezTo>
                  <a:cubicBezTo>
                    <a:pt x="1" y="1811"/>
                    <a:pt x="525" y="2346"/>
                    <a:pt x="1179" y="2346"/>
                  </a:cubicBezTo>
                  <a:cubicBezTo>
                    <a:pt x="1834" y="2346"/>
                    <a:pt x="2346" y="1823"/>
                    <a:pt x="2346" y="1180"/>
                  </a:cubicBezTo>
                  <a:cubicBezTo>
                    <a:pt x="2346" y="525"/>
                    <a:pt x="1834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8537;p57">
            <a:extLst>
              <a:ext uri="{FF2B5EF4-FFF2-40B4-BE49-F238E27FC236}">
                <a16:creationId xmlns:a16="http://schemas.microsoft.com/office/drawing/2014/main" id="{48FCA41B-704F-5C47-B02D-AC99D74621FC}"/>
              </a:ext>
            </a:extLst>
          </p:cNvPr>
          <p:cNvGrpSpPr/>
          <p:nvPr/>
        </p:nvGrpSpPr>
        <p:grpSpPr>
          <a:xfrm>
            <a:off x="4417872" y="2922094"/>
            <a:ext cx="331993" cy="331993"/>
            <a:chOff x="870939" y="2439293"/>
            <a:chExt cx="331993" cy="331993"/>
          </a:xfrm>
          <a:solidFill>
            <a:schemeClr val="accent1"/>
          </a:solidFill>
        </p:grpSpPr>
        <p:sp>
          <p:nvSpPr>
            <p:cNvPr id="539" name="Google Shape;8538;p57">
              <a:extLst>
                <a:ext uri="{FF2B5EF4-FFF2-40B4-BE49-F238E27FC236}">
                  <a16:creationId xmlns:a16="http://schemas.microsoft.com/office/drawing/2014/main" id="{5CCCE56A-8021-DA44-9A32-FC86CEF44FB9}"/>
                </a:ext>
              </a:extLst>
            </p:cNvPr>
            <p:cNvSpPr/>
            <p:nvPr/>
          </p:nvSpPr>
          <p:spPr>
            <a:xfrm>
              <a:off x="870939" y="2439293"/>
              <a:ext cx="331993" cy="331993"/>
            </a:xfrm>
            <a:custGeom>
              <a:avLst/>
              <a:gdLst/>
              <a:ahLst/>
              <a:cxnLst/>
              <a:rect l="l" t="t" r="r" b="b"/>
              <a:pathLst>
                <a:path w="10431" h="10431" extrusionOk="0">
                  <a:moveTo>
                    <a:pt x="9490" y="298"/>
                  </a:moveTo>
                  <a:cubicBezTo>
                    <a:pt x="9835" y="298"/>
                    <a:pt x="10121" y="584"/>
                    <a:pt x="10121" y="917"/>
                  </a:cubicBezTo>
                  <a:lnTo>
                    <a:pt x="10121" y="9513"/>
                  </a:lnTo>
                  <a:cubicBezTo>
                    <a:pt x="10121" y="9847"/>
                    <a:pt x="9835" y="10132"/>
                    <a:pt x="9490" y="10132"/>
                  </a:cubicBezTo>
                  <a:lnTo>
                    <a:pt x="7037" y="10132"/>
                  </a:lnTo>
                  <a:lnTo>
                    <a:pt x="7037" y="9156"/>
                  </a:lnTo>
                  <a:cubicBezTo>
                    <a:pt x="7037" y="9055"/>
                    <a:pt x="6960" y="9004"/>
                    <a:pt x="6883" y="9004"/>
                  </a:cubicBezTo>
                  <a:cubicBezTo>
                    <a:pt x="6805" y="9004"/>
                    <a:pt x="6728" y="9055"/>
                    <a:pt x="6728" y="9156"/>
                  </a:cubicBezTo>
                  <a:lnTo>
                    <a:pt x="6728" y="10132"/>
                  </a:lnTo>
                  <a:lnTo>
                    <a:pt x="3644" y="10132"/>
                  </a:lnTo>
                  <a:lnTo>
                    <a:pt x="3644" y="298"/>
                  </a:lnTo>
                  <a:lnTo>
                    <a:pt x="6728" y="298"/>
                  </a:lnTo>
                  <a:lnTo>
                    <a:pt x="6728" y="8347"/>
                  </a:lnTo>
                  <a:cubicBezTo>
                    <a:pt x="6728" y="8442"/>
                    <a:pt x="6805" y="8489"/>
                    <a:pt x="6883" y="8489"/>
                  </a:cubicBezTo>
                  <a:cubicBezTo>
                    <a:pt x="6960" y="8489"/>
                    <a:pt x="7037" y="8442"/>
                    <a:pt x="7037" y="8347"/>
                  </a:cubicBezTo>
                  <a:lnTo>
                    <a:pt x="7037" y="298"/>
                  </a:lnTo>
                  <a:close/>
                  <a:moveTo>
                    <a:pt x="918" y="0"/>
                  </a:moveTo>
                  <a:cubicBezTo>
                    <a:pt x="417" y="0"/>
                    <a:pt x="1" y="417"/>
                    <a:pt x="1" y="917"/>
                  </a:cubicBezTo>
                  <a:lnTo>
                    <a:pt x="1" y="2096"/>
                  </a:lnTo>
                  <a:cubicBezTo>
                    <a:pt x="1" y="2191"/>
                    <a:pt x="78" y="2239"/>
                    <a:pt x="156" y="2239"/>
                  </a:cubicBezTo>
                  <a:cubicBezTo>
                    <a:pt x="233" y="2239"/>
                    <a:pt x="310" y="2191"/>
                    <a:pt x="310" y="2096"/>
                  </a:cubicBezTo>
                  <a:lnTo>
                    <a:pt x="310" y="917"/>
                  </a:lnTo>
                  <a:cubicBezTo>
                    <a:pt x="310" y="584"/>
                    <a:pt x="596" y="298"/>
                    <a:pt x="941" y="298"/>
                  </a:cubicBezTo>
                  <a:lnTo>
                    <a:pt x="3394" y="298"/>
                  </a:lnTo>
                  <a:lnTo>
                    <a:pt x="3394" y="10132"/>
                  </a:lnTo>
                  <a:lnTo>
                    <a:pt x="941" y="10132"/>
                  </a:lnTo>
                  <a:cubicBezTo>
                    <a:pt x="596" y="10132"/>
                    <a:pt x="310" y="9847"/>
                    <a:pt x="310" y="9513"/>
                  </a:cubicBezTo>
                  <a:lnTo>
                    <a:pt x="310" y="2965"/>
                  </a:lnTo>
                  <a:cubicBezTo>
                    <a:pt x="310" y="2864"/>
                    <a:pt x="233" y="2813"/>
                    <a:pt x="156" y="2813"/>
                  </a:cubicBezTo>
                  <a:cubicBezTo>
                    <a:pt x="78" y="2813"/>
                    <a:pt x="1" y="2864"/>
                    <a:pt x="1" y="2965"/>
                  </a:cubicBezTo>
                  <a:lnTo>
                    <a:pt x="1" y="9513"/>
                  </a:lnTo>
                  <a:cubicBezTo>
                    <a:pt x="1" y="10013"/>
                    <a:pt x="417" y="10430"/>
                    <a:pt x="918" y="10430"/>
                  </a:cubicBezTo>
                  <a:lnTo>
                    <a:pt x="9514" y="10430"/>
                  </a:lnTo>
                  <a:cubicBezTo>
                    <a:pt x="10014" y="10430"/>
                    <a:pt x="10431" y="10013"/>
                    <a:pt x="10431" y="9513"/>
                  </a:cubicBezTo>
                  <a:lnTo>
                    <a:pt x="10431" y="917"/>
                  </a:lnTo>
                  <a:cubicBezTo>
                    <a:pt x="10431" y="417"/>
                    <a:pt x="10014" y="0"/>
                    <a:pt x="95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8539;p57">
              <a:extLst>
                <a:ext uri="{FF2B5EF4-FFF2-40B4-BE49-F238E27FC236}">
                  <a16:creationId xmlns:a16="http://schemas.microsoft.com/office/drawing/2014/main" id="{6A033C06-2700-134D-BA6C-9C949FB17C2D}"/>
                </a:ext>
              </a:extLst>
            </p:cNvPr>
            <p:cNvSpPr/>
            <p:nvPr/>
          </p:nvSpPr>
          <p:spPr>
            <a:xfrm>
              <a:off x="908463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73" y="309"/>
                  </a:moveTo>
                  <a:cubicBezTo>
                    <a:pt x="844" y="309"/>
                    <a:pt x="989" y="471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ubicBezTo>
                    <a:pt x="661" y="310"/>
                    <a:pt x="667" y="309"/>
                    <a:pt x="673" y="309"/>
                  </a:cubicBezTo>
                  <a:close/>
                  <a:moveTo>
                    <a:pt x="655" y="0"/>
                  </a:moveTo>
                  <a:cubicBezTo>
                    <a:pt x="274" y="0"/>
                    <a:pt x="0" y="286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2" y="1310"/>
                    <a:pt x="1310" y="1012"/>
                    <a:pt x="1310" y="655"/>
                  </a:cubicBezTo>
                  <a:cubicBezTo>
                    <a:pt x="1310" y="298"/>
                    <a:pt x="1012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8540;p57">
              <a:extLst>
                <a:ext uri="{FF2B5EF4-FFF2-40B4-BE49-F238E27FC236}">
                  <a16:creationId xmlns:a16="http://schemas.microsoft.com/office/drawing/2014/main" id="{1AF02401-F454-974D-9C29-984113533410}"/>
                </a:ext>
              </a:extLst>
            </p:cNvPr>
            <p:cNvSpPr/>
            <p:nvPr/>
          </p:nvSpPr>
          <p:spPr>
            <a:xfrm>
              <a:off x="1015690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310"/>
                  </a:moveTo>
                  <a:cubicBezTo>
                    <a:pt x="858" y="310"/>
                    <a:pt x="1001" y="465"/>
                    <a:pt x="1001" y="655"/>
                  </a:cubicBezTo>
                  <a:cubicBezTo>
                    <a:pt x="1001" y="846"/>
                    <a:pt x="858" y="1001"/>
                    <a:pt x="656" y="1001"/>
                  </a:cubicBezTo>
                  <a:cubicBezTo>
                    <a:pt x="465" y="1001"/>
                    <a:pt x="322" y="846"/>
                    <a:pt x="322" y="655"/>
                  </a:cubicBezTo>
                  <a:cubicBezTo>
                    <a:pt x="322" y="465"/>
                    <a:pt x="465" y="310"/>
                    <a:pt x="656" y="310"/>
                  </a:cubicBez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8541;p57">
              <a:extLst>
                <a:ext uri="{FF2B5EF4-FFF2-40B4-BE49-F238E27FC236}">
                  <a16:creationId xmlns:a16="http://schemas.microsoft.com/office/drawing/2014/main" id="{8F27DD11-CDAF-4A4C-BF32-F060DE54F6E4}"/>
                </a:ext>
              </a:extLst>
            </p:cNvPr>
            <p:cNvSpPr/>
            <p:nvPr/>
          </p:nvSpPr>
          <p:spPr>
            <a:xfrm>
              <a:off x="1122567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310"/>
                  </a:moveTo>
                  <a:cubicBezTo>
                    <a:pt x="846" y="310"/>
                    <a:pt x="989" y="465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8542;p57">
              <a:extLst>
                <a:ext uri="{FF2B5EF4-FFF2-40B4-BE49-F238E27FC236}">
                  <a16:creationId xmlns:a16="http://schemas.microsoft.com/office/drawing/2014/main" id="{32B2DFAF-FF31-324B-9F4F-520B5185F402}"/>
                </a:ext>
              </a:extLst>
            </p:cNvPr>
            <p:cNvSpPr/>
            <p:nvPr/>
          </p:nvSpPr>
          <p:spPr>
            <a:xfrm>
              <a:off x="913015" y="2504094"/>
              <a:ext cx="31859" cy="9867"/>
            </a:xfrm>
            <a:custGeom>
              <a:avLst/>
              <a:gdLst/>
              <a:ahLst/>
              <a:cxnLst/>
              <a:rect l="l" t="t" r="r" b="b"/>
              <a:pathLst>
                <a:path w="1001" h="310" extrusionOk="0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8543;p57">
              <a:extLst>
                <a:ext uri="{FF2B5EF4-FFF2-40B4-BE49-F238E27FC236}">
                  <a16:creationId xmlns:a16="http://schemas.microsoft.com/office/drawing/2014/main" id="{655CDD6D-E70F-AA4D-B16F-50F69A7F11EE}"/>
                </a:ext>
              </a:extLst>
            </p:cNvPr>
            <p:cNvSpPr/>
            <p:nvPr/>
          </p:nvSpPr>
          <p:spPr>
            <a:xfrm>
              <a:off x="913015" y="2532898"/>
              <a:ext cx="31859" cy="10248"/>
            </a:xfrm>
            <a:custGeom>
              <a:avLst/>
              <a:gdLst/>
              <a:ahLst/>
              <a:cxnLst/>
              <a:rect l="l" t="t" r="r" b="b"/>
              <a:pathLst>
                <a:path w="1001" h="322" extrusionOk="0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8544;p57">
              <a:extLst>
                <a:ext uri="{FF2B5EF4-FFF2-40B4-BE49-F238E27FC236}">
                  <a16:creationId xmlns:a16="http://schemas.microsoft.com/office/drawing/2014/main" id="{B9600221-C0DA-0E4F-AE69-8F2DA572B8F3}"/>
                </a:ext>
              </a:extLst>
            </p:cNvPr>
            <p:cNvSpPr/>
            <p:nvPr/>
          </p:nvSpPr>
          <p:spPr>
            <a:xfrm>
              <a:off x="913015" y="2562052"/>
              <a:ext cx="31859" cy="9898"/>
            </a:xfrm>
            <a:custGeom>
              <a:avLst/>
              <a:gdLst/>
              <a:ahLst/>
              <a:cxnLst/>
              <a:rect l="l" t="t" r="r" b="b"/>
              <a:pathLst>
                <a:path w="1001" h="311" extrusionOk="0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8545;p57">
              <a:extLst>
                <a:ext uri="{FF2B5EF4-FFF2-40B4-BE49-F238E27FC236}">
                  <a16:creationId xmlns:a16="http://schemas.microsoft.com/office/drawing/2014/main" id="{82024F74-3C47-804F-9B6C-291AC2127CA3}"/>
                </a:ext>
              </a:extLst>
            </p:cNvPr>
            <p:cNvSpPr/>
            <p:nvPr/>
          </p:nvSpPr>
          <p:spPr>
            <a:xfrm>
              <a:off x="894428" y="2474908"/>
              <a:ext cx="69384" cy="167508"/>
            </a:xfrm>
            <a:custGeom>
              <a:avLst/>
              <a:gdLst/>
              <a:ahLst/>
              <a:cxnLst/>
              <a:rect l="l" t="t" r="r" b="b"/>
              <a:pathLst>
                <a:path w="2180" h="5263" extrusionOk="0">
                  <a:moveTo>
                    <a:pt x="1870" y="298"/>
                  </a:moveTo>
                  <a:lnTo>
                    <a:pt x="1870" y="3703"/>
                  </a:lnTo>
                  <a:lnTo>
                    <a:pt x="287" y="3703"/>
                  </a:lnTo>
                  <a:lnTo>
                    <a:pt x="287" y="298"/>
                  </a:lnTo>
                  <a:close/>
                  <a:moveTo>
                    <a:pt x="1882" y="4001"/>
                  </a:moveTo>
                  <a:lnTo>
                    <a:pt x="1882" y="4953"/>
                  </a:lnTo>
                  <a:lnTo>
                    <a:pt x="299" y="4953"/>
                  </a:lnTo>
                  <a:lnTo>
                    <a:pt x="299" y="4001"/>
                  </a:lnTo>
                  <a:close/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lnTo>
                    <a:pt x="1" y="5120"/>
                  </a:lnTo>
                  <a:cubicBezTo>
                    <a:pt x="1" y="5203"/>
                    <a:pt x="84" y="5263"/>
                    <a:pt x="156" y="5263"/>
                  </a:cubicBezTo>
                  <a:lnTo>
                    <a:pt x="2025" y="5263"/>
                  </a:lnTo>
                  <a:cubicBezTo>
                    <a:pt x="2108" y="5263"/>
                    <a:pt x="2180" y="5192"/>
                    <a:pt x="2180" y="5120"/>
                  </a:cubicBezTo>
                  <a:lnTo>
                    <a:pt x="2180" y="143"/>
                  </a:lnTo>
                  <a:cubicBezTo>
                    <a:pt x="2180" y="60"/>
                    <a:pt x="2108" y="0"/>
                    <a:pt x="2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8546;p57">
              <a:extLst>
                <a:ext uri="{FF2B5EF4-FFF2-40B4-BE49-F238E27FC236}">
                  <a16:creationId xmlns:a16="http://schemas.microsoft.com/office/drawing/2014/main" id="{A48B6A5A-283C-844F-8B12-84E2EF6AF395}"/>
                </a:ext>
              </a:extLst>
            </p:cNvPr>
            <p:cNvSpPr/>
            <p:nvPr/>
          </p:nvSpPr>
          <p:spPr>
            <a:xfrm>
              <a:off x="1002068" y="2474145"/>
              <a:ext cx="69384" cy="168272"/>
            </a:xfrm>
            <a:custGeom>
              <a:avLst/>
              <a:gdLst/>
              <a:ahLst/>
              <a:cxnLst/>
              <a:rect l="l" t="t" r="r" b="b"/>
              <a:pathLst>
                <a:path w="2180" h="5287" extrusionOk="0">
                  <a:moveTo>
                    <a:pt x="1881" y="322"/>
                  </a:moveTo>
                  <a:lnTo>
                    <a:pt x="1881" y="3727"/>
                  </a:lnTo>
                  <a:lnTo>
                    <a:pt x="298" y="3727"/>
                  </a:lnTo>
                  <a:lnTo>
                    <a:pt x="298" y="322"/>
                  </a:lnTo>
                  <a:close/>
                  <a:moveTo>
                    <a:pt x="1881" y="4025"/>
                  </a:moveTo>
                  <a:lnTo>
                    <a:pt x="1881" y="4977"/>
                  </a:lnTo>
                  <a:lnTo>
                    <a:pt x="298" y="4977"/>
                  </a:lnTo>
                  <a:lnTo>
                    <a:pt x="298" y="4025"/>
                  </a:lnTo>
                  <a:close/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lnTo>
                    <a:pt x="0" y="5144"/>
                  </a:lnTo>
                  <a:cubicBezTo>
                    <a:pt x="0" y="5227"/>
                    <a:pt x="72" y="5287"/>
                    <a:pt x="155" y="5287"/>
                  </a:cubicBezTo>
                  <a:lnTo>
                    <a:pt x="2024" y="5287"/>
                  </a:lnTo>
                  <a:cubicBezTo>
                    <a:pt x="2120" y="5287"/>
                    <a:pt x="2179" y="5216"/>
                    <a:pt x="2179" y="5144"/>
                  </a:cubicBezTo>
                  <a:lnTo>
                    <a:pt x="2179" y="167"/>
                  </a:lnTo>
                  <a:cubicBezTo>
                    <a:pt x="2179" y="84"/>
                    <a:pt x="2120" y="1"/>
                    <a:pt x="2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8547;p57">
              <a:extLst>
                <a:ext uri="{FF2B5EF4-FFF2-40B4-BE49-F238E27FC236}">
                  <a16:creationId xmlns:a16="http://schemas.microsoft.com/office/drawing/2014/main" id="{F1FC599E-6B8B-BE4D-8D6C-89A343233338}"/>
                </a:ext>
              </a:extLst>
            </p:cNvPr>
            <p:cNvSpPr/>
            <p:nvPr/>
          </p:nvSpPr>
          <p:spPr>
            <a:xfrm>
              <a:off x="1108531" y="2474145"/>
              <a:ext cx="69384" cy="168272"/>
            </a:xfrm>
            <a:custGeom>
              <a:avLst/>
              <a:gdLst/>
              <a:ahLst/>
              <a:cxnLst/>
              <a:rect l="l" t="t" r="r" b="b"/>
              <a:pathLst>
                <a:path w="2180" h="5287" extrusionOk="0">
                  <a:moveTo>
                    <a:pt x="1882" y="322"/>
                  </a:moveTo>
                  <a:lnTo>
                    <a:pt x="1882" y="3727"/>
                  </a:lnTo>
                  <a:lnTo>
                    <a:pt x="299" y="3727"/>
                  </a:lnTo>
                  <a:lnTo>
                    <a:pt x="299" y="322"/>
                  </a:lnTo>
                  <a:close/>
                  <a:moveTo>
                    <a:pt x="1882" y="4025"/>
                  </a:moveTo>
                  <a:lnTo>
                    <a:pt x="1882" y="4977"/>
                  </a:lnTo>
                  <a:lnTo>
                    <a:pt x="299" y="4977"/>
                  </a:lnTo>
                  <a:lnTo>
                    <a:pt x="299" y="4025"/>
                  </a:lnTo>
                  <a:close/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5144"/>
                  </a:lnTo>
                  <a:cubicBezTo>
                    <a:pt x="1" y="5227"/>
                    <a:pt x="84" y="5287"/>
                    <a:pt x="156" y="5287"/>
                  </a:cubicBezTo>
                  <a:lnTo>
                    <a:pt x="2025" y="5287"/>
                  </a:lnTo>
                  <a:cubicBezTo>
                    <a:pt x="2120" y="5287"/>
                    <a:pt x="2180" y="5216"/>
                    <a:pt x="2180" y="5144"/>
                  </a:cubicBezTo>
                  <a:lnTo>
                    <a:pt x="2180" y="167"/>
                  </a:lnTo>
                  <a:cubicBezTo>
                    <a:pt x="2180" y="84"/>
                    <a:pt x="2120" y="1"/>
                    <a:pt x="2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8548;p57">
              <a:extLst>
                <a:ext uri="{FF2B5EF4-FFF2-40B4-BE49-F238E27FC236}">
                  <a16:creationId xmlns:a16="http://schemas.microsoft.com/office/drawing/2014/main" id="{FA3BFFB6-B457-4640-829D-064CD3976D33}"/>
                </a:ext>
              </a:extLst>
            </p:cNvPr>
            <p:cNvSpPr/>
            <p:nvPr/>
          </p:nvSpPr>
          <p:spPr>
            <a:xfrm>
              <a:off x="1127118" y="2504094"/>
              <a:ext cx="31859" cy="9867"/>
            </a:xfrm>
            <a:custGeom>
              <a:avLst/>
              <a:gdLst/>
              <a:ahLst/>
              <a:cxnLst/>
              <a:rect l="l" t="t" r="r" b="b"/>
              <a:pathLst>
                <a:path w="1001" h="310" extrusionOk="0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8549;p57">
              <a:extLst>
                <a:ext uri="{FF2B5EF4-FFF2-40B4-BE49-F238E27FC236}">
                  <a16:creationId xmlns:a16="http://schemas.microsoft.com/office/drawing/2014/main" id="{49B06FEC-1657-344B-8F26-D74782F7D2FE}"/>
                </a:ext>
              </a:extLst>
            </p:cNvPr>
            <p:cNvSpPr/>
            <p:nvPr/>
          </p:nvSpPr>
          <p:spPr>
            <a:xfrm>
              <a:off x="1127118" y="2532898"/>
              <a:ext cx="31859" cy="10248"/>
            </a:xfrm>
            <a:custGeom>
              <a:avLst/>
              <a:gdLst/>
              <a:ahLst/>
              <a:cxnLst/>
              <a:rect l="l" t="t" r="r" b="b"/>
              <a:pathLst>
                <a:path w="1001" h="322" extrusionOk="0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8550;p57">
              <a:extLst>
                <a:ext uri="{FF2B5EF4-FFF2-40B4-BE49-F238E27FC236}">
                  <a16:creationId xmlns:a16="http://schemas.microsoft.com/office/drawing/2014/main" id="{1EFFAF53-2BC2-6B49-84B8-7C99B7020202}"/>
                </a:ext>
              </a:extLst>
            </p:cNvPr>
            <p:cNvSpPr/>
            <p:nvPr/>
          </p:nvSpPr>
          <p:spPr>
            <a:xfrm>
              <a:off x="1127118" y="2562052"/>
              <a:ext cx="31859" cy="9898"/>
            </a:xfrm>
            <a:custGeom>
              <a:avLst/>
              <a:gdLst/>
              <a:ahLst/>
              <a:cxnLst/>
              <a:rect l="l" t="t" r="r" b="b"/>
              <a:pathLst>
                <a:path w="1001" h="311" extrusionOk="0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8551;p57">
              <a:extLst>
                <a:ext uri="{FF2B5EF4-FFF2-40B4-BE49-F238E27FC236}">
                  <a16:creationId xmlns:a16="http://schemas.microsoft.com/office/drawing/2014/main" id="{DDFE26B7-D5FE-3A43-852E-F4E47CD30FB8}"/>
                </a:ext>
              </a:extLst>
            </p:cNvPr>
            <p:cNvSpPr/>
            <p:nvPr/>
          </p:nvSpPr>
          <p:spPr>
            <a:xfrm>
              <a:off x="1020624" y="2504094"/>
              <a:ext cx="32241" cy="9867"/>
            </a:xfrm>
            <a:custGeom>
              <a:avLst/>
              <a:gdLst/>
              <a:ahLst/>
              <a:cxnLst/>
              <a:rect l="l" t="t" r="r" b="b"/>
              <a:pathLst>
                <a:path w="1013" h="310" extrusionOk="0">
                  <a:moveTo>
                    <a:pt x="203" y="0"/>
                  </a:moveTo>
                  <a:cubicBezTo>
                    <a:pt x="1" y="12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8552;p57">
              <a:extLst>
                <a:ext uri="{FF2B5EF4-FFF2-40B4-BE49-F238E27FC236}">
                  <a16:creationId xmlns:a16="http://schemas.microsoft.com/office/drawing/2014/main" id="{1F4B0838-73C8-0F41-9EC4-35445141170D}"/>
                </a:ext>
              </a:extLst>
            </p:cNvPr>
            <p:cNvSpPr/>
            <p:nvPr/>
          </p:nvSpPr>
          <p:spPr>
            <a:xfrm>
              <a:off x="1020624" y="2532898"/>
              <a:ext cx="32241" cy="10248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203" y="0"/>
                  </a:moveTo>
                  <a:cubicBezTo>
                    <a:pt x="1" y="24"/>
                    <a:pt x="1" y="322"/>
                    <a:pt x="203" y="322"/>
                  </a:cubicBezTo>
                  <a:lnTo>
                    <a:pt x="822" y="322"/>
                  </a:lnTo>
                  <a:cubicBezTo>
                    <a:pt x="1013" y="322"/>
                    <a:pt x="101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8553;p57">
              <a:extLst>
                <a:ext uri="{FF2B5EF4-FFF2-40B4-BE49-F238E27FC236}">
                  <a16:creationId xmlns:a16="http://schemas.microsoft.com/office/drawing/2014/main" id="{EE52607D-7E13-A640-A872-B94D11AAF66A}"/>
                </a:ext>
              </a:extLst>
            </p:cNvPr>
            <p:cNvSpPr/>
            <p:nvPr/>
          </p:nvSpPr>
          <p:spPr>
            <a:xfrm>
              <a:off x="1020624" y="2562052"/>
              <a:ext cx="32241" cy="9898"/>
            </a:xfrm>
            <a:custGeom>
              <a:avLst/>
              <a:gdLst/>
              <a:ahLst/>
              <a:cxnLst/>
              <a:rect l="l" t="t" r="r" b="b"/>
              <a:pathLst>
                <a:path w="1013" h="311" extrusionOk="0">
                  <a:moveTo>
                    <a:pt x="203" y="1"/>
                  </a:moveTo>
                  <a:cubicBezTo>
                    <a:pt x="1" y="13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8554;p57">
            <a:extLst>
              <a:ext uri="{FF2B5EF4-FFF2-40B4-BE49-F238E27FC236}">
                <a16:creationId xmlns:a16="http://schemas.microsoft.com/office/drawing/2014/main" id="{04F77A31-E40F-0544-8C04-324F664ACE31}"/>
              </a:ext>
            </a:extLst>
          </p:cNvPr>
          <p:cNvGrpSpPr/>
          <p:nvPr/>
        </p:nvGrpSpPr>
        <p:grpSpPr>
          <a:xfrm>
            <a:off x="9892137" y="2938860"/>
            <a:ext cx="371395" cy="278904"/>
            <a:chOff x="6644957" y="2456353"/>
            <a:chExt cx="371395" cy="278904"/>
          </a:xfrm>
          <a:solidFill>
            <a:schemeClr val="accent1"/>
          </a:solidFill>
        </p:grpSpPr>
        <p:sp>
          <p:nvSpPr>
            <p:cNvPr id="556" name="Google Shape;8555;p57">
              <a:extLst>
                <a:ext uri="{FF2B5EF4-FFF2-40B4-BE49-F238E27FC236}">
                  <a16:creationId xmlns:a16="http://schemas.microsoft.com/office/drawing/2014/main" id="{EB9AD402-8B7C-E543-BD41-856D5202B168}"/>
                </a:ext>
              </a:extLst>
            </p:cNvPr>
            <p:cNvSpPr/>
            <p:nvPr/>
          </p:nvSpPr>
          <p:spPr>
            <a:xfrm>
              <a:off x="6644957" y="2456353"/>
              <a:ext cx="371395" cy="203123"/>
            </a:xfrm>
            <a:custGeom>
              <a:avLst/>
              <a:gdLst/>
              <a:ahLst/>
              <a:cxnLst/>
              <a:rect l="l" t="t" r="r" b="b"/>
              <a:pathLst>
                <a:path w="11669" h="6382" extrusionOk="0">
                  <a:moveTo>
                    <a:pt x="4763" y="0"/>
                  </a:moveTo>
                  <a:cubicBezTo>
                    <a:pt x="4167" y="0"/>
                    <a:pt x="3596" y="191"/>
                    <a:pt x="3120" y="548"/>
                  </a:cubicBezTo>
                  <a:cubicBezTo>
                    <a:pt x="2679" y="881"/>
                    <a:pt x="2358" y="1322"/>
                    <a:pt x="2179" y="1834"/>
                  </a:cubicBezTo>
                  <a:cubicBezTo>
                    <a:pt x="977" y="1893"/>
                    <a:pt x="0" y="2881"/>
                    <a:pt x="0" y="4108"/>
                  </a:cubicBezTo>
                  <a:cubicBezTo>
                    <a:pt x="0" y="5358"/>
                    <a:pt x="1036" y="6382"/>
                    <a:pt x="2286" y="6382"/>
                  </a:cubicBezTo>
                  <a:lnTo>
                    <a:pt x="3096" y="6382"/>
                  </a:lnTo>
                  <a:cubicBezTo>
                    <a:pt x="3191" y="6382"/>
                    <a:pt x="3274" y="6310"/>
                    <a:pt x="3274" y="6203"/>
                  </a:cubicBezTo>
                  <a:cubicBezTo>
                    <a:pt x="3274" y="6120"/>
                    <a:pt x="3203" y="6025"/>
                    <a:pt x="3096" y="6025"/>
                  </a:cubicBezTo>
                  <a:lnTo>
                    <a:pt x="2286" y="6025"/>
                  </a:lnTo>
                  <a:cubicBezTo>
                    <a:pt x="1215" y="6025"/>
                    <a:pt x="346" y="5167"/>
                    <a:pt x="346" y="4096"/>
                  </a:cubicBezTo>
                  <a:cubicBezTo>
                    <a:pt x="346" y="3024"/>
                    <a:pt x="1215" y="2155"/>
                    <a:pt x="2286" y="2155"/>
                  </a:cubicBezTo>
                  <a:lnTo>
                    <a:pt x="2298" y="2155"/>
                  </a:lnTo>
                  <a:cubicBezTo>
                    <a:pt x="2370" y="2155"/>
                    <a:pt x="2441" y="2107"/>
                    <a:pt x="2465" y="2036"/>
                  </a:cubicBezTo>
                  <a:cubicBezTo>
                    <a:pt x="2608" y="1548"/>
                    <a:pt x="2905" y="1119"/>
                    <a:pt x="3310" y="822"/>
                  </a:cubicBezTo>
                  <a:cubicBezTo>
                    <a:pt x="3727" y="500"/>
                    <a:pt x="4227" y="321"/>
                    <a:pt x="4751" y="321"/>
                  </a:cubicBezTo>
                  <a:cubicBezTo>
                    <a:pt x="5584" y="321"/>
                    <a:pt x="6346" y="738"/>
                    <a:pt x="6775" y="1453"/>
                  </a:cubicBezTo>
                  <a:cubicBezTo>
                    <a:pt x="6811" y="1516"/>
                    <a:pt x="6861" y="1545"/>
                    <a:pt x="6914" y="1545"/>
                  </a:cubicBezTo>
                  <a:cubicBezTo>
                    <a:pt x="6931" y="1545"/>
                    <a:pt x="6948" y="1542"/>
                    <a:pt x="6965" y="1536"/>
                  </a:cubicBezTo>
                  <a:cubicBezTo>
                    <a:pt x="7168" y="1476"/>
                    <a:pt x="7370" y="1429"/>
                    <a:pt x="7585" y="1429"/>
                  </a:cubicBezTo>
                  <a:cubicBezTo>
                    <a:pt x="8430" y="1429"/>
                    <a:pt x="9168" y="1976"/>
                    <a:pt x="9430" y="2786"/>
                  </a:cubicBezTo>
                  <a:cubicBezTo>
                    <a:pt x="9452" y="2851"/>
                    <a:pt x="9513" y="2907"/>
                    <a:pt x="9587" y="2907"/>
                  </a:cubicBezTo>
                  <a:cubicBezTo>
                    <a:pt x="9594" y="2907"/>
                    <a:pt x="9601" y="2906"/>
                    <a:pt x="9609" y="2905"/>
                  </a:cubicBezTo>
                  <a:cubicBezTo>
                    <a:pt x="9668" y="2905"/>
                    <a:pt x="9728" y="2881"/>
                    <a:pt x="9763" y="2881"/>
                  </a:cubicBezTo>
                  <a:cubicBezTo>
                    <a:pt x="10633" y="2881"/>
                    <a:pt x="11335" y="3584"/>
                    <a:pt x="11335" y="4453"/>
                  </a:cubicBezTo>
                  <a:cubicBezTo>
                    <a:pt x="11335" y="5310"/>
                    <a:pt x="10633" y="6013"/>
                    <a:pt x="9763" y="6013"/>
                  </a:cubicBezTo>
                  <a:lnTo>
                    <a:pt x="8573" y="6013"/>
                  </a:lnTo>
                  <a:cubicBezTo>
                    <a:pt x="8489" y="6013"/>
                    <a:pt x="8394" y="6084"/>
                    <a:pt x="8394" y="6191"/>
                  </a:cubicBezTo>
                  <a:cubicBezTo>
                    <a:pt x="8394" y="6298"/>
                    <a:pt x="8478" y="6370"/>
                    <a:pt x="8573" y="6370"/>
                  </a:cubicBezTo>
                  <a:lnTo>
                    <a:pt x="9763" y="6370"/>
                  </a:lnTo>
                  <a:cubicBezTo>
                    <a:pt x="10823" y="6370"/>
                    <a:pt x="11668" y="5501"/>
                    <a:pt x="11668" y="4465"/>
                  </a:cubicBezTo>
                  <a:cubicBezTo>
                    <a:pt x="11668" y="3417"/>
                    <a:pt x="10859" y="2560"/>
                    <a:pt x="9811" y="2560"/>
                  </a:cubicBezTo>
                  <a:lnTo>
                    <a:pt x="9740" y="2560"/>
                  </a:lnTo>
                  <a:cubicBezTo>
                    <a:pt x="9585" y="2155"/>
                    <a:pt x="9323" y="1798"/>
                    <a:pt x="8966" y="1548"/>
                  </a:cubicBezTo>
                  <a:cubicBezTo>
                    <a:pt x="8561" y="1250"/>
                    <a:pt x="8097" y="1095"/>
                    <a:pt x="7608" y="1095"/>
                  </a:cubicBezTo>
                  <a:cubicBezTo>
                    <a:pt x="7418" y="1095"/>
                    <a:pt x="7204" y="1131"/>
                    <a:pt x="7013" y="1179"/>
                  </a:cubicBezTo>
                  <a:cubicBezTo>
                    <a:pt x="6513" y="429"/>
                    <a:pt x="5680" y="0"/>
                    <a:pt x="4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8556;p57">
              <a:extLst>
                <a:ext uri="{FF2B5EF4-FFF2-40B4-BE49-F238E27FC236}">
                  <a16:creationId xmlns:a16="http://schemas.microsoft.com/office/drawing/2014/main" id="{D70EB38E-F3A9-B14B-9B05-9E7BAA9E8F86}"/>
                </a:ext>
              </a:extLst>
            </p:cNvPr>
            <p:cNvSpPr/>
            <p:nvPr/>
          </p:nvSpPr>
          <p:spPr>
            <a:xfrm>
              <a:off x="6761668" y="2549194"/>
              <a:ext cx="139850" cy="186064"/>
            </a:xfrm>
            <a:custGeom>
              <a:avLst/>
              <a:gdLst/>
              <a:ahLst/>
              <a:cxnLst/>
              <a:rect l="l" t="t" r="r" b="b"/>
              <a:pathLst>
                <a:path w="4394" h="5846" extrusionOk="0">
                  <a:moveTo>
                    <a:pt x="2584" y="357"/>
                  </a:moveTo>
                  <a:lnTo>
                    <a:pt x="2584" y="1476"/>
                  </a:lnTo>
                  <a:cubicBezTo>
                    <a:pt x="2584" y="1667"/>
                    <a:pt x="2751" y="1834"/>
                    <a:pt x="2941" y="1834"/>
                  </a:cubicBezTo>
                  <a:lnTo>
                    <a:pt x="3501" y="1834"/>
                  </a:lnTo>
                  <a:cubicBezTo>
                    <a:pt x="3584" y="1834"/>
                    <a:pt x="3679" y="1750"/>
                    <a:pt x="3679" y="1655"/>
                  </a:cubicBezTo>
                  <a:cubicBezTo>
                    <a:pt x="3679" y="1548"/>
                    <a:pt x="3596" y="1476"/>
                    <a:pt x="3501" y="1476"/>
                  </a:cubicBezTo>
                  <a:lnTo>
                    <a:pt x="2941" y="1476"/>
                  </a:lnTo>
                  <a:cubicBezTo>
                    <a:pt x="2941" y="1476"/>
                    <a:pt x="2929" y="1476"/>
                    <a:pt x="2929" y="1453"/>
                  </a:cubicBezTo>
                  <a:lnTo>
                    <a:pt x="2929" y="393"/>
                  </a:lnTo>
                  <a:lnTo>
                    <a:pt x="4001" y="1465"/>
                  </a:lnTo>
                  <a:cubicBezTo>
                    <a:pt x="4037" y="1500"/>
                    <a:pt x="4060" y="1560"/>
                    <a:pt x="4060" y="1607"/>
                  </a:cubicBezTo>
                  <a:lnTo>
                    <a:pt x="4060" y="5501"/>
                  </a:lnTo>
                  <a:lnTo>
                    <a:pt x="4049" y="5501"/>
                  </a:lnTo>
                  <a:lnTo>
                    <a:pt x="369" y="5525"/>
                  </a:lnTo>
                  <a:cubicBezTo>
                    <a:pt x="369" y="5525"/>
                    <a:pt x="358" y="5525"/>
                    <a:pt x="358" y="5501"/>
                  </a:cubicBezTo>
                  <a:lnTo>
                    <a:pt x="358" y="369"/>
                  </a:lnTo>
                  <a:cubicBezTo>
                    <a:pt x="358" y="369"/>
                    <a:pt x="358" y="357"/>
                    <a:pt x="369" y="357"/>
                  </a:cubicBezTo>
                  <a:close/>
                  <a:moveTo>
                    <a:pt x="358" y="0"/>
                  </a:moveTo>
                  <a:cubicBezTo>
                    <a:pt x="167" y="0"/>
                    <a:pt x="0" y="167"/>
                    <a:pt x="0" y="357"/>
                  </a:cubicBezTo>
                  <a:lnTo>
                    <a:pt x="0" y="5489"/>
                  </a:lnTo>
                  <a:cubicBezTo>
                    <a:pt x="0" y="5679"/>
                    <a:pt x="155" y="5846"/>
                    <a:pt x="358" y="5846"/>
                  </a:cubicBezTo>
                  <a:lnTo>
                    <a:pt x="4013" y="5846"/>
                  </a:lnTo>
                  <a:cubicBezTo>
                    <a:pt x="4203" y="5846"/>
                    <a:pt x="4370" y="5679"/>
                    <a:pt x="4370" y="5489"/>
                  </a:cubicBezTo>
                  <a:lnTo>
                    <a:pt x="4370" y="1607"/>
                  </a:lnTo>
                  <a:cubicBezTo>
                    <a:pt x="4394" y="1476"/>
                    <a:pt x="4334" y="1334"/>
                    <a:pt x="4227" y="1238"/>
                  </a:cubicBezTo>
                  <a:lnTo>
                    <a:pt x="3156" y="167"/>
                  </a:lnTo>
                  <a:cubicBezTo>
                    <a:pt x="3048" y="60"/>
                    <a:pt x="2917" y="0"/>
                    <a:pt x="2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8557;p57">
              <a:extLst>
                <a:ext uri="{FF2B5EF4-FFF2-40B4-BE49-F238E27FC236}">
                  <a16:creationId xmlns:a16="http://schemas.microsoft.com/office/drawing/2014/main" id="{9097C8B2-2617-BE4B-8D70-F898541CD9D7}"/>
                </a:ext>
              </a:extLst>
            </p:cNvPr>
            <p:cNvSpPr/>
            <p:nvPr/>
          </p:nvSpPr>
          <p:spPr>
            <a:xfrm>
              <a:off x="6802216" y="2625357"/>
              <a:ext cx="58754" cy="75431"/>
            </a:xfrm>
            <a:custGeom>
              <a:avLst/>
              <a:gdLst/>
              <a:ahLst/>
              <a:cxnLst/>
              <a:rect l="l" t="t" r="r" b="b"/>
              <a:pathLst>
                <a:path w="1846" h="2370" extrusionOk="0">
                  <a:moveTo>
                    <a:pt x="929" y="0"/>
                  </a:moveTo>
                  <a:cubicBezTo>
                    <a:pt x="881" y="0"/>
                    <a:pt x="822" y="36"/>
                    <a:pt x="786" y="60"/>
                  </a:cubicBezTo>
                  <a:lnTo>
                    <a:pt x="60" y="988"/>
                  </a:lnTo>
                  <a:cubicBezTo>
                    <a:pt x="0" y="1060"/>
                    <a:pt x="12" y="1167"/>
                    <a:pt x="96" y="1227"/>
                  </a:cubicBezTo>
                  <a:cubicBezTo>
                    <a:pt x="123" y="1250"/>
                    <a:pt x="157" y="1260"/>
                    <a:pt x="190" y="1260"/>
                  </a:cubicBezTo>
                  <a:cubicBezTo>
                    <a:pt x="243" y="1260"/>
                    <a:pt x="297" y="1234"/>
                    <a:pt x="334" y="1191"/>
                  </a:cubicBezTo>
                  <a:lnTo>
                    <a:pt x="762" y="655"/>
                  </a:lnTo>
                  <a:lnTo>
                    <a:pt x="762" y="2191"/>
                  </a:lnTo>
                  <a:cubicBezTo>
                    <a:pt x="762" y="2274"/>
                    <a:pt x="834" y="2370"/>
                    <a:pt x="941" y="2370"/>
                  </a:cubicBezTo>
                  <a:cubicBezTo>
                    <a:pt x="1024" y="2370"/>
                    <a:pt x="1120" y="2298"/>
                    <a:pt x="1120" y="2191"/>
                  </a:cubicBezTo>
                  <a:lnTo>
                    <a:pt x="1120" y="655"/>
                  </a:lnTo>
                  <a:lnTo>
                    <a:pt x="1548" y="1191"/>
                  </a:lnTo>
                  <a:cubicBezTo>
                    <a:pt x="1584" y="1238"/>
                    <a:pt x="1643" y="1250"/>
                    <a:pt x="1691" y="1250"/>
                  </a:cubicBezTo>
                  <a:cubicBezTo>
                    <a:pt x="1727" y="1250"/>
                    <a:pt x="1762" y="1238"/>
                    <a:pt x="1786" y="1203"/>
                  </a:cubicBezTo>
                  <a:cubicBezTo>
                    <a:pt x="1834" y="1167"/>
                    <a:pt x="1846" y="1060"/>
                    <a:pt x="1786" y="988"/>
                  </a:cubicBezTo>
                  <a:lnTo>
                    <a:pt x="1060" y="60"/>
                  </a:lnTo>
                  <a:cubicBezTo>
                    <a:pt x="1036" y="12"/>
                    <a:pt x="989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8558;p57">
              <a:extLst>
                <a:ext uri="{FF2B5EF4-FFF2-40B4-BE49-F238E27FC236}">
                  <a16:creationId xmlns:a16="http://schemas.microsoft.com/office/drawing/2014/main" id="{6D15A665-1DD1-AD4C-A8CA-424B910FC07C}"/>
                </a:ext>
              </a:extLst>
            </p:cNvPr>
            <p:cNvSpPr/>
            <p:nvPr/>
          </p:nvSpPr>
          <p:spPr>
            <a:xfrm>
              <a:off x="6802216" y="2480828"/>
              <a:ext cx="47009" cy="33132"/>
            </a:xfrm>
            <a:custGeom>
              <a:avLst/>
              <a:gdLst/>
              <a:ahLst/>
              <a:cxnLst/>
              <a:rect l="l" t="t" r="r" b="b"/>
              <a:pathLst>
                <a:path w="1477" h="1041" extrusionOk="0">
                  <a:moveTo>
                    <a:pt x="193" y="0"/>
                  </a:moveTo>
                  <a:cubicBezTo>
                    <a:pt x="119" y="0"/>
                    <a:pt x="45" y="64"/>
                    <a:pt x="24" y="136"/>
                  </a:cubicBezTo>
                  <a:cubicBezTo>
                    <a:pt x="0" y="231"/>
                    <a:pt x="60" y="314"/>
                    <a:pt x="155" y="338"/>
                  </a:cubicBezTo>
                  <a:cubicBezTo>
                    <a:pt x="560" y="422"/>
                    <a:pt x="917" y="636"/>
                    <a:pt x="1155" y="969"/>
                  </a:cubicBezTo>
                  <a:cubicBezTo>
                    <a:pt x="1179" y="1017"/>
                    <a:pt x="1239" y="1041"/>
                    <a:pt x="1286" y="1041"/>
                  </a:cubicBezTo>
                  <a:cubicBezTo>
                    <a:pt x="1310" y="1041"/>
                    <a:pt x="1358" y="1029"/>
                    <a:pt x="1393" y="1017"/>
                  </a:cubicBezTo>
                  <a:cubicBezTo>
                    <a:pt x="1465" y="946"/>
                    <a:pt x="1477" y="838"/>
                    <a:pt x="1429" y="767"/>
                  </a:cubicBezTo>
                  <a:cubicBezTo>
                    <a:pt x="1131" y="374"/>
                    <a:pt x="703" y="88"/>
                    <a:pt x="227" y="5"/>
                  </a:cubicBezTo>
                  <a:cubicBezTo>
                    <a:pt x="216" y="2"/>
                    <a:pt x="204" y="0"/>
                    <a:pt x="1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8559;p57">
              <a:extLst>
                <a:ext uri="{FF2B5EF4-FFF2-40B4-BE49-F238E27FC236}">
                  <a16:creationId xmlns:a16="http://schemas.microsoft.com/office/drawing/2014/main" id="{BD733E6F-351D-D740-902F-C511CECFAB6A}"/>
                </a:ext>
              </a:extLst>
            </p:cNvPr>
            <p:cNvSpPr/>
            <p:nvPr/>
          </p:nvSpPr>
          <p:spPr>
            <a:xfrm>
              <a:off x="6895439" y="2517112"/>
              <a:ext cx="36793" cy="32114"/>
            </a:xfrm>
            <a:custGeom>
              <a:avLst/>
              <a:gdLst/>
              <a:ahLst/>
              <a:cxnLst/>
              <a:rect l="l" t="t" r="r" b="b"/>
              <a:pathLst>
                <a:path w="1156" h="1009" extrusionOk="0">
                  <a:moveTo>
                    <a:pt x="206" y="1"/>
                  </a:moveTo>
                  <a:cubicBezTo>
                    <a:pt x="131" y="1"/>
                    <a:pt x="65" y="39"/>
                    <a:pt x="36" y="115"/>
                  </a:cubicBezTo>
                  <a:cubicBezTo>
                    <a:pt x="0" y="198"/>
                    <a:pt x="48" y="306"/>
                    <a:pt x="143" y="341"/>
                  </a:cubicBezTo>
                  <a:cubicBezTo>
                    <a:pt x="429" y="437"/>
                    <a:pt x="667" y="639"/>
                    <a:pt x="810" y="913"/>
                  </a:cubicBezTo>
                  <a:cubicBezTo>
                    <a:pt x="846" y="972"/>
                    <a:pt x="893" y="1008"/>
                    <a:pt x="965" y="1008"/>
                  </a:cubicBezTo>
                  <a:cubicBezTo>
                    <a:pt x="989" y="1008"/>
                    <a:pt x="1024" y="1008"/>
                    <a:pt x="1036" y="996"/>
                  </a:cubicBezTo>
                  <a:cubicBezTo>
                    <a:pt x="1108" y="937"/>
                    <a:pt x="1155" y="829"/>
                    <a:pt x="1108" y="734"/>
                  </a:cubicBezTo>
                  <a:cubicBezTo>
                    <a:pt x="929" y="401"/>
                    <a:pt x="619" y="127"/>
                    <a:pt x="262" y="8"/>
                  </a:cubicBezTo>
                  <a:cubicBezTo>
                    <a:pt x="243" y="3"/>
                    <a:pt x="224" y="1"/>
                    <a:pt x="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8560;p57">
            <a:extLst>
              <a:ext uri="{FF2B5EF4-FFF2-40B4-BE49-F238E27FC236}">
                <a16:creationId xmlns:a16="http://schemas.microsoft.com/office/drawing/2014/main" id="{05480DB4-601A-CF48-9629-EE6B257E1ABB}"/>
              </a:ext>
            </a:extLst>
          </p:cNvPr>
          <p:cNvGrpSpPr/>
          <p:nvPr/>
        </p:nvGrpSpPr>
        <p:grpSpPr>
          <a:xfrm>
            <a:off x="8635937" y="2897166"/>
            <a:ext cx="260349" cy="362292"/>
            <a:chOff x="5388757" y="2414659"/>
            <a:chExt cx="260349" cy="362292"/>
          </a:xfrm>
          <a:solidFill>
            <a:schemeClr val="accent1"/>
          </a:solidFill>
        </p:grpSpPr>
        <p:sp>
          <p:nvSpPr>
            <p:cNvPr id="562" name="Google Shape;8561;p57">
              <a:extLst>
                <a:ext uri="{FF2B5EF4-FFF2-40B4-BE49-F238E27FC236}">
                  <a16:creationId xmlns:a16="http://schemas.microsoft.com/office/drawing/2014/main" id="{026CA513-C8A4-C64D-8CAE-3605BD839167}"/>
                </a:ext>
              </a:extLst>
            </p:cNvPr>
            <p:cNvSpPr/>
            <p:nvPr/>
          </p:nvSpPr>
          <p:spPr>
            <a:xfrm>
              <a:off x="5388757" y="2414659"/>
              <a:ext cx="260349" cy="362292"/>
            </a:xfrm>
            <a:custGeom>
              <a:avLst/>
              <a:gdLst/>
              <a:ahLst/>
              <a:cxnLst/>
              <a:rect l="l" t="t" r="r" b="b"/>
              <a:pathLst>
                <a:path w="8180" h="11383" extrusionOk="0">
                  <a:moveTo>
                    <a:pt x="4096" y="322"/>
                  </a:moveTo>
                  <a:cubicBezTo>
                    <a:pt x="4286" y="322"/>
                    <a:pt x="4465" y="429"/>
                    <a:pt x="4572" y="596"/>
                  </a:cubicBezTo>
                  <a:cubicBezTo>
                    <a:pt x="4608" y="643"/>
                    <a:pt x="4655" y="679"/>
                    <a:pt x="4727" y="679"/>
                  </a:cubicBezTo>
                  <a:lnTo>
                    <a:pt x="5358" y="679"/>
                  </a:lnTo>
                  <a:cubicBezTo>
                    <a:pt x="5465" y="679"/>
                    <a:pt x="5548" y="774"/>
                    <a:pt x="5548" y="881"/>
                  </a:cubicBezTo>
                  <a:lnTo>
                    <a:pt x="5548" y="1429"/>
                  </a:lnTo>
                  <a:lnTo>
                    <a:pt x="2679" y="1429"/>
                  </a:lnTo>
                  <a:lnTo>
                    <a:pt x="2679" y="881"/>
                  </a:lnTo>
                  <a:lnTo>
                    <a:pt x="2643" y="881"/>
                  </a:lnTo>
                  <a:cubicBezTo>
                    <a:pt x="2643" y="774"/>
                    <a:pt x="2727" y="679"/>
                    <a:pt x="2834" y="679"/>
                  </a:cubicBezTo>
                  <a:lnTo>
                    <a:pt x="3465" y="679"/>
                  </a:lnTo>
                  <a:cubicBezTo>
                    <a:pt x="3536" y="679"/>
                    <a:pt x="3584" y="655"/>
                    <a:pt x="3620" y="596"/>
                  </a:cubicBezTo>
                  <a:cubicBezTo>
                    <a:pt x="3727" y="417"/>
                    <a:pt x="3905" y="322"/>
                    <a:pt x="4096" y="322"/>
                  </a:cubicBezTo>
                  <a:close/>
                  <a:moveTo>
                    <a:pt x="7477" y="1036"/>
                  </a:moveTo>
                  <a:cubicBezTo>
                    <a:pt x="7680" y="1036"/>
                    <a:pt x="7846" y="1203"/>
                    <a:pt x="7846" y="1417"/>
                  </a:cubicBezTo>
                  <a:lnTo>
                    <a:pt x="7846" y="10680"/>
                  </a:lnTo>
                  <a:lnTo>
                    <a:pt x="7834" y="10680"/>
                  </a:lnTo>
                  <a:cubicBezTo>
                    <a:pt x="7834" y="10895"/>
                    <a:pt x="7668" y="11061"/>
                    <a:pt x="7465" y="11061"/>
                  </a:cubicBezTo>
                  <a:lnTo>
                    <a:pt x="691" y="11061"/>
                  </a:lnTo>
                  <a:cubicBezTo>
                    <a:pt x="476" y="11061"/>
                    <a:pt x="322" y="10895"/>
                    <a:pt x="322" y="10680"/>
                  </a:cubicBezTo>
                  <a:lnTo>
                    <a:pt x="322" y="1417"/>
                  </a:lnTo>
                  <a:cubicBezTo>
                    <a:pt x="322" y="1203"/>
                    <a:pt x="476" y="1036"/>
                    <a:pt x="691" y="1036"/>
                  </a:cubicBezTo>
                  <a:lnTo>
                    <a:pt x="2310" y="1036"/>
                  </a:lnTo>
                  <a:lnTo>
                    <a:pt x="2310" y="1596"/>
                  </a:lnTo>
                  <a:cubicBezTo>
                    <a:pt x="2310" y="1679"/>
                    <a:pt x="2381" y="1751"/>
                    <a:pt x="2477" y="1751"/>
                  </a:cubicBezTo>
                  <a:lnTo>
                    <a:pt x="5691" y="1751"/>
                  </a:lnTo>
                  <a:cubicBezTo>
                    <a:pt x="5775" y="1751"/>
                    <a:pt x="5846" y="1679"/>
                    <a:pt x="5846" y="1596"/>
                  </a:cubicBezTo>
                  <a:lnTo>
                    <a:pt x="5846" y="1036"/>
                  </a:lnTo>
                  <a:close/>
                  <a:moveTo>
                    <a:pt x="4084" y="0"/>
                  </a:moveTo>
                  <a:cubicBezTo>
                    <a:pt x="3798" y="0"/>
                    <a:pt x="3548" y="131"/>
                    <a:pt x="3381" y="358"/>
                  </a:cubicBezTo>
                  <a:lnTo>
                    <a:pt x="2834" y="358"/>
                  </a:lnTo>
                  <a:cubicBezTo>
                    <a:pt x="2608" y="358"/>
                    <a:pt x="2393" y="500"/>
                    <a:pt x="2346" y="715"/>
                  </a:cubicBezTo>
                  <a:lnTo>
                    <a:pt x="703" y="715"/>
                  </a:lnTo>
                  <a:cubicBezTo>
                    <a:pt x="322" y="715"/>
                    <a:pt x="0" y="1024"/>
                    <a:pt x="0" y="1417"/>
                  </a:cubicBezTo>
                  <a:lnTo>
                    <a:pt x="0" y="10680"/>
                  </a:lnTo>
                  <a:cubicBezTo>
                    <a:pt x="0" y="11073"/>
                    <a:pt x="310" y="11383"/>
                    <a:pt x="703" y="11383"/>
                  </a:cubicBezTo>
                  <a:lnTo>
                    <a:pt x="7477" y="11383"/>
                  </a:lnTo>
                  <a:cubicBezTo>
                    <a:pt x="7858" y="11383"/>
                    <a:pt x="8180" y="11073"/>
                    <a:pt x="8180" y="10680"/>
                  </a:cubicBezTo>
                  <a:lnTo>
                    <a:pt x="8180" y="1417"/>
                  </a:lnTo>
                  <a:cubicBezTo>
                    <a:pt x="8156" y="1024"/>
                    <a:pt x="7846" y="715"/>
                    <a:pt x="7465" y="715"/>
                  </a:cubicBezTo>
                  <a:lnTo>
                    <a:pt x="5822" y="715"/>
                  </a:lnTo>
                  <a:cubicBezTo>
                    <a:pt x="5751" y="500"/>
                    <a:pt x="5560" y="358"/>
                    <a:pt x="5334" y="358"/>
                  </a:cubicBezTo>
                  <a:lnTo>
                    <a:pt x="4786" y="358"/>
                  </a:lnTo>
                  <a:cubicBezTo>
                    <a:pt x="4620" y="131"/>
                    <a:pt x="4346" y="0"/>
                    <a:pt x="4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8562;p57">
              <a:extLst>
                <a:ext uri="{FF2B5EF4-FFF2-40B4-BE49-F238E27FC236}">
                  <a16:creationId xmlns:a16="http://schemas.microsoft.com/office/drawing/2014/main" id="{77166C33-83DD-364D-BF5D-85DE7D52D6DF}"/>
                </a:ext>
              </a:extLst>
            </p:cNvPr>
            <p:cNvSpPr/>
            <p:nvPr/>
          </p:nvSpPr>
          <p:spPr>
            <a:xfrm>
              <a:off x="5513425" y="2437384"/>
              <a:ext cx="10248" cy="10280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8563;p57">
              <a:extLst>
                <a:ext uri="{FF2B5EF4-FFF2-40B4-BE49-F238E27FC236}">
                  <a16:creationId xmlns:a16="http://schemas.microsoft.com/office/drawing/2014/main" id="{EA25D876-3AB7-1742-80D3-8811B653EC62}"/>
                </a:ext>
              </a:extLst>
            </p:cNvPr>
            <p:cNvSpPr/>
            <p:nvPr/>
          </p:nvSpPr>
          <p:spPr>
            <a:xfrm>
              <a:off x="5411100" y="2460140"/>
              <a:ext cx="214517" cy="283106"/>
            </a:xfrm>
            <a:custGeom>
              <a:avLst/>
              <a:gdLst/>
              <a:ahLst/>
              <a:cxnLst/>
              <a:rect l="l" t="t" r="r" b="b"/>
              <a:pathLst>
                <a:path w="6740" h="8895" extrusionOk="0">
                  <a:moveTo>
                    <a:pt x="5692" y="0"/>
                  </a:moveTo>
                  <a:cubicBezTo>
                    <a:pt x="5596" y="0"/>
                    <a:pt x="5525" y="72"/>
                    <a:pt x="5525" y="167"/>
                  </a:cubicBezTo>
                  <a:cubicBezTo>
                    <a:pt x="5525" y="250"/>
                    <a:pt x="5596" y="322"/>
                    <a:pt x="5692" y="322"/>
                  </a:cubicBezTo>
                  <a:lnTo>
                    <a:pt x="6418" y="322"/>
                  </a:lnTo>
                  <a:lnTo>
                    <a:pt x="6418" y="8561"/>
                  </a:lnTo>
                  <a:lnTo>
                    <a:pt x="334" y="8561"/>
                  </a:lnTo>
                  <a:lnTo>
                    <a:pt x="334" y="345"/>
                  </a:lnTo>
                  <a:lnTo>
                    <a:pt x="1060" y="345"/>
                  </a:lnTo>
                  <a:cubicBezTo>
                    <a:pt x="1144" y="345"/>
                    <a:pt x="1227" y="262"/>
                    <a:pt x="1227" y="179"/>
                  </a:cubicBezTo>
                  <a:cubicBezTo>
                    <a:pt x="1227" y="83"/>
                    <a:pt x="1144" y="12"/>
                    <a:pt x="1060" y="12"/>
                  </a:cubicBezTo>
                  <a:lnTo>
                    <a:pt x="167" y="12"/>
                  </a:lnTo>
                  <a:cubicBezTo>
                    <a:pt x="72" y="12"/>
                    <a:pt x="1" y="83"/>
                    <a:pt x="1" y="179"/>
                  </a:cubicBezTo>
                  <a:lnTo>
                    <a:pt x="1" y="8739"/>
                  </a:lnTo>
                  <a:cubicBezTo>
                    <a:pt x="1" y="8823"/>
                    <a:pt x="72" y="8894"/>
                    <a:pt x="167" y="8894"/>
                  </a:cubicBezTo>
                  <a:lnTo>
                    <a:pt x="6585" y="8894"/>
                  </a:lnTo>
                  <a:cubicBezTo>
                    <a:pt x="6668" y="8894"/>
                    <a:pt x="6739" y="8823"/>
                    <a:pt x="6739" y="8739"/>
                  </a:cubicBezTo>
                  <a:lnTo>
                    <a:pt x="6739" y="179"/>
                  </a:lnTo>
                  <a:cubicBezTo>
                    <a:pt x="6739" y="72"/>
                    <a:pt x="6668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8564;p57">
              <a:extLst>
                <a:ext uri="{FF2B5EF4-FFF2-40B4-BE49-F238E27FC236}">
                  <a16:creationId xmlns:a16="http://schemas.microsoft.com/office/drawing/2014/main" id="{F2369F71-9116-AD43-AC61-4F1F331CF9A8}"/>
                </a:ext>
              </a:extLst>
            </p:cNvPr>
            <p:cNvSpPr/>
            <p:nvPr/>
          </p:nvSpPr>
          <p:spPr>
            <a:xfrm>
              <a:off x="5439904" y="2488562"/>
              <a:ext cx="78837" cy="106495"/>
            </a:xfrm>
            <a:custGeom>
              <a:avLst/>
              <a:gdLst/>
              <a:ahLst/>
              <a:cxnLst/>
              <a:rect l="l" t="t" r="r" b="b"/>
              <a:pathLst>
                <a:path w="2477" h="3346" extrusionOk="0">
                  <a:moveTo>
                    <a:pt x="1405" y="322"/>
                  </a:moveTo>
                  <a:cubicBezTo>
                    <a:pt x="1608" y="322"/>
                    <a:pt x="1774" y="488"/>
                    <a:pt x="1774" y="703"/>
                  </a:cubicBezTo>
                  <a:lnTo>
                    <a:pt x="1774" y="1060"/>
                  </a:lnTo>
                  <a:cubicBezTo>
                    <a:pt x="1774" y="1357"/>
                    <a:pt x="1536" y="1607"/>
                    <a:pt x="1227" y="1607"/>
                  </a:cubicBezTo>
                  <a:cubicBezTo>
                    <a:pt x="929" y="1607"/>
                    <a:pt x="679" y="1357"/>
                    <a:pt x="679" y="1060"/>
                  </a:cubicBezTo>
                  <a:lnTo>
                    <a:pt x="679" y="703"/>
                  </a:lnTo>
                  <a:cubicBezTo>
                    <a:pt x="679" y="488"/>
                    <a:pt x="834" y="322"/>
                    <a:pt x="1048" y="322"/>
                  </a:cubicBezTo>
                  <a:close/>
                  <a:moveTo>
                    <a:pt x="1417" y="1905"/>
                  </a:moveTo>
                  <a:lnTo>
                    <a:pt x="1417" y="2012"/>
                  </a:lnTo>
                  <a:cubicBezTo>
                    <a:pt x="1417" y="2084"/>
                    <a:pt x="1429" y="2143"/>
                    <a:pt x="1465" y="2191"/>
                  </a:cubicBezTo>
                  <a:lnTo>
                    <a:pt x="1239" y="2405"/>
                  </a:lnTo>
                  <a:lnTo>
                    <a:pt x="1215" y="2405"/>
                  </a:lnTo>
                  <a:lnTo>
                    <a:pt x="989" y="2191"/>
                  </a:lnTo>
                  <a:cubicBezTo>
                    <a:pt x="1012" y="2143"/>
                    <a:pt x="1036" y="2084"/>
                    <a:pt x="1036" y="2012"/>
                  </a:cubicBezTo>
                  <a:lnTo>
                    <a:pt x="1036" y="1905"/>
                  </a:lnTo>
                  <a:cubicBezTo>
                    <a:pt x="1096" y="1917"/>
                    <a:pt x="1155" y="1917"/>
                    <a:pt x="1227" y="1917"/>
                  </a:cubicBezTo>
                  <a:cubicBezTo>
                    <a:pt x="1286" y="1917"/>
                    <a:pt x="1358" y="1917"/>
                    <a:pt x="1417" y="1905"/>
                  </a:cubicBezTo>
                  <a:close/>
                  <a:moveTo>
                    <a:pt x="1703" y="2393"/>
                  </a:moveTo>
                  <a:lnTo>
                    <a:pt x="1989" y="2548"/>
                  </a:lnTo>
                  <a:cubicBezTo>
                    <a:pt x="2048" y="2572"/>
                    <a:pt x="2084" y="2643"/>
                    <a:pt x="2084" y="2703"/>
                  </a:cubicBezTo>
                  <a:lnTo>
                    <a:pt x="2084" y="3024"/>
                  </a:lnTo>
                  <a:lnTo>
                    <a:pt x="2120" y="3024"/>
                  </a:lnTo>
                  <a:lnTo>
                    <a:pt x="322" y="3036"/>
                  </a:lnTo>
                  <a:cubicBezTo>
                    <a:pt x="322" y="3036"/>
                    <a:pt x="298" y="3036"/>
                    <a:pt x="298" y="3024"/>
                  </a:cubicBezTo>
                  <a:lnTo>
                    <a:pt x="298" y="2703"/>
                  </a:lnTo>
                  <a:cubicBezTo>
                    <a:pt x="298" y="2631"/>
                    <a:pt x="346" y="2572"/>
                    <a:pt x="405" y="2548"/>
                  </a:cubicBezTo>
                  <a:lnTo>
                    <a:pt x="691" y="2393"/>
                  </a:lnTo>
                  <a:lnTo>
                    <a:pt x="953" y="2667"/>
                  </a:lnTo>
                  <a:cubicBezTo>
                    <a:pt x="1012" y="2715"/>
                    <a:pt x="1108" y="2762"/>
                    <a:pt x="1191" y="2762"/>
                  </a:cubicBezTo>
                  <a:cubicBezTo>
                    <a:pt x="1286" y="2762"/>
                    <a:pt x="1370" y="2738"/>
                    <a:pt x="1429" y="2667"/>
                  </a:cubicBezTo>
                  <a:lnTo>
                    <a:pt x="1703" y="2393"/>
                  </a:lnTo>
                  <a:close/>
                  <a:moveTo>
                    <a:pt x="1048" y="0"/>
                  </a:moveTo>
                  <a:cubicBezTo>
                    <a:pt x="655" y="0"/>
                    <a:pt x="346" y="310"/>
                    <a:pt x="346" y="703"/>
                  </a:cubicBezTo>
                  <a:lnTo>
                    <a:pt x="346" y="1060"/>
                  </a:lnTo>
                  <a:cubicBezTo>
                    <a:pt x="346" y="1334"/>
                    <a:pt x="477" y="1607"/>
                    <a:pt x="703" y="1750"/>
                  </a:cubicBezTo>
                  <a:lnTo>
                    <a:pt x="703" y="2012"/>
                  </a:lnTo>
                  <a:lnTo>
                    <a:pt x="703" y="2024"/>
                  </a:lnTo>
                  <a:lnTo>
                    <a:pt x="286" y="2227"/>
                  </a:lnTo>
                  <a:cubicBezTo>
                    <a:pt x="108" y="2322"/>
                    <a:pt x="0" y="2500"/>
                    <a:pt x="0" y="2691"/>
                  </a:cubicBezTo>
                  <a:lnTo>
                    <a:pt x="0" y="3000"/>
                  </a:lnTo>
                  <a:cubicBezTo>
                    <a:pt x="0" y="3203"/>
                    <a:pt x="155" y="3346"/>
                    <a:pt x="346" y="3346"/>
                  </a:cubicBezTo>
                  <a:lnTo>
                    <a:pt x="2132" y="3346"/>
                  </a:lnTo>
                  <a:cubicBezTo>
                    <a:pt x="2322" y="3346"/>
                    <a:pt x="2477" y="3203"/>
                    <a:pt x="2477" y="3000"/>
                  </a:cubicBezTo>
                  <a:lnTo>
                    <a:pt x="2477" y="2691"/>
                  </a:lnTo>
                  <a:cubicBezTo>
                    <a:pt x="2465" y="2500"/>
                    <a:pt x="2334" y="2322"/>
                    <a:pt x="2167" y="2227"/>
                  </a:cubicBezTo>
                  <a:lnTo>
                    <a:pt x="1751" y="2024"/>
                  </a:lnTo>
                  <a:lnTo>
                    <a:pt x="1751" y="2012"/>
                  </a:lnTo>
                  <a:lnTo>
                    <a:pt x="1751" y="1750"/>
                  </a:lnTo>
                  <a:cubicBezTo>
                    <a:pt x="1965" y="1595"/>
                    <a:pt x="2108" y="1334"/>
                    <a:pt x="2108" y="1060"/>
                  </a:cubicBezTo>
                  <a:lnTo>
                    <a:pt x="2108" y="703"/>
                  </a:lnTo>
                  <a:cubicBezTo>
                    <a:pt x="2108" y="310"/>
                    <a:pt x="1786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8565;p57">
              <a:extLst>
                <a:ext uri="{FF2B5EF4-FFF2-40B4-BE49-F238E27FC236}">
                  <a16:creationId xmlns:a16="http://schemas.microsoft.com/office/drawing/2014/main" id="{6A62F3B6-0242-2145-A568-95A0855778AC}"/>
                </a:ext>
              </a:extLst>
            </p:cNvPr>
            <p:cNvSpPr/>
            <p:nvPr/>
          </p:nvSpPr>
          <p:spPr>
            <a:xfrm>
              <a:off x="5530103" y="2494228"/>
              <a:ext cx="67856" cy="33005"/>
            </a:xfrm>
            <a:custGeom>
              <a:avLst/>
              <a:gdLst/>
              <a:ahLst/>
              <a:cxnLst/>
              <a:rect l="l" t="t" r="r" b="b"/>
              <a:pathLst>
                <a:path w="2132" h="1037" extrusionOk="0">
                  <a:moveTo>
                    <a:pt x="1786" y="346"/>
                  </a:moveTo>
                  <a:lnTo>
                    <a:pt x="1786" y="715"/>
                  </a:lnTo>
                  <a:lnTo>
                    <a:pt x="345" y="715"/>
                  </a:lnTo>
                  <a:lnTo>
                    <a:pt x="345" y="346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67" y="1036"/>
                  </a:cubicBezTo>
                  <a:lnTo>
                    <a:pt x="1953" y="1036"/>
                  </a:lnTo>
                  <a:cubicBezTo>
                    <a:pt x="2036" y="1036"/>
                    <a:pt x="2107" y="965"/>
                    <a:pt x="2107" y="882"/>
                  </a:cubicBezTo>
                  <a:lnTo>
                    <a:pt x="2107" y="167"/>
                  </a:lnTo>
                  <a:cubicBezTo>
                    <a:pt x="2131" y="72"/>
                    <a:pt x="2048" y="1"/>
                    <a:pt x="1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8566;p57">
              <a:extLst>
                <a:ext uri="{FF2B5EF4-FFF2-40B4-BE49-F238E27FC236}">
                  <a16:creationId xmlns:a16="http://schemas.microsoft.com/office/drawing/2014/main" id="{F95B0FBE-0774-F94B-9437-7B79FD1EF88A}"/>
                </a:ext>
              </a:extLst>
            </p:cNvPr>
            <p:cNvSpPr/>
            <p:nvPr/>
          </p:nvSpPr>
          <p:spPr>
            <a:xfrm>
              <a:off x="5530103" y="2539709"/>
              <a:ext cx="67092" cy="10248"/>
            </a:xfrm>
            <a:custGeom>
              <a:avLst/>
              <a:gdLst/>
              <a:ahLst/>
              <a:cxnLst/>
              <a:rect l="l" t="t" r="r" b="b"/>
              <a:pathLst>
                <a:path w="210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67"/>
                  </a:cubicBezTo>
                  <a:cubicBezTo>
                    <a:pt x="2107" y="72"/>
                    <a:pt x="2048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8567;p57">
              <a:extLst>
                <a:ext uri="{FF2B5EF4-FFF2-40B4-BE49-F238E27FC236}">
                  <a16:creationId xmlns:a16="http://schemas.microsoft.com/office/drawing/2014/main" id="{857596BC-A7D1-5546-8186-13A12D4E809F}"/>
                </a:ext>
              </a:extLst>
            </p:cNvPr>
            <p:cNvSpPr/>
            <p:nvPr/>
          </p:nvSpPr>
          <p:spPr>
            <a:xfrm>
              <a:off x="5530103" y="2562434"/>
              <a:ext cx="32973" cy="10280"/>
            </a:xfrm>
            <a:custGeom>
              <a:avLst/>
              <a:gdLst/>
              <a:ahLst/>
              <a:cxnLst/>
              <a:rect l="l" t="t" r="r" b="b"/>
              <a:pathLst>
                <a:path w="103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81" y="322"/>
                  </a:lnTo>
                  <a:cubicBezTo>
                    <a:pt x="964" y="322"/>
                    <a:pt x="1036" y="251"/>
                    <a:pt x="1036" y="167"/>
                  </a:cubicBezTo>
                  <a:cubicBezTo>
                    <a:pt x="1036" y="72"/>
                    <a:pt x="976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8568;p57">
              <a:extLst>
                <a:ext uri="{FF2B5EF4-FFF2-40B4-BE49-F238E27FC236}">
                  <a16:creationId xmlns:a16="http://schemas.microsoft.com/office/drawing/2014/main" id="{6A2FCC2E-217B-624B-A2EC-ABC6EECD1C19}"/>
                </a:ext>
              </a:extLst>
            </p:cNvPr>
            <p:cNvSpPr/>
            <p:nvPr/>
          </p:nvSpPr>
          <p:spPr>
            <a:xfrm>
              <a:off x="5439522" y="2607534"/>
              <a:ext cx="158437" cy="10280"/>
            </a:xfrm>
            <a:custGeom>
              <a:avLst/>
              <a:gdLst/>
              <a:ahLst/>
              <a:cxnLst/>
              <a:rect l="l" t="t" r="r" b="b"/>
              <a:pathLst>
                <a:path w="4978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799" y="322"/>
                  </a:lnTo>
                  <a:cubicBezTo>
                    <a:pt x="4882" y="322"/>
                    <a:pt x="4953" y="251"/>
                    <a:pt x="4953" y="155"/>
                  </a:cubicBezTo>
                  <a:cubicBezTo>
                    <a:pt x="4977" y="72"/>
                    <a:pt x="4894" y="1"/>
                    <a:pt x="4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8569;p57">
              <a:extLst>
                <a:ext uri="{FF2B5EF4-FFF2-40B4-BE49-F238E27FC236}">
                  <a16:creationId xmlns:a16="http://schemas.microsoft.com/office/drawing/2014/main" id="{BB8C2695-DB3A-0341-B1B5-87B89DEB87BC}"/>
                </a:ext>
              </a:extLst>
            </p:cNvPr>
            <p:cNvSpPr/>
            <p:nvPr/>
          </p:nvSpPr>
          <p:spPr>
            <a:xfrm>
              <a:off x="5439522" y="2630258"/>
              <a:ext cx="22025" cy="10280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8570;p57">
              <a:extLst>
                <a:ext uri="{FF2B5EF4-FFF2-40B4-BE49-F238E27FC236}">
                  <a16:creationId xmlns:a16="http://schemas.microsoft.com/office/drawing/2014/main" id="{7A3C4F3C-1A04-A143-AAA1-B7B780564303}"/>
                </a:ext>
              </a:extLst>
            </p:cNvPr>
            <p:cNvSpPr/>
            <p:nvPr/>
          </p:nvSpPr>
          <p:spPr>
            <a:xfrm>
              <a:off x="5439522" y="2698497"/>
              <a:ext cx="22025" cy="10248"/>
            </a:xfrm>
            <a:custGeom>
              <a:avLst/>
              <a:gdLst/>
              <a:ahLst/>
              <a:cxnLst/>
              <a:rect l="l" t="t" r="r" b="b"/>
              <a:pathLst>
                <a:path w="69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8571;p57">
              <a:extLst>
                <a:ext uri="{FF2B5EF4-FFF2-40B4-BE49-F238E27FC236}">
                  <a16:creationId xmlns:a16="http://schemas.microsoft.com/office/drawing/2014/main" id="{05C0D338-DB8A-814E-9F2A-2A52A5CDB267}"/>
                </a:ext>
              </a:extLst>
            </p:cNvPr>
            <p:cNvSpPr/>
            <p:nvPr/>
          </p:nvSpPr>
          <p:spPr>
            <a:xfrm>
              <a:off x="5439522" y="2675740"/>
              <a:ext cx="22025" cy="10280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8572;p57">
              <a:extLst>
                <a:ext uri="{FF2B5EF4-FFF2-40B4-BE49-F238E27FC236}">
                  <a16:creationId xmlns:a16="http://schemas.microsoft.com/office/drawing/2014/main" id="{B4E66DBC-2397-DC4C-837D-0FC52A255191}"/>
                </a:ext>
              </a:extLst>
            </p:cNvPr>
            <p:cNvSpPr/>
            <p:nvPr/>
          </p:nvSpPr>
          <p:spPr>
            <a:xfrm>
              <a:off x="5439522" y="2653015"/>
              <a:ext cx="22025" cy="10248"/>
            </a:xfrm>
            <a:custGeom>
              <a:avLst/>
              <a:gdLst/>
              <a:ahLst/>
              <a:cxnLst/>
              <a:rect l="l" t="t" r="r" b="b"/>
              <a:pathLst>
                <a:path w="69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8573;p57">
              <a:extLst>
                <a:ext uri="{FF2B5EF4-FFF2-40B4-BE49-F238E27FC236}">
                  <a16:creationId xmlns:a16="http://schemas.microsoft.com/office/drawing/2014/main" id="{57EE86EB-D822-ED44-A219-0EF3927544A8}"/>
                </a:ext>
              </a:extLst>
            </p:cNvPr>
            <p:cNvSpPr/>
            <p:nvPr/>
          </p:nvSpPr>
          <p:spPr>
            <a:xfrm>
              <a:off x="5473641" y="2630258"/>
              <a:ext cx="44718" cy="10280"/>
            </a:xfrm>
            <a:custGeom>
              <a:avLst/>
              <a:gdLst/>
              <a:ahLst/>
              <a:cxnLst/>
              <a:rect l="l" t="t" r="r" b="b"/>
              <a:pathLst>
                <a:path w="1405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8574;p57">
              <a:extLst>
                <a:ext uri="{FF2B5EF4-FFF2-40B4-BE49-F238E27FC236}">
                  <a16:creationId xmlns:a16="http://schemas.microsoft.com/office/drawing/2014/main" id="{7D5053DE-E820-0742-B70E-D493C86D6C1B}"/>
                </a:ext>
              </a:extLst>
            </p:cNvPr>
            <p:cNvSpPr/>
            <p:nvPr/>
          </p:nvSpPr>
          <p:spPr>
            <a:xfrm>
              <a:off x="5473641" y="2698497"/>
              <a:ext cx="67474" cy="10248"/>
            </a:xfrm>
            <a:custGeom>
              <a:avLst/>
              <a:gdLst/>
              <a:ahLst/>
              <a:cxnLst/>
              <a:rect l="l" t="t" r="r" b="b"/>
              <a:pathLst>
                <a:path w="2120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8575;p57">
              <a:extLst>
                <a:ext uri="{FF2B5EF4-FFF2-40B4-BE49-F238E27FC236}">
                  <a16:creationId xmlns:a16="http://schemas.microsoft.com/office/drawing/2014/main" id="{C619B555-3CCE-9A44-BD12-F6AAC129552A}"/>
                </a:ext>
              </a:extLst>
            </p:cNvPr>
            <p:cNvSpPr/>
            <p:nvPr/>
          </p:nvSpPr>
          <p:spPr>
            <a:xfrm>
              <a:off x="5473641" y="2675740"/>
              <a:ext cx="44718" cy="10280"/>
            </a:xfrm>
            <a:custGeom>
              <a:avLst/>
              <a:gdLst/>
              <a:ahLst/>
              <a:cxnLst/>
              <a:rect l="l" t="t" r="r" b="b"/>
              <a:pathLst>
                <a:path w="1405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8576;p57">
              <a:extLst>
                <a:ext uri="{FF2B5EF4-FFF2-40B4-BE49-F238E27FC236}">
                  <a16:creationId xmlns:a16="http://schemas.microsoft.com/office/drawing/2014/main" id="{1A748CFC-F7AC-B44D-BCC8-A03922CAC377}"/>
                </a:ext>
              </a:extLst>
            </p:cNvPr>
            <p:cNvSpPr/>
            <p:nvPr/>
          </p:nvSpPr>
          <p:spPr>
            <a:xfrm>
              <a:off x="5473641" y="2653015"/>
              <a:ext cx="67474" cy="10248"/>
            </a:xfrm>
            <a:custGeom>
              <a:avLst/>
              <a:gdLst/>
              <a:ahLst/>
              <a:cxnLst/>
              <a:rect l="l" t="t" r="r" b="b"/>
              <a:pathLst>
                <a:path w="2120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8577;p57">
              <a:extLst>
                <a:ext uri="{FF2B5EF4-FFF2-40B4-BE49-F238E27FC236}">
                  <a16:creationId xmlns:a16="http://schemas.microsoft.com/office/drawing/2014/main" id="{9B488987-1431-3346-A366-FE04974AF1DF}"/>
                </a:ext>
              </a:extLst>
            </p:cNvPr>
            <p:cNvSpPr/>
            <p:nvPr/>
          </p:nvSpPr>
          <p:spPr>
            <a:xfrm>
              <a:off x="5558525" y="2653015"/>
              <a:ext cx="39434" cy="10248"/>
            </a:xfrm>
            <a:custGeom>
              <a:avLst/>
              <a:gdLst/>
              <a:ahLst/>
              <a:cxnLst/>
              <a:rect l="l" t="t" r="r" b="b"/>
              <a:pathLst>
                <a:path w="1239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8578;p57">
              <a:extLst>
                <a:ext uri="{FF2B5EF4-FFF2-40B4-BE49-F238E27FC236}">
                  <a16:creationId xmlns:a16="http://schemas.microsoft.com/office/drawing/2014/main" id="{D0DEE986-B8D7-C94C-9874-ABA0382F659A}"/>
                </a:ext>
              </a:extLst>
            </p:cNvPr>
            <p:cNvSpPr/>
            <p:nvPr/>
          </p:nvSpPr>
          <p:spPr>
            <a:xfrm>
              <a:off x="5558525" y="2630258"/>
              <a:ext cx="39434" cy="10280"/>
            </a:xfrm>
            <a:custGeom>
              <a:avLst/>
              <a:gdLst/>
              <a:ahLst/>
              <a:cxnLst/>
              <a:rect l="l" t="t" r="r" b="b"/>
              <a:pathLst>
                <a:path w="1239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8579;p57">
              <a:extLst>
                <a:ext uri="{FF2B5EF4-FFF2-40B4-BE49-F238E27FC236}">
                  <a16:creationId xmlns:a16="http://schemas.microsoft.com/office/drawing/2014/main" id="{59070277-4C38-7644-A320-1AD2719F0F68}"/>
                </a:ext>
              </a:extLst>
            </p:cNvPr>
            <p:cNvSpPr/>
            <p:nvPr/>
          </p:nvSpPr>
          <p:spPr>
            <a:xfrm>
              <a:off x="5558525" y="2675740"/>
              <a:ext cx="39434" cy="10280"/>
            </a:xfrm>
            <a:custGeom>
              <a:avLst/>
              <a:gdLst/>
              <a:ahLst/>
              <a:cxnLst/>
              <a:rect l="l" t="t" r="r" b="b"/>
              <a:pathLst>
                <a:path w="1239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8580;p57">
              <a:extLst>
                <a:ext uri="{FF2B5EF4-FFF2-40B4-BE49-F238E27FC236}">
                  <a16:creationId xmlns:a16="http://schemas.microsoft.com/office/drawing/2014/main" id="{890982E8-7063-2341-A8CA-DAA7BD60A5BF}"/>
                </a:ext>
              </a:extLst>
            </p:cNvPr>
            <p:cNvSpPr/>
            <p:nvPr/>
          </p:nvSpPr>
          <p:spPr>
            <a:xfrm>
              <a:off x="5558525" y="2698497"/>
              <a:ext cx="39434" cy="10248"/>
            </a:xfrm>
            <a:custGeom>
              <a:avLst/>
              <a:gdLst/>
              <a:ahLst/>
              <a:cxnLst/>
              <a:rect l="l" t="t" r="r" b="b"/>
              <a:pathLst>
                <a:path w="1239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8581;p57">
            <a:extLst>
              <a:ext uri="{FF2B5EF4-FFF2-40B4-BE49-F238E27FC236}">
                <a16:creationId xmlns:a16="http://schemas.microsoft.com/office/drawing/2014/main" id="{DCD63CD9-3570-034C-AEA9-B571E06D7071}"/>
              </a:ext>
            </a:extLst>
          </p:cNvPr>
          <p:cNvGrpSpPr/>
          <p:nvPr/>
        </p:nvGrpSpPr>
        <p:grpSpPr>
          <a:xfrm>
            <a:off x="7114075" y="3388558"/>
            <a:ext cx="348288" cy="340331"/>
            <a:chOff x="3567142" y="2905757"/>
            <a:chExt cx="348288" cy="340331"/>
          </a:xfrm>
          <a:solidFill>
            <a:schemeClr val="accent1"/>
          </a:solidFill>
        </p:grpSpPr>
        <p:sp>
          <p:nvSpPr>
            <p:cNvPr id="583" name="Google Shape;8582;p57">
              <a:extLst>
                <a:ext uri="{FF2B5EF4-FFF2-40B4-BE49-F238E27FC236}">
                  <a16:creationId xmlns:a16="http://schemas.microsoft.com/office/drawing/2014/main" id="{64CD2342-5F6C-1B49-9EF6-465561EEC97D}"/>
                </a:ext>
              </a:extLst>
            </p:cNvPr>
            <p:cNvSpPr/>
            <p:nvPr/>
          </p:nvSpPr>
          <p:spPr>
            <a:xfrm>
              <a:off x="3567142" y="2905757"/>
              <a:ext cx="348288" cy="340331"/>
            </a:xfrm>
            <a:custGeom>
              <a:avLst/>
              <a:gdLst/>
              <a:ahLst/>
              <a:cxnLst/>
              <a:rect l="l" t="t" r="r" b="b"/>
              <a:pathLst>
                <a:path w="10943" h="10693" extrusionOk="0">
                  <a:moveTo>
                    <a:pt x="2799" y="608"/>
                  </a:moveTo>
                  <a:lnTo>
                    <a:pt x="6811" y="620"/>
                  </a:lnTo>
                  <a:cubicBezTo>
                    <a:pt x="7013" y="620"/>
                    <a:pt x="7156" y="763"/>
                    <a:pt x="7204" y="941"/>
                  </a:cubicBezTo>
                  <a:cubicBezTo>
                    <a:pt x="7204" y="965"/>
                    <a:pt x="7216" y="1001"/>
                    <a:pt x="7216" y="1013"/>
                  </a:cubicBezTo>
                  <a:lnTo>
                    <a:pt x="7216" y="1715"/>
                  </a:lnTo>
                  <a:lnTo>
                    <a:pt x="3144" y="1703"/>
                  </a:lnTo>
                  <a:lnTo>
                    <a:pt x="3144" y="1596"/>
                  </a:lnTo>
                  <a:cubicBezTo>
                    <a:pt x="3144" y="1215"/>
                    <a:pt x="3001" y="882"/>
                    <a:pt x="2799" y="608"/>
                  </a:cubicBezTo>
                  <a:close/>
                  <a:moveTo>
                    <a:pt x="1560" y="346"/>
                  </a:moveTo>
                  <a:cubicBezTo>
                    <a:pt x="2251" y="346"/>
                    <a:pt x="2811" y="906"/>
                    <a:pt x="2811" y="1596"/>
                  </a:cubicBezTo>
                  <a:cubicBezTo>
                    <a:pt x="2811" y="2275"/>
                    <a:pt x="2263" y="2846"/>
                    <a:pt x="1560" y="2846"/>
                  </a:cubicBezTo>
                  <a:cubicBezTo>
                    <a:pt x="882" y="2846"/>
                    <a:pt x="310" y="2275"/>
                    <a:pt x="310" y="1596"/>
                  </a:cubicBezTo>
                  <a:cubicBezTo>
                    <a:pt x="310" y="906"/>
                    <a:pt x="882" y="346"/>
                    <a:pt x="1560" y="346"/>
                  </a:cubicBezTo>
                  <a:close/>
                  <a:moveTo>
                    <a:pt x="1799" y="9252"/>
                  </a:moveTo>
                  <a:lnTo>
                    <a:pt x="7168" y="9288"/>
                  </a:lnTo>
                  <a:lnTo>
                    <a:pt x="7168" y="9990"/>
                  </a:lnTo>
                  <a:cubicBezTo>
                    <a:pt x="7168" y="10014"/>
                    <a:pt x="7168" y="10050"/>
                    <a:pt x="7156" y="10062"/>
                  </a:cubicBezTo>
                  <a:cubicBezTo>
                    <a:pt x="7109" y="10240"/>
                    <a:pt x="6966" y="10371"/>
                    <a:pt x="6775" y="10371"/>
                  </a:cubicBezTo>
                  <a:lnTo>
                    <a:pt x="2191" y="10359"/>
                  </a:lnTo>
                  <a:cubicBezTo>
                    <a:pt x="1965" y="10359"/>
                    <a:pt x="1799" y="10181"/>
                    <a:pt x="1799" y="9954"/>
                  </a:cubicBezTo>
                  <a:lnTo>
                    <a:pt x="1799" y="9252"/>
                  </a:lnTo>
                  <a:close/>
                  <a:moveTo>
                    <a:pt x="1572" y="1"/>
                  </a:moveTo>
                  <a:cubicBezTo>
                    <a:pt x="715" y="1"/>
                    <a:pt x="1" y="703"/>
                    <a:pt x="1" y="1561"/>
                  </a:cubicBezTo>
                  <a:cubicBezTo>
                    <a:pt x="1" y="2418"/>
                    <a:pt x="667" y="3108"/>
                    <a:pt x="1501" y="3144"/>
                  </a:cubicBezTo>
                  <a:lnTo>
                    <a:pt x="1501" y="4644"/>
                  </a:lnTo>
                  <a:cubicBezTo>
                    <a:pt x="1501" y="4739"/>
                    <a:pt x="1572" y="4811"/>
                    <a:pt x="1668" y="4811"/>
                  </a:cubicBezTo>
                  <a:cubicBezTo>
                    <a:pt x="1751" y="4811"/>
                    <a:pt x="1834" y="4739"/>
                    <a:pt x="1834" y="4644"/>
                  </a:cubicBezTo>
                  <a:lnTo>
                    <a:pt x="1834" y="3132"/>
                  </a:lnTo>
                  <a:cubicBezTo>
                    <a:pt x="2441" y="3025"/>
                    <a:pt x="2918" y="2596"/>
                    <a:pt x="3096" y="2013"/>
                  </a:cubicBezTo>
                  <a:lnTo>
                    <a:pt x="7216" y="2025"/>
                  </a:lnTo>
                  <a:lnTo>
                    <a:pt x="7216" y="3323"/>
                  </a:lnTo>
                  <a:lnTo>
                    <a:pt x="4704" y="3311"/>
                  </a:lnTo>
                  <a:lnTo>
                    <a:pt x="4668" y="3311"/>
                  </a:lnTo>
                  <a:lnTo>
                    <a:pt x="4668" y="2751"/>
                  </a:lnTo>
                  <a:cubicBezTo>
                    <a:pt x="4668" y="2668"/>
                    <a:pt x="4597" y="2596"/>
                    <a:pt x="4513" y="2596"/>
                  </a:cubicBezTo>
                  <a:cubicBezTo>
                    <a:pt x="4418" y="2596"/>
                    <a:pt x="4346" y="2668"/>
                    <a:pt x="4346" y="2751"/>
                  </a:cubicBezTo>
                  <a:lnTo>
                    <a:pt x="4346" y="3668"/>
                  </a:lnTo>
                  <a:lnTo>
                    <a:pt x="4335" y="7276"/>
                  </a:lnTo>
                  <a:lnTo>
                    <a:pt x="4335" y="8204"/>
                  </a:lnTo>
                  <a:cubicBezTo>
                    <a:pt x="4335" y="8288"/>
                    <a:pt x="4406" y="8371"/>
                    <a:pt x="4489" y="8371"/>
                  </a:cubicBezTo>
                  <a:cubicBezTo>
                    <a:pt x="4585" y="8371"/>
                    <a:pt x="4656" y="8288"/>
                    <a:pt x="4656" y="8204"/>
                  </a:cubicBezTo>
                  <a:lnTo>
                    <a:pt x="4656" y="7633"/>
                  </a:lnTo>
                  <a:lnTo>
                    <a:pt x="4692" y="7633"/>
                  </a:lnTo>
                  <a:lnTo>
                    <a:pt x="7204" y="7657"/>
                  </a:lnTo>
                  <a:lnTo>
                    <a:pt x="7204" y="8966"/>
                  </a:lnTo>
                  <a:lnTo>
                    <a:pt x="1834" y="8930"/>
                  </a:lnTo>
                  <a:lnTo>
                    <a:pt x="1846" y="5335"/>
                  </a:lnTo>
                  <a:cubicBezTo>
                    <a:pt x="1846" y="5240"/>
                    <a:pt x="1775" y="5168"/>
                    <a:pt x="1679" y="5168"/>
                  </a:cubicBezTo>
                  <a:cubicBezTo>
                    <a:pt x="1596" y="5168"/>
                    <a:pt x="1513" y="5240"/>
                    <a:pt x="1513" y="5335"/>
                  </a:cubicBezTo>
                  <a:lnTo>
                    <a:pt x="1501" y="9097"/>
                  </a:lnTo>
                  <a:lnTo>
                    <a:pt x="1501" y="9954"/>
                  </a:lnTo>
                  <a:cubicBezTo>
                    <a:pt x="1501" y="10347"/>
                    <a:pt x="1810" y="10669"/>
                    <a:pt x="2215" y="10669"/>
                  </a:cubicBezTo>
                  <a:lnTo>
                    <a:pt x="6799" y="10693"/>
                  </a:lnTo>
                  <a:cubicBezTo>
                    <a:pt x="7168" y="10693"/>
                    <a:pt x="7466" y="10407"/>
                    <a:pt x="7514" y="10050"/>
                  </a:cubicBezTo>
                  <a:lnTo>
                    <a:pt x="7514" y="9978"/>
                  </a:lnTo>
                  <a:lnTo>
                    <a:pt x="7514" y="9109"/>
                  </a:lnTo>
                  <a:lnTo>
                    <a:pt x="7514" y="7633"/>
                  </a:lnTo>
                  <a:lnTo>
                    <a:pt x="8478" y="7633"/>
                  </a:lnTo>
                  <a:cubicBezTo>
                    <a:pt x="8573" y="7633"/>
                    <a:pt x="8645" y="7561"/>
                    <a:pt x="8645" y="7478"/>
                  </a:cubicBezTo>
                  <a:cubicBezTo>
                    <a:pt x="8645" y="7383"/>
                    <a:pt x="8573" y="7311"/>
                    <a:pt x="8478" y="7311"/>
                  </a:cubicBezTo>
                  <a:lnTo>
                    <a:pt x="4668" y="7299"/>
                  </a:lnTo>
                  <a:cubicBezTo>
                    <a:pt x="4656" y="7299"/>
                    <a:pt x="4644" y="7276"/>
                    <a:pt x="4644" y="7264"/>
                  </a:cubicBezTo>
                  <a:lnTo>
                    <a:pt x="4656" y="3644"/>
                  </a:lnTo>
                  <a:cubicBezTo>
                    <a:pt x="4656" y="3632"/>
                    <a:pt x="4668" y="3620"/>
                    <a:pt x="4692" y="3620"/>
                  </a:cubicBezTo>
                  <a:lnTo>
                    <a:pt x="10585" y="3644"/>
                  </a:lnTo>
                  <a:cubicBezTo>
                    <a:pt x="10597" y="3644"/>
                    <a:pt x="10609" y="3668"/>
                    <a:pt x="10609" y="3680"/>
                  </a:cubicBezTo>
                  <a:lnTo>
                    <a:pt x="10597" y="7299"/>
                  </a:lnTo>
                  <a:cubicBezTo>
                    <a:pt x="10597" y="7311"/>
                    <a:pt x="10585" y="7323"/>
                    <a:pt x="10562" y="7323"/>
                  </a:cubicBezTo>
                  <a:lnTo>
                    <a:pt x="9192" y="7323"/>
                  </a:lnTo>
                  <a:cubicBezTo>
                    <a:pt x="9109" y="7323"/>
                    <a:pt x="9038" y="7395"/>
                    <a:pt x="9038" y="7490"/>
                  </a:cubicBezTo>
                  <a:cubicBezTo>
                    <a:pt x="9038" y="7573"/>
                    <a:pt x="9109" y="7657"/>
                    <a:pt x="9192" y="7657"/>
                  </a:cubicBezTo>
                  <a:lnTo>
                    <a:pt x="10562" y="7657"/>
                  </a:lnTo>
                  <a:cubicBezTo>
                    <a:pt x="10764" y="7657"/>
                    <a:pt x="10919" y="7490"/>
                    <a:pt x="10919" y="7299"/>
                  </a:cubicBezTo>
                  <a:lnTo>
                    <a:pt x="10943" y="3680"/>
                  </a:lnTo>
                  <a:cubicBezTo>
                    <a:pt x="10919" y="3513"/>
                    <a:pt x="10776" y="3346"/>
                    <a:pt x="10562" y="3346"/>
                  </a:cubicBezTo>
                  <a:lnTo>
                    <a:pt x="7514" y="3335"/>
                  </a:lnTo>
                  <a:lnTo>
                    <a:pt x="7514" y="1882"/>
                  </a:lnTo>
                  <a:lnTo>
                    <a:pt x="7514" y="1013"/>
                  </a:lnTo>
                  <a:lnTo>
                    <a:pt x="7514" y="941"/>
                  </a:lnTo>
                  <a:cubicBezTo>
                    <a:pt x="7490" y="584"/>
                    <a:pt x="7168" y="298"/>
                    <a:pt x="6799" y="298"/>
                  </a:cubicBezTo>
                  <a:lnTo>
                    <a:pt x="2501" y="287"/>
                  </a:lnTo>
                  <a:lnTo>
                    <a:pt x="2453" y="287"/>
                  </a:lnTo>
                  <a:cubicBezTo>
                    <a:pt x="2203" y="108"/>
                    <a:pt x="1906" y="1"/>
                    <a:pt x="1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8583;p57">
              <a:extLst>
                <a:ext uri="{FF2B5EF4-FFF2-40B4-BE49-F238E27FC236}">
                  <a16:creationId xmlns:a16="http://schemas.microsoft.com/office/drawing/2014/main" id="{D25CF1CC-038C-8140-AE44-80251C7DD5A8}"/>
                </a:ext>
              </a:extLst>
            </p:cNvPr>
            <p:cNvSpPr/>
            <p:nvPr/>
          </p:nvSpPr>
          <p:spPr>
            <a:xfrm>
              <a:off x="3819534" y="3034977"/>
              <a:ext cx="73903" cy="48919"/>
            </a:xfrm>
            <a:custGeom>
              <a:avLst/>
              <a:gdLst/>
              <a:ahLst/>
              <a:cxnLst/>
              <a:rect l="l" t="t" r="r" b="b"/>
              <a:pathLst>
                <a:path w="2322" h="1537" extrusionOk="0">
                  <a:moveTo>
                    <a:pt x="1560" y="322"/>
                  </a:moveTo>
                  <a:cubicBezTo>
                    <a:pt x="1798" y="334"/>
                    <a:pt x="2001" y="525"/>
                    <a:pt x="2001" y="763"/>
                  </a:cubicBezTo>
                  <a:cubicBezTo>
                    <a:pt x="2001" y="1001"/>
                    <a:pt x="1798" y="1191"/>
                    <a:pt x="1548" y="1191"/>
                  </a:cubicBezTo>
                  <a:cubicBezTo>
                    <a:pt x="1310" y="1191"/>
                    <a:pt x="1119" y="1001"/>
                    <a:pt x="1119" y="751"/>
                  </a:cubicBezTo>
                  <a:cubicBezTo>
                    <a:pt x="1119" y="513"/>
                    <a:pt x="1310" y="322"/>
                    <a:pt x="1560" y="322"/>
                  </a:cubicBezTo>
                  <a:close/>
                  <a:moveTo>
                    <a:pt x="774" y="334"/>
                  </a:moveTo>
                  <a:cubicBezTo>
                    <a:pt x="834" y="334"/>
                    <a:pt x="881" y="346"/>
                    <a:pt x="929" y="358"/>
                  </a:cubicBezTo>
                  <a:cubicBezTo>
                    <a:pt x="846" y="477"/>
                    <a:pt x="810" y="620"/>
                    <a:pt x="810" y="775"/>
                  </a:cubicBezTo>
                  <a:cubicBezTo>
                    <a:pt x="810" y="930"/>
                    <a:pt x="846" y="1072"/>
                    <a:pt x="929" y="1191"/>
                  </a:cubicBezTo>
                  <a:cubicBezTo>
                    <a:pt x="881" y="1215"/>
                    <a:pt x="822" y="1227"/>
                    <a:pt x="774" y="1227"/>
                  </a:cubicBezTo>
                  <a:cubicBezTo>
                    <a:pt x="524" y="1191"/>
                    <a:pt x="334" y="1001"/>
                    <a:pt x="334" y="763"/>
                  </a:cubicBezTo>
                  <a:cubicBezTo>
                    <a:pt x="334" y="525"/>
                    <a:pt x="524" y="334"/>
                    <a:pt x="774" y="334"/>
                  </a:cubicBezTo>
                  <a:close/>
                  <a:moveTo>
                    <a:pt x="762" y="1"/>
                  </a:moveTo>
                  <a:cubicBezTo>
                    <a:pt x="346" y="1"/>
                    <a:pt x="0" y="346"/>
                    <a:pt x="0" y="763"/>
                  </a:cubicBezTo>
                  <a:cubicBezTo>
                    <a:pt x="0" y="1180"/>
                    <a:pt x="346" y="1525"/>
                    <a:pt x="762" y="1525"/>
                  </a:cubicBezTo>
                  <a:cubicBezTo>
                    <a:pt x="905" y="1525"/>
                    <a:pt x="1048" y="1489"/>
                    <a:pt x="1167" y="1418"/>
                  </a:cubicBezTo>
                  <a:cubicBezTo>
                    <a:pt x="1286" y="1489"/>
                    <a:pt x="1417" y="1537"/>
                    <a:pt x="1560" y="1537"/>
                  </a:cubicBezTo>
                  <a:cubicBezTo>
                    <a:pt x="1977" y="1537"/>
                    <a:pt x="2322" y="1191"/>
                    <a:pt x="2322" y="775"/>
                  </a:cubicBezTo>
                  <a:cubicBezTo>
                    <a:pt x="2322" y="358"/>
                    <a:pt x="1977" y="13"/>
                    <a:pt x="1560" y="13"/>
                  </a:cubicBezTo>
                  <a:cubicBezTo>
                    <a:pt x="1417" y="13"/>
                    <a:pt x="1286" y="60"/>
                    <a:pt x="1167" y="120"/>
                  </a:cubicBezTo>
                  <a:cubicBezTo>
                    <a:pt x="1048" y="48"/>
                    <a:pt x="905" y="1"/>
                    <a:pt x="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8584;p57">
              <a:extLst>
                <a:ext uri="{FF2B5EF4-FFF2-40B4-BE49-F238E27FC236}">
                  <a16:creationId xmlns:a16="http://schemas.microsoft.com/office/drawing/2014/main" id="{0AD4D3BF-66FB-154F-B0D7-3A4896A5FADD}"/>
                </a:ext>
              </a:extLst>
            </p:cNvPr>
            <p:cNvSpPr/>
            <p:nvPr/>
          </p:nvSpPr>
          <p:spPr>
            <a:xfrm>
              <a:off x="3728571" y="3036123"/>
              <a:ext cx="67506" cy="45895"/>
            </a:xfrm>
            <a:custGeom>
              <a:avLst/>
              <a:gdLst/>
              <a:ahLst/>
              <a:cxnLst/>
              <a:rect l="l" t="t" r="r" b="b"/>
              <a:pathLst>
                <a:path w="2121" h="1442" extrusionOk="0">
                  <a:moveTo>
                    <a:pt x="1739" y="310"/>
                  </a:moveTo>
                  <a:cubicBezTo>
                    <a:pt x="1763" y="310"/>
                    <a:pt x="1775" y="322"/>
                    <a:pt x="1775" y="346"/>
                  </a:cubicBezTo>
                  <a:lnTo>
                    <a:pt x="1775" y="1072"/>
                  </a:lnTo>
                  <a:cubicBezTo>
                    <a:pt x="1775" y="1084"/>
                    <a:pt x="1763" y="1096"/>
                    <a:pt x="1739" y="1096"/>
                  </a:cubicBezTo>
                  <a:lnTo>
                    <a:pt x="346" y="1096"/>
                  </a:lnTo>
                  <a:cubicBezTo>
                    <a:pt x="343" y="1103"/>
                    <a:pt x="338" y="1106"/>
                    <a:pt x="333" y="1106"/>
                  </a:cubicBezTo>
                  <a:cubicBezTo>
                    <a:pt x="322" y="1106"/>
                    <a:pt x="310" y="1089"/>
                    <a:pt x="310" y="1072"/>
                  </a:cubicBezTo>
                  <a:lnTo>
                    <a:pt x="310" y="346"/>
                  </a:lnTo>
                  <a:cubicBezTo>
                    <a:pt x="310" y="322"/>
                    <a:pt x="334" y="310"/>
                    <a:pt x="346" y="310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7"/>
                    <a:pt x="1" y="358"/>
                  </a:cubicBezTo>
                  <a:lnTo>
                    <a:pt x="1" y="1084"/>
                  </a:lnTo>
                  <a:cubicBezTo>
                    <a:pt x="1" y="1275"/>
                    <a:pt x="167" y="1441"/>
                    <a:pt x="358" y="1441"/>
                  </a:cubicBezTo>
                  <a:lnTo>
                    <a:pt x="1763" y="1441"/>
                  </a:lnTo>
                  <a:cubicBezTo>
                    <a:pt x="1953" y="1441"/>
                    <a:pt x="2120" y="1275"/>
                    <a:pt x="2120" y="1084"/>
                  </a:cubicBezTo>
                  <a:lnTo>
                    <a:pt x="2120" y="358"/>
                  </a:lnTo>
                  <a:cubicBezTo>
                    <a:pt x="2120" y="167"/>
                    <a:pt x="1953" y="1"/>
                    <a:pt x="1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8585;p57">
              <a:extLst>
                <a:ext uri="{FF2B5EF4-FFF2-40B4-BE49-F238E27FC236}">
                  <a16:creationId xmlns:a16="http://schemas.microsoft.com/office/drawing/2014/main" id="{2A8787BC-EE73-EC48-B864-EE0593D34F02}"/>
                </a:ext>
              </a:extLst>
            </p:cNvPr>
            <p:cNvSpPr/>
            <p:nvPr/>
          </p:nvSpPr>
          <p:spPr>
            <a:xfrm>
              <a:off x="3724783" y="3091439"/>
              <a:ext cx="170946" cy="30745"/>
            </a:xfrm>
            <a:custGeom>
              <a:avLst/>
              <a:gdLst/>
              <a:ahLst/>
              <a:cxnLst/>
              <a:rect l="l" t="t" r="r" b="b"/>
              <a:pathLst>
                <a:path w="5371" h="966" extrusionOk="0">
                  <a:moveTo>
                    <a:pt x="358" y="346"/>
                  </a:moveTo>
                  <a:lnTo>
                    <a:pt x="5013" y="358"/>
                  </a:lnTo>
                  <a:cubicBezTo>
                    <a:pt x="5037" y="358"/>
                    <a:pt x="5049" y="370"/>
                    <a:pt x="5049" y="394"/>
                  </a:cubicBezTo>
                  <a:lnTo>
                    <a:pt x="5049" y="632"/>
                  </a:lnTo>
                  <a:cubicBezTo>
                    <a:pt x="5049" y="644"/>
                    <a:pt x="5037" y="656"/>
                    <a:pt x="5013" y="656"/>
                  </a:cubicBezTo>
                  <a:lnTo>
                    <a:pt x="358" y="644"/>
                  </a:lnTo>
                  <a:cubicBezTo>
                    <a:pt x="346" y="644"/>
                    <a:pt x="334" y="632"/>
                    <a:pt x="334" y="608"/>
                  </a:cubicBezTo>
                  <a:lnTo>
                    <a:pt x="334" y="370"/>
                  </a:lnTo>
                  <a:cubicBezTo>
                    <a:pt x="334" y="358"/>
                    <a:pt x="346" y="346"/>
                    <a:pt x="358" y="346"/>
                  </a:cubicBezTo>
                  <a:close/>
                  <a:moveTo>
                    <a:pt x="358" y="1"/>
                  </a:moveTo>
                  <a:cubicBezTo>
                    <a:pt x="167" y="13"/>
                    <a:pt x="1" y="168"/>
                    <a:pt x="1" y="358"/>
                  </a:cubicBezTo>
                  <a:lnTo>
                    <a:pt x="1" y="596"/>
                  </a:lnTo>
                  <a:cubicBezTo>
                    <a:pt x="1" y="787"/>
                    <a:pt x="167" y="953"/>
                    <a:pt x="358" y="953"/>
                  </a:cubicBezTo>
                  <a:lnTo>
                    <a:pt x="5013" y="965"/>
                  </a:lnTo>
                  <a:cubicBezTo>
                    <a:pt x="5204" y="965"/>
                    <a:pt x="5370" y="810"/>
                    <a:pt x="5370" y="608"/>
                  </a:cubicBezTo>
                  <a:lnTo>
                    <a:pt x="5370" y="370"/>
                  </a:lnTo>
                  <a:cubicBezTo>
                    <a:pt x="5370" y="179"/>
                    <a:pt x="5204" y="13"/>
                    <a:pt x="5013" y="13"/>
                  </a:cubicBezTo>
                  <a:lnTo>
                    <a:pt x="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8586;p57">
              <a:extLst>
                <a:ext uri="{FF2B5EF4-FFF2-40B4-BE49-F238E27FC236}">
                  <a16:creationId xmlns:a16="http://schemas.microsoft.com/office/drawing/2014/main" id="{8066271F-91AF-B84E-9784-DE8283BDC542}"/>
                </a:ext>
              </a:extLst>
            </p:cNvPr>
            <p:cNvSpPr/>
            <p:nvPr/>
          </p:nvSpPr>
          <p:spPr>
            <a:xfrm>
              <a:off x="3597092" y="2940799"/>
              <a:ext cx="40580" cy="30936"/>
            </a:xfrm>
            <a:custGeom>
              <a:avLst/>
              <a:gdLst/>
              <a:ahLst/>
              <a:cxnLst/>
              <a:rect l="l" t="t" r="r" b="b"/>
              <a:pathLst>
                <a:path w="1275" h="972" extrusionOk="0">
                  <a:moveTo>
                    <a:pt x="1100" y="1"/>
                  </a:moveTo>
                  <a:cubicBezTo>
                    <a:pt x="1055" y="1"/>
                    <a:pt x="1009" y="21"/>
                    <a:pt x="977" y="67"/>
                  </a:cubicBezTo>
                  <a:lnTo>
                    <a:pt x="500" y="567"/>
                  </a:lnTo>
                  <a:lnTo>
                    <a:pt x="298" y="305"/>
                  </a:lnTo>
                  <a:cubicBezTo>
                    <a:pt x="264" y="257"/>
                    <a:pt x="215" y="237"/>
                    <a:pt x="167" y="237"/>
                  </a:cubicBezTo>
                  <a:cubicBezTo>
                    <a:pt x="132" y="237"/>
                    <a:pt x="97" y="249"/>
                    <a:pt x="72" y="269"/>
                  </a:cubicBezTo>
                  <a:cubicBezTo>
                    <a:pt x="0" y="329"/>
                    <a:pt x="0" y="436"/>
                    <a:pt x="36" y="495"/>
                  </a:cubicBezTo>
                  <a:lnTo>
                    <a:pt x="369" y="912"/>
                  </a:lnTo>
                  <a:cubicBezTo>
                    <a:pt x="393" y="936"/>
                    <a:pt x="441" y="971"/>
                    <a:pt x="488" y="971"/>
                  </a:cubicBezTo>
                  <a:cubicBezTo>
                    <a:pt x="524" y="971"/>
                    <a:pt x="572" y="948"/>
                    <a:pt x="608" y="924"/>
                  </a:cubicBezTo>
                  <a:lnTo>
                    <a:pt x="1215" y="269"/>
                  </a:lnTo>
                  <a:cubicBezTo>
                    <a:pt x="1274" y="209"/>
                    <a:pt x="1274" y="102"/>
                    <a:pt x="1203" y="43"/>
                  </a:cubicBezTo>
                  <a:cubicBezTo>
                    <a:pt x="1176" y="16"/>
                    <a:pt x="1138" y="1"/>
                    <a:pt x="11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8587;p57">
            <a:extLst>
              <a:ext uri="{FF2B5EF4-FFF2-40B4-BE49-F238E27FC236}">
                <a16:creationId xmlns:a16="http://schemas.microsoft.com/office/drawing/2014/main" id="{06F9C09B-66DB-474D-9B07-C82A94BE96B0}"/>
              </a:ext>
            </a:extLst>
          </p:cNvPr>
          <p:cNvGrpSpPr/>
          <p:nvPr/>
        </p:nvGrpSpPr>
        <p:grpSpPr>
          <a:xfrm>
            <a:off x="11214283" y="2897548"/>
            <a:ext cx="355863" cy="361911"/>
            <a:chOff x="7967103" y="2415041"/>
            <a:chExt cx="355863" cy="361911"/>
          </a:xfrm>
          <a:solidFill>
            <a:schemeClr val="accent1"/>
          </a:solidFill>
        </p:grpSpPr>
        <p:sp>
          <p:nvSpPr>
            <p:cNvPr id="589" name="Google Shape;8588;p57">
              <a:extLst>
                <a:ext uri="{FF2B5EF4-FFF2-40B4-BE49-F238E27FC236}">
                  <a16:creationId xmlns:a16="http://schemas.microsoft.com/office/drawing/2014/main" id="{5FAC2ADE-2B24-9E49-B1D7-E0AD14C8DA5A}"/>
                </a:ext>
              </a:extLst>
            </p:cNvPr>
            <p:cNvSpPr/>
            <p:nvPr/>
          </p:nvSpPr>
          <p:spPr>
            <a:xfrm>
              <a:off x="7967103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98" y="560"/>
                    <a:pt x="2298" y="810"/>
                  </a:cubicBezTo>
                  <a:lnTo>
                    <a:pt x="2298" y="846"/>
                  </a:lnTo>
                  <a:cubicBezTo>
                    <a:pt x="2131" y="762"/>
                    <a:pt x="1941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34" y="1536"/>
                    <a:pt x="2834" y="2132"/>
                  </a:cubicBezTo>
                  <a:cubicBezTo>
                    <a:pt x="2834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17" y="2346"/>
                    <a:pt x="1477" y="2239"/>
                    <a:pt x="1500" y="2167"/>
                  </a:cubicBezTo>
                  <a:cubicBezTo>
                    <a:pt x="1786" y="2251"/>
                    <a:pt x="2370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86" y="3584"/>
                    <a:pt x="893" y="3239"/>
                    <a:pt x="846" y="2774"/>
                  </a:cubicBezTo>
                  <a:cubicBezTo>
                    <a:pt x="846" y="2751"/>
                    <a:pt x="834" y="2727"/>
                    <a:pt x="822" y="2703"/>
                  </a:cubicBezTo>
                  <a:cubicBezTo>
                    <a:pt x="715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58"/>
                  </a:moveTo>
                  <a:lnTo>
                    <a:pt x="2131" y="4037"/>
                  </a:lnTo>
                  <a:cubicBezTo>
                    <a:pt x="2131" y="4096"/>
                    <a:pt x="2143" y="4156"/>
                    <a:pt x="2167" y="4203"/>
                  </a:cubicBezTo>
                  <a:lnTo>
                    <a:pt x="1738" y="4596"/>
                  </a:lnTo>
                  <a:lnTo>
                    <a:pt x="1346" y="4203"/>
                  </a:lnTo>
                  <a:cubicBezTo>
                    <a:pt x="1369" y="4156"/>
                    <a:pt x="1381" y="4096"/>
                    <a:pt x="1381" y="4037"/>
                  </a:cubicBezTo>
                  <a:lnTo>
                    <a:pt x="1381" y="3858"/>
                  </a:lnTo>
                  <a:cubicBezTo>
                    <a:pt x="1500" y="3894"/>
                    <a:pt x="1619" y="3917"/>
                    <a:pt x="1750" y="3917"/>
                  </a:cubicBezTo>
                  <a:cubicBezTo>
                    <a:pt x="1893" y="3917"/>
                    <a:pt x="2012" y="3906"/>
                    <a:pt x="2131" y="3858"/>
                  </a:cubicBezTo>
                  <a:close/>
                  <a:moveTo>
                    <a:pt x="1762" y="0"/>
                  </a:moveTo>
                  <a:cubicBezTo>
                    <a:pt x="1286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72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4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93" y="4382"/>
                  </a:lnTo>
                  <a:cubicBezTo>
                    <a:pt x="155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34" y="5977"/>
                    <a:pt x="334" y="5882"/>
                  </a:cubicBezTo>
                  <a:lnTo>
                    <a:pt x="334" y="5013"/>
                  </a:lnTo>
                  <a:cubicBezTo>
                    <a:pt x="334" y="4870"/>
                    <a:pt x="405" y="4739"/>
                    <a:pt x="536" y="4679"/>
                  </a:cubicBezTo>
                  <a:lnTo>
                    <a:pt x="1084" y="4394"/>
                  </a:lnTo>
                  <a:lnTo>
                    <a:pt x="1596" y="4894"/>
                  </a:lnTo>
                  <a:lnTo>
                    <a:pt x="1596" y="5882"/>
                  </a:lnTo>
                  <a:cubicBezTo>
                    <a:pt x="1596" y="5977"/>
                    <a:pt x="1667" y="6049"/>
                    <a:pt x="1762" y="6049"/>
                  </a:cubicBezTo>
                  <a:cubicBezTo>
                    <a:pt x="1846" y="6049"/>
                    <a:pt x="1917" y="5977"/>
                    <a:pt x="1917" y="5882"/>
                  </a:cubicBezTo>
                  <a:lnTo>
                    <a:pt x="1917" y="4894"/>
                  </a:ln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91" y="4870"/>
                    <a:pt x="3191" y="5013"/>
                  </a:cubicBezTo>
                  <a:lnTo>
                    <a:pt x="3191" y="5882"/>
                  </a:lnTo>
                  <a:cubicBezTo>
                    <a:pt x="3191" y="5977"/>
                    <a:pt x="3262" y="6049"/>
                    <a:pt x="3346" y="6049"/>
                  </a:cubicBezTo>
                  <a:cubicBezTo>
                    <a:pt x="3441" y="6049"/>
                    <a:pt x="3513" y="5977"/>
                    <a:pt x="3513" y="5882"/>
                  </a:cubicBezTo>
                  <a:lnTo>
                    <a:pt x="3513" y="5013"/>
                  </a:lnTo>
                  <a:cubicBezTo>
                    <a:pt x="3513" y="4739"/>
                    <a:pt x="3370" y="4501"/>
                    <a:pt x="3132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53" y="1262"/>
                    <a:pt x="2608" y="1000"/>
                  </a:cubicBezTo>
                  <a:cubicBezTo>
                    <a:pt x="2620" y="941"/>
                    <a:pt x="2631" y="869"/>
                    <a:pt x="2631" y="798"/>
                  </a:cubicBezTo>
                  <a:cubicBezTo>
                    <a:pt x="2631" y="369"/>
                    <a:pt x="2239" y="0"/>
                    <a:pt x="1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8589;p57">
              <a:extLst>
                <a:ext uri="{FF2B5EF4-FFF2-40B4-BE49-F238E27FC236}">
                  <a16:creationId xmlns:a16="http://schemas.microsoft.com/office/drawing/2014/main" id="{5EEC17B4-88E5-7345-8A65-9D654D68FFDE}"/>
                </a:ext>
              </a:extLst>
            </p:cNvPr>
            <p:cNvSpPr/>
            <p:nvPr/>
          </p:nvSpPr>
          <p:spPr>
            <a:xfrm>
              <a:off x="7989446" y="2750789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67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8590;p57">
              <a:extLst>
                <a:ext uri="{FF2B5EF4-FFF2-40B4-BE49-F238E27FC236}">
                  <a16:creationId xmlns:a16="http://schemas.microsoft.com/office/drawing/2014/main" id="{BCAC9E4C-340D-E049-B02E-F0AB82E0C258}"/>
                </a:ext>
              </a:extLst>
            </p:cNvPr>
            <p:cNvSpPr/>
            <p:nvPr/>
          </p:nvSpPr>
          <p:spPr>
            <a:xfrm>
              <a:off x="8045908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55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55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34" y="83"/>
                    <a:pt x="26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8591;p57">
              <a:extLst>
                <a:ext uri="{FF2B5EF4-FFF2-40B4-BE49-F238E27FC236}">
                  <a16:creationId xmlns:a16="http://schemas.microsoft.com/office/drawing/2014/main" id="{DA84B9AD-1C45-6942-A2D4-1D036F9E517D}"/>
                </a:ext>
              </a:extLst>
            </p:cNvPr>
            <p:cNvSpPr/>
            <p:nvPr/>
          </p:nvSpPr>
          <p:spPr>
            <a:xfrm>
              <a:off x="8073184" y="2595789"/>
              <a:ext cx="136858" cy="112956"/>
            </a:xfrm>
            <a:custGeom>
              <a:avLst/>
              <a:gdLst/>
              <a:ahLst/>
              <a:cxnLst/>
              <a:rect l="l" t="t" r="r" b="b"/>
              <a:pathLst>
                <a:path w="4300" h="3549" extrusionOk="0">
                  <a:moveTo>
                    <a:pt x="2156" y="1"/>
                  </a:moveTo>
                  <a:cubicBezTo>
                    <a:pt x="2073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6" y="3525"/>
                    <a:pt x="156" y="3549"/>
                    <a:pt x="191" y="3549"/>
                  </a:cubicBezTo>
                  <a:cubicBezTo>
                    <a:pt x="227" y="3549"/>
                    <a:pt x="251" y="3537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3" y="3538"/>
                    <a:pt x="4093" y="3544"/>
                    <a:pt x="4123" y="3544"/>
                  </a:cubicBezTo>
                  <a:cubicBezTo>
                    <a:pt x="4178" y="3544"/>
                    <a:pt x="4233" y="3523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8592;p57">
              <a:extLst>
                <a:ext uri="{FF2B5EF4-FFF2-40B4-BE49-F238E27FC236}">
                  <a16:creationId xmlns:a16="http://schemas.microsoft.com/office/drawing/2014/main" id="{B1CD8794-00F1-9040-8061-8A1402219C44}"/>
                </a:ext>
              </a:extLst>
            </p:cNvPr>
            <p:cNvSpPr/>
            <p:nvPr/>
          </p:nvSpPr>
          <p:spPr>
            <a:xfrm>
              <a:off x="8085310" y="2415041"/>
              <a:ext cx="112956" cy="169036"/>
            </a:xfrm>
            <a:custGeom>
              <a:avLst/>
              <a:gdLst/>
              <a:ahLst/>
              <a:cxnLst/>
              <a:rect l="l" t="t" r="r" b="b"/>
              <a:pathLst>
                <a:path w="3549" h="5311" extrusionOk="0">
                  <a:moveTo>
                    <a:pt x="1775" y="334"/>
                  </a:moveTo>
                  <a:cubicBezTo>
                    <a:pt x="2061" y="334"/>
                    <a:pt x="2335" y="453"/>
                    <a:pt x="2525" y="643"/>
                  </a:cubicBezTo>
                  <a:cubicBezTo>
                    <a:pt x="2716" y="846"/>
                    <a:pt x="2835" y="1119"/>
                    <a:pt x="2870" y="1417"/>
                  </a:cubicBezTo>
                  <a:cubicBezTo>
                    <a:pt x="2882" y="1524"/>
                    <a:pt x="2894" y="1655"/>
                    <a:pt x="2906" y="1822"/>
                  </a:cubicBezTo>
                  <a:cubicBezTo>
                    <a:pt x="2727" y="1500"/>
                    <a:pt x="2430" y="1286"/>
                    <a:pt x="2061" y="1167"/>
                  </a:cubicBezTo>
                  <a:cubicBezTo>
                    <a:pt x="1727" y="1060"/>
                    <a:pt x="1430" y="1060"/>
                    <a:pt x="1418" y="1060"/>
                  </a:cubicBezTo>
                  <a:cubicBezTo>
                    <a:pt x="1382" y="1060"/>
                    <a:pt x="1334" y="1072"/>
                    <a:pt x="1299" y="1108"/>
                  </a:cubicBezTo>
                  <a:lnTo>
                    <a:pt x="1001" y="1417"/>
                  </a:lnTo>
                  <a:cubicBezTo>
                    <a:pt x="942" y="1477"/>
                    <a:pt x="942" y="1596"/>
                    <a:pt x="1001" y="1655"/>
                  </a:cubicBezTo>
                  <a:cubicBezTo>
                    <a:pt x="1031" y="1685"/>
                    <a:pt x="1075" y="1700"/>
                    <a:pt x="1120" y="1700"/>
                  </a:cubicBezTo>
                  <a:cubicBezTo>
                    <a:pt x="1165" y="1700"/>
                    <a:pt x="1209" y="1685"/>
                    <a:pt x="1239" y="1655"/>
                  </a:cubicBezTo>
                  <a:lnTo>
                    <a:pt x="1501" y="1405"/>
                  </a:lnTo>
                  <a:cubicBezTo>
                    <a:pt x="1584" y="1405"/>
                    <a:pt x="1763" y="1417"/>
                    <a:pt x="1954" y="1489"/>
                  </a:cubicBezTo>
                  <a:cubicBezTo>
                    <a:pt x="2299" y="1608"/>
                    <a:pt x="2537" y="1798"/>
                    <a:pt x="2668" y="2084"/>
                  </a:cubicBezTo>
                  <a:cubicBezTo>
                    <a:pt x="2596" y="2512"/>
                    <a:pt x="2227" y="2846"/>
                    <a:pt x="1775" y="2846"/>
                  </a:cubicBezTo>
                  <a:cubicBezTo>
                    <a:pt x="1287" y="2846"/>
                    <a:pt x="870" y="2441"/>
                    <a:pt x="870" y="1941"/>
                  </a:cubicBezTo>
                  <a:cubicBezTo>
                    <a:pt x="870" y="1846"/>
                    <a:pt x="799" y="1774"/>
                    <a:pt x="703" y="1774"/>
                  </a:cubicBezTo>
                  <a:cubicBezTo>
                    <a:pt x="691" y="1774"/>
                    <a:pt x="680" y="1774"/>
                    <a:pt x="644" y="1786"/>
                  </a:cubicBezTo>
                  <a:cubicBezTo>
                    <a:pt x="668" y="1655"/>
                    <a:pt x="680" y="1524"/>
                    <a:pt x="691" y="1417"/>
                  </a:cubicBezTo>
                  <a:cubicBezTo>
                    <a:pt x="703" y="1119"/>
                    <a:pt x="822" y="834"/>
                    <a:pt x="1037" y="643"/>
                  </a:cubicBezTo>
                  <a:cubicBezTo>
                    <a:pt x="1227" y="429"/>
                    <a:pt x="1501" y="334"/>
                    <a:pt x="1775" y="334"/>
                  </a:cubicBezTo>
                  <a:close/>
                  <a:moveTo>
                    <a:pt x="572" y="2239"/>
                  </a:moveTo>
                  <a:cubicBezTo>
                    <a:pt x="644" y="2536"/>
                    <a:pt x="822" y="2786"/>
                    <a:pt x="1084" y="2965"/>
                  </a:cubicBezTo>
                  <a:lnTo>
                    <a:pt x="1084" y="3143"/>
                  </a:lnTo>
                  <a:cubicBezTo>
                    <a:pt x="763" y="3084"/>
                    <a:pt x="549" y="3013"/>
                    <a:pt x="394" y="2929"/>
                  </a:cubicBezTo>
                  <a:cubicBezTo>
                    <a:pt x="382" y="2929"/>
                    <a:pt x="394" y="2917"/>
                    <a:pt x="394" y="2917"/>
                  </a:cubicBezTo>
                  <a:cubicBezTo>
                    <a:pt x="465" y="2727"/>
                    <a:pt x="525" y="2477"/>
                    <a:pt x="572" y="2239"/>
                  </a:cubicBezTo>
                  <a:close/>
                  <a:moveTo>
                    <a:pt x="2989" y="2239"/>
                  </a:moveTo>
                  <a:cubicBezTo>
                    <a:pt x="3025" y="2489"/>
                    <a:pt x="3108" y="2727"/>
                    <a:pt x="3168" y="2917"/>
                  </a:cubicBezTo>
                  <a:lnTo>
                    <a:pt x="3168" y="2929"/>
                  </a:lnTo>
                  <a:cubicBezTo>
                    <a:pt x="3025" y="2989"/>
                    <a:pt x="2811" y="3084"/>
                    <a:pt x="2477" y="3143"/>
                  </a:cubicBezTo>
                  <a:lnTo>
                    <a:pt x="2477" y="2965"/>
                  </a:lnTo>
                  <a:cubicBezTo>
                    <a:pt x="2716" y="2798"/>
                    <a:pt x="2906" y="2536"/>
                    <a:pt x="2989" y="2239"/>
                  </a:cubicBezTo>
                  <a:close/>
                  <a:moveTo>
                    <a:pt x="2168" y="3108"/>
                  </a:moveTo>
                  <a:lnTo>
                    <a:pt x="2168" y="3286"/>
                  </a:lnTo>
                  <a:cubicBezTo>
                    <a:pt x="2168" y="3346"/>
                    <a:pt x="2180" y="3405"/>
                    <a:pt x="2204" y="3453"/>
                  </a:cubicBezTo>
                  <a:lnTo>
                    <a:pt x="2037" y="3608"/>
                  </a:lnTo>
                  <a:cubicBezTo>
                    <a:pt x="1960" y="3673"/>
                    <a:pt x="1864" y="3706"/>
                    <a:pt x="1772" y="3706"/>
                  </a:cubicBezTo>
                  <a:cubicBezTo>
                    <a:pt x="1680" y="3706"/>
                    <a:pt x="1590" y="3673"/>
                    <a:pt x="1525" y="3608"/>
                  </a:cubicBezTo>
                  <a:lnTo>
                    <a:pt x="1382" y="3453"/>
                  </a:lnTo>
                  <a:cubicBezTo>
                    <a:pt x="1406" y="3405"/>
                    <a:pt x="1418" y="3346"/>
                    <a:pt x="1418" y="3286"/>
                  </a:cubicBezTo>
                  <a:lnTo>
                    <a:pt x="1418" y="3108"/>
                  </a:lnTo>
                  <a:cubicBezTo>
                    <a:pt x="1537" y="3143"/>
                    <a:pt x="1656" y="3167"/>
                    <a:pt x="1799" y="3167"/>
                  </a:cubicBezTo>
                  <a:cubicBezTo>
                    <a:pt x="1930" y="3167"/>
                    <a:pt x="2049" y="3155"/>
                    <a:pt x="2168" y="3108"/>
                  </a:cubicBezTo>
                  <a:close/>
                  <a:moveTo>
                    <a:pt x="1775" y="0"/>
                  </a:moveTo>
                  <a:cubicBezTo>
                    <a:pt x="1037" y="0"/>
                    <a:pt x="418" y="607"/>
                    <a:pt x="358" y="1405"/>
                  </a:cubicBezTo>
                  <a:cubicBezTo>
                    <a:pt x="334" y="1727"/>
                    <a:pt x="227" y="2417"/>
                    <a:pt x="84" y="2810"/>
                  </a:cubicBezTo>
                  <a:cubicBezTo>
                    <a:pt x="25" y="2989"/>
                    <a:pt x="96" y="3167"/>
                    <a:pt x="263" y="3251"/>
                  </a:cubicBezTo>
                  <a:cubicBezTo>
                    <a:pt x="382" y="3310"/>
                    <a:pt x="572" y="3382"/>
                    <a:pt x="822" y="3441"/>
                  </a:cubicBezTo>
                  <a:lnTo>
                    <a:pt x="394" y="3644"/>
                  </a:lnTo>
                  <a:cubicBezTo>
                    <a:pt x="156" y="3763"/>
                    <a:pt x="1" y="4001"/>
                    <a:pt x="1" y="4275"/>
                  </a:cubicBezTo>
                  <a:lnTo>
                    <a:pt x="1" y="5156"/>
                  </a:lnTo>
                  <a:cubicBezTo>
                    <a:pt x="1" y="5239"/>
                    <a:pt x="84" y="5310"/>
                    <a:pt x="168" y="5310"/>
                  </a:cubicBezTo>
                  <a:cubicBezTo>
                    <a:pt x="263" y="5310"/>
                    <a:pt x="334" y="5239"/>
                    <a:pt x="334" y="5156"/>
                  </a:cubicBezTo>
                  <a:lnTo>
                    <a:pt x="334" y="4275"/>
                  </a:lnTo>
                  <a:cubicBezTo>
                    <a:pt x="334" y="4144"/>
                    <a:pt x="406" y="4001"/>
                    <a:pt x="537" y="3941"/>
                  </a:cubicBezTo>
                  <a:lnTo>
                    <a:pt x="1096" y="3667"/>
                  </a:lnTo>
                  <a:lnTo>
                    <a:pt x="1287" y="3846"/>
                  </a:lnTo>
                  <a:cubicBezTo>
                    <a:pt x="1418" y="3977"/>
                    <a:pt x="1596" y="4036"/>
                    <a:pt x="1763" y="4036"/>
                  </a:cubicBezTo>
                  <a:cubicBezTo>
                    <a:pt x="1942" y="4036"/>
                    <a:pt x="2108" y="3977"/>
                    <a:pt x="2239" y="3846"/>
                  </a:cubicBezTo>
                  <a:lnTo>
                    <a:pt x="2430" y="3667"/>
                  </a:lnTo>
                  <a:lnTo>
                    <a:pt x="2977" y="3941"/>
                  </a:lnTo>
                  <a:cubicBezTo>
                    <a:pt x="3097" y="4001"/>
                    <a:pt x="3192" y="4144"/>
                    <a:pt x="3192" y="4275"/>
                  </a:cubicBezTo>
                  <a:lnTo>
                    <a:pt x="3192" y="5156"/>
                  </a:lnTo>
                  <a:cubicBezTo>
                    <a:pt x="3192" y="5239"/>
                    <a:pt x="3263" y="5310"/>
                    <a:pt x="3358" y="5310"/>
                  </a:cubicBezTo>
                  <a:cubicBezTo>
                    <a:pt x="3442" y="5310"/>
                    <a:pt x="3513" y="5239"/>
                    <a:pt x="3513" y="5156"/>
                  </a:cubicBezTo>
                  <a:lnTo>
                    <a:pt x="3513" y="4275"/>
                  </a:lnTo>
                  <a:cubicBezTo>
                    <a:pt x="3549" y="4001"/>
                    <a:pt x="3406" y="3763"/>
                    <a:pt x="3168" y="3644"/>
                  </a:cubicBezTo>
                  <a:lnTo>
                    <a:pt x="2727" y="3441"/>
                  </a:lnTo>
                  <a:cubicBezTo>
                    <a:pt x="2989" y="3382"/>
                    <a:pt x="3180" y="3310"/>
                    <a:pt x="3299" y="3251"/>
                  </a:cubicBezTo>
                  <a:cubicBezTo>
                    <a:pt x="3454" y="3167"/>
                    <a:pt x="3537" y="2977"/>
                    <a:pt x="3478" y="2810"/>
                  </a:cubicBezTo>
                  <a:cubicBezTo>
                    <a:pt x="3323" y="2417"/>
                    <a:pt x="3204" y="1727"/>
                    <a:pt x="3192" y="1405"/>
                  </a:cubicBezTo>
                  <a:cubicBezTo>
                    <a:pt x="3132" y="596"/>
                    <a:pt x="252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8593;p57">
              <a:extLst>
                <a:ext uri="{FF2B5EF4-FFF2-40B4-BE49-F238E27FC236}">
                  <a16:creationId xmlns:a16="http://schemas.microsoft.com/office/drawing/2014/main" id="{666B960B-A4D8-2D4F-8F41-2CF87B2B72D5}"/>
                </a:ext>
              </a:extLst>
            </p:cNvPr>
            <p:cNvSpPr/>
            <p:nvPr/>
          </p:nvSpPr>
          <p:spPr>
            <a:xfrm>
              <a:off x="8108449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8594;p57">
              <a:extLst>
                <a:ext uri="{FF2B5EF4-FFF2-40B4-BE49-F238E27FC236}">
                  <a16:creationId xmlns:a16="http://schemas.microsoft.com/office/drawing/2014/main" id="{DCFA2336-7F10-4643-ABB0-07F8ABBD30ED}"/>
                </a:ext>
              </a:extLst>
            </p:cNvPr>
            <p:cNvSpPr/>
            <p:nvPr/>
          </p:nvSpPr>
          <p:spPr>
            <a:xfrm>
              <a:off x="8165293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8595;p57">
              <a:extLst>
                <a:ext uri="{FF2B5EF4-FFF2-40B4-BE49-F238E27FC236}">
                  <a16:creationId xmlns:a16="http://schemas.microsoft.com/office/drawing/2014/main" id="{96C233F5-17CB-C341-AE92-E94B03583C77}"/>
                </a:ext>
              </a:extLst>
            </p:cNvPr>
            <p:cNvSpPr/>
            <p:nvPr/>
          </p:nvSpPr>
          <p:spPr>
            <a:xfrm>
              <a:off x="8238432" y="2635956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67" y="1"/>
                  </a:moveTo>
                  <a:cubicBezTo>
                    <a:pt x="83" y="1"/>
                    <a:pt x="0" y="72"/>
                    <a:pt x="0" y="155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357" y="322"/>
                    <a:pt x="893" y="358"/>
                    <a:pt x="1167" y="489"/>
                  </a:cubicBezTo>
                  <a:cubicBezTo>
                    <a:pt x="1191" y="501"/>
                    <a:pt x="1214" y="501"/>
                    <a:pt x="1238" y="501"/>
                  </a:cubicBezTo>
                  <a:cubicBezTo>
                    <a:pt x="1298" y="501"/>
                    <a:pt x="1357" y="477"/>
                    <a:pt x="1393" y="417"/>
                  </a:cubicBezTo>
                  <a:cubicBezTo>
                    <a:pt x="1429" y="334"/>
                    <a:pt x="1405" y="239"/>
                    <a:pt x="1310" y="191"/>
                  </a:cubicBezTo>
                  <a:cubicBezTo>
                    <a:pt x="929" y="1"/>
                    <a:pt x="20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8596;p57">
              <a:extLst>
                <a:ext uri="{FF2B5EF4-FFF2-40B4-BE49-F238E27FC236}">
                  <a16:creationId xmlns:a16="http://schemas.microsoft.com/office/drawing/2014/main" id="{6EBFAAC1-D42F-F444-8C5A-9EA97673F2BB}"/>
                </a:ext>
              </a:extLst>
            </p:cNvPr>
            <p:cNvSpPr/>
            <p:nvPr/>
          </p:nvSpPr>
          <p:spPr>
            <a:xfrm>
              <a:off x="8198998" y="2607534"/>
              <a:ext cx="123968" cy="169036"/>
            </a:xfrm>
            <a:custGeom>
              <a:avLst/>
              <a:gdLst/>
              <a:ahLst/>
              <a:cxnLst/>
              <a:rect l="l" t="t" r="r" b="b"/>
              <a:pathLst>
                <a:path w="3895" h="5311" extrusionOk="0">
                  <a:moveTo>
                    <a:pt x="3049" y="322"/>
                  </a:moveTo>
                  <a:lnTo>
                    <a:pt x="3049" y="1025"/>
                  </a:lnTo>
                  <a:cubicBezTo>
                    <a:pt x="3049" y="1144"/>
                    <a:pt x="3013" y="1251"/>
                    <a:pt x="2965" y="1346"/>
                  </a:cubicBezTo>
                  <a:lnTo>
                    <a:pt x="2882" y="1513"/>
                  </a:lnTo>
                  <a:cubicBezTo>
                    <a:pt x="2870" y="1548"/>
                    <a:pt x="2870" y="1560"/>
                    <a:pt x="2870" y="1584"/>
                  </a:cubicBezTo>
                  <a:lnTo>
                    <a:pt x="2870" y="1941"/>
                  </a:lnTo>
                  <a:cubicBezTo>
                    <a:pt x="2870" y="2203"/>
                    <a:pt x="2763" y="2418"/>
                    <a:pt x="2596" y="2596"/>
                  </a:cubicBezTo>
                  <a:cubicBezTo>
                    <a:pt x="2406" y="2763"/>
                    <a:pt x="2168" y="2858"/>
                    <a:pt x="1930" y="2858"/>
                  </a:cubicBezTo>
                  <a:cubicBezTo>
                    <a:pt x="1453" y="2834"/>
                    <a:pt x="1049" y="2406"/>
                    <a:pt x="1049" y="1906"/>
                  </a:cubicBezTo>
                  <a:lnTo>
                    <a:pt x="1049" y="1584"/>
                  </a:lnTo>
                  <a:cubicBezTo>
                    <a:pt x="1049" y="1560"/>
                    <a:pt x="1049" y="1548"/>
                    <a:pt x="1037" y="1513"/>
                  </a:cubicBezTo>
                  <a:lnTo>
                    <a:pt x="929" y="1310"/>
                  </a:lnTo>
                  <a:cubicBezTo>
                    <a:pt x="882" y="1227"/>
                    <a:pt x="870" y="1144"/>
                    <a:pt x="870" y="1072"/>
                  </a:cubicBezTo>
                  <a:lnTo>
                    <a:pt x="870" y="1048"/>
                  </a:lnTo>
                  <a:cubicBezTo>
                    <a:pt x="870" y="655"/>
                    <a:pt x="1203" y="322"/>
                    <a:pt x="1596" y="322"/>
                  </a:cubicBezTo>
                  <a:close/>
                  <a:moveTo>
                    <a:pt x="2334" y="3132"/>
                  </a:moveTo>
                  <a:cubicBezTo>
                    <a:pt x="2334" y="3180"/>
                    <a:pt x="2346" y="3239"/>
                    <a:pt x="2358" y="3287"/>
                  </a:cubicBezTo>
                  <a:lnTo>
                    <a:pt x="2215" y="3418"/>
                  </a:lnTo>
                  <a:cubicBezTo>
                    <a:pt x="2138" y="3495"/>
                    <a:pt x="2043" y="3534"/>
                    <a:pt x="1949" y="3534"/>
                  </a:cubicBezTo>
                  <a:cubicBezTo>
                    <a:pt x="1855" y="3534"/>
                    <a:pt x="1763" y="3495"/>
                    <a:pt x="1691" y="3418"/>
                  </a:cubicBezTo>
                  <a:lnTo>
                    <a:pt x="1561" y="3287"/>
                  </a:lnTo>
                  <a:cubicBezTo>
                    <a:pt x="1572" y="3239"/>
                    <a:pt x="1584" y="3180"/>
                    <a:pt x="1584" y="3132"/>
                  </a:cubicBezTo>
                  <a:cubicBezTo>
                    <a:pt x="1691" y="3168"/>
                    <a:pt x="1811" y="3191"/>
                    <a:pt x="1918" y="3191"/>
                  </a:cubicBezTo>
                  <a:lnTo>
                    <a:pt x="1953" y="3191"/>
                  </a:lnTo>
                  <a:cubicBezTo>
                    <a:pt x="2096" y="3191"/>
                    <a:pt x="2215" y="3180"/>
                    <a:pt x="2334" y="3132"/>
                  </a:cubicBezTo>
                  <a:close/>
                  <a:moveTo>
                    <a:pt x="1584" y="1"/>
                  </a:moveTo>
                  <a:cubicBezTo>
                    <a:pt x="1001" y="1"/>
                    <a:pt x="525" y="477"/>
                    <a:pt x="525" y="1048"/>
                  </a:cubicBezTo>
                  <a:lnTo>
                    <a:pt x="525" y="1072"/>
                  </a:lnTo>
                  <a:cubicBezTo>
                    <a:pt x="525" y="1203"/>
                    <a:pt x="560" y="1334"/>
                    <a:pt x="620" y="1453"/>
                  </a:cubicBezTo>
                  <a:lnTo>
                    <a:pt x="703" y="1620"/>
                  </a:lnTo>
                  <a:lnTo>
                    <a:pt x="703" y="1882"/>
                  </a:lnTo>
                  <a:cubicBezTo>
                    <a:pt x="703" y="2322"/>
                    <a:pt x="918" y="2703"/>
                    <a:pt x="1239" y="2941"/>
                  </a:cubicBezTo>
                  <a:lnTo>
                    <a:pt x="1239" y="3096"/>
                  </a:lnTo>
                  <a:cubicBezTo>
                    <a:pt x="1239" y="3180"/>
                    <a:pt x="1180" y="3251"/>
                    <a:pt x="1108" y="3275"/>
                  </a:cubicBezTo>
                  <a:lnTo>
                    <a:pt x="513" y="3453"/>
                  </a:lnTo>
                  <a:cubicBezTo>
                    <a:pt x="215" y="3537"/>
                    <a:pt x="1" y="3811"/>
                    <a:pt x="1" y="4120"/>
                  </a:cubicBezTo>
                  <a:lnTo>
                    <a:pt x="1" y="5144"/>
                  </a:lnTo>
                  <a:cubicBezTo>
                    <a:pt x="1" y="5239"/>
                    <a:pt x="84" y="5311"/>
                    <a:pt x="167" y="5311"/>
                  </a:cubicBezTo>
                  <a:cubicBezTo>
                    <a:pt x="263" y="5311"/>
                    <a:pt x="334" y="5239"/>
                    <a:pt x="334" y="5144"/>
                  </a:cubicBezTo>
                  <a:lnTo>
                    <a:pt x="334" y="4120"/>
                  </a:lnTo>
                  <a:cubicBezTo>
                    <a:pt x="334" y="3953"/>
                    <a:pt x="441" y="3811"/>
                    <a:pt x="596" y="3763"/>
                  </a:cubicBezTo>
                  <a:lnTo>
                    <a:pt x="1191" y="3584"/>
                  </a:lnTo>
                  <a:cubicBezTo>
                    <a:pt x="1251" y="3572"/>
                    <a:pt x="1299" y="3537"/>
                    <a:pt x="1346" y="3525"/>
                  </a:cubicBezTo>
                  <a:lnTo>
                    <a:pt x="1453" y="3632"/>
                  </a:lnTo>
                  <a:cubicBezTo>
                    <a:pt x="1584" y="3763"/>
                    <a:pt x="1763" y="3834"/>
                    <a:pt x="1942" y="3834"/>
                  </a:cubicBezTo>
                  <a:cubicBezTo>
                    <a:pt x="2120" y="3834"/>
                    <a:pt x="2299" y="3763"/>
                    <a:pt x="2430" y="3632"/>
                  </a:cubicBezTo>
                  <a:lnTo>
                    <a:pt x="2537" y="3525"/>
                  </a:lnTo>
                  <a:cubicBezTo>
                    <a:pt x="2584" y="3549"/>
                    <a:pt x="2620" y="3572"/>
                    <a:pt x="2680" y="3584"/>
                  </a:cubicBezTo>
                  <a:lnTo>
                    <a:pt x="3275" y="3763"/>
                  </a:lnTo>
                  <a:cubicBezTo>
                    <a:pt x="3442" y="3811"/>
                    <a:pt x="3549" y="3953"/>
                    <a:pt x="3549" y="4120"/>
                  </a:cubicBezTo>
                  <a:lnTo>
                    <a:pt x="3549" y="5144"/>
                  </a:lnTo>
                  <a:cubicBezTo>
                    <a:pt x="3549" y="5239"/>
                    <a:pt x="3620" y="5311"/>
                    <a:pt x="3716" y="5311"/>
                  </a:cubicBezTo>
                  <a:cubicBezTo>
                    <a:pt x="3799" y="5311"/>
                    <a:pt x="3870" y="5239"/>
                    <a:pt x="3870" y="5144"/>
                  </a:cubicBezTo>
                  <a:lnTo>
                    <a:pt x="3870" y="4120"/>
                  </a:lnTo>
                  <a:cubicBezTo>
                    <a:pt x="3894" y="3822"/>
                    <a:pt x="3680" y="3549"/>
                    <a:pt x="3382" y="3465"/>
                  </a:cubicBezTo>
                  <a:lnTo>
                    <a:pt x="2787" y="3287"/>
                  </a:lnTo>
                  <a:cubicBezTo>
                    <a:pt x="2715" y="3251"/>
                    <a:pt x="2656" y="3180"/>
                    <a:pt x="2656" y="3108"/>
                  </a:cubicBezTo>
                  <a:lnTo>
                    <a:pt x="2656" y="2977"/>
                  </a:lnTo>
                  <a:cubicBezTo>
                    <a:pt x="2715" y="2930"/>
                    <a:pt x="2763" y="2882"/>
                    <a:pt x="2823" y="2834"/>
                  </a:cubicBezTo>
                  <a:cubicBezTo>
                    <a:pt x="3061" y="2596"/>
                    <a:pt x="3192" y="2287"/>
                    <a:pt x="3192" y="1941"/>
                  </a:cubicBezTo>
                  <a:lnTo>
                    <a:pt x="3192" y="1632"/>
                  </a:lnTo>
                  <a:lnTo>
                    <a:pt x="3251" y="1501"/>
                  </a:lnTo>
                  <a:cubicBezTo>
                    <a:pt x="3323" y="1346"/>
                    <a:pt x="3370" y="1191"/>
                    <a:pt x="3370" y="1025"/>
                  </a:cubicBezTo>
                  <a:lnTo>
                    <a:pt x="3370" y="155"/>
                  </a:lnTo>
                  <a:cubicBezTo>
                    <a:pt x="3370" y="72"/>
                    <a:pt x="3299" y="1"/>
                    <a:pt x="3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8597;p57">
              <a:extLst>
                <a:ext uri="{FF2B5EF4-FFF2-40B4-BE49-F238E27FC236}">
                  <a16:creationId xmlns:a16="http://schemas.microsoft.com/office/drawing/2014/main" id="{DE1B1091-34B3-934B-8D12-018384604286}"/>
                </a:ext>
              </a:extLst>
            </p:cNvPr>
            <p:cNvSpPr/>
            <p:nvPr/>
          </p:nvSpPr>
          <p:spPr>
            <a:xfrm>
              <a:off x="8222137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8598;p57">
              <a:extLst>
                <a:ext uri="{FF2B5EF4-FFF2-40B4-BE49-F238E27FC236}">
                  <a16:creationId xmlns:a16="http://schemas.microsoft.com/office/drawing/2014/main" id="{FFCB5FC5-C679-0047-8A27-6F68949608FE}"/>
                </a:ext>
              </a:extLst>
            </p:cNvPr>
            <p:cNvSpPr/>
            <p:nvPr/>
          </p:nvSpPr>
          <p:spPr>
            <a:xfrm>
              <a:off x="8289579" y="2743946"/>
              <a:ext cx="10630" cy="33005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84" y="1037"/>
                    <a:pt x="167" y="1037"/>
                  </a:cubicBezTo>
                  <a:cubicBezTo>
                    <a:pt x="250" y="1037"/>
                    <a:pt x="334" y="965"/>
                    <a:pt x="334" y="870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8599;p57">
            <a:extLst>
              <a:ext uri="{FF2B5EF4-FFF2-40B4-BE49-F238E27FC236}">
                <a16:creationId xmlns:a16="http://schemas.microsoft.com/office/drawing/2014/main" id="{29741176-58A6-9448-8239-E89519890174}"/>
              </a:ext>
            </a:extLst>
          </p:cNvPr>
          <p:cNvGrpSpPr/>
          <p:nvPr/>
        </p:nvGrpSpPr>
        <p:grpSpPr>
          <a:xfrm>
            <a:off x="10776591" y="2897166"/>
            <a:ext cx="355863" cy="362292"/>
            <a:chOff x="7529411" y="2414659"/>
            <a:chExt cx="355863" cy="362292"/>
          </a:xfrm>
          <a:solidFill>
            <a:schemeClr val="accent1"/>
          </a:solidFill>
        </p:grpSpPr>
        <p:sp>
          <p:nvSpPr>
            <p:cNvPr id="601" name="Google Shape;8600;p57">
              <a:extLst>
                <a:ext uri="{FF2B5EF4-FFF2-40B4-BE49-F238E27FC236}">
                  <a16:creationId xmlns:a16="http://schemas.microsoft.com/office/drawing/2014/main" id="{E3CD31F5-F75F-2C43-AA15-F1C947E39C87}"/>
                </a:ext>
              </a:extLst>
            </p:cNvPr>
            <p:cNvSpPr/>
            <p:nvPr/>
          </p:nvSpPr>
          <p:spPr>
            <a:xfrm>
              <a:off x="7687816" y="2443081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cubicBezTo>
                    <a:pt x="357" y="322"/>
                    <a:pt x="893" y="357"/>
                    <a:pt x="1155" y="488"/>
                  </a:cubicBezTo>
                  <a:cubicBezTo>
                    <a:pt x="1191" y="500"/>
                    <a:pt x="1203" y="500"/>
                    <a:pt x="1227" y="500"/>
                  </a:cubicBezTo>
                  <a:cubicBezTo>
                    <a:pt x="1286" y="500"/>
                    <a:pt x="1346" y="477"/>
                    <a:pt x="1381" y="417"/>
                  </a:cubicBezTo>
                  <a:cubicBezTo>
                    <a:pt x="1429" y="346"/>
                    <a:pt x="1381" y="238"/>
                    <a:pt x="1310" y="191"/>
                  </a:cubicBezTo>
                  <a:cubicBezTo>
                    <a:pt x="917" y="0"/>
                    <a:pt x="19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8601;p57">
              <a:extLst>
                <a:ext uri="{FF2B5EF4-FFF2-40B4-BE49-F238E27FC236}">
                  <a16:creationId xmlns:a16="http://schemas.microsoft.com/office/drawing/2014/main" id="{EA7AACC0-1A7E-054F-BA7F-82031C3C1F94}"/>
                </a:ext>
              </a:extLst>
            </p:cNvPr>
            <p:cNvSpPr/>
            <p:nvPr/>
          </p:nvSpPr>
          <p:spPr>
            <a:xfrm>
              <a:off x="7648764" y="2414659"/>
              <a:ext cx="123204" cy="168654"/>
            </a:xfrm>
            <a:custGeom>
              <a:avLst/>
              <a:gdLst/>
              <a:ahLst/>
              <a:cxnLst/>
              <a:rect l="l" t="t" r="r" b="b"/>
              <a:pathLst>
                <a:path w="3871" h="5299" extrusionOk="0">
                  <a:moveTo>
                    <a:pt x="3013" y="322"/>
                  </a:moveTo>
                  <a:lnTo>
                    <a:pt x="3013" y="1024"/>
                  </a:lnTo>
                  <a:cubicBezTo>
                    <a:pt x="3013" y="1143"/>
                    <a:pt x="2977" y="1250"/>
                    <a:pt x="2930" y="1358"/>
                  </a:cubicBezTo>
                  <a:lnTo>
                    <a:pt x="2847" y="1512"/>
                  </a:lnTo>
                  <a:cubicBezTo>
                    <a:pt x="2835" y="1548"/>
                    <a:pt x="2835" y="1560"/>
                    <a:pt x="2835" y="1596"/>
                  </a:cubicBezTo>
                  <a:lnTo>
                    <a:pt x="2835" y="1953"/>
                  </a:lnTo>
                  <a:cubicBezTo>
                    <a:pt x="2835" y="2203"/>
                    <a:pt x="2727" y="2429"/>
                    <a:pt x="2561" y="2608"/>
                  </a:cubicBezTo>
                  <a:cubicBezTo>
                    <a:pt x="2370" y="2763"/>
                    <a:pt x="2144" y="2858"/>
                    <a:pt x="1894" y="2858"/>
                  </a:cubicBezTo>
                  <a:cubicBezTo>
                    <a:pt x="1418" y="2846"/>
                    <a:pt x="1013" y="2405"/>
                    <a:pt x="1013" y="1905"/>
                  </a:cubicBezTo>
                  <a:lnTo>
                    <a:pt x="1013" y="1596"/>
                  </a:lnTo>
                  <a:cubicBezTo>
                    <a:pt x="1013" y="1560"/>
                    <a:pt x="1013" y="1548"/>
                    <a:pt x="1001" y="1512"/>
                  </a:cubicBezTo>
                  <a:lnTo>
                    <a:pt x="894" y="1310"/>
                  </a:lnTo>
                  <a:cubicBezTo>
                    <a:pt x="846" y="1239"/>
                    <a:pt x="834" y="1143"/>
                    <a:pt x="834" y="1072"/>
                  </a:cubicBezTo>
                  <a:lnTo>
                    <a:pt x="834" y="1060"/>
                  </a:lnTo>
                  <a:cubicBezTo>
                    <a:pt x="834" y="655"/>
                    <a:pt x="1168" y="322"/>
                    <a:pt x="1561" y="322"/>
                  </a:cubicBezTo>
                  <a:close/>
                  <a:moveTo>
                    <a:pt x="2299" y="3108"/>
                  </a:moveTo>
                  <a:cubicBezTo>
                    <a:pt x="2299" y="3155"/>
                    <a:pt x="2311" y="3215"/>
                    <a:pt x="2323" y="3263"/>
                  </a:cubicBezTo>
                  <a:lnTo>
                    <a:pt x="1918" y="3679"/>
                  </a:lnTo>
                  <a:lnTo>
                    <a:pt x="1537" y="3286"/>
                  </a:lnTo>
                  <a:cubicBezTo>
                    <a:pt x="1549" y="3263"/>
                    <a:pt x="1549" y="3227"/>
                    <a:pt x="1549" y="3179"/>
                  </a:cubicBezTo>
                  <a:lnTo>
                    <a:pt x="1549" y="3108"/>
                  </a:lnTo>
                  <a:cubicBezTo>
                    <a:pt x="1656" y="3144"/>
                    <a:pt x="1763" y="3167"/>
                    <a:pt x="1882" y="3167"/>
                  </a:cubicBezTo>
                  <a:lnTo>
                    <a:pt x="1918" y="3167"/>
                  </a:lnTo>
                  <a:cubicBezTo>
                    <a:pt x="2061" y="3167"/>
                    <a:pt x="2180" y="3155"/>
                    <a:pt x="2299" y="3108"/>
                  </a:cubicBezTo>
                  <a:close/>
                  <a:moveTo>
                    <a:pt x="1584" y="0"/>
                  </a:moveTo>
                  <a:cubicBezTo>
                    <a:pt x="1001" y="0"/>
                    <a:pt x="525" y="477"/>
                    <a:pt x="525" y="1060"/>
                  </a:cubicBezTo>
                  <a:lnTo>
                    <a:pt x="525" y="1072"/>
                  </a:lnTo>
                  <a:cubicBezTo>
                    <a:pt x="525" y="1203"/>
                    <a:pt x="549" y="1334"/>
                    <a:pt x="608" y="1453"/>
                  </a:cubicBezTo>
                  <a:lnTo>
                    <a:pt x="703" y="1620"/>
                  </a:lnTo>
                  <a:lnTo>
                    <a:pt x="703" y="1893"/>
                  </a:lnTo>
                  <a:cubicBezTo>
                    <a:pt x="703" y="2322"/>
                    <a:pt x="906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2" y="3239"/>
                  </a:cubicBezTo>
                  <a:lnTo>
                    <a:pt x="513" y="3441"/>
                  </a:lnTo>
                  <a:cubicBezTo>
                    <a:pt x="215" y="3525"/>
                    <a:pt x="1" y="3798"/>
                    <a:pt x="1" y="4108"/>
                  </a:cubicBezTo>
                  <a:lnTo>
                    <a:pt x="1" y="5132"/>
                  </a:lnTo>
                  <a:cubicBezTo>
                    <a:pt x="1" y="5227"/>
                    <a:pt x="72" y="5299"/>
                    <a:pt x="168" y="5299"/>
                  </a:cubicBezTo>
                  <a:cubicBezTo>
                    <a:pt x="251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30" y="3798"/>
                    <a:pt x="596" y="3751"/>
                  </a:cubicBezTo>
                  <a:lnTo>
                    <a:pt x="1275" y="3560"/>
                  </a:lnTo>
                  <a:cubicBezTo>
                    <a:pt x="1311" y="3560"/>
                    <a:pt x="1323" y="3536"/>
                    <a:pt x="1358" y="3525"/>
                  </a:cubicBezTo>
                  <a:lnTo>
                    <a:pt x="1775" y="3941"/>
                  </a:lnTo>
                  <a:lnTo>
                    <a:pt x="1775" y="5120"/>
                  </a:lnTo>
                  <a:cubicBezTo>
                    <a:pt x="1775" y="5203"/>
                    <a:pt x="1846" y="5287"/>
                    <a:pt x="1930" y="5287"/>
                  </a:cubicBezTo>
                  <a:cubicBezTo>
                    <a:pt x="2025" y="5287"/>
                    <a:pt x="2096" y="5203"/>
                    <a:pt x="2096" y="5120"/>
                  </a:cubicBezTo>
                  <a:lnTo>
                    <a:pt x="2096" y="3941"/>
                  </a:lnTo>
                  <a:lnTo>
                    <a:pt x="2525" y="3513"/>
                  </a:lnTo>
                  <a:cubicBezTo>
                    <a:pt x="2573" y="3536"/>
                    <a:pt x="2620" y="3560"/>
                    <a:pt x="2680" y="3572"/>
                  </a:cubicBezTo>
                  <a:lnTo>
                    <a:pt x="3275" y="3751"/>
                  </a:lnTo>
                  <a:cubicBezTo>
                    <a:pt x="3442" y="3798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4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22"/>
                    <a:pt x="3668" y="3536"/>
                    <a:pt x="3370" y="3465"/>
                  </a:cubicBezTo>
                  <a:lnTo>
                    <a:pt x="2775" y="3286"/>
                  </a:lnTo>
                  <a:cubicBezTo>
                    <a:pt x="2692" y="3263"/>
                    <a:pt x="2632" y="3179"/>
                    <a:pt x="2632" y="3108"/>
                  </a:cubicBezTo>
                  <a:lnTo>
                    <a:pt x="2632" y="2977"/>
                  </a:lnTo>
                  <a:cubicBezTo>
                    <a:pt x="2692" y="2929"/>
                    <a:pt x="2739" y="2882"/>
                    <a:pt x="2799" y="2846"/>
                  </a:cubicBezTo>
                  <a:cubicBezTo>
                    <a:pt x="3037" y="2608"/>
                    <a:pt x="3168" y="2286"/>
                    <a:pt x="3168" y="1953"/>
                  </a:cubicBezTo>
                  <a:lnTo>
                    <a:pt x="3168" y="1631"/>
                  </a:lnTo>
                  <a:lnTo>
                    <a:pt x="3228" y="1501"/>
                  </a:lnTo>
                  <a:cubicBezTo>
                    <a:pt x="3311" y="1358"/>
                    <a:pt x="3347" y="1191"/>
                    <a:pt x="3347" y="1024"/>
                  </a:cubicBezTo>
                  <a:lnTo>
                    <a:pt x="3347" y="167"/>
                  </a:lnTo>
                  <a:cubicBezTo>
                    <a:pt x="3347" y="72"/>
                    <a:pt x="3275" y="0"/>
                    <a:pt x="3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8602;p57">
              <a:extLst>
                <a:ext uri="{FF2B5EF4-FFF2-40B4-BE49-F238E27FC236}">
                  <a16:creationId xmlns:a16="http://schemas.microsoft.com/office/drawing/2014/main" id="{C282A0A6-CF56-7D43-B50D-624E2737B7AB}"/>
                </a:ext>
              </a:extLst>
            </p:cNvPr>
            <p:cNvSpPr/>
            <p:nvPr/>
          </p:nvSpPr>
          <p:spPr>
            <a:xfrm>
              <a:off x="7670757" y="2551072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8603;p57">
              <a:extLst>
                <a:ext uri="{FF2B5EF4-FFF2-40B4-BE49-F238E27FC236}">
                  <a16:creationId xmlns:a16="http://schemas.microsoft.com/office/drawing/2014/main" id="{0CDDBF3A-24CC-4C4B-9775-522574C7876C}"/>
                </a:ext>
              </a:extLst>
            </p:cNvPr>
            <p:cNvSpPr/>
            <p:nvPr/>
          </p:nvSpPr>
          <p:spPr>
            <a:xfrm>
              <a:off x="7738963" y="2551072"/>
              <a:ext cx="10280" cy="33005"/>
            </a:xfrm>
            <a:custGeom>
              <a:avLst/>
              <a:gdLst/>
              <a:ahLst/>
              <a:cxnLst/>
              <a:rect l="l" t="t" r="r" b="b"/>
              <a:pathLst>
                <a:path w="323" h="1037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82"/>
                  </a:lnTo>
                  <a:cubicBezTo>
                    <a:pt x="1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8604;p57">
              <a:extLst>
                <a:ext uri="{FF2B5EF4-FFF2-40B4-BE49-F238E27FC236}">
                  <a16:creationId xmlns:a16="http://schemas.microsoft.com/office/drawing/2014/main" id="{4FDE7CD1-4DE1-1A46-997A-EA7C378391D6}"/>
                </a:ext>
              </a:extLst>
            </p:cNvPr>
            <p:cNvSpPr/>
            <p:nvPr/>
          </p:nvSpPr>
          <p:spPr>
            <a:xfrm>
              <a:off x="7568432" y="2635956"/>
              <a:ext cx="45513" cy="15946"/>
            </a:xfrm>
            <a:custGeom>
              <a:avLst/>
              <a:gdLst/>
              <a:ahLst/>
              <a:cxnLst/>
              <a:rect l="l" t="t" r="r" b="b"/>
              <a:pathLst>
                <a:path w="1430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358" y="322"/>
                    <a:pt x="894" y="358"/>
                    <a:pt x="1156" y="489"/>
                  </a:cubicBezTo>
                  <a:cubicBezTo>
                    <a:pt x="1191" y="501"/>
                    <a:pt x="1203" y="501"/>
                    <a:pt x="1227" y="501"/>
                  </a:cubicBezTo>
                  <a:cubicBezTo>
                    <a:pt x="1287" y="501"/>
                    <a:pt x="1346" y="477"/>
                    <a:pt x="1382" y="417"/>
                  </a:cubicBezTo>
                  <a:cubicBezTo>
                    <a:pt x="1430" y="334"/>
                    <a:pt x="1394" y="239"/>
                    <a:pt x="1310" y="191"/>
                  </a:cubicBezTo>
                  <a:cubicBezTo>
                    <a:pt x="918" y="1"/>
                    <a:pt x="19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8605;p57">
              <a:extLst>
                <a:ext uri="{FF2B5EF4-FFF2-40B4-BE49-F238E27FC236}">
                  <a16:creationId xmlns:a16="http://schemas.microsoft.com/office/drawing/2014/main" id="{576E9571-1E9B-7744-AA41-70CF7AED79F2}"/>
                </a:ext>
              </a:extLst>
            </p:cNvPr>
            <p:cNvSpPr/>
            <p:nvPr/>
          </p:nvSpPr>
          <p:spPr>
            <a:xfrm>
              <a:off x="7529411" y="2607916"/>
              <a:ext cx="123172" cy="168654"/>
            </a:xfrm>
            <a:custGeom>
              <a:avLst/>
              <a:gdLst/>
              <a:ahLst/>
              <a:cxnLst/>
              <a:rect l="l" t="t" r="r" b="b"/>
              <a:pathLst>
                <a:path w="3870" h="5299" extrusionOk="0">
                  <a:moveTo>
                    <a:pt x="3025" y="310"/>
                  </a:moveTo>
                  <a:lnTo>
                    <a:pt x="3025" y="1013"/>
                  </a:lnTo>
                  <a:cubicBezTo>
                    <a:pt x="3025" y="1132"/>
                    <a:pt x="2989" y="1239"/>
                    <a:pt x="2953" y="1334"/>
                  </a:cubicBezTo>
                  <a:lnTo>
                    <a:pt x="2858" y="1501"/>
                  </a:lnTo>
                  <a:cubicBezTo>
                    <a:pt x="2846" y="1536"/>
                    <a:pt x="2846" y="1548"/>
                    <a:pt x="2846" y="1572"/>
                  </a:cubicBezTo>
                  <a:lnTo>
                    <a:pt x="2846" y="1929"/>
                  </a:lnTo>
                  <a:cubicBezTo>
                    <a:pt x="2834" y="2191"/>
                    <a:pt x="2727" y="2406"/>
                    <a:pt x="2560" y="2584"/>
                  </a:cubicBezTo>
                  <a:cubicBezTo>
                    <a:pt x="2392" y="2753"/>
                    <a:pt x="2170" y="2847"/>
                    <a:pt x="1945" y="2847"/>
                  </a:cubicBezTo>
                  <a:cubicBezTo>
                    <a:pt x="1932" y="2847"/>
                    <a:pt x="1919" y="2847"/>
                    <a:pt x="1905" y="2846"/>
                  </a:cubicBezTo>
                  <a:cubicBezTo>
                    <a:pt x="1429" y="2822"/>
                    <a:pt x="1024" y="2394"/>
                    <a:pt x="1024" y="1894"/>
                  </a:cubicBezTo>
                  <a:lnTo>
                    <a:pt x="1024" y="1572"/>
                  </a:lnTo>
                  <a:cubicBezTo>
                    <a:pt x="1024" y="1548"/>
                    <a:pt x="1024" y="1536"/>
                    <a:pt x="1012" y="1501"/>
                  </a:cubicBezTo>
                  <a:lnTo>
                    <a:pt x="905" y="1298"/>
                  </a:lnTo>
                  <a:cubicBezTo>
                    <a:pt x="870" y="1215"/>
                    <a:pt x="846" y="1132"/>
                    <a:pt x="846" y="1060"/>
                  </a:cubicBezTo>
                  <a:lnTo>
                    <a:pt x="846" y="1036"/>
                  </a:lnTo>
                  <a:cubicBezTo>
                    <a:pt x="846" y="643"/>
                    <a:pt x="1179" y="310"/>
                    <a:pt x="1584" y="310"/>
                  </a:cubicBezTo>
                  <a:close/>
                  <a:moveTo>
                    <a:pt x="2298" y="3096"/>
                  </a:moveTo>
                  <a:lnTo>
                    <a:pt x="2298" y="3156"/>
                  </a:lnTo>
                  <a:cubicBezTo>
                    <a:pt x="2298" y="3179"/>
                    <a:pt x="2298" y="3215"/>
                    <a:pt x="2310" y="3263"/>
                  </a:cubicBezTo>
                  <a:lnTo>
                    <a:pt x="1917" y="3656"/>
                  </a:lnTo>
                  <a:lnTo>
                    <a:pt x="1536" y="3275"/>
                  </a:lnTo>
                  <a:cubicBezTo>
                    <a:pt x="1548" y="3239"/>
                    <a:pt x="1548" y="3215"/>
                    <a:pt x="1548" y="3168"/>
                  </a:cubicBezTo>
                  <a:lnTo>
                    <a:pt x="1548" y="3096"/>
                  </a:lnTo>
                  <a:cubicBezTo>
                    <a:pt x="1655" y="3120"/>
                    <a:pt x="1763" y="3156"/>
                    <a:pt x="1882" y="3156"/>
                  </a:cubicBezTo>
                  <a:lnTo>
                    <a:pt x="1917" y="3156"/>
                  </a:lnTo>
                  <a:cubicBezTo>
                    <a:pt x="2036" y="3156"/>
                    <a:pt x="2179" y="3132"/>
                    <a:pt x="2298" y="3096"/>
                  </a:cubicBezTo>
                  <a:close/>
                  <a:moveTo>
                    <a:pt x="1584" y="1"/>
                  </a:moveTo>
                  <a:cubicBezTo>
                    <a:pt x="1001" y="1"/>
                    <a:pt x="524" y="477"/>
                    <a:pt x="524" y="1060"/>
                  </a:cubicBezTo>
                  <a:lnTo>
                    <a:pt x="524" y="1072"/>
                  </a:lnTo>
                  <a:cubicBezTo>
                    <a:pt x="524" y="1203"/>
                    <a:pt x="548" y="1334"/>
                    <a:pt x="608" y="1453"/>
                  </a:cubicBezTo>
                  <a:lnTo>
                    <a:pt x="703" y="1620"/>
                  </a:lnTo>
                  <a:lnTo>
                    <a:pt x="703" y="1894"/>
                  </a:lnTo>
                  <a:cubicBezTo>
                    <a:pt x="703" y="2322"/>
                    <a:pt x="905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1" y="3239"/>
                  </a:cubicBezTo>
                  <a:lnTo>
                    <a:pt x="512" y="3441"/>
                  </a:lnTo>
                  <a:cubicBezTo>
                    <a:pt x="215" y="3525"/>
                    <a:pt x="0" y="3799"/>
                    <a:pt x="0" y="4108"/>
                  </a:cubicBezTo>
                  <a:lnTo>
                    <a:pt x="0" y="5132"/>
                  </a:lnTo>
                  <a:cubicBezTo>
                    <a:pt x="0" y="5227"/>
                    <a:pt x="72" y="5299"/>
                    <a:pt x="167" y="5299"/>
                  </a:cubicBezTo>
                  <a:cubicBezTo>
                    <a:pt x="250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29" y="3799"/>
                    <a:pt x="596" y="3751"/>
                  </a:cubicBezTo>
                  <a:lnTo>
                    <a:pt x="1274" y="3560"/>
                  </a:lnTo>
                  <a:cubicBezTo>
                    <a:pt x="1310" y="3560"/>
                    <a:pt x="1322" y="3537"/>
                    <a:pt x="1358" y="3525"/>
                  </a:cubicBezTo>
                  <a:lnTo>
                    <a:pt x="1774" y="3941"/>
                  </a:lnTo>
                  <a:lnTo>
                    <a:pt x="1774" y="5120"/>
                  </a:lnTo>
                  <a:cubicBezTo>
                    <a:pt x="1774" y="5204"/>
                    <a:pt x="1846" y="5287"/>
                    <a:pt x="1929" y="5287"/>
                  </a:cubicBezTo>
                  <a:cubicBezTo>
                    <a:pt x="2025" y="5287"/>
                    <a:pt x="2096" y="5204"/>
                    <a:pt x="2096" y="5120"/>
                  </a:cubicBezTo>
                  <a:lnTo>
                    <a:pt x="2096" y="3941"/>
                  </a:lnTo>
                  <a:lnTo>
                    <a:pt x="2513" y="3525"/>
                  </a:lnTo>
                  <a:cubicBezTo>
                    <a:pt x="2548" y="3537"/>
                    <a:pt x="2560" y="3537"/>
                    <a:pt x="2584" y="3560"/>
                  </a:cubicBezTo>
                  <a:lnTo>
                    <a:pt x="3275" y="3751"/>
                  </a:lnTo>
                  <a:cubicBezTo>
                    <a:pt x="3441" y="3799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3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10"/>
                    <a:pt x="3668" y="3537"/>
                    <a:pt x="3370" y="3453"/>
                  </a:cubicBezTo>
                  <a:lnTo>
                    <a:pt x="2679" y="3263"/>
                  </a:lnTo>
                  <a:cubicBezTo>
                    <a:pt x="2656" y="3239"/>
                    <a:pt x="2632" y="3227"/>
                    <a:pt x="2632" y="3203"/>
                  </a:cubicBezTo>
                  <a:lnTo>
                    <a:pt x="2632" y="2977"/>
                  </a:lnTo>
                  <a:cubicBezTo>
                    <a:pt x="2691" y="2929"/>
                    <a:pt x="2739" y="2882"/>
                    <a:pt x="2798" y="2846"/>
                  </a:cubicBezTo>
                  <a:cubicBezTo>
                    <a:pt x="3037" y="2608"/>
                    <a:pt x="3168" y="2287"/>
                    <a:pt x="3168" y="1953"/>
                  </a:cubicBezTo>
                  <a:lnTo>
                    <a:pt x="3168" y="1632"/>
                  </a:lnTo>
                  <a:lnTo>
                    <a:pt x="3227" y="1501"/>
                  </a:lnTo>
                  <a:cubicBezTo>
                    <a:pt x="3310" y="1358"/>
                    <a:pt x="3346" y="1191"/>
                    <a:pt x="3346" y="1024"/>
                  </a:cubicBezTo>
                  <a:lnTo>
                    <a:pt x="3346" y="167"/>
                  </a:lnTo>
                  <a:cubicBezTo>
                    <a:pt x="3346" y="72"/>
                    <a:pt x="3275" y="1"/>
                    <a:pt x="3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8606;p57">
              <a:extLst>
                <a:ext uri="{FF2B5EF4-FFF2-40B4-BE49-F238E27FC236}">
                  <a16:creationId xmlns:a16="http://schemas.microsoft.com/office/drawing/2014/main" id="{8A8EDDB8-EED7-EC4E-8D6A-9FCAC1C6C901}"/>
                </a:ext>
              </a:extLst>
            </p:cNvPr>
            <p:cNvSpPr/>
            <p:nvPr/>
          </p:nvSpPr>
          <p:spPr>
            <a:xfrm>
              <a:off x="7551754" y="2743946"/>
              <a:ext cx="10280" cy="33005"/>
            </a:xfrm>
            <a:custGeom>
              <a:avLst/>
              <a:gdLst/>
              <a:ahLst/>
              <a:cxnLst/>
              <a:rect l="l" t="t" r="r" b="b"/>
              <a:pathLst>
                <a:path w="323" h="1037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870"/>
                  </a:lnTo>
                  <a:cubicBezTo>
                    <a:pt x="1" y="965"/>
                    <a:pt x="72" y="1037"/>
                    <a:pt x="168" y="1037"/>
                  </a:cubicBezTo>
                  <a:cubicBezTo>
                    <a:pt x="251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8607;p57">
              <a:extLst>
                <a:ext uri="{FF2B5EF4-FFF2-40B4-BE49-F238E27FC236}">
                  <a16:creationId xmlns:a16="http://schemas.microsoft.com/office/drawing/2014/main" id="{03CE13BC-82AE-EE4D-923D-8BBD6C170D2A}"/>
                </a:ext>
              </a:extLst>
            </p:cNvPr>
            <p:cNvSpPr/>
            <p:nvPr/>
          </p:nvSpPr>
          <p:spPr>
            <a:xfrm>
              <a:off x="7619610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8608;p57">
              <a:extLst>
                <a:ext uri="{FF2B5EF4-FFF2-40B4-BE49-F238E27FC236}">
                  <a16:creationId xmlns:a16="http://schemas.microsoft.com/office/drawing/2014/main" id="{7510A3D1-4542-194A-951E-02F96B6901DF}"/>
                </a:ext>
              </a:extLst>
            </p:cNvPr>
            <p:cNvSpPr/>
            <p:nvPr/>
          </p:nvSpPr>
          <p:spPr>
            <a:xfrm>
              <a:off x="7773464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86" y="560"/>
                    <a:pt x="2286" y="810"/>
                  </a:cubicBezTo>
                  <a:lnTo>
                    <a:pt x="2286" y="846"/>
                  </a:lnTo>
                  <a:cubicBezTo>
                    <a:pt x="2131" y="762"/>
                    <a:pt x="1929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22" y="1536"/>
                    <a:pt x="2822" y="2132"/>
                  </a:cubicBezTo>
                  <a:cubicBezTo>
                    <a:pt x="2822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05" y="2346"/>
                    <a:pt x="1465" y="2239"/>
                    <a:pt x="1500" y="2167"/>
                  </a:cubicBezTo>
                  <a:cubicBezTo>
                    <a:pt x="1786" y="2251"/>
                    <a:pt x="2358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74" y="3584"/>
                    <a:pt x="893" y="3239"/>
                    <a:pt x="845" y="2774"/>
                  </a:cubicBezTo>
                  <a:cubicBezTo>
                    <a:pt x="845" y="2751"/>
                    <a:pt x="834" y="2727"/>
                    <a:pt x="822" y="2703"/>
                  </a:cubicBezTo>
                  <a:cubicBezTo>
                    <a:pt x="714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46"/>
                  </a:moveTo>
                  <a:lnTo>
                    <a:pt x="2131" y="4025"/>
                  </a:lnTo>
                  <a:cubicBezTo>
                    <a:pt x="2131" y="4084"/>
                    <a:pt x="2143" y="4144"/>
                    <a:pt x="2167" y="4191"/>
                  </a:cubicBezTo>
                  <a:lnTo>
                    <a:pt x="1988" y="4334"/>
                  </a:lnTo>
                  <a:cubicBezTo>
                    <a:pt x="1917" y="4400"/>
                    <a:pt x="1825" y="4432"/>
                    <a:pt x="1734" y="4432"/>
                  </a:cubicBezTo>
                  <a:cubicBezTo>
                    <a:pt x="1643" y="4432"/>
                    <a:pt x="1554" y="4400"/>
                    <a:pt x="1488" y="4334"/>
                  </a:cubicBezTo>
                  <a:lnTo>
                    <a:pt x="1334" y="4191"/>
                  </a:lnTo>
                  <a:cubicBezTo>
                    <a:pt x="1369" y="4144"/>
                    <a:pt x="1381" y="4084"/>
                    <a:pt x="1381" y="4025"/>
                  </a:cubicBezTo>
                  <a:lnTo>
                    <a:pt x="1381" y="3846"/>
                  </a:lnTo>
                  <a:cubicBezTo>
                    <a:pt x="1500" y="3870"/>
                    <a:pt x="1619" y="3906"/>
                    <a:pt x="1750" y="3906"/>
                  </a:cubicBezTo>
                  <a:cubicBezTo>
                    <a:pt x="1893" y="3906"/>
                    <a:pt x="2012" y="3894"/>
                    <a:pt x="2131" y="3846"/>
                  </a:cubicBezTo>
                  <a:close/>
                  <a:moveTo>
                    <a:pt x="1750" y="0"/>
                  </a:moveTo>
                  <a:cubicBezTo>
                    <a:pt x="1274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60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3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81" y="4382"/>
                  </a:lnTo>
                  <a:cubicBezTo>
                    <a:pt x="143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22" y="5977"/>
                    <a:pt x="322" y="5882"/>
                  </a:cubicBezTo>
                  <a:lnTo>
                    <a:pt x="322" y="5013"/>
                  </a:lnTo>
                  <a:cubicBezTo>
                    <a:pt x="322" y="4870"/>
                    <a:pt x="393" y="4739"/>
                    <a:pt x="536" y="4679"/>
                  </a:cubicBezTo>
                  <a:lnTo>
                    <a:pt x="1084" y="4394"/>
                  </a:lnTo>
                  <a:lnTo>
                    <a:pt x="1274" y="4572"/>
                  </a:lnTo>
                  <a:cubicBezTo>
                    <a:pt x="1417" y="4715"/>
                    <a:pt x="1584" y="4775"/>
                    <a:pt x="1750" y="4775"/>
                  </a:cubicBezTo>
                  <a:cubicBezTo>
                    <a:pt x="1929" y="4775"/>
                    <a:pt x="2096" y="4715"/>
                    <a:pt x="2227" y="4572"/>
                  </a:cubicBez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79" y="4870"/>
                    <a:pt x="3179" y="5013"/>
                  </a:cubicBezTo>
                  <a:lnTo>
                    <a:pt x="3179" y="5882"/>
                  </a:lnTo>
                  <a:cubicBezTo>
                    <a:pt x="3179" y="5977"/>
                    <a:pt x="3262" y="6049"/>
                    <a:pt x="3346" y="6049"/>
                  </a:cubicBezTo>
                  <a:cubicBezTo>
                    <a:pt x="3441" y="6049"/>
                    <a:pt x="3512" y="5977"/>
                    <a:pt x="3512" y="5882"/>
                  </a:cubicBezTo>
                  <a:lnTo>
                    <a:pt x="3512" y="5013"/>
                  </a:lnTo>
                  <a:cubicBezTo>
                    <a:pt x="3512" y="4739"/>
                    <a:pt x="3358" y="4501"/>
                    <a:pt x="3120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41" y="1262"/>
                    <a:pt x="2608" y="1000"/>
                  </a:cubicBezTo>
                  <a:cubicBezTo>
                    <a:pt x="2619" y="941"/>
                    <a:pt x="2631" y="869"/>
                    <a:pt x="2631" y="798"/>
                  </a:cubicBezTo>
                  <a:cubicBezTo>
                    <a:pt x="2631" y="369"/>
                    <a:pt x="2227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8609;p57">
              <a:extLst>
                <a:ext uri="{FF2B5EF4-FFF2-40B4-BE49-F238E27FC236}">
                  <a16:creationId xmlns:a16="http://schemas.microsoft.com/office/drawing/2014/main" id="{93F9F779-84BA-C440-AE0D-155F87C54A17}"/>
                </a:ext>
              </a:extLst>
            </p:cNvPr>
            <p:cNvSpPr/>
            <p:nvPr/>
          </p:nvSpPr>
          <p:spPr>
            <a:xfrm>
              <a:off x="7795043" y="2750789"/>
              <a:ext cx="11012" cy="26162"/>
            </a:xfrm>
            <a:custGeom>
              <a:avLst/>
              <a:gdLst/>
              <a:ahLst/>
              <a:cxnLst/>
              <a:rect l="l" t="t" r="r" b="b"/>
              <a:pathLst>
                <a:path w="346" h="822" extrusionOk="0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46" y="83"/>
                    <a:pt x="27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8610;p57">
              <a:extLst>
                <a:ext uri="{FF2B5EF4-FFF2-40B4-BE49-F238E27FC236}">
                  <a16:creationId xmlns:a16="http://schemas.microsoft.com/office/drawing/2014/main" id="{9FCA87B9-2C0E-4944-8BAD-CB3818C76DAA}"/>
                </a:ext>
              </a:extLst>
            </p:cNvPr>
            <p:cNvSpPr/>
            <p:nvPr/>
          </p:nvSpPr>
          <p:spPr>
            <a:xfrm>
              <a:off x="7851887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34" y="83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8611;p57">
              <a:extLst>
                <a:ext uri="{FF2B5EF4-FFF2-40B4-BE49-F238E27FC236}">
                  <a16:creationId xmlns:a16="http://schemas.microsoft.com/office/drawing/2014/main" id="{AFB5295A-5D4D-A146-B9B4-11EBB0307D75}"/>
                </a:ext>
              </a:extLst>
            </p:cNvPr>
            <p:cNvSpPr/>
            <p:nvPr/>
          </p:nvSpPr>
          <p:spPr>
            <a:xfrm>
              <a:off x="7641189" y="2595789"/>
              <a:ext cx="136826" cy="113147"/>
            </a:xfrm>
            <a:custGeom>
              <a:avLst/>
              <a:gdLst/>
              <a:ahLst/>
              <a:cxnLst/>
              <a:rect l="l" t="t" r="r" b="b"/>
              <a:pathLst>
                <a:path w="4299" h="3555" extrusionOk="0">
                  <a:moveTo>
                    <a:pt x="2156" y="1"/>
                  </a:moveTo>
                  <a:cubicBezTo>
                    <a:pt x="2072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1" y="3523"/>
                    <a:pt x="147" y="3555"/>
                    <a:pt x="202" y="3555"/>
                  </a:cubicBezTo>
                  <a:cubicBezTo>
                    <a:pt x="232" y="3555"/>
                    <a:pt x="261" y="3546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1" y="3537"/>
                    <a:pt x="4097" y="3549"/>
                    <a:pt x="4120" y="3549"/>
                  </a:cubicBezTo>
                  <a:cubicBezTo>
                    <a:pt x="4180" y="3549"/>
                    <a:pt x="4228" y="3525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8612;p57">
            <a:extLst>
              <a:ext uri="{FF2B5EF4-FFF2-40B4-BE49-F238E27FC236}">
                <a16:creationId xmlns:a16="http://schemas.microsoft.com/office/drawing/2014/main" id="{E0F1B141-AAEA-0347-908C-68A50FDD7B07}"/>
              </a:ext>
            </a:extLst>
          </p:cNvPr>
          <p:cNvGrpSpPr/>
          <p:nvPr/>
        </p:nvGrpSpPr>
        <p:grpSpPr>
          <a:xfrm>
            <a:off x="8980374" y="2914225"/>
            <a:ext cx="446826" cy="327059"/>
            <a:chOff x="5733194" y="2431718"/>
            <a:chExt cx="446826" cy="327059"/>
          </a:xfrm>
          <a:solidFill>
            <a:schemeClr val="accent1"/>
          </a:solidFill>
        </p:grpSpPr>
        <p:sp>
          <p:nvSpPr>
            <p:cNvPr id="614" name="Google Shape;8613;p57">
              <a:extLst>
                <a:ext uri="{FF2B5EF4-FFF2-40B4-BE49-F238E27FC236}">
                  <a16:creationId xmlns:a16="http://schemas.microsoft.com/office/drawing/2014/main" id="{4FF2F4AA-BBC6-AC40-B583-7823C85CE603}"/>
                </a:ext>
              </a:extLst>
            </p:cNvPr>
            <p:cNvSpPr/>
            <p:nvPr/>
          </p:nvSpPr>
          <p:spPr>
            <a:xfrm>
              <a:off x="6032946" y="2474145"/>
              <a:ext cx="56112" cy="20115"/>
            </a:xfrm>
            <a:custGeom>
              <a:avLst/>
              <a:gdLst/>
              <a:ahLst/>
              <a:cxnLst/>
              <a:rect l="l" t="t" r="r" b="b"/>
              <a:pathLst>
                <a:path w="1763" h="632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8614;p57">
              <a:extLst>
                <a:ext uri="{FF2B5EF4-FFF2-40B4-BE49-F238E27FC236}">
                  <a16:creationId xmlns:a16="http://schemas.microsoft.com/office/drawing/2014/main" id="{A11B9FED-A11B-1641-8E4C-AF8C2F9B2881}"/>
                </a:ext>
              </a:extLst>
            </p:cNvPr>
            <p:cNvSpPr/>
            <p:nvPr/>
          </p:nvSpPr>
          <p:spPr>
            <a:xfrm>
              <a:off x="5733194" y="2431718"/>
              <a:ext cx="446826" cy="327059"/>
            </a:xfrm>
            <a:custGeom>
              <a:avLst/>
              <a:gdLst/>
              <a:ahLst/>
              <a:cxnLst/>
              <a:rect l="l" t="t" r="r" b="b"/>
              <a:pathLst>
                <a:path w="14039" h="10276" extrusionOk="0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8615;p57">
              <a:extLst>
                <a:ext uri="{FF2B5EF4-FFF2-40B4-BE49-F238E27FC236}">
                  <a16:creationId xmlns:a16="http://schemas.microsoft.com/office/drawing/2014/main" id="{CC18D014-C30B-DB44-9E10-02FC603EF27C}"/>
                </a:ext>
              </a:extLst>
            </p:cNvPr>
            <p:cNvSpPr/>
            <p:nvPr/>
          </p:nvSpPr>
          <p:spPr>
            <a:xfrm>
              <a:off x="6019323" y="2641653"/>
              <a:ext cx="13272" cy="13272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8616;p57">
            <a:extLst>
              <a:ext uri="{FF2B5EF4-FFF2-40B4-BE49-F238E27FC236}">
                <a16:creationId xmlns:a16="http://schemas.microsoft.com/office/drawing/2014/main" id="{4DF34E79-72F6-8141-97F2-71CCA1A607A0}"/>
              </a:ext>
            </a:extLst>
          </p:cNvPr>
          <p:cNvGrpSpPr/>
          <p:nvPr/>
        </p:nvGrpSpPr>
        <p:grpSpPr>
          <a:xfrm>
            <a:off x="8123960" y="2900571"/>
            <a:ext cx="407774" cy="356627"/>
            <a:chOff x="4876780" y="2418064"/>
            <a:chExt cx="407774" cy="356627"/>
          </a:xfrm>
          <a:solidFill>
            <a:schemeClr val="accent1"/>
          </a:solidFill>
        </p:grpSpPr>
        <p:sp>
          <p:nvSpPr>
            <p:cNvPr id="618" name="Google Shape;8617;p57">
              <a:extLst>
                <a:ext uri="{FF2B5EF4-FFF2-40B4-BE49-F238E27FC236}">
                  <a16:creationId xmlns:a16="http://schemas.microsoft.com/office/drawing/2014/main" id="{4B175C09-9F3A-4F40-80F6-0D54C6AC2EE7}"/>
                </a:ext>
              </a:extLst>
            </p:cNvPr>
            <p:cNvSpPr/>
            <p:nvPr/>
          </p:nvSpPr>
          <p:spPr>
            <a:xfrm>
              <a:off x="4876780" y="2455589"/>
              <a:ext cx="407774" cy="319103"/>
            </a:xfrm>
            <a:custGeom>
              <a:avLst/>
              <a:gdLst/>
              <a:ahLst/>
              <a:cxnLst/>
              <a:rect l="l" t="t" r="r" b="b"/>
              <a:pathLst>
                <a:path w="12812" h="10026" extrusionOk="0">
                  <a:moveTo>
                    <a:pt x="3608" y="393"/>
                  </a:moveTo>
                  <a:cubicBezTo>
                    <a:pt x="3942" y="393"/>
                    <a:pt x="4216" y="619"/>
                    <a:pt x="4216" y="905"/>
                  </a:cubicBezTo>
                  <a:lnTo>
                    <a:pt x="4216" y="929"/>
                  </a:lnTo>
                  <a:cubicBezTo>
                    <a:pt x="4025" y="857"/>
                    <a:pt x="3811" y="810"/>
                    <a:pt x="3608" y="810"/>
                  </a:cubicBezTo>
                  <a:cubicBezTo>
                    <a:pt x="3382" y="810"/>
                    <a:pt x="3192" y="857"/>
                    <a:pt x="2989" y="929"/>
                  </a:cubicBezTo>
                  <a:lnTo>
                    <a:pt x="2989" y="905"/>
                  </a:lnTo>
                  <a:cubicBezTo>
                    <a:pt x="2989" y="619"/>
                    <a:pt x="3275" y="393"/>
                    <a:pt x="3608" y="393"/>
                  </a:cubicBezTo>
                  <a:close/>
                  <a:moveTo>
                    <a:pt x="3620" y="1179"/>
                  </a:moveTo>
                  <a:cubicBezTo>
                    <a:pt x="4287" y="1179"/>
                    <a:pt x="4835" y="1739"/>
                    <a:pt x="4835" y="2405"/>
                  </a:cubicBezTo>
                  <a:cubicBezTo>
                    <a:pt x="4835" y="2536"/>
                    <a:pt x="4823" y="2655"/>
                    <a:pt x="4775" y="2774"/>
                  </a:cubicBezTo>
                  <a:cubicBezTo>
                    <a:pt x="4239" y="2239"/>
                    <a:pt x="3299" y="2012"/>
                    <a:pt x="3263" y="2012"/>
                  </a:cubicBezTo>
                  <a:cubicBezTo>
                    <a:pt x="3248" y="2009"/>
                    <a:pt x="3233" y="2008"/>
                    <a:pt x="3219" y="2008"/>
                  </a:cubicBezTo>
                  <a:cubicBezTo>
                    <a:pt x="3174" y="2008"/>
                    <a:pt x="3132" y="2021"/>
                    <a:pt x="3096" y="2048"/>
                  </a:cubicBezTo>
                  <a:cubicBezTo>
                    <a:pt x="3049" y="2072"/>
                    <a:pt x="3025" y="2131"/>
                    <a:pt x="3037" y="2191"/>
                  </a:cubicBezTo>
                  <a:cubicBezTo>
                    <a:pt x="3037" y="2215"/>
                    <a:pt x="3025" y="2322"/>
                    <a:pt x="2882" y="2465"/>
                  </a:cubicBezTo>
                  <a:cubicBezTo>
                    <a:pt x="2811" y="2536"/>
                    <a:pt x="2811" y="2655"/>
                    <a:pt x="2882" y="2727"/>
                  </a:cubicBezTo>
                  <a:cubicBezTo>
                    <a:pt x="2924" y="2768"/>
                    <a:pt x="2974" y="2789"/>
                    <a:pt x="3023" y="2789"/>
                  </a:cubicBezTo>
                  <a:cubicBezTo>
                    <a:pt x="3073" y="2789"/>
                    <a:pt x="3120" y="2768"/>
                    <a:pt x="3156" y="2727"/>
                  </a:cubicBezTo>
                  <a:cubicBezTo>
                    <a:pt x="3263" y="2631"/>
                    <a:pt x="3323" y="2524"/>
                    <a:pt x="3358" y="2429"/>
                  </a:cubicBezTo>
                  <a:cubicBezTo>
                    <a:pt x="3680" y="2524"/>
                    <a:pt x="4335" y="2762"/>
                    <a:pt x="4632" y="3179"/>
                  </a:cubicBezTo>
                  <a:cubicBezTo>
                    <a:pt x="4537" y="3655"/>
                    <a:pt x="4120" y="4013"/>
                    <a:pt x="3632" y="4013"/>
                  </a:cubicBezTo>
                  <a:cubicBezTo>
                    <a:pt x="3624" y="4013"/>
                    <a:pt x="3616" y="4013"/>
                    <a:pt x="3608" y="4013"/>
                  </a:cubicBezTo>
                  <a:cubicBezTo>
                    <a:pt x="3083" y="4013"/>
                    <a:pt x="2655" y="3636"/>
                    <a:pt x="2608" y="3120"/>
                  </a:cubicBezTo>
                  <a:cubicBezTo>
                    <a:pt x="2608" y="3084"/>
                    <a:pt x="2596" y="3060"/>
                    <a:pt x="2572" y="3048"/>
                  </a:cubicBezTo>
                  <a:cubicBezTo>
                    <a:pt x="2453" y="2846"/>
                    <a:pt x="2394" y="2631"/>
                    <a:pt x="2394" y="2405"/>
                  </a:cubicBezTo>
                  <a:cubicBezTo>
                    <a:pt x="2394" y="1739"/>
                    <a:pt x="2953" y="1179"/>
                    <a:pt x="3620" y="1179"/>
                  </a:cubicBezTo>
                  <a:close/>
                  <a:moveTo>
                    <a:pt x="4013" y="4334"/>
                  </a:moveTo>
                  <a:lnTo>
                    <a:pt x="4013" y="4536"/>
                  </a:lnTo>
                  <a:cubicBezTo>
                    <a:pt x="4025" y="4596"/>
                    <a:pt x="4037" y="4667"/>
                    <a:pt x="4061" y="4715"/>
                  </a:cubicBezTo>
                  <a:lnTo>
                    <a:pt x="3882" y="4870"/>
                  </a:lnTo>
                  <a:cubicBezTo>
                    <a:pt x="3805" y="4947"/>
                    <a:pt x="3701" y="4986"/>
                    <a:pt x="3598" y="4986"/>
                  </a:cubicBezTo>
                  <a:cubicBezTo>
                    <a:pt x="3495" y="4986"/>
                    <a:pt x="3394" y="4947"/>
                    <a:pt x="3323" y="4870"/>
                  </a:cubicBezTo>
                  <a:lnTo>
                    <a:pt x="3144" y="4715"/>
                  </a:lnTo>
                  <a:cubicBezTo>
                    <a:pt x="3168" y="4656"/>
                    <a:pt x="3180" y="4596"/>
                    <a:pt x="3180" y="4536"/>
                  </a:cubicBezTo>
                  <a:lnTo>
                    <a:pt x="3180" y="4334"/>
                  </a:lnTo>
                  <a:cubicBezTo>
                    <a:pt x="3323" y="4382"/>
                    <a:pt x="3454" y="4394"/>
                    <a:pt x="3596" y="4394"/>
                  </a:cubicBezTo>
                  <a:cubicBezTo>
                    <a:pt x="3751" y="4394"/>
                    <a:pt x="3882" y="4382"/>
                    <a:pt x="4013" y="4334"/>
                  </a:cubicBezTo>
                  <a:close/>
                  <a:moveTo>
                    <a:pt x="6013" y="5977"/>
                  </a:moveTo>
                  <a:lnTo>
                    <a:pt x="6013" y="5989"/>
                  </a:lnTo>
                  <a:lnTo>
                    <a:pt x="6025" y="7596"/>
                  </a:lnTo>
                  <a:cubicBezTo>
                    <a:pt x="6025" y="7596"/>
                    <a:pt x="6025" y="7608"/>
                    <a:pt x="6013" y="7608"/>
                  </a:cubicBezTo>
                  <a:lnTo>
                    <a:pt x="3620" y="7608"/>
                  </a:lnTo>
                  <a:cubicBezTo>
                    <a:pt x="3620" y="7608"/>
                    <a:pt x="3608" y="7608"/>
                    <a:pt x="3608" y="7596"/>
                  </a:cubicBezTo>
                  <a:lnTo>
                    <a:pt x="3608" y="5989"/>
                  </a:lnTo>
                  <a:cubicBezTo>
                    <a:pt x="3608" y="5989"/>
                    <a:pt x="3608" y="5977"/>
                    <a:pt x="3620" y="5977"/>
                  </a:cubicBezTo>
                  <a:close/>
                  <a:moveTo>
                    <a:pt x="4358" y="4941"/>
                  </a:moveTo>
                  <a:lnTo>
                    <a:pt x="4989" y="5263"/>
                  </a:lnTo>
                  <a:cubicBezTo>
                    <a:pt x="5120" y="5334"/>
                    <a:pt x="5216" y="5465"/>
                    <a:pt x="5216" y="5620"/>
                  </a:cubicBezTo>
                  <a:lnTo>
                    <a:pt x="3608" y="5620"/>
                  </a:lnTo>
                  <a:cubicBezTo>
                    <a:pt x="3394" y="5620"/>
                    <a:pt x="3215" y="5799"/>
                    <a:pt x="3215" y="6001"/>
                  </a:cubicBezTo>
                  <a:lnTo>
                    <a:pt x="3215" y="6822"/>
                  </a:lnTo>
                  <a:lnTo>
                    <a:pt x="2787" y="6822"/>
                  </a:lnTo>
                  <a:lnTo>
                    <a:pt x="2787" y="6060"/>
                  </a:lnTo>
                  <a:cubicBezTo>
                    <a:pt x="2787" y="5965"/>
                    <a:pt x="2692" y="5870"/>
                    <a:pt x="2596" y="5870"/>
                  </a:cubicBezTo>
                  <a:cubicBezTo>
                    <a:pt x="2489" y="5870"/>
                    <a:pt x="2394" y="5965"/>
                    <a:pt x="2394" y="6060"/>
                  </a:cubicBezTo>
                  <a:lnTo>
                    <a:pt x="2394" y="7013"/>
                  </a:lnTo>
                  <a:cubicBezTo>
                    <a:pt x="2394" y="7120"/>
                    <a:pt x="2489" y="7203"/>
                    <a:pt x="2596" y="7203"/>
                  </a:cubicBezTo>
                  <a:lnTo>
                    <a:pt x="3203" y="7203"/>
                  </a:lnTo>
                  <a:lnTo>
                    <a:pt x="3203" y="7620"/>
                  </a:lnTo>
                  <a:lnTo>
                    <a:pt x="3203" y="7644"/>
                  </a:lnTo>
                  <a:lnTo>
                    <a:pt x="2382" y="7644"/>
                  </a:lnTo>
                  <a:cubicBezTo>
                    <a:pt x="2156" y="7644"/>
                    <a:pt x="1965" y="7465"/>
                    <a:pt x="1965" y="7227"/>
                  </a:cubicBezTo>
                  <a:lnTo>
                    <a:pt x="1965" y="5632"/>
                  </a:lnTo>
                  <a:lnTo>
                    <a:pt x="2001" y="5632"/>
                  </a:lnTo>
                  <a:cubicBezTo>
                    <a:pt x="2001" y="5465"/>
                    <a:pt x="2084" y="5334"/>
                    <a:pt x="2215" y="5263"/>
                  </a:cubicBezTo>
                  <a:lnTo>
                    <a:pt x="2846" y="4941"/>
                  </a:lnTo>
                  <a:lnTo>
                    <a:pt x="3073" y="5156"/>
                  </a:lnTo>
                  <a:cubicBezTo>
                    <a:pt x="3215" y="5298"/>
                    <a:pt x="3406" y="5382"/>
                    <a:pt x="3608" y="5382"/>
                  </a:cubicBezTo>
                  <a:cubicBezTo>
                    <a:pt x="3799" y="5382"/>
                    <a:pt x="3989" y="5298"/>
                    <a:pt x="4144" y="5156"/>
                  </a:cubicBezTo>
                  <a:lnTo>
                    <a:pt x="4358" y="4941"/>
                  </a:lnTo>
                  <a:close/>
                  <a:moveTo>
                    <a:pt x="12026" y="7989"/>
                  </a:moveTo>
                  <a:lnTo>
                    <a:pt x="12026" y="8418"/>
                  </a:lnTo>
                  <a:lnTo>
                    <a:pt x="787" y="8418"/>
                  </a:lnTo>
                  <a:lnTo>
                    <a:pt x="787" y="7989"/>
                  </a:lnTo>
                  <a:close/>
                  <a:moveTo>
                    <a:pt x="3608" y="0"/>
                  </a:moveTo>
                  <a:cubicBezTo>
                    <a:pt x="3049" y="0"/>
                    <a:pt x="2620" y="405"/>
                    <a:pt x="2620" y="893"/>
                  </a:cubicBezTo>
                  <a:cubicBezTo>
                    <a:pt x="2620" y="977"/>
                    <a:pt x="2632" y="1060"/>
                    <a:pt x="2656" y="1131"/>
                  </a:cubicBezTo>
                  <a:cubicBezTo>
                    <a:pt x="2263" y="1417"/>
                    <a:pt x="2013" y="1881"/>
                    <a:pt x="2013" y="2405"/>
                  </a:cubicBezTo>
                  <a:cubicBezTo>
                    <a:pt x="2013" y="2679"/>
                    <a:pt x="2084" y="2953"/>
                    <a:pt x="2215" y="3191"/>
                  </a:cubicBezTo>
                  <a:cubicBezTo>
                    <a:pt x="2275" y="3596"/>
                    <a:pt x="2501" y="3917"/>
                    <a:pt x="2799" y="4144"/>
                  </a:cubicBezTo>
                  <a:lnTo>
                    <a:pt x="2799" y="4525"/>
                  </a:lnTo>
                  <a:lnTo>
                    <a:pt x="2799" y="4548"/>
                  </a:lnTo>
                  <a:lnTo>
                    <a:pt x="2037" y="4917"/>
                  </a:lnTo>
                  <a:cubicBezTo>
                    <a:pt x="1775" y="5048"/>
                    <a:pt x="1608" y="5322"/>
                    <a:pt x="1608" y="5620"/>
                  </a:cubicBezTo>
                  <a:lnTo>
                    <a:pt x="1608" y="7215"/>
                  </a:lnTo>
                  <a:cubicBezTo>
                    <a:pt x="1608" y="7358"/>
                    <a:pt x="1656" y="7513"/>
                    <a:pt x="1727" y="7632"/>
                  </a:cubicBezTo>
                  <a:lnTo>
                    <a:pt x="191" y="7632"/>
                  </a:lnTo>
                  <a:cubicBezTo>
                    <a:pt x="96" y="7632"/>
                    <a:pt x="1" y="7715"/>
                    <a:pt x="1" y="7823"/>
                  </a:cubicBezTo>
                  <a:cubicBezTo>
                    <a:pt x="1" y="7930"/>
                    <a:pt x="96" y="8013"/>
                    <a:pt x="191" y="8013"/>
                  </a:cubicBezTo>
                  <a:lnTo>
                    <a:pt x="406" y="8013"/>
                  </a:lnTo>
                  <a:lnTo>
                    <a:pt x="406" y="9835"/>
                  </a:lnTo>
                  <a:cubicBezTo>
                    <a:pt x="406" y="9930"/>
                    <a:pt x="489" y="10025"/>
                    <a:pt x="596" y="10025"/>
                  </a:cubicBezTo>
                  <a:cubicBezTo>
                    <a:pt x="703" y="10025"/>
                    <a:pt x="787" y="9930"/>
                    <a:pt x="787" y="9835"/>
                  </a:cubicBezTo>
                  <a:lnTo>
                    <a:pt x="787" y="8823"/>
                  </a:lnTo>
                  <a:lnTo>
                    <a:pt x="12026" y="8823"/>
                  </a:lnTo>
                  <a:lnTo>
                    <a:pt x="12026" y="9835"/>
                  </a:lnTo>
                  <a:cubicBezTo>
                    <a:pt x="12026" y="9930"/>
                    <a:pt x="12121" y="10025"/>
                    <a:pt x="12217" y="10025"/>
                  </a:cubicBezTo>
                  <a:cubicBezTo>
                    <a:pt x="12324" y="10025"/>
                    <a:pt x="12419" y="9930"/>
                    <a:pt x="12419" y="9835"/>
                  </a:cubicBezTo>
                  <a:lnTo>
                    <a:pt x="12419" y="8013"/>
                  </a:lnTo>
                  <a:lnTo>
                    <a:pt x="12621" y="8013"/>
                  </a:lnTo>
                  <a:cubicBezTo>
                    <a:pt x="12728" y="8013"/>
                    <a:pt x="12812" y="7930"/>
                    <a:pt x="12812" y="7823"/>
                  </a:cubicBezTo>
                  <a:cubicBezTo>
                    <a:pt x="12800" y="7704"/>
                    <a:pt x="12717" y="7632"/>
                    <a:pt x="12609" y="7632"/>
                  </a:cubicBezTo>
                  <a:lnTo>
                    <a:pt x="6406" y="7632"/>
                  </a:lnTo>
                  <a:lnTo>
                    <a:pt x="6406" y="7608"/>
                  </a:lnTo>
                  <a:lnTo>
                    <a:pt x="6406" y="6001"/>
                  </a:lnTo>
                  <a:cubicBezTo>
                    <a:pt x="6406" y="5799"/>
                    <a:pt x="6228" y="5620"/>
                    <a:pt x="6013" y="5620"/>
                  </a:cubicBezTo>
                  <a:lnTo>
                    <a:pt x="5597" y="5620"/>
                  </a:lnTo>
                  <a:cubicBezTo>
                    <a:pt x="5597" y="5322"/>
                    <a:pt x="5430" y="5048"/>
                    <a:pt x="5168" y="4917"/>
                  </a:cubicBezTo>
                  <a:lnTo>
                    <a:pt x="4406" y="4548"/>
                  </a:lnTo>
                  <a:lnTo>
                    <a:pt x="4406" y="4525"/>
                  </a:lnTo>
                  <a:lnTo>
                    <a:pt x="4406" y="4144"/>
                  </a:lnTo>
                  <a:cubicBezTo>
                    <a:pt x="4716" y="3929"/>
                    <a:pt x="4942" y="3596"/>
                    <a:pt x="4989" y="3191"/>
                  </a:cubicBezTo>
                  <a:cubicBezTo>
                    <a:pt x="5120" y="2953"/>
                    <a:pt x="5192" y="2667"/>
                    <a:pt x="5192" y="2405"/>
                  </a:cubicBezTo>
                  <a:cubicBezTo>
                    <a:pt x="5192" y="1881"/>
                    <a:pt x="4942" y="1417"/>
                    <a:pt x="4561" y="1131"/>
                  </a:cubicBezTo>
                  <a:cubicBezTo>
                    <a:pt x="4585" y="1060"/>
                    <a:pt x="4585" y="988"/>
                    <a:pt x="4585" y="893"/>
                  </a:cubicBezTo>
                  <a:cubicBezTo>
                    <a:pt x="4585" y="405"/>
                    <a:pt x="4144" y="0"/>
                    <a:pt x="3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8618;p57">
              <a:extLst>
                <a:ext uri="{FF2B5EF4-FFF2-40B4-BE49-F238E27FC236}">
                  <a16:creationId xmlns:a16="http://schemas.microsoft.com/office/drawing/2014/main" id="{688463AD-2285-6545-A251-019E7E036483}"/>
                </a:ext>
              </a:extLst>
            </p:cNvPr>
            <p:cNvSpPr/>
            <p:nvPr/>
          </p:nvSpPr>
          <p:spPr>
            <a:xfrm>
              <a:off x="5017012" y="2666287"/>
              <a:ext cx="25016" cy="12158"/>
            </a:xfrm>
            <a:custGeom>
              <a:avLst/>
              <a:gdLst/>
              <a:ahLst/>
              <a:cxnLst/>
              <a:rect l="l" t="t" r="r" b="b"/>
              <a:pathLst>
                <a:path w="786" h="382" extrusionOk="0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595" y="381"/>
                  </a:lnTo>
                  <a:cubicBezTo>
                    <a:pt x="702" y="381"/>
                    <a:pt x="786" y="298"/>
                    <a:pt x="786" y="191"/>
                  </a:cubicBezTo>
                  <a:cubicBezTo>
                    <a:pt x="786" y="83"/>
                    <a:pt x="702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8619;p57">
              <a:extLst>
                <a:ext uri="{FF2B5EF4-FFF2-40B4-BE49-F238E27FC236}">
                  <a16:creationId xmlns:a16="http://schemas.microsoft.com/office/drawing/2014/main" id="{5DC9F15A-1E63-D24A-AF9A-7CB7713D5182}"/>
                </a:ext>
              </a:extLst>
            </p:cNvPr>
            <p:cNvSpPr/>
            <p:nvPr/>
          </p:nvSpPr>
          <p:spPr>
            <a:xfrm>
              <a:off x="5068159" y="2418064"/>
              <a:ext cx="203155" cy="198222"/>
            </a:xfrm>
            <a:custGeom>
              <a:avLst/>
              <a:gdLst/>
              <a:ahLst/>
              <a:cxnLst/>
              <a:rect l="l" t="t" r="r" b="b"/>
              <a:pathLst>
                <a:path w="6383" h="6228" extrusionOk="0">
                  <a:moveTo>
                    <a:pt x="5608" y="346"/>
                  </a:moveTo>
                  <a:cubicBezTo>
                    <a:pt x="5834" y="346"/>
                    <a:pt x="6025" y="524"/>
                    <a:pt x="6025" y="762"/>
                  </a:cubicBezTo>
                  <a:lnTo>
                    <a:pt x="6025" y="3989"/>
                  </a:lnTo>
                  <a:lnTo>
                    <a:pt x="6013" y="3989"/>
                  </a:lnTo>
                  <a:cubicBezTo>
                    <a:pt x="6013" y="4203"/>
                    <a:pt x="5834" y="4406"/>
                    <a:pt x="5596" y="4406"/>
                  </a:cubicBezTo>
                  <a:lnTo>
                    <a:pt x="3203" y="4406"/>
                  </a:lnTo>
                  <a:cubicBezTo>
                    <a:pt x="3156" y="4406"/>
                    <a:pt x="3132" y="4418"/>
                    <a:pt x="3096" y="4430"/>
                  </a:cubicBezTo>
                  <a:lnTo>
                    <a:pt x="1310" y="5727"/>
                  </a:lnTo>
                  <a:lnTo>
                    <a:pt x="1584" y="4620"/>
                  </a:lnTo>
                  <a:cubicBezTo>
                    <a:pt x="1596" y="4561"/>
                    <a:pt x="1584" y="4501"/>
                    <a:pt x="1548" y="4465"/>
                  </a:cubicBezTo>
                  <a:cubicBezTo>
                    <a:pt x="1512" y="4418"/>
                    <a:pt x="1465" y="4382"/>
                    <a:pt x="1405" y="4382"/>
                  </a:cubicBezTo>
                  <a:lnTo>
                    <a:pt x="810" y="4382"/>
                  </a:lnTo>
                  <a:cubicBezTo>
                    <a:pt x="584" y="4382"/>
                    <a:pt x="393" y="4203"/>
                    <a:pt x="393" y="3965"/>
                  </a:cubicBezTo>
                  <a:lnTo>
                    <a:pt x="393" y="762"/>
                  </a:lnTo>
                  <a:cubicBezTo>
                    <a:pt x="393" y="548"/>
                    <a:pt x="572" y="346"/>
                    <a:pt x="810" y="346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8"/>
                    <a:pt x="0" y="786"/>
                  </a:cubicBezTo>
                  <a:lnTo>
                    <a:pt x="0" y="3989"/>
                  </a:lnTo>
                  <a:cubicBezTo>
                    <a:pt x="0" y="4418"/>
                    <a:pt x="358" y="4775"/>
                    <a:pt x="786" y="4775"/>
                  </a:cubicBezTo>
                  <a:lnTo>
                    <a:pt x="1143" y="4775"/>
                  </a:lnTo>
                  <a:lnTo>
                    <a:pt x="881" y="5870"/>
                  </a:lnTo>
                  <a:cubicBezTo>
                    <a:pt x="846" y="5989"/>
                    <a:pt x="893" y="6108"/>
                    <a:pt x="1000" y="6192"/>
                  </a:cubicBezTo>
                  <a:cubicBezTo>
                    <a:pt x="1048" y="6216"/>
                    <a:pt x="1108" y="6227"/>
                    <a:pt x="1167" y="6227"/>
                  </a:cubicBezTo>
                  <a:cubicBezTo>
                    <a:pt x="1227" y="6227"/>
                    <a:pt x="1286" y="6216"/>
                    <a:pt x="1322" y="6168"/>
                  </a:cubicBezTo>
                  <a:lnTo>
                    <a:pt x="3263" y="4775"/>
                  </a:lnTo>
                  <a:lnTo>
                    <a:pt x="5596" y="4775"/>
                  </a:lnTo>
                  <a:cubicBezTo>
                    <a:pt x="6025" y="4775"/>
                    <a:pt x="6382" y="4418"/>
                    <a:pt x="6382" y="3989"/>
                  </a:cubicBezTo>
                  <a:lnTo>
                    <a:pt x="6382" y="786"/>
                  </a:lnTo>
                  <a:cubicBezTo>
                    <a:pt x="6382" y="358"/>
                    <a:pt x="6025" y="0"/>
                    <a:pt x="5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8620;p57">
              <a:extLst>
                <a:ext uri="{FF2B5EF4-FFF2-40B4-BE49-F238E27FC236}">
                  <a16:creationId xmlns:a16="http://schemas.microsoft.com/office/drawing/2014/main" id="{5B68C1B1-A29D-0C4F-BB3B-637F3F0C0C74}"/>
                </a:ext>
              </a:extLst>
            </p:cNvPr>
            <p:cNvSpPr/>
            <p:nvPr/>
          </p:nvSpPr>
          <p:spPr>
            <a:xfrm>
              <a:off x="5106415" y="2456353"/>
              <a:ext cx="31509" cy="12158"/>
            </a:xfrm>
            <a:custGeom>
              <a:avLst/>
              <a:gdLst/>
              <a:ahLst/>
              <a:cxnLst/>
              <a:rect l="l" t="t" r="r" b="b"/>
              <a:pathLst>
                <a:path w="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799" y="381"/>
                  </a:lnTo>
                  <a:cubicBezTo>
                    <a:pt x="894" y="381"/>
                    <a:pt x="989" y="298"/>
                    <a:pt x="989" y="191"/>
                  </a:cubicBezTo>
                  <a:cubicBezTo>
                    <a:pt x="989" y="83"/>
                    <a:pt x="894" y="0"/>
                    <a:pt x="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8621;p57">
              <a:extLst>
                <a:ext uri="{FF2B5EF4-FFF2-40B4-BE49-F238E27FC236}">
                  <a16:creationId xmlns:a16="http://schemas.microsoft.com/office/drawing/2014/main" id="{5EDB0971-6CBB-6443-8C42-D418AC09AD27}"/>
                </a:ext>
              </a:extLst>
            </p:cNvPr>
            <p:cNvSpPr/>
            <p:nvPr/>
          </p:nvSpPr>
          <p:spPr>
            <a:xfrm>
              <a:off x="5151133" y="2456353"/>
              <a:ext cx="82274" cy="12158"/>
            </a:xfrm>
            <a:custGeom>
              <a:avLst/>
              <a:gdLst/>
              <a:ahLst/>
              <a:cxnLst/>
              <a:rect l="l" t="t" r="r" b="b"/>
              <a:pathLst>
                <a:path w="2585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2394" y="381"/>
                  </a:lnTo>
                  <a:cubicBezTo>
                    <a:pt x="2501" y="381"/>
                    <a:pt x="2584" y="298"/>
                    <a:pt x="2584" y="191"/>
                  </a:cubicBezTo>
                  <a:cubicBezTo>
                    <a:pt x="2584" y="83"/>
                    <a:pt x="2501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8622;p57">
              <a:extLst>
                <a:ext uri="{FF2B5EF4-FFF2-40B4-BE49-F238E27FC236}">
                  <a16:creationId xmlns:a16="http://schemas.microsoft.com/office/drawing/2014/main" id="{B631ECD5-4F9C-8C48-963F-0FB58F40DCF3}"/>
                </a:ext>
              </a:extLst>
            </p:cNvPr>
            <p:cNvSpPr/>
            <p:nvPr/>
          </p:nvSpPr>
          <p:spPr>
            <a:xfrm>
              <a:off x="5106415" y="2488180"/>
              <a:ext cx="126992" cy="12158"/>
            </a:xfrm>
            <a:custGeom>
              <a:avLst/>
              <a:gdLst/>
              <a:ahLst/>
              <a:cxnLst/>
              <a:rect l="l" t="t" r="r" b="b"/>
              <a:pathLst>
                <a:path w="3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3799" y="381"/>
                  </a:lnTo>
                  <a:cubicBezTo>
                    <a:pt x="3906" y="381"/>
                    <a:pt x="3989" y="298"/>
                    <a:pt x="3989" y="191"/>
                  </a:cubicBezTo>
                  <a:cubicBezTo>
                    <a:pt x="3978" y="83"/>
                    <a:pt x="3906" y="0"/>
                    <a:pt x="3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8623;p57">
              <a:extLst>
                <a:ext uri="{FF2B5EF4-FFF2-40B4-BE49-F238E27FC236}">
                  <a16:creationId xmlns:a16="http://schemas.microsoft.com/office/drawing/2014/main" id="{728BA818-46AB-E940-B382-F968296C6356}"/>
                </a:ext>
              </a:extLst>
            </p:cNvPr>
            <p:cNvSpPr/>
            <p:nvPr/>
          </p:nvSpPr>
          <p:spPr>
            <a:xfrm>
              <a:off x="5106415" y="2519626"/>
              <a:ext cx="82656" cy="12540"/>
            </a:xfrm>
            <a:custGeom>
              <a:avLst/>
              <a:gdLst/>
              <a:ahLst/>
              <a:cxnLst/>
              <a:rect l="l" t="t" r="r" b="b"/>
              <a:pathLst>
                <a:path w="2597" h="394" extrusionOk="0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cubicBezTo>
                    <a:pt x="1" y="298"/>
                    <a:pt x="96" y="393"/>
                    <a:pt x="203" y="393"/>
                  </a:cubicBezTo>
                  <a:lnTo>
                    <a:pt x="2394" y="393"/>
                  </a:lnTo>
                  <a:cubicBezTo>
                    <a:pt x="2501" y="393"/>
                    <a:pt x="2596" y="298"/>
                    <a:pt x="2596" y="203"/>
                  </a:cubicBezTo>
                  <a:cubicBezTo>
                    <a:pt x="2585" y="96"/>
                    <a:pt x="2501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8624;p57">
              <a:extLst>
                <a:ext uri="{FF2B5EF4-FFF2-40B4-BE49-F238E27FC236}">
                  <a16:creationId xmlns:a16="http://schemas.microsoft.com/office/drawing/2014/main" id="{E4408B2F-FA03-AE45-8AFA-43CB5E39D9ED}"/>
                </a:ext>
              </a:extLst>
            </p:cNvPr>
            <p:cNvSpPr/>
            <p:nvPr/>
          </p:nvSpPr>
          <p:spPr>
            <a:xfrm>
              <a:off x="5202312" y="2519626"/>
              <a:ext cx="31095" cy="12540"/>
            </a:xfrm>
            <a:custGeom>
              <a:avLst/>
              <a:gdLst/>
              <a:ahLst/>
              <a:cxnLst/>
              <a:rect l="l" t="t" r="r" b="b"/>
              <a:pathLst>
                <a:path w="977" h="394" extrusionOk="0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786" y="393"/>
                  </a:lnTo>
                  <a:cubicBezTo>
                    <a:pt x="893" y="393"/>
                    <a:pt x="976" y="298"/>
                    <a:pt x="976" y="203"/>
                  </a:cubicBezTo>
                  <a:cubicBezTo>
                    <a:pt x="965" y="96"/>
                    <a:pt x="893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8625;p57">
            <a:extLst>
              <a:ext uri="{FF2B5EF4-FFF2-40B4-BE49-F238E27FC236}">
                <a16:creationId xmlns:a16="http://schemas.microsoft.com/office/drawing/2014/main" id="{389B8218-1BD2-954D-AB89-E5B8B8B96199}"/>
              </a:ext>
            </a:extLst>
          </p:cNvPr>
          <p:cNvGrpSpPr/>
          <p:nvPr/>
        </p:nvGrpSpPr>
        <p:grpSpPr>
          <a:xfrm>
            <a:off x="10318052" y="2893378"/>
            <a:ext cx="398321" cy="371013"/>
            <a:chOff x="7070872" y="2410871"/>
            <a:chExt cx="398321" cy="371013"/>
          </a:xfrm>
          <a:solidFill>
            <a:schemeClr val="accent1"/>
          </a:solidFill>
        </p:grpSpPr>
        <p:sp>
          <p:nvSpPr>
            <p:cNvPr id="627" name="Google Shape;8626;p57">
              <a:extLst>
                <a:ext uri="{FF2B5EF4-FFF2-40B4-BE49-F238E27FC236}">
                  <a16:creationId xmlns:a16="http://schemas.microsoft.com/office/drawing/2014/main" id="{A98A039B-0F9C-BD46-AAD6-640A435B7DF3}"/>
                </a:ext>
              </a:extLst>
            </p:cNvPr>
            <p:cNvSpPr/>
            <p:nvPr/>
          </p:nvSpPr>
          <p:spPr>
            <a:xfrm>
              <a:off x="7204643" y="2603364"/>
              <a:ext cx="123586" cy="107641"/>
            </a:xfrm>
            <a:custGeom>
              <a:avLst/>
              <a:gdLst/>
              <a:ahLst/>
              <a:cxnLst/>
              <a:rect l="l" t="t" r="r" b="b"/>
              <a:pathLst>
                <a:path w="3883" h="3382" extrusionOk="0">
                  <a:moveTo>
                    <a:pt x="1942" y="1"/>
                  </a:moveTo>
                  <a:cubicBezTo>
                    <a:pt x="1846" y="1"/>
                    <a:pt x="1751" y="96"/>
                    <a:pt x="1751" y="203"/>
                  </a:cubicBezTo>
                  <a:lnTo>
                    <a:pt x="1751" y="2072"/>
                  </a:lnTo>
                  <a:lnTo>
                    <a:pt x="132" y="3013"/>
                  </a:lnTo>
                  <a:cubicBezTo>
                    <a:pt x="37" y="3072"/>
                    <a:pt x="1" y="3192"/>
                    <a:pt x="60" y="3287"/>
                  </a:cubicBezTo>
                  <a:cubicBezTo>
                    <a:pt x="84" y="3346"/>
                    <a:pt x="156" y="3382"/>
                    <a:pt x="215" y="3382"/>
                  </a:cubicBezTo>
                  <a:cubicBezTo>
                    <a:pt x="251" y="3382"/>
                    <a:pt x="298" y="3370"/>
                    <a:pt x="322" y="3358"/>
                  </a:cubicBezTo>
                  <a:lnTo>
                    <a:pt x="1942" y="2418"/>
                  </a:lnTo>
                  <a:lnTo>
                    <a:pt x="3573" y="3358"/>
                  </a:lnTo>
                  <a:cubicBezTo>
                    <a:pt x="3596" y="3370"/>
                    <a:pt x="3632" y="3382"/>
                    <a:pt x="3668" y="3382"/>
                  </a:cubicBezTo>
                  <a:cubicBezTo>
                    <a:pt x="3751" y="3382"/>
                    <a:pt x="3811" y="3358"/>
                    <a:pt x="3835" y="3287"/>
                  </a:cubicBezTo>
                  <a:cubicBezTo>
                    <a:pt x="3882" y="3192"/>
                    <a:pt x="3847" y="3072"/>
                    <a:pt x="3763" y="3013"/>
                  </a:cubicBezTo>
                  <a:lnTo>
                    <a:pt x="2144" y="2072"/>
                  </a:lnTo>
                  <a:lnTo>
                    <a:pt x="2144" y="203"/>
                  </a:lnTo>
                  <a:cubicBezTo>
                    <a:pt x="2144" y="96"/>
                    <a:pt x="2049" y="1"/>
                    <a:pt x="19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8627;p57">
              <a:extLst>
                <a:ext uri="{FF2B5EF4-FFF2-40B4-BE49-F238E27FC236}">
                  <a16:creationId xmlns:a16="http://schemas.microsoft.com/office/drawing/2014/main" id="{4DE6E0DE-8230-AA4C-BAEB-3AE39CB27D31}"/>
                </a:ext>
              </a:extLst>
            </p:cNvPr>
            <p:cNvSpPr/>
            <p:nvPr/>
          </p:nvSpPr>
          <p:spPr>
            <a:xfrm>
              <a:off x="7203147" y="2410871"/>
              <a:ext cx="133421" cy="178902"/>
            </a:xfrm>
            <a:custGeom>
              <a:avLst/>
              <a:gdLst/>
              <a:ahLst/>
              <a:cxnLst/>
              <a:rect l="l" t="t" r="r" b="b"/>
              <a:pathLst>
                <a:path w="4192" h="5621" extrusionOk="0">
                  <a:moveTo>
                    <a:pt x="2131" y="405"/>
                  </a:moveTo>
                  <a:cubicBezTo>
                    <a:pt x="2631" y="405"/>
                    <a:pt x="3048" y="822"/>
                    <a:pt x="3048" y="1322"/>
                  </a:cubicBezTo>
                  <a:lnTo>
                    <a:pt x="3048" y="1441"/>
                  </a:lnTo>
                  <a:lnTo>
                    <a:pt x="3036" y="1441"/>
                  </a:lnTo>
                  <a:cubicBezTo>
                    <a:pt x="2762" y="1381"/>
                    <a:pt x="2679" y="1012"/>
                    <a:pt x="2679" y="1012"/>
                  </a:cubicBezTo>
                  <a:cubicBezTo>
                    <a:pt x="2667" y="941"/>
                    <a:pt x="2608" y="881"/>
                    <a:pt x="2524" y="858"/>
                  </a:cubicBezTo>
                  <a:cubicBezTo>
                    <a:pt x="2515" y="856"/>
                    <a:pt x="2506" y="855"/>
                    <a:pt x="2497" y="855"/>
                  </a:cubicBezTo>
                  <a:cubicBezTo>
                    <a:pt x="2435" y="855"/>
                    <a:pt x="2375" y="889"/>
                    <a:pt x="2334" y="941"/>
                  </a:cubicBezTo>
                  <a:cubicBezTo>
                    <a:pt x="1977" y="1417"/>
                    <a:pt x="1191" y="1429"/>
                    <a:pt x="1179" y="1429"/>
                  </a:cubicBezTo>
                  <a:cubicBezTo>
                    <a:pt x="1143" y="1429"/>
                    <a:pt x="1131" y="1429"/>
                    <a:pt x="1119" y="1441"/>
                  </a:cubicBezTo>
                  <a:lnTo>
                    <a:pt x="1119" y="1322"/>
                  </a:lnTo>
                  <a:cubicBezTo>
                    <a:pt x="1119" y="822"/>
                    <a:pt x="1536" y="405"/>
                    <a:pt x="2036" y="405"/>
                  </a:cubicBezTo>
                  <a:close/>
                  <a:moveTo>
                    <a:pt x="976" y="1965"/>
                  </a:moveTo>
                  <a:lnTo>
                    <a:pt x="976" y="2215"/>
                  </a:lnTo>
                  <a:cubicBezTo>
                    <a:pt x="941" y="2191"/>
                    <a:pt x="905" y="2143"/>
                    <a:pt x="905" y="2084"/>
                  </a:cubicBezTo>
                  <a:cubicBezTo>
                    <a:pt x="905" y="2036"/>
                    <a:pt x="917" y="2012"/>
                    <a:pt x="953" y="1977"/>
                  </a:cubicBezTo>
                  <a:cubicBezTo>
                    <a:pt x="965" y="1977"/>
                    <a:pt x="965" y="1977"/>
                    <a:pt x="976" y="1965"/>
                  </a:cubicBezTo>
                  <a:close/>
                  <a:moveTo>
                    <a:pt x="3215" y="1977"/>
                  </a:moveTo>
                  <a:cubicBezTo>
                    <a:pt x="3239" y="2012"/>
                    <a:pt x="3251" y="2048"/>
                    <a:pt x="3251" y="2084"/>
                  </a:cubicBezTo>
                  <a:cubicBezTo>
                    <a:pt x="3251" y="2143"/>
                    <a:pt x="3227" y="2179"/>
                    <a:pt x="3191" y="2215"/>
                  </a:cubicBezTo>
                  <a:lnTo>
                    <a:pt x="3191" y="1977"/>
                  </a:lnTo>
                  <a:close/>
                  <a:moveTo>
                    <a:pt x="2441" y="1393"/>
                  </a:moveTo>
                  <a:cubicBezTo>
                    <a:pt x="2512" y="1536"/>
                    <a:pt x="2631" y="1679"/>
                    <a:pt x="2810" y="1750"/>
                  </a:cubicBezTo>
                  <a:lnTo>
                    <a:pt x="2810" y="2322"/>
                  </a:lnTo>
                  <a:cubicBezTo>
                    <a:pt x="2810" y="2679"/>
                    <a:pt x="2524" y="2941"/>
                    <a:pt x="2191" y="2941"/>
                  </a:cubicBezTo>
                  <a:lnTo>
                    <a:pt x="2012" y="2941"/>
                  </a:lnTo>
                  <a:cubicBezTo>
                    <a:pt x="1667" y="2941"/>
                    <a:pt x="1381" y="2667"/>
                    <a:pt x="1381" y="2322"/>
                  </a:cubicBezTo>
                  <a:lnTo>
                    <a:pt x="1381" y="1798"/>
                  </a:lnTo>
                  <a:cubicBezTo>
                    <a:pt x="1631" y="1774"/>
                    <a:pt x="2096" y="1679"/>
                    <a:pt x="2441" y="1393"/>
                  </a:cubicBezTo>
                  <a:close/>
                  <a:moveTo>
                    <a:pt x="2286" y="3346"/>
                  </a:moveTo>
                  <a:lnTo>
                    <a:pt x="2286" y="3453"/>
                  </a:lnTo>
                  <a:lnTo>
                    <a:pt x="2310" y="3453"/>
                  </a:lnTo>
                  <a:lnTo>
                    <a:pt x="2084" y="3679"/>
                  </a:lnTo>
                  <a:lnTo>
                    <a:pt x="1869" y="3477"/>
                  </a:lnTo>
                  <a:lnTo>
                    <a:pt x="1869" y="3346"/>
                  </a:lnTo>
                  <a:close/>
                  <a:moveTo>
                    <a:pt x="2048" y="0"/>
                  </a:moveTo>
                  <a:cubicBezTo>
                    <a:pt x="1322" y="0"/>
                    <a:pt x="726" y="596"/>
                    <a:pt x="726" y="1322"/>
                  </a:cubicBezTo>
                  <a:lnTo>
                    <a:pt x="726" y="1667"/>
                  </a:lnTo>
                  <a:cubicBezTo>
                    <a:pt x="607" y="1774"/>
                    <a:pt x="512" y="1917"/>
                    <a:pt x="512" y="2096"/>
                  </a:cubicBezTo>
                  <a:cubicBezTo>
                    <a:pt x="512" y="2393"/>
                    <a:pt x="738" y="2632"/>
                    <a:pt x="1036" y="2643"/>
                  </a:cubicBezTo>
                  <a:cubicBezTo>
                    <a:pt x="1107" y="2882"/>
                    <a:pt x="1274" y="3096"/>
                    <a:pt x="1500" y="3215"/>
                  </a:cubicBezTo>
                  <a:lnTo>
                    <a:pt x="1500" y="3322"/>
                  </a:lnTo>
                  <a:lnTo>
                    <a:pt x="691" y="3632"/>
                  </a:lnTo>
                  <a:cubicBezTo>
                    <a:pt x="619" y="3655"/>
                    <a:pt x="0" y="3917"/>
                    <a:pt x="0" y="4715"/>
                  </a:cubicBezTo>
                  <a:lnTo>
                    <a:pt x="0" y="5418"/>
                  </a:lnTo>
                  <a:cubicBezTo>
                    <a:pt x="0" y="5525"/>
                    <a:pt x="84" y="5608"/>
                    <a:pt x="191" y="5608"/>
                  </a:cubicBezTo>
                  <a:lnTo>
                    <a:pt x="691" y="5608"/>
                  </a:lnTo>
                  <a:cubicBezTo>
                    <a:pt x="798" y="5608"/>
                    <a:pt x="893" y="5525"/>
                    <a:pt x="893" y="5418"/>
                  </a:cubicBezTo>
                  <a:cubicBezTo>
                    <a:pt x="893" y="5310"/>
                    <a:pt x="798" y="5227"/>
                    <a:pt x="691" y="5227"/>
                  </a:cubicBezTo>
                  <a:lnTo>
                    <a:pt x="393" y="5227"/>
                  </a:lnTo>
                  <a:lnTo>
                    <a:pt x="393" y="4715"/>
                  </a:lnTo>
                  <a:cubicBezTo>
                    <a:pt x="393" y="4167"/>
                    <a:pt x="834" y="4013"/>
                    <a:pt x="846" y="4001"/>
                  </a:cubicBezTo>
                  <a:lnTo>
                    <a:pt x="857" y="4001"/>
                  </a:lnTo>
                  <a:lnTo>
                    <a:pt x="1608" y="3715"/>
                  </a:lnTo>
                  <a:lnTo>
                    <a:pt x="1989" y="4108"/>
                  </a:lnTo>
                  <a:cubicBezTo>
                    <a:pt x="2024" y="4132"/>
                    <a:pt x="2084" y="4167"/>
                    <a:pt x="2119" y="4167"/>
                  </a:cubicBezTo>
                  <a:cubicBezTo>
                    <a:pt x="2179" y="4167"/>
                    <a:pt x="2227" y="4132"/>
                    <a:pt x="2262" y="4108"/>
                  </a:cubicBezTo>
                  <a:lnTo>
                    <a:pt x="2631" y="3715"/>
                  </a:lnTo>
                  <a:lnTo>
                    <a:pt x="3370" y="4013"/>
                  </a:lnTo>
                  <a:lnTo>
                    <a:pt x="3393" y="4013"/>
                  </a:lnTo>
                  <a:cubicBezTo>
                    <a:pt x="3405" y="4013"/>
                    <a:pt x="3834" y="4179"/>
                    <a:pt x="3834" y="4727"/>
                  </a:cubicBezTo>
                  <a:lnTo>
                    <a:pt x="3834" y="5239"/>
                  </a:lnTo>
                  <a:lnTo>
                    <a:pt x="1334" y="5239"/>
                  </a:lnTo>
                  <a:cubicBezTo>
                    <a:pt x="1227" y="5239"/>
                    <a:pt x="1143" y="5322"/>
                    <a:pt x="1143" y="5430"/>
                  </a:cubicBezTo>
                  <a:cubicBezTo>
                    <a:pt x="1143" y="5537"/>
                    <a:pt x="1227" y="5620"/>
                    <a:pt x="1334" y="5620"/>
                  </a:cubicBezTo>
                  <a:lnTo>
                    <a:pt x="4048" y="5620"/>
                  </a:lnTo>
                  <a:cubicBezTo>
                    <a:pt x="4108" y="5608"/>
                    <a:pt x="4191" y="5525"/>
                    <a:pt x="4191" y="5418"/>
                  </a:cubicBezTo>
                  <a:lnTo>
                    <a:pt x="4191" y="4715"/>
                  </a:lnTo>
                  <a:cubicBezTo>
                    <a:pt x="4191" y="3917"/>
                    <a:pt x="3572" y="3655"/>
                    <a:pt x="3501" y="3632"/>
                  </a:cubicBezTo>
                  <a:lnTo>
                    <a:pt x="2703" y="3322"/>
                  </a:lnTo>
                  <a:lnTo>
                    <a:pt x="2703" y="3215"/>
                  </a:lnTo>
                  <a:cubicBezTo>
                    <a:pt x="2917" y="3096"/>
                    <a:pt x="3084" y="2882"/>
                    <a:pt x="3167" y="2643"/>
                  </a:cubicBezTo>
                  <a:cubicBezTo>
                    <a:pt x="3453" y="2620"/>
                    <a:pt x="3679" y="2382"/>
                    <a:pt x="3679" y="2096"/>
                  </a:cubicBezTo>
                  <a:cubicBezTo>
                    <a:pt x="3679" y="1917"/>
                    <a:pt x="3596" y="1774"/>
                    <a:pt x="3465" y="1667"/>
                  </a:cubicBezTo>
                  <a:lnTo>
                    <a:pt x="3465" y="1322"/>
                  </a:lnTo>
                  <a:cubicBezTo>
                    <a:pt x="3465" y="596"/>
                    <a:pt x="2870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8628;p57">
              <a:extLst>
                <a:ext uri="{FF2B5EF4-FFF2-40B4-BE49-F238E27FC236}">
                  <a16:creationId xmlns:a16="http://schemas.microsoft.com/office/drawing/2014/main" id="{0F61AA48-9165-0A40-B20F-376392E110DF}"/>
                </a:ext>
              </a:extLst>
            </p:cNvPr>
            <p:cNvSpPr/>
            <p:nvPr/>
          </p:nvSpPr>
          <p:spPr>
            <a:xfrm>
              <a:off x="7334245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39" y="845"/>
                    <a:pt x="2530" y="844"/>
                    <a:pt x="2521" y="844"/>
                  </a:cubicBezTo>
                  <a:cubicBezTo>
                    <a:pt x="2456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1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51" y="2180"/>
                    <a:pt x="3215" y="2203"/>
                  </a:cubicBezTo>
                  <a:lnTo>
                    <a:pt x="3215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29" y="2144"/>
                    <a:pt x="929" y="2084"/>
                  </a:cubicBezTo>
                  <a:cubicBezTo>
                    <a:pt x="929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42" y="1406"/>
                  </a:moveTo>
                  <a:cubicBezTo>
                    <a:pt x="2513" y="1537"/>
                    <a:pt x="2632" y="1680"/>
                    <a:pt x="2811" y="1763"/>
                  </a:cubicBezTo>
                  <a:lnTo>
                    <a:pt x="2811" y="2323"/>
                  </a:lnTo>
                  <a:cubicBezTo>
                    <a:pt x="2834" y="2668"/>
                    <a:pt x="2549" y="2954"/>
                    <a:pt x="2191" y="2954"/>
                  </a:cubicBezTo>
                  <a:lnTo>
                    <a:pt x="2013" y="2954"/>
                  </a:lnTo>
                  <a:cubicBezTo>
                    <a:pt x="1668" y="2954"/>
                    <a:pt x="1382" y="2668"/>
                    <a:pt x="1382" y="2323"/>
                  </a:cubicBezTo>
                  <a:lnTo>
                    <a:pt x="1382" y="1799"/>
                  </a:lnTo>
                  <a:cubicBezTo>
                    <a:pt x="1644" y="1775"/>
                    <a:pt x="2084" y="1680"/>
                    <a:pt x="2442" y="1406"/>
                  </a:cubicBezTo>
                  <a:close/>
                  <a:moveTo>
                    <a:pt x="2311" y="3335"/>
                  </a:moveTo>
                  <a:lnTo>
                    <a:pt x="2322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8" y="5609"/>
                    <a:pt x="894" y="5525"/>
                    <a:pt x="894" y="5418"/>
                  </a:cubicBezTo>
                  <a:cubicBezTo>
                    <a:pt x="894" y="5311"/>
                    <a:pt x="798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1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39" y="5537"/>
                    <a:pt x="4239" y="5430"/>
                  </a:cubicBezTo>
                  <a:lnTo>
                    <a:pt x="4239" y="4739"/>
                  </a:lnTo>
                  <a:cubicBezTo>
                    <a:pt x="4204" y="3918"/>
                    <a:pt x="3573" y="3668"/>
                    <a:pt x="3501" y="3632"/>
                  </a:cubicBezTo>
                  <a:lnTo>
                    <a:pt x="2715" y="3323"/>
                  </a:lnTo>
                  <a:lnTo>
                    <a:pt x="2715" y="3216"/>
                  </a:lnTo>
                  <a:cubicBezTo>
                    <a:pt x="2918" y="3096"/>
                    <a:pt x="3084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5" y="1668"/>
                  </a:cubicBezTo>
                  <a:lnTo>
                    <a:pt x="3465" y="1322"/>
                  </a:lnTo>
                  <a:cubicBezTo>
                    <a:pt x="3465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8629;p57">
              <a:extLst>
                <a:ext uri="{FF2B5EF4-FFF2-40B4-BE49-F238E27FC236}">
                  <a16:creationId xmlns:a16="http://schemas.microsoft.com/office/drawing/2014/main" id="{A33234F7-9854-A74A-9A24-76AC9A1E708A}"/>
                </a:ext>
              </a:extLst>
            </p:cNvPr>
            <p:cNvSpPr/>
            <p:nvPr/>
          </p:nvSpPr>
          <p:spPr>
            <a:xfrm>
              <a:off x="7070872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40" y="845"/>
                    <a:pt x="2530" y="844"/>
                    <a:pt x="2521" y="844"/>
                  </a:cubicBezTo>
                  <a:cubicBezTo>
                    <a:pt x="2457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2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39" y="2180"/>
                    <a:pt x="3216" y="2203"/>
                  </a:cubicBezTo>
                  <a:lnTo>
                    <a:pt x="3216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30" y="2144"/>
                    <a:pt x="930" y="2084"/>
                  </a:cubicBezTo>
                  <a:cubicBezTo>
                    <a:pt x="930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54" y="1406"/>
                  </a:moveTo>
                  <a:cubicBezTo>
                    <a:pt x="2525" y="1537"/>
                    <a:pt x="2644" y="1680"/>
                    <a:pt x="2823" y="1763"/>
                  </a:cubicBezTo>
                  <a:lnTo>
                    <a:pt x="2823" y="2323"/>
                  </a:lnTo>
                  <a:cubicBezTo>
                    <a:pt x="2835" y="2668"/>
                    <a:pt x="2549" y="2954"/>
                    <a:pt x="2204" y="2954"/>
                  </a:cubicBezTo>
                  <a:lnTo>
                    <a:pt x="2025" y="2954"/>
                  </a:lnTo>
                  <a:cubicBezTo>
                    <a:pt x="1680" y="2954"/>
                    <a:pt x="1406" y="2668"/>
                    <a:pt x="1406" y="2323"/>
                  </a:cubicBezTo>
                  <a:lnTo>
                    <a:pt x="1406" y="1799"/>
                  </a:lnTo>
                  <a:cubicBezTo>
                    <a:pt x="1656" y="1775"/>
                    <a:pt x="2120" y="1680"/>
                    <a:pt x="2454" y="1406"/>
                  </a:cubicBezTo>
                  <a:close/>
                  <a:moveTo>
                    <a:pt x="2311" y="3335"/>
                  </a:moveTo>
                  <a:lnTo>
                    <a:pt x="2323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9" y="5609"/>
                    <a:pt x="894" y="5525"/>
                    <a:pt x="894" y="5418"/>
                  </a:cubicBezTo>
                  <a:cubicBezTo>
                    <a:pt x="894" y="5311"/>
                    <a:pt x="799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2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40" y="5537"/>
                    <a:pt x="4240" y="5430"/>
                  </a:cubicBezTo>
                  <a:lnTo>
                    <a:pt x="4240" y="4739"/>
                  </a:lnTo>
                  <a:cubicBezTo>
                    <a:pt x="4216" y="3918"/>
                    <a:pt x="3573" y="3668"/>
                    <a:pt x="3501" y="3632"/>
                  </a:cubicBezTo>
                  <a:lnTo>
                    <a:pt x="2716" y="3323"/>
                  </a:lnTo>
                  <a:lnTo>
                    <a:pt x="2716" y="3216"/>
                  </a:lnTo>
                  <a:cubicBezTo>
                    <a:pt x="2918" y="3096"/>
                    <a:pt x="3085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6" y="1668"/>
                  </a:cubicBezTo>
                  <a:lnTo>
                    <a:pt x="3466" y="1322"/>
                  </a:lnTo>
                  <a:cubicBezTo>
                    <a:pt x="3466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8630;p57">
            <a:extLst>
              <a:ext uri="{FF2B5EF4-FFF2-40B4-BE49-F238E27FC236}">
                <a16:creationId xmlns:a16="http://schemas.microsoft.com/office/drawing/2014/main" id="{128AF1F9-F184-664E-91AD-A3A6CD01FCB9}"/>
              </a:ext>
            </a:extLst>
          </p:cNvPr>
          <p:cNvSpPr/>
          <p:nvPr/>
        </p:nvSpPr>
        <p:spPr>
          <a:xfrm>
            <a:off x="9485508" y="2916103"/>
            <a:ext cx="316461" cy="324036"/>
          </a:xfrm>
          <a:custGeom>
            <a:avLst/>
            <a:gdLst/>
            <a:ahLst/>
            <a:cxnLst/>
            <a:rect l="l" t="t" r="r" b="b"/>
            <a:pathLst>
              <a:path w="9943" h="10181" extrusionOk="0">
                <a:moveTo>
                  <a:pt x="7883" y="536"/>
                </a:moveTo>
                <a:lnTo>
                  <a:pt x="9264" y="1918"/>
                </a:lnTo>
                <a:lnTo>
                  <a:pt x="7883" y="1918"/>
                </a:lnTo>
                <a:lnTo>
                  <a:pt x="7883" y="536"/>
                </a:lnTo>
                <a:close/>
                <a:moveTo>
                  <a:pt x="6442" y="1537"/>
                </a:moveTo>
                <a:lnTo>
                  <a:pt x="7823" y="2918"/>
                </a:lnTo>
                <a:lnTo>
                  <a:pt x="6442" y="2918"/>
                </a:lnTo>
                <a:lnTo>
                  <a:pt x="6442" y="1537"/>
                </a:lnTo>
                <a:close/>
                <a:moveTo>
                  <a:pt x="2954" y="5323"/>
                </a:moveTo>
                <a:cubicBezTo>
                  <a:pt x="3489" y="5323"/>
                  <a:pt x="3918" y="5799"/>
                  <a:pt x="3918" y="6394"/>
                </a:cubicBezTo>
                <a:lnTo>
                  <a:pt x="3930" y="6478"/>
                </a:lnTo>
                <a:cubicBezTo>
                  <a:pt x="3906" y="6478"/>
                  <a:pt x="3906" y="6478"/>
                  <a:pt x="3894" y="6490"/>
                </a:cubicBezTo>
                <a:cubicBezTo>
                  <a:pt x="3585" y="6418"/>
                  <a:pt x="3489" y="5966"/>
                  <a:pt x="3489" y="5966"/>
                </a:cubicBezTo>
                <a:cubicBezTo>
                  <a:pt x="3477" y="5906"/>
                  <a:pt x="3430" y="5847"/>
                  <a:pt x="3358" y="5835"/>
                </a:cubicBezTo>
                <a:cubicBezTo>
                  <a:pt x="3348" y="5833"/>
                  <a:pt x="3338" y="5832"/>
                  <a:pt x="3328" y="5832"/>
                </a:cubicBezTo>
                <a:cubicBezTo>
                  <a:pt x="3276" y="5832"/>
                  <a:pt x="3221" y="5857"/>
                  <a:pt x="3192" y="5906"/>
                </a:cubicBezTo>
                <a:cubicBezTo>
                  <a:pt x="2823" y="6478"/>
                  <a:pt x="1989" y="6490"/>
                  <a:pt x="1977" y="6490"/>
                </a:cubicBezTo>
                <a:lnTo>
                  <a:pt x="1930" y="6490"/>
                </a:lnTo>
                <a:cubicBezTo>
                  <a:pt x="1918" y="6490"/>
                  <a:pt x="1894" y="6490"/>
                  <a:pt x="1894" y="6478"/>
                </a:cubicBezTo>
                <a:lnTo>
                  <a:pt x="1894" y="6394"/>
                </a:lnTo>
                <a:cubicBezTo>
                  <a:pt x="1894" y="5799"/>
                  <a:pt x="2334" y="5323"/>
                  <a:pt x="2870" y="5323"/>
                </a:cubicBezTo>
                <a:close/>
                <a:moveTo>
                  <a:pt x="1668" y="6906"/>
                </a:moveTo>
                <a:cubicBezTo>
                  <a:pt x="1680" y="6906"/>
                  <a:pt x="1692" y="6918"/>
                  <a:pt x="1703" y="6918"/>
                </a:cubicBezTo>
                <a:lnTo>
                  <a:pt x="1703" y="7097"/>
                </a:lnTo>
                <a:cubicBezTo>
                  <a:pt x="1727" y="7132"/>
                  <a:pt x="1727" y="7192"/>
                  <a:pt x="1727" y="7228"/>
                </a:cubicBezTo>
                <a:cubicBezTo>
                  <a:pt x="1644" y="7216"/>
                  <a:pt x="1584" y="7144"/>
                  <a:pt x="1584" y="7049"/>
                </a:cubicBezTo>
                <a:cubicBezTo>
                  <a:pt x="1584" y="6990"/>
                  <a:pt x="1620" y="6930"/>
                  <a:pt x="1668" y="6906"/>
                </a:cubicBezTo>
                <a:close/>
                <a:moveTo>
                  <a:pt x="4168" y="6894"/>
                </a:moveTo>
                <a:cubicBezTo>
                  <a:pt x="4204" y="6918"/>
                  <a:pt x="4239" y="6978"/>
                  <a:pt x="4239" y="7037"/>
                </a:cubicBezTo>
                <a:cubicBezTo>
                  <a:pt x="4228" y="7144"/>
                  <a:pt x="4180" y="7216"/>
                  <a:pt x="4109" y="7228"/>
                </a:cubicBezTo>
                <a:cubicBezTo>
                  <a:pt x="4109" y="7192"/>
                  <a:pt x="4120" y="7132"/>
                  <a:pt x="4120" y="7085"/>
                </a:cubicBezTo>
                <a:lnTo>
                  <a:pt x="4120" y="6906"/>
                </a:lnTo>
                <a:cubicBezTo>
                  <a:pt x="4132" y="6906"/>
                  <a:pt x="4144" y="6906"/>
                  <a:pt x="4168" y="6894"/>
                </a:cubicBezTo>
                <a:close/>
                <a:moveTo>
                  <a:pt x="3251" y="6311"/>
                </a:moveTo>
                <a:cubicBezTo>
                  <a:pt x="3347" y="6490"/>
                  <a:pt x="3513" y="6716"/>
                  <a:pt x="3775" y="6787"/>
                </a:cubicBezTo>
                <a:lnTo>
                  <a:pt x="3775" y="7085"/>
                </a:lnTo>
                <a:cubicBezTo>
                  <a:pt x="3775" y="7561"/>
                  <a:pt x="3430" y="7942"/>
                  <a:pt x="3001" y="7942"/>
                </a:cubicBezTo>
                <a:lnTo>
                  <a:pt x="2787" y="7942"/>
                </a:lnTo>
                <a:cubicBezTo>
                  <a:pt x="2358" y="7942"/>
                  <a:pt x="2013" y="7561"/>
                  <a:pt x="2013" y="7085"/>
                </a:cubicBezTo>
                <a:lnTo>
                  <a:pt x="2013" y="6799"/>
                </a:lnTo>
                <a:lnTo>
                  <a:pt x="2037" y="6799"/>
                </a:lnTo>
                <a:cubicBezTo>
                  <a:pt x="2227" y="6787"/>
                  <a:pt x="2835" y="6728"/>
                  <a:pt x="3251" y="6311"/>
                </a:cubicBezTo>
                <a:close/>
                <a:moveTo>
                  <a:pt x="3013" y="8240"/>
                </a:moveTo>
                <a:cubicBezTo>
                  <a:pt x="3061" y="8264"/>
                  <a:pt x="3108" y="8264"/>
                  <a:pt x="3156" y="8264"/>
                </a:cubicBezTo>
                <a:lnTo>
                  <a:pt x="3156" y="8418"/>
                </a:lnTo>
                <a:lnTo>
                  <a:pt x="2918" y="8656"/>
                </a:lnTo>
                <a:lnTo>
                  <a:pt x="2692" y="8442"/>
                </a:lnTo>
                <a:lnTo>
                  <a:pt x="2692" y="8240"/>
                </a:lnTo>
                <a:close/>
                <a:moveTo>
                  <a:pt x="7597" y="334"/>
                </a:moveTo>
                <a:lnTo>
                  <a:pt x="7597" y="2108"/>
                </a:lnTo>
                <a:cubicBezTo>
                  <a:pt x="7597" y="2203"/>
                  <a:pt x="7680" y="2275"/>
                  <a:pt x="7764" y="2275"/>
                </a:cubicBezTo>
                <a:lnTo>
                  <a:pt x="9538" y="2275"/>
                </a:lnTo>
                <a:lnTo>
                  <a:pt x="9538" y="8871"/>
                </a:lnTo>
                <a:lnTo>
                  <a:pt x="8359" y="8871"/>
                </a:lnTo>
                <a:lnTo>
                  <a:pt x="8359" y="3084"/>
                </a:lnTo>
                <a:lnTo>
                  <a:pt x="8359" y="3061"/>
                </a:lnTo>
                <a:lnTo>
                  <a:pt x="8359" y="3049"/>
                </a:lnTo>
                <a:cubicBezTo>
                  <a:pt x="8359" y="3049"/>
                  <a:pt x="8359" y="3037"/>
                  <a:pt x="8347" y="3037"/>
                </a:cubicBezTo>
                <a:cubicBezTo>
                  <a:pt x="8347" y="3037"/>
                  <a:pt x="8347" y="3013"/>
                  <a:pt x="8335" y="3013"/>
                </a:cubicBezTo>
                <a:lnTo>
                  <a:pt x="8311" y="3001"/>
                </a:lnTo>
                <a:lnTo>
                  <a:pt x="6383" y="1072"/>
                </a:lnTo>
                <a:lnTo>
                  <a:pt x="6371" y="1048"/>
                </a:lnTo>
                <a:lnTo>
                  <a:pt x="6347" y="1036"/>
                </a:lnTo>
                <a:cubicBezTo>
                  <a:pt x="6347" y="1036"/>
                  <a:pt x="6335" y="1036"/>
                  <a:pt x="6335" y="1025"/>
                </a:cubicBezTo>
                <a:lnTo>
                  <a:pt x="3882" y="1025"/>
                </a:lnTo>
                <a:lnTo>
                  <a:pt x="3882" y="334"/>
                </a:lnTo>
                <a:close/>
                <a:moveTo>
                  <a:pt x="6085" y="1334"/>
                </a:moveTo>
                <a:lnTo>
                  <a:pt x="6085" y="3108"/>
                </a:lnTo>
                <a:cubicBezTo>
                  <a:pt x="6085" y="3192"/>
                  <a:pt x="6156" y="3275"/>
                  <a:pt x="6240" y="3275"/>
                </a:cubicBezTo>
                <a:lnTo>
                  <a:pt x="8014" y="3275"/>
                </a:lnTo>
                <a:lnTo>
                  <a:pt x="8049" y="9883"/>
                </a:lnTo>
                <a:lnTo>
                  <a:pt x="4311" y="9883"/>
                </a:lnTo>
                <a:cubicBezTo>
                  <a:pt x="5192" y="9407"/>
                  <a:pt x="5811" y="8502"/>
                  <a:pt x="5871" y="7430"/>
                </a:cubicBezTo>
                <a:lnTo>
                  <a:pt x="5871" y="7406"/>
                </a:lnTo>
                <a:lnTo>
                  <a:pt x="5871" y="7347"/>
                </a:lnTo>
                <a:lnTo>
                  <a:pt x="5871" y="7323"/>
                </a:lnTo>
                <a:lnTo>
                  <a:pt x="5871" y="7311"/>
                </a:lnTo>
                <a:lnTo>
                  <a:pt x="5871" y="7263"/>
                </a:lnTo>
                <a:lnTo>
                  <a:pt x="5871" y="7228"/>
                </a:lnTo>
                <a:lnTo>
                  <a:pt x="5871" y="7216"/>
                </a:lnTo>
                <a:lnTo>
                  <a:pt x="5871" y="7168"/>
                </a:lnTo>
                <a:lnTo>
                  <a:pt x="5871" y="7144"/>
                </a:lnTo>
                <a:lnTo>
                  <a:pt x="5871" y="7121"/>
                </a:lnTo>
                <a:lnTo>
                  <a:pt x="5871" y="7085"/>
                </a:lnTo>
                <a:lnTo>
                  <a:pt x="5871" y="7049"/>
                </a:lnTo>
                <a:lnTo>
                  <a:pt x="5871" y="7002"/>
                </a:lnTo>
                <a:lnTo>
                  <a:pt x="5871" y="6978"/>
                </a:lnTo>
                <a:lnTo>
                  <a:pt x="5871" y="6930"/>
                </a:lnTo>
                <a:lnTo>
                  <a:pt x="5871" y="6906"/>
                </a:lnTo>
                <a:lnTo>
                  <a:pt x="5871" y="6859"/>
                </a:lnTo>
                <a:lnTo>
                  <a:pt x="5871" y="6847"/>
                </a:lnTo>
                <a:lnTo>
                  <a:pt x="5871" y="6823"/>
                </a:lnTo>
                <a:lnTo>
                  <a:pt x="5871" y="6787"/>
                </a:lnTo>
                <a:lnTo>
                  <a:pt x="5871" y="6751"/>
                </a:lnTo>
                <a:cubicBezTo>
                  <a:pt x="5871" y="6728"/>
                  <a:pt x="5859" y="6704"/>
                  <a:pt x="5859" y="6680"/>
                </a:cubicBezTo>
                <a:cubicBezTo>
                  <a:pt x="5859" y="6644"/>
                  <a:pt x="5847" y="6632"/>
                  <a:pt x="5847" y="6609"/>
                </a:cubicBezTo>
                <a:lnTo>
                  <a:pt x="5847" y="6573"/>
                </a:lnTo>
                <a:cubicBezTo>
                  <a:pt x="5847" y="6561"/>
                  <a:pt x="5835" y="6549"/>
                  <a:pt x="5835" y="6525"/>
                </a:cubicBezTo>
                <a:lnTo>
                  <a:pt x="5835" y="6513"/>
                </a:lnTo>
                <a:lnTo>
                  <a:pt x="5835" y="6501"/>
                </a:lnTo>
                <a:cubicBezTo>
                  <a:pt x="5835" y="6490"/>
                  <a:pt x="5811" y="6466"/>
                  <a:pt x="5811" y="6454"/>
                </a:cubicBezTo>
                <a:cubicBezTo>
                  <a:pt x="5811" y="6442"/>
                  <a:pt x="5811" y="6442"/>
                  <a:pt x="5799" y="6430"/>
                </a:cubicBezTo>
                <a:cubicBezTo>
                  <a:pt x="5799" y="6406"/>
                  <a:pt x="5787" y="6394"/>
                  <a:pt x="5787" y="6382"/>
                </a:cubicBezTo>
                <a:lnTo>
                  <a:pt x="5775" y="6347"/>
                </a:lnTo>
                <a:cubicBezTo>
                  <a:pt x="5775" y="6335"/>
                  <a:pt x="5752" y="6323"/>
                  <a:pt x="5752" y="6311"/>
                </a:cubicBezTo>
                <a:cubicBezTo>
                  <a:pt x="5752" y="6287"/>
                  <a:pt x="5752" y="6287"/>
                  <a:pt x="5740" y="6275"/>
                </a:cubicBezTo>
                <a:cubicBezTo>
                  <a:pt x="5740" y="6263"/>
                  <a:pt x="5728" y="6251"/>
                  <a:pt x="5728" y="6228"/>
                </a:cubicBezTo>
                <a:lnTo>
                  <a:pt x="5716" y="6204"/>
                </a:lnTo>
                <a:cubicBezTo>
                  <a:pt x="5716" y="6192"/>
                  <a:pt x="5692" y="6168"/>
                  <a:pt x="5692" y="6156"/>
                </a:cubicBezTo>
                <a:lnTo>
                  <a:pt x="5692" y="6144"/>
                </a:lnTo>
                <a:cubicBezTo>
                  <a:pt x="5656" y="6037"/>
                  <a:pt x="5597" y="5930"/>
                  <a:pt x="5549" y="5835"/>
                </a:cubicBezTo>
                <a:cubicBezTo>
                  <a:pt x="5518" y="5780"/>
                  <a:pt x="5461" y="5751"/>
                  <a:pt x="5405" y="5751"/>
                </a:cubicBezTo>
                <a:cubicBezTo>
                  <a:pt x="5376" y="5751"/>
                  <a:pt x="5347" y="5759"/>
                  <a:pt x="5323" y="5775"/>
                </a:cubicBezTo>
                <a:cubicBezTo>
                  <a:pt x="5252" y="5811"/>
                  <a:pt x="5216" y="5918"/>
                  <a:pt x="5263" y="5989"/>
                </a:cubicBezTo>
                <a:cubicBezTo>
                  <a:pt x="5311" y="6085"/>
                  <a:pt x="5371" y="6192"/>
                  <a:pt x="5394" y="6275"/>
                </a:cubicBezTo>
                <a:lnTo>
                  <a:pt x="5394" y="6287"/>
                </a:lnTo>
                <a:cubicBezTo>
                  <a:pt x="5394" y="6311"/>
                  <a:pt x="5418" y="6323"/>
                  <a:pt x="5418" y="6335"/>
                </a:cubicBezTo>
                <a:lnTo>
                  <a:pt x="5430" y="6370"/>
                </a:lnTo>
                <a:cubicBezTo>
                  <a:pt x="5430" y="6382"/>
                  <a:pt x="5442" y="6394"/>
                  <a:pt x="5442" y="6406"/>
                </a:cubicBezTo>
                <a:cubicBezTo>
                  <a:pt x="5442" y="6430"/>
                  <a:pt x="5442" y="6430"/>
                  <a:pt x="5454" y="6442"/>
                </a:cubicBezTo>
                <a:cubicBezTo>
                  <a:pt x="5454" y="6454"/>
                  <a:pt x="5478" y="6466"/>
                  <a:pt x="5478" y="6490"/>
                </a:cubicBezTo>
                <a:lnTo>
                  <a:pt x="5490" y="6513"/>
                </a:lnTo>
                <a:cubicBezTo>
                  <a:pt x="5490" y="6525"/>
                  <a:pt x="5502" y="6549"/>
                  <a:pt x="5502" y="6561"/>
                </a:cubicBezTo>
                <a:lnTo>
                  <a:pt x="5502" y="6585"/>
                </a:lnTo>
                <a:cubicBezTo>
                  <a:pt x="5502" y="6609"/>
                  <a:pt x="5513" y="6621"/>
                  <a:pt x="5513" y="6632"/>
                </a:cubicBezTo>
                <a:lnTo>
                  <a:pt x="5513" y="6668"/>
                </a:lnTo>
                <a:cubicBezTo>
                  <a:pt x="5513" y="6680"/>
                  <a:pt x="5513" y="6692"/>
                  <a:pt x="5537" y="6704"/>
                </a:cubicBezTo>
                <a:lnTo>
                  <a:pt x="5537" y="6740"/>
                </a:lnTo>
                <a:cubicBezTo>
                  <a:pt x="5537" y="6751"/>
                  <a:pt x="5549" y="6787"/>
                  <a:pt x="5549" y="6799"/>
                </a:cubicBezTo>
                <a:cubicBezTo>
                  <a:pt x="5549" y="6811"/>
                  <a:pt x="5561" y="6847"/>
                  <a:pt x="5561" y="6859"/>
                </a:cubicBezTo>
                <a:lnTo>
                  <a:pt x="5561" y="6882"/>
                </a:lnTo>
                <a:lnTo>
                  <a:pt x="5561" y="6930"/>
                </a:lnTo>
                <a:lnTo>
                  <a:pt x="5561" y="6942"/>
                </a:lnTo>
                <a:lnTo>
                  <a:pt x="5561" y="6966"/>
                </a:lnTo>
                <a:lnTo>
                  <a:pt x="5561" y="7002"/>
                </a:lnTo>
                <a:lnTo>
                  <a:pt x="5561" y="7037"/>
                </a:lnTo>
                <a:lnTo>
                  <a:pt x="5561" y="7085"/>
                </a:lnTo>
                <a:lnTo>
                  <a:pt x="5561" y="7109"/>
                </a:lnTo>
                <a:lnTo>
                  <a:pt x="5561" y="7156"/>
                </a:lnTo>
                <a:lnTo>
                  <a:pt x="5561" y="7180"/>
                </a:lnTo>
                <a:lnTo>
                  <a:pt x="5561" y="7216"/>
                </a:lnTo>
                <a:lnTo>
                  <a:pt x="5561" y="7240"/>
                </a:lnTo>
                <a:lnTo>
                  <a:pt x="5561" y="7287"/>
                </a:lnTo>
                <a:lnTo>
                  <a:pt x="5561" y="7299"/>
                </a:lnTo>
                <a:lnTo>
                  <a:pt x="5561" y="7335"/>
                </a:lnTo>
                <a:lnTo>
                  <a:pt x="5561" y="7359"/>
                </a:lnTo>
                <a:lnTo>
                  <a:pt x="5561" y="7383"/>
                </a:lnTo>
                <a:lnTo>
                  <a:pt x="5561" y="7394"/>
                </a:lnTo>
                <a:lnTo>
                  <a:pt x="5561" y="7454"/>
                </a:lnTo>
                <a:lnTo>
                  <a:pt x="5561" y="7466"/>
                </a:lnTo>
                <a:cubicBezTo>
                  <a:pt x="5537" y="8133"/>
                  <a:pt x="5252" y="8728"/>
                  <a:pt x="4823" y="9180"/>
                </a:cubicBezTo>
                <a:cubicBezTo>
                  <a:pt x="4644" y="8835"/>
                  <a:pt x="4323" y="8704"/>
                  <a:pt x="4287" y="8692"/>
                </a:cubicBezTo>
                <a:lnTo>
                  <a:pt x="3513" y="8371"/>
                </a:lnTo>
                <a:lnTo>
                  <a:pt x="3513" y="8228"/>
                </a:lnTo>
                <a:cubicBezTo>
                  <a:pt x="3751" y="8109"/>
                  <a:pt x="3942" y="7894"/>
                  <a:pt x="4049" y="7633"/>
                </a:cubicBezTo>
                <a:lnTo>
                  <a:pt x="4085" y="7633"/>
                </a:lnTo>
                <a:cubicBezTo>
                  <a:pt x="4359" y="7633"/>
                  <a:pt x="4585" y="7406"/>
                  <a:pt x="4585" y="7109"/>
                </a:cubicBezTo>
                <a:cubicBezTo>
                  <a:pt x="4585" y="6906"/>
                  <a:pt x="4466" y="6704"/>
                  <a:pt x="4287" y="6632"/>
                </a:cubicBezTo>
                <a:lnTo>
                  <a:pt x="4287" y="6454"/>
                </a:lnTo>
                <a:cubicBezTo>
                  <a:pt x="4287" y="5680"/>
                  <a:pt x="3704" y="5061"/>
                  <a:pt x="2989" y="5061"/>
                </a:cubicBezTo>
                <a:lnTo>
                  <a:pt x="2894" y="5061"/>
                </a:lnTo>
                <a:cubicBezTo>
                  <a:pt x="2180" y="5061"/>
                  <a:pt x="1608" y="5680"/>
                  <a:pt x="1608" y="6454"/>
                </a:cubicBezTo>
                <a:lnTo>
                  <a:pt x="1608" y="6632"/>
                </a:lnTo>
                <a:cubicBezTo>
                  <a:pt x="1430" y="6704"/>
                  <a:pt x="1311" y="6906"/>
                  <a:pt x="1311" y="7109"/>
                </a:cubicBezTo>
                <a:cubicBezTo>
                  <a:pt x="1311" y="7394"/>
                  <a:pt x="1525" y="7633"/>
                  <a:pt x="1799" y="7633"/>
                </a:cubicBezTo>
                <a:cubicBezTo>
                  <a:pt x="1811" y="7633"/>
                  <a:pt x="1823" y="7633"/>
                  <a:pt x="1846" y="7621"/>
                </a:cubicBezTo>
                <a:cubicBezTo>
                  <a:pt x="1942" y="7883"/>
                  <a:pt x="2156" y="8109"/>
                  <a:pt x="2406" y="8228"/>
                </a:cubicBezTo>
                <a:lnTo>
                  <a:pt x="2406" y="8371"/>
                </a:lnTo>
                <a:lnTo>
                  <a:pt x="1620" y="8692"/>
                </a:lnTo>
                <a:cubicBezTo>
                  <a:pt x="1572" y="8704"/>
                  <a:pt x="1251" y="8835"/>
                  <a:pt x="1084" y="9180"/>
                </a:cubicBezTo>
                <a:cubicBezTo>
                  <a:pt x="596" y="8668"/>
                  <a:pt x="299" y="7978"/>
                  <a:pt x="334" y="7216"/>
                </a:cubicBezTo>
                <a:lnTo>
                  <a:pt x="334" y="7204"/>
                </a:lnTo>
                <a:lnTo>
                  <a:pt x="334" y="7156"/>
                </a:lnTo>
                <a:lnTo>
                  <a:pt x="334" y="7144"/>
                </a:lnTo>
                <a:lnTo>
                  <a:pt x="334" y="7121"/>
                </a:lnTo>
                <a:lnTo>
                  <a:pt x="334" y="7097"/>
                </a:lnTo>
                <a:lnTo>
                  <a:pt x="334" y="7085"/>
                </a:lnTo>
                <a:lnTo>
                  <a:pt x="334" y="7061"/>
                </a:lnTo>
                <a:lnTo>
                  <a:pt x="334" y="7025"/>
                </a:lnTo>
                <a:lnTo>
                  <a:pt x="334" y="7002"/>
                </a:lnTo>
                <a:lnTo>
                  <a:pt x="334" y="6990"/>
                </a:lnTo>
                <a:lnTo>
                  <a:pt x="334" y="6942"/>
                </a:lnTo>
                <a:lnTo>
                  <a:pt x="334" y="6918"/>
                </a:lnTo>
                <a:lnTo>
                  <a:pt x="334" y="6871"/>
                </a:lnTo>
                <a:lnTo>
                  <a:pt x="334" y="6847"/>
                </a:lnTo>
                <a:cubicBezTo>
                  <a:pt x="334" y="6823"/>
                  <a:pt x="334" y="6811"/>
                  <a:pt x="358" y="6799"/>
                </a:cubicBezTo>
                <a:lnTo>
                  <a:pt x="358" y="6763"/>
                </a:lnTo>
                <a:cubicBezTo>
                  <a:pt x="358" y="6751"/>
                  <a:pt x="358" y="6740"/>
                  <a:pt x="370" y="6740"/>
                </a:cubicBezTo>
                <a:lnTo>
                  <a:pt x="370" y="6728"/>
                </a:lnTo>
                <a:lnTo>
                  <a:pt x="370" y="6704"/>
                </a:lnTo>
                <a:cubicBezTo>
                  <a:pt x="370" y="6692"/>
                  <a:pt x="370" y="6680"/>
                  <a:pt x="382" y="6668"/>
                </a:cubicBezTo>
                <a:lnTo>
                  <a:pt x="382" y="6644"/>
                </a:lnTo>
                <a:lnTo>
                  <a:pt x="382" y="6632"/>
                </a:lnTo>
                <a:cubicBezTo>
                  <a:pt x="382" y="6621"/>
                  <a:pt x="394" y="6585"/>
                  <a:pt x="394" y="6573"/>
                </a:cubicBezTo>
                <a:cubicBezTo>
                  <a:pt x="394" y="6561"/>
                  <a:pt x="406" y="6525"/>
                  <a:pt x="406" y="6513"/>
                </a:cubicBezTo>
                <a:lnTo>
                  <a:pt x="406" y="6501"/>
                </a:lnTo>
                <a:cubicBezTo>
                  <a:pt x="406" y="6490"/>
                  <a:pt x="429" y="6466"/>
                  <a:pt x="429" y="6454"/>
                </a:cubicBezTo>
                <a:cubicBezTo>
                  <a:pt x="429" y="6442"/>
                  <a:pt x="429" y="6442"/>
                  <a:pt x="441" y="6430"/>
                </a:cubicBezTo>
                <a:cubicBezTo>
                  <a:pt x="441" y="6406"/>
                  <a:pt x="453" y="6394"/>
                  <a:pt x="453" y="6382"/>
                </a:cubicBezTo>
                <a:cubicBezTo>
                  <a:pt x="453" y="6370"/>
                  <a:pt x="453" y="6370"/>
                  <a:pt x="465" y="6347"/>
                </a:cubicBezTo>
                <a:cubicBezTo>
                  <a:pt x="465" y="6335"/>
                  <a:pt x="489" y="6323"/>
                  <a:pt x="489" y="6311"/>
                </a:cubicBezTo>
                <a:cubicBezTo>
                  <a:pt x="489" y="6311"/>
                  <a:pt x="489" y="6287"/>
                  <a:pt x="501" y="6275"/>
                </a:cubicBezTo>
                <a:cubicBezTo>
                  <a:pt x="501" y="6263"/>
                  <a:pt x="513" y="6251"/>
                  <a:pt x="513" y="6228"/>
                </a:cubicBezTo>
                <a:cubicBezTo>
                  <a:pt x="513" y="6216"/>
                  <a:pt x="513" y="6216"/>
                  <a:pt x="525" y="6204"/>
                </a:cubicBezTo>
                <a:cubicBezTo>
                  <a:pt x="525" y="6192"/>
                  <a:pt x="549" y="6168"/>
                  <a:pt x="549" y="6156"/>
                </a:cubicBezTo>
                <a:lnTo>
                  <a:pt x="560" y="6144"/>
                </a:lnTo>
                <a:cubicBezTo>
                  <a:pt x="560" y="6132"/>
                  <a:pt x="572" y="6109"/>
                  <a:pt x="572" y="6097"/>
                </a:cubicBezTo>
                <a:lnTo>
                  <a:pt x="572" y="6085"/>
                </a:lnTo>
                <a:cubicBezTo>
                  <a:pt x="691" y="5859"/>
                  <a:pt x="858" y="5656"/>
                  <a:pt x="1037" y="5454"/>
                </a:cubicBezTo>
                <a:lnTo>
                  <a:pt x="1049" y="5442"/>
                </a:lnTo>
                <a:lnTo>
                  <a:pt x="1061" y="5430"/>
                </a:lnTo>
                <a:lnTo>
                  <a:pt x="1084" y="5418"/>
                </a:lnTo>
                <a:lnTo>
                  <a:pt x="1096" y="5394"/>
                </a:lnTo>
                <a:lnTo>
                  <a:pt x="1108" y="5382"/>
                </a:lnTo>
                <a:lnTo>
                  <a:pt x="1120" y="5370"/>
                </a:lnTo>
                <a:lnTo>
                  <a:pt x="1144" y="5358"/>
                </a:lnTo>
                <a:cubicBezTo>
                  <a:pt x="1156" y="5358"/>
                  <a:pt x="1156" y="5335"/>
                  <a:pt x="1168" y="5335"/>
                </a:cubicBezTo>
                <a:lnTo>
                  <a:pt x="1180" y="5323"/>
                </a:lnTo>
                <a:cubicBezTo>
                  <a:pt x="1203" y="5323"/>
                  <a:pt x="1203" y="5311"/>
                  <a:pt x="1215" y="5311"/>
                </a:cubicBezTo>
                <a:cubicBezTo>
                  <a:pt x="1227" y="5311"/>
                  <a:pt x="1227" y="5299"/>
                  <a:pt x="1239" y="5299"/>
                </a:cubicBezTo>
                <a:cubicBezTo>
                  <a:pt x="1263" y="5299"/>
                  <a:pt x="1263" y="5275"/>
                  <a:pt x="1275" y="5275"/>
                </a:cubicBezTo>
                <a:cubicBezTo>
                  <a:pt x="1287" y="5275"/>
                  <a:pt x="1287" y="5263"/>
                  <a:pt x="1299" y="5263"/>
                </a:cubicBezTo>
                <a:cubicBezTo>
                  <a:pt x="1322" y="5263"/>
                  <a:pt x="1322" y="5251"/>
                  <a:pt x="1334" y="5251"/>
                </a:cubicBezTo>
                <a:cubicBezTo>
                  <a:pt x="1346" y="5251"/>
                  <a:pt x="1346" y="5239"/>
                  <a:pt x="1358" y="5239"/>
                </a:cubicBezTo>
                <a:cubicBezTo>
                  <a:pt x="1382" y="5239"/>
                  <a:pt x="1382" y="5216"/>
                  <a:pt x="1394" y="5216"/>
                </a:cubicBezTo>
                <a:cubicBezTo>
                  <a:pt x="1406" y="5216"/>
                  <a:pt x="1406" y="5204"/>
                  <a:pt x="1418" y="5204"/>
                </a:cubicBezTo>
                <a:cubicBezTo>
                  <a:pt x="1442" y="5204"/>
                  <a:pt x="1442" y="5192"/>
                  <a:pt x="1453" y="5192"/>
                </a:cubicBezTo>
                <a:cubicBezTo>
                  <a:pt x="1465" y="5192"/>
                  <a:pt x="1465" y="5180"/>
                  <a:pt x="1477" y="5180"/>
                </a:cubicBezTo>
                <a:cubicBezTo>
                  <a:pt x="1501" y="5180"/>
                  <a:pt x="1501" y="5156"/>
                  <a:pt x="1513" y="5156"/>
                </a:cubicBezTo>
                <a:cubicBezTo>
                  <a:pt x="1525" y="5156"/>
                  <a:pt x="1525" y="5144"/>
                  <a:pt x="1537" y="5144"/>
                </a:cubicBezTo>
                <a:cubicBezTo>
                  <a:pt x="1561" y="5144"/>
                  <a:pt x="1561" y="5132"/>
                  <a:pt x="1572" y="5132"/>
                </a:cubicBezTo>
                <a:cubicBezTo>
                  <a:pt x="1584" y="5132"/>
                  <a:pt x="1584" y="5120"/>
                  <a:pt x="1596" y="5120"/>
                </a:cubicBezTo>
                <a:cubicBezTo>
                  <a:pt x="1620" y="5120"/>
                  <a:pt x="1620" y="5097"/>
                  <a:pt x="1632" y="5097"/>
                </a:cubicBezTo>
                <a:cubicBezTo>
                  <a:pt x="1644" y="5097"/>
                  <a:pt x="1644" y="5085"/>
                  <a:pt x="1656" y="5085"/>
                </a:cubicBezTo>
                <a:cubicBezTo>
                  <a:pt x="1680" y="5085"/>
                  <a:pt x="1680" y="5073"/>
                  <a:pt x="1692" y="5073"/>
                </a:cubicBezTo>
                <a:lnTo>
                  <a:pt x="1703" y="5073"/>
                </a:lnTo>
                <a:cubicBezTo>
                  <a:pt x="1715" y="5073"/>
                  <a:pt x="1715" y="5061"/>
                  <a:pt x="1739" y="5061"/>
                </a:cubicBezTo>
                <a:cubicBezTo>
                  <a:pt x="1739" y="5061"/>
                  <a:pt x="1751" y="5061"/>
                  <a:pt x="1751" y="5037"/>
                </a:cubicBezTo>
                <a:lnTo>
                  <a:pt x="1763" y="5025"/>
                </a:lnTo>
                <a:cubicBezTo>
                  <a:pt x="1763" y="5025"/>
                  <a:pt x="1775" y="5025"/>
                  <a:pt x="1775" y="5013"/>
                </a:cubicBezTo>
                <a:cubicBezTo>
                  <a:pt x="1799" y="5013"/>
                  <a:pt x="1799" y="5013"/>
                  <a:pt x="1811" y="5001"/>
                </a:cubicBezTo>
                <a:lnTo>
                  <a:pt x="1823" y="5001"/>
                </a:lnTo>
                <a:cubicBezTo>
                  <a:pt x="1823" y="5001"/>
                  <a:pt x="1834" y="5001"/>
                  <a:pt x="1834" y="4977"/>
                </a:cubicBezTo>
                <a:cubicBezTo>
                  <a:pt x="1858" y="4977"/>
                  <a:pt x="1858" y="4966"/>
                  <a:pt x="1870" y="4966"/>
                </a:cubicBezTo>
                <a:cubicBezTo>
                  <a:pt x="1882" y="4966"/>
                  <a:pt x="1894" y="4954"/>
                  <a:pt x="1918" y="4954"/>
                </a:cubicBezTo>
                <a:cubicBezTo>
                  <a:pt x="1930" y="4954"/>
                  <a:pt x="1942" y="4942"/>
                  <a:pt x="1953" y="4942"/>
                </a:cubicBezTo>
                <a:lnTo>
                  <a:pt x="1977" y="4942"/>
                </a:lnTo>
                <a:lnTo>
                  <a:pt x="1989" y="4918"/>
                </a:lnTo>
                <a:cubicBezTo>
                  <a:pt x="2001" y="4918"/>
                  <a:pt x="2001" y="4918"/>
                  <a:pt x="2013" y="4906"/>
                </a:cubicBezTo>
                <a:cubicBezTo>
                  <a:pt x="2013" y="4906"/>
                  <a:pt x="2037" y="4906"/>
                  <a:pt x="2037" y="4894"/>
                </a:cubicBezTo>
                <a:lnTo>
                  <a:pt x="2049" y="4894"/>
                </a:lnTo>
                <a:cubicBezTo>
                  <a:pt x="2061" y="4894"/>
                  <a:pt x="2061" y="4894"/>
                  <a:pt x="2073" y="4882"/>
                </a:cubicBezTo>
                <a:lnTo>
                  <a:pt x="2108" y="4882"/>
                </a:lnTo>
                <a:cubicBezTo>
                  <a:pt x="2120" y="4882"/>
                  <a:pt x="2120" y="4882"/>
                  <a:pt x="2132" y="4858"/>
                </a:cubicBezTo>
                <a:lnTo>
                  <a:pt x="2168" y="4846"/>
                </a:lnTo>
                <a:cubicBezTo>
                  <a:pt x="2180" y="4858"/>
                  <a:pt x="2215" y="4858"/>
                  <a:pt x="2227" y="4858"/>
                </a:cubicBezTo>
                <a:cubicBezTo>
                  <a:pt x="2275" y="4858"/>
                  <a:pt x="2311" y="4835"/>
                  <a:pt x="2346" y="4799"/>
                </a:cubicBezTo>
                <a:lnTo>
                  <a:pt x="3442" y="4799"/>
                </a:lnTo>
                <a:cubicBezTo>
                  <a:pt x="3466" y="4799"/>
                  <a:pt x="3477" y="4799"/>
                  <a:pt x="3477" y="4823"/>
                </a:cubicBezTo>
                <a:cubicBezTo>
                  <a:pt x="3489" y="4823"/>
                  <a:pt x="3489" y="4823"/>
                  <a:pt x="3501" y="4835"/>
                </a:cubicBezTo>
                <a:cubicBezTo>
                  <a:pt x="3525" y="4835"/>
                  <a:pt x="3537" y="4835"/>
                  <a:pt x="3537" y="4846"/>
                </a:cubicBezTo>
                <a:cubicBezTo>
                  <a:pt x="3549" y="4846"/>
                  <a:pt x="3549" y="4846"/>
                  <a:pt x="3561" y="4858"/>
                </a:cubicBezTo>
                <a:cubicBezTo>
                  <a:pt x="3585" y="4858"/>
                  <a:pt x="3597" y="4858"/>
                  <a:pt x="3597" y="4882"/>
                </a:cubicBezTo>
                <a:cubicBezTo>
                  <a:pt x="3608" y="4882"/>
                  <a:pt x="3608" y="4882"/>
                  <a:pt x="3620" y="4894"/>
                </a:cubicBezTo>
                <a:cubicBezTo>
                  <a:pt x="3644" y="4894"/>
                  <a:pt x="3644" y="4894"/>
                  <a:pt x="3656" y="4906"/>
                </a:cubicBezTo>
                <a:cubicBezTo>
                  <a:pt x="3668" y="4906"/>
                  <a:pt x="3668" y="4906"/>
                  <a:pt x="3680" y="4918"/>
                </a:cubicBezTo>
                <a:cubicBezTo>
                  <a:pt x="3704" y="4918"/>
                  <a:pt x="3704" y="4942"/>
                  <a:pt x="3716" y="4942"/>
                </a:cubicBezTo>
                <a:cubicBezTo>
                  <a:pt x="3728" y="4942"/>
                  <a:pt x="3728" y="4942"/>
                  <a:pt x="3739" y="4954"/>
                </a:cubicBezTo>
                <a:cubicBezTo>
                  <a:pt x="3763" y="4954"/>
                  <a:pt x="3763" y="4966"/>
                  <a:pt x="3775" y="4966"/>
                </a:cubicBezTo>
                <a:lnTo>
                  <a:pt x="3787" y="4966"/>
                </a:lnTo>
                <a:cubicBezTo>
                  <a:pt x="3787" y="4966"/>
                  <a:pt x="3799" y="4966"/>
                  <a:pt x="3799" y="4977"/>
                </a:cubicBezTo>
                <a:cubicBezTo>
                  <a:pt x="3823" y="4977"/>
                  <a:pt x="3823" y="4977"/>
                  <a:pt x="3835" y="5001"/>
                </a:cubicBezTo>
                <a:lnTo>
                  <a:pt x="3847" y="5013"/>
                </a:lnTo>
                <a:cubicBezTo>
                  <a:pt x="3847" y="5013"/>
                  <a:pt x="3858" y="5013"/>
                  <a:pt x="3858" y="5025"/>
                </a:cubicBezTo>
                <a:cubicBezTo>
                  <a:pt x="3882" y="5025"/>
                  <a:pt x="3882" y="5037"/>
                  <a:pt x="3894" y="5037"/>
                </a:cubicBezTo>
                <a:lnTo>
                  <a:pt x="3906" y="5037"/>
                </a:lnTo>
                <a:cubicBezTo>
                  <a:pt x="3906" y="5037"/>
                  <a:pt x="3918" y="5037"/>
                  <a:pt x="3918" y="5061"/>
                </a:cubicBezTo>
                <a:cubicBezTo>
                  <a:pt x="3942" y="5061"/>
                  <a:pt x="3942" y="5073"/>
                  <a:pt x="3954" y="5073"/>
                </a:cubicBezTo>
                <a:lnTo>
                  <a:pt x="3966" y="5085"/>
                </a:lnTo>
                <a:cubicBezTo>
                  <a:pt x="3966" y="5085"/>
                  <a:pt x="3978" y="5085"/>
                  <a:pt x="3978" y="5097"/>
                </a:cubicBezTo>
                <a:cubicBezTo>
                  <a:pt x="4001" y="5097"/>
                  <a:pt x="4001" y="5120"/>
                  <a:pt x="4013" y="5120"/>
                </a:cubicBezTo>
                <a:lnTo>
                  <a:pt x="4025" y="5132"/>
                </a:lnTo>
                <a:cubicBezTo>
                  <a:pt x="4025" y="5132"/>
                  <a:pt x="4037" y="5132"/>
                  <a:pt x="4037" y="5144"/>
                </a:cubicBezTo>
                <a:cubicBezTo>
                  <a:pt x="4061" y="5144"/>
                  <a:pt x="4073" y="5156"/>
                  <a:pt x="4085" y="5156"/>
                </a:cubicBezTo>
                <a:cubicBezTo>
                  <a:pt x="4097" y="5156"/>
                  <a:pt x="4120" y="5180"/>
                  <a:pt x="4132" y="5180"/>
                </a:cubicBezTo>
                <a:cubicBezTo>
                  <a:pt x="4144" y="5180"/>
                  <a:pt x="4144" y="5192"/>
                  <a:pt x="4156" y="5192"/>
                </a:cubicBezTo>
                <a:lnTo>
                  <a:pt x="4180" y="5204"/>
                </a:lnTo>
                <a:lnTo>
                  <a:pt x="4192" y="5216"/>
                </a:lnTo>
                <a:lnTo>
                  <a:pt x="4204" y="5239"/>
                </a:lnTo>
                <a:lnTo>
                  <a:pt x="4216" y="5251"/>
                </a:lnTo>
                <a:lnTo>
                  <a:pt x="4239" y="5263"/>
                </a:lnTo>
                <a:lnTo>
                  <a:pt x="4251" y="5275"/>
                </a:lnTo>
                <a:cubicBezTo>
                  <a:pt x="4263" y="5275"/>
                  <a:pt x="4263" y="5299"/>
                  <a:pt x="4275" y="5299"/>
                </a:cubicBezTo>
                <a:cubicBezTo>
                  <a:pt x="4299" y="5299"/>
                  <a:pt x="4299" y="5311"/>
                  <a:pt x="4311" y="5311"/>
                </a:cubicBezTo>
                <a:cubicBezTo>
                  <a:pt x="4323" y="5311"/>
                  <a:pt x="4323" y="5323"/>
                  <a:pt x="4335" y="5323"/>
                </a:cubicBezTo>
                <a:lnTo>
                  <a:pt x="4359" y="5323"/>
                </a:lnTo>
                <a:lnTo>
                  <a:pt x="4370" y="5335"/>
                </a:lnTo>
                <a:cubicBezTo>
                  <a:pt x="4382" y="5335"/>
                  <a:pt x="4382" y="5358"/>
                  <a:pt x="4394" y="5358"/>
                </a:cubicBezTo>
                <a:cubicBezTo>
                  <a:pt x="4418" y="5358"/>
                  <a:pt x="4418" y="5370"/>
                  <a:pt x="4430" y="5370"/>
                </a:cubicBezTo>
                <a:cubicBezTo>
                  <a:pt x="4442" y="5370"/>
                  <a:pt x="4442" y="5382"/>
                  <a:pt x="4454" y="5382"/>
                </a:cubicBezTo>
                <a:cubicBezTo>
                  <a:pt x="4478" y="5382"/>
                  <a:pt x="4478" y="5394"/>
                  <a:pt x="4490" y="5394"/>
                </a:cubicBezTo>
                <a:cubicBezTo>
                  <a:pt x="4501" y="5394"/>
                  <a:pt x="4501" y="5418"/>
                  <a:pt x="4513" y="5418"/>
                </a:cubicBezTo>
                <a:cubicBezTo>
                  <a:pt x="4537" y="5418"/>
                  <a:pt x="4537" y="5430"/>
                  <a:pt x="4549" y="5430"/>
                </a:cubicBezTo>
                <a:cubicBezTo>
                  <a:pt x="4561" y="5430"/>
                  <a:pt x="4561" y="5442"/>
                  <a:pt x="4573" y="5442"/>
                </a:cubicBezTo>
                <a:cubicBezTo>
                  <a:pt x="4597" y="5442"/>
                  <a:pt x="4597" y="5454"/>
                  <a:pt x="4609" y="5454"/>
                </a:cubicBezTo>
                <a:cubicBezTo>
                  <a:pt x="4620" y="5454"/>
                  <a:pt x="4620" y="5478"/>
                  <a:pt x="4632" y="5478"/>
                </a:cubicBezTo>
                <a:cubicBezTo>
                  <a:pt x="4656" y="5478"/>
                  <a:pt x="4656" y="5489"/>
                  <a:pt x="4668" y="5489"/>
                </a:cubicBezTo>
                <a:lnTo>
                  <a:pt x="4680" y="5501"/>
                </a:lnTo>
                <a:cubicBezTo>
                  <a:pt x="4692" y="5501"/>
                  <a:pt x="4692" y="5513"/>
                  <a:pt x="4716" y="5513"/>
                </a:cubicBezTo>
                <a:lnTo>
                  <a:pt x="4728" y="5537"/>
                </a:lnTo>
                <a:lnTo>
                  <a:pt x="4751" y="5561"/>
                </a:lnTo>
                <a:lnTo>
                  <a:pt x="4787" y="5597"/>
                </a:lnTo>
                <a:lnTo>
                  <a:pt x="4799" y="5608"/>
                </a:lnTo>
                <a:cubicBezTo>
                  <a:pt x="4832" y="5641"/>
                  <a:pt x="4879" y="5660"/>
                  <a:pt x="4925" y="5660"/>
                </a:cubicBezTo>
                <a:cubicBezTo>
                  <a:pt x="4962" y="5660"/>
                  <a:pt x="4998" y="5647"/>
                  <a:pt x="5025" y="5620"/>
                </a:cubicBezTo>
                <a:cubicBezTo>
                  <a:pt x="5085" y="5561"/>
                  <a:pt x="5097" y="5454"/>
                  <a:pt x="5037" y="5394"/>
                </a:cubicBezTo>
                <a:lnTo>
                  <a:pt x="5025" y="5382"/>
                </a:lnTo>
                <a:lnTo>
                  <a:pt x="4990" y="5358"/>
                </a:lnTo>
                <a:lnTo>
                  <a:pt x="4966" y="5323"/>
                </a:lnTo>
                <a:lnTo>
                  <a:pt x="4954" y="5311"/>
                </a:lnTo>
                <a:lnTo>
                  <a:pt x="4918" y="5275"/>
                </a:lnTo>
                <a:lnTo>
                  <a:pt x="4894" y="5251"/>
                </a:lnTo>
                <a:lnTo>
                  <a:pt x="4859" y="5216"/>
                </a:lnTo>
                <a:lnTo>
                  <a:pt x="4835" y="5192"/>
                </a:lnTo>
                <a:lnTo>
                  <a:pt x="4799" y="5156"/>
                </a:lnTo>
                <a:lnTo>
                  <a:pt x="4775" y="5132"/>
                </a:lnTo>
                <a:lnTo>
                  <a:pt x="4740" y="5097"/>
                </a:lnTo>
                <a:lnTo>
                  <a:pt x="4716" y="5073"/>
                </a:lnTo>
                <a:lnTo>
                  <a:pt x="4680" y="5037"/>
                </a:lnTo>
                <a:lnTo>
                  <a:pt x="4656" y="5013"/>
                </a:lnTo>
                <a:cubicBezTo>
                  <a:pt x="4632" y="5013"/>
                  <a:pt x="4632" y="5001"/>
                  <a:pt x="4620" y="5001"/>
                </a:cubicBezTo>
                <a:cubicBezTo>
                  <a:pt x="4609" y="5001"/>
                  <a:pt x="4609" y="4977"/>
                  <a:pt x="4597" y="4977"/>
                </a:cubicBezTo>
                <a:cubicBezTo>
                  <a:pt x="4573" y="4977"/>
                  <a:pt x="4573" y="4966"/>
                  <a:pt x="4561" y="4966"/>
                </a:cubicBezTo>
                <a:lnTo>
                  <a:pt x="4549" y="4966"/>
                </a:lnTo>
                <a:cubicBezTo>
                  <a:pt x="4537" y="4966"/>
                  <a:pt x="4537" y="4954"/>
                  <a:pt x="4513" y="4954"/>
                </a:cubicBezTo>
                <a:cubicBezTo>
                  <a:pt x="4501" y="4954"/>
                  <a:pt x="4501" y="4942"/>
                  <a:pt x="4490" y="4942"/>
                </a:cubicBezTo>
                <a:cubicBezTo>
                  <a:pt x="4478" y="4942"/>
                  <a:pt x="4478" y="4918"/>
                  <a:pt x="4454" y="4918"/>
                </a:cubicBezTo>
                <a:cubicBezTo>
                  <a:pt x="4442" y="4918"/>
                  <a:pt x="4442" y="4906"/>
                  <a:pt x="4430" y="4906"/>
                </a:cubicBezTo>
                <a:lnTo>
                  <a:pt x="4418" y="4894"/>
                </a:lnTo>
                <a:cubicBezTo>
                  <a:pt x="4394" y="4894"/>
                  <a:pt x="4394" y="4882"/>
                  <a:pt x="4382" y="4882"/>
                </a:cubicBezTo>
                <a:cubicBezTo>
                  <a:pt x="4370" y="4882"/>
                  <a:pt x="4370" y="4858"/>
                  <a:pt x="4359" y="4858"/>
                </a:cubicBezTo>
                <a:lnTo>
                  <a:pt x="4335" y="4846"/>
                </a:lnTo>
                <a:cubicBezTo>
                  <a:pt x="4323" y="4846"/>
                  <a:pt x="4323" y="4835"/>
                  <a:pt x="4311" y="4835"/>
                </a:cubicBezTo>
                <a:cubicBezTo>
                  <a:pt x="4299" y="4835"/>
                  <a:pt x="4299" y="4823"/>
                  <a:pt x="4275" y="4823"/>
                </a:cubicBezTo>
                <a:cubicBezTo>
                  <a:pt x="4263" y="4799"/>
                  <a:pt x="4251" y="4799"/>
                  <a:pt x="4239" y="4787"/>
                </a:cubicBezTo>
                <a:cubicBezTo>
                  <a:pt x="4216" y="4775"/>
                  <a:pt x="4204" y="4775"/>
                  <a:pt x="4192" y="4763"/>
                </a:cubicBezTo>
                <a:cubicBezTo>
                  <a:pt x="4192" y="4763"/>
                  <a:pt x="4180" y="4763"/>
                  <a:pt x="4180" y="4739"/>
                </a:cubicBezTo>
                <a:lnTo>
                  <a:pt x="4156" y="4727"/>
                </a:lnTo>
                <a:cubicBezTo>
                  <a:pt x="4144" y="4727"/>
                  <a:pt x="4144" y="4716"/>
                  <a:pt x="4132" y="4716"/>
                </a:cubicBezTo>
                <a:cubicBezTo>
                  <a:pt x="4132" y="4716"/>
                  <a:pt x="4120" y="4716"/>
                  <a:pt x="4120" y="4704"/>
                </a:cubicBezTo>
                <a:lnTo>
                  <a:pt x="4097" y="4680"/>
                </a:lnTo>
                <a:cubicBezTo>
                  <a:pt x="4085" y="4680"/>
                  <a:pt x="4085" y="4668"/>
                  <a:pt x="4073" y="4668"/>
                </a:cubicBezTo>
                <a:cubicBezTo>
                  <a:pt x="4061" y="4668"/>
                  <a:pt x="4061" y="4668"/>
                  <a:pt x="4037" y="4656"/>
                </a:cubicBezTo>
                <a:lnTo>
                  <a:pt x="4025" y="4656"/>
                </a:lnTo>
                <a:cubicBezTo>
                  <a:pt x="4013" y="4656"/>
                  <a:pt x="4013" y="4644"/>
                  <a:pt x="4001" y="4644"/>
                </a:cubicBezTo>
                <a:cubicBezTo>
                  <a:pt x="3978" y="4644"/>
                  <a:pt x="3978" y="4644"/>
                  <a:pt x="3966" y="4620"/>
                </a:cubicBezTo>
                <a:lnTo>
                  <a:pt x="3954" y="4608"/>
                </a:lnTo>
                <a:cubicBezTo>
                  <a:pt x="3942" y="4608"/>
                  <a:pt x="3942" y="4608"/>
                  <a:pt x="3918" y="4596"/>
                </a:cubicBezTo>
                <a:cubicBezTo>
                  <a:pt x="3906" y="4596"/>
                  <a:pt x="3906" y="4596"/>
                  <a:pt x="3894" y="4585"/>
                </a:cubicBezTo>
                <a:lnTo>
                  <a:pt x="3882" y="4585"/>
                </a:lnTo>
                <a:cubicBezTo>
                  <a:pt x="3858" y="4585"/>
                  <a:pt x="3847" y="4561"/>
                  <a:pt x="3847" y="4561"/>
                </a:cubicBezTo>
                <a:cubicBezTo>
                  <a:pt x="3835" y="4561"/>
                  <a:pt x="3823" y="4549"/>
                  <a:pt x="3823" y="4549"/>
                </a:cubicBezTo>
                <a:cubicBezTo>
                  <a:pt x="3799" y="4549"/>
                  <a:pt x="3787" y="4537"/>
                  <a:pt x="3787" y="4537"/>
                </a:cubicBezTo>
                <a:cubicBezTo>
                  <a:pt x="3775" y="4537"/>
                  <a:pt x="3763" y="4537"/>
                  <a:pt x="3763" y="4525"/>
                </a:cubicBezTo>
                <a:cubicBezTo>
                  <a:pt x="3739" y="4525"/>
                  <a:pt x="3728" y="4501"/>
                  <a:pt x="3716" y="4501"/>
                </a:cubicBezTo>
                <a:cubicBezTo>
                  <a:pt x="3704" y="4501"/>
                  <a:pt x="3680" y="4501"/>
                  <a:pt x="3680" y="4489"/>
                </a:cubicBezTo>
                <a:cubicBezTo>
                  <a:pt x="3668" y="4489"/>
                  <a:pt x="3656" y="4489"/>
                  <a:pt x="3644" y="4477"/>
                </a:cubicBezTo>
                <a:cubicBezTo>
                  <a:pt x="3620" y="4477"/>
                  <a:pt x="3608" y="4477"/>
                  <a:pt x="3608" y="4465"/>
                </a:cubicBezTo>
                <a:cubicBezTo>
                  <a:pt x="3597" y="4465"/>
                  <a:pt x="3585" y="4465"/>
                  <a:pt x="3561" y="4442"/>
                </a:cubicBezTo>
                <a:cubicBezTo>
                  <a:pt x="3549" y="4442"/>
                  <a:pt x="3549" y="4442"/>
                  <a:pt x="3537" y="4430"/>
                </a:cubicBezTo>
                <a:cubicBezTo>
                  <a:pt x="3525" y="4430"/>
                  <a:pt x="3501" y="4430"/>
                  <a:pt x="3489" y="4418"/>
                </a:cubicBezTo>
                <a:cubicBezTo>
                  <a:pt x="3477" y="4418"/>
                  <a:pt x="3466" y="4418"/>
                  <a:pt x="3466" y="4406"/>
                </a:cubicBezTo>
                <a:cubicBezTo>
                  <a:pt x="3442" y="4406"/>
                  <a:pt x="3430" y="4406"/>
                  <a:pt x="3418" y="4382"/>
                </a:cubicBezTo>
                <a:lnTo>
                  <a:pt x="2358" y="4382"/>
                </a:lnTo>
                <a:lnTo>
                  <a:pt x="2358" y="1334"/>
                </a:lnTo>
                <a:close/>
                <a:moveTo>
                  <a:pt x="3418" y="8621"/>
                </a:moveTo>
                <a:lnTo>
                  <a:pt x="4144" y="8918"/>
                </a:lnTo>
                <a:lnTo>
                  <a:pt x="4168" y="8918"/>
                </a:lnTo>
                <a:cubicBezTo>
                  <a:pt x="4180" y="8918"/>
                  <a:pt x="4442" y="9014"/>
                  <a:pt x="4561" y="9335"/>
                </a:cubicBezTo>
                <a:cubicBezTo>
                  <a:pt x="4180" y="9609"/>
                  <a:pt x="3751" y="9811"/>
                  <a:pt x="3275" y="9883"/>
                </a:cubicBezTo>
                <a:lnTo>
                  <a:pt x="2811" y="9883"/>
                </a:lnTo>
                <a:cubicBezTo>
                  <a:pt x="2775" y="9883"/>
                  <a:pt x="2751" y="9883"/>
                  <a:pt x="2739" y="9895"/>
                </a:cubicBezTo>
                <a:cubicBezTo>
                  <a:pt x="2180" y="9871"/>
                  <a:pt x="1680" y="9657"/>
                  <a:pt x="1275" y="9335"/>
                </a:cubicBezTo>
                <a:cubicBezTo>
                  <a:pt x="1275" y="9311"/>
                  <a:pt x="1287" y="9311"/>
                  <a:pt x="1287" y="9299"/>
                </a:cubicBezTo>
                <a:cubicBezTo>
                  <a:pt x="1406" y="9002"/>
                  <a:pt x="1668" y="8918"/>
                  <a:pt x="1680" y="8918"/>
                </a:cubicBezTo>
                <a:lnTo>
                  <a:pt x="1692" y="8918"/>
                </a:lnTo>
                <a:lnTo>
                  <a:pt x="2418" y="8633"/>
                </a:lnTo>
                <a:lnTo>
                  <a:pt x="2811" y="9002"/>
                </a:lnTo>
                <a:cubicBezTo>
                  <a:pt x="2835" y="9037"/>
                  <a:pt x="2882" y="9049"/>
                  <a:pt x="2930" y="9049"/>
                </a:cubicBezTo>
                <a:cubicBezTo>
                  <a:pt x="2977" y="9049"/>
                  <a:pt x="3013" y="9037"/>
                  <a:pt x="3049" y="9002"/>
                </a:cubicBezTo>
                <a:lnTo>
                  <a:pt x="3418" y="8621"/>
                </a:lnTo>
                <a:close/>
                <a:moveTo>
                  <a:pt x="3728" y="1"/>
                </a:moveTo>
                <a:cubicBezTo>
                  <a:pt x="3692" y="1"/>
                  <a:pt x="3644" y="13"/>
                  <a:pt x="3608" y="36"/>
                </a:cubicBezTo>
                <a:cubicBezTo>
                  <a:pt x="3585" y="72"/>
                  <a:pt x="3573" y="120"/>
                  <a:pt x="3573" y="155"/>
                </a:cubicBezTo>
                <a:lnTo>
                  <a:pt x="3573" y="1013"/>
                </a:lnTo>
                <a:lnTo>
                  <a:pt x="2275" y="1013"/>
                </a:lnTo>
                <a:cubicBezTo>
                  <a:pt x="2227" y="1013"/>
                  <a:pt x="2180" y="1025"/>
                  <a:pt x="2156" y="1048"/>
                </a:cubicBezTo>
                <a:cubicBezTo>
                  <a:pt x="2120" y="1084"/>
                  <a:pt x="2108" y="1132"/>
                  <a:pt x="2108" y="1167"/>
                </a:cubicBezTo>
                <a:lnTo>
                  <a:pt x="2120" y="4465"/>
                </a:lnTo>
                <a:lnTo>
                  <a:pt x="2084" y="4465"/>
                </a:lnTo>
                <a:cubicBezTo>
                  <a:pt x="2061" y="4465"/>
                  <a:pt x="2061" y="4465"/>
                  <a:pt x="2049" y="4477"/>
                </a:cubicBezTo>
                <a:lnTo>
                  <a:pt x="2001" y="4477"/>
                </a:lnTo>
                <a:cubicBezTo>
                  <a:pt x="1989" y="4477"/>
                  <a:pt x="1989" y="4477"/>
                  <a:pt x="1977" y="4489"/>
                </a:cubicBezTo>
                <a:lnTo>
                  <a:pt x="1965" y="4489"/>
                </a:lnTo>
                <a:cubicBezTo>
                  <a:pt x="1942" y="4489"/>
                  <a:pt x="1942" y="4489"/>
                  <a:pt x="1930" y="4513"/>
                </a:cubicBezTo>
                <a:cubicBezTo>
                  <a:pt x="1918" y="4513"/>
                  <a:pt x="1918" y="4513"/>
                  <a:pt x="1906" y="4525"/>
                </a:cubicBezTo>
                <a:lnTo>
                  <a:pt x="1882" y="4537"/>
                </a:lnTo>
                <a:cubicBezTo>
                  <a:pt x="1882" y="4537"/>
                  <a:pt x="1870" y="4537"/>
                  <a:pt x="1870" y="4549"/>
                </a:cubicBezTo>
                <a:cubicBezTo>
                  <a:pt x="1858" y="4549"/>
                  <a:pt x="1846" y="4573"/>
                  <a:pt x="1823" y="4573"/>
                </a:cubicBezTo>
                <a:cubicBezTo>
                  <a:pt x="1811" y="4573"/>
                  <a:pt x="1799" y="4585"/>
                  <a:pt x="1787" y="4585"/>
                </a:cubicBezTo>
                <a:cubicBezTo>
                  <a:pt x="1763" y="4585"/>
                  <a:pt x="1751" y="4596"/>
                  <a:pt x="1751" y="4596"/>
                </a:cubicBezTo>
                <a:cubicBezTo>
                  <a:pt x="1739" y="4596"/>
                  <a:pt x="1739" y="4608"/>
                  <a:pt x="1727" y="4608"/>
                </a:cubicBezTo>
                <a:lnTo>
                  <a:pt x="1703" y="4608"/>
                </a:lnTo>
                <a:cubicBezTo>
                  <a:pt x="1692" y="4608"/>
                  <a:pt x="1692" y="4632"/>
                  <a:pt x="1680" y="4632"/>
                </a:cubicBezTo>
                <a:cubicBezTo>
                  <a:pt x="1668" y="4632"/>
                  <a:pt x="1668" y="4644"/>
                  <a:pt x="1644" y="4644"/>
                </a:cubicBezTo>
                <a:lnTo>
                  <a:pt x="1632" y="4656"/>
                </a:lnTo>
                <a:cubicBezTo>
                  <a:pt x="1620" y="4656"/>
                  <a:pt x="1620" y="4668"/>
                  <a:pt x="1608" y="4668"/>
                </a:cubicBezTo>
                <a:cubicBezTo>
                  <a:pt x="1584" y="4668"/>
                  <a:pt x="1584" y="4692"/>
                  <a:pt x="1572" y="4692"/>
                </a:cubicBezTo>
                <a:cubicBezTo>
                  <a:pt x="1561" y="4692"/>
                  <a:pt x="1561" y="4704"/>
                  <a:pt x="1549" y="4704"/>
                </a:cubicBezTo>
                <a:cubicBezTo>
                  <a:pt x="1525" y="4704"/>
                  <a:pt x="1525" y="4716"/>
                  <a:pt x="1513" y="4716"/>
                </a:cubicBezTo>
                <a:cubicBezTo>
                  <a:pt x="1501" y="4716"/>
                  <a:pt x="1501" y="4727"/>
                  <a:pt x="1489" y="4727"/>
                </a:cubicBezTo>
                <a:cubicBezTo>
                  <a:pt x="1465" y="4727"/>
                  <a:pt x="1465" y="4751"/>
                  <a:pt x="1453" y="4751"/>
                </a:cubicBezTo>
                <a:cubicBezTo>
                  <a:pt x="1442" y="4751"/>
                  <a:pt x="1442" y="4763"/>
                  <a:pt x="1430" y="4763"/>
                </a:cubicBezTo>
                <a:cubicBezTo>
                  <a:pt x="1406" y="4763"/>
                  <a:pt x="1406" y="4775"/>
                  <a:pt x="1394" y="4775"/>
                </a:cubicBezTo>
                <a:cubicBezTo>
                  <a:pt x="1382" y="4775"/>
                  <a:pt x="1382" y="4787"/>
                  <a:pt x="1370" y="4787"/>
                </a:cubicBezTo>
                <a:cubicBezTo>
                  <a:pt x="1346" y="4787"/>
                  <a:pt x="1346" y="4811"/>
                  <a:pt x="1334" y="4811"/>
                </a:cubicBezTo>
                <a:cubicBezTo>
                  <a:pt x="1322" y="4811"/>
                  <a:pt x="1322" y="4823"/>
                  <a:pt x="1311" y="4823"/>
                </a:cubicBezTo>
                <a:cubicBezTo>
                  <a:pt x="1287" y="4823"/>
                  <a:pt x="1287" y="4835"/>
                  <a:pt x="1275" y="4835"/>
                </a:cubicBezTo>
                <a:cubicBezTo>
                  <a:pt x="1263" y="4835"/>
                  <a:pt x="1263" y="4846"/>
                  <a:pt x="1251" y="4846"/>
                </a:cubicBezTo>
                <a:cubicBezTo>
                  <a:pt x="1227" y="4846"/>
                  <a:pt x="1227" y="4870"/>
                  <a:pt x="1215" y="4870"/>
                </a:cubicBezTo>
                <a:cubicBezTo>
                  <a:pt x="1203" y="4870"/>
                  <a:pt x="1203" y="4882"/>
                  <a:pt x="1191" y="4882"/>
                </a:cubicBezTo>
                <a:cubicBezTo>
                  <a:pt x="1168" y="4882"/>
                  <a:pt x="1168" y="4894"/>
                  <a:pt x="1156" y="4894"/>
                </a:cubicBezTo>
                <a:lnTo>
                  <a:pt x="1132" y="4930"/>
                </a:lnTo>
                <a:lnTo>
                  <a:pt x="1096" y="4954"/>
                </a:lnTo>
                <a:lnTo>
                  <a:pt x="1072" y="4989"/>
                </a:lnTo>
                <a:lnTo>
                  <a:pt x="1049" y="5001"/>
                </a:lnTo>
                <a:lnTo>
                  <a:pt x="1025" y="5025"/>
                </a:lnTo>
                <a:lnTo>
                  <a:pt x="1013" y="5049"/>
                </a:lnTo>
                <a:cubicBezTo>
                  <a:pt x="989" y="5049"/>
                  <a:pt x="989" y="5061"/>
                  <a:pt x="977" y="5061"/>
                </a:cubicBezTo>
                <a:lnTo>
                  <a:pt x="965" y="5073"/>
                </a:lnTo>
                <a:lnTo>
                  <a:pt x="953" y="5085"/>
                </a:lnTo>
                <a:lnTo>
                  <a:pt x="918" y="5120"/>
                </a:lnTo>
                <a:lnTo>
                  <a:pt x="906" y="5132"/>
                </a:lnTo>
                <a:cubicBezTo>
                  <a:pt x="691" y="5347"/>
                  <a:pt x="513" y="5561"/>
                  <a:pt x="382" y="5823"/>
                </a:cubicBezTo>
                <a:lnTo>
                  <a:pt x="382" y="5835"/>
                </a:lnTo>
                <a:cubicBezTo>
                  <a:pt x="370" y="5847"/>
                  <a:pt x="370" y="5859"/>
                  <a:pt x="358" y="5882"/>
                </a:cubicBezTo>
                <a:lnTo>
                  <a:pt x="334" y="5906"/>
                </a:lnTo>
                <a:cubicBezTo>
                  <a:pt x="334" y="5918"/>
                  <a:pt x="322" y="5942"/>
                  <a:pt x="322" y="5954"/>
                </a:cubicBezTo>
                <a:cubicBezTo>
                  <a:pt x="322" y="5966"/>
                  <a:pt x="310" y="5966"/>
                  <a:pt x="310" y="5978"/>
                </a:cubicBezTo>
                <a:cubicBezTo>
                  <a:pt x="310" y="6001"/>
                  <a:pt x="299" y="6013"/>
                  <a:pt x="299" y="6025"/>
                </a:cubicBezTo>
                <a:cubicBezTo>
                  <a:pt x="299" y="6037"/>
                  <a:pt x="275" y="6037"/>
                  <a:pt x="275" y="6061"/>
                </a:cubicBezTo>
                <a:cubicBezTo>
                  <a:pt x="275" y="6073"/>
                  <a:pt x="263" y="6085"/>
                  <a:pt x="263" y="6097"/>
                </a:cubicBezTo>
                <a:cubicBezTo>
                  <a:pt x="263" y="6120"/>
                  <a:pt x="251" y="6120"/>
                  <a:pt x="251" y="6132"/>
                </a:cubicBezTo>
                <a:cubicBezTo>
                  <a:pt x="251" y="6144"/>
                  <a:pt x="239" y="6156"/>
                  <a:pt x="239" y="6180"/>
                </a:cubicBezTo>
                <a:cubicBezTo>
                  <a:pt x="239" y="6192"/>
                  <a:pt x="239" y="6192"/>
                  <a:pt x="215" y="6204"/>
                </a:cubicBezTo>
                <a:cubicBezTo>
                  <a:pt x="215" y="6216"/>
                  <a:pt x="203" y="6240"/>
                  <a:pt x="203" y="6251"/>
                </a:cubicBezTo>
                <a:lnTo>
                  <a:pt x="191" y="6275"/>
                </a:lnTo>
                <a:cubicBezTo>
                  <a:pt x="179" y="6311"/>
                  <a:pt x="179" y="6323"/>
                  <a:pt x="156" y="6359"/>
                </a:cubicBezTo>
                <a:cubicBezTo>
                  <a:pt x="156" y="6382"/>
                  <a:pt x="144" y="6394"/>
                  <a:pt x="144" y="6430"/>
                </a:cubicBezTo>
                <a:lnTo>
                  <a:pt x="144" y="6442"/>
                </a:lnTo>
                <a:lnTo>
                  <a:pt x="144" y="6454"/>
                </a:lnTo>
                <a:cubicBezTo>
                  <a:pt x="144" y="6478"/>
                  <a:pt x="132" y="6490"/>
                  <a:pt x="132" y="6501"/>
                </a:cubicBezTo>
                <a:lnTo>
                  <a:pt x="132" y="6513"/>
                </a:lnTo>
                <a:lnTo>
                  <a:pt x="132" y="6537"/>
                </a:lnTo>
                <a:cubicBezTo>
                  <a:pt x="132" y="6549"/>
                  <a:pt x="132" y="6561"/>
                  <a:pt x="120" y="6573"/>
                </a:cubicBezTo>
                <a:lnTo>
                  <a:pt x="120" y="6609"/>
                </a:lnTo>
                <a:cubicBezTo>
                  <a:pt x="120" y="6621"/>
                  <a:pt x="120" y="6632"/>
                  <a:pt x="96" y="6656"/>
                </a:cubicBezTo>
                <a:lnTo>
                  <a:pt x="96" y="6680"/>
                </a:lnTo>
                <a:cubicBezTo>
                  <a:pt x="96" y="6692"/>
                  <a:pt x="96" y="6716"/>
                  <a:pt x="84" y="6728"/>
                </a:cubicBezTo>
                <a:lnTo>
                  <a:pt x="84" y="6751"/>
                </a:lnTo>
                <a:lnTo>
                  <a:pt x="84" y="6799"/>
                </a:lnTo>
                <a:lnTo>
                  <a:pt x="84" y="6811"/>
                </a:lnTo>
                <a:lnTo>
                  <a:pt x="84" y="6847"/>
                </a:lnTo>
                <a:lnTo>
                  <a:pt x="84" y="6894"/>
                </a:lnTo>
                <a:lnTo>
                  <a:pt x="84" y="6906"/>
                </a:lnTo>
                <a:lnTo>
                  <a:pt x="84" y="6930"/>
                </a:lnTo>
                <a:lnTo>
                  <a:pt x="84" y="6966"/>
                </a:lnTo>
                <a:lnTo>
                  <a:pt x="84" y="6978"/>
                </a:lnTo>
                <a:lnTo>
                  <a:pt x="84" y="6990"/>
                </a:lnTo>
                <a:lnTo>
                  <a:pt x="84" y="7049"/>
                </a:lnTo>
                <a:lnTo>
                  <a:pt x="84" y="7073"/>
                </a:lnTo>
                <a:lnTo>
                  <a:pt x="84" y="7085"/>
                </a:lnTo>
                <a:cubicBezTo>
                  <a:pt x="1" y="8704"/>
                  <a:pt x="1263" y="10109"/>
                  <a:pt x="2882" y="10180"/>
                </a:cubicBezTo>
                <a:lnTo>
                  <a:pt x="3037" y="10180"/>
                </a:lnTo>
                <a:cubicBezTo>
                  <a:pt x="3168" y="10180"/>
                  <a:pt x="3287" y="10169"/>
                  <a:pt x="3418" y="10145"/>
                </a:cubicBezTo>
                <a:lnTo>
                  <a:pt x="8335" y="10145"/>
                </a:lnTo>
                <a:cubicBezTo>
                  <a:pt x="8419" y="10145"/>
                  <a:pt x="8490" y="10073"/>
                  <a:pt x="8490" y="9990"/>
                </a:cubicBezTo>
                <a:lnTo>
                  <a:pt x="8490" y="9133"/>
                </a:lnTo>
                <a:lnTo>
                  <a:pt x="9776" y="9133"/>
                </a:lnTo>
                <a:cubicBezTo>
                  <a:pt x="9859" y="9133"/>
                  <a:pt x="9943" y="9061"/>
                  <a:pt x="9943" y="8978"/>
                </a:cubicBezTo>
                <a:lnTo>
                  <a:pt x="9824" y="2072"/>
                </a:lnTo>
                <a:lnTo>
                  <a:pt x="9824" y="2037"/>
                </a:lnTo>
                <a:lnTo>
                  <a:pt x="9824" y="2025"/>
                </a:lnTo>
                <a:cubicBezTo>
                  <a:pt x="9824" y="2025"/>
                  <a:pt x="9824" y="2013"/>
                  <a:pt x="9800" y="2013"/>
                </a:cubicBezTo>
                <a:cubicBezTo>
                  <a:pt x="9800" y="2013"/>
                  <a:pt x="9800" y="1989"/>
                  <a:pt x="9788" y="1989"/>
                </a:cubicBezTo>
                <a:lnTo>
                  <a:pt x="9776" y="1977"/>
                </a:lnTo>
                <a:lnTo>
                  <a:pt x="7835" y="36"/>
                </a:lnTo>
                <a:lnTo>
                  <a:pt x="7823" y="24"/>
                </a:lnTo>
                <a:lnTo>
                  <a:pt x="7811" y="13"/>
                </a:lnTo>
                <a:cubicBezTo>
                  <a:pt x="7811" y="13"/>
                  <a:pt x="7799" y="13"/>
                  <a:pt x="77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2" name="Google Shape;8631;p57">
            <a:extLst>
              <a:ext uri="{FF2B5EF4-FFF2-40B4-BE49-F238E27FC236}">
                <a16:creationId xmlns:a16="http://schemas.microsoft.com/office/drawing/2014/main" id="{6ACD252A-B97D-C44C-92AA-F0FB7A09784C}"/>
              </a:ext>
            </a:extLst>
          </p:cNvPr>
          <p:cNvGrpSpPr/>
          <p:nvPr/>
        </p:nvGrpSpPr>
        <p:grpSpPr>
          <a:xfrm>
            <a:off x="8565439" y="3464618"/>
            <a:ext cx="371013" cy="220787"/>
            <a:chOff x="5318259" y="2982111"/>
            <a:chExt cx="371013" cy="220787"/>
          </a:xfrm>
          <a:solidFill>
            <a:schemeClr val="accent1"/>
          </a:solidFill>
        </p:grpSpPr>
        <p:sp>
          <p:nvSpPr>
            <p:cNvPr id="633" name="Google Shape;8632;p57">
              <a:extLst>
                <a:ext uri="{FF2B5EF4-FFF2-40B4-BE49-F238E27FC236}">
                  <a16:creationId xmlns:a16="http://schemas.microsoft.com/office/drawing/2014/main" id="{814F89F6-6C7E-984F-9D2E-70AEE7A90778}"/>
                </a:ext>
              </a:extLst>
            </p:cNvPr>
            <p:cNvSpPr/>
            <p:nvPr/>
          </p:nvSpPr>
          <p:spPr>
            <a:xfrm>
              <a:off x="5364123" y="3021546"/>
              <a:ext cx="58372" cy="18396"/>
            </a:xfrm>
            <a:custGeom>
              <a:avLst/>
              <a:gdLst/>
              <a:ahLst/>
              <a:cxnLst/>
              <a:rect l="l" t="t" r="r" b="b"/>
              <a:pathLst>
                <a:path w="1834" h="578" extrusionOk="0">
                  <a:moveTo>
                    <a:pt x="674" y="0"/>
                  </a:moveTo>
                  <a:cubicBezTo>
                    <a:pt x="513" y="0"/>
                    <a:pt x="335" y="16"/>
                    <a:pt x="143" y="54"/>
                  </a:cubicBezTo>
                  <a:cubicBezTo>
                    <a:pt x="60" y="66"/>
                    <a:pt x="0" y="149"/>
                    <a:pt x="0" y="220"/>
                  </a:cubicBezTo>
                  <a:lnTo>
                    <a:pt x="0" y="399"/>
                  </a:lnTo>
                  <a:cubicBezTo>
                    <a:pt x="0" y="482"/>
                    <a:pt x="72" y="566"/>
                    <a:pt x="167" y="566"/>
                  </a:cubicBezTo>
                  <a:cubicBezTo>
                    <a:pt x="250" y="566"/>
                    <a:pt x="334" y="482"/>
                    <a:pt x="334" y="399"/>
                  </a:cubicBezTo>
                  <a:lnTo>
                    <a:pt x="334" y="351"/>
                  </a:lnTo>
                  <a:cubicBezTo>
                    <a:pt x="453" y="332"/>
                    <a:pt x="564" y="324"/>
                    <a:pt x="666" y="324"/>
                  </a:cubicBezTo>
                  <a:cubicBezTo>
                    <a:pt x="878" y="324"/>
                    <a:pt x="1050" y="359"/>
                    <a:pt x="1179" y="399"/>
                  </a:cubicBezTo>
                  <a:cubicBezTo>
                    <a:pt x="1405" y="459"/>
                    <a:pt x="1536" y="530"/>
                    <a:pt x="1536" y="542"/>
                  </a:cubicBezTo>
                  <a:cubicBezTo>
                    <a:pt x="1560" y="566"/>
                    <a:pt x="1596" y="578"/>
                    <a:pt x="1619" y="578"/>
                  </a:cubicBezTo>
                  <a:cubicBezTo>
                    <a:pt x="1679" y="578"/>
                    <a:pt x="1727" y="542"/>
                    <a:pt x="1774" y="506"/>
                  </a:cubicBezTo>
                  <a:cubicBezTo>
                    <a:pt x="1834" y="423"/>
                    <a:pt x="1810" y="328"/>
                    <a:pt x="1727" y="256"/>
                  </a:cubicBezTo>
                  <a:cubicBezTo>
                    <a:pt x="1707" y="247"/>
                    <a:pt x="1322" y="0"/>
                    <a:pt x="6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8633;p57">
              <a:extLst>
                <a:ext uri="{FF2B5EF4-FFF2-40B4-BE49-F238E27FC236}">
                  <a16:creationId xmlns:a16="http://schemas.microsoft.com/office/drawing/2014/main" id="{BC3D8049-44AA-4746-97F9-03D568402975}"/>
                </a:ext>
              </a:extLst>
            </p:cNvPr>
            <p:cNvSpPr/>
            <p:nvPr/>
          </p:nvSpPr>
          <p:spPr>
            <a:xfrm>
              <a:off x="5346681" y="3151338"/>
              <a:ext cx="11012" cy="39052"/>
            </a:xfrm>
            <a:custGeom>
              <a:avLst/>
              <a:gdLst/>
              <a:ahLst/>
              <a:cxnLst/>
              <a:rect l="l" t="t" r="r" b="b"/>
              <a:pathLst>
                <a:path w="346" h="1227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1072"/>
                  </a:lnTo>
                  <a:cubicBezTo>
                    <a:pt x="0" y="1155"/>
                    <a:pt x="72" y="1226"/>
                    <a:pt x="167" y="1226"/>
                  </a:cubicBezTo>
                  <a:cubicBezTo>
                    <a:pt x="250" y="1226"/>
                    <a:pt x="322" y="1155"/>
                    <a:pt x="322" y="1072"/>
                  </a:cubicBezTo>
                  <a:lnTo>
                    <a:pt x="322" y="155"/>
                  </a:lnTo>
                  <a:cubicBezTo>
                    <a:pt x="346" y="71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8634;p57">
              <a:extLst>
                <a:ext uri="{FF2B5EF4-FFF2-40B4-BE49-F238E27FC236}">
                  <a16:creationId xmlns:a16="http://schemas.microsoft.com/office/drawing/2014/main" id="{F7301AA1-B4C4-CB46-B200-BEC3F499980C}"/>
                </a:ext>
              </a:extLst>
            </p:cNvPr>
            <p:cNvSpPr/>
            <p:nvPr/>
          </p:nvSpPr>
          <p:spPr>
            <a:xfrm>
              <a:off x="5318259" y="2988763"/>
              <a:ext cx="149717" cy="202773"/>
            </a:xfrm>
            <a:custGeom>
              <a:avLst/>
              <a:gdLst/>
              <a:ahLst/>
              <a:cxnLst/>
              <a:rect l="l" t="t" r="r" b="b"/>
              <a:pathLst>
                <a:path w="4704" h="6371" extrusionOk="0">
                  <a:moveTo>
                    <a:pt x="3620" y="322"/>
                  </a:moveTo>
                  <a:lnTo>
                    <a:pt x="3620" y="1179"/>
                  </a:lnTo>
                  <a:cubicBezTo>
                    <a:pt x="3620" y="1322"/>
                    <a:pt x="3584" y="1453"/>
                    <a:pt x="3513" y="1596"/>
                  </a:cubicBezTo>
                  <a:lnTo>
                    <a:pt x="3441" y="1727"/>
                  </a:lnTo>
                  <a:cubicBezTo>
                    <a:pt x="3418" y="1750"/>
                    <a:pt x="3418" y="1774"/>
                    <a:pt x="3418" y="1798"/>
                  </a:cubicBezTo>
                  <a:lnTo>
                    <a:pt x="3418" y="2167"/>
                  </a:lnTo>
                  <a:cubicBezTo>
                    <a:pt x="3453" y="2465"/>
                    <a:pt x="3334" y="2751"/>
                    <a:pt x="3108" y="2965"/>
                  </a:cubicBezTo>
                  <a:cubicBezTo>
                    <a:pt x="2892" y="3158"/>
                    <a:pt x="2633" y="3275"/>
                    <a:pt x="2351" y="3275"/>
                  </a:cubicBezTo>
                  <a:cubicBezTo>
                    <a:pt x="2338" y="3275"/>
                    <a:pt x="2324" y="3275"/>
                    <a:pt x="2310" y="3274"/>
                  </a:cubicBezTo>
                  <a:cubicBezTo>
                    <a:pt x="1715" y="3263"/>
                    <a:pt x="1239" y="2739"/>
                    <a:pt x="1239" y="2108"/>
                  </a:cubicBezTo>
                  <a:lnTo>
                    <a:pt x="1239" y="1798"/>
                  </a:lnTo>
                  <a:cubicBezTo>
                    <a:pt x="1239" y="1774"/>
                    <a:pt x="1239" y="1739"/>
                    <a:pt x="1215" y="1727"/>
                  </a:cubicBezTo>
                  <a:lnTo>
                    <a:pt x="1143" y="1596"/>
                  </a:lnTo>
                  <a:cubicBezTo>
                    <a:pt x="1084" y="1453"/>
                    <a:pt x="1036" y="1322"/>
                    <a:pt x="1036" y="1179"/>
                  </a:cubicBezTo>
                  <a:cubicBezTo>
                    <a:pt x="1036" y="715"/>
                    <a:pt x="1429" y="322"/>
                    <a:pt x="1894" y="322"/>
                  </a:cubicBezTo>
                  <a:close/>
                  <a:moveTo>
                    <a:pt x="2906" y="3513"/>
                  </a:moveTo>
                  <a:lnTo>
                    <a:pt x="2906" y="3751"/>
                  </a:lnTo>
                  <a:cubicBezTo>
                    <a:pt x="2906" y="3798"/>
                    <a:pt x="2918" y="3858"/>
                    <a:pt x="2918" y="3894"/>
                  </a:cubicBezTo>
                  <a:lnTo>
                    <a:pt x="2334" y="4334"/>
                  </a:lnTo>
                  <a:lnTo>
                    <a:pt x="1763" y="3894"/>
                  </a:lnTo>
                  <a:cubicBezTo>
                    <a:pt x="1775" y="3858"/>
                    <a:pt x="1775" y="3798"/>
                    <a:pt x="1775" y="3751"/>
                  </a:cubicBezTo>
                  <a:lnTo>
                    <a:pt x="1775" y="3513"/>
                  </a:lnTo>
                  <a:cubicBezTo>
                    <a:pt x="1929" y="3584"/>
                    <a:pt x="2096" y="3632"/>
                    <a:pt x="2286" y="3632"/>
                  </a:cubicBezTo>
                  <a:lnTo>
                    <a:pt x="2334" y="3632"/>
                  </a:lnTo>
                  <a:cubicBezTo>
                    <a:pt x="2525" y="3632"/>
                    <a:pt x="2727" y="3584"/>
                    <a:pt x="2906" y="3513"/>
                  </a:cubicBezTo>
                  <a:close/>
                  <a:moveTo>
                    <a:pt x="1905" y="0"/>
                  </a:moveTo>
                  <a:cubicBezTo>
                    <a:pt x="1251" y="0"/>
                    <a:pt x="715" y="536"/>
                    <a:pt x="715" y="1191"/>
                  </a:cubicBezTo>
                  <a:cubicBezTo>
                    <a:pt x="715" y="1381"/>
                    <a:pt x="762" y="1572"/>
                    <a:pt x="846" y="1750"/>
                  </a:cubicBezTo>
                  <a:lnTo>
                    <a:pt x="893" y="1858"/>
                  </a:lnTo>
                  <a:lnTo>
                    <a:pt x="893" y="2120"/>
                  </a:lnTo>
                  <a:cubicBezTo>
                    <a:pt x="893" y="2596"/>
                    <a:pt x="1108" y="3013"/>
                    <a:pt x="1441" y="3298"/>
                  </a:cubicBezTo>
                  <a:lnTo>
                    <a:pt x="1441" y="3763"/>
                  </a:lnTo>
                  <a:cubicBezTo>
                    <a:pt x="1441" y="3834"/>
                    <a:pt x="1405" y="3906"/>
                    <a:pt x="1322" y="3941"/>
                  </a:cubicBezTo>
                  <a:lnTo>
                    <a:pt x="465" y="4263"/>
                  </a:lnTo>
                  <a:cubicBezTo>
                    <a:pt x="179" y="4370"/>
                    <a:pt x="0" y="4644"/>
                    <a:pt x="0" y="4941"/>
                  </a:cubicBezTo>
                  <a:lnTo>
                    <a:pt x="0" y="6203"/>
                  </a:lnTo>
                  <a:cubicBezTo>
                    <a:pt x="0" y="6299"/>
                    <a:pt x="72" y="6370"/>
                    <a:pt x="167" y="6370"/>
                  </a:cubicBezTo>
                  <a:cubicBezTo>
                    <a:pt x="251" y="6370"/>
                    <a:pt x="334" y="6299"/>
                    <a:pt x="334" y="6203"/>
                  </a:cubicBezTo>
                  <a:lnTo>
                    <a:pt x="334" y="4941"/>
                  </a:lnTo>
                  <a:cubicBezTo>
                    <a:pt x="334" y="4775"/>
                    <a:pt x="429" y="4644"/>
                    <a:pt x="572" y="4584"/>
                  </a:cubicBezTo>
                  <a:lnTo>
                    <a:pt x="1429" y="4251"/>
                  </a:lnTo>
                  <a:cubicBezTo>
                    <a:pt x="1477" y="4239"/>
                    <a:pt x="1513" y="4215"/>
                    <a:pt x="1560" y="4179"/>
                  </a:cubicBezTo>
                  <a:lnTo>
                    <a:pt x="2179" y="4644"/>
                  </a:lnTo>
                  <a:lnTo>
                    <a:pt x="2179" y="6203"/>
                  </a:lnTo>
                  <a:cubicBezTo>
                    <a:pt x="2179" y="6299"/>
                    <a:pt x="2251" y="6370"/>
                    <a:pt x="2334" y="6370"/>
                  </a:cubicBezTo>
                  <a:cubicBezTo>
                    <a:pt x="2429" y="6370"/>
                    <a:pt x="2501" y="6299"/>
                    <a:pt x="2501" y="6203"/>
                  </a:cubicBezTo>
                  <a:lnTo>
                    <a:pt x="2501" y="4644"/>
                  </a:lnTo>
                  <a:lnTo>
                    <a:pt x="3108" y="4179"/>
                  </a:lnTo>
                  <a:cubicBezTo>
                    <a:pt x="3156" y="4215"/>
                    <a:pt x="3203" y="4239"/>
                    <a:pt x="3239" y="4251"/>
                  </a:cubicBezTo>
                  <a:lnTo>
                    <a:pt x="4108" y="4584"/>
                  </a:lnTo>
                  <a:cubicBezTo>
                    <a:pt x="4251" y="4644"/>
                    <a:pt x="4346" y="4775"/>
                    <a:pt x="4346" y="4941"/>
                  </a:cubicBezTo>
                  <a:cubicBezTo>
                    <a:pt x="4346" y="5025"/>
                    <a:pt x="4418" y="5108"/>
                    <a:pt x="4513" y="5108"/>
                  </a:cubicBezTo>
                  <a:cubicBezTo>
                    <a:pt x="4596" y="5108"/>
                    <a:pt x="4668" y="5025"/>
                    <a:pt x="4668" y="4941"/>
                  </a:cubicBezTo>
                  <a:cubicBezTo>
                    <a:pt x="4703" y="4632"/>
                    <a:pt x="4525" y="4358"/>
                    <a:pt x="4239" y="4251"/>
                  </a:cubicBezTo>
                  <a:lnTo>
                    <a:pt x="3382" y="3929"/>
                  </a:lnTo>
                  <a:cubicBezTo>
                    <a:pt x="3310" y="3894"/>
                    <a:pt x="3263" y="3822"/>
                    <a:pt x="3263" y="3751"/>
                  </a:cubicBezTo>
                  <a:lnTo>
                    <a:pt x="3263" y="3322"/>
                  </a:lnTo>
                  <a:cubicBezTo>
                    <a:pt x="3310" y="3286"/>
                    <a:pt x="3334" y="3263"/>
                    <a:pt x="3370" y="3227"/>
                  </a:cubicBezTo>
                  <a:cubicBezTo>
                    <a:pt x="3644" y="2941"/>
                    <a:pt x="3810" y="2584"/>
                    <a:pt x="3810" y="2179"/>
                  </a:cubicBezTo>
                  <a:lnTo>
                    <a:pt x="3810" y="1858"/>
                  </a:lnTo>
                  <a:lnTo>
                    <a:pt x="3858" y="1750"/>
                  </a:lnTo>
                  <a:cubicBezTo>
                    <a:pt x="3941" y="1572"/>
                    <a:pt x="3989" y="1381"/>
                    <a:pt x="3989" y="1191"/>
                  </a:cubicBezTo>
                  <a:lnTo>
                    <a:pt x="3989" y="155"/>
                  </a:lnTo>
                  <a:cubicBezTo>
                    <a:pt x="3989" y="72"/>
                    <a:pt x="3918" y="0"/>
                    <a:pt x="3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8635;p57">
              <a:extLst>
                <a:ext uri="{FF2B5EF4-FFF2-40B4-BE49-F238E27FC236}">
                  <a16:creationId xmlns:a16="http://schemas.microsoft.com/office/drawing/2014/main" id="{E769DE0D-0665-4D4B-901E-4CF50F63C169}"/>
                </a:ext>
              </a:extLst>
            </p:cNvPr>
            <p:cNvSpPr/>
            <p:nvPr/>
          </p:nvSpPr>
          <p:spPr>
            <a:xfrm>
              <a:off x="5548658" y="2982111"/>
              <a:ext cx="140614" cy="208279"/>
            </a:xfrm>
            <a:custGeom>
              <a:avLst/>
              <a:gdLst/>
              <a:ahLst/>
              <a:cxnLst/>
              <a:rect l="l" t="t" r="r" b="b"/>
              <a:pathLst>
                <a:path w="4418" h="6544" extrusionOk="0">
                  <a:moveTo>
                    <a:pt x="2246" y="370"/>
                  </a:moveTo>
                  <a:cubicBezTo>
                    <a:pt x="2295" y="370"/>
                    <a:pt x="2346" y="376"/>
                    <a:pt x="2394" y="388"/>
                  </a:cubicBezTo>
                  <a:cubicBezTo>
                    <a:pt x="3132" y="459"/>
                    <a:pt x="3715" y="1102"/>
                    <a:pt x="3727" y="1876"/>
                  </a:cubicBezTo>
                  <a:cubicBezTo>
                    <a:pt x="3727" y="2602"/>
                    <a:pt x="3906" y="3269"/>
                    <a:pt x="4061" y="3626"/>
                  </a:cubicBezTo>
                  <a:lnTo>
                    <a:pt x="4061" y="3638"/>
                  </a:lnTo>
                  <a:cubicBezTo>
                    <a:pt x="3882" y="3722"/>
                    <a:pt x="3537" y="3912"/>
                    <a:pt x="2953" y="4031"/>
                  </a:cubicBezTo>
                  <a:lnTo>
                    <a:pt x="2953" y="3972"/>
                  </a:lnTo>
                  <a:lnTo>
                    <a:pt x="2953" y="3626"/>
                  </a:lnTo>
                  <a:cubicBezTo>
                    <a:pt x="3179" y="3495"/>
                    <a:pt x="3370" y="3317"/>
                    <a:pt x="3489" y="3091"/>
                  </a:cubicBezTo>
                  <a:cubicBezTo>
                    <a:pt x="3727" y="2674"/>
                    <a:pt x="3644" y="2126"/>
                    <a:pt x="3287" y="1793"/>
                  </a:cubicBezTo>
                  <a:cubicBezTo>
                    <a:pt x="3025" y="1578"/>
                    <a:pt x="2584" y="1293"/>
                    <a:pt x="1870" y="1293"/>
                  </a:cubicBezTo>
                  <a:cubicBezTo>
                    <a:pt x="1822" y="1293"/>
                    <a:pt x="1786" y="1305"/>
                    <a:pt x="1751" y="1340"/>
                  </a:cubicBezTo>
                  <a:lnTo>
                    <a:pt x="1382" y="1709"/>
                  </a:lnTo>
                  <a:cubicBezTo>
                    <a:pt x="1322" y="1769"/>
                    <a:pt x="1322" y="1888"/>
                    <a:pt x="1382" y="1948"/>
                  </a:cubicBezTo>
                  <a:cubicBezTo>
                    <a:pt x="1411" y="1977"/>
                    <a:pt x="1456" y="1992"/>
                    <a:pt x="1501" y="1992"/>
                  </a:cubicBezTo>
                  <a:cubicBezTo>
                    <a:pt x="1545" y="1992"/>
                    <a:pt x="1590" y="1977"/>
                    <a:pt x="1620" y="1948"/>
                  </a:cubicBezTo>
                  <a:lnTo>
                    <a:pt x="1929" y="1638"/>
                  </a:lnTo>
                  <a:cubicBezTo>
                    <a:pt x="2394" y="1650"/>
                    <a:pt x="2763" y="1781"/>
                    <a:pt x="3048" y="2055"/>
                  </a:cubicBezTo>
                  <a:cubicBezTo>
                    <a:pt x="3287" y="2269"/>
                    <a:pt x="3346" y="2650"/>
                    <a:pt x="3179" y="2924"/>
                  </a:cubicBezTo>
                  <a:cubicBezTo>
                    <a:pt x="2989" y="3269"/>
                    <a:pt x="2608" y="3495"/>
                    <a:pt x="2215" y="3495"/>
                  </a:cubicBezTo>
                  <a:cubicBezTo>
                    <a:pt x="1596" y="3495"/>
                    <a:pt x="1108" y="3007"/>
                    <a:pt x="1108" y="2388"/>
                  </a:cubicBezTo>
                  <a:cubicBezTo>
                    <a:pt x="1108" y="2305"/>
                    <a:pt x="1036" y="2233"/>
                    <a:pt x="941" y="2233"/>
                  </a:cubicBezTo>
                  <a:cubicBezTo>
                    <a:pt x="858" y="2233"/>
                    <a:pt x="786" y="2305"/>
                    <a:pt x="786" y="2388"/>
                  </a:cubicBezTo>
                  <a:cubicBezTo>
                    <a:pt x="786" y="2924"/>
                    <a:pt x="1084" y="3400"/>
                    <a:pt x="1513" y="3662"/>
                  </a:cubicBezTo>
                  <a:lnTo>
                    <a:pt x="1513" y="3995"/>
                  </a:lnTo>
                  <a:lnTo>
                    <a:pt x="1513" y="4055"/>
                  </a:lnTo>
                  <a:cubicBezTo>
                    <a:pt x="929" y="3936"/>
                    <a:pt x="608" y="3745"/>
                    <a:pt x="441" y="3638"/>
                  </a:cubicBezTo>
                  <a:cubicBezTo>
                    <a:pt x="441" y="3638"/>
                    <a:pt x="429" y="3638"/>
                    <a:pt x="441" y="3626"/>
                  </a:cubicBezTo>
                  <a:cubicBezTo>
                    <a:pt x="596" y="3269"/>
                    <a:pt x="774" y="2602"/>
                    <a:pt x="774" y="1876"/>
                  </a:cubicBezTo>
                  <a:cubicBezTo>
                    <a:pt x="774" y="1114"/>
                    <a:pt x="1370" y="459"/>
                    <a:pt x="2108" y="388"/>
                  </a:cubicBezTo>
                  <a:cubicBezTo>
                    <a:pt x="2150" y="376"/>
                    <a:pt x="2197" y="370"/>
                    <a:pt x="2246" y="370"/>
                  </a:cubicBezTo>
                  <a:close/>
                  <a:moveTo>
                    <a:pt x="2584" y="3769"/>
                  </a:moveTo>
                  <a:lnTo>
                    <a:pt x="2584" y="3972"/>
                  </a:lnTo>
                  <a:cubicBezTo>
                    <a:pt x="2584" y="4174"/>
                    <a:pt x="2703" y="4365"/>
                    <a:pt x="2882" y="4448"/>
                  </a:cubicBezTo>
                  <a:lnTo>
                    <a:pt x="2989" y="4507"/>
                  </a:lnTo>
                  <a:cubicBezTo>
                    <a:pt x="2858" y="4769"/>
                    <a:pt x="2560" y="4936"/>
                    <a:pt x="2227" y="4936"/>
                  </a:cubicBezTo>
                  <a:cubicBezTo>
                    <a:pt x="1917" y="4936"/>
                    <a:pt x="1620" y="4769"/>
                    <a:pt x="1441" y="4507"/>
                  </a:cubicBezTo>
                  <a:lnTo>
                    <a:pt x="1548" y="4448"/>
                  </a:lnTo>
                  <a:cubicBezTo>
                    <a:pt x="1727" y="4365"/>
                    <a:pt x="1846" y="4162"/>
                    <a:pt x="1846" y="3972"/>
                  </a:cubicBezTo>
                  <a:lnTo>
                    <a:pt x="1846" y="3769"/>
                  </a:lnTo>
                  <a:cubicBezTo>
                    <a:pt x="1965" y="3793"/>
                    <a:pt x="2096" y="3805"/>
                    <a:pt x="2215" y="3805"/>
                  </a:cubicBezTo>
                  <a:cubicBezTo>
                    <a:pt x="2346" y="3805"/>
                    <a:pt x="2465" y="3793"/>
                    <a:pt x="2584" y="3769"/>
                  </a:cubicBezTo>
                  <a:close/>
                  <a:moveTo>
                    <a:pt x="2209" y="1"/>
                  </a:moveTo>
                  <a:cubicBezTo>
                    <a:pt x="2153" y="1"/>
                    <a:pt x="2096" y="7"/>
                    <a:pt x="2036" y="19"/>
                  </a:cubicBezTo>
                  <a:cubicBezTo>
                    <a:pt x="1108" y="102"/>
                    <a:pt x="393" y="912"/>
                    <a:pt x="381" y="1840"/>
                  </a:cubicBezTo>
                  <a:cubicBezTo>
                    <a:pt x="381" y="2519"/>
                    <a:pt x="215" y="3138"/>
                    <a:pt x="84" y="3472"/>
                  </a:cubicBezTo>
                  <a:cubicBezTo>
                    <a:pt x="24" y="3614"/>
                    <a:pt x="72" y="3793"/>
                    <a:pt x="203" y="3876"/>
                  </a:cubicBezTo>
                  <a:cubicBezTo>
                    <a:pt x="358" y="3984"/>
                    <a:pt x="632" y="4150"/>
                    <a:pt x="1084" y="4281"/>
                  </a:cubicBezTo>
                  <a:lnTo>
                    <a:pt x="393" y="4626"/>
                  </a:lnTo>
                  <a:cubicBezTo>
                    <a:pt x="215" y="4722"/>
                    <a:pt x="84" y="4877"/>
                    <a:pt x="24" y="5055"/>
                  </a:cubicBezTo>
                  <a:cubicBezTo>
                    <a:pt x="0" y="5150"/>
                    <a:pt x="60" y="5234"/>
                    <a:pt x="143" y="5269"/>
                  </a:cubicBezTo>
                  <a:lnTo>
                    <a:pt x="191" y="5269"/>
                  </a:lnTo>
                  <a:cubicBezTo>
                    <a:pt x="262" y="5269"/>
                    <a:pt x="334" y="5222"/>
                    <a:pt x="358" y="5150"/>
                  </a:cubicBezTo>
                  <a:cubicBezTo>
                    <a:pt x="381" y="5043"/>
                    <a:pt x="453" y="4972"/>
                    <a:pt x="548" y="4924"/>
                  </a:cubicBezTo>
                  <a:lnTo>
                    <a:pt x="1084" y="4662"/>
                  </a:lnTo>
                  <a:cubicBezTo>
                    <a:pt x="1310" y="5043"/>
                    <a:pt x="1727" y="5281"/>
                    <a:pt x="2167" y="5281"/>
                  </a:cubicBezTo>
                  <a:cubicBezTo>
                    <a:pt x="2620" y="5281"/>
                    <a:pt x="3037" y="5043"/>
                    <a:pt x="3251" y="4662"/>
                  </a:cubicBezTo>
                  <a:lnTo>
                    <a:pt x="3787" y="4924"/>
                  </a:lnTo>
                  <a:cubicBezTo>
                    <a:pt x="3930" y="4984"/>
                    <a:pt x="4001" y="5115"/>
                    <a:pt x="4001" y="5269"/>
                  </a:cubicBezTo>
                  <a:lnTo>
                    <a:pt x="4001" y="6377"/>
                  </a:lnTo>
                  <a:cubicBezTo>
                    <a:pt x="4001" y="6472"/>
                    <a:pt x="4072" y="6543"/>
                    <a:pt x="4168" y="6543"/>
                  </a:cubicBezTo>
                  <a:cubicBezTo>
                    <a:pt x="4251" y="6543"/>
                    <a:pt x="4322" y="6472"/>
                    <a:pt x="4322" y="6377"/>
                  </a:cubicBezTo>
                  <a:lnTo>
                    <a:pt x="4322" y="5269"/>
                  </a:lnTo>
                  <a:cubicBezTo>
                    <a:pt x="4418" y="4996"/>
                    <a:pt x="4263" y="4746"/>
                    <a:pt x="4013" y="4626"/>
                  </a:cubicBezTo>
                  <a:lnTo>
                    <a:pt x="3334" y="4281"/>
                  </a:lnTo>
                  <a:cubicBezTo>
                    <a:pt x="3787" y="4150"/>
                    <a:pt x="4072" y="3984"/>
                    <a:pt x="4203" y="3876"/>
                  </a:cubicBezTo>
                  <a:cubicBezTo>
                    <a:pt x="4346" y="3793"/>
                    <a:pt x="4406" y="3614"/>
                    <a:pt x="4322" y="3472"/>
                  </a:cubicBezTo>
                  <a:cubicBezTo>
                    <a:pt x="4191" y="3138"/>
                    <a:pt x="4025" y="2519"/>
                    <a:pt x="4025" y="1840"/>
                  </a:cubicBezTo>
                  <a:cubicBezTo>
                    <a:pt x="4025" y="912"/>
                    <a:pt x="3299" y="102"/>
                    <a:pt x="2382" y="19"/>
                  </a:cubicBezTo>
                  <a:cubicBezTo>
                    <a:pt x="2322" y="7"/>
                    <a:pt x="2266" y="1"/>
                    <a:pt x="2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8636;p57">
              <a:extLst>
                <a:ext uri="{FF2B5EF4-FFF2-40B4-BE49-F238E27FC236}">
                  <a16:creationId xmlns:a16="http://schemas.microsoft.com/office/drawing/2014/main" id="{E8FC0459-59FB-7042-BB71-230D5512E9FD}"/>
                </a:ext>
              </a:extLst>
            </p:cNvPr>
            <p:cNvSpPr/>
            <p:nvPr/>
          </p:nvSpPr>
          <p:spPr>
            <a:xfrm>
              <a:off x="5655153" y="3157004"/>
              <a:ext cx="10630" cy="33387"/>
            </a:xfrm>
            <a:custGeom>
              <a:avLst/>
              <a:gdLst/>
              <a:ahLst/>
              <a:cxnLst/>
              <a:rect l="l" t="t" r="r" b="b"/>
              <a:pathLst>
                <a:path w="334" h="1049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94"/>
                  </a:lnTo>
                  <a:cubicBezTo>
                    <a:pt x="0" y="977"/>
                    <a:pt x="72" y="1048"/>
                    <a:pt x="167" y="1048"/>
                  </a:cubicBezTo>
                  <a:cubicBezTo>
                    <a:pt x="250" y="1048"/>
                    <a:pt x="322" y="977"/>
                    <a:pt x="322" y="894"/>
                  </a:cubicBezTo>
                  <a:lnTo>
                    <a:pt x="322" y="155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8637;p57">
              <a:extLst>
                <a:ext uri="{FF2B5EF4-FFF2-40B4-BE49-F238E27FC236}">
                  <a16:creationId xmlns:a16="http://schemas.microsoft.com/office/drawing/2014/main" id="{81EC97AD-05AC-2942-B5A3-AAB33DA44EFA}"/>
                </a:ext>
              </a:extLst>
            </p:cNvPr>
            <p:cNvSpPr/>
            <p:nvPr/>
          </p:nvSpPr>
          <p:spPr>
            <a:xfrm>
              <a:off x="5497893" y="3174445"/>
              <a:ext cx="11012" cy="10248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79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71" y="322"/>
                    <a:pt x="179" y="322"/>
                  </a:cubicBezTo>
                  <a:cubicBezTo>
                    <a:pt x="262" y="322"/>
                    <a:pt x="333" y="250"/>
                    <a:pt x="333" y="167"/>
                  </a:cubicBezTo>
                  <a:cubicBezTo>
                    <a:pt x="345" y="72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8638;p57">
              <a:extLst>
                <a:ext uri="{FF2B5EF4-FFF2-40B4-BE49-F238E27FC236}">
                  <a16:creationId xmlns:a16="http://schemas.microsoft.com/office/drawing/2014/main" id="{A9102F8E-7CA3-5443-BFAB-D1E63C53F9A9}"/>
                </a:ext>
              </a:extLst>
            </p:cNvPr>
            <p:cNvSpPr/>
            <p:nvPr/>
          </p:nvSpPr>
          <p:spPr>
            <a:xfrm>
              <a:off x="5410718" y="3156972"/>
              <a:ext cx="74699" cy="45927"/>
            </a:xfrm>
            <a:custGeom>
              <a:avLst/>
              <a:gdLst/>
              <a:ahLst/>
              <a:cxnLst/>
              <a:rect l="l" t="t" r="r" b="b"/>
              <a:pathLst>
                <a:path w="2347" h="1443" extrusionOk="0">
                  <a:moveTo>
                    <a:pt x="905" y="0"/>
                  </a:moveTo>
                  <a:cubicBezTo>
                    <a:pt x="870" y="0"/>
                    <a:pt x="833" y="13"/>
                    <a:pt x="798" y="37"/>
                  </a:cubicBezTo>
                  <a:lnTo>
                    <a:pt x="72" y="585"/>
                  </a:lnTo>
                  <a:cubicBezTo>
                    <a:pt x="24" y="621"/>
                    <a:pt x="1" y="680"/>
                    <a:pt x="1" y="728"/>
                  </a:cubicBezTo>
                  <a:cubicBezTo>
                    <a:pt x="1" y="764"/>
                    <a:pt x="24" y="823"/>
                    <a:pt x="72" y="859"/>
                  </a:cubicBezTo>
                  <a:lnTo>
                    <a:pt x="798" y="1407"/>
                  </a:lnTo>
                  <a:cubicBezTo>
                    <a:pt x="834" y="1442"/>
                    <a:pt x="858" y="1442"/>
                    <a:pt x="905" y="1442"/>
                  </a:cubicBezTo>
                  <a:cubicBezTo>
                    <a:pt x="953" y="1442"/>
                    <a:pt x="1013" y="1407"/>
                    <a:pt x="1036" y="1359"/>
                  </a:cubicBezTo>
                  <a:cubicBezTo>
                    <a:pt x="1096" y="1287"/>
                    <a:pt x="1084" y="1180"/>
                    <a:pt x="1013" y="1121"/>
                  </a:cubicBezTo>
                  <a:lnTo>
                    <a:pt x="679" y="883"/>
                  </a:lnTo>
                  <a:lnTo>
                    <a:pt x="2191" y="883"/>
                  </a:lnTo>
                  <a:cubicBezTo>
                    <a:pt x="2275" y="883"/>
                    <a:pt x="2346" y="811"/>
                    <a:pt x="2346" y="728"/>
                  </a:cubicBezTo>
                  <a:cubicBezTo>
                    <a:pt x="2346" y="621"/>
                    <a:pt x="2275" y="549"/>
                    <a:pt x="2191" y="549"/>
                  </a:cubicBezTo>
                  <a:lnTo>
                    <a:pt x="679" y="549"/>
                  </a:lnTo>
                  <a:lnTo>
                    <a:pt x="1013" y="311"/>
                  </a:lnTo>
                  <a:cubicBezTo>
                    <a:pt x="1084" y="252"/>
                    <a:pt x="1096" y="145"/>
                    <a:pt x="1036" y="73"/>
                  </a:cubicBezTo>
                  <a:cubicBezTo>
                    <a:pt x="1002" y="24"/>
                    <a:pt x="955" y="0"/>
                    <a:pt x="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8639;p57">
              <a:extLst>
                <a:ext uri="{FF2B5EF4-FFF2-40B4-BE49-F238E27FC236}">
                  <a16:creationId xmlns:a16="http://schemas.microsoft.com/office/drawing/2014/main" id="{5A47A322-6805-534A-B372-753D83927E9E}"/>
                </a:ext>
              </a:extLst>
            </p:cNvPr>
            <p:cNvSpPr/>
            <p:nvPr/>
          </p:nvSpPr>
          <p:spPr>
            <a:xfrm>
              <a:off x="5521382" y="3156590"/>
              <a:ext cx="75049" cy="45163"/>
            </a:xfrm>
            <a:custGeom>
              <a:avLst/>
              <a:gdLst/>
              <a:ahLst/>
              <a:cxnLst/>
              <a:rect l="l" t="t" r="r" b="b"/>
              <a:pathLst>
                <a:path w="2358" h="1419" extrusionOk="0">
                  <a:moveTo>
                    <a:pt x="1446" y="0"/>
                  </a:moveTo>
                  <a:cubicBezTo>
                    <a:pt x="1396" y="0"/>
                    <a:pt x="1345" y="25"/>
                    <a:pt x="1310" y="73"/>
                  </a:cubicBezTo>
                  <a:cubicBezTo>
                    <a:pt x="1250" y="145"/>
                    <a:pt x="1274" y="252"/>
                    <a:pt x="1346" y="311"/>
                  </a:cubicBezTo>
                  <a:lnTo>
                    <a:pt x="1667" y="549"/>
                  </a:lnTo>
                  <a:lnTo>
                    <a:pt x="167" y="549"/>
                  </a:lnTo>
                  <a:cubicBezTo>
                    <a:pt x="84" y="549"/>
                    <a:pt x="0" y="621"/>
                    <a:pt x="0" y="704"/>
                  </a:cubicBezTo>
                  <a:cubicBezTo>
                    <a:pt x="0" y="799"/>
                    <a:pt x="84" y="871"/>
                    <a:pt x="167" y="871"/>
                  </a:cubicBezTo>
                  <a:lnTo>
                    <a:pt x="1667" y="871"/>
                  </a:lnTo>
                  <a:lnTo>
                    <a:pt x="1346" y="1109"/>
                  </a:lnTo>
                  <a:cubicBezTo>
                    <a:pt x="1274" y="1169"/>
                    <a:pt x="1250" y="1276"/>
                    <a:pt x="1310" y="1347"/>
                  </a:cubicBezTo>
                  <a:cubicBezTo>
                    <a:pt x="1346" y="1395"/>
                    <a:pt x="1405" y="1419"/>
                    <a:pt x="1453" y="1419"/>
                  </a:cubicBezTo>
                  <a:cubicBezTo>
                    <a:pt x="1477" y="1419"/>
                    <a:pt x="1524" y="1407"/>
                    <a:pt x="1548" y="1395"/>
                  </a:cubicBezTo>
                  <a:lnTo>
                    <a:pt x="2286" y="847"/>
                  </a:lnTo>
                  <a:cubicBezTo>
                    <a:pt x="2322" y="811"/>
                    <a:pt x="2358" y="752"/>
                    <a:pt x="2358" y="704"/>
                  </a:cubicBezTo>
                  <a:cubicBezTo>
                    <a:pt x="2358" y="668"/>
                    <a:pt x="2322" y="633"/>
                    <a:pt x="2286" y="585"/>
                  </a:cubicBezTo>
                  <a:lnTo>
                    <a:pt x="1548" y="37"/>
                  </a:lnTo>
                  <a:cubicBezTo>
                    <a:pt x="1518" y="13"/>
                    <a:pt x="1482" y="0"/>
                    <a:pt x="14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8640;p57">
            <a:extLst>
              <a:ext uri="{FF2B5EF4-FFF2-40B4-BE49-F238E27FC236}">
                <a16:creationId xmlns:a16="http://schemas.microsoft.com/office/drawing/2014/main" id="{293154F2-B07D-B24B-BE73-D2B41C0A00D4}"/>
              </a:ext>
            </a:extLst>
          </p:cNvPr>
          <p:cNvGrpSpPr/>
          <p:nvPr/>
        </p:nvGrpSpPr>
        <p:grpSpPr>
          <a:xfrm>
            <a:off x="10321108" y="3388264"/>
            <a:ext cx="371395" cy="371809"/>
            <a:chOff x="7073928" y="2905757"/>
            <a:chExt cx="371395" cy="371809"/>
          </a:xfrm>
          <a:solidFill>
            <a:schemeClr val="accent1"/>
          </a:solidFill>
        </p:grpSpPr>
        <p:sp>
          <p:nvSpPr>
            <p:cNvPr id="642" name="Google Shape;8641;p57">
              <a:extLst>
                <a:ext uri="{FF2B5EF4-FFF2-40B4-BE49-F238E27FC236}">
                  <a16:creationId xmlns:a16="http://schemas.microsoft.com/office/drawing/2014/main" id="{E817D328-74B3-9843-81C7-3D7CD9C373FF}"/>
                </a:ext>
              </a:extLst>
            </p:cNvPr>
            <p:cNvSpPr/>
            <p:nvPr/>
          </p:nvSpPr>
          <p:spPr>
            <a:xfrm>
              <a:off x="7073928" y="2905757"/>
              <a:ext cx="371395" cy="371809"/>
            </a:xfrm>
            <a:custGeom>
              <a:avLst/>
              <a:gdLst/>
              <a:ahLst/>
              <a:cxnLst/>
              <a:rect l="l" t="t" r="r" b="b"/>
              <a:pathLst>
                <a:path w="11669" h="11682" extrusionOk="0">
                  <a:moveTo>
                    <a:pt x="3608" y="1811"/>
                  </a:moveTo>
                  <a:cubicBezTo>
                    <a:pt x="3822" y="1811"/>
                    <a:pt x="3989" y="1977"/>
                    <a:pt x="3989" y="2192"/>
                  </a:cubicBezTo>
                  <a:lnTo>
                    <a:pt x="3989" y="2561"/>
                  </a:lnTo>
                  <a:cubicBezTo>
                    <a:pt x="3989" y="2870"/>
                    <a:pt x="3727" y="3120"/>
                    <a:pt x="3417" y="3120"/>
                  </a:cubicBezTo>
                  <a:cubicBezTo>
                    <a:pt x="3411" y="3120"/>
                    <a:pt x="3404" y="3121"/>
                    <a:pt x="3398" y="3121"/>
                  </a:cubicBezTo>
                  <a:cubicBezTo>
                    <a:pt x="3109" y="3121"/>
                    <a:pt x="2870" y="2863"/>
                    <a:pt x="2870" y="2561"/>
                  </a:cubicBezTo>
                  <a:lnTo>
                    <a:pt x="2870" y="2192"/>
                  </a:lnTo>
                  <a:cubicBezTo>
                    <a:pt x="2870" y="1977"/>
                    <a:pt x="3024" y="1811"/>
                    <a:pt x="3239" y="1811"/>
                  </a:cubicBezTo>
                  <a:close/>
                  <a:moveTo>
                    <a:pt x="3596" y="3454"/>
                  </a:moveTo>
                  <a:lnTo>
                    <a:pt x="3596" y="3466"/>
                  </a:lnTo>
                  <a:cubicBezTo>
                    <a:pt x="3632" y="3561"/>
                    <a:pt x="3643" y="3644"/>
                    <a:pt x="3667" y="3704"/>
                  </a:cubicBezTo>
                  <a:lnTo>
                    <a:pt x="3429" y="3942"/>
                  </a:lnTo>
                  <a:lnTo>
                    <a:pt x="3405" y="3942"/>
                  </a:lnTo>
                  <a:lnTo>
                    <a:pt x="3167" y="3704"/>
                  </a:lnTo>
                  <a:cubicBezTo>
                    <a:pt x="3191" y="3644"/>
                    <a:pt x="3215" y="3585"/>
                    <a:pt x="3215" y="3525"/>
                  </a:cubicBezTo>
                  <a:lnTo>
                    <a:pt x="3215" y="3454"/>
                  </a:lnTo>
                  <a:close/>
                  <a:moveTo>
                    <a:pt x="5632" y="5204"/>
                  </a:moveTo>
                  <a:lnTo>
                    <a:pt x="5632" y="7418"/>
                  </a:lnTo>
                  <a:lnTo>
                    <a:pt x="4525" y="8204"/>
                  </a:lnTo>
                  <a:lnTo>
                    <a:pt x="4525" y="5466"/>
                  </a:lnTo>
                  <a:cubicBezTo>
                    <a:pt x="4608" y="5525"/>
                    <a:pt x="4727" y="5573"/>
                    <a:pt x="4846" y="5585"/>
                  </a:cubicBezTo>
                  <a:lnTo>
                    <a:pt x="4977" y="5585"/>
                  </a:lnTo>
                  <a:cubicBezTo>
                    <a:pt x="5120" y="5561"/>
                    <a:pt x="5263" y="5525"/>
                    <a:pt x="5370" y="5418"/>
                  </a:cubicBezTo>
                  <a:lnTo>
                    <a:pt x="5632" y="5204"/>
                  </a:lnTo>
                  <a:close/>
                  <a:moveTo>
                    <a:pt x="2893" y="3930"/>
                  </a:moveTo>
                  <a:lnTo>
                    <a:pt x="3167" y="4204"/>
                  </a:lnTo>
                  <a:cubicBezTo>
                    <a:pt x="3227" y="4263"/>
                    <a:pt x="3310" y="4299"/>
                    <a:pt x="3417" y="4299"/>
                  </a:cubicBezTo>
                  <a:cubicBezTo>
                    <a:pt x="3524" y="4299"/>
                    <a:pt x="3596" y="4275"/>
                    <a:pt x="3667" y="4204"/>
                  </a:cubicBezTo>
                  <a:lnTo>
                    <a:pt x="3905" y="3966"/>
                  </a:lnTo>
                  <a:cubicBezTo>
                    <a:pt x="3989" y="3989"/>
                    <a:pt x="4060" y="4025"/>
                    <a:pt x="4144" y="4025"/>
                  </a:cubicBezTo>
                  <a:cubicBezTo>
                    <a:pt x="4203" y="4025"/>
                    <a:pt x="4263" y="4049"/>
                    <a:pt x="4298" y="4097"/>
                  </a:cubicBezTo>
                  <a:lnTo>
                    <a:pt x="4798" y="4716"/>
                  </a:lnTo>
                  <a:cubicBezTo>
                    <a:pt x="4833" y="4764"/>
                    <a:pt x="4884" y="4789"/>
                    <a:pt x="4935" y="4789"/>
                  </a:cubicBezTo>
                  <a:cubicBezTo>
                    <a:pt x="4971" y="4789"/>
                    <a:pt x="5007" y="4776"/>
                    <a:pt x="5036" y="4751"/>
                  </a:cubicBezTo>
                  <a:lnTo>
                    <a:pt x="5656" y="4263"/>
                  </a:lnTo>
                  <a:cubicBezTo>
                    <a:pt x="5694" y="4231"/>
                    <a:pt x="5747" y="4209"/>
                    <a:pt x="5798" y="4209"/>
                  </a:cubicBezTo>
                  <a:cubicBezTo>
                    <a:pt x="5842" y="4209"/>
                    <a:pt x="5885" y="4225"/>
                    <a:pt x="5918" y="4263"/>
                  </a:cubicBezTo>
                  <a:cubicBezTo>
                    <a:pt x="5965" y="4299"/>
                    <a:pt x="5989" y="4347"/>
                    <a:pt x="5977" y="4406"/>
                  </a:cubicBezTo>
                  <a:cubicBezTo>
                    <a:pt x="5989" y="4454"/>
                    <a:pt x="5965" y="4513"/>
                    <a:pt x="5918" y="4537"/>
                  </a:cubicBezTo>
                  <a:lnTo>
                    <a:pt x="5144" y="5156"/>
                  </a:lnTo>
                  <a:cubicBezTo>
                    <a:pt x="5084" y="5192"/>
                    <a:pt x="5013" y="5228"/>
                    <a:pt x="4929" y="5240"/>
                  </a:cubicBezTo>
                  <a:lnTo>
                    <a:pt x="4858" y="5240"/>
                  </a:lnTo>
                  <a:cubicBezTo>
                    <a:pt x="4751" y="5228"/>
                    <a:pt x="4667" y="5180"/>
                    <a:pt x="4608" y="5109"/>
                  </a:cubicBezTo>
                  <a:lnTo>
                    <a:pt x="4453" y="4930"/>
                  </a:lnTo>
                  <a:cubicBezTo>
                    <a:pt x="4425" y="4884"/>
                    <a:pt x="4369" y="4866"/>
                    <a:pt x="4312" y="4866"/>
                  </a:cubicBezTo>
                  <a:cubicBezTo>
                    <a:pt x="4295" y="4866"/>
                    <a:pt x="4279" y="4868"/>
                    <a:pt x="4263" y="4870"/>
                  </a:cubicBezTo>
                  <a:cubicBezTo>
                    <a:pt x="4191" y="4894"/>
                    <a:pt x="4144" y="4954"/>
                    <a:pt x="4144" y="5037"/>
                  </a:cubicBezTo>
                  <a:lnTo>
                    <a:pt x="4144" y="8454"/>
                  </a:lnTo>
                  <a:lnTo>
                    <a:pt x="3763" y="8740"/>
                  </a:lnTo>
                  <a:lnTo>
                    <a:pt x="3763" y="7145"/>
                  </a:lnTo>
                  <a:cubicBezTo>
                    <a:pt x="3763" y="7061"/>
                    <a:pt x="3691" y="6978"/>
                    <a:pt x="3596" y="6978"/>
                  </a:cubicBezTo>
                  <a:cubicBezTo>
                    <a:pt x="3512" y="6978"/>
                    <a:pt x="3429" y="7061"/>
                    <a:pt x="3429" y="7145"/>
                  </a:cubicBezTo>
                  <a:lnTo>
                    <a:pt x="3429" y="8978"/>
                  </a:lnTo>
                  <a:lnTo>
                    <a:pt x="2870" y="9383"/>
                  </a:lnTo>
                  <a:lnTo>
                    <a:pt x="2870" y="7180"/>
                  </a:lnTo>
                  <a:cubicBezTo>
                    <a:pt x="2870" y="7014"/>
                    <a:pt x="2822" y="6835"/>
                    <a:pt x="2750" y="6680"/>
                  </a:cubicBezTo>
                  <a:lnTo>
                    <a:pt x="2572" y="6347"/>
                  </a:lnTo>
                  <a:cubicBezTo>
                    <a:pt x="2524" y="6240"/>
                    <a:pt x="2500" y="6121"/>
                    <a:pt x="2500" y="6013"/>
                  </a:cubicBezTo>
                  <a:lnTo>
                    <a:pt x="2500" y="4263"/>
                  </a:lnTo>
                  <a:cubicBezTo>
                    <a:pt x="2500" y="4180"/>
                    <a:pt x="2536" y="4120"/>
                    <a:pt x="2596" y="4085"/>
                  </a:cubicBezTo>
                  <a:lnTo>
                    <a:pt x="2893" y="3930"/>
                  </a:lnTo>
                  <a:close/>
                  <a:moveTo>
                    <a:pt x="5810" y="1"/>
                  </a:moveTo>
                  <a:cubicBezTo>
                    <a:pt x="5727" y="1"/>
                    <a:pt x="5656" y="72"/>
                    <a:pt x="5656" y="167"/>
                  </a:cubicBezTo>
                  <a:lnTo>
                    <a:pt x="5656" y="3870"/>
                  </a:lnTo>
                  <a:cubicBezTo>
                    <a:pt x="5596" y="3882"/>
                    <a:pt x="5537" y="3930"/>
                    <a:pt x="5477" y="3977"/>
                  </a:cubicBezTo>
                  <a:lnTo>
                    <a:pt x="5001" y="4358"/>
                  </a:lnTo>
                  <a:lnTo>
                    <a:pt x="4596" y="3870"/>
                  </a:lnTo>
                  <a:cubicBezTo>
                    <a:pt x="4489" y="3739"/>
                    <a:pt x="4346" y="3668"/>
                    <a:pt x="4179" y="3668"/>
                  </a:cubicBezTo>
                  <a:cubicBezTo>
                    <a:pt x="4072" y="3668"/>
                    <a:pt x="3989" y="3573"/>
                    <a:pt x="3989" y="3466"/>
                  </a:cubicBezTo>
                  <a:lnTo>
                    <a:pt x="3989" y="3275"/>
                  </a:lnTo>
                  <a:cubicBezTo>
                    <a:pt x="4203" y="3108"/>
                    <a:pt x="4358" y="2846"/>
                    <a:pt x="4358" y="2549"/>
                  </a:cubicBezTo>
                  <a:lnTo>
                    <a:pt x="4358" y="2180"/>
                  </a:lnTo>
                  <a:cubicBezTo>
                    <a:pt x="4358" y="1775"/>
                    <a:pt x="4024" y="1465"/>
                    <a:pt x="3643" y="1465"/>
                  </a:cubicBezTo>
                  <a:lnTo>
                    <a:pt x="3274" y="1465"/>
                  </a:lnTo>
                  <a:cubicBezTo>
                    <a:pt x="2870" y="1465"/>
                    <a:pt x="2560" y="1787"/>
                    <a:pt x="2560" y="2180"/>
                  </a:cubicBezTo>
                  <a:lnTo>
                    <a:pt x="2560" y="2549"/>
                  </a:lnTo>
                  <a:cubicBezTo>
                    <a:pt x="2560" y="2846"/>
                    <a:pt x="2703" y="3108"/>
                    <a:pt x="2929" y="3275"/>
                  </a:cubicBezTo>
                  <a:lnTo>
                    <a:pt x="2929" y="3525"/>
                  </a:lnTo>
                  <a:lnTo>
                    <a:pt x="2929" y="3549"/>
                  </a:lnTo>
                  <a:lnTo>
                    <a:pt x="2500" y="3751"/>
                  </a:lnTo>
                  <a:cubicBezTo>
                    <a:pt x="2322" y="3847"/>
                    <a:pt x="2203" y="4037"/>
                    <a:pt x="2203" y="4228"/>
                  </a:cubicBezTo>
                  <a:lnTo>
                    <a:pt x="2203" y="5990"/>
                  </a:lnTo>
                  <a:cubicBezTo>
                    <a:pt x="2203" y="6144"/>
                    <a:pt x="2239" y="6323"/>
                    <a:pt x="2322" y="6478"/>
                  </a:cubicBezTo>
                  <a:lnTo>
                    <a:pt x="2500" y="6823"/>
                  </a:lnTo>
                  <a:cubicBezTo>
                    <a:pt x="2536" y="6918"/>
                    <a:pt x="2572" y="7037"/>
                    <a:pt x="2572" y="7145"/>
                  </a:cubicBezTo>
                  <a:lnTo>
                    <a:pt x="2572" y="9597"/>
                  </a:lnTo>
                  <a:lnTo>
                    <a:pt x="83" y="11371"/>
                  </a:lnTo>
                  <a:cubicBezTo>
                    <a:pt x="12" y="11431"/>
                    <a:pt x="0" y="11538"/>
                    <a:pt x="36" y="11609"/>
                  </a:cubicBezTo>
                  <a:cubicBezTo>
                    <a:pt x="74" y="11655"/>
                    <a:pt x="133" y="11682"/>
                    <a:pt x="188" y="11682"/>
                  </a:cubicBezTo>
                  <a:cubicBezTo>
                    <a:pt x="219" y="11682"/>
                    <a:pt x="249" y="11674"/>
                    <a:pt x="274" y="11657"/>
                  </a:cubicBezTo>
                  <a:lnTo>
                    <a:pt x="5846" y="7716"/>
                  </a:lnTo>
                  <a:lnTo>
                    <a:pt x="11406" y="11657"/>
                  </a:lnTo>
                  <a:cubicBezTo>
                    <a:pt x="11442" y="11669"/>
                    <a:pt x="11466" y="11681"/>
                    <a:pt x="11513" y="11681"/>
                  </a:cubicBezTo>
                  <a:cubicBezTo>
                    <a:pt x="11573" y="11681"/>
                    <a:pt x="11621" y="11657"/>
                    <a:pt x="11644" y="11609"/>
                  </a:cubicBezTo>
                  <a:cubicBezTo>
                    <a:pt x="11668" y="11538"/>
                    <a:pt x="11644" y="11431"/>
                    <a:pt x="11573" y="11371"/>
                  </a:cubicBezTo>
                  <a:lnTo>
                    <a:pt x="5977" y="7395"/>
                  </a:lnTo>
                  <a:lnTo>
                    <a:pt x="5977" y="4930"/>
                  </a:lnTo>
                  <a:lnTo>
                    <a:pt x="6144" y="4787"/>
                  </a:lnTo>
                  <a:cubicBezTo>
                    <a:pt x="6263" y="4692"/>
                    <a:pt x="6334" y="4549"/>
                    <a:pt x="6346" y="4394"/>
                  </a:cubicBezTo>
                  <a:cubicBezTo>
                    <a:pt x="6346" y="4228"/>
                    <a:pt x="6287" y="4073"/>
                    <a:pt x="6168" y="3977"/>
                  </a:cubicBezTo>
                  <a:cubicBezTo>
                    <a:pt x="6108" y="3930"/>
                    <a:pt x="6049" y="3882"/>
                    <a:pt x="5977" y="3870"/>
                  </a:cubicBezTo>
                  <a:lnTo>
                    <a:pt x="5977" y="715"/>
                  </a:lnTo>
                  <a:lnTo>
                    <a:pt x="8275" y="715"/>
                  </a:lnTo>
                  <a:lnTo>
                    <a:pt x="8037" y="1191"/>
                  </a:lnTo>
                  <a:cubicBezTo>
                    <a:pt x="8001" y="1239"/>
                    <a:pt x="8001" y="1299"/>
                    <a:pt x="8037" y="1334"/>
                  </a:cubicBezTo>
                  <a:lnTo>
                    <a:pt x="8275" y="1811"/>
                  </a:lnTo>
                  <a:lnTo>
                    <a:pt x="6549" y="1811"/>
                  </a:lnTo>
                  <a:cubicBezTo>
                    <a:pt x="6453" y="1811"/>
                    <a:pt x="6382" y="1894"/>
                    <a:pt x="6382" y="1977"/>
                  </a:cubicBezTo>
                  <a:cubicBezTo>
                    <a:pt x="6382" y="2072"/>
                    <a:pt x="6453" y="2144"/>
                    <a:pt x="6549" y="2144"/>
                  </a:cubicBezTo>
                  <a:lnTo>
                    <a:pt x="8549" y="2144"/>
                  </a:lnTo>
                  <a:cubicBezTo>
                    <a:pt x="8608" y="2144"/>
                    <a:pt x="8668" y="2108"/>
                    <a:pt x="8704" y="2072"/>
                  </a:cubicBezTo>
                  <a:cubicBezTo>
                    <a:pt x="8727" y="2025"/>
                    <a:pt x="8727" y="1953"/>
                    <a:pt x="8716" y="1906"/>
                  </a:cubicBezTo>
                  <a:lnTo>
                    <a:pt x="8394" y="1251"/>
                  </a:lnTo>
                  <a:lnTo>
                    <a:pt x="8716" y="596"/>
                  </a:lnTo>
                  <a:cubicBezTo>
                    <a:pt x="8751" y="537"/>
                    <a:pt x="8751" y="477"/>
                    <a:pt x="8704" y="429"/>
                  </a:cubicBezTo>
                  <a:cubicBezTo>
                    <a:pt x="8668" y="394"/>
                    <a:pt x="8608" y="358"/>
                    <a:pt x="8549" y="358"/>
                  </a:cubicBezTo>
                  <a:lnTo>
                    <a:pt x="5977" y="358"/>
                  </a:lnTo>
                  <a:lnTo>
                    <a:pt x="5977" y="167"/>
                  </a:lnTo>
                  <a:cubicBezTo>
                    <a:pt x="5977" y="72"/>
                    <a:pt x="5906" y="1"/>
                    <a:pt x="5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8642;p57">
              <a:extLst>
                <a:ext uri="{FF2B5EF4-FFF2-40B4-BE49-F238E27FC236}">
                  <a16:creationId xmlns:a16="http://schemas.microsoft.com/office/drawing/2014/main" id="{EBB41919-57FC-F141-9897-12151ACCBA00}"/>
                </a:ext>
              </a:extLst>
            </p:cNvPr>
            <p:cNvSpPr/>
            <p:nvPr/>
          </p:nvSpPr>
          <p:spPr>
            <a:xfrm>
              <a:off x="7281188" y="3188513"/>
              <a:ext cx="65596" cy="48473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204" y="1"/>
                  </a:moveTo>
                  <a:cubicBezTo>
                    <a:pt x="151" y="1"/>
                    <a:pt x="97" y="27"/>
                    <a:pt x="60" y="70"/>
                  </a:cubicBezTo>
                  <a:cubicBezTo>
                    <a:pt x="1" y="154"/>
                    <a:pt x="37" y="261"/>
                    <a:pt x="108" y="320"/>
                  </a:cubicBezTo>
                  <a:lnTo>
                    <a:pt x="1775" y="1487"/>
                  </a:lnTo>
                  <a:cubicBezTo>
                    <a:pt x="1799" y="1511"/>
                    <a:pt x="1834" y="1523"/>
                    <a:pt x="1882" y="1523"/>
                  </a:cubicBezTo>
                  <a:cubicBezTo>
                    <a:pt x="1942" y="1523"/>
                    <a:pt x="1977" y="1487"/>
                    <a:pt x="2013" y="1451"/>
                  </a:cubicBezTo>
                  <a:cubicBezTo>
                    <a:pt x="2061" y="1368"/>
                    <a:pt x="2037" y="1261"/>
                    <a:pt x="1965" y="1213"/>
                  </a:cubicBezTo>
                  <a:lnTo>
                    <a:pt x="299" y="35"/>
                  </a:lnTo>
                  <a:cubicBezTo>
                    <a:pt x="271" y="11"/>
                    <a:pt x="237" y="1"/>
                    <a:pt x="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8643;p57">
              <a:extLst>
                <a:ext uri="{FF2B5EF4-FFF2-40B4-BE49-F238E27FC236}">
                  <a16:creationId xmlns:a16="http://schemas.microsoft.com/office/drawing/2014/main" id="{D66E5370-C757-714D-956E-3339E255FC9F}"/>
                </a:ext>
              </a:extLst>
            </p:cNvPr>
            <p:cNvSpPr/>
            <p:nvPr/>
          </p:nvSpPr>
          <p:spPr>
            <a:xfrm>
              <a:off x="7252034" y="3168080"/>
              <a:ext cx="24634" cy="19287"/>
            </a:xfrm>
            <a:custGeom>
              <a:avLst/>
              <a:gdLst/>
              <a:ahLst/>
              <a:cxnLst/>
              <a:rect l="l" t="t" r="r" b="b"/>
              <a:pathLst>
                <a:path w="774" h="606" extrusionOk="0">
                  <a:moveTo>
                    <a:pt x="201" y="1"/>
                  </a:moveTo>
                  <a:cubicBezTo>
                    <a:pt x="148" y="1"/>
                    <a:pt x="97" y="29"/>
                    <a:pt x="60" y="81"/>
                  </a:cubicBezTo>
                  <a:cubicBezTo>
                    <a:pt x="0" y="153"/>
                    <a:pt x="24" y="260"/>
                    <a:pt x="95" y="319"/>
                  </a:cubicBezTo>
                  <a:lnTo>
                    <a:pt x="476" y="569"/>
                  </a:lnTo>
                  <a:cubicBezTo>
                    <a:pt x="500" y="581"/>
                    <a:pt x="536" y="605"/>
                    <a:pt x="572" y="605"/>
                  </a:cubicBezTo>
                  <a:cubicBezTo>
                    <a:pt x="631" y="605"/>
                    <a:pt x="679" y="569"/>
                    <a:pt x="714" y="522"/>
                  </a:cubicBezTo>
                  <a:cubicBezTo>
                    <a:pt x="774" y="450"/>
                    <a:pt x="750" y="343"/>
                    <a:pt x="667" y="284"/>
                  </a:cubicBezTo>
                  <a:lnTo>
                    <a:pt x="298" y="34"/>
                  </a:lnTo>
                  <a:cubicBezTo>
                    <a:pt x="266" y="11"/>
                    <a:pt x="233" y="1"/>
                    <a:pt x="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8644;p57">
            <a:extLst>
              <a:ext uri="{FF2B5EF4-FFF2-40B4-BE49-F238E27FC236}">
                <a16:creationId xmlns:a16="http://schemas.microsoft.com/office/drawing/2014/main" id="{BFBF8584-AAC6-E54D-B9FD-337D92438560}"/>
              </a:ext>
            </a:extLst>
          </p:cNvPr>
          <p:cNvGrpSpPr/>
          <p:nvPr/>
        </p:nvGrpSpPr>
        <p:grpSpPr>
          <a:xfrm>
            <a:off x="9435507" y="3437915"/>
            <a:ext cx="371395" cy="272857"/>
            <a:chOff x="6188327" y="2955408"/>
            <a:chExt cx="371395" cy="272857"/>
          </a:xfrm>
          <a:solidFill>
            <a:schemeClr val="accent1"/>
          </a:solidFill>
        </p:grpSpPr>
        <p:sp>
          <p:nvSpPr>
            <p:cNvPr id="646" name="Google Shape;8645;p57">
              <a:extLst>
                <a:ext uri="{FF2B5EF4-FFF2-40B4-BE49-F238E27FC236}">
                  <a16:creationId xmlns:a16="http://schemas.microsoft.com/office/drawing/2014/main" id="{8C94AB69-EA3F-004E-BEB8-78E85043905D}"/>
                </a:ext>
              </a:extLst>
            </p:cNvPr>
            <p:cNvSpPr/>
            <p:nvPr/>
          </p:nvSpPr>
          <p:spPr>
            <a:xfrm>
              <a:off x="6229990" y="2978897"/>
              <a:ext cx="289567" cy="197840"/>
            </a:xfrm>
            <a:custGeom>
              <a:avLst/>
              <a:gdLst/>
              <a:ahLst/>
              <a:cxnLst/>
              <a:rect l="l" t="t" r="r" b="b"/>
              <a:pathLst>
                <a:path w="9098" h="6216" extrusionOk="0">
                  <a:moveTo>
                    <a:pt x="2894" y="1263"/>
                  </a:moveTo>
                  <a:cubicBezTo>
                    <a:pt x="3097" y="1263"/>
                    <a:pt x="3263" y="1429"/>
                    <a:pt x="3263" y="1632"/>
                  </a:cubicBezTo>
                  <a:lnTo>
                    <a:pt x="3263" y="2001"/>
                  </a:lnTo>
                  <a:cubicBezTo>
                    <a:pt x="3263" y="2322"/>
                    <a:pt x="3013" y="2572"/>
                    <a:pt x="2704" y="2572"/>
                  </a:cubicBezTo>
                  <a:cubicBezTo>
                    <a:pt x="2406" y="2561"/>
                    <a:pt x="2144" y="2299"/>
                    <a:pt x="2144" y="2001"/>
                  </a:cubicBezTo>
                  <a:lnTo>
                    <a:pt x="2144" y="1632"/>
                  </a:lnTo>
                  <a:cubicBezTo>
                    <a:pt x="2144" y="1429"/>
                    <a:pt x="2311" y="1263"/>
                    <a:pt x="2525" y="1263"/>
                  </a:cubicBezTo>
                  <a:close/>
                  <a:moveTo>
                    <a:pt x="7264" y="1084"/>
                  </a:moveTo>
                  <a:cubicBezTo>
                    <a:pt x="7371" y="1084"/>
                    <a:pt x="7466" y="1168"/>
                    <a:pt x="7466" y="1275"/>
                  </a:cubicBezTo>
                  <a:lnTo>
                    <a:pt x="7466" y="1822"/>
                  </a:lnTo>
                  <a:cubicBezTo>
                    <a:pt x="7466" y="1894"/>
                    <a:pt x="7430" y="1953"/>
                    <a:pt x="7359" y="1989"/>
                  </a:cubicBezTo>
                  <a:cubicBezTo>
                    <a:pt x="7299" y="2025"/>
                    <a:pt x="7264" y="2084"/>
                    <a:pt x="7264" y="2144"/>
                  </a:cubicBezTo>
                  <a:lnTo>
                    <a:pt x="7264" y="2406"/>
                  </a:lnTo>
                  <a:cubicBezTo>
                    <a:pt x="7264" y="2477"/>
                    <a:pt x="7323" y="2549"/>
                    <a:pt x="7407" y="2572"/>
                  </a:cubicBezTo>
                  <a:lnTo>
                    <a:pt x="7859" y="2692"/>
                  </a:lnTo>
                  <a:cubicBezTo>
                    <a:pt x="7954" y="2703"/>
                    <a:pt x="8014" y="2787"/>
                    <a:pt x="8014" y="2882"/>
                  </a:cubicBezTo>
                  <a:lnTo>
                    <a:pt x="8014" y="2930"/>
                  </a:lnTo>
                  <a:lnTo>
                    <a:pt x="6168" y="2930"/>
                  </a:lnTo>
                  <a:lnTo>
                    <a:pt x="6168" y="2882"/>
                  </a:lnTo>
                  <a:cubicBezTo>
                    <a:pt x="6168" y="2787"/>
                    <a:pt x="6228" y="2715"/>
                    <a:pt x="6311" y="2692"/>
                  </a:cubicBezTo>
                  <a:lnTo>
                    <a:pt x="6776" y="2572"/>
                  </a:lnTo>
                  <a:cubicBezTo>
                    <a:pt x="6847" y="2549"/>
                    <a:pt x="6907" y="2477"/>
                    <a:pt x="6907" y="2406"/>
                  </a:cubicBezTo>
                  <a:lnTo>
                    <a:pt x="6907" y="2144"/>
                  </a:lnTo>
                  <a:cubicBezTo>
                    <a:pt x="6895" y="2060"/>
                    <a:pt x="6871" y="2025"/>
                    <a:pt x="6811" y="1989"/>
                  </a:cubicBezTo>
                  <a:cubicBezTo>
                    <a:pt x="6752" y="1953"/>
                    <a:pt x="6704" y="1882"/>
                    <a:pt x="6704" y="1822"/>
                  </a:cubicBezTo>
                  <a:lnTo>
                    <a:pt x="6704" y="1275"/>
                  </a:lnTo>
                  <a:cubicBezTo>
                    <a:pt x="6704" y="1168"/>
                    <a:pt x="6787" y="1084"/>
                    <a:pt x="6895" y="1084"/>
                  </a:cubicBezTo>
                  <a:close/>
                  <a:moveTo>
                    <a:pt x="8752" y="334"/>
                  </a:moveTo>
                  <a:lnTo>
                    <a:pt x="8752" y="2930"/>
                  </a:lnTo>
                  <a:lnTo>
                    <a:pt x="8371" y="2930"/>
                  </a:lnTo>
                  <a:lnTo>
                    <a:pt x="8371" y="2882"/>
                  </a:lnTo>
                  <a:cubicBezTo>
                    <a:pt x="8371" y="2632"/>
                    <a:pt x="8204" y="2418"/>
                    <a:pt x="7966" y="2358"/>
                  </a:cubicBezTo>
                  <a:lnTo>
                    <a:pt x="7645" y="2287"/>
                  </a:lnTo>
                  <a:lnTo>
                    <a:pt x="7645" y="2227"/>
                  </a:lnTo>
                  <a:cubicBezTo>
                    <a:pt x="7764" y="2120"/>
                    <a:pt x="7823" y="1977"/>
                    <a:pt x="7823" y="1822"/>
                  </a:cubicBezTo>
                  <a:lnTo>
                    <a:pt x="7823" y="1275"/>
                  </a:lnTo>
                  <a:cubicBezTo>
                    <a:pt x="7823" y="977"/>
                    <a:pt x="7585" y="739"/>
                    <a:pt x="7288" y="739"/>
                  </a:cubicBezTo>
                  <a:lnTo>
                    <a:pt x="6907" y="739"/>
                  </a:lnTo>
                  <a:cubicBezTo>
                    <a:pt x="6609" y="739"/>
                    <a:pt x="6371" y="977"/>
                    <a:pt x="6371" y="1275"/>
                  </a:cubicBezTo>
                  <a:lnTo>
                    <a:pt x="6371" y="1822"/>
                  </a:lnTo>
                  <a:cubicBezTo>
                    <a:pt x="6371" y="1977"/>
                    <a:pt x="6454" y="2120"/>
                    <a:pt x="6549" y="2227"/>
                  </a:cubicBezTo>
                  <a:lnTo>
                    <a:pt x="6549" y="2287"/>
                  </a:lnTo>
                  <a:lnTo>
                    <a:pt x="6228" y="2358"/>
                  </a:lnTo>
                  <a:cubicBezTo>
                    <a:pt x="5990" y="2418"/>
                    <a:pt x="5823" y="2632"/>
                    <a:pt x="5823" y="2882"/>
                  </a:cubicBezTo>
                  <a:lnTo>
                    <a:pt x="5823" y="2930"/>
                  </a:lnTo>
                  <a:lnTo>
                    <a:pt x="5442" y="2930"/>
                  </a:lnTo>
                  <a:lnTo>
                    <a:pt x="5442" y="334"/>
                  </a:lnTo>
                  <a:close/>
                  <a:moveTo>
                    <a:pt x="2894" y="2906"/>
                  </a:moveTo>
                  <a:lnTo>
                    <a:pt x="2894" y="2989"/>
                  </a:lnTo>
                  <a:cubicBezTo>
                    <a:pt x="2894" y="3049"/>
                    <a:pt x="2906" y="3108"/>
                    <a:pt x="2954" y="3168"/>
                  </a:cubicBezTo>
                  <a:lnTo>
                    <a:pt x="2716" y="3406"/>
                  </a:lnTo>
                  <a:lnTo>
                    <a:pt x="2704" y="3406"/>
                  </a:lnTo>
                  <a:lnTo>
                    <a:pt x="2466" y="3168"/>
                  </a:lnTo>
                  <a:cubicBezTo>
                    <a:pt x="2489" y="3108"/>
                    <a:pt x="2501" y="3049"/>
                    <a:pt x="2501" y="2989"/>
                  </a:cubicBezTo>
                  <a:lnTo>
                    <a:pt x="2501" y="2906"/>
                  </a:lnTo>
                  <a:close/>
                  <a:moveTo>
                    <a:pt x="3251" y="3346"/>
                  </a:moveTo>
                  <a:lnTo>
                    <a:pt x="3597" y="3477"/>
                  </a:lnTo>
                  <a:cubicBezTo>
                    <a:pt x="3739" y="3537"/>
                    <a:pt x="3835" y="3668"/>
                    <a:pt x="3835" y="3835"/>
                  </a:cubicBezTo>
                  <a:lnTo>
                    <a:pt x="3835" y="4918"/>
                  </a:lnTo>
                  <a:cubicBezTo>
                    <a:pt x="3835" y="5025"/>
                    <a:pt x="3739" y="5108"/>
                    <a:pt x="3632" y="5108"/>
                  </a:cubicBezTo>
                  <a:lnTo>
                    <a:pt x="2894" y="5108"/>
                  </a:lnTo>
                  <a:lnTo>
                    <a:pt x="2894" y="4906"/>
                  </a:lnTo>
                  <a:lnTo>
                    <a:pt x="3263" y="4906"/>
                  </a:lnTo>
                  <a:cubicBezTo>
                    <a:pt x="3358" y="4906"/>
                    <a:pt x="3430" y="4835"/>
                    <a:pt x="3430" y="4739"/>
                  </a:cubicBezTo>
                  <a:lnTo>
                    <a:pt x="3430" y="4192"/>
                  </a:lnTo>
                  <a:cubicBezTo>
                    <a:pt x="3430" y="4096"/>
                    <a:pt x="3358" y="4025"/>
                    <a:pt x="3263" y="4025"/>
                  </a:cubicBezTo>
                  <a:cubicBezTo>
                    <a:pt x="3180" y="4025"/>
                    <a:pt x="3097" y="4096"/>
                    <a:pt x="3097" y="4192"/>
                  </a:cubicBezTo>
                  <a:lnTo>
                    <a:pt x="3097" y="4561"/>
                  </a:lnTo>
                  <a:lnTo>
                    <a:pt x="2346" y="4561"/>
                  </a:lnTo>
                  <a:lnTo>
                    <a:pt x="2346" y="4192"/>
                  </a:lnTo>
                  <a:cubicBezTo>
                    <a:pt x="2346" y="4096"/>
                    <a:pt x="2263" y="4025"/>
                    <a:pt x="2180" y="4025"/>
                  </a:cubicBezTo>
                  <a:cubicBezTo>
                    <a:pt x="2085" y="4025"/>
                    <a:pt x="2013" y="4096"/>
                    <a:pt x="2013" y="4192"/>
                  </a:cubicBezTo>
                  <a:lnTo>
                    <a:pt x="2013" y="4739"/>
                  </a:lnTo>
                  <a:cubicBezTo>
                    <a:pt x="2013" y="4835"/>
                    <a:pt x="2085" y="4906"/>
                    <a:pt x="2180" y="4906"/>
                  </a:cubicBezTo>
                  <a:lnTo>
                    <a:pt x="2549" y="4906"/>
                  </a:lnTo>
                  <a:lnTo>
                    <a:pt x="2549" y="5120"/>
                  </a:lnTo>
                  <a:lnTo>
                    <a:pt x="1811" y="5120"/>
                  </a:lnTo>
                  <a:cubicBezTo>
                    <a:pt x="1704" y="5120"/>
                    <a:pt x="1608" y="5025"/>
                    <a:pt x="1608" y="4918"/>
                  </a:cubicBezTo>
                  <a:lnTo>
                    <a:pt x="1608" y="3835"/>
                  </a:lnTo>
                  <a:lnTo>
                    <a:pt x="1596" y="3835"/>
                  </a:lnTo>
                  <a:cubicBezTo>
                    <a:pt x="1596" y="3680"/>
                    <a:pt x="1704" y="3537"/>
                    <a:pt x="1834" y="3477"/>
                  </a:cubicBezTo>
                  <a:lnTo>
                    <a:pt x="2180" y="3346"/>
                  </a:lnTo>
                  <a:lnTo>
                    <a:pt x="2466" y="3632"/>
                  </a:lnTo>
                  <a:cubicBezTo>
                    <a:pt x="2537" y="3704"/>
                    <a:pt x="2620" y="3727"/>
                    <a:pt x="2716" y="3727"/>
                  </a:cubicBezTo>
                  <a:cubicBezTo>
                    <a:pt x="2799" y="3727"/>
                    <a:pt x="2894" y="3704"/>
                    <a:pt x="2966" y="3632"/>
                  </a:cubicBezTo>
                  <a:lnTo>
                    <a:pt x="3251" y="3346"/>
                  </a:lnTo>
                  <a:close/>
                  <a:moveTo>
                    <a:pt x="5097" y="5085"/>
                  </a:moveTo>
                  <a:lnTo>
                    <a:pt x="5097" y="5847"/>
                  </a:lnTo>
                  <a:lnTo>
                    <a:pt x="322" y="5847"/>
                  </a:lnTo>
                  <a:lnTo>
                    <a:pt x="322" y="5085"/>
                  </a:lnTo>
                  <a:lnTo>
                    <a:pt x="1287" y="5085"/>
                  </a:lnTo>
                  <a:cubicBezTo>
                    <a:pt x="1358" y="5287"/>
                    <a:pt x="1549" y="5454"/>
                    <a:pt x="1787" y="5454"/>
                  </a:cubicBezTo>
                  <a:lnTo>
                    <a:pt x="3620" y="5454"/>
                  </a:lnTo>
                  <a:cubicBezTo>
                    <a:pt x="3859" y="5454"/>
                    <a:pt x="4049" y="5311"/>
                    <a:pt x="4132" y="5085"/>
                  </a:cubicBezTo>
                  <a:close/>
                  <a:moveTo>
                    <a:pt x="7288" y="4001"/>
                  </a:moveTo>
                  <a:cubicBezTo>
                    <a:pt x="7383" y="4001"/>
                    <a:pt x="7478" y="4085"/>
                    <a:pt x="7478" y="4192"/>
                  </a:cubicBezTo>
                  <a:lnTo>
                    <a:pt x="7478" y="4739"/>
                  </a:lnTo>
                  <a:cubicBezTo>
                    <a:pt x="7478" y="4823"/>
                    <a:pt x="7442" y="4870"/>
                    <a:pt x="7371" y="4906"/>
                  </a:cubicBezTo>
                  <a:cubicBezTo>
                    <a:pt x="7311" y="4942"/>
                    <a:pt x="7288" y="5001"/>
                    <a:pt x="7288" y="5061"/>
                  </a:cubicBezTo>
                  <a:lnTo>
                    <a:pt x="7288" y="5323"/>
                  </a:lnTo>
                  <a:cubicBezTo>
                    <a:pt x="7288" y="5394"/>
                    <a:pt x="7347" y="5466"/>
                    <a:pt x="7419" y="5489"/>
                  </a:cubicBezTo>
                  <a:lnTo>
                    <a:pt x="7883" y="5609"/>
                  </a:lnTo>
                  <a:cubicBezTo>
                    <a:pt x="7966" y="5620"/>
                    <a:pt x="8026" y="5716"/>
                    <a:pt x="8026" y="5799"/>
                  </a:cubicBezTo>
                  <a:lnTo>
                    <a:pt x="8026" y="5847"/>
                  </a:lnTo>
                  <a:lnTo>
                    <a:pt x="6168" y="5847"/>
                  </a:lnTo>
                  <a:lnTo>
                    <a:pt x="6168" y="5799"/>
                  </a:lnTo>
                  <a:cubicBezTo>
                    <a:pt x="6168" y="5716"/>
                    <a:pt x="6228" y="5632"/>
                    <a:pt x="6311" y="5609"/>
                  </a:cubicBezTo>
                  <a:lnTo>
                    <a:pt x="6776" y="5489"/>
                  </a:lnTo>
                  <a:cubicBezTo>
                    <a:pt x="6847" y="5478"/>
                    <a:pt x="6907" y="5394"/>
                    <a:pt x="6907" y="5323"/>
                  </a:cubicBezTo>
                  <a:lnTo>
                    <a:pt x="6907" y="5061"/>
                  </a:lnTo>
                  <a:cubicBezTo>
                    <a:pt x="6907" y="5001"/>
                    <a:pt x="6883" y="4942"/>
                    <a:pt x="6823" y="4906"/>
                  </a:cubicBezTo>
                  <a:cubicBezTo>
                    <a:pt x="6764" y="4870"/>
                    <a:pt x="6716" y="4799"/>
                    <a:pt x="6716" y="4739"/>
                  </a:cubicBezTo>
                  <a:lnTo>
                    <a:pt x="6716" y="4192"/>
                  </a:lnTo>
                  <a:cubicBezTo>
                    <a:pt x="6716" y="4085"/>
                    <a:pt x="6811" y="4001"/>
                    <a:pt x="6907" y="4001"/>
                  </a:cubicBezTo>
                  <a:close/>
                  <a:moveTo>
                    <a:pt x="8740" y="3275"/>
                  </a:moveTo>
                  <a:lnTo>
                    <a:pt x="8740" y="5847"/>
                  </a:lnTo>
                  <a:lnTo>
                    <a:pt x="8359" y="5847"/>
                  </a:lnTo>
                  <a:lnTo>
                    <a:pt x="8359" y="5799"/>
                  </a:lnTo>
                  <a:cubicBezTo>
                    <a:pt x="8359" y="5549"/>
                    <a:pt x="8192" y="5335"/>
                    <a:pt x="7954" y="5275"/>
                  </a:cubicBezTo>
                  <a:lnTo>
                    <a:pt x="7621" y="5204"/>
                  </a:lnTo>
                  <a:lnTo>
                    <a:pt x="7621" y="5144"/>
                  </a:lnTo>
                  <a:cubicBezTo>
                    <a:pt x="7740" y="5037"/>
                    <a:pt x="7800" y="4894"/>
                    <a:pt x="7800" y="4739"/>
                  </a:cubicBezTo>
                  <a:lnTo>
                    <a:pt x="7800" y="4192"/>
                  </a:lnTo>
                  <a:cubicBezTo>
                    <a:pt x="7800" y="3894"/>
                    <a:pt x="7561" y="3656"/>
                    <a:pt x="7264" y="3656"/>
                  </a:cubicBezTo>
                  <a:lnTo>
                    <a:pt x="6895" y="3656"/>
                  </a:lnTo>
                  <a:cubicBezTo>
                    <a:pt x="6597" y="3656"/>
                    <a:pt x="6359" y="3894"/>
                    <a:pt x="6359" y="4192"/>
                  </a:cubicBezTo>
                  <a:lnTo>
                    <a:pt x="6359" y="4739"/>
                  </a:lnTo>
                  <a:cubicBezTo>
                    <a:pt x="6359" y="4894"/>
                    <a:pt x="6430" y="5037"/>
                    <a:pt x="6537" y="5144"/>
                  </a:cubicBezTo>
                  <a:lnTo>
                    <a:pt x="6537" y="5204"/>
                  </a:lnTo>
                  <a:lnTo>
                    <a:pt x="6216" y="5275"/>
                  </a:lnTo>
                  <a:cubicBezTo>
                    <a:pt x="5978" y="5335"/>
                    <a:pt x="5811" y="5549"/>
                    <a:pt x="5811" y="5799"/>
                  </a:cubicBezTo>
                  <a:lnTo>
                    <a:pt x="5811" y="5847"/>
                  </a:lnTo>
                  <a:lnTo>
                    <a:pt x="5418" y="5847"/>
                  </a:lnTo>
                  <a:lnTo>
                    <a:pt x="5418" y="3275"/>
                  </a:lnTo>
                  <a:close/>
                  <a:moveTo>
                    <a:pt x="1430" y="1"/>
                  </a:moveTo>
                  <a:cubicBezTo>
                    <a:pt x="1346" y="1"/>
                    <a:pt x="1275" y="72"/>
                    <a:pt x="1275" y="155"/>
                  </a:cubicBezTo>
                  <a:cubicBezTo>
                    <a:pt x="1275" y="251"/>
                    <a:pt x="1346" y="322"/>
                    <a:pt x="1430" y="322"/>
                  </a:cubicBezTo>
                  <a:lnTo>
                    <a:pt x="5097" y="322"/>
                  </a:lnTo>
                  <a:lnTo>
                    <a:pt x="5097" y="4763"/>
                  </a:lnTo>
                  <a:lnTo>
                    <a:pt x="4156" y="4763"/>
                  </a:lnTo>
                  <a:lnTo>
                    <a:pt x="4156" y="3835"/>
                  </a:lnTo>
                  <a:cubicBezTo>
                    <a:pt x="4156" y="3537"/>
                    <a:pt x="3978" y="3275"/>
                    <a:pt x="3692" y="3168"/>
                  </a:cubicBezTo>
                  <a:lnTo>
                    <a:pt x="3251" y="2989"/>
                  </a:lnTo>
                  <a:lnTo>
                    <a:pt x="3251" y="2965"/>
                  </a:lnTo>
                  <a:lnTo>
                    <a:pt x="3251" y="2715"/>
                  </a:lnTo>
                  <a:cubicBezTo>
                    <a:pt x="3478" y="2549"/>
                    <a:pt x="3620" y="2287"/>
                    <a:pt x="3620" y="1989"/>
                  </a:cubicBezTo>
                  <a:lnTo>
                    <a:pt x="3620" y="1632"/>
                  </a:lnTo>
                  <a:cubicBezTo>
                    <a:pt x="3620" y="1227"/>
                    <a:pt x="3299" y="917"/>
                    <a:pt x="2906" y="917"/>
                  </a:cubicBezTo>
                  <a:lnTo>
                    <a:pt x="2537" y="917"/>
                  </a:lnTo>
                  <a:cubicBezTo>
                    <a:pt x="2132" y="917"/>
                    <a:pt x="1823" y="1251"/>
                    <a:pt x="1823" y="1632"/>
                  </a:cubicBezTo>
                  <a:lnTo>
                    <a:pt x="1823" y="2001"/>
                  </a:lnTo>
                  <a:cubicBezTo>
                    <a:pt x="1823" y="2299"/>
                    <a:pt x="1965" y="2572"/>
                    <a:pt x="2192" y="2739"/>
                  </a:cubicBezTo>
                  <a:lnTo>
                    <a:pt x="2192" y="2989"/>
                  </a:lnTo>
                  <a:lnTo>
                    <a:pt x="2192" y="3001"/>
                  </a:lnTo>
                  <a:lnTo>
                    <a:pt x="1751" y="3180"/>
                  </a:lnTo>
                  <a:cubicBezTo>
                    <a:pt x="1477" y="3287"/>
                    <a:pt x="1287" y="3549"/>
                    <a:pt x="1287" y="3846"/>
                  </a:cubicBezTo>
                  <a:lnTo>
                    <a:pt x="1287" y="4775"/>
                  </a:lnTo>
                  <a:lnTo>
                    <a:pt x="346" y="4775"/>
                  </a:lnTo>
                  <a:lnTo>
                    <a:pt x="346" y="370"/>
                  </a:lnTo>
                  <a:lnTo>
                    <a:pt x="715" y="370"/>
                  </a:lnTo>
                  <a:cubicBezTo>
                    <a:pt x="811" y="370"/>
                    <a:pt x="882" y="298"/>
                    <a:pt x="882" y="203"/>
                  </a:cubicBezTo>
                  <a:cubicBezTo>
                    <a:pt x="882" y="120"/>
                    <a:pt x="811" y="36"/>
                    <a:pt x="715" y="36"/>
                  </a:cubicBezTo>
                  <a:lnTo>
                    <a:pt x="168" y="36"/>
                  </a:lnTo>
                  <a:cubicBezTo>
                    <a:pt x="84" y="36"/>
                    <a:pt x="1" y="120"/>
                    <a:pt x="1" y="203"/>
                  </a:cubicBezTo>
                  <a:lnTo>
                    <a:pt x="1" y="6049"/>
                  </a:lnTo>
                  <a:cubicBezTo>
                    <a:pt x="1" y="6144"/>
                    <a:pt x="84" y="6216"/>
                    <a:pt x="168" y="6216"/>
                  </a:cubicBezTo>
                  <a:lnTo>
                    <a:pt x="8931" y="6216"/>
                  </a:lnTo>
                  <a:cubicBezTo>
                    <a:pt x="9026" y="6216"/>
                    <a:pt x="9097" y="6144"/>
                    <a:pt x="9097" y="6049"/>
                  </a:cubicBezTo>
                  <a:lnTo>
                    <a:pt x="9097" y="203"/>
                  </a:lnTo>
                  <a:cubicBezTo>
                    <a:pt x="9085" y="84"/>
                    <a:pt x="9014" y="1"/>
                    <a:pt x="89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8646;p57">
              <a:extLst>
                <a:ext uri="{FF2B5EF4-FFF2-40B4-BE49-F238E27FC236}">
                  <a16:creationId xmlns:a16="http://schemas.microsoft.com/office/drawing/2014/main" id="{E4138704-1B7F-BA45-8975-22C88DAC0D62}"/>
                </a:ext>
              </a:extLst>
            </p:cNvPr>
            <p:cNvSpPr/>
            <p:nvPr/>
          </p:nvSpPr>
          <p:spPr>
            <a:xfrm>
              <a:off x="6188327" y="2955408"/>
              <a:ext cx="371395" cy="272857"/>
            </a:xfrm>
            <a:custGeom>
              <a:avLst/>
              <a:gdLst/>
              <a:ahLst/>
              <a:cxnLst/>
              <a:rect l="l" t="t" r="r" b="b"/>
              <a:pathLst>
                <a:path w="11669" h="8573" extrusionOk="0">
                  <a:moveTo>
                    <a:pt x="10597" y="358"/>
                  </a:moveTo>
                  <a:cubicBezTo>
                    <a:pt x="10704" y="358"/>
                    <a:pt x="10799" y="453"/>
                    <a:pt x="10799" y="548"/>
                  </a:cubicBezTo>
                  <a:lnTo>
                    <a:pt x="10799" y="7323"/>
                  </a:lnTo>
                  <a:lnTo>
                    <a:pt x="10418" y="7323"/>
                  </a:lnTo>
                  <a:cubicBezTo>
                    <a:pt x="10335" y="7323"/>
                    <a:pt x="10263" y="7394"/>
                    <a:pt x="10263" y="7490"/>
                  </a:cubicBezTo>
                  <a:cubicBezTo>
                    <a:pt x="10263" y="7585"/>
                    <a:pt x="10335" y="7656"/>
                    <a:pt x="10418" y="7656"/>
                  </a:cubicBezTo>
                  <a:lnTo>
                    <a:pt x="11323" y="7656"/>
                  </a:lnTo>
                  <a:cubicBezTo>
                    <a:pt x="11323" y="7656"/>
                    <a:pt x="11347" y="7656"/>
                    <a:pt x="11347" y="7668"/>
                  </a:cubicBezTo>
                  <a:lnTo>
                    <a:pt x="11347" y="8037"/>
                  </a:lnTo>
                  <a:cubicBezTo>
                    <a:pt x="11335" y="8144"/>
                    <a:pt x="11240" y="8240"/>
                    <a:pt x="11133" y="8240"/>
                  </a:cubicBezTo>
                  <a:lnTo>
                    <a:pt x="536" y="8240"/>
                  </a:lnTo>
                  <a:cubicBezTo>
                    <a:pt x="441" y="8240"/>
                    <a:pt x="346" y="8144"/>
                    <a:pt x="346" y="8037"/>
                  </a:cubicBezTo>
                  <a:lnTo>
                    <a:pt x="346" y="7668"/>
                  </a:lnTo>
                  <a:cubicBezTo>
                    <a:pt x="346" y="7668"/>
                    <a:pt x="346" y="7656"/>
                    <a:pt x="357" y="7656"/>
                  </a:cubicBezTo>
                  <a:lnTo>
                    <a:pt x="9680" y="7656"/>
                  </a:lnTo>
                  <a:cubicBezTo>
                    <a:pt x="9763" y="7656"/>
                    <a:pt x="9835" y="7585"/>
                    <a:pt x="9835" y="7490"/>
                  </a:cubicBezTo>
                  <a:cubicBezTo>
                    <a:pt x="9835" y="7394"/>
                    <a:pt x="9763" y="7323"/>
                    <a:pt x="9680" y="7323"/>
                  </a:cubicBezTo>
                  <a:lnTo>
                    <a:pt x="893" y="7323"/>
                  </a:lnTo>
                  <a:lnTo>
                    <a:pt x="893" y="548"/>
                  </a:lnTo>
                  <a:cubicBezTo>
                    <a:pt x="893" y="453"/>
                    <a:pt x="988" y="358"/>
                    <a:pt x="1084" y="358"/>
                  </a:cubicBezTo>
                  <a:close/>
                  <a:moveTo>
                    <a:pt x="1096" y="1"/>
                  </a:moveTo>
                  <a:cubicBezTo>
                    <a:pt x="798" y="1"/>
                    <a:pt x="560" y="239"/>
                    <a:pt x="560" y="536"/>
                  </a:cubicBezTo>
                  <a:lnTo>
                    <a:pt x="560" y="7311"/>
                  </a:lnTo>
                  <a:lnTo>
                    <a:pt x="357" y="7311"/>
                  </a:lnTo>
                  <a:cubicBezTo>
                    <a:pt x="167" y="7311"/>
                    <a:pt x="0" y="7478"/>
                    <a:pt x="0" y="7668"/>
                  </a:cubicBezTo>
                  <a:lnTo>
                    <a:pt x="0" y="8037"/>
                  </a:lnTo>
                  <a:cubicBezTo>
                    <a:pt x="0" y="8335"/>
                    <a:pt x="238" y="8573"/>
                    <a:pt x="536" y="8573"/>
                  </a:cubicBezTo>
                  <a:lnTo>
                    <a:pt x="11133" y="8573"/>
                  </a:lnTo>
                  <a:cubicBezTo>
                    <a:pt x="11430" y="8573"/>
                    <a:pt x="11668" y="8335"/>
                    <a:pt x="11668" y="8037"/>
                  </a:cubicBezTo>
                  <a:lnTo>
                    <a:pt x="11668" y="7668"/>
                  </a:lnTo>
                  <a:cubicBezTo>
                    <a:pt x="11668" y="7478"/>
                    <a:pt x="11525" y="7311"/>
                    <a:pt x="11335" y="7311"/>
                  </a:cubicBezTo>
                  <a:lnTo>
                    <a:pt x="11133" y="7311"/>
                  </a:lnTo>
                  <a:lnTo>
                    <a:pt x="11133" y="536"/>
                  </a:lnTo>
                  <a:cubicBezTo>
                    <a:pt x="11133" y="239"/>
                    <a:pt x="10894" y="1"/>
                    <a:pt x="10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8647;p57">
            <a:extLst>
              <a:ext uri="{FF2B5EF4-FFF2-40B4-BE49-F238E27FC236}">
                <a16:creationId xmlns:a16="http://schemas.microsoft.com/office/drawing/2014/main" id="{16BE191C-56EF-E74A-81F2-B0D4B045BE95}"/>
              </a:ext>
            </a:extLst>
          </p:cNvPr>
          <p:cNvGrpSpPr/>
          <p:nvPr/>
        </p:nvGrpSpPr>
        <p:grpSpPr>
          <a:xfrm>
            <a:off x="10768634" y="3388646"/>
            <a:ext cx="359651" cy="371013"/>
            <a:chOff x="7521454" y="2906139"/>
            <a:chExt cx="359651" cy="371013"/>
          </a:xfrm>
          <a:solidFill>
            <a:schemeClr val="accent1"/>
          </a:solidFill>
        </p:grpSpPr>
        <p:sp>
          <p:nvSpPr>
            <p:cNvPr id="649" name="Google Shape;8648;p57">
              <a:extLst>
                <a:ext uri="{FF2B5EF4-FFF2-40B4-BE49-F238E27FC236}">
                  <a16:creationId xmlns:a16="http://schemas.microsoft.com/office/drawing/2014/main" id="{9F30855F-04CF-7D4D-B027-9ECA98AA8F13}"/>
                </a:ext>
              </a:extLst>
            </p:cNvPr>
            <p:cNvSpPr/>
            <p:nvPr/>
          </p:nvSpPr>
          <p:spPr>
            <a:xfrm>
              <a:off x="7614677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798" y="1405"/>
                    <a:pt x="1548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41" y="2191"/>
                    <a:pt x="1477" y="2250"/>
                  </a:cubicBezTo>
                  <a:lnTo>
                    <a:pt x="1251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24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394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8649;p57">
              <a:extLst>
                <a:ext uri="{FF2B5EF4-FFF2-40B4-BE49-F238E27FC236}">
                  <a16:creationId xmlns:a16="http://schemas.microsoft.com/office/drawing/2014/main" id="{F2130E42-AF28-AC4C-8543-B682A895B170}"/>
                </a:ext>
              </a:extLst>
            </p:cNvPr>
            <p:cNvSpPr/>
            <p:nvPr/>
          </p:nvSpPr>
          <p:spPr>
            <a:xfrm>
              <a:off x="7707518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22" y="1405"/>
                    <a:pt x="1560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65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48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1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46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17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8650;p57">
              <a:extLst>
                <a:ext uri="{FF2B5EF4-FFF2-40B4-BE49-F238E27FC236}">
                  <a16:creationId xmlns:a16="http://schemas.microsoft.com/office/drawing/2014/main" id="{2D28755D-DA1A-8F4A-BA8B-C99F0FE2DA7A}"/>
                </a:ext>
              </a:extLst>
            </p:cNvPr>
            <p:cNvSpPr/>
            <p:nvPr/>
          </p:nvSpPr>
          <p:spPr>
            <a:xfrm>
              <a:off x="7800740" y="3138830"/>
              <a:ext cx="80364" cy="138322"/>
            </a:xfrm>
            <a:custGeom>
              <a:avLst/>
              <a:gdLst/>
              <a:ahLst/>
              <a:cxnLst/>
              <a:rect l="l" t="t" r="r" b="b"/>
              <a:pathLst>
                <a:path w="2525" h="4346" extrusionOk="0">
                  <a:moveTo>
                    <a:pt x="1429" y="345"/>
                  </a:moveTo>
                  <a:cubicBezTo>
                    <a:pt x="1643" y="345"/>
                    <a:pt x="1810" y="512"/>
                    <a:pt x="1810" y="715"/>
                  </a:cubicBezTo>
                  <a:lnTo>
                    <a:pt x="1810" y="1084"/>
                  </a:lnTo>
                  <a:cubicBezTo>
                    <a:pt x="1810" y="1405"/>
                    <a:pt x="1548" y="1655"/>
                    <a:pt x="1250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58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53" y="2191"/>
                    <a:pt x="1477" y="2250"/>
                  </a:cubicBezTo>
                  <a:lnTo>
                    <a:pt x="1250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36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79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39" y="1822"/>
                  </a:cubicBezTo>
                  <a:lnTo>
                    <a:pt x="739" y="2072"/>
                  </a:lnTo>
                  <a:lnTo>
                    <a:pt x="739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84" y="4346"/>
                    <a:pt x="167" y="4346"/>
                  </a:cubicBezTo>
                  <a:cubicBezTo>
                    <a:pt x="250" y="4346"/>
                    <a:pt x="334" y="4274"/>
                    <a:pt x="334" y="4179"/>
                  </a:cubicBezTo>
                  <a:lnTo>
                    <a:pt x="334" y="2774"/>
                  </a:lnTo>
                  <a:cubicBezTo>
                    <a:pt x="334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67" y="2810"/>
                    <a:pt x="1250" y="2810"/>
                  </a:cubicBezTo>
                  <a:cubicBezTo>
                    <a:pt x="1346" y="2810"/>
                    <a:pt x="1429" y="2786"/>
                    <a:pt x="1512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24" y="2572"/>
                    <a:pt x="2405" y="2381"/>
                    <a:pt x="2227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2" y="1655"/>
                    <a:pt x="2167" y="1381"/>
                    <a:pt x="2167" y="1084"/>
                  </a:cubicBezTo>
                  <a:lnTo>
                    <a:pt x="2167" y="715"/>
                  </a:lnTo>
                  <a:cubicBezTo>
                    <a:pt x="2167" y="310"/>
                    <a:pt x="1834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8651;p57">
              <a:extLst>
                <a:ext uri="{FF2B5EF4-FFF2-40B4-BE49-F238E27FC236}">
                  <a16:creationId xmlns:a16="http://schemas.microsoft.com/office/drawing/2014/main" id="{CB34CA88-C05F-904B-B6CF-235DE702D092}"/>
                </a:ext>
              </a:extLst>
            </p:cNvPr>
            <p:cNvSpPr/>
            <p:nvPr/>
          </p:nvSpPr>
          <p:spPr>
            <a:xfrm>
              <a:off x="7521454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32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10" y="1405"/>
                    <a:pt x="1560" y="1655"/>
                    <a:pt x="1251" y="1655"/>
                  </a:cubicBezTo>
                  <a:cubicBezTo>
                    <a:pt x="941" y="1655"/>
                    <a:pt x="679" y="1393"/>
                    <a:pt x="679" y="1084"/>
                  </a:cubicBezTo>
                  <a:lnTo>
                    <a:pt x="679" y="715"/>
                  </a:lnTo>
                  <a:cubicBezTo>
                    <a:pt x="679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53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36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00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70" y="2631"/>
                    <a:pt x="429" y="2596"/>
                  </a:cubicBezTo>
                  <a:lnTo>
                    <a:pt x="727" y="2441"/>
                  </a:lnTo>
                  <a:lnTo>
                    <a:pt x="989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63" y="2441"/>
                  </a:lnTo>
                  <a:lnTo>
                    <a:pt x="2060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17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05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8652;p57">
              <a:extLst>
                <a:ext uri="{FF2B5EF4-FFF2-40B4-BE49-F238E27FC236}">
                  <a16:creationId xmlns:a16="http://schemas.microsoft.com/office/drawing/2014/main" id="{07F2CFFB-6B47-0043-B538-2BE0DB40BE6E}"/>
                </a:ext>
              </a:extLst>
            </p:cNvPr>
            <p:cNvSpPr/>
            <p:nvPr/>
          </p:nvSpPr>
          <p:spPr>
            <a:xfrm>
              <a:off x="7555923" y="2906139"/>
              <a:ext cx="289949" cy="219833"/>
            </a:xfrm>
            <a:custGeom>
              <a:avLst/>
              <a:gdLst/>
              <a:ahLst/>
              <a:cxnLst/>
              <a:rect l="l" t="t" r="r" b="b"/>
              <a:pathLst>
                <a:path w="9110" h="6907" extrusionOk="0">
                  <a:moveTo>
                    <a:pt x="4561" y="1"/>
                  </a:moveTo>
                  <a:cubicBezTo>
                    <a:pt x="4501" y="1"/>
                    <a:pt x="4442" y="36"/>
                    <a:pt x="4406" y="96"/>
                  </a:cubicBezTo>
                  <a:lnTo>
                    <a:pt x="3859" y="1191"/>
                  </a:lnTo>
                  <a:cubicBezTo>
                    <a:pt x="3811" y="1287"/>
                    <a:pt x="3847" y="1382"/>
                    <a:pt x="3930" y="1418"/>
                  </a:cubicBezTo>
                  <a:cubicBezTo>
                    <a:pt x="3959" y="1432"/>
                    <a:pt x="3988" y="1439"/>
                    <a:pt x="4016" y="1439"/>
                  </a:cubicBezTo>
                  <a:cubicBezTo>
                    <a:pt x="4078" y="1439"/>
                    <a:pt x="4131" y="1404"/>
                    <a:pt x="4156" y="1346"/>
                  </a:cubicBezTo>
                  <a:lnTo>
                    <a:pt x="4382" y="894"/>
                  </a:lnTo>
                  <a:lnTo>
                    <a:pt x="4382" y="4204"/>
                  </a:lnTo>
                  <a:lnTo>
                    <a:pt x="715" y="4204"/>
                  </a:lnTo>
                  <a:cubicBezTo>
                    <a:pt x="310" y="4204"/>
                    <a:pt x="1" y="4525"/>
                    <a:pt x="1" y="4918"/>
                  </a:cubicBezTo>
                  <a:lnTo>
                    <a:pt x="1" y="6752"/>
                  </a:lnTo>
                  <a:cubicBezTo>
                    <a:pt x="1" y="6835"/>
                    <a:pt x="72" y="6906"/>
                    <a:pt x="168" y="6906"/>
                  </a:cubicBezTo>
                  <a:cubicBezTo>
                    <a:pt x="251" y="6906"/>
                    <a:pt x="334" y="6835"/>
                    <a:pt x="334" y="6752"/>
                  </a:cubicBezTo>
                  <a:lnTo>
                    <a:pt x="334" y="4918"/>
                  </a:lnTo>
                  <a:cubicBezTo>
                    <a:pt x="334" y="4704"/>
                    <a:pt x="489" y="4549"/>
                    <a:pt x="703" y="4549"/>
                  </a:cubicBezTo>
                  <a:lnTo>
                    <a:pt x="2906" y="4549"/>
                  </a:lnTo>
                  <a:lnTo>
                    <a:pt x="2906" y="6752"/>
                  </a:lnTo>
                  <a:cubicBezTo>
                    <a:pt x="2906" y="6835"/>
                    <a:pt x="2977" y="6906"/>
                    <a:pt x="3061" y="6906"/>
                  </a:cubicBezTo>
                  <a:cubicBezTo>
                    <a:pt x="3156" y="6906"/>
                    <a:pt x="3227" y="6835"/>
                    <a:pt x="3227" y="6752"/>
                  </a:cubicBezTo>
                  <a:lnTo>
                    <a:pt x="3227" y="4549"/>
                  </a:lnTo>
                  <a:lnTo>
                    <a:pt x="5823" y="4549"/>
                  </a:lnTo>
                  <a:lnTo>
                    <a:pt x="5823" y="6752"/>
                  </a:lnTo>
                  <a:cubicBezTo>
                    <a:pt x="5823" y="6835"/>
                    <a:pt x="5894" y="6906"/>
                    <a:pt x="5978" y="6906"/>
                  </a:cubicBezTo>
                  <a:cubicBezTo>
                    <a:pt x="6073" y="6906"/>
                    <a:pt x="6145" y="6835"/>
                    <a:pt x="6145" y="6752"/>
                  </a:cubicBezTo>
                  <a:lnTo>
                    <a:pt x="6145" y="4549"/>
                  </a:lnTo>
                  <a:lnTo>
                    <a:pt x="8347" y="4549"/>
                  </a:lnTo>
                  <a:cubicBezTo>
                    <a:pt x="8561" y="4549"/>
                    <a:pt x="8716" y="4704"/>
                    <a:pt x="8716" y="4918"/>
                  </a:cubicBezTo>
                  <a:lnTo>
                    <a:pt x="8716" y="6752"/>
                  </a:lnTo>
                  <a:cubicBezTo>
                    <a:pt x="8716" y="6835"/>
                    <a:pt x="8800" y="6906"/>
                    <a:pt x="8883" y="6906"/>
                  </a:cubicBezTo>
                  <a:cubicBezTo>
                    <a:pt x="8978" y="6906"/>
                    <a:pt x="9050" y="6835"/>
                    <a:pt x="9050" y="6752"/>
                  </a:cubicBezTo>
                  <a:lnTo>
                    <a:pt x="9050" y="4918"/>
                  </a:lnTo>
                  <a:cubicBezTo>
                    <a:pt x="9109" y="4525"/>
                    <a:pt x="8788" y="4204"/>
                    <a:pt x="8395" y="4204"/>
                  </a:cubicBezTo>
                  <a:lnTo>
                    <a:pt x="4740" y="4204"/>
                  </a:lnTo>
                  <a:lnTo>
                    <a:pt x="4740" y="894"/>
                  </a:lnTo>
                  <a:lnTo>
                    <a:pt x="4954" y="1346"/>
                  </a:lnTo>
                  <a:cubicBezTo>
                    <a:pt x="4990" y="1406"/>
                    <a:pt x="5049" y="1429"/>
                    <a:pt x="5109" y="1429"/>
                  </a:cubicBezTo>
                  <a:cubicBezTo>
                    <a:pt x="5132" y="1429"/>
                    <a:pt x="5156" y="1429"/>
                    <a:pt x="5180" y="1418"/>
                  </a:cubicBezTo>
                  <a:cubicBezTo>
                    <a:pt x="5275" y="1370"/>
                    <a:pt x="5299" y="1263"/>
                    <a:pt x="5252" y="1191"/>
                  </a:cubicBezTo>
                  <a:lnTo>
                    <a:pt x="4704" y="96"/>
                  </a:lnTo>
                  <a:cubicBezTo>
                    <a:pt x="4680" y="36"/>
                    <a:pt x="4621" y="1"/>
                    <a:pt x="4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8653;p57">
            <a:extLst>
              <a:ext uri="{FF2B5EF4-FFF2-40B4-BE49-F238E27FC236}">
                <a16:creationId xmlns:a16="http://schemas.microsoft.com/office/drawing/2014/main" id="{F54B49A4-631F-FB4D-8AEB-01205AC23A12}"/>
              </a:ext>
            </a:extLst>
          </p:cNvPr>
          <p:cNvGrpSpPr/>
          <p:nvPr/>
        </p:nvGrpSpPr>
        <p:grpSpPr>
          <a:xfrm>
            <a:off x="9030025" y="3389028"/>
            <a:ext cx="301661" cy="371013"/>
            <a:chOff x="5782845" y="2906521"/>
            <a:chExt cx="301661" cy="371013"/>
          </a:xfrm>
          <a:solidFill>
            <a:schemeClr val="accent1"/>
          </a:solidFill>
        </p:grpSpPr>
        <p:sp>
          <p:nvSpPr>
            <p:cNvPr id="655" name="Google Shape;8654;p57">
              <a:extLst>
                <a:ext uri="{FF2B5EF4-FFF2-40B4-BE49-F238E27FC236}">
                  <a16:creationId xmlns:a16="http://schemas.microsoft.com/office/drawing/2014/main" id="{A2855F4D-C4B9-AB41-9491-CF06E2D1C413}"/>
                </a:ext>
              </a:extLst>
            </p:cNvPr>
            <p:cNvSpPr/>
            <p:nvPr/>
          </p:nvSpPr>
          <p:spPr>
            <a:xfrm>
              <a:off x="5782845" y="3087651"/>
              <a:ext cx="301661" cy="189883"/>
            </a:xfrm>
            <a:custGeom>
              <a:avLst/>
              <a:gdLst/>
              <a:ahLst/>
              <a:cxnLst/>
              <a:rect l="l" t="t" r="r" b="b"/>
              <a:pathLst>
                <a:path w="9478" h="5966" extrusionOk="0">
                  <a:moveTo>
                    <a:pt x="3215" y="322"/>
                  </a:moveTo>
                  <a:cubicBezTo>
                    <a:pt x="3322" y="322"/>
                    <a:pt x="3418" y="370"/>
                    <a:pt x="3489" y="429"/>
                  </a:cubicBezTo>
                  <a:cubicBezTo>
                    <a:pt x="3561" y="513"/>
                    <a:pt x="3596" y="596"/>
                    <a:pt x="3596" y="703"/>
                  </a:cubicBezTo>
                  <a:lnTo>
                    <a:pt x="3596" y="1156"/>
                  </a:lnTo>
                  <a:cubicBezTo>
                    <a:pt x="3608" y="1358"/>
                    <a:pt x="3501" y="1537"/>
                    <a:pt x="3322" y="1644"/>
                  </a:cubicBezTo>
                  <a:cubicBezTo>
                    <a:pt x="3263" y="1668"/>
                    <a:pt x="3239" y="1727"/>
                    <a:pt x="3239" y="1787"/>
                  </a:cubicBezTo>
                  <a:lnTo>
                    <a:pt x="3239" y="1977"/>
                  </a:lnTo>
                  <a:lnTo>
                    <a:pt x="2846" y="1977"/>
                  </a:lnTo>
                  <a:lnTo>
                    <a:pt x="2846" y="1787"/>
                  </a:lnTo>
                  <a:cubicBezTo>
                    <a:pt x="2846" y="1727"/>
                    <a:pt x="2822" y="1668"/>
                    <a:pt x="2763" y="1644"/>
                  </a:cubicBezTo>
                  <a:cubicBezTo>
                    <a:pt x="2584" y="1537"/>
                    <a:pt x="2477" y="1358"/>
                    <a:pt x="2477" y="1156"/>
                  </a:cubicBezTo>
                  <a:lnTo>
                    <a:pt x="2477" y="703"/>
                  </a:lnTo>
                  <a:cubicBezTo>
                    <a:pt x="2477" y="489"/>
                    <a:pt x="2644" y="322"/>
                    <a:pt x="2846" y="322"/>
                  </a:cubicBezTo>
                  <a:close/>
                  <a:moveTo>
                    <a:pt x="6513" y="322"/>
                  </a:moveTo>
                  <a:cubicBezTo>
                    <a:pt x="6609" y="322"/>
                    <a:pt x="6704" y="370"/>
                    <a:pt x="6775" y="429"/>
                  </a:cubicBezTo>
                  <a:cubicBezTo>
                    <a:pt x="6847" y="513"/>
                    <a:pt x="6882" y="596"/>
                    <a:pt x="6882" y="703"/>
                  </a:cubicBezTo>
                  <a:lnTo>
                    <a:pt x="6882" y="1156"/>
                  </a:lnTo>
                  <a:cubicBezTo>
                    <a:pt x="6894" y="1358"/>
                    <a:pt x="6787" y="1537"/>
                    <a:pt x="6609" y="1644"/>
                  </a:cubicBezTo>
                  <a:cubicBezTo>
                    <a:pt x="6549" y="1668"/>
                    <a:pt x="6525" y="1727"/>
                    <a:pt x="6525" y="1787"/>
                  </a:cubicBezTo>
                  <a:lnTo>
                    <a:pt x="6525" y="1977"/>
                  </a:lnTo>
                  <a:lnTo>
                    <a:pt x="6132" y="1977"/>
                  </a:lnTo>
                  <a:lnTo>
                    <a:pt x="6132" y="1787"/>
                  </a:lnTo>
                  <a:cubicBezTo>
                    <a:pt x="6132" y="1727"/>
                    <a:pt x="6108" y="1668"/>
                    <a:pt x="6049" y="1644"/>
                  </a:cubicBezTo>
                  <a:cubicBezTo>
                    <a:pt x="5870" y="1537"/>
                    <a:pt x="5763" y="1358"/>
                    <a:pt x="5763" y="1156"/>
                  </a:cubicBezTo>
                  <a:lnTo>
                    <a:pt x="5763" y="703"/>
                  </a:lnTo>
                  <a:cubicBezTo>
                    <a:pt x="5763" y="489"/>
                    <a:pt x="5930" y="322"/>
                    <a:pt x="6132" y="322"/>
                  </a:cubicBezTo>
                  <a:close/>
                  <a:moveTo>
                    <a:pt x="1572" y="2144"/>
                  </a:moveTo>
                  <a:cubicBezTo>
                    <a:pt x="1667" y="2144"/>
                    <a:pt x="1763" y="2192"/>
                    <a:pt x="1834" y="2251"/>
                  </a:cubicBezTo>
                  <a:cubicBezTo>
                    <a:pt x="1906" y="2323"/>
                    <a:pt x="1941" y="2418"/>
                    <a:pt x="1941" y="2513"/>
                  </a:cubicBezTo>
                  <a:lnTo>
                    <a:pt x="1941" y="2977"/>
                  </a:lnTo>
                  <a:lnTo>
                    <a:pt x="1953" y="2977"/>
                  </a:lnTo>
                  <a:cubicBezTo>
                    <a:pt x="1953" y="3168"/>
                    <a:pt x="1846" y="3370"/>
                    <a:pt x="1667" y="3454"/>
                  </a:cubicBezTo>
                  <a:cubicBezTo>
                    <a:pt x="1608" y="3489"/>
                    <a:pt x="1584" y="3549"/>
                    <a:pt x="1584" y="3608"/>
                  </a:cubicBezTo>
                  <a:lnTo>
                    <a:pt x="1584" y="3799"/>
                  </a:lnTo>
                  <a:lnTo>
                    <a:pt x="1191" y="3799"/>
                  </a:lnTo>
                  <a:lnTo>
                    <a:pt x="1191" y="3608"/>
                  </a:lnTo>
                  <a:cubicBezTo>
                    <a:pt x="1191" y="3549"/>
                    <a:pt x="1167" y="3489"/>
                    <a:pt x="1108" y="3454"/>
                  </a:cubicBezTo>
                  <a:cubicBezTo>
                    <a:pt x="929" y="3346"/>
                    <a:pt x="822" y="3168"/>
                    <a:pt x="822" y="2977"/>
                  </a:cubicBezTo>
                  <a:lnTo>
                    <a:pt x="822" y="2513"/>
                  </a:lnTo>
                  <a:cubicBezTo>
                    <a:pt x="822" y="2311"/>
                    <a:pt x="989" y="2144"/>
                    <a:pt x="1191" y="2144"/>
                  </a:cubicBezTo>
                  <a:close/>
                  <a:moveTo>
                    <a:pt x="4858" y="2144"/>
                  </a:moveTo>
                  <a:cubicBezTo>
                    <a:pt x="4965" y="2144"/>
                    <a:pt x="5049" y="2192"/>
                    <a:pt x="5120" y="2251"/>
                  </a:cubicBezTo>
                  <a:cubicBezTo>
                    <a:pt x="5204" y="2323"/>
                    <a:pt x="5227" y="2418"/>
                    <a:pt x="5227" y="2513"/>
                  </a:cubicBezTo>
                  <a:lnTo>
                    <a:pt x="5227" y="2977"/>
                  </a:lnTo>
                  <a:cubicBezTo>
                    <a:pt x="5239" y="3168"/>
                    <a:pt x="5144" y="3370"/>
                    <a:pt x="4954" y="3454"/>
                  </a:cubicBezTo>
                  <a:cubicBezTo>
                    <a:pt x="4894" y="3489"/>
                    <a:pt x="4870" y="3549"/>
                    <a:pt x="4870" y="3608"/>
                  </a:cubicBezTo>
                  <a:lnTo>
                    <a:pt x="4870" y="3799"/>
                  </a:lnTo>
                  <a:lnTo>
                    <a:pt x="4489" y="3799"/>
                  </a:lnTo>
                  <a:lnTo>
                    <a:pt x="4489" y="3608"/>
                  </a:lnTo>
                  <a:cubicBezTo>
                    <a:pt x="4489" y="3549"/>
                    <a:pt x="4453" y="3489"/>
                    <a:pt x="4394" y="3454"/>
                  </a:cubicBezTo>
                  <a:cubicBezTo>
                    <a:pt x="4215" y="3346"/>
                    <a:pt x="4108" y="3168"/>
                    <a:pt x="4108" y="2977"/>
                  </a:cubicBezTo>
                  <a:lnTo>
                    <a:pt x="4108" y="2513"/>
                  </a:lnTo>
                  <a:cubicBezTo>
                    <a:pt x="4108" y="2311"/>
                    <a:pt x="4275" y="2144"/>
                    <a:pt x="4489" y="2144"/>
                  </a:cubicBezTo>
                  <a:close/>
                  <a:moveTo>
                    <a:pt x="8144" y="2144"/>
                  </a:moveTo>
                  <a:cubicBezTo>
                    <a:pt x="8252" y="2144"/>
                    <a:pt x="8335" y="2192"/>
                    <a:pt x="8418" y="2251"/>
                  </a:cubicBezTo>
                  <a:cubicBezTo>
                    <a:pt x="8490" y="2323"/>
                    <a:pt x="8514" y="2418"/>
                    <a:pt x="8514" y="2513"/>
                  </a:cubicBezTo>
                  <a:lnTo>
                    <a:pt x="8514" y="2977"/>
                  </a:lnTo>
                  <a:cubicBezTo>
                    <a:pt x="8525" y="3168"/>
                    <a:pt x="8430" y="3370"/>
                    <a:pt x="8252" y="3454"/>
                  </a:cubicBezTo>
                  <a:cubicBezTo>
                    <a:pt x="8192" y="3489"/>
                    <a:pt x="8156" y="3549"/>
                    <a:pt x="8156" y="3608"/>
                  </a:cubicBezTo>
                  <a:lnTo>
                    <a:pt x="8156" y="3799"/>
                  </a:lnTo>
                  <a:lnTo>
                    <a:pt x="7775" y="3799"/>
                  </a:lnTo>
                  <a:lnTo>
                    <a:pt x="7775" y="3608"/>
                  </a:lnTo>
                  <a:cubicBezTo>
                    <a:pt x="7775" y="3549"/>
                    <a:pt x="7740" y="3489"/>
                    <a:pt x="7680" y="3454"/>
                  </a:cubicBezTo>
                  <a:cubicBezTo>
                    <a:pt x="7501" y="3346"/>
                    <a:pt x="7406" y="3168"/>
                    <a:pt x="7406" y="2977"/>
                  </a:cubicBezTo>
                  <a:lnTo>
                    <a:pt x="7406" y="2513"/>
                  </a:lnTo>
                  <a:cubicBezTo>
                    <a:pt x="7406" y="2311"/>
                    <a:pt x="7561" y="2144"/>
                    <a:pt x="7775" y="2144"/>
                  </a:cubicBezTo>
                  <a:close/>
                  <a:moveTo>
                    <a:pt x="2894" y="1"/>
                  </a:moveTo>
                  <a:cubicBezTo>
                    <a:pt x="2489" y="1"/>
                    <a:pt x="2179" y="334"/>
                    <a:pt x="2179" y="715"/>
                  </a:cubicBezTo>
                  <a:lnTo>
                    <a:pt x="2179" y="1180"/>
                  </a:lnTo>
                  <a:cubicBezTo>
                    <a:pt x="2179" y="1465"/>
                    <a:pt x="2310" y="1727"/>
                    <a:pt x="2548" y="1894"/>
                  </a:cubicBezTo>
                  <a:lnTo>
                    <a:pt x="2548" y="2061"/>
                  </a:lnTo>
                  <a:lnTo>
                    <a:pt x="2251" y="2180"/>
                  </a:lnTo>
                  <a:cubicBezTo>
                    <a:pt x="2215" y="2120"/>
                    <a:pt x="2179" y="2072"/>
                    <a:pt x="2132" y="2025"/>
                  </a:cubicBezTo>
                  <a:cubicBezTo>
                    <a:pt x="2001" y="1894"/>
                    <a:pt x="1822" y="1822"/>
                    <a:pt x="1620" y="1822"/>
                  </a:cubicBezTo>
                  <a:lnTo>
                    <a:pt x="1251" y="1822"/>
                  </a:lnTo>
                  <a:cubicBezTo>
                    <a:pt x="846" y="1822"/>
                    <a:pt x="536" y="2144"/>
                    <a:pt x="536" y="2537"/>
                  </a:cubicBezTo>
                  <a:lnTo>
                    <a:pt x="536" y="2989"/>
                  </a:lnTo>
                  <a:cubicBezTo>
                    <a:pt x="536" y="3275"/>
                    <a:pt x="679" y="3549"/>
                    <a:pt x="905" y="3704"/>
                  </a:cubicBezTo>
                  <a:lnTo>
                    <a:pt x="905" y="3870"/>
                  </a:lnTo>
                  <a:lnTo>
                    <a:pt x="453" y="4049"/>
                  </a:lnTo>
                  <a:cubicBezTo>
                    <a:pt x="179" y="4156"/>
                    <a:pt x="1" y="4418"/>
                    <a:pt x="1" y="4716"/>
                  </a:cubicBezTo>
                  <a:lnTo>
                    <a:pt x="1" y="5811"/>
                  </a:lnTo>
                  <a:cubicBezTo>
                    <a:pt x="1" y="5894"/>
                    <a:pt x="84" y="5966"/>
                    <a:pt x="167" y="5966"/>
                  </a:cubicBezTo>
                  <a:cubicBezTo>
                    <a:pt x="251" y="5966"/>
                    <a:pt x="334" y="5894"/>
                    <a:pt x="334" y="5811"/>
                  </a:cubicBezTo>
                  <a:lnTo>
                    <a:pt x="334" y="4716"/>
                  </a:lnTo>
                  <a:cubicBezTo>
                    <a:pt x="334" y="4573"/>
                    <a:pt x="417" y="4418"/>
                    <a:pt x="572" y="4358"/>
                  </a:cubicBezTo>
                  <a:lnTo>
                    <a:pt x="1108" y="4156"/>
                  </a:lnTo>
                  <a:lnTo>
                    <a:pt x="1775" y="4156"/>
                  </a:lnTo>
                  <a:lnTo>
                    <a:pt x="2310" y="4358"/>
                  </a:lnTo>
                  <a:cubicBezTo>
                    <a:pt x="2453" y="4418"/>
                    <a:pt x="2548" y="4561"/>
                    <a:pt x="2548" y="4716"/>
                  </a:cubicBezTo>
                  <a:lnTo>
                    <a:pt x="2548" y="5811"/>
                  </a:lnTo>
                  <a:cubicBezTo>
                    <a:pt x="2548" y="5894"/>
                    <a:pt x="2620" y="5966"/>
                    <a:pt x="2715" y="5966"/>
                  </a:cubicBezTo>
                  <a:cubicBezTo>
                    <a:pt x="2799" y="5966"/>
                    <a:pt x="2870" y="5894"/>
                    <a:pt x="2870" y="5811"/>
                  </a:cubicBezTo>
                  <a:lnTo>
                    <a:pt x="2870" y="4716"/>
                  </a:lnTo>
                  <a:cubicBezTo>
                    <a:pt x="2870" y="4418"/>
                    <a:pt x="2691" y="4168"/>
                    <a:pt x="2429" y="4049"/>
                  </a:cubicBezTo>
                  <a:lnTo>
                    <a:pt x="1965" y="3870"/>
                  </a:lnTo>
                  <a:lnTo>
                    <a:pt x="1965" y="3704"/>
                  </a:lnTo>
                  <a:cubicBezTo>
                    <a:pt x="2191" y="3537"/>
                    <a:pt x="2334" y="3275"/>
                    <a:pt x="2334" y="2989"/>
                  </a:cubicBezTo>
                  <a:lnTo>
                    <a:pt x="2334" y="2537"/>
                  </a:lnTo>
                  <a:lnTo>
                    <a:pt x="2334" y="2501"/>
                  </a:lnTo>
                  <a:lnTo>
                    <a:pt x="2751" y="2334"/>
                  </a:lnTo>
                  <a:lnTo>
                    <a:pt x="3430" y="2334"/>
                  </a:lnTo>
                  <a:lnTo>
                    <a:pt x="3846" y="2501"/>
                  </a:lnTo>
                  <a:lnTo>
                    <a:pt x="3846" y="2537"/>
                  </a:lnTo>
                  <a:lnTo>
                    <a:pt x="3846" y="2989"/>
                  </a:lnTo>
                  <a:cubicBezTo>
                    <a:pt x="3846" y="3275"/>
                    <a:pt x="3977" y="3549"/>
                    <a:pt x="4215" y="3704"/>
                  </a:cubicBezTo>
                  <a:lnTo>
                    <a:pt x="4215" y="3870"/>
                  </a:lnTo>
                  <a:lnTo>
                    <a:pt x="3751" y="4049"/>
                  </a:lnTo>
                  <a:cubicBezTo>
                    <a:pt x="3489" y="4156"/>
                    <a:pt x="3310" y="4418"/>
                    <a:pt x="3310" y="4716"/>
                  </a:cubicBezTo>
                  <a:lnTo>
                    <a:pt x="3310" y="5811"/>
                  </a:lnTo>
                  <a:cubicBezTo>
                    <a:pt x="3310" y="5894"/>
                    <a:pt x="3382" y="5966"/>
                    <a:pt x="3465" y="5966"/>
                  </a:cubicBezTo>
                  <a:cubicBezTo>
                    <a:pt x="3561" y="5966"/>
                    <a:pt x="3632" y="5894"/>
                    <a:pt x="3632" y="5811"/>
                  </a:cubicBezTo>
                  <a:lnTo>
                    <a:pt x="3632" y="4716"/>
                  </a:lnTo>
                  <a:cubicBezTo>
                    <a:pt x="3632" y="4573"/>
                    <a:pt x="3727" y="4418"/>
                    <a:pt x="3870" y="4358"/>
                  </a:cubicBezTo>
                  <a:lnTo>
                    <a:pt x="4406" y="4156"/>
                  </a:lnTo>
                  <a:lnTo>
                    <a:pt x="5073" y="4156"/>
                  </a:lnTo>
                  <a:lnTo>
                    <a:pt x="5608" y="4358"/>
                  </a:lnTo>
                  <a:cubicBezTo>
                    <a:pt x="5763" y="4418"/>
                    <a:pt x="5847" y="4561"/>
                    <a:pt x="5847" y="4716"/>
                  </a:cubicBezTo>
                  <a:lnTo>
                    <a:pt x="5847" y="5811"/>
                  </a:lnTo>
                  <a:cubicBezTo>
                    <a:pt x="5847" y="5894"/>
                    <a:pt x="5930" y="5966"/>
                    <a:pt x="6013" y="5966"/>
                  </a:cubicBezTo>
                  <a:cubicBezTo>
                    <a:pt x="6108" y="5966"/>
                    <a:pt x="6180" y="5894"/>
                    <a:pt x="6180" y="5811"/>
                  </a:cubicBezTo>
                  <a:lnTo>
                    <a:pt x="6180" y="4716"/>
                  </a:lnTo>
                  <a:cubicBezTo>
                    <a:pt x="6180" y="4418"/>
                    <a:pt x="6001" y="4168"/>
                    <a:pt x="5727" y="4049"/>
                  </a:cubicBezTo>
                  <a:lnTo>
                    <a:pt x="5275" y="3870"/>
                  </a:lnTo>
                  <a:lnTo>
                    <a:pt x="5275" y="3704"/>
                  </a:lnTo>
                  <a:cubicBezTo>
                    <a:pt x="5489" y="3537"/>
                    <a:pt x="5644" y="3275"/>
                    <a:pt x="5644" y="2989"/>
                  </a:cubicBezTo>
                  <a:lnTo>
                    <a:pt x="5644" y="2537"/>
                  </a:lnTo>
                  <a:lnTo>
                    <a:pt x="5644" y="2501"/>
                  </a:lnTo>
                  <a:lnTo>
                    <a:pt x="6061" y="2334"/>
                  </a:lnTo>
                  <a:lnTo>
                    <a:pt x="6728" y="2334"/>
                  </a:lnTo>
                  <a:lnTo>
                    <a:pt x="7144" y="2501"/>
                  </a:lnTo>
                  <a:lnTo>
                    <a:pt x="7144" y="2537"/>
                  </a:lnTo>
                  <a:lnTo>
                    <a:pt x="7144" y="2989"/>
                  </a:lnTo>
                  <a:cubicBezTo>
                    <a:pt x="7144" y="3275"/>
                    <a:pt x="7275" y="3549"/>
                    <a:pt x="7513" y="3704"/>
                  </a:cubicBezTo>
                  <a:lnTo>
                    <a:pt x="7513" y="3870"/>
                  </a:lnTo>
                  <a:lnTo>
                    <a:pt x="7061" y="4049"/>
                  </a:lnTo>
                  <a:cubicBezTo>
                    <a:pt x="6787" y="4156"/>
                    <a:pt x="6609" y="4418"/>
                    <a:pt x="6609" y="4716"/>
                  </a:cubicBezTo>
                  <a:lnTo>
                    <a:pt x="6609" y="5811"/>
                  </a:lnTo>
                  <a:cubicBezTo>
                    <a:pt x="6609" y="5894"/>
                    <a:pt x="6680" y="5966"/>
                    <a:pt x="6775" y="5966"/>
                  </a:cubicBezTo>
                  <a:cubicBezTo>
                    <a:pt x="6859" y="5966"/>
                    <a:pt x="6942" y="5894"/>
                    <a:pt x="6942" y="5811"/>
                  </a:cubicBezTo>
                  <a:lnTo>
                    <a:pt x="6942" y="4716"/>
                  </a:lnTo>
                  <a:cubicBezTo>
                    <a:pt x="6942" y="4573"/>
                    <a:pt x="7025" y="4418"/>
                    <a:pt x="7180" y="4358"/>
                  </a:cubicBezTo>
                  <a:lnTo>
                    <a:pt x="7716" y="4156"/>
                  </a:lnTo>
                  <a:lnTo>
                    <a:pt x="8383" y="4156"/>
                  </a:lnTo>
                  <a:lnTo>
                    <a:pt x="8918" y="4358"/>
                  </a:lnTo>
                  <a:cubicBezTo>
                    <a:pt x="9061" y="4418"/>
                    <a:pt x="9156" y="4561"/>
                    <a:pt x="9156" y="4716"/>
                  </a:cubicBezTo>
                  <a:lnTo>
                    <a:pt x="9156" y="5811"/>
                  </a:lnTo>
                  <a:cubicBezTo>
                    <a:pt x="9156" y="5894"/>
                    <a:pt x="9228" y="5966"/>
                    <a:pt x="9323" y="5966"/>
                  </a:cubicBezTo>
                  <a:cubicBezTo>
                    <a:pt x="9406" y="5966"/>
                    <a:pt x="9478" y="5894"/>
                    <a:pt x="9478" y="5811"/>
                  </a:cubicBezTo>
                  <a:lnTo>
                    <a:pt x="9478" y="4716"/>
                  </a:lnTo>
                  <a:cubicBezTo>
                    <a:pt x="9418" y="4418"/>
                    <a:pt x="9252" y="4156"/>
                    <a:pt x="8978" y="4049"/>
                  </a:cubicBezTo>
                  <a:lnTo>
                    <a:pt x="8514" y="3870"/>
                  </a:lnTo>
                  <a:lnTo>
                    <a:pt x="8514" y="3704"/>
                  </a:lnTo>
                  <a:cubicBezTo>
                    <a:pt x="8740" y="3537"/>
                    <a:pt x="8895" y="3275"/>
                    <a:pt x="8895" y="2989"/>
                  </a:cubicBezTo>
                  <a:lnTo>
                    <a:pt x="8895" y="2537"/>
                  </a:lnTo>
                  <a:cubicBezTo>
                    <a:pt x="8895" y="2334"/>
                    <a:pt x="8811" y="2156"/>
                    <a:pt x="8680" y="2025"/>
                  </a:cubicBezTo>
                  <a:cubicBezTo>
                    <a:pt x="8549" y="1894"/>
                    <a:pt x="8371" y="1822"/>
                    <a:pt x="8168" y="1822"/>
                  </a:cubicBezTo>
                  <a:lnTo>
                    <a:pt x="7799" y="1822"/>
                  </a:lnTo>
                  <a:cubicBezTo>
                    <a:pt x="7537" y="1822"/>
                    <a:pt x="7311" y="1965"/>
                    <a:pt x="7192" y="2180"/>
                  </a:cubicBezTo>
                  <a:lnTo>
                    <a:pt x="6882" y="2061"/>
                  </a:lnTo>
                  <a:lnTo>
                    <a:pt x="6882" y="1894"/>
                  </a:lnTo>
                  <a:cubicBezTo>
                    <a:pt x="7109" y="1727"/>
                    <a:pt x="7251" y="1465"/>
                    <a:pt x="7251" y="1180"/>
                  </a:cubicBezTo>
                  <a:lnTo>
                    <a:pt x="7251" y="715"/>
                  </a:lnTo>
                  <a:cubicBezTo>
                    <a:pt x="7251" y="525"/>
                    <a:pt x="7180" y="346"/>
                    <a:pt x="7037" y="215"/>
                  </a:cubicBezTo>
                  <a:cubicBezTo>
                    <a:pt x="6906" y="72"/>
                    <a:pt x="6728" y="1"/>
                    <a:pt x="6537" y="1"/>
                  </a:cubicBezTo>
                  <a:lnTo>
                    <a:pt x="6168" y="1"/>
                  </a:lnTo>
                  <a:cubicBezTo>
                    <a:pt x="5763" y="1"/>
                    <a:pt x="5454" y="334"/>
                    <a:pt x="5454" y="715"/>
                  </a:cubicBezTo>
                  <a:lnTo>
                    <a:pt x="5454" y="1180"/>
                  </a:lnTo>
                  <a:cubicBezTo>
                    <a:pt x="5454" y="1465"/>
                    <a:pt x="5585" y="1727"/>
                    <a:pt x="5823" y="1894"/>
                  </a:cubicBezTo>
                  <a:lnTo>
                    <a:pt x="5823" y="2061"/>
                  </a:lnTo>
                  <a:lnTo>
                    <a:pt x="5525" y="2180"/>
                  </a:lnTo>
                  <a:cubicBezTo>
                    <a:pt x="5489" y="2120"/>
                    <a:pt x="5454" y="2072"/>
                    <a:pt x="5406" y="2025"/>
                  </a:cubicBezTo>
                  <a:cubicBezTo>
                    <a:pt x="5275" y="1894"/>
                    <a:pt x="5096" y="1822"/>
                    <a:pt x="4894" y="1822"/>
                  </a:cubicBezTo>
                  <a:lnTo>
                    <a:pt x="4525" y="1822"/>
                  </a:lnTo>
                  <a:cubicBezTo>
                    <a:pt x="4263" y="1822"/>
                    <a:pt x="4037" y="1965"/>
                    <a:pt x="3918" y="2180"/>
                  </a:cubicBezTo>
                  <a:lnTo>
                    <a:pt x="3608" y="2061"/>
                  </a:lnTo>
                  <a:lnTo>
                    <a:pt x="3608" y="1894"/>
                  </a:lnTo>
                  <a:cubicBezTo>
                    <a:pt x="3834" y="1727"/>
                    <a:pt x="3977" y="1465"/>
                    <a:pt x="3977" y="1180"/>
                  </a:cubicBezTo>
                  <a:lnTo>
                    <a:pt x="3977" y="715"/>
                  </a:lnTo>
                  <a:cubicBezTo>
                    <a:pt x="3977" y="525"/>
                    <a:pt x="3906" y="346"/>
                    <a:pt x="3763" y="215"/>
                  </a:cubicBezTo>
                  <a:cubicBezTo>
                    <a:pt x="3632" y="72"/>
                    <a:pt x="3453" y="1"/>
                    <a:pt x="3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8655;p57">
              <a:extLst>
                <a:ext uri="{FF2B5EF4-FFF2-40B4-BE49-F238E27FC236}">
                  <a16:creationId xmlns:a16="http://schemas.microsoft.com/office/drawing/2014/main" id="{A0C74F7E-E574-A049-9901-0B67EDCC21D4}"/>
                </a:ext>
              </a:extLst>
            </p:cNvPr>
            <p:cNvSpPr/>
            <p:nvPr/>
          </p:nvSpPr>
          <p:spPr>
            <a:xfrm>
              <a:off x="5868111" y="2906521"/>
              <a:ext cx="127724" cy="172823"/>
            </a:xfrm>
            <a:custGeom>
              <a:avLst/>
              <a:gdLst/>
              <a:ahLst/>
              <a:cxnLst/>
              <a:rect l="l" t="t" r="r" b="b"/>
              <a:pathLst>
                <a:path w="4013" h="5430" extrusionOk="0">
                  <a:moveTo>
                    <a:pt x="2191" y="334"/>
                  </a:moveTo>
                  <a:cubicBezTo>
                    <a:pt x="2406" y="334"/>
                    <a:pt x="2560" y="501"/>
                    <a:pt x="2560" y="703"/>
                  </a:cubicBezTo>
                  <a:lnTo>
                    <a:pt x="2560" y="1084"/>
                  </a:lnTo>
                  <a:cubicBezTo>
                    <a:pt x="2560" y="1394"/>
                    <a:pt x="2310" y="1644"/>
                    <a:pt x="2001" y="1644"/>
                  </a:cubicBezTo>
                  <a:cubicBezTo>
                    <a:pt x="1691" y="1644"/>
                    <a:pt x="1453" y="1394"/>
                    <a:pt x="1453" y="1084"/>
                  </a:cubicBezTo>
                  <a:lnTo>
                    <a:pt x="1453" y="703"/>
                  </a:lnTo>
                  <a:cubicBezTo>
                    <a:pt x="1453" y="501"/>
                    <a:pt x="1608" y="334"/>
                    <a:pt x="1822" y="334"/>
                  </a:cubicBezTo>
                  <a:close/>
                  <a:moveTo>
                    <a:pt x="2191" y="1953"/>
                  </a:moveTo>
                  <a:lnTo>
                    <a:pt x="2191" y="2060"/>
                  </a:lnTo>
                  <a:cubicBezTo>
                    <a:pt x="2203" y="2120"/>
                    <a:pt x="2227" y="2179"/>
                    <a:pt x="2251" y="2239"/>
                  </a:cubicBezTo>
                  <a:lnTo>
                    <a:pt x="2013" y="2477"/>
                  </a:lnTo>
                  <a:lnTo>
                    <a:pt x="2001" y="2477"/>
                  </a:lnTo>
                  <a:lnTo>
                    <a:pt x="1763" y="2239"/>
                  </a:lnTo>
                  <a:cubicBezTo>
                    <a:pt x="1786" y="2179"/>
                    <a:pt x="1810" y="2120"/>
                    <a:pt x="1810" y="2060"/>
                  </a:cubicBezTo>
                  <a:lnTo>
                    <a:pt x="1810" y="1953"/>
                  </a:lnTo>
                  <a:cubicBezTo>
                    <a:pt x="1870" y="1965"/>
                    <a:pt x="1941" y="1965"/>
                    <a:pt x="2001" y="1965"/>
                  </a:cubicBezTo>
                  <a:cubicBezTo>
                    <a:pt x="2060" y="1965"/>
                    <a:pt x="2132" y="1953"/>
                    <a:pt x="2191" y="1953"/>
                  </a:cubicBezTo>
                  <a:close/>
                  <a:moveTo>
                    <a:pt x="2525" y="2429"/>
                  </a:moveTo>
                  <a:lnTo>
                    <a:pt x="2822" y="2584"/>
                  </a:lnTo>
                  <a:cubicBezTo>
                    <a:pt x="2882" y="2608"/>
                    <a:pt x="2917" y="2680"/>
                    <a:pt x="2917" y="2763"/>
                  </a:cubicBezTo>
                  <a:lnTo>
                    <a:pt x="2917" y="3084"/>
                  </a:lnTo>
                  <a:lnTo>
                    <a:pt x="1072" y="3084"/>
                  </a:lnTo>
                  <a:lnTo>
                    <a:pt x="1072" y="2763"/>
                  </a:lnTo>
                  <a:cubicBezTo>
                    <a:pt x="1072" y="2680"/>
                    <a:pt x="1120" y="2632"/>
                    <a:pt x="1179" y="2584"/>
                  </a:cubicBezTo>
                  <a:lnTo>
                    <a:pt x="1477" y="2429"/>
                  </a:lnTo>
                  <a:lnTo>
                    <a:pt x="1751" y="2703"/>
                  </a:lnTo>
                  <a:cubicBezTo>
                    <a:pt x="1822" y="2775"/>
                    <a:pt x="1905" y="2799"/>
                    <a:pt x="2001" y="2799"/>
                  </a:cubicBezTo>
                  <a:cubicBezTo>
                    <a:pt x="2084" y="2799"/>
                    <a:pt x="2179" y="2775"/>
                    <a:pt x="2251" y="2703"/>
                  </a:cubicBezTo>
                  <a:lnTo>
                    <a:pt x="2525" y="2429"/>
                  </a:lnTo>
                  <a:close/>
                  <a:moveTo>
                    <a:pt x="3560" y="3442"/>
                  </a:moveTo>
                  <a:lnTo>
                    <a:pt x="3370" y="3834"/>
                  </a:lnTo>
                  <a:lnTo>
                    <a:pt x="655" y="3834"/>
                  </a:lnTo>
                  <a:lnTo>
                    <a:pt x="465" y="3442"/>
                  </a:lnTo>
                  <a:close/>
                  <a:moveTo>
                    <a:pt x="1822" y="1"/>
                  </a:moveTo>
                  <a:cubicBezTo>
                    <a:pt x="1417" y="1"/>
                    <a:pt x="1108" y="334"/>
                    <a:pt x="1108" y="715"/>
                  </a:cubicBezTo>
                  <a:lnTo>
                    <a:pt x="1108" y="1096"/>
                  </a:lnTo>
                  <a:cubicBezTo>
                    <a:pt x="1108" y="1394"/>
                    <a:pt x="1251" y="1656"/>
                    <a:pt x="1477" y="1822"/>
                  </a:cubicBezTo>
                  <a:lnTo>
                    <a:pt x="1477" y="2072"/>
                  </a:lnTo>
                  <a:lnTo>
                    <a:pt x="1477" y="2084"/>
                  </a:lnTo>
                  <a:lnTo>
                    <a:pt x="1048" y="2299"/>
                  </a:lnTo>
                  <a:cubicBezTo>
                    <a:pt x="870" y="2382"/>
                    <a:pt x="751" y="2584"/>
                    <a:pt x="751" y="2775"/>
                  </a:cubicBezTo>
                  <a:lnTo>
                    <a:pt x="751" y="3108"/>
                  </a:lnTo>
                  <a:lnTo>
                    <a:pt x="179" y="3108"/>
                  </a:lnTo>
                  <a:cubicBezTo>
                    <a:pt x="120" y="3108"/>
                    <a:pt x="60" y="3132"/>
                    <a:pt x="36" y="3180"/>
                  </a:cubicBezTo>
                  <a:cubicBezTo>
                    <a:pt x="0" y="3227"/>
                    <a:pt x="0" y="3299"/>
                    <a:pt x="24" y="3346"/>
                  </a:cubicBezTo>
                  <a:lnTo>
                    <a:pt x="393" y="4073"/>
                  </a:lnTo>
                  <a:cubicBezTo>
                    <a:pt x="417" y="4132"/>
                    <a:pt x="477" y="4156"/>
                    <a:pt x="536" y="4156"/>
                  </a:cubicBezTo>
                  <a:lnTo>
                    <a:pt x="739" y="4156"/>
                  </a:lnTo>
                  <a:lnTo>
                    <a:pt x="739" y="5263"/>
                  </a:lnTo>
                  <a:cubicBezTo>
                    <a:pt x="739" y="5347"/>
                    <a:pt x="810" y="5430"/>
                    <a:pt x="893" y="5430"/>
                  </a:cubicBezTo>
                  <a:cubicBezTo>
                    <a:pt x="989" y="5430"/>
                    <a:pt x="1060" y="5347"/>
                    <a:pt x="1060" y="5263"/>
                  </a:cubicBezTo>
                  <a:lnTo>
                    <a:pt x="1060" y="4156"/>
                  </a:lnTo>
                  <a:lnTo>
                    <a:pt x="2906" y="4156"/>
                  </a:lnTo>
                  <a:lnTo>
                    <a:pt x="2906" y="5263"/>
                  </a:lnTo>
                  <a:cubicBezTo>
                    <a:pt x="2906" y="5347"/>
                    <a:pt x="2977" y="5430"/>
                    <a:pt x="3072" y="5430"/>
                  </a:cubicBezTo>
                  <a:cubicBezTo>
                    <a:pt x="3156" y="5430"/>
                    <a:pt x="3227" y="5347"/>
                    <a:pt x="3227" y="5263"/>
                  </a:cubicBezTo>
                  <a:lnTo>
                    <a:pt x="3227" y="4156"/>
                  </a:lnTo>
                  <a:lnTo>
                    <a:pt x="3429" y="4156"/>
                  </a:lnTo>
                  <a:cubicBezTo>
                    <a:pt x="3489" y="4156"/>
                    <a:pt x="3549" y="4132"/>
                    <a:pt x="3572" y="4073"/>
                  </a:cubicBezTo>
                  <a:lnTo>
                    <a:pt x="3941" y="3346"/>
                  </a:lnTo>
                  <a:cubicBezTo>
                    <a:pt x="4013" y="3299"/>
                    <a:pt x="4013" y="3227"/>
                    <a:pt x="3977" y="3180"/>
                  </a:cubicBezTo>
                  <a:cubicBezTo>
                    <a:pt x="3953" y="3132"/>
                    <a:pt x="3894" y="3108"/>
                    <a:pt x="3834" y="3108"/>
                  </a:cubicBezTo>
                  <a:lnTo>
                    <a:pt x="3263" y="3108"/>
                  </a:lnTo>
                  <a:lnTo>
                    <a:pt x="3263" y="2775"/>
                  </a:lnTo>
                  <a:cubicBezTo>
                    <a:pt x="3263" y="2572"/>
                    <a:pt x="3144" y="2382"/>
                    <a:pt x="2965" y="2299"/>
                  </a:cubicBezTo>
                  <a:lnTo>
                    <a:pt x="2536" y="2084"/>
                  </a:lnTo>
                  <a:lnTo>
                    <a:pt x="2536" y="2072"/>
                  </a:lnTo>
                  <a:lnTo>
                    <a:pt x="2536" y="1822"/>
                  </a:lnTo>
                  <a:cubicBezTo>
                    <a:pt x="2763" y="1656"/>
                    <a:pt x="2906" y="1394"/>
                    <a:pt x="2906" y="1096"/>
                  </a:cubicBezTo>
                  <a:lnTo>
                    <a:pt x="2906" y="715"/>
                  </a:lnTo>
                  <a:cubicBezTo>
                    <a:pt x="2906" y="322"/>
                    <a:pt x="2572" y="1"/>
                    <a:pt x="2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8656;p57">
              <a:extLst>
                <a:ext uri="{FF2B5EF4-FFF2-40B4-BE49-F238E27FC236}">
                  <a16:creationId xmlns:a16="http://schemas.microsoft.com/office/drawing/2014/main" id="{5D8BC03B-078E-E44D-A124-BA24CA3BDBD7}"/>
                </a:ext>
              </a:extLst>
            </p:cNvPr>
            <p:cNvSpPr/>
            <p:nvPr/>
          </p:nvSpPr>
          <p:spPr>
            <a:xfrm>
              <a:off x="5915088" y="3051655"/>
              <a:ext cx="34151" cy="10662"/>
            </a:xfrm>
            <a:custGeom>
              <a:avLst/>
              <a:gdLst/>
              <a:ahLst/>
              <a:cxnLst/>
              <a:rect l="l" t="t" r="r" b="b"/>
              <a:pathLst>
                <a:path w="1073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94" y="334"/>
                  </a:lnTo>
                  <a:cubicBezTo>
                    <a:pt x="989" y="334"/>
                    <a:pt x="1060" y="251"/>
                    <a:pt x="1060" y="167"/>
                  </a:cubicBezTo>
                  <a:cubicBezTo>
                    <a:pt x="1072" y="72"/>
                    <a:pt x="989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8657;p57">
            <a:extLst>
              <a:ext uri="{FF2B5EF4-FFF2-40B4-BE49-F238E27FC236}">
                <a16:creationId xmlns:a16="http://schemas.microsoft.com/office/drawing/2014/main" id="{3A372150-2D00-5648-B956-B0E63F0CEC23}"/>
              </a:ext>
            </a:extLst>
          </p:cNvPr>
          <p:cNvGrpSpPr/>
          <p:nvPr/>
        </p:nvGrpSpPr>
        <p:grpSpPr>
          <a:xfrm>
            <a:off x="9877719" y="3400009"/>
            <a:ext cx="371777" cy="349434"/>
            <a:chOff x="6630539" y="2917502"/>
            <a:chExt cx="371777" cy="349434"/>
          </a:xfrm>
          <a:solidFill>
            <a:schemeClr val="accent1"/>
          </a:solidFill>
        </p:grpSpPr>
        <p:sp>
          <p:nvSpPr>
            <p:cNvPr id="659" name="Google Shape;8658;p57">
              <a:extLst>
                <a:ext uri="{FF2B5EF4-FFF2-40B4-BE49-F238E27FC236}">
                  <a16:creationId xmlns:a16="http://schemas.microsoft.com/office/drawing/2014/main" id="{A3ED170A-F662-6942-A798-10E269E38261}"/>
                </a:ext>
              </a:extLst>
            </p:cNvPr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8659;p57">
              <a:extLst>
                <a:ext uri="{FF2B5EF4-FFF2-40B4-BE49-F238E27FC236}">
                  <a16:creationId xmlns:a16="http://schemas.microsoft.com/office/drawing/2014/main" id="{409BE3FE-E194-6A42-B584-89AE44BDD5D2}"/>
                </a:ext>
              </a:extLst>
            </p:cNvPr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8660;p57">
              <a:extLst>
                <a:ext uri="{FF2B5EF4-FFF2-40B4-BE49-F238E27FC236}">
                  <a16:creationId xmlns:a16="http://schemas.microsoft.com/office/drawing/2014/main" id="{C4116F18-B161-3445-A037-390AC55E1B6E}"/>
                </a:ext>
              </a:extLst>
            </p:cNvPr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8661;p57">
              <a:extLst>
                <a:ext uri="{FF2B5EF4-FFF2-40B4-BE49-F238E27FC236}">
                  <a16:creationId xmlns:a16="http://schemas.microsoft.com/office/drawing/2014/main" id="{1288BF80-E2A9-6440-A388-8472C3D1F689}"/>
                </a:ext>
              </a:extLst>
            </p:cNvPr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8662;p57">
              <a:extLst>
                <a:ext uri="{FF2B5EF4-FFF2-40B4-BE49-F238E27FC236}">
                  <a16:creationId xmlns:a16="http://schemas.microsoft.com/office/drawing/2014/main" id="{7FED574B-6C9E-0049-8E44-534F40FFA978}"/>
                </a:ext>
              </a:extLst>
            </p:cNvPr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8663;p57">
              <a:extLst>
                <a:ext uri="{FF2B5EF4-FFF2-40B4-BE49-F238E27FC236}">
                  <a16:creationId xmlns:a16="http://schemas.microsoft.com/office/drawing/2014/main" id="{6CFD6969-8B39-9E4F-ACDC-7D8466ECA6AC}"/>
                </a:ext>
              </a:extLst>
            </p:cNvPr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8664;p57">
              <a:extLst>
                <a:ext uri="{FF2B5EF4-FFF2-40B4-BE49-F238E27FC236}">
                  <a16:creationId xmlns:a16="http://schemas.microsoft.com/office/drawing/2014/main" id="{68E54003-9B2C-9A49-AC64-9882806A77F4}"/>
                </a:ext>
              </a:extLst>
            </p:cNvPr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8665;p57">
            <a:extLst>
              <a:ext uri="{FF2B5EF4-FFF2-40B4-BE49-F238E27FC236}">
                <a16:creationId xmlns:a16="http://schemas.microsoft.com/office/drawing/2014/main" id="{99251855-AD34-D844-98BC-C714B43144E8}"/>
              </a:ext>
            </a:extLst>
          </p:cNvPr>
          <p:cNvGrpSpPr/>
          <p:nvPr/>
        </p:nvGrpSpPr>
        <p:grpSpPr>
          <a:xfrm>
            <a:off x="5718407" y="3852030"/>
            <a:ext cx="408156" cy="343737"/>
            <a:chOff x="2171474" y="3369229"/>
            <a:chExt cx="408156" cy="343737"/>
          </a:xfrm>
          <a:solidFill>
            <a:schemeClr val="accent1"/>
          </a:solidFill>
        </p:grpSpPr>
        <p:sp>
          <p:nvSpPr>
            <p:cNvPr id="667" name="Google Shape;8666;p57">
              <a:extLst>
                <a:ext uri="{FF2B5EF4-FFF2-40B4-BE49-F238E27FC236}">
                  <a16:creationId xmlns:a16="http://schemas.microsoft.com/office/drawing/2014/main" id="{87190775-8B27-4746-9BC5-810F81089F54}"/>
                </a:ext>
              </a:extLst>
            </p:cNvPr>
            <p:cNvSpPr/>
            <p:nvPr/>
          </p:nvSpPr>
          <p:spPr>
            <a:xfrm>
              <a:off x="2171474" y="3369229"/>
              <a:ext cx="408156" cy="343737"/>
            </a:xfrm>
            <a:custGeom>
              <a:avLst/>
              <a:gdLst/>
              <a:ahLst/>
              <a:cxnLst/>
              <a:rect l="l" t="t" r="r" b="b"/>
              <a:pathLst>
                <a:path w="12824" h="10800" extrusionOk="0">
                  <a:moveTo>
                    <a:pt x="5395" y="345"/>
                  </a:moveTo>
                  <a:cubicBezTo>
                    <a:pt x="5561" y="345"/>
                    <a:pt x="5704" y="405"/>
                    <a:pt x="5823" y="536"/>
                  </a:cubicBezTo>
                  <a:lnTo>
                    <a:pt x="6478" y="1191"/>
                  </a:lnTo>
                  <a:lnTo>
                    <a:pt x="5645" y="1191"/>
                  </a:lnTo>
                  <a:cubicBezTo>
                    <a:pt x="5537" y="1191"/>
                    <a:pt x="5442" y="1143"/>
                    <a:pt x="5347" y="1072"/>
                  </a:cubicBezTo>
                  <a:lnTo>
                    <a:pt x="4633" y="357"/>
                  </a:lnTo>
                  <a:lnTo>
                    <a:pt x="5395" y="357"/>
                  </a:lnTo>
                  <a:lnTo>
                    <a:pt x="5395" y="345"/>
                  </a:lnTo>
                  <a:close/>
                  <a:moveTo>
                    <a:pt x="6883" y="357"/>
                  </a:moveTo>
                  <a:cubicBezTo>
                    <a:pt x="7049" y="357"/>
                    <a:pt x="7192" y="417"/>
                    <a:pt x="7311" y="536"/>
                  </a:cubicBezTo>
                  <a:lnTo>
                    <a:pt x="7966" y="1191"/>
                  </a:lnTo>
                  <a:lnTo>
                    <a:pt x="7823" y="1191"/>
                  </a:lnTo>
                  <a:cubicBezTo>
                    <a:pt x="7716" y="1191"/>
                    <a:pt x="7621" y="1274"/>
                    <a:pt x="7621" y="1381"/>
                  </a:cubicBezTo>
                  <a:cubicBezTo>
                    <a:pt x="7621" y="1488"/>
                    <a:pt x="7716" y="1572"/>
                    <a:pt x="7823" y="1572"/>
                  </a:cubicBezTo>
                  <a:lnTo>
                    <a:pt x="12026" y="1572"/>
                  </a:lnTo>
                  <a:cubicBezTo>
                    <a:pt x="12253" y="1572"/>
                    <a:pt x="12443" y="1750"/>
                    <a:pt x="12443" y="1988"/>
                  </a:cubicBezTo>
                  <a:lnTo>
                    <a:pt x="12431" y="10001"/>
                  </a:lnTo>
                  <a:cubicBezTo>
                    <a:pt x="12431" y="10216"/>
                    <a:pt x="12253" y="10418"/>
                    <a:pt x="12014" y="10418"/>
                  </a:cubicBezTo>
                  <a:lnTo>
                    <a:pt x="775" y="10418"/>
                  </a:lnTo>
                  <a:cubicBezTo>
                    <a:pt x="561" y="10418"/>
                    <a:pt x="358" y="10239"/>
                    <a:pt x="358" y="10001"/>
                  </a:cubicBezTo>
                  <a:lnTo>
                    <a:pt x="358" y="774"/>
                  </a:lnTo>
                  <a:cubicBezTo>
                    <a:pt x="358" y="548"/>
                    <a:pt x="537" y="357"/>
                    <a:pt x="775" y="357"/>
                  </a:cubicBezTo>
                  <a:lnTo>
                    <a:pt x="3859" y="357"/>
                  </a:lnTo>
                  <a:cubicBezTo>
                    <a:pt x="4025" y="357"/>
                    <a:pt x="4168" y="417"/>
                    <a:pt x="4287" y="536"/>
                  </a:cubicBezTo>
                  <a:lnTo>
                    <a:pt x="5085" y="1322"/>
                  </a:lnTo>
                  <a:cubicBezTo>
                    <a:pt x="5228" y="1465"/>
                    <a:pt x="5418" y="1560"/>
                    <a:pt x="5645" y="1560"/>
                  </a:cubicBezTo>
                  <a:lnTo>
                    <a:pt x="6942" y="1560"/>
                  </a:lnTo>
                  <a:cubicBezTo>
                    <a:pt x="7014" y="1560"/>
                    <a:pt x="7085" y="1512"/>
                    <a:pt x="7121" y="1441"/>
                  </a:cubicBezTo>
                  <a:cubicBezTo>
                    <a:pt x="7145" y="1369"/>
                    <a:pt x="7133" y="1286"/>
                    <a:pt x="7073" y="1226"/>
                  </a:cubicBezTo>
                  <a:lnTo>
                    <a:pt x="6192" y="357"/>
                  </a:lnTo>
                  <a:close/>
                  <a:moveTo>
                    <a:pt x="799" y="0"/>
                  </a:moveTo>
                  <a:cubicBezTo>
                    <a:pt x="358" y="0"/>
                    <a:pt x="1" y="345"/>
                    <a:pt x="1" y="786"/>
                  </a:cubicBezTo>
                  <a:lnTo>
                    <a:pt x="1" y="10013"/>
                  </a:lnTo>
                  <a:cubicBezTo>
                    <a:pt x="1" y="10442"/>
                    <a:pt x="358" y="10799"/>
                    <a:pt x="799" y="10799"/>
                  </a:cubicBezTo>
                  <a:lnTo>
                    <a:pt x="12026" y="10799"/>
                  </a:lnTo>
                  <a:cubicBezTo>
                    <a:pt x="12467" y="10799"/>
                    <a:pt x="12824" y="10442"/>
                    <a:pt x="12824" y="10013"/>
                  </a:cubicBezTo>
                  <a:lnTo>
                    <a:pt x="12824" y="1988"/>
                  </a:lnTo>
                  <a:cubicBezTo>
                    <a:pt x="12824" y="1524"/>
                    <a:pt x="12467" y="1191"/>
                    <a:pt x="12026" y="1191"/>
                  </a:cubicBezTo>
                  <a:lnTo>
                    <a:pt x="8490" y="1191"/>
                  </a:lnTo>
                  <a:lnTo>
                    <a:pt x="7585" y="274"/>
                  </a:lnTo>
                  <a:cubicBezTo>
                    <a:pt x="7383" y="83"/>
                    <a:pt x="7145" y="0"/>
                    <a:pt x="6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8667;p57">
              <a:extLst>
                <a:ext uri="{FF2B5EF4-FFF2-40B4-BE49-F238E27FC236}">
                  <a16:creationId xmlns:a16="http://schemas.microsoft.com/office/drawing/2014/main" id="{4C85E216-633F-1643-A12D-8390920C0CFF}"/>
                </a:ext>
              </a:extLst>
            </p:cNvPr>
            <p:cNvSpPr/>
            <p:nvPr/>
          </p:nvSpPr>
          <p:spPr>
            <a:xfrm>
              <a:off x="2292737" y="3477220"/>
              <a:ext cx="164898" cy="164866"/>
            </a:xfrm>
            <a:custGeom>
              <a:avLst/>
              <a:gdLst/>
              <a:ahLst/>
              <a:cxnLst/>
              <a:rect l="l" t="t" r="r" b="b"/>
              <a:pathLst>
                <a:path w="5181" h="5180" extrusionOk="0">
                  <a:moveTo>
                    <a:pt x="2799" y="1382"/>
                  </a:moveTo>
                  <a:cubicBezTo>
                    <a:pt x="3025" y="1382"/>
                    <a:pt x="3216" y="1560"/>
                    <a:pt x="3216" y="1798"/>
                  </a:cubicBezTo>
                  <a:lnTo>
                    <a:pt x="3216" y="2203"/>
                  </a:lnTo>
                  <a:cubicBezTo>
                    <a:pt x="3204" y="2525"/>
                    <a:pt x="2942" y="2810"/>
                    <a:pt x="2597" y="2810"/>
                  </a:cubicBezTo>
                  <a:cubicBezTo>
                    <a:pt x="2251" y="2810"/>
                    <a:pt x="1977" y="2525"/>
                    <a:pt x="1977" y="2203"/>
                  </a:cubicBezTo>
                  <a:lnTo>
                    <a:pt x="1977" y="1798"/>
                  </a:lnTo>
                  <a:cubicBezTo>
                    <a:pt x="1977" y="1572"/>
                    <a:pt x="2156" y="1382"/>
                    <a:pt x="2406" y="1382"/>
                  </a:cubicBezTo>
                  <a:close/>
                  <a:moveTo>
                    <a:pt x="2799" y="3156"/>
                  </a:moveTo>
                  <a:lnTo>
                    <a:pt x="2799" y="3275"/>
                  </a:lnTo>
                  <a:cubicBezTo>
                    <a:pt x="2799" y="3346"/>
                    <a:pt x="2835" y="3406"/>
                    <a:pt x="2858" y="3465"/>
                  </a:cubicBezTo>
                  <a:lnTo>
                    <a:pt x="2608" y="3715"/>
                  </a:lnTo>
                  <a:lnTo>
                    <a:pt x="2573" y="3715"/>
                  </a:lnTo>
                  <a:lnTo>
                    <a:pt x="2323" y="3465"/>
                  </a:lnTo>
                  <a:cubicBezTo>
                    <a:pt x="2358" y="3406"/>
                    <a:pt x="2382" y="3346"/>
                    <a:pt x="2382" y="3275"/>
                  </a:cubicBezTo>
                  <a:lnTo>
                    <a:pt x="2382" y="3156"/>
                  </a:lnTo>
                  <a:cubicBezTo>
                    <a:pt x="2454" y="3167"/>
                    <a:pt x="2513" y="3179"/>
                    <a:pt x="2597" y="3179"/>
                  </a:cubicBezTo>
                  <a:cubicBezTo>
                    <a:pt x="2668" y="3179"/>
                    <a:pt x="2739" y="3167"/>
                    <a:pt x="2799" y="3156"/>
                  </a:cubicBezTo>
                  <a:close/>
                  <a:moveTo>
                    <a:pt x="2573" y="381"/>
                  </a:moveTo>
                  <a:cubicBezTo>
                    <a:pt x="3799" y="381"/>
                    <a:pt x="4799" y="1382"/>
                    <a:pt x="4799" y="2596"/>
                  </a:cubicBezTo>
                  <a:cubicBezTo>
                    <a:pt x="4811" y="3287"/>
                    <a:pt x="4490" y="3906"/>
                    <a:pt x="3978" y="4322"/>
                  </a:cubicBezTo>
                  <a:lnTo>
                    <a:pt x="3978" y="4049"/>
                  </a:lnTo>
                  <a:cubicBezTo>
                    <a:pt x="3978" y="3822"/>
                    <a:pt x="3859" y="3608"/>
                    <a:pt x="3656" y="3525"/>
                  </a:cubicBezTo>
                  <a:lnTo>
                    <a:pt x="3180" y="3287"/>
                  </a:lnTo>
                  <a:lnTo>
                    <a:pt x="3180" y="3275"/>
                  </a:lnTo>
                  <a:lnTo>
                    <a:pt x="3180" y="2989"/>
                  </a:lnTo>
                  <a:cubicBezTo>
                    <a:pt x="3418" y="2810"/>
                    <a:pt x="3573" y="2513"/>
                    <a:pt x="3573" y="2203"/>
                  </a:cubicBezTo>
                  <a:lnTo>
                    <a:pt x="3573" y="1798"/>
                  </a:lnTo>
                  <a:cubicBezTo>
                    <a:pt x="3573" y="1370"/>
                    <a:pt x="3216" y="1012"/>
                    <a:pt x="2787" y="1012"/>
                  </a:cubicBezTo>
                  <a:lnTo>
                    <a:pt x="2382" y="1012"/>
                  </a:lnTo>
                  <a:cubicBezTo>
                    <a:pt x="1954" y="1012"/>
                    <a:pt x="1596" y="1370"/>
                    <a:pt x="1596" y="1798"/>
                  </a:cubicBezTo>
                  <a:lnTo>
                    <a:pt x="1596" y="2203"/>
                  </a:lnTo>
                  <a:cubicBezTo>
                    <a:pt x="1596" y="2525"/>
                    <a:pt x="1763" y="2810"/>
                    <a:pt x="2001" y="2989"/>
                  </a:cubicBezTo>
                  <a:lnTo>
                    <a:pt x="2001" y="3275"/>
                  </a:lnTo>
                  <a:lnTo>
                    <a:pt x="2001" y="3287"/>
                  </a:lnTo>
                  <a:lnTo>
                    <a:pt x="1525" y="3525"/>
                  </a:lnTo>
                  <a:cubicBezTo>
                    <a:pt x="1334" y="3632"/>
                    <a:pt x="1192" y="3822"/>
                    <a:pt x="1192" y="4049"/>
                  </a:cubicBezTo>
                  <a:lnTo>
                    <a:pt x="1192" y="4322"/>
                  </a:lnTo>
                  <a:cubicBezTo>
                    <a:pt x="692" y="3918"/>
                    <a:pt x="358" y="3298"/>
                    <a:pt x="358" y="2596"/>
                  </a:cubicBezTo>
                  <a:cubicBezTo>
                    <a:pt x="358" y="1382"/>
                    <a:pt x="1358" y="381"/>
                    <a:pt x="2573" y="381"/>
                  </a:cubicBezTo>
                  <a:close/>
                  <a:moveTo>
                    <a:pt x="3156" y="3691"/>
                  </a:moveTo>
                  <a:lnTo>
                    <a:pt x="3490" y="3846"/>
                  </a:lnTo>
                  <a:cubicBezTo>
                    <a:pt x="3561" y="3882"/>
                    <a:pt x="3609" y="3953"/>
                    <a:pt x="3609" y="4049"/>
                  </a:cubicBezTo>
                  <a:lnTo>
                    <a:pt x="3609" y="4560"/>
                  </a:lnTo>
                  <a:cubicBezTo>
                    <a:pt x="3311" y="4727"/>
                    <a:pt x="2954" y="4822"/>
                    <a:pt x="2597" y="4822"/>
                  </a:cubicBezTo>
                  <a:cubicBezTo>
                    <a:pt x="2227" y="4822"/>
                    <a:pt x="1882" y="4727"/>
                    <a:pt x="1585" y="4560"/>
                  </a:cubicBezTo>
                  <a:lnTo>
                    <a:pt x="1585" y="4049"/>
                  </a:lnTo>
                  <a:cubicBezTo>
                    <a:pt x="1585" y="3965"/>
                    <a:pt x="1632" y="3894"/>
                    <a:pt x="1704" y="3846"/>
                  </a:cubicBezTo>
                  <a:lnTo>
                    <a:pt x="2025" y="3691"/>
                  </a:lnTo>
                  <a:lnTo>
                    <a:pt x="2323" y="3989"/>
                  </a:lnTo>
                  <a:cubicBezTo>
                    <a:pt x="2406" y="4060"/>
                    <a:pt x="2489" y="4108"/>
                    <a:pt x="2597" y="4108"/>
                  </a:cubicBezTo>
                  <a:cubicBezTo>
                    <a:pt x="2704" y="4108"/>
                    <a:pt x="2799" y="4060"/>
                    <a:pt x="2858" y="3989"/>
                  </a:cubicBezTo>
                  <a:lnTo>
                    <a:pt x="3156" y="3691"/>
                  </a:lnTo>
                  <a:close/>
                  <a:moveTo>
                    <a:pt x="2597" y="0"/>
                  </a:moveTo>
                  <a:cubicBezTo>
                    <a:pt x="1168" y="0"/>
                    <a:pt x="1" y="1155"/>
                    <a:pt x="1" y="2584"/>
                  </a:cubicBezTo>
                  <a:cubicBezTo>
                    <a:pt x="1" y="4013"/>
                    <a:pt x="1168" y="5180"/>
                    <a:pt x="2597" y="5180"/>
                  </a:cubicBezTo>
                  <a:cubicBezTo>
                    <a:pt x="4025" y="5180"/>
                    <a:pt x="5180" y="4013"/>
                    <a:pt x="5180" y="2584"/>
                  </a:cubicBezTo>
                  <a:cubicBezTo>
                    <a:pt x="5180" y="1155"/>
                    <a:pt x="4025" y="0"/>
                    <a:pt x="2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8668;p57">
              <a:extLst>
                <a:ext uri="{FF2B5EF4-FFF2-40B4-BE49-F238E27FC236}">
                  <a16:creationId xmlns:a16="http://schemas.microsoft.com/office/drawing/2014/main" id="{90705BC6-878F-BC42-8AF6-DA3E8A882081}"/>
                </a:ext>
              </a:extLst>
            </p:cNvPr>
            <p:cNvSpPr/>
            <p:nvPr/>
          </p:nvSpPr>
          <p:spPr>
            <a:xfrm>
              <a:off x="2256358" y="3451503"/>
              <a:ext cx="188769" cy="177311"/>
            </a:xfrm>
            <a:custGeom>
              <a:avLst/>
              <a:gdLst/>
              <a:ahLst/>
              <a:cxnLst/>
              <a:rect l="l" t="t" r="r" b="b"/>
              <a:pathLst>
                <a:path w="5931" h="5571" extrusionOk="0">
                  <a:moveTo>
                    <a:pt x="3751" y="0"/>
                  </a:moveTo>
                  <a:cubicBezTo>
                    <a:pt x="2872" y="0"/>
                    <a:pt x="1994" y="341"/>
                    <a:pt x="1323" y="999"/>
                  </a:cubicBezTo>
                  <a:cubicBezTo>
                    <a:pt x="120" y="2201"/>
                    <a:pt x="1" y="4142"/>
                    <a:pt x="1049" y="5488"/>
                  </a:cubicBezTo>
                  <a:cubicBezTo>
                    <a:pt x="1073" y="5535"/>
                    <a:pt x="1132" y="5571"/>
                    <a:pt x="1192" y="5571"/>
                  </a:cubicBezTo>
                  <a:cubicBezTo>
                    <a:pt x="1239" y="5571"/>
                    <a:pt x="1263" y="5547"/>
                    <a:pt x="1311" y="5523"/>
                  </a:cubicBezTo>
                  <a:cubicBezTo>
                    <a:pt x="1382" y="5464"/>
                    <a:pt x="1406" y="5345"/>
                    <a:pt x="1346" y="5249"/>
                  </a:cubicBezTo>
                  <a:cubicBezTo>
                    <a:pt x="406" y="4047"/>
                    <a:pt x="525" y="2332"/>
                    <a:pt x="1596" y="1261"/>
                  </a:cubicBezTo>
                  <a:cubicBezTo>
                    <a:pt x="2181" y="676"/>
                    <a:pt x="2961" y="375"/>
                    <a:pt x="3742" y="375"/>
                  </a:cubicBezTo>
                  <a:cubicBezTo>
                    <a:pt x="4393" y="375"/>
                    <a:pt x="5044" y="584"/>
                    <a:pt x="5585" y="1011"/>
                  </a:cubicBezTo>
                  <a:cubicBezTo>
                    <a:pt x="5616" y="1037"/>
                    <a:pt x="5656" y="1049"/>
                    <a:pt x="5697" y="1049"/>
                  </a:cubicBezTo>
                  <a:cubicBezTo>
                    <a:pt x="5750" y="1049"/>
                    <a:pt x="5806" y="1028"/>
                    <a:pt x="5847" y="987"/>
                  </a:cubicBezTo>
                  <a:cubicBezTo>
                    <a:pt x="5930" y="904"/>
                    <a:pt x="5895" y="773"/>
                    <a:pt x="5823" y="713"/>
                  </a:cubicBezTo>
                  <a:cubicBezTo>
                    <a:pt x="5209" y="233"/>
                    <a:pt x="4479" y="0"/>
                    <a:pt x="3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8669;p57">
              <a:extLst>
                <a:ext uri="{FF2B5EF4-FFF2-40B4-BE49-F238E27FC236}">
                  <a16:creationId xmlns:a16="http://schemas.microsoft.com/office/drawing/2014/main" id="{1E81D05D-5A49-474F-8E86-3A64A6776189}"/>
                </a:ext>
              </a:extLst>
            </p:cNvPr>
            <p:cNvSpPr/>
            <p:nvPr/>
          </p:nvSpPr>
          <p:spPr>
            <a:xfrm>
              <a:off x="2305245" y="3491160"/>
              <a:ext cx="189151" cy="176706"/>
            </a:xfrm>
            <a:custGeom>
              <a:avLst/>
              <a:gdLst/>
              <a:ahLst/>
              <a:cxnLst/>
              <a:rect l="l" t="t" r="r" b="b"/>
              <a:pathLst>
                <a:path w="5943" h="5552" extrusionOk="0">
                  <a:moveTo>
                    <a:pt x="4739" y="1"/>
                  </a:moveTo>
                  <a:cubicBezTo>
                    <a:pt x="4695" y="1"/>
                    <a:pt x="4650" y="13"/>
                    <a:pt x="4609" y="39"/>
                  </a:cubicBezTo>
                  <a:cubicBezTo>
                    <a:pt x="4537" y="98"/>
                    <a:pt x="4525" y="217"/>
                    <a:pt x="4585" y="301"/>
                  </a:cubicBezTo>
                  <a:cubicBezTo>
                    <a:pt x="5513" y="1503"/>
                    <a:pt x="5406" y="3218"/>
                    <a:pt x="4335" y="4289"/>
                  </a:cubicBezTo>
                  <a:cubicBezTo>
                    <a:pt x="3750" y="4874"/>
                    <a:pt x="2970" y="5175"/>
                    <a:pt x="2189" y="5175"/>
                  </a:cubicBezTo>
                  <a:cubicBezTo>
                    <a:pt x="1538" y="5175"/>
                    <a:pt x="887" y="4966"/>
                    <a:pt x="346" y="4539"/>
                  </a:cubicBezTo>
                  <a:cubicBezTo>
                    <a:pt x="314" y="4516"/>
                    <a:pt x="276" y="4505"/>
                    <a:pt x="237" y="4505"/>
                  </a:cubicBezTo>
                  <a:cubicBezTo>
                    <a:pt x="177" y="4505"/>
                    <a:pt x="116" y="4531"/>
                    <a:pt x="72" y="4575"/>
                  </a:cubicBezTo>
                  <a:cubicBezTo>
                    <a:pt x="1" y="4646"/>
                    <a:pt x="25" y="4765"/>
                    <a:pt x="96" y="4837"/>
                  </a:cubicBezTo>
                  <a:cubicBezTo>
                    <a:pt x="715" y="5313"/>
                    <a:pt x="1453" y="5551"/>
                    <a:pt x="2180" y="5551"/>
                  </a:cubicBezTo>
                  <a:cubicBezTo>
                    <a:pt x="3061" y="5551"/>
                    <a:pt x="3930" y="5218"/>
                    <a:pt x="4597" y="4551"/>
                  </a:cubicBezTo>
                  <a:cubicBezTo>
                    <a:pt x="5823" y="3349"/>
                    <a:pt x="5942" y="1420"/>
                    <a:pt x="4882" y="62"/>
                  </a:cubicBezTo>
                  <a:cubicBezTo>
                    <a:pt x="4849" y="22"/>
                    <a:pt x="4796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8670;p57">
            <a:extLst>
              <a:ext uri="{FF2B5EF4-FFF2-40B4-BE49-F238E27FC236}">
                <a16:creationId xmlns:a16="http://schemas.microsoft.com/office/drawing/2014/main" id="{3021F994-924D-0B42-9169-8B403ADA1472}"/>
              </a:ext>
            </a:extLst>
          </p:cNvPr>
          <p:cNvGrpSpPr/>
          <p:nvPr/>
        </p:nvGrpSpPr>
        <p:grpSpPr>
          <a:xfrm>
            <a:off x="8138378" y="3407615"/>
            <a:ext cx="334634" cy="334634"/>
            <a:chOff x="4891198" y="2925108"/>
            <a:chExt cx="334634" cy="334634"/>
          </a:xfrm>
          <a:solidFill>
            <a:schemeClr val="accent1"/>
          </a:solidFill>
        </p:grpSpPr>
        <p:sp>
          <p:nvSpPr>
            <p:cNvPr id="672" name="Google Shape;8671;p57">
              <a:extLst>
                <a:ext uri="{FF2B5EF4-FFF2-40B4-BE49-F238E27FC236}">
                  <a16:creationId xmlns:a16="http://schemas.microsoft.com/office/drawing/2014/main" id="{7F553B3F-8B16-E04E-B837-E3D44F0285BB}"/>
                </a:ext>
              </a:extLst>
            </p:cNvPr>
            <p:cNvSpPr/>
            <p:nvPr/>
          </p:nvSpPr>
          <p:spPr>
            <a:xfrm>
              <a:off x="5001830" y="2925108"/>
              <a:ext cx="113338" cy="150831"/>
            </a:xfrm>
            <a:custGeom>
              <a:avLst/>
              <a:gdLst/>
              <a:ahLst/>
              <a:cxnLst/>
              <a:rect l="l" t="t" r="r" b="b"/>
              <a:pathLst>
                <a:path w="3561" h="4739" extrusionOk="0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8672;p57">
              <a:extLst>
                <a:ext uri="{FF2B5EF4-FFF2-40B4-BE49-F238E27FC236}">
                  <a16:creationId xmlns:a16="http://schemas.microsoft.com/office/drawing/2014/main" id="{8114BB75-20DF-4B4B-8341-92D863B7E32C}"/>
                </a:ext>
              </a:extLst>
            </p:cNvPr>
            <p:cNvSpPr/>
            <p:nvPr/>
          </p:nvSpPr>
          <p:spPr>
            <a:xfrm>
              <a:off x="5102628" y="2933033"/>
              <a:ext cx="98188" cy="76991"/>
            </a:xfrm>
            <a:custGeom>
              <a:avLst/>
              <a:gdLst/>
              <a:ahLst/>
              <a:cxnLst/>
              <a:rect l="l" t="t" r="r" b="b"/>
              <a:pathLst>
                <a:path w="3085" h="2419" extrusionOk="0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8673;p57">
              <a:extLst>
                <a:ext uri="{FF2B5EF4-FFF2-40B4-BE49-F238E27FC236}">
                  <a16:creationId xmlns:a16="http://schemas.microsoft.com/office/drawing/2014/main" id="{C12E3029-42BC-894A-ACAA-CD7544FFA18A}"/>
                </a:ext>
              </a:extLst>
            </p:cNvPr>
            <p:cNvSpPr/>
            <p:nvPr/>
          </p:nvSpPr>
          <p:spPr>
            <a:xfrm>
              <a:off x="4915832" y="2932492"/>
              <a:ext cx="98920" cy="77532"/>
            </a:xfrm>
            <a:custGeom>
              <a:avLst/>
              <a:gdLst/>
              <a:ahLst/>
              <a:cxnLst/>
              <a:rect l="l" t="t" r="r" b="b"/>
              <a:pathLst>
                <a:path w="3108" h="2436" extrusionOk="0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8674;p57">
              <a:extLst>
                <a:ext uri="{FF2B5EF4-FFF2-40B4-BE49-F238E27FC236}">
                  <a16:creationId xmlns:a16="http://schemas.microsoft.com/office/drawing/2014/main" id="{BE151608-1838-F24E-8418-3D33385ABBC6}"/>
                </a:ext>
              </a:extLst>
            </p:cNvPr>
            <p:cNvSpPr/>
            <p:nvPr/>
          </p:nvSpPr>
          <p:spPr>
            <a:xfrm>
              <a:off x="4915832" y="3174254"/>
              <a:ext cx="80746" cy="70689"/>
            </a:xfrm>
            <a:custGeom>
              <a:avLst/>
              <a:gdLst/>
              <a:ahLst/>
              <a:cxnLst/>
              <a:rect l="l" t="t" r="r" b="b"/>
              <a:pathLst>
                <a:path w="2537" h="2221" extrusionOk="0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8675;p57">
              <a:extLst>
                <a:ext uri="{FF2B5EF4-FFF2-40B4-BE49-F238E27FC236}">
                  <a16:creationId xmlns:a16="http://schemas.microsoft.com/office/drawing/2014/main" id="{AB966343-3725-1641-8EAA-94E64FA32171}"/>
                </a:ext>
              </a:extLst>
            </p:cNvPr>
            <p:cNvSpPr/>
            <p:nvPr/>
          </p:nvSpPr>
          <p:spPr>
            <a:xfrm>
              <a:off x="5121215" y="3173936"/>
              <a:ext cx="79601" cy="69511"/>
            </a:xfrm>
            <a:custGeom>
              <a:avLst/>
              <a:gdLst/>
              <a:ahLst/>
              <a:cxnLst/>
              <a:rect l="l" t="t" r="r" b="b"/>
              <a:pathLst>
                <a:path w="2501" h="2184" extrusionOk="0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8676;p57">
              <a:extLst>
                <a:ext uri="{FF2B5EF4-FFF2-40B4-BE49-F238E27FC236}">
                  <a16:creationId xmlns:a16="http://schemas.microsoft.com/office/drawing/2014/main" id="{CBEE22E4-2C4D-B746-A950-E96B5B17DE1B}"/>
                </a:ext>
              </a:extLst>
            </p:cNvPr>
            <p:cNvSpPr/>
            <p:nvPr/>
          </p:nvSpPr>
          <p:spPr>
            <a:xfrm>
              <a:off x="4891198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8677;p57">
              <a:extLst>
                <a:ext uri="{FF2B5EF4-FFF2-40B4-BE49-F238E27FC236}">
                  <a16:creationId xmlns:a16="http://schemas.microsoft.com/office/drawing/2014/main" id="{8C9A8D45-E170-8143-B18E-2DE2FC36A5AA}"/>
                </a:ext>
              </a:extLst>
            </p:cNvPr>
            <p:cNvSpPr/>
            <p:nvPr/>
          </p:nvSpPr>
          <p:spPr>
            <a:xfrm>
              <a:off x="5112876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8678;p57">
              <a:extLst>
                <a:ext uri="{FF2B5EF4-FFF2-40B4-BE49-F238E27FC236}">
                  <a16:creationId xmlns:a16="http://schemas.microsoft.com/office/drawing/2014/main" id="{C4F1AC99-04A3-EB46-A5B6-E919AEFDE571}"/>
                </a:ext>
              </a:extLst>
            </p:cNvPr>
            <p:cNvSpPr/>
            <p:nvPr/>
          </p:nvSpPr>
          <p:spPr>
            <a:xfrm>
              <a:off x="5001448" y="3108498"/>
              <a:ext cx="113338" cy="151244"/>
            </a:xfrm>
            <a:custGeom>
              <a:avLst/>
              <a:gdLst/>
              <a:ahLst/>
              <a:cxnLst/>
              <a:rect l="l" t="t" r="r" b="b"/>
              <a:pathLst>
                <a:path w="3561" h="4752" extrusionOk="0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8679;p57">
            <a:extLst>
              <a:ext uri="{FF2B5EF4-FFF2-40B4-BE49-F238E27FC236}">
                <a16:creationId xmlns:a16="http://schemas.microsoft.com/office/drawing/2014/main" id="{AA00E001-9D05-D747-860A-0449D8C619B8}"/>
              </a:ext>
            </a:extLst>
          </p:cNvPr>
          <p:cNvGrpSpPr/>
          <p:nvPr/>
        </p:nvGrpSpPr>
        <p:grpSpPr>
          <a:xfrm>
            <a:off x="11223354" y="3407615"/>
            <a:ext cx="334666" cy="334634"/>
            <a:chOff x="7976174" y="2925108"/>
            <a:chExt cx="334666" cy="334634"/>
          </a:xfrm>
          <a:solidFill>
            <a:schemeClr val="accent1"/>
          </a:solidFill>
        </p:grpSpPr>
        <p:sp>
          <p:nvSpPr>
            <p:cNvPr id="681" name="Google Shape;8680;p57">
              <a:extLst>
                <a:ext uri="{FF2B5EF4-FFF2-40B4-BE49-F238E27FC236}">
                  <a16:creationId xmlns:a16="http://schemas.microsoft.com/office/drawing/2014/main" id="{A873F0BA-752F-6A44-ADCC-A38B04095E08}"/>
                </a:ext>
              </a:extLst>
            </p:cNvPr>
            <p:cNvSpPr/>
            <p:nvPr/>
          </p:nvSpPr>
          <p:spPr>
            <a:xfrm>
              <a:off x="8003100" y="3064545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86"/>
                  </a:lnTo>
                  <a:cubicBezTo>
                    <a:pt x="0" y="370"/>
                    <a:pt x="72" y="441"/>
                    <a:pt x="167" y="441"/>
                  </a:cubicBezTo>
                  <a:cubicBezTo>
                    <a:pt x="250" y="441"/>
                    <a:pt x="322" y="370"/>
                    <a:pt x="322" y="286"/>
                  </a:cubicBezTo>
                  <a:lnTo>
                    <a:pt x="322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8681;p57">
              <a:extLst>
                <a:ext uri="{FF2B5EF4-FFF2-40B4-BE49-F238E27FC236}">
                  <a16:creationId xmlns:a16="http://schemas.microsoft.com/office/drawing/2014/main" id="{CA446269-7B0E-7C42-B096-3B5EAEF444D9}"/>
                </a:ext>
              </a:extLst>
            </p:cNvPr>
            <p:cNvSpPr/>
            <p:nvPr/>
          </p:nvSpPr>
          <p:spPr>
            <a:xfrm>
              <a:off x="8003100" y="3046371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286"/>
                  </a:lnTo>
                  <a:cubicBezTo>
                    <a:pt x="0" y="369"/>
                    <a:pt x="72" y="452"/>
                    <a:pt x="167" y="452"/>
                  </a:cubicBezTo>
                  <a:cubicBezTo>
                    <a:pt x="250" y="452"/>
                    <a:pt x="322" y="369"/>
                    <a:pt x="322" y="286"/>
                  </a:cubicBezTo>
                  <a:lnTo>
                    <a:pt x="322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8682;p57">
              <a:extLst>
                <a:ext uri="{FF2B5EF4-FFF2-40B4-BE49-F238E27FC236}">
                  <a16:creationId xmlns:a16="http://schemas.microsoft.com/office/drawing/2014/main" id="{C355AA21-B470-B647-AFE0-34FFCD87741F}"/>
                </a:ext>
              </a:extLst>
            </p:cNvPr>
            <p:cNvSpPr/>
            <p:nvPr/>
          </p:nvSpPr>
          <p:spPr>
            <a:xfrm>
              <a:off x="8272519" y="3105093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86"/>
                  </a:lnTo>
                  <a:cubicBezTo>
                    <a:pt x="1" y="370"/>
                    <a:pt x="84" y="453"/>
                    <a:pt x="167" y="453"/>
                  </a:cubicBezTo>
                  <a:cubicBezTo>
                    <a:pt x="263" y="453"/>
                    <a:pt x="334" y="370"/>
                    <a:pt x="334" y="28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8683;p57">
              <a:extLst>
                <a:ext uri="{FF2B5EF4-FFF2-40B4-BE49-F238E27FC236}">
                  <a16:creationId xmlns:a16="http://schemas.microsoft.com/office/drawing/2014/main" id="{1BFB492B-C73C-004A-B3BA-E0B0EF22AD9A}"/>
                </a:ext>
              </a:extLst>
            </p:cNvPr>
            <p:cNvSpPr/>
            <p:nvPr/>
          </p:nvSpPr>
          <p:spPr>
            <a:xfrm>
              <a:off x="8272519" y="3123266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287"/>
                  </a:lnTo>
                  <a:cubicBezTo>
                    <a:pt x="1" y="370"/>
                    <a:pt x="84" y="442"/>
                    <a:pt x="167" y="442"/>
                  </a:cubicBezTo>
                  <a:cubicBezTo>
                    <a:pt x="263" y="442"/>
                    <a:pt x="334" y="370"/>
                    <a:pt x="334" y="287"/>
                  </a:cubicBezTo>
                  <a:lnTo>
                    <a:pt x="334" y="168"/>
                  </a:ln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8684;p57">
              <a:extLst>
                <a:ext uri="{FF2B5EF4-FFF2-40B4-BE49-F238E27FC236}">
                  <a16:creationId xmlns:a16="http://schemas.microsoft.com/office/drawing/2014/main" id="{A40A37E5-0466-5C41-8546-6FCC22A62A4F}"/>
                </a:ext>
              </a:extLst>
            </p:cNvPr>
            <p:cNvSpPr/>
            <p:nvPr/>
          </p:nvSpPr>
          <p:spPr>
            <a:xfrm>
              <a:off x="7976174" y="2925108"/>
              <a:ext cx="334666" cy="334634"/>
            </a:xfrm>
            <a:custGeom>
              <a:avLst/>
              <a:gdLst/>
              <a:ahLst/>
              <a:cxnLst/>
              <a:rect l="l" t="t" r="r" b="b"/>
              <a:pathLst>
                <a:path w="10515" h="10514" extrusionOk="0">
                  <a:moveTo>
                    <a:pt x="5109" y="655"/>
                  </a:moveTo>
                  <a:lnTo>
                    <a:pt x="5109" y="2762"/>
                  </a:lnTo>
                  <a:lnTo>
                    <a:pt x="4704" y="2762"/>
                  </a:lnTo>
                  <a:lnTo>
                    <a:pt x="4704" y="655"/>
                  </a:lnTo>
                  <a:close/>
                  <a:moveTo>
                    <a:pt x="7549" y="655"/>
                  </a:moveTo>
                  <a:lnTo>
                    <a:pt x="7549" y="738"/>
                  </a:lnTo>
                  <a:lnTo>
                    <a:pt x="7549" y="750"/>
                  </a:lnTo>
                  <a:lnTo>
                    <a:pt x="7549" y="1584"/>
                  </a:lnTo>
                  <a:lnTo>
                    <a:pt x="7549" y="1774"/>
                  </a:lnTo>
                  <a:cubicBezTo>
                    <a:pt x="7442" y="1667"/>
                    <a:pt x="7311" y="1572"/>
                    <a:pt x="7157" y="1536"/>
                  </a:cubicBezTo>
                  <a:cubicBezTo>
                    <a:pt x="7122" y="1527"/>
                    <a:pt x="7085" y="1523"/>
                    <a:pt x="7048" y="1523"/>
                  </a:cubicBezTo>
                  <a:cubicBezTo>
                    <a:pt x="6935" y="1523"/>
                    <a:pt x="6818" y="1565"/>
                    <a:pt x="6728" y="1655"/>
                  </a:cubicBezTo>
                  <a:cubicBezTo>
                    <a:pt x="6716" y="1667"/>
                    <a:pt x="6371" y="1965"/>
                    <a:pt x="6811" y="2584"/>
                  </a:cubicBezTo>
                  <a:cubicBezTo>
                    <a:pt x="6859" y="2643"/>
                    <a:pt x="6907" y="2691"/>
                    <a:pt x="6918" y="2762"/>
                  </a:cubicBezTo>
                  <a:lnTo>
                    <a:pt x="5430" y="2762"/>
                  </a:lnTo>
                  <a:lnTo>
                    <a:pt x="5430" y="655"/>
                  </a:lnTo>
                  <a:close/>
                  <a:moveTo>
                    <a:pt x="2359" y="523"/>
                  </a:moveTo>
                  <a:cubicBezTo>
                    <a:pt x="2823" y="523"/>
                    <a:pt x="3485" y="630"/>
                    <a:pt x="3620" y="833"/>
                  </a:cubicBezTo>
                  <a:cubicBezTo>
                    <a:pt x="3644" y="881"/>
                    <a:pt x="3704" y="917"/>
                    <a:pt x="3763" y="917"/>
                  </a:cubicBezTo>
                  <a:lnTo>
                    <a:pt x="4359" y="917"/>
                  </a:lnTo>
                  <a:lnTo>
                    <a:pt x="4359" y="2500"/>
                  </a:lnTo>
                  <a:lnTo>
                    <a:pt x="3954" y="2500"/>
                  </a:lnTo>
                  <a:cubicBezTo>
                    <a:pt x="3894" y="2500"/>
                    <a:pt x="3847" y="2536"/>
                    <a:pt x="3823" y="2560"/>
                  </a:cubicBezTo>
                  <a:cubicBezTo>
                    <a:pt x="3466" y="3024"/>
                    <a:pt x="3275" y="3072"/>
                    <a:pt x="3037" y="3119"/>
                  </a:cubicBezTo>
                  <a:cubicBezTo>
                    <a:pt x="2858" y="3143"/>
                    <a:pt x="2644" y="3191"/>
                    <a:pt x="2358" y="3381"/>
                  </a:cubicBezTo>
                  <a:cubicBezTo>
                    <a:pt x="2174" y="3515"/>
                    <a:pt x="2037" y="3549"/>
                    <a:pt x="1955" y="3549"/>
                  </a:cubicBezTo>
                  <a:cubicBezTo>
                    <a:pt x="1921" y="3549"/>
                    <a:pt x="1896" y="3543"/>
                    <a:pt x="1882" y="3536"/>
                  </a:cubicBezTo>
                  <a:cubicBezTo>
                    <a:pt x="1846" y="3477"/>
                    <a:pt x="1846" y="3417"/>
                    <a:pt x="1846" y="3381"/>
                  </a:cubicBezTo>
                  <a:cubicBezTo>
                    <a:pt x="1882" y="3203"/>
                    <a:pt x="2168" y="3000"/>
                    <a:pt x="2346" y="2905"/>
                  </a:cubicBezTo>
                  <a:cubicBezTo>
                    <a:pt x="2442" y="2858"/>
                    <a:pt x="2466" y="2762"/>
                    <a:pt x="2430" y="2679"/>
                  </a:cubicBezTo>
                  <a:cubicBezTo>
                    <a:pt x="2394" y="2619"/>
                    <a:pt x="2335" y="2596"/>
                    <a:pt x="2263" y="2596"/>
                  </a:cubicBezTo>
                  <a:lnTo>
                    <a:pt x="715" y="2596"/>
                  </a:lnTo>
                  <a:cubicBezTo>
                    <a:pt x="644" y="2596"/>
                    <a:pt x="584" y="2536"/>
                    <a:pt x="584" y="2465"/>
                  </a:cubicBezTo>
                  <a:lnTo>
                    <a:pt x="584" y="2441"/>
                  </a:lnTo>
                  <a:cubicBezTo>
                    <a:pt x="584" y="2369"/>
                    <a:pt x="644" y="2310"/>
                    <a:pt x="715" y="2310"/>
                  </a:cubicBezTo>
                  <a:lnTo>
                    <a:pt x="2132" y="2310"/>
                  </a:lnTo>
                  <a:cubicBezTo>
                    <a:pt x="2215" y="2310"/>
                    <a:pt x="2287" y="2238"/>
                    <a:pt x="2287" y="2143"/>
                  </a:cubicBezTo>
                  <a:cubicBezTo>
                    <a:pt x="2287" y="2060"/>
                    <a:pt x="2215" y="1988"/>
                    <a:pt x="2132" y="1988"/>
                  </a:cubicBezTo>
                  <a:lnTo>
                    <a:pt x="715" y="1988"/>
                  </a:lnTo>
                  <a:lnTo>
                    <a:pt x="441" y="2012"/>
                  </a:lnTo>
                  <a:cubicBezTo>
                    <a:pt x="370" y="2012"/>
                    <a:pt x="310" y="1953"/>
                    <a:pt x="310" y="1881"/>
                  </a:cubicBezTo>
                  <a:lnTo>
                    <a:pt x="310" y="1869"/>
                  </a:lnTo>
                  <a:cubicBezTo>
                    <a:pt x="310" y="1786"/>
                    <a:pt x="370" y="1726"/>
                    <a:pt x="441" y="1726"/>
                  </a:cubicBezTo>
                  <a:lnTo>
                    <a:pt x="2156" y="1726"/>
                  </a:lnTo>
                  <a:cubicBezTo>
                    <a:pt x="2251" y="1726"/>
                    <a:pt x="2323" y="1655"/>
                    <a:pt x="2323" y="1572"/>
                  </a:cubicBezTo>
                  <a:cubicBezTo>
                    <a:pt x="2323" y="1476"/>
                    <a:pt x="2251" y="1405"/>
                    <a:pt x="2156" y="1405"/>
                  </a:cubicBezTo>
                  <a:lnTo>
                    <a:pt x="691" y="1405"/>
                  </a:lnTo>
                  <a:cubicBezTo>
                    <a:pt x="632" y="1393"/>
                    <a:pt x="596" y="1345"/>
                    <a:pt x="596" y="1286"/>
                  </a:cubicBezTo>
                  <a:lnTo>
                    <a:pt x="596" y="1274"/>
                  </a:lnTo>
                  <a:cubicBezTo>
                    <a:pt x="596" y="1191"/>
                    <a:pt x="656" y="1131"/>
                    <a:pt x="727" y="1131"/>
                  </a:cubicBezTo>
                  <a:lnTo>
                    <a:pt x="2156" y="1131"/>
                  </a:lnTo>
                  <a:cubicBezTo>
                    <a:pt x="2239" y="1131"/>
                    <a:pt x="2323" y="1060"/>
                    <a:pt x="2323" y="976"/>
                  </a:cubicBezTo>
                  <a:cubicBezTo>
                    <a:pt x="2323" y="881"/>
                    <a:pt x="2239" y="810"/>
                    <a:pt x="2156" y="810"/>
                  </a:cubicBezTo>
                  <a:lnTo>
                    <a:pt x="1442" y="810"/>
                  </a:lnTo>
                  <a:cubicBezTo>
                    <a:pt x="1370" y="810"/>
                    <a:pt x="1311" y="750"/>
                    <a:pt x="1311" y="679"/>
                  </a:cubicBezTo>
                  <a:lnTo>
                    <a:pt x="1311" y="655"/>
                  </a:lnTo>
                  <a:cubicBezTo>
                    <a:pt x="1311" y="583"/>
                    <a:pt x="1370" y="524"/>
                    <a:pt x="1442" y="524"/>
                  </a:cubicBezTo>
                  <a:lnTo>
                    <a:pt x="2287" y="524"/>
                  </a:lnTo>
                  <a:cubicBezTo>
                    <a:pt x="2310" y="523"/>
                    <a:pt x="2334" y="523"/>
                    <a:pt x="2359" y="523"/>
                  </a:cubicBezTo>
                  <a:close/>
                  <a:moveTo>
                    <a:pt x="8633" y="310"/>
                  </a:moveTo>
                  <a:cubicBezTo>
                    <a:pt x="8704" y="310"/>
                    <a:pt x="8764" y="369"/>
                    <a:pt x="8764" y="452"/>
                  </a:cubicBezTo>
                  <a:lnTo>
                    <a:pt x="8764" y="691"/>
                  </a:lnTo>
                  <a:lnTo>
                    <a:pt x="8764" y="726"/>
                  </a:lnTo>
                  <a:lnTo>
                    <a:pt x="8764" y="1107"/>
                  </a:lnTo>
                  <a:lnTo>
                    <a:pt x="8764" y="1131"/>
                  </a:lnTo>
                  <a:lnTo>
                    <a:pt x="8764" y="2155"/>
                  </a:lnTo>
                  <a:cubicBezTo>
                    <a:pt x="8764" y="2250"/>
                    <a:pt x="8835" y="2322"/>
                    <a:pt x="8931" y="2322"/>
                  </a:cubicBezTo>
                  <a:cubicBezTo>
                    <a:pt x="9014" y="2322"/>
                    <a:pt x="9085" y="2250"/>
                    <a:pt x="9085" y="2155"/>
                  </a:cubicBezTo>
                  <a:lnTo>
                    <a:pt x="9085" y="1012"/>
                  </a:lnTo>
                  <a:lnTo>
                    <a:pt x="9085" y="988"/>
                  </a:lnTo>
                  <a:lnTo>
                    <a:pt x="9085" y="953"/>
                  </a:lnTo>
                  <a:lnTo>
                    <a:pt x="9085" y="702"/>
                  </a:lnTo>
                  <a:cubicBezTo>
                    <a:pt x="9109" y="643"/>
                    <a:pt x="9145" y="595"/>
                    <a:pt x="9204" y="595"/>
                  </a:cubicBezTo>
                  <a:lnTo>
                    <a:pt x="9228" y="595"/>
                  </a:lnTo>
                  <a:cubicBezTo>
                    <a:pt x="9300" y="595"/>
                    <a:pt x="9359" y="655"/>
                    <a:pt x="9359" y="726"/>
                  </a:cubicBezTo>
                  <a:lnTo>
                    <a:pt x="9359" y="1322"/>
                  </a:lnTo>
                  <a:lnTo>
                    <a:pt x="9359" y="1441"/>
                  </a:lnTo>
                  <a:lnTo>
                    <a:pt x="9359" y="2155"/>
                  </a:lnTo>
                  <a:cubicBezTo>
                    <a:pt x="9359" y="2250"/>
                    <a:pt x="9431" y="2322"/>
                    <a:pt x="9526" y="2322"/>
                  </a:cubicBezTo>
                  <a:cubicBezTo>
                    <a:pt x="9609" y="2322"/>
                    <a:pt x="9681" y="2250"/>
                    <a:pt x="9681" y="2155"/>
                  </a:cubicBezTo>
                  <a:lnTo>
                    <a:pt x="9681" y="1441"/>
                  </a:lnTo>
                  <a:cubicBezTo>
                    <a:pt x="9681" y="1369"/>
                    <a:pt x="9740" y="1310"/>
                    <a:pt x="9824" y="1310"/>
                  </a:cubicBezTo>
                  <a:lnTo>
                    <a:pt x="9835" y="1310"/>
                  </a:lnTo>
                  <a:cubicBezTo>
                    <a:pt x="9907" y="1310"/>
                    <a:pt x="9966" y="1369"/>
                    <a:pt x="9966" y="1441"/>
                  </a:cubicBezTo>
                  <a:lnTo>
                    <a:pt x="9966" y="2298"/>
                  </a:lnTo>
                  <a:cubicBezTo>
                    <a:pt x="9978" y="2750"/>
                    <a:pt x="9883" y="3489"/>
                    <a:pt x="9657" y="3620"/>
                  </a:cubicBezTo>
                  <a:cubicBezTo>
                    <a:pt x="9609" y="3643"/>
                    <a:pt x="9585" y="3703"/>
                    <a:pt x="9585" y="3762"/>
                  </a:cubicBezTo>
                  <a:lnTo>
                    <a:pt x="9585" y="4358"/>
                  </a:lnTo>
                  <a:lnTo>
                    <a:pt x="7990" y="4358"/>
                  </a:lnTo>
                  <a:lnTo>
                    <a:pt x="7990" y="3965"/>
                  </a:lnTo>
                  <a:cubicBezTo>
                    <a:pt x="7990" y="3905"/>
                    <a:pt x="7954" y="3858"/>
                    <a:pt x="7930" y="3822"/>
                  </a:cubicBezTo>
                  <a:cubicBezTo>
                    <a:pt x="7466" y="3465"/>
                    <a:pt x="7419" y="3274"/>
                    <a:pt x="7383" y="3036"/>
                  </a:cubicBezTo>
                  <a:cubicBezTo>
                    <a:pt x="7347" y="2858"/>
                    <a:pt x="7299" y="2655"/>
                    <a:pt x="7109" y="2369"/>
                  </a:cubicBezTo>
                  <a:cubicBezTo>
                    <a:pt x="6918" y="2096"/>
                    <a:pt x="6930" y="1941"/>
                    <a:pt x="6966" y="1893"/>
                  </a:cubicBezTo>
                  <a:cubicBezTo>
                    <a:pt x="7026" y="1845"/>
                    <a:pt x="7085" y="1845"/>
                    <a:pt x="7109" y="1845"/>
                  </a:cubicBezTo>
                  <a:cubicBezTo>
                    <a:pt x="7288" y="1893"/>
                    <a:pt x="7502" y="2179"/>
                    <a:pt x="7585" y="2357"/>
                  </a:cubicBezTo>
                  <a:cubicBezTo>
                    <a:pt x="7603" y="2418"/>
                    <a:pt x="7658" y="2460"/>
                    <a:pt x="7718" y="2460"/>
                  </a:cubicBezTo>
                  <a:cubicBezTo>
                    <a:pt x="7741" y="2460"/>
                    <a:pt x="7765" y="2454"/>
                    <a:pt x="7788" y="2441"/>
                  </a:cubicBezTo>
                  <a:cubicBezTo>
                    <a:pt x="7847" y="2417"/>
                    <a:pt x="7871" y="2357"/>
                    <a:pt x="7871" y="2286"/>
                  </a:cubicBezTo>
                  <a:lnTo>
                    <a:pt x="7871" y="2262"/>
                  </a:lnTo>
                  <a:lnTo>
                    <a:pt x="7871" y="1584"/>
                  </a:lnTo>
                  <a:lnTo>
                    <a:pt x="7871" y="750"/>
                  </a:lnTo>
                  <a:lnTo>
                    <a:pt x="7871" y="726"/>
                  </a:lnTo>
                  <a:cubicBezTo>
                    <a:pt x="7871" y="655"/>
                    <a:pt x="7930" y="595"/>
                    <a:pt x="8002" y="595"/>
                  </a:cubicBezTo>
                  <a:lnTo>
                    <a:pt x="8014" y="595"/>
                  </a:lnTo>
                  <a:cubicBezTo>
                    <a:pt x="8097" y="595"/>
                    <a:pt x="8157" y="655"/>
                    <a:pt x="8157" y="726"/>
                  </a:cubicBezTo>
                  <a:lnTo>
                    <a:pt x="8157" y="2143"/>
                  </a:lnTo>
                  <a:cubicBezTo>
                    <a:pt x="8157" y="2238"/>
                    <a:pt x="8228" y="2310"/>
                    <a:pt x="8311" y="2310"/>
                  </a:cubicBezTo>
                  <a:cubicBezTo>
                    <a:pt x="8407" y="2310"/>
                    <a:pt x="8478" y="2238"/>
                    <a:pt x="8478" y="2143"/>
                  </a:cubicBezTo>
                  <a:lnTo>
                    <a:pt x="8478" y="726"/>
                  </a:lnTo>
                  <a:lnTo>
                    <a:pt x="8478" y="452"/>
                  </a:lnTo>
                  <a:cubicBezTo>
                    <a:pt x="8478" y="369"/>
                    <a:pt x="8538" y="310"/>
                    <a:pt x="8609" y="310"/>
                  </a:cubicBezTo>
                  <a:close/>
                  <a:moveTo>
                    <a:pt x="1763" y="2941"/>
                  </a:moveTo>
                  <a:cubicBezTo>
                    <a:pt x="1668" y="3036"/>
                    <a:pt x="1561" y="3179"/>
                    <a:pt x="1537" y="3322"/>
                  </a:cubicBezTo>
                  <a:cubicBezTo>
                    <a:pt x="1501" y="3477"/>
                    <a:pt x="1537" y="3631"/>
                    <a:pt x="1656" y="3750"/>
                  </a:cubicBezTo>
                  <a:cubicBezTo>
                    <a:pt x="1668" y="3774"/>
                    <a:pt x="1763" y="3881"/>
                    <a:pt x="1989" y="3881"/>
                  </a:cubicBezTo>
                  <a:cubicBezTo>
                    <a:pt x="2144" y="3881"/>
                    <a:pt x="2335" y="3834"/>
                    <a:pt x="2573" y="3667"/>
                  </a:cubicBezTo>
                  <a:cubicBezTo>
                    <a:pt x="2632" y="3620"/>
                    <a:pt x="2692" y="3572"/>
                    <a:pt x="2751" y="3560"/>
                  </a:cubicBezTo>
                  <a:lnTo>
                    <a:pt x="2751" y="5048"/>
                  </a:lnTo>
                  <a:lnTo>
                    <a:pt x="656" y="5048"/>
                  </a:lnTo>
                  <a:lnTo>
                    <a:pt x="656" y="2941"/>
                  </a:lnTo>
                  <a:close/>
                  <a:moveTo>
                    <a:pt x="9824" y="4703"/>
                  </a:moveTo>
                  <a:lnTo>
                    <a:pt x="9824" y="5108"/>
                  </a:lnTo>
                  <a:lnTo>
                    <a:pt x="7728" y="5108"/>
                  </a:lnTo>
                  <a:lnTo>
                    <a:pt x="7728" y="4703"/>
                  </a:lnTo>
                  <a:close/>
                  <a:moveTo>
                    <a:pt x="2751" y="5370"/>
                  </a:moveTo>
                  <a:lnTo>
                    <a:pt x="2751" y="5775"/>
                  </a:lnTo>
                  <a:lnTo>
                    <a:pt x="656" y="5775"/>
                  </a:lnTo>
                  <a:lnTo>
                    <a:pt x="656" y="5370"/>
                  </a:lnTo>
                  <a:close/>
                  <a:moveTo>
                    <a:pt x="4359" y="2858"/>
                  </a:moveTo>
                  <a:lnTo>
                    <a:pt x="4359" y="2917"/>
                  </a:lnTo>
                  <a:cubicBezTo>
                    <a:pt x="4359" y="3012"/>
                    <a:pt x="4430" y="3084"/>
                    <a:pt x="4525" y="3084"/>
                  </a:cubicBezTo>
                  <a:lnTo>
                    <a:pt x="7014" y="3084"/>
                  </a:lnTo>
                  <a:lnTo>
                    <a:pt x="7014" y="3096"/>
                  </a:lnTo>
                  <a:cubicBezTo>
                    <a:pt x="7049" y="3369"/>
                    <a:pt x="7109" y="3655"/>
                    <a:pt x="7621" y="4048"/>
                  </a:cubicBezTo>
                  <a:lnTo>
                    <a:pt x="7621" y="4370"/>
                  </a:lnTo>
                  <a:lnTo>
                    <a:pt x="7561" y="4370"/>
                  </a:lnTo>
                  <a:cubicBezTo>
                    <a:pt x="7466" y="4370"/>
                    <a:pt x="7395" y="4441"/>
                    <a:pt x="7395" y="4524"/>
                  </a:cubicBezTo>
                  <a:lnTo>
                    <a:pt x="7395" y="7013"/>
                  </a:lnTo>
                  <a:lnTo>
                    <a:pt x="7383" y="7013"/>
                  </a:lnTo>
                  <a:cubicBezTo>
                    <a:pt x="7109" y="7060"/>
                    <a:pt x="6823" y="7120"/>
                    <a:pt x="6430" y="7620"/>
                  </a:cubicBezTo>
                  <a:lnTo>
                    <a:pt x="6121" y="7620"/>
                  </a:lnTo>
                  <a:lnTo>
                    <a:pt x="6121" y="7560"/>
                  </a:lnTo>
                  <a:cubicBezTo>
                    <a:pt x="6121" y="7477"/>
                    <a:pt x="6037" y="7406"/>
                    <a:pt x="5954" y="7406"/>
                  </a:cubicBezTo>
                  <a:lnTo>
                    <a:pt x="3466" y="7406"/>
                  </a:lnTo>
                  <a:lnTo>
                    <a:pt x="3466" y="7382"/>
                  </a:lnTo>
                  <a:cubicBezTo>
                    <a:pt x="3418" y="7120"/>
                    <a:pt x="3358" y="6834"/>
                    <a:pt x="2858" y="6429"/>
                  </a:cubicBezTo>
                  <a:lnTo>
                    <a:pt x="2858" y="6120"/>
                  </a:lnTo>
                  <a:lnTo>
                    <a:pt x="2918" y="6120"/>
                  </a:lnTo>
                  <a:cubicBezTo>
                    <a:pt x="3001" y="6120"/>
                    <a:pt x="3085" y="6048"/>
                    <a:pt x="3085" y="5953"/>
                  </a:cubicBezTo>
                  <a:lnTo>
                    <a:pt x="3085" y="3477"/>
                  </a:lnTo>
                  <a:lnTo>
                    <a:pt x="3097" y="3477"/>
                  </a:lnTo>
                  <a:cubicBezTo>
                    <a:pt x="3358" y="3429"/>
                    <a:pt x="3644" y="3369"/>
                    <a:pt x="4049" y="2858"/>
                  </a:cubicBezTo>
                  <a:close/>
                  <a:moveTo>
                    <a:pt x="5787" y="7727"/>
                  </a:moveTo>
                  <a:lnTo>
                    <a:pt x="5787" y="9823"/>
                  </a:lnTo>
                  <a:lnTo>
                    <a:pt x="5383" y="9823"/>
                  </a:lnTo>
                  <a:lnTo>
                    <a:pt x="5383" y="7727"/>
                  </a:lnTo>
                  <a:close/>
                  <a:moveTo>
                    <a:pt x="8490" y="6933"/>
                  </a:moveTo>
                  <a:cubicBezTo>
                    <a:pt x="8530" y="6933"/>
                    <a:pt x="8558" y="6942"/>
                    <a:pt x="8573" y="6953"/>
                  </a:cubicBezTo>
                  <a:cubicBezTo>
                    <a:pt x="8621" y="7013"/>
                    <a:pt x="8621" y="7072"/>
                    <a:pt x="8621" y="7108"/>
                  </a:cubicBezTo>
                  <a:cubicBezTo>
                    <a:pt x="8573" y="7287"/>
                    <a:pt x="8288" y="7489"/>
                    <a:pt x="8109" y="7584"/>
                  </a:cubicBezTo>
                  <a:cubicBezTo>
                    <a:pt x="8026" y="7620"/>
                    <a:pt x="7990" y="7727"/>
                    <a:pt x="8038" y="7799"/>
                  </a:cubicBezTo>
                  <a:cubicBezTo>
                    <a:pt x="8061" y="7858"/>
                    <a:pt x="8121" y="7894"/>
                    <a:pt x="8204" y="7894"/>
                  </a:cubicBezTo>
                  <a:lnTo>
                    <a:pt x="9740" y="7894"/>
                  </a:lnTo>
                  <a:cubicBezTo>
                    <a:pt x="9824" y="7894"/>
                    <a:pt x="9883" y="7953"/>
                    <a:pt x="9883" y="8025"/>
                  </a:cubicBezTo>
                  <a:lnTo>
                    <a:pt x="9883" y="8037"/>
                  </a:lnTo>
                  <a:cubicBezTo>
                    <a:pt x="9883" y="8120"/>
                    <a:pt x="9824" y="8180"/>
                    <a:pt x="9740" y="8180"/>
                  </a:cubicBezTo>
                  <a:lnTo>
                    <a:pt x="8335" y="8180"/>
                  </a:lnTo>
                  <a:cubicBezTo>
                    <a:pt x="8240" y="8180"/>
                    <a:pt x="8169" y="8251"/>
                    <a:pt x="8169" y="8334"/>
                  </a:cubicBezTo>
                  <a:cubicBezTo>
                    <a:pt x="8169" y="8430"/>
                    <a:pt x="8240" y="8501"/>
                    <a:pt x="8335" y="8501"/>
                  </a:cubicBezTo>
                  <a:lnTo>
                    <a:pt x="10026" y="8501"/>
                  </a:lnTo>
                  <a:cubicBezTo>
                    <a:pt x="10034" y="8500"/>
                    <a:pt x="10043" y="8499"/>
                    <a:pt x="10051" y="8499"/>
                  </a:cubicBezTo>
                  <a:cubicBezTo>
                    <a:pt x="10121" y="8499"/>
                    <a:pt x="10169" y="8545"/>
                    <a:pt x="10169" y="8620"/>
                  </a:cubicBezTo>
                  <a:cubicBezTo>
                    <a:pt x="10169" y="8692"/>
                    <a:pt x="10097" y="8751"/>
                    <a:pt x="10026" y="8751"/>
                  </a:cubicBezTo>
                  <a:lnTo>
                    <a:pt x="8311" y="8751"/>
                  </a:lnTo>
                  <a:cubicBezTo>
                    <a:pt x="8228" y="8751"/>
                    <a:pt x="8157" y="8834"/>
                    <a:pt x="8157" y="8918"/>
                  </a:cubicBezTo>
                  <a:cubicBezTo>
                    <a:pt x="8157" y="9013"/>
                    <a:pt x="8228" y="9084"/>
                    <a:pt x="8311" y="9084"/>
                  </a:cubicBezTo>
                  <a:lnTo>
                    <a:pt x="9776" y="9084"/>
                  </a:lnTo>
                  <a:cubicBezTo>
                    <a:pt x="9835" y="9096"/>
                    <a:pt x="9883" y="9144"/>
                    <a:pt x="9883" y="9204"/>
                  </a:cubicBezTo>
                  <a:lnTo>
                    <a:pt x="9883" y="9215"/>
                  </a:lnTo>
                  <a:cubicBezTo>
                    <a:pt x="9883" y="9287"/>
                    <a:pt x="9824" y="9346"/>
                    <a:pt x="9752" y="9346"/>
                  </a:cubicBezTo>
                  <a:lnTo>
                    <a:pt x="8323" y="9346"/>
                  </a:lnTo>
                  <a:cubicBezTo>
                    <a:pt x="8228" y="9346"/>
                    <a:pt x="8157" y="9430"/>
                    <a:pt x="8157" y="9513"/>
                  </a:cubicBezTo>
                  <a:cubicBezTo>
                    <a:pt x="8157" y="9608"/>
                    <a:pt x="8228" y="9680"/>
                    <a:pt x="8323" y="9680"/>
                  </a:cubicBezTo>
                  <a:lnTo>
                    <a:pt x="9038" y="9680"/>
                  </a:lnTo>
                  <a:cubicBezTo>
                    <a:pt x="9109" y="9680"/>
                    <a:pt x="9169" y="9739"/>
                    <a:pt x="9169" y="9811"/>
                  </a:cubicBezTo>
                  <a:lnTo>
                    <a:pt x="9169" y="9823"/>
                  </a:lnTo>
                  <a:cubicBezTo>
                    <a:pt x="9169" y="9906"/>
                    <a:pt x="9109" y="9966"/>
                    <a:pt x="9038" y="9966"/>
                  </a:cubicBezTo>
                  <a:lnTo>
                    <a:pt x="8181" y="9966"/>
                  </a:lnTo>
                  <a:cubicBezTo>
                    <a:pt x="8151" y="9967"/>
                    <a:pt x="8120" y="9967"/>
                    <a:pt x="8088" y="9967"/>
                  </a:cubicBezTo>
                  <a:cubicBezTo>
                    <a:pt x="7740" y="9967"/>
                    <a:pt x="7288" y="9907"/>
                    <a:pt x="7026" y="9787"/>
                  </a:cubicBezTo>
                  <a:lnTo>
                    <a:pt x="7014" y="9763"/>
                  </a:lnTo>
                  <a:cubicBezTo>
                    <a:pt x="6978" y="9727"/>
                    <a:pt x="6930" y="9704"/>
                    <a:pt x="6895" y="9704"/>
                  </a:cubicBezTo>
                  <a:cubicBezTo>
                    <a:pt x="6871" y="9692"/>
                    <a:pt x="6859" y="9680"/>
                    <a:pt x="6847" y="9644"/>
                  </a:cubicBezTo>
                  <a:cubicBezTo>
                    <a:pt x="6811" y="9608"/>
                    <a:pt x="6752" y="9573"/>
                    <a:pt x="6692" y="9573"/>
                  </a:cubicBezTo>
                  <a:lnTo>
                    <a:pt x="6097" y="9573"/>
                  </a:lnTo>
                  <a:lnTo>
                    <a:pt x="6097" y="7977"/>
                  </a:lnTo>
                  <a:lnTo>
                    <a:pt x="6502" y="7977"/>
                  </a:lnTo>
                  <a:cubicBezTo>
                    <a:pt x="6561" y="7977"/>
                    <a:pt x="6609" y="7953"/>
                    <a:pt x="6633" y="7918"/>
                  </a:cubicBezTo>
                  <a:cubicBezTo>
                    <a:pt x="6990" y="7453"/>
                    <a:pt x="7192" y="7418"/>
                    <a:pt x="7430" y="7370"/>
                  </a:cubicBezTo>
                  <a:cubicBezTo>
                    <a:pt x="7609" y="7334"/>
                    <a:pt x="7811" y="7299"/>
                    <a:pt x="8097" y="7108"/>
                  </a:cubicBezTo>
                  <a:cubicBezTo>
                    <a:pt x="8274" y="6972"/>
                    <a:pt x="8407" y="6933"/>
                    <a:pt x="8490" y="6933"/>
                  </a:cubicBezTo>
                  <a:close/>
                  <a:moveTo>
                    <a:pt x="2501" y="6132"/>
                  </a:moveTo>
                  <a:lnTo>
                    <a:pt x="2501" y="6537"/>
                  </a:lnTo>
                  <a:cubicBezTo>
                    <a:pt x="2501" y="6596"/>
                    <a:pt x="2525" y="6644"/>
                    <a:pt x="2561" y="6668"/>
                  </a:cubicBezTo>
                  <a:cubicBezTo>
                    <a:pt x="3025" y="7025"/>
                    <a:pt x="3061" y="7227"/>
                    <a:pt x="3108" y="7465"/>
                  </a:cubicBezTo>
                  <a:cubicBezTo>
                    <a:pt x="3120" y="7501"/>
                    <a:pt x="3120" y="7560"/>
                    <a:pt x="3144" y="7608"/>
                  </a:cubicBezTo>
                  <a:cubicBezTo>
                    <a:pt x="3168" y="7763"/>
                    <a:pt x="3228" y="7918"/>
                    <a:pt x="3382" y="8120"/>
                  </a:cubicBezTo>
                  <a:cubicBezTo>
                    <a:pt x="3597" y="8382"/>
                    <a:pt x="3585" y="8537"/>
                    <a:pt x="3561" y="8596"/>
                  </a:cubicBezTo>
                  <a:cubicBezTo>
                    <a:pt x="3501" y="8632"/>
                    <a:pt x="3442" y="8632"/>
                    <a:pt x="3406" y="8632"/>
                  </a:cubicBezTo>
                  <a:cubicBezTo>
                    <a:pt x="3228" y="8596"/>
                    <a:pt x="3025" y="8311"/>
                    <a:pt x="2930" y="8132"/>
                  </a:cubicBezTo>
                  <a:cubicBezTo>
                    <a:pt x="2896" y="8064"/>
                    <a:pt x="2838" y="8033"/>
                    <a:pt x="2778" y="8033"/>
                  </a:cubicBezTo>
                  <a:cubicBezTo>
                    <a:pt x="2753" y="8033"/>
                    <a:pt x="2728" y="8038"/>
                    <a:pt x="2704" y="8049"/>
                  </a:cubicBezTo>
                  <a:cubicBezTo>
                    <a:pt x="2644" y="8084"/>
                    <a:pt x="2620" y="8144"/>
                    <a:pt x="2620" y="8215"/>
                  </a:cubicBezTo>
                  <a:lnTo>
                    <a:pt x="2620" y="8239"/>
                  </a:lnTo>
                  <a:lnTo>
                    <a:pt x="2620" y="8918"/>
                  </a:lnTo>
                  <a:lnTo>
                    <a:pt x="2620" y="9751"/>
                  </a:lnTo>
                  <a:lnTo>
                    <a:pt x="2620" y="9763"/>
                  </a:lnTo>
                  <a:cubicBezTo>
                    <a:pt x="2620" y="9846"/>
                    <a:pt x="2561" y="9906"/>
                    <a:pt x="2489" y="9906"/>
                  </a:cubicBezTo>
                  <a:lnTo>
                    <a:pt x="2466" y="9906"/>
                  </a:lnTo>
                  <a:cubicBezTo>
                    <a:pt x="2394" y="9906"/>
                    <a:pt x="2335" y="9846"/>
                    <a:pt x="2335" y="9763"/>
                  </a:cubicBezTo>
                  <a:lnTo>
                    <a:pt x="2335" y="8358"/>
                  </a:lnTo>
                  <a:cubicBezTo>
                    <a:pt x="2335" y="8263"/>
                    <a:pt x="2263" y="8191"/>
                    <a:pt x="2168" y="8191"/>
                  </a:cubicBezTo>
                  <a:cubicBezTo>
                    <a:pt x="2085" y="8191"/>
                    <a:pt x="2013" y="8263"/>
                    <a:pt x="2013" y="8358"/>
                  </a:cubicBezTo>
                  <a:lnTo>
                    <a:pt x="2013" y="9763"/>
                  </a:lnTo>
                  <a:lnTo>
                    <a:pt x="2013" y="10049"/>
                  </a:lnTo>
                  <a:cubicBezTo>
                    <a:pt x="2013" y="10120"/>
                    <a:pt x="1954" y="10180"/>
                    <a:pt x="1870" y="10180"/>
                  </a:cubicBezTo>
                  <a:lnTo>
                    <a:pt x="1858" y="10180"/>
                  </a:lnTo>
                  <a:cubicBezTo>
                    <a:pt x="1787" y="10180"/>
                    <a:pt x="1727" y="10120"/>
                    <a:pt x="1727" y="10049"/>
                  </a:cubicBezTo>
                  <a:lnTo>
                    <a:pt x="1727" y="9811"/>
                  </a:lnTo>
                  <a:lnTo>
                    <a:pt x="1727" y="9763"/>
                  </a:lnTo>
                  <a:lnTo>
                    <a:pt x="1727" y="9394"/>
                  </a:lnTo>
                  <a:lnTo>
                    <a:pt x="1727" y="9370"/>
                  </a:lnTo>
                  <a:lnTo>
                    <a:pt x="1727" y="8334"/>
                  </a:lnTo>
                  <a:cubicBezTo>
                    <a:pt x="1727" y="8251"/>
                    <a:pt x="1656" y="8180"/>
                    <a:pt x="1561" y="8180"/>
                  </a:cubicBezTo>
                  <a:cubicBezTo>
                    <a:pt x="1477" y="8180"/>
                    <a:pt x="1394" y="8251"/>
                    <a:pt x="1394" y="8334"/>
                  </a:cubicBezTo>
                  <a:lnTo>
                    <a:pt x="1394" y="9489"/>
                  </a:lnTo>
                  <a:lnTo>
                    <a:pt x="1394" y="9513"/>
                  </a:lnTo>
                  <a:lnTo>
                    <a:pt x="1394" y="9549"/>
                  </a:lnTo>
                  <a:lnTo>
                    <a:pt x="1394" y="9799"/>
                  </a:lnTo>
                  <a:cubicBezTo>
                    <a:pt x="1382" y="9858"/>
                    <a:pt x="1334" y="9906"/>
                    <a:pt x="1275" y="9906"/>
                  </a:cubicBezTo>
                  <a:lnTo>
                    <a:pt x="1263" y="9906"/>
                  </a:lnTo>
                  <a:cubicBezTo>
                    <a:pt x="1192" y="9906"/>
                    <a:pt x="1132" y="9846"/>
                    <a:pt x="1132" y="9763"/>
                  </a:cubicBezTo>
                  <a:lnTo>
                    <a:pt x="1132" y="9168"/>
                  </a:lnTo>
                  <a:lnTo>
                    <a:pt x="1132" y="9049"/>
                  </a:lnTo>
                  <a:lnTo>
                    <a:pt x="1132" y="8334"/>
                  </a:lnTo>
                  <a:cubicBezTo>
                    <a:pt x="1132" y="8251"/>
                    <a:pt x="1061" y="8180"/>
                    <a:pt x="965" y="8180"/>
                  </a:cubicBezTo>
                  <a:cubicBezTo>
                    <a:pt x="882" y="8180"/>
                    <a:pt x="799" y="8251"/>
                    <a:pt x="799" y="8334"/>
                  </a:cubicBezTo>
                  <a:lnTo>
                    <a:pt x="799" y="9049"/>
                  </a:lnTo>
                  <a:cubicBezTo>
                    <a:pt x="799" y="9132"/>
                    <a:pt x="739" y="9192"/>
                    <a:pt x="668" y="9192"/>
                  </a:cubicBezTo>
                  <a:lnTo>
                    <a:pt x="656" y="9192"/>
                  </a:lnTo>
                  <a:cubicBezTo>
                    <a:pt x="584" y="9192"/>
                    <a:pt x="525" y="9132"/>
                    <a:pt x="525" y="9049"/>
                  </a:cubicBezTo>
                  <a:lnTo>
                    <a:pt x="525" y="8203"/>
                  </a:lnTo>
                  <a:cubicBezTo>
                    <a:pt x="501" y="7739"/>
                    <a:pt x="608" y="7013"/>
                    <a:pt x="834" y="6882"/>
                  </a:cubicBezTo>
                  <a:cubicBezTo>
                    <a:pt x="882" y="6846"/>
                    <a:pt x="906" y="6787"/>
                    <a:pt x="906" y="6727"/>
                  </a:cubicBezTo>
                  <a:lnTo>
                    <a:pt x="906" y="6132"/>
                  </a:lnTo>
                  <a:close/>
                  <a:moveTo>
                    <a:pt x="8621" y="0"/>
                  </a:moveTo>
                  <a:cubicBezTo>
                    <a:pt x="8407" y="0"/>
                    <a:pt x="8240" y="143"/>
                    <a:pt x="8181" y="321"/>
                  </a:cubicBezTo>
                  <a:cubicBezTo>
                    <a:pt x="8145" y="298"/>
                    <a:pt x="8085" y="286"/>
                    <a:pt x="8038" y="286"/>
                  </a:cubicBezTo>
                  <a:lnTo>
                    <a:pt x="8026" y="286"/>
                  </a:lnTo>
                  <a:cubicBezTo>
                    <a:pt x="7942" y="286"/>
                    <a:pt x="7859" y="298"/>
                    <a:pt x="7800" y="345"/>
                  </a:cubicBezTo>
                  <a:lnTo>
                    <a:pt x="4549" y="345"/>
                  </a:lnTo>
                  <a:cubicBezTo>
                    <a:pt x="4466" y="345"/>
                    <a:pt x="4394" y="417"/>
                    <a:pt x="4394" y="512"/>
                  </a:cubicBezTo>
                  <a:lnTo>
                    <a:pt x="4394" y="619"/>
                  </a:lnTo>
                  <a:lnTo>
                    <a:pt x="3870" y="619"/>
                  </a:lnTo>
                  <a:cubicBezTo>
                    <a:pt x="3704" y="441"/>
                    <a:pt x="3418" y="321"/>
                    <a:pt x="2977" y="262"/>
                  </a:cubicBezTo>
                  <a:cubicBezTo>
                    <a:pt x="2632" y="214"/>
                    <a:pt x="2335" y="214"/>
                    <a:pt x="2311" y="214"/>
                  </a:cubicBezTo>
                  <a:lnTo>
                    <a:pt x="1453" y="214"/>
                  </a:lnTo>
                  <a:cubicBezTo>
                    <a:pt x="1203" y="214"/>
                    <a:pt x="1001" y="417"/>
                    <a:pt x="1001" y="679"/>
                  </a:cubicBezTo>
                  <a:lnTo>
                    <a:pt x="1001" y="691"/>
                  </a:lnTo>
                  <a:cubicBezTo>
                    <a:pt x="1001" y="738"/>
                    <a:pt x="1001" y="774"/>
                    <a:pt x="1013" y="822"/>
                  </a:cubicBezTo>
                  <a:lnTo>
                    <a:pt x="739" y="822"/>
                  </a:lnTo>
                  <a:cubicBezTo>
                    <a:pt x="489" y="822"/>
                    <a:pt x="287" y="1036"/>
                    <a:pt x="287" y="1286"/>
                  </a:cubicBezTo>
                  <a:lnTo>
                    <a:pt x="287" y="1298"/>
                  </a:lnTo>
                  <a:cubicBezTo>
                    <a:pt x="287" y="1357"/>
                    <a:pt x="299" y="1405"/>
                    <a:pt x="310" y="1453"/>
                  </a:cubicBezTo>
                  <a:cubicBezTo>
                    <a:pt x="132" y="1512"/>
                    <a:pt x="1" y="1691"/>
                    <a:pt x="1" y="1881"/>
                  </a:cubicBezTo>
                  <a:lnTo>
                    <a:pt x="1" y="1893"/>
                  </a:lnTo>
                  <a:cubicBezTo>
                    <a:pt x="1" y="2107"/>
                    <a:pt x="132" y="2262"/>
                    <a:pt x="310" y="2322"/>
                  </a:cubicBezTo>
                  <a:cubicBezTo>
                    <a:pt x="299" y="2369"/>
                    <a:pt x="287" y="2429"/>
                    <a:pt x="287" y="2477"/>
                  </a:cubicBezTo>
                  <a:lnTo>
                    <a:pt x="287" y="2488"/>
                  </a:lnTo>
                  <a:cubicBezTo>
                    <a:pt x="287" y="2560"/>
                    <a:pt x="299" y="2655"/>
                    <a:pt x="346" y="2715"/>
                  </a:cubicBezTo>
                  <a:lnTo>
                    <a:pt x="346" y="5953"/>
                  </a:lnTo>
                  <a:cubicBezTo>
                    <a:pt x="346" y="6048"/>
                    <a:pt x="418" y="6120"/>
                    <a:pt x="501" y="6120"/>
                  </a:cubicBezTo>
                  <a:lnTo>
                    <a:pt x="608" y="6120"/>
                  </a:lnTo>
                  <a:lnTo>
                    <a:pt x="608" y="6644"/>
                  </a:lnTo>
                  <a:cubicBezTo>
                    <a:pt x="430" y="6810"/>
                    <a:pt x="310" y="7084"/>
                    <a:pt x="251" y="7537"/>
                  </a:cubicBezTo>
                  <a:cubicBezTo>
                    <a:pt x="203" y="7882"/>
                    <a:pt x="203" y="8180"/>
                    <a:pt x="203" y="8203"/>
                  </a:cubicBezTo>
                  <a:lnTo>
                    <a:pt x="203" y="9049"/>
                  </a:lnTo>
                  <a:cubicBezTo>
                    <a:pt x="203" y="9311"/>
                    <a:pt x="418" y="9513"/>
                    <a:pt x="668" y="9513"/>
                  </a:cubicBezTo>
                  <a:lnTo>
                    <a:pt x="680" y="9513"/>
                  </a:lnTo>
                  <a:cubicBezTo>
                    <a:pt x="727" y="9513"/>
                    <a:pt x="775" y="9513"/>
                    <a:pt x="822" y="9501"/>
                  </a:cubicBezTo>
                  <a:lnTo>
                    <a:pt x="822" y="9763"/>
                  </a:lnTo>
                  <a:cubicBezTo>
                    <a:pt x="822" y="10025"/>
                    <a:pt x="1025" y="10227"/>
                    <a:pt x="1275" y="10227"/>
                  </a:cubicBezTo>
                  <a:lnTo>
                    <a:pt x="1299" y="10227"/>
                  </a:lnTo>
                  <a:cubicBezTo>
                    <a:pt x="1358" y="10227"/>
                    <a:pt x="1394" y="10216"/>
                    <a:pt x="1442" y="10204"/>
                  </a:cubicBezTo>
                  <a:cubicBezTo>
                    <a:pt x="1501" y="10382"/>
                    <a:pt x="1680" y="10513"/>
                    <a:pt x="1870" y="10513"/>
                  </a:cubicBezTo>
                  <a:lnTo>
                    <a:pt x="1894" y="10513"/>
                  </a:lnTo>
                  <a:cubicBezTo>
                    <a:pt x="2096" y="10513"/>
                    <a:pt x="2263" y="10382"/>
                    <a:pt x="2323" y="10204"/>
                  </a:cubicBezTo>
                  <a:cubicBezTo>
                    <a:pt x="2370" y="10216"/>
                    <a:pt x="2430" y="10227"/>
                    <a:pt x="2466" y="10227"/>
                  </a:cubicBezTo>
                  <a:lnTo>
                    <a:pt x="2489" y="10227"/>
                  </a:lnTo>
                  <a:cubicBezTo>
                    <a:pt x="2561" y="10227"/>
                    <a:pt x="2644" y="10216"/>
                    <a:pt x="2704" y="10168"/>
                  </a:cubicBezTo>
                  <a:lnTo>
                    <a:pt x="3323" y="10168"/>
                  </a:lnTo>
                  <a:cubicBezTo>
                    <a:pt x="3406" y="10168"/>
                    <a:pt x="3478" y="10096"/>
                    <a:pt x="3478" y="10001"/>
                  </a:cubicBezTo>
                  <a:cubicBezTo>
                    <a:pt x="3478" y="9918"/>
                    <a:pt x="3406" y="9846"/>
                    <a:pt x="3323" y="9846"/>
                  </a:cubicBezTo>
                  <a:lnTo>
                    <a:pt x="2942" y="9846"/>
                  </a:lnTo>
                  <a:lnTo>
                    <a:pt x="2942" y="9763"/>
                  </a:lnTo>
                  <a:lnTo>
                    <a:pt x="2942" y="9751"/>
                  </a:lnTo>
                  <a:lnTo>
                    <a:pt x="2942" y="8918"/>
                  </a:lnTo>
                  <a:lnTo>
                    <a:pt x="2942" y="8727"/>
                  </a:lnTo>
                  <a:cubicBezTo>
                    <a:pt x="3049" y="8834"/>
                    <a:pt x="3180" y="8930"/>
                    <a:pt x="3335" y="8965"/>
                  </a:cubicBezTo>
                  <a:cubicBezTo>
                    <a:pt x="3358" y="8977"/>
                    <a:pt x="3406" y="8977"/>
                    <a:pt x="3442" y="8977"/>
                  </a:cubicBezTo>
                  <a:cubicBezTo>
                    <a:pt x="3561" y="8977"/>
                    <a:pt x="3656" y="8930"/>
                    <a:pt x="3763" y="8858"/>
                  </a:cubicBezTo>
                  <a:cubicBezTo>
                    <a:pt x="3775" y="8846"/>
                    <a:pt x="4120" y="8549"/>
                    <a:pt x="3680" y="7941"/>
                  </a:cubicBezTo>
                  <a:cubicBezTo>
                    <a:pt x="3632" y="7882"/>
                    <a:pt x="3585" y="7822"/>
                    <a:pt x="3573" y="7763"/>
                  </a:cubicBezTo>
                  <a:lnTo>
                    <a:pt x="5061" y="7763"/>
                  </a:lnTo>
                  <a:lnTo>
                    <a:pt x="5061" y="9858"/>
                  </a:lnTo>
                  <a:lnTo>
                    <a:pt x="3835" y="9858"/>
                  </a:lnTo>
                  <a:cubicBezTo>
                    <a:pt x="3751" y="9858"/>
                    <a:pt x="3680" y="9930"/>
                    <a:pt x="3680" y="10025"/>
                  </a:cubicBezTo>
                  <a:cubicBezTo>
                    <a:pt x="3680" y="10108"/>
                    <a:pt x="3751" y="10180"/>
                    <a:pt x="3835" y="10180"/>
                  </a:cubicBezTo>
                  <a:lnTo>
                    <a:pt x="5966" y="10180"/>
                  </a:lnTo>
                  <a:cubicBezTo>
                    <a:pt x="6061" y="10180"/>
                    <a:pt x="6133" y="10108"/>
                    <a:pt x="6133" y="10025"/>
                  </a:cubicBezTo>
                  <a:lnTo>
                    <a:pt x="6133" y="9918"/>
                  </a:lnTo>
                  <a:lnTo>
                    <a:pt x="6657" y="9918"/>
                  </a:lnTo>
                  <a:cubicBezTo>
                    <a:pt x="6811" y="10096"/>
                    <a:pt x="7097" y="10216"/>
                    <a:pt x="7549" y="10275"/>
                  </a:cubicBezTo>
                  <a:cubicBezTo>
                    <a:pt x="7811" y="10323"/>
                    <a:pt x="8061" y="10323"/>
                    <a:pt x="8169" y="10323"/>
                  </a:cubicBezTo>
                  <a:lnTo>
                    <a:pt x="9062" y="10323"/>
                  </a:lnTo>
                  <a:cubicBezTo>
                    <a:pt x="9312" y="10323"/>
                    <a:pt x="9526" y="10108"/>
                    <a:pt x="9526" y="9858"/>
                  </a:cubicBezTo>
                  <a:lnTo>
                    <a:pt x="9526" y="9846"/>
                  </a:lnTo>
                  <a:cubicBezTo>
                    <a:pt x="9526" y="9799"/>
                    <a:pt x="9526" y="9751"/>
                    <a:pt x="9514" y="9704"/>
                  </a:cubicBezTo>
                  <a:lnTo>
                    <a:pt x="9776" y="9704"/>
                  </a:lnTo>
                  <a:cubicBezTo>
                    <a:pt x="10026" y="9704"/>
                    <a:pt x="10240" y="9501"/>
                    <a:pt x="10240" y="9251"/>
                  </a:cubicBezTo>
                  <a:lnTo>
                    <a:pt x="10240" y="9227"/>
                  </a:lnTo>
                  <a:cubicBezTo>
                    <a:pt x="10240" y="9168"/>
                    <a:pt x="10228" y="9132"/>
                    <a:pt x="10205" y="9084"/>
                  </a:cubicBezTo>
                  <a:cubicBezTo>
                    <a:pt x="10383" y="9025"/>
                    <a:pt x="10514" y="8846"/>
                    <a:pt x="10514" y="8656"/>
                  </a:cubicBezTo>
                  <a:lnTo>
                    <a:pt x="10514" y="8632"/>
                  </a:lnTo>
                  <a:cubicBezTo>
                    <a:pt x="10502" y="8418"/>
                    <a:pt x="10371" y="8239"/>
                    <a:pt x="10193" y="8180"/>
                  </a:cubicBezTo>
                  <a:cubicBezTo>
                    <a:pt x="10205" y="8132"/>
                    <a:pt x="10228" y="8072"/>
                    <a:pt x="10228" y="8025"/>
                  </a:cubicBezTo>
                  <a:lnTo>
                    <a:pt x="10228" y="8013"/>
                  </a:lnTo>
                  <a:cubicBezTo>
                    <a:pt x="10228" y="7941"/>
                    <a:pt x="10205" y="7846"/>
                    <a:pt x="10169" y="7787"/>
                  </a:cubicBezTo>
                  <a:lnTo>
                    <a:pt x="10169" y="6263"/>
                  </a:lnTo>
                  <a:cubicBezTo>
                    <a:pt x="10169" y="6179"/>
                    <a:pt x="10086" y="6108"/>
                    <a:pt x="10002" y="6108"/>
                  </a:cubicBezTo>
                  <a:cubicBezTo>
                    <a:pt x="9907" y="6108"/>
                    <a:pt x="9835" y="6179"/>
                    <a:pt x="9835" y="6263"/>
                  </a:cubicBezTo>
                  <a:lnTo>
                    <a:pt x="9835" y="7560"/>
                  </a:lnTo>
                  <a:lnTo>
                    <a:pt x="8716" y="7560"/>
                  </a:lnTo>
                  <a:cubicBezTo>
                    <a:pt x="8823" y="7453"/>
                    <a:pt x="8931" y="7322"/>
                    <a:pt x="8954" y="7179"/>
                  </a:cubicBezTo>
                  <a:cubicBezTo>
                    <a:pt x="8990" y="7025"/>
                    <a:pt x="8954" y="6858"/>
                    <a:pt x="8835" y="6751"/>
                  </a:cubicBezTo>
                  <a:cubicBezTo>
                    <a:pt x="8828" y="6736"/>
                    <a:pt x="8715" y="6608"/>
                    <a:pt x="8492" y="6608"/>
                  </a:cubicBezTo>
                  <a:cubicBezTo>
                    <a:pt x="8347" y="6608"/>
                    <a:pt x="8157" y="6661"/>
                    <a:pt x="7919" y="6834"/>
                  </a:cubicBezTo>
                  <a:cubicBezTo>
                    <a:pt x="7859" y="6882"/>
                    <a:pt x="7800" y="6929"/>
                    <a:pt x="7740" y="6941"/>
                  </a:cubicBezTo>
                  <a:lnTo>
                    <a:pt x="7740" y="5453"/>
                  </a:lnTo>
                  <a:lnTo>
                    <a:pt x="9835" y="5453"/>
                  </a:lnTo>
                  <a:lnTo>
                    <a:pt x="9835" y="5703"/>
                  </a:lnTo>
                  <a:cubicBezTo>
                    <a:pt x="9835" y="5798"/>
                    <a:pt x="9907" y="5870"/>
                    <a:pt x="10002" y="5870"/>
                  </a:cubicBezTo>
                  <a:cubicBezTo>
                    <a:pt x="10086" y="5870"/>
                    <a:pt x="10169" y="5798"/>
                    <a:pt x="10169" y="5703"/>
                  </a:cubicBezTo>
                  <a:lnTo>
                    <a:pt x="10169" y="4560"/>
                  </a:lnTo>
                  <a:cubicBezTo>
                    <a:pt x="10169" y="4465"/>
                    <a:pt x="10086" y="4393"/>
                    <a:pt x="10002" y="4393"/>
                  </a:cubicBezTo>
                  <a:lnTo>
                    <a:pt x="9895" y="4393"/>
                  </a:lnTo>
                  <a:lnTo>
                    <a:pt x="9895" y="3870"/>
                  </a:lnTo>
                  <a:cubicBezTo>
                    <a:pt x="10074" y="3715"/>
                    <a:pt x="10193" y="3429"/>
                    <a:pt x="10252" y="2977"/>
                  </a:cubicBezTo>
                  <a:cubicBezTo>
                    <a:pt x="10300" y="2643"/>
                    <a:pt x="10300" y="2346"/>
                    <a:pt x="10300" y="2310"/>
                  </a:cubicBezTo>
                  <a:lnTo>
                    <a:pt x="10300" y="1464"/>
                  </a:lnTo>
                  <a:cubicBezTo>
                    <a:pt x="10300" y="1203"/>
                    <a:pt x="10086" y="1000"/>
                    <a:pt x="9835" y="1000"/>
                  </a:cubicBezTo>
                  <a:lnTo>
                    <a:pt x="9824" y="1000"/>
                  </a:lnTo>
                  <a:cubicBezTo>
                    <a:pt x="9776" y="1000"/>
                    <a:pt x="9728" y="1000"/>
                    <a:pt x="9693" y="1012"/>
                  </a:cubicBezTo>
                  <a:lnTo>
                    <a:pt x="9693" y="750"/>
                  </a:lnTo>
                  <a:cubicBezTo>
                    <a:pt x="9693" y="500"/>
                    <a:pt x="9478" y="286"/>
                    <a:pt x="9228" y="286"/>
                  </a:cubicBezTo>
                  <a:lnTo>
                    <a:pt x="9216" y="286"/>
                  </a:lnTo>
                  <a:cubicBezTo>
                    <a:pt x="9157" y="286"/>
                    <a:pt x="9109" y="298"/>
                    <a:pt x="9062" y="321"/>
                  </a:cubicBezTo>
                  <a:cubicBezTo>
                    <a:pt x="9002" y="143"/>
                    <a:pt x="8823" y="0"/>
                    <a:pt x="86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8685;p57">
              <a:extLst>
                <a:ext uri="{FF2B5EF4-FFF2-40B4-BE49-F238E27FC236}">
                  <a16:creationId xmlns:a16="http://schemas.microsoft.com/office/drawing/2014/main" id="{EBBC9D35-30E1-7442-85A2-9B4A5A0D67F2}"/>
                </a:ext>
              </a:extLst>
            </p:cNvPr>
            <p:cNvSpPr/>
            <p:nvPr/>
          </p:nvSpPr>
          <p:spPr>
            <a:xfrm>
              <a:off x="8116024" y="3221804"/>
              <a:ext cx="14036" cy="10280"/>
            </a:xfrm>
            <a:custGeom>
              <a:avLst/>
              <a:gdLst/>
              <a:ahLst/>
              <a:cxnLst/>
              <a:rect l="l" t="t" r="r" b="b"/>
              <a:pathLst>
                <a:path w="441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274" y="322"/>
                  </a:lnTo>
                  <a:cubicBezTo>
                    <a:pt x="369" y="322"/>
                    <a:pt x="441" y="251"/>
                    <a:pt x="441" y="167"/>
                  </a:cubicBezTo>
                  <a:cubicBezTo>
                    <a:pt x="441" y="72"/>
                    <a:pt x="36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8686;p57">
              <a:extLst>
                <a:ext uri="{FF2B5EF4-FFF2-40B4-BE49-F238E27FC236}">
                  <a16:creationId xmlns:a16="http://schemas.microsoft.com/office/drawing/2014/main" id="{591382AB-723C-2944-99E4-084A4C2A470B}"/>
                </a:ext>
              </a:extLst>
            </p:cNvPr>
            <p:cNvSpPr/>
            <p:nvPr/>
          </p:nvSpPr>
          <p:spPr>
            <a:xfrm>
              <a:off x="8097818" y="3221804"/>
              <a:ext cx="14068" cy="10280"/>
            </a:xfrm>
            <a:custGeom>
              <a:avLst/>
              <a:gdLst/>
              <a:ahLst/>
              <a:cxnLst/>
              <a:rect l="l" t="t" r="r" b="b"/>
              <a:pathLst>
                <a:path w="442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87" y="322"/>
                  </a:lnTo>
                  <a:cubicBezTo>
                    <a:pt x="370" y="322"/>
                    <a:pt x="441" y="251"/>
                    <a:pt x="441" y="167"/>
                  </a:cubicBezTo>
                  <a:cubicBezTo>
                    <a:pt x="441" y="72"/>
                    <a:pt x="370" y="1"/>
                    <a:pt x="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8687;p57">
              <a:extLst>
                <a:ext uri="{FF2B5EF4-FFF2-40B4-BE49-F238E27FC236}">
                  <a16:creationId xmlns:a16="http://schemas.microsoft.com/office/drawing/2014/main" id="{69289359-5D4C-D247-A58E-214CBA10A2BF}"/>
                </a:ext>
              </a:extLst>
            </p:cNvPr>
            <p:cNvSpPr/>
            <p:nvPr/>
          </p:nvSpPr>
          <p:spPr>
            <a:xfrm>
              <a:off x="8156190" y="2951621"/>
              <a:ext cx="14036" cy="10630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6" y="334"/>
                  </a:lnTo>
                  <a:cubicBezTo>
                    <a:pt x="369" y="334"/>
                    <a:pt x="441" y="262"/>
                    <a:pt x="441" y="167"/>
                  </a:cubicBezTo>
                  <a:cubicBezTo>
                    <a:pt x="441" y="72"/>
                    <a:pt x="369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8688;p57">
              <a:extLst>
                <a:ext uri="{FF2B5EF4-FFF2-40B4-BE49-F238E27FC236}">
                  <a16:creationId xmlns:a16="http://schemas.microsoft.com/office/drawing/2014/main" id="{88A35B3E-4493-E349-A636-6367C56B3611}"/>
                </a:ext>
              </a:extLst>
            </p:cNvPr>
            <p:cNvSpPr/>
            <p:nvPr/>
          </p:nvSpPr>
          <p:spPr>
            <a:xfrm>
              <a:off x="8173982" y="2952385"/>
              <a:ext cx="14450" cy="10248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287" y="322"/>
                  </a:lnTo>
                  <a:cubicBezTo>
                    <a:pt x="382" y="322"/>
                    <a:pt x="453" y="250"/>
                    <a:pt x="453" y="155"/>
                  </a:cubicBezTo>
                  <a:cubicBezTo>
                    <a:pt x="453" y="72"/>
                    <a:pt x="382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8689;p57">
            <a:extLst>
              <a:ext uri="{FF2B5EF4-FFF2-40B4-BE49-F238E27FC236}">
                <a16:creationId xmlns:a16="http://schemas.microsoft.com/office/drawing/2014/main" id="{D2C3D38A-A0A2-EF49-B76D-10D506F79265}"/>
              </a:ext>
            </a:extLst>
          </p:cNvPr>
          <p:cNvGrpSpPr/>
          <p:nvPr/>
        </p:nvGrpSpPr>
        <p:grpSpPr>
          <a:xfrm>
            <a:off x="6638890" y="3856932"/>
            <a:ext cx="354717" cy="332757"/>
            <a:chOff x="3091957" y="3374131"/>
            <a:chExt cx="354717" cy="332757"/>
          </a:xfrm>
          <a:solidFill>
            <a:schemeClr val="accent1"/>
          </a:solidFill>
        </p:grpSpPr>
        <p:sp>
          <p:nvSpPr>
            <p:cNvPr id="691" name="Google Shape;8690;p57">
              <a:extLst>
                <a:ext uri="{FF2B5EF4-FFF2-40B4-BE49-F238E27FC236}">
                  <a16:creationId xmlns:a16="http://schemas.microsoft.com/office/drawing/2014/main" id="{F28E84B1-7025-A64A-89CF-E3D6913AB6F9}"/>
                </a:ext>
              </a:extLst>
            </p:cNvPr>
            <p:cNvSpPr/>
            <p:nvPr/>
          </p:nvSpPr>
          <p:spPr>
            <a:xfrm>
              <a:off x="3091957" y="3374131"/>
              <a:ext cx="354717" cy="332757"/>
            </a:xfrm>
            <a:custGeom>
              <a:avLst/>
              <a:gdLst/>
              <a:ahLst/>
              <a:cxnLst/>
              <a:rect l="l" t="t" r="r" b="b"/>
              <a:pathLst>
                <a:path w="11145" h="10455" extrusionOk="0">
                  <a:moveTo>
                    <a:pt x="5882" y="358"/>
                  </a:moveTo>
                  <a:cubicBezTo>
                    <a:pt x="6251" y="358"/>
                    <a:pt x="6549" y="656"/>
                    <a:pt x="6549" y="1037"/>
                  </a:cubicBezTo>
                  <a:lnTo>
                    <a:pt x="6549" y="1430"/>
                  </a:lnTo>
                  <a:cubicBezTo>
                    <a:pt x="6549" y="1751"/>
                    <a:pt x="6799" y="2001"/>
                    <a:pt x="7108" y="2001"/>
                  </a:cubicBezTo>
                  <a:lnTo>
                    <a:pt x="7275" y="2001"/>
                  </a:lnTo>
                  <a:cubicBezTo>
                    <a:pt x="7394" y="2001"/>
                    <a:pt x="7489" y="2084"/>
                    <a:pt x="7489" y="2204"/>
                  </a:cubicBezTo>
                  <a:lnTo>
                    <a:pt x="7489" y="3311"/>
                  </a:lnTo>
                  <a:cubicBezTo>
                    <a:pt x="7489" y="3430"/>
                    <a:pt x="7394" y="3513"/>
                    <a:pt x="7275" y="3513"/>
                  </a:cubicBezTo>
                  <a:lnTo>
                    <a:pt x="3846" y="3513"/>
                  </a:lnTo>
                  <a:cubicBezTo>
                    <a:pt x="3727" y="3513"/>
                    <a:pt x="3632" y="3430"/>
                    <a:pt x="3632" y="3311"/>
                  </a:cubicBezTo>
                  <a:lnTo>
                    <a:pt x="3632" y="2204"/>
                  </a:lnTo>
                  <a:cubicBezTo>
                    <a:pt x="3632" y="2084"/>
                    <a:pt x="3727" y="2001"/>
                    <a:pt x="3846" y="2001"/>
                  </a:cubicBezTo>
                  <a:lnTo>
                    <a:pt x="4001" y="2001"/>
                  </a:lnTo>
                  <a:cubicBezTo>
                    <a:pt x="4322" y="2001"/>
                    <a:pt x="4572" y="1739"/>
                    <a:pt x="4572" y="1430"/>
                  </a:cubicBezTo>
                  <a:lnTo>
                    <a:pt x="4572" y="1037"/>
                  </a:lnTo>
                  <a:cubicBezTo>
                    <a:pt x="4572" y="656"/>
                    <a:pt x="4870" y="358"/>
                    <a:pt x="5239" y="358"/>
                  </a:cubicBezTo>
                  <a:close/>
                  <a:moveTo>
                    <a:pt x="10132" y="2477"/>
                  </a:moveTo>
                  <a:cubicBezTo>
                    <a:pt x="10478" y="2477"/>
                    <a:pt x="10764" y="2763"/>
                    <a:pt x="10764" y="3097"/>
                  </a:cubicBezTo>
                  <a:lnTo>
                    <a:pt x="10764" y="9466"/>
                  </a:lnTo>
                  <a:lnTo>
                    <a:pt x="10775" y="9466"/>
                  </a:lnTo>
                  <a:cubicBezTo>
                    <a:pt x="10775" y="9812"/>
                    <a:pt x="10490" y="10097"/>
                    <a:pt x="10156" y="10097"/>
                  </a:cubicBezTo>
                  <a:lnTo>
                    <a:pt x="965" y="10097"/>
                  </a:lnTo>
                  <a:cubicBezTo>
                    <a:pt x="631" y="10097"/>
                    <a:pt x="346" y="9812"/>
                    <a:pt x="346" y="9466"/>
                  </a:cubicBezTo>
                  <a:lnTo>
                    <a:pt x="346" y="3097"/>
                  </a:lnTo>
                  <a:cubicBezTo>
                    <a:pt x="346" y="2763"/>
                    <a:pt x="619" y="2477"/>
                    <a:pt x="965" y="2477"/>
                  </a:cubicBezTo>
                  <a:lnTo>
                    <a:pt x="3274" y="2477"/>
                  </a:lnTo>
                  <a:lnTo>
                    <a:pt x="3274" y="3061"/>
                  </a:lnTo>
                  <a:lnTo>
                    <a:pt x="1096" y="3061"/>
                  </a:lnTo>
                  <a:cubicBezTo>
                    <a:pt x="1000" y="3061"/>
                    <a:pt x="917" y="3132"/>
                    <a:pt x="917" y="3239"/>
                  </a:cubicBezTo>
                  <a:lnTo>
                    <a:pt x="917" y="9335"/>
                  </a:lnTo>
                  <a:cubicBezTo>
                    <a:pt x="917" y="9443"/>
                    <a:pt x="1000" y="9514"/>
                    <a:pt x="1096" y="9514"/>
                  </a:cubicBezTo>
                  <a:lnTo>
                    <a:pt x="7037" y="9514"/>
                  </a:lnTo>
                  <a:cubicBezTo>
                    <a:pt x="7144" y="9514"/>
                    <a:pt x="7215" y="9443"/>
                    <a:pt x="7215" y="9335"/>
                  </a:cubicBezTo>
                  <a:cubicBezTo>
                    <a:pt x="7215" y="9228"/>
                    <a:pt x="7144" y="9157"/>
                    <a:pt x="7037" y="9157"/>
                  </a:cubicBezTo>
                  <a:lnTo>
                    <a:pt x="1274" y="9157"/>
                  </a:lnTo>
                  <a:lnTo>
                    <a:pt x="1274" y="3418"/>
                  </a:lnTo>
                  <a:lnTo>
                    <a:pt x="3274" y="3418"/>
                  </a:lnTo>
                  <a:cubicBezTo>
                    <a:pt x="3322" y="3680"/>
                    <a:pt x="3560" y="3894"/>
                    <a:pt x="3822" y="3894"/>
                  </a:cubicBezTo>
                  <a:lnTo>
                    <a:pt x="7275" y="3894"/>
                  </a:lnTo>
                  <a:cubicBezTo>
                    <a:pt x="7561" y="3894"/>
                    <a:pt x="7787" y="3680"/>
                    <a:pt x="7835" y="3418"/>
                  </a:cubicBezTo>
                  <a:lnTo>
                    <a:pt x="9823" y="3418"/>
                  </a:lnTo>
                  <a:lnTo>
                    <a:pt x="9823" y="9157"/>
                  </a:lnTo>
                  <a:lnTo>
                    <a:pt x="7894" y="9157"/>
                  </a:lnTo>
                  <a:cubicBezTo>
                    <a:pt x="7787" y="9157"/>
                    <a:pt x="7704" y="9228"/>
                    <a:pt x="7704" y="9335"/>
                  </a:cubicBezTo>
                  <a:cubicBezTo>
                    <a:pt x="7704" y="9443"/>
                    <a:pt x="7787" y="9514"/>
                    <a:pt x="7894" y="9514"/>
                  </a:cubicBezTo>
                  <a:lnTo>
                    <a:pt x="10002" y="9514"/>
                  </a:lnTo>
                  <a:cubicBezTo>
                    <a:pt x="10109" y="9514"/>
                    <a:pt x="10180" y="9443"/>
                    <a:pt x="10180" y="9335"/>
                  </a:cubicBezTo>
                  <a:lnTo>
                    <a:pt x="10180" y="3239"/>
                  </a:lnTo>
                  <a:cubicBezTo>
                    <a:pt x="10180" y="3132"/>
                    <a:pt x="10109" y="3061"/>
                    <a:pt x="10002" y="3061"/>
                  </a:cubicBezTo>
                  <a:lnTo>
                    <a:pt x="7835" y="3061"/>
                  </a:lnTo>
                  <a:lnTo>
                    <a:pt x="7835" y="2477"/>
                  </a:lnTo>
                  <a:close/>
                  <a:moveTo>
                    <a:pt x="5239" y="1"/>
                  </a:moveTo>
                  <a:cubicBezTo>
                    <a:pt x="4679" y="1"/>
                    <a:pt x="4215" y="465"/>
                    <a:pt x="4215" y="1037"/>
                  </a:cubicBezTo>
                  <a:lnTo>
                    <a:pt x="4215" y="1430"/>
                  </a:lnTo>
                  <a:cubicBezTo>
                    <a:pt x="4215" y="1549"/>
                    <a:pt x="4120" y="1644"/>
                    <a:pt x="4001" y="1644"/>
                  </a:cubicBezTo>
                  <a:lnTo>
                    <a:pt x="3846" y="1644"/>
                  </a:lnTo>
                  <a:cubicBezTo>
                    <a:pt x="3560" y="1644"/>
                    <a:pt x="3334" y="1846"/>
                    <a:pt x="3286" y="2120"/>
                  </a:cubicBezTo>
                  <a:lnTo>
                    <a:pt x="977" y="2120"/>
                  </a:lnTo>
                  <a:cubicBezTo>
                    <a:pt x="441" y="2120"/>
                    <a:pt x="0" y="2561"/>
                    <a:pt x="0" y="3097"/>
                  </a:cubicBezTo>
                  <a:lnTo>
                    <a:pt x="0" y="9466"/>
                  </a:lnTo>
                  <a:cubicBezTo>
                    <a:pt x="0" y="10002"/>
                    <a:pt x="441" y="10455"/>
                    <a:pt x="977" y="10455"/>
                  </a:cubicBezTo>
                  <a:lnTo>
                    <a:pt x="10168" y="10455"/>
                  </a:lnTo>
                  <a:cubicBezTo>
                    <a:pt x="10704" y="10455"/>
                    <a:pt x="11145" y="10002"/>
                    <a:pt x="11145" y="9466"/>
                  </a:cubicBezTo>
                  <a:lnTo>
                    <a:pt x="11145" y="3097"/>
                  </a:lnTo>
                  <a:cubicBezTo>
                    <a:pt x="11133" y="2561"/>
                    <a:pt x="10692" y="2120"/>
                    <a:pt x="10156" y="2120"/>
                  </a:cubicBezTo>
                  <a:lnTo>
                    <a:pt x="7846" y="2120"/>
                  </a:lnTo>
                  <a:cubicBezTo>
                    <a:pt x="7799" y="1846"/>
                    <a:pt x="7561" y="1644"/>
                    <a:pt x="7299" y="1644"/>
                  </a:cubicBezTo>
                  <a:lnTo>
                    <a:pt x="7120" y="1644"/>
                  </a:lnTo>
                  <a:cubicBezTo>
                    <a:pt x="7001" y="1644"/>
                    <a:pt x="6906" y="1549"/>
                    <a:pt x="6906" y="1430"/>
                  </a:cubicBezTo>
                  <a:lnTo>
                    <a:pt x="6906" y="1037"/>
                  </a:lnTo>
                  <a:cubicBezTo>
                    <a:pt x="6906" y="465"/>
                    <a:pt x="6442" y="1"/>
                    <a:pt x="5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8691;p57">
              <a:extLst>
                <a:ext uri="{FF2B5EF4-FFF2-40B4-BE49-F238E27FC236}">
                  <a16:creationId xmlns:a16="http://schemas.microsoft.com/office/drawing/2014/main" id="{6D08628A-7DC5-0D49-AB30-4A7DEA8713DE}"/>
                </a:ext>
              </a:extLst>
            </p:cNvPr>
            <p:cNvSpPr/>
            <p:nvPr/>
          </p:nvSpPr>
          <p:spPr>
            <a:xfrm>
              <a:off x="3248835" y="3434380"/>
              <a:ext cx="40580" cy="40962"/>
            </a:xfrm>
            <a:custGeom>
              <a:avLst/>
              <a:gdLst/>
              <a:ahLst/>
              <a:cxnLst/>
              <a:rect l="l" t="t" r="r" b="b"/>
              <a:pathLst>
                <a:path w="1275" h="1287" extrusionOk="0">
                  <a:moveTo>
                    <a:pt x="643" y="346"/>
                  </a:moveTo>
                  <a:cubicBezTo>
                    <a:pt x="798" y="346"/>
                    <a:pt x="941" y="477"/>
                    <a:pt x="941" y="644"/>
                  </a:cubicBezTo>
                  <a:cubicBezTo>
                    <a:pt x="941" y="811"/>
                    <a:pt x="798" y="942"/>
                    <a:pt x="643" y="942"/>
                  </a:cubicBezTo>
                  <a:cubicBezTo>
                    <a:pt x="477" y="942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74" y="1001"/>
                    <a:pt x="1274" y="644"/>
                  </a:cubicBezTo>
                  <a:cubicBezTo>
                    <a:pt x="1274" y="287"/>
                    <a:pt x="1001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8692;p57">
              <a:extLst>
                <a:ext uri="{FF2B5EF4-FFF2-40B4-BE49-F238E27FC236}">
                  <a16:creationId xmlns:a16="http://schemas.microsoft.com/office/drawing/2014/main" id="{6735EB28-558E-FA47-922A-D4523CA7424A}"/>
                </a:ext>
              </a:extLst>
            </p:cNvPr>
            <p:cNvSpPr/>
            <p:nvPr/>
          </p:nvSpPr>
          <p:spPr>
            <a:xfrm>
              <a:off x="3183270" y="3524197"/>
              <a:ext cx="181544" cy="115629"/>
            </a:xfrm>
            <a:custGeom>
              <a:avLst/>
              <a:gdLst/>
              <a:ahLst/>
              <a:cxnLst/>
              <a:rect l="l" t="t" r="r" b="b"/>
              <a:pathLst>
                <a:path w="5704" h="3633" extrusionOk="0">
                  <a:moveTo>
                    <a:pt x="822" y="2227"/>
                  </a:moveTo>
                  <a:cubicBezTo>
                    <a:pt x="1108" y="2227"/>
                    <a:pt x="1346" y="2465"/>
                    <a:pt x="1346" y="2751"/>
                  </a:cubicBezTo>
                  <a:cubicBezTo>
                    <a:pt x="1346" y="3025"/>
                    <a:pt x="1108" y="3263"/>
                    <a:pt x="822" y="3263"/>
                  </a:cubicBezTo>
                  <a:cubicBezTo>
                    <a:pt x="525" y="3263"/>
                    <a:pt x="298" y="3025"/>
                    <a:pt x="298" y="2751"/>
                  </a:cubicBezTo>
                  <a:cubicBezTo>
                    <a:pt x="298" y="2453"/>
                    <a:pt x="536" y="2227"/>
                    <a:pt x="822" y="2227"/>
                  </a:cubicBezTo>
                  <a:close/>
                  <a:moveTo>
                    <a:pt x="5275" y="1"/>
                  </a:moveTo>
                  <a:cubicBezTo>
                    <a:pt x="5275" y="1"/>
                    <a:pt x="5251" y="1"/>
                    <a:pt x="5251" y="25"/>
                  </a:cubicBezTo>
                  <a:lnTo>
                    <a:pt x="4775" y="263"/>
                  </a:lnTo>
                  <a:cubicBezTo>
                    <a:pt x="4692" y="298"/>
                    <a:pt x="4656" y="406"/>
                    <a:pt x="4704" y="501"/>
                  </a:cubicBezTo>
                  <a:cubicBezTo>
                    <a:pt x="4737" y="559"/>
                    <a:pt x="4798" y="594"/>
                    <a:pt x="4861" y="594"/>
                  </a:cubicBezTo>
                  <a:cubicBezTo>
                    <a:pt x="4889" y="594"/>
                    <a:pt x="4916" y="587"/>
                    <a:pt x="4942" y="572"/>
                  </a:cubicBezTo>
                  <a:lnTo>
                    <a:pt x="5061" y="513"/>
                  </a:lnTo>
                  <a:lnTo>
                    <a:pt x="5061" y="513"/>
                  </a:lnTo>
                  <a:cubicBezTo>
                    <a:pt x="4835" y="1287"/>
                    <a:pt x="4442" y="1846"/>
                    <a:pt x="3870" y="2203"/>
                  </a:cubicBezTo>
                  <a:cubicBezTo>
                    <a:pt x="3312" y="2563"/>
                    <a:pt x="2694" y="2644"/>
                    <a:pt x="2247" y="2644"/>
                  </a:cubicBezTo>
                  <a:cubicBezTo>
                    <a:pt x="2027" y="2644"/>
                    <a:pt x="1849" y="2624"/>
                    <a:pt x="1739" y="2608"/>
                  </a:cubicBezTo>
                  <a:cubicBezTo>
                    <a:pt x="1668" y="2192"/>
                    <a:pt x="1310" y="1882"/>
                    <a:pt x="882" y="1882"/>
                  </a:cubicBezTo>
                  <a:cubicBezTo>
                    <a:pt x="394" y="1882"/>
                    <a:pt x="1" y="2287"/>
                    <a:pt x="1" y="2763"/>
                  </a:cubicBezTo>
                  <a:cubicBezTo>
                    <a:pt x="1" y="3239"/>
                    <a:pt x="405" y="3632"/>
                    <a:pt x="882" y="3632"/>
                  </a:cubicBezTo>
                  <a:cubicBezTo>
                    <a:pt x="1298" y="3632"/>
                    <a:pt x="1644" y="3358"/>
                    <a:pt x="1727" y="2965"/>
                  </a:cubicBezTo>
                  <a:cubicBezTo>
                    <a:pt x="1858" y="2989"/>
                    <a:pt x="2037" y="3001"/>
                    <a:pt x="2263" y="3001"/>
                  </a:cubicBezTo>
                  <a:cubicBezTo>
                    <a:pt x="2751" y="3001"/>
                    <a:pt x="3442" y="2906"/>
                    <a:pt x="4061" y="2513"/>
                  </a:cubicBezTo>
                  <a:cubicBezTo>
                    <a:pt x="4692" y="2108"/>
                    <a:pt x="5120" y="1501"/>
                    <a:pt x="5394" y="679"/>
                  </a:cubicBezTo>
                  <a:lnTo>
                    <a:pt x="5418" y="727"/>
                  </a:lnTo>
                  <a:cubicBezTo>
                    <a:pt x="5454" y="787"/>
                    <a:pt x="5513" y="822"/>
                    <a:pt x="5585" y="822"/>
                  </a:cubicBezTo>
                  <a:cubicBezTo>
                    <a:pt x="5620" y="822"/>
                    <a:pt x="5644" y="822"/>
                    <a:pt x="5656" y="810"/>
                  </a:cubicBezTo>
                  <a:cubicBezTo>
                    <a:pt x="5680" y="751"/>
                    <a:pt x="5704" y="632"/>
                    <a:pt x="5656" y="560"/>
                  </a:cubicBezTo>
                  <a:lnTo>
                    <a:pt x="5418" y="84"/>
                  </a:lnTo>
                  <a:cubicBezTo>
                    <a:pt x="5418" y="84"/>
                    <a:pt x="5418" y="60"/>
                    <a:pt x="5406" y="60"/>
                  </a:cubicBezTo>
                  <a:cubicBezTo>
                    <a:pt x="5394" y="48"/>
                    <a:pt x="5394" y="36"/>
                    <a:pt x="5370" y="36"/>
                  </a:cubicBezTo>
                  <a:lnTo>
                    <a:pt x="5358" y="25"/>
                  </a:lnTo>
                  <a:cubicBezTo>
                    <a:pt x="5358" y="25"/>
                    <a:pt x="5347" y="25"/>
                    <a:pt x="5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8693;p57">
              <a:extLst>
                <a:ext uri="{FF2B5EF4-FFF2-40B4-BE49-F238E27FC236}">
                  <a16:creationId xmlns:a16="http://schemas.microsoft.com/office/drawing/2014/main" id="{723C7EFD-122E-FB46-B98D-31898063C0D2}"/>
                </a:ext>
              </a:extLst>
            </p:cNvPr>
            <p:cNvSpPr/>
            <p:nvPr/>
          </p:nvSpPr>
          <p:spPr>
            <a:xfrm>
              <a:off x="3157872" y="3516050"/>
              <a:ext cx="34915" cy="33578"/>
            </a:xfrm>
            <a:custGeom>
              <a:avLst/>
              <a:gdLst/>
              <a:ahLst/>
              <a:cxnLst/>
              <a:rect l="l" t="t" r="r" b="b"/>
              <a:pathLst>
                <a:path w="1097" h="1055" extrusionOk="0">
                  <a:moveTo>
                    <a:pt x="197" y="1"/>
                  </a:moveTo>
                  <a:cubicBezTo>
                    <a:pt x="153" y="1"/>
                    <a:pt x="108" y="19"/>
                    <a:pt x="72" y="54"/>
                  </a:cubicBezTo>
                  <a:cubicBezTo>
                    <a:pt x="1" y="126"/>
                    <a:pt x="1" y="233"/>
                    <a:pt x="72" y="304"/>
                  </a:cubicBezTo>
                  <a:lnTo>
                    <a:pt x="299" y="531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3"/>
                    <a:pt x="144" y="1054"/>
                    <a:pt x="191" y="1054"/>
                  </a:cubicBezTo>
                  <a:cubicBezTo>
                    <a:pt x="239" y="1054"/>
                    <a:pt x="275" y="1043"/>
                    <a:pt x="311" y="1007"/>
                  </a:cubicBezTo>
                  <a:lnTo>
                    <a:pt x="537" y="781"/>
                  </a:lnTo>
                  <a:lnTo>
                    <a:pt x="751" y="1007"/>
                  </a:lnTo>
                  <a:cubicBezTo>
                    <a:pt x="787" y="1043"/>
                    <a:pt x="834" y="1054"/>
                    <a:pt x="870" y="1054"/>
                  </a:cubicBezTo>
                  <a:cubicBezTo>
                    <a:pt x="918" y="1054"/>
                    <a:pt x="965" y="1043"/>
                    <a:pt x="989" y="1007"/>
                  </a:cubicBezTo>
                  <a:cubicBezTo>
                    <a:pt x="1073" y="935"/>
                    <a:pt x="1073" y="828"/>
                    <a:pt x="989" y="757"/>
                  </a:cubicBezTo>
                  <a:lnTo>
                    <a:pt x="799" y="531"/>
                  </a:lnTo>
                  <a:lnTo>
                    <a:pt x="1025" y="304"/>
                  </a:lnTo>
                  <a:cubicBezTo>
                    <a:pt x="1096" y="233"/>
                    <a:pt x="1096" y="126"/>
                    <a:pt x="1025" y="54"/>
                  </a:cubicBezTo>
                  <a:cubicBezTo>
                    <a:pt x="989" y="19"/>
                    <a:pt x="945" y="1"/>
                    <a:pt x="900" y="1"/>
                  </a:cubicBezTo>
                  <a:cubicBezTo>
                    <a:pt x="855" y="1"/>
                    <a:pt x="811" y="19"/>
                    <a:pt x="775" y="54"/>
                  </a:cubicBezTo>
                  <a:lnTo>
                    <a:pt x="549" y="281"/>
                  </a:lnTo>
                  <a:lnTo>
                    <a:pt x="322" y="54"/>
                  </a:lnTo>
                  <a:cubicBezTo>
                    <a:pt x="287" y="19"/>
                    <a:pt x="242" y="1"/>
                    <a:pt x="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8694;p57">
              <a:extLst>
                <a:ext uri="{FF2B5EF4-FFF2-40B4-BE49-F238E27FC236}">
                  <a16:creationId xmlns:a16="http://schemas.microsoft.com/office/drawing/2014/main" id="{F12F2809-ABA2-6E4C-8ECD-B9044C962B1D}"/>
                </a:ext>
              </a:extLst>
            </p:cNvPr>
            <p:cNvSpPr/>
            <p:nvPr/>
          </p:nvSpPr>
          <p:spPr>
            <a:xfrm>
              <a:off x="3351892" y="3605485"/>
              <a:ext cx="35297" cy="33578"/>
            </a:xfrm>
            <a:custGeom>
              <a:avLst/>
              <a:gdLst/>
              <a:ahLst/>
              <a:cxnLst/>
              <a:rect l="l" t="t" r="r" b="b"/>
              <a:pathLst>
                <a:path w="1109" h="1055" extrusionOk="0">
                  <a:moveTo>
                    <a:pt x="208" y="1"/>
                  </a:moveTo>
                  <a:cubicBezTo>
                    <a:pt x="162" y="1"/>
                    <a:pt x="114" y="19"/>
                    <a:pt x="72" y="54"/>
                  </a:cubicBezTo>
                  <a:cubicBezTo>
                    <a:pt x="1" y="138"/>
                    <a:pt x="1" y="233"/>
                    <a:pt x="72" y="316"/>
                  </a:cubicBezTo>
                  <a:lnTo>
                    <a:pt x="299" y="530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2"/>
                    <a:pt x="156" y="1054"/>
                    <a:pt x="191" y="1054"/>
                  </a:cubicBezTo>
                  <a:cubicBezTo>
                    <a:pt x="239" y="1054"/>
                    <a:pt x="287" y="1042"/>
                    <a:pt x="311" y="1007"/>
                  </a:cubicBezTo>
                  <a:lnTo>
                    <a:pt x="537" y="792"/>
                  </a:lnTo>
                  <a:lnTo>
                    <a:pt x="763" y="1007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30" y="1054"/>
                    <a:pt x="965" y="1042"/>
                    <a:pt x="1001" y="1007"/>
                  </a:cubicBezTo>
                  <a:cubicBezTo>
                    <a:pt x="1073" y="935"/>
                    <a:pt x="1073" y="828"/>
                    <a:pt x="1001" y="757"/>
                  </a:cubicBezTo>
                  <a:lnTo>
                    <a:pt x="811" y="530"/>
                  </a:lnTo>
                  <a:lnTo>
                    <a:pt x="1037" y="316"/>
                  </a:lnTo>
                  <a:cubicBezTo>
                    <a:pt x="1108" y="233"/>
                    <a:pt x="1108" y="138"/>
                    <a:pt x="1037" y="54"/>
                  </a:cubicBezTo>
                  <a:cubicBezTo>
                    <a:pt x="995" y="19"/>
                    <a:pt x="950" y="1"/>
                    <a:pt x="906" y="1"/>
                  </a:cubicBezTo>
                  <a:cubicBezTo>
                    <a:pt x="861" y="1"/>
                    <a:pt x="817" y="19"/>
                    <a:pt x="775" y="54"/>
                  </a:cubicBezTo>
                  <a:lnTo>
                    <a:pt x="561" y="280"/>
                  </a:lnTo>
                  <a:lnTo>
                    <a:pt x="334" y="54"/>
                  </a:lnTo>
                  <a:cubicBezTo>
                    <a:pt x="299" y="19"/>
                    <a:pt x="254" y="1"/>
                    <a:pt x="2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8695;p57">
              <a:extLst>
                <a:ext uri="{FF2B5EF4-FFF2-40B4-BE49-F238E27FC236}">
                  <a16:creationId xmlns:a16="http://schemas.microsoft.com/office/drawing/2014/main" id="{B9003C6B-B94B-9546-BCF0-51C1E47E182D}"/>
                </a:ext>
              </a:extLst>
            </p:cNvPr>
            <p:cNvSpPr/>
            <p:nvPr/>
          </p:nvSpPr>
          <p:spPr>
            <a:xfrm>
              <a:off x="3254882" y="3531231"/>
              <a:ext cx="35297" cy="33546"/>
            </a:xfrm>
            <a:custGeom>
              <a:avLst/>
              <a:gdLst/>
              <a:ahLst/>
              <a:cxnLst/>
              <a:rect l="l" t="t" r="r" b="b"/>
              <a:pathLst>
                <a:path w="1109" h="1054" extrusionOk="0">
                  <a:moveTo>
                    <a:pt x="199" y="0"/>
                  </a:moveTo>
                  <a:cubicBezTo>
                    <a:pt x="153" y="0"/>
                    <a:pt x="108" y="18"/>
                    <a:pt x="72" y="54"/>
                  </a:cubicBezTo>
                  <a:cubicBezTo>
                    <a:pt x="1" y="125"/>
                    <a:pt x="1" y="232"/>
                    <a:pt x="72" y="304"/>
                  </a:cubicBezTo>
                  <a:lnTo>
                    <a:pt x="299" y="530"/>
                  </a:lnTo>
                  <a:lnTo>
                    <a:pt x="72" y="756"/>
                  </a:lnTo>
                  <a:cubicBezTo>
                    <a:pt x="1" y="828"/>
                    <a:pt x="1" y="935"/>
                    <a:pt x="72" y="1006"/>
                  </a:cubicBezTo>
                  <a:cubicBezTo>
                    <a:pt x="108" y="1042"/>
                    <a:pt x="144" y="1054"/>
                    <a:pt x="191" y="1054"/>
                  </a:cubicBezTo>
                  <a:cubicBezTo>
                    <a:pt x="239" y="1054"/>
                    <a:pt x="287" y="1042"/>
                    <a:pt x="311" y="1006"/>
                  </a:cubicBezTo>
                  <a:lnTo>
                    <a:pt x="537" y="780"/>
                  </a:lnTo>
                  <a:lnTo>
                    <a:pt x="763" y="1006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18" y="1054"/>
                    <a:pt x="965" y="1042"/>
                    <a:pt x="1001" y="1006"/>
                  </a:cubicBezTo>
                  <a:cubicBezTo>
                    <a:pt x="1073" y="935"/>
                    <a:pt x="1073" y="828"/>
                    <a:pt x="1001" y="756"/>
                  </a:cubicBezTo>
                  <a:lnTo>
                    <a:pt x="811" y="530"/>
                  </a:lnTo>
                  <a:lnTo>
                    <a:pt x="1025" y="304"/>
                  </a:lnTo>
                  <a:cubicBezTo>
                    <a:pt x="1108" y="232"/>
                    <a:pt x="1108" y="125"/>
                    <a:pt x="1025" y="54"/>
                  </a:cubicBezTo>
                  <a:cubicBezTo>
                    <a:pt x="989" y="18"/>
                    <a:pt x="945" y="0"/>
                    <a:pt x="900" y="0"/>
                  </a:cubicBezTo>
                  <a:cubicBezTo>
                    <a:pt x="855" y="0"/>
                    <a:pt x="811" y="18"/>
                    <a:pt x="775" y="54"/>
                  </a:cubicBezTo>
                  <a:lnTo>
                    <a:pt x="549" y="280"/>
                  </a:lnTo>
                  <a:lnTo>
                    <a:pt x="334" y="54"/>
                  </a:lnTo>
                  <a:cubicBezTo>
                    <a:pt x="293" y="18"/>
                    <a:pt x="245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8696;p57">
            <a:extLst>
              <a:ext uri="{FF2B5EF4-FFF2-40B4-BE49-F238E27FC236}">
                <a16:creationId xmlns:a16="http://schemas.microsoft.com/office/drawing/2014/main" id="{3D3C703F-9204-E44C-B9C8-C33BD5B2FCE2}"/>
              </a:ext>
            </a:extLst>
          </p:cNvPr>
          <p:cNvGrpSpPr/>
          <p:nvPr/>
        </p:nvGrpSpPr>
        <p:grpSpPr>
          <a:xfrm>
            <a:off x="7535089" y="3863011"/>
            <a:ext cx="353954" cy="318880"/>
            <a:chOff x="3988156" y="3380210"/>
            <a:chExt cx="353954" cy="318880"/>
          </a:xfrm>
          <a:solidFill>
            <a:schemeClr val="accent1"/>
          </a:solidFill>
        </p:grpSpPr>
        <p:sp>
          <p:nvSpPr>
            <p:cNvPr id="698" name="Google Shape;8697;p57">
              <a:extLst>
                <a:ext uri="{FF2B5EF4-FFF2-40B4-BE49-F238E27FC236}">
                  <a16:creationId xmlns:a16="http://schemas.microsoft.com/office/drawing/2014/main" id="{614BA359-2545-CD4A-9742-ACE1304B1E23}"/>
                </a:ext>
              </a:extLst>
            </p:cNvPr>
            <p:cNvSpPr/>
            <p:nvPr/>
          </p:nvSpPr>
          <p:spPr>
            <a:xfrm>
              <a:off x="4134053" y="3446156"/>
              <a:ext cx="28454" cy="49269"/>
            </a:xfrm>
            <a:custGeom>
              <a:avLst/>
              <a:gdLst/>
              <a:ahLst/>
              <a:cxnLst/>
              <a:rect l="l" t="t" r="r" b="b"/>
              <a:pathLst>
                <a:path w="894" h="1548" extrusionOk="0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8698;p57">
              <a:extLst>
                <a:ext uri="{FF2B5EF4-FFF2-40B4-BE49-F238E27FC236}">
                  <a16:creationId xmlns:a16="http://schemas.microsoft.com/office/drawing/2014/main" id="{5B7C720A-51AF-1E49-A640-7E4CDD6B0104}"/>
                </a:ext>
              </a:extLst>
            </p:cNvPr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8699;p57">
              <a:extLst>
                <a:ext uri="{FF2B5EF4-FFF2-40B4-BE49-F238E27FC236}">
                  <a16:creationId xmlns:a16="http://schemas.microsoft.com/office/drawing/2014/main" id="{6990C93B-1511-C541-BA37-3C8FFB471B24}"/>
                </a:ext>
              </a:extLst>
            </p:cNvPr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8700;p57">
              <a:extLst>
                <a:ext uri="{FF2B5EF4-FFF2-40B4-BE49-F238E27FC236}">
                  <a16:creationId xmlns:a16="http://schemas.microsoft.com/office/drawing/2014/main" id="{6554528F-9AFC-4E43-95CB-354F99A90299}"/>
                </a:ext>
              </a:extLst>
            </p:cNvPr>
            <p:cNvSpPr/>
            <p:nvPr/>
          </p:nvSpPr>
          <p:spPr>
            <a:xfrm>
              <a:off x="4215914" y="3415061"/>
              <a:ext cx="28072" cy="49301"/>
            </a:xfrm>
            <a:custGeom>
              <a:avLst/>
              <a:gdLst/>
              <a:ahLst/>
              <a:cxnLst/>
              <a:rect l="l" t="t" r="r" b="b"/>
              <a:pathLst>
                <a:path w="882" h="1549" extrusionOk="0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8701;p57">
              <a:extLst>
                <a:ext uri="{FF2B5EF4-FFF2-40B4-BE49-F238E27FC236}">
                  <a16:creationId xmlns:a16="http://schemas.microsoft.com/office/drawing/2014/main" id="{6DFF87AE-430F-244C-ACE8-A4E44B5623E1}"/>
                </a:ext>
              </a:extLst>
            </p:cNvPr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8702;p57">
            <a:extLst>
              <a:ext uri="{FF2B5EF4-FFF2-40B4-BE49-F238E27FC236}">
                <a16:creationId xmlns:a16="http://schemas.microsoft.com/office/drawing/2014/main" id="{EA1648F7-2BDC-5940-8720-986BED0B6135}"/>
              </a:ext>
            </a:extLst>
          </p:cNvPr>
          <p:cNvGrpSpPr/>
          <p:nvPr/>
        </p:nvGrpSpPr>
        <p:grpSpPr>
          <a:xfrm>
            <a:off x="7087944" y="3850121"/>
            <a:ext cx="348257" cy="346188"/>
            <a:chOff x="3541011" y="3367320"/>
            <a:chExt cx="348257" cy="346188"/>
          </a:xfrm>
          <a:solidFill>
            <a:schemeClr val="accent1"/>
          </a:solidFill>
        </p:grpSpPr>
        <p:sp>
          <p:nvSpPr>
            <p:cNvPr id="704" name="Google Shape;8703;p57">
              <a:extLst>
                <a:ext uri="{FF2B5EF4-FFF2-40B4-BE49-F238E27FC236}">
                  <a16:creationId xmlns:a16="http://schemas.microsoft.com/office/drawing/2014/main" id="{0EC14C6E-3911-AE40-AC8B-DC3EBA1FF5B7}"/>
                </a:ext>
              </a:extLst>
            </p:cNvPr>
            <p:cNvSpPr/>
            <p:nvPr/>
          </p:nvSpPr>
          <p:spPr>
            <a:xfrm>
              <a:off x="3541011" y="3367320"/>
              <a:ext cx="347906" cy="346188"/>
            </a:xfrm>
            <a:custGeom>
              <a:avLst/>
              <a:gdLst/>
              <a:ahLst/>
              <a:cxnLst/>
              <a:rect l="l" t="t" r="r" b="b"/>
              <a:pathLst>
                <a:path w="10931" h="10877" extrusionOk="0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8704;p57">
              <a:extLst>
                <a:ext uri="{FF2B5EF4-FFF2-40B4-BE49-F238E27FC236}">
                  <a16:creationId xmlns:a16="http://schemas.microsoft.com/office/drawing/2014/main" id="{987D993D-477F-5A41-85DC-3014482CABB2}"/>
                </a:ext>
              </a:extLst>
            </p:cNvPr>
            <p:cNvSpPr/>
            <p:nvPr/>
          </p:nvSpPr>
          <p:spPr>
            <a:xfrm>
              <a:off x="3658105" y="3389599"/>
              <a:ext cx="208820" cy="199431"/>
            </a:xfrm>
            <a:custGeom>
              <a:avLst/>
              <a:gdLst/>
              <a:ahLst/>
              <a:cxnLst/>
              <a:rect l="l" t="t" r="r" b="b"/>
              <a:pathLst>
                <a:path w="6561" h="6266" extrusionOk="0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8705;p57">
              <a:extLst>
                <a:ext uri="{FF2B5EF4-FFF2-40B4-BE49-F238E27FC236}">
                  <a16:creationId xmlns:a16="http://schemas.microsoft.com/office/drawing/2014/main" id="{E89DA114-F063-4846-BF2B-366F13E06ACD}"/>
                </a:ext>
              </a:extLst>
            </p:cNvPr>
            <p:cNvSpPr/>
            <p:nvPr/>
          </p:nvSpPr>
          <p:spPr>
            <a:xfrm>
              <a:off x="3720614" y="3426805"/>
              <a:ext cx="95164" cy="116011"/>
            </a:xfrm>
            <a:custGeom>
              <a:avLst/>
              <a:gdLst/>
              <a:ahLst/>
              <a:cxnLst/>
              <a:rect l="l" t="t" r="r" b="b"/>
              <a:pathLst>
                <a:path w="2990" h="3645" extrusionOk="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8706;p57">
              <a:extLst>
                <a:ext uri="{FF2B5EF4-FFF2-40B4-BE49-F238E27FC236}">
                  <a16:creationId xmlns:a16="http://schemas.microsoft.com/office/drawing/2014/main" id="{989A1B69-82BC-E445-94C3-EE93EEFC3160}"/>
                </a:ext>
              </a:extLst>
            </p:cNvPr>
            <p:cNvSpPr/>
            <p:nvPr/>
          </p:nvSpPr>
          <p:spPr>
            <a:xfrm>
              <a:off x="3773671" y="3496030"/>
              <a:ext cx="115597" cy="114993"/>
            </a:xfrm>
            <a:custGeom>
              <a:avLst/>
              <a:gdLst/>
              <a:ahLst/>
              <a:cxnLst/>
              <a:rect l="l" t="t" r="r" b="b"/>
              <a:pathLst>
                <a:path w="3632" h="3613" extrusionOk="0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8707;p57">
            <a:extLst>
              <a:ext uri="{FF2B5EF4-FFF2-40B4-BE49-F238E27FC236}">
                <a16:creationId xmlns:a16="http://schemas.microsoft.com/office/drawing/2014/main" id="{ACF12D05-9083-6A46-8BED-A40A917F6622}"/>
              </a:ext>
            </a:extLst>
          </p:cNvPr>
          <p:cNvGrpSpPr/>
          <p:nvPr/>
        </p:nvGrpSpPr>
        <p:grpSpPr>
          <a:xfrm>
            <a:off x="4397025" y="3835735"/>
            <a:ext cx="369517" cy="375660"/>
            <a:chOff x="850092" y="3352934"/>
            <a:chExt cx="369517" cy="375660"/>
          </a:xfrm>
          <a:solidFill>
            <a:schemeClr val="accent1"/>
          </a:solidFill>
        </p:grpSpPr>
        <p:sp>
          <p:nvSpPr>
            <p:cNvPr id="709" name="Google Shape;8708;p57">
              <a:extLst>
                <a:ext uri="{FF2B5EF4-FFF2-40B4-BE49-F238E27FC236}">
                  <a16:creationId xmlns:a16="http://schemas.microsoft.com/office/drawing/2014/main" id="{4AC8CDC3-C38C-6F4B-B45F-E741630B28BC}"/>
                </a:ext>
              </a:extLst>
            </p:cNvPr>
            <p:cNvSpPr/>
            <p:nvPr/>
          </p:nvSpPr>
          <p:spPr>
            <a:xfrm>
              <a:off x="969859" y="3475692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108" y="346"/>
                    <a:pt x="1322" y="560"/>
                    <a:pt x="1322" y="834"/>
                  </a:cubicBezTo>
                  <a:cubicBezTo>
                    <a:pt x="1322" y="1096"/>
                    <a:pt x="1108" y="1322"/>
                    <a:pt x="834" y="1322"/>
                  </a:cubicBezTo>
                  <a:cubicBezTo>
                    <a:pt x="548" y="1322"/>
                    <a:pt x="346" y="1096"/>
                    <a:pt x="346" y="834"/>
                  </a:cubicBezTo>
                  <a:cubicBezTo>
                    <a:pt x="346" y="560"/>
                    <a:pt x="572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98" y="1668"/>
                    <a:pt x="1667" y="1299"/>
                    <a:pt x="1667" y="834"/>
                  </a:cubicBezTo>
                  <a:cubicBezTo>
                    <a:pt x="1667" y="370"/>
                    <a:pt x="1298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8709;p57">
              <a:extLst>
                <a:ext uri="{FF2B5EF4-FFF2-40B4-BE49-F238E27FC236}">
                  <a16:creationId xmlns:a16="http://schemas.microsoft.com/office/drawing/2014/main" id="{F511543F-0710-2249-96C1-4DEDDBE8DB30}"/>
                </a:ext>
              </a:extLst>
            </p:cNvPr>
            <p:cNvSpPr/>
            <p:nvPr/>
          </p:nvSpPr>
          <p:spPr>
            <a:xfrm>
              <a:off x="1046786" y="3552237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096" y="346"/>
                    <a:pt x="1322" y="572"/>
                    <a:pt x="1322" y="834"/>
                  </a:cubicBezTo>
                  <a:cubicBezTo>
                    <a:pt x="1322" y="1108"/>
                    <a:pt x="1096" y="1334"/>
                    <a:pt x="834" y="1334"/>
                  </a:cubicBezTo>
                  <a:cubicBezTo>
                    <a:pt x="560" y="1334"/>
                    <a:pt x="334" y="1108"/>
                    <a:pt x="334" y="834"/>
                  </a:cubicBezTo>
                  <a:cubicBezTo>
                    <a:pt x="334" y="572"/>
                    <a:pt x="560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82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86" y="1668"/>
                    <a:pt x="1667" y="1299"/>
                    <a:pt x="1667" y="834"/>
                  </a:cubicBezTo>
                  <a:cubicBezTo>
                    <a:pt x="1667" y="382"/>
                    <a:pt x="1286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8710;p57">
              <a:extLst>
                <a:ext uri="{FF2B5EF4-FFF2-40B4-BE49-F238E27FC236}">
                  <a16:creationId xmlns:a16="http://schemas.microsoft.com/office/drawing/2014/main" id="{6B3FBEE6-2635-CD4D-98C3-CB4D5741E7F3}"/>
                </a:ext>
              </a:extLst>
            </p:cNvPr>
            <p:cNvSpPr/>
            <p:nvPr/>
          </p:nvSpPr>
          <p:spPr>
            <a:xfrm>
              <a:off x="984245" y="3485272"/>
              <a:ext cx="106527" cy="104999"/>
            </a:xfrm>
            <a:custGeom>
              <a:avLst/>
              <a:gdLst/>
              <a:ahLst/>
              <a:cxnLst/>
              <a:rect l="l" t="t" r="r" b="b"/>
              <a:pathLst>
                <a:path w="3347" h="3299" extrusionOk="0">
                  <a:moveTo>
                    <a:pt x="3160" y="0"/>
                  </a:moveTo>
                  <a:cubicBezTo>
                    <a:pt x="3117" y="0"/>
                    <a:pt x="3073" y="15"/>
                    <a:pt x="3037" y="45"/>
                  </a:cubicBezTo>
                  <a:lnTo>
                    <a:pt x="72" y="2998"/>
                  </a:lnTo>
                  <a:cubicBezTo>
                    <a:pt x="1" y="3081"/>
                    <a:pt x="1" y="3176"/>
                    <a:pt x="72" y="3236"/>
                  </a:cubicBezTo>
                  <a:cubicBezTo>
                    <a:pt x="108" y="3278"/>
                    <a:pt x="152" y="3298"/>
                    <a:pt x="196" y="3298"/>
                  </a:cubicBezTo>
                  <a:cubicBezTo>
                    <a:pt x="239" y="3298"/>
                    <a:pt x="280" y="3278"/>
                    <a:pt x="310" y="3236"/>
                  </a:cubicBezTo>
                  <a:lnTo>
                    <a:pt x="3275" y="283"/>
                  </a:lnTo>
                  <a:cubicBezTo>
                    <a:pt x="3346" y="200"/>
                    <a:pt x="3346" y="105"/>
                    <a:pt x="3275" y="45"/>
                  </a:cubicBezTo>
                  <a:cubicBezTo>
                    <a:pt x="3245" y="15"/>
                    <a:pt x="3203" y="0"/>
                    <a:pt x="31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8711;p57">
              <a:extLst>
                <a:ext uri="{FF2B5EF4-FFF2-40B4-BE49-F238E27FC236}">
                  <a16:creationId xmlns:a16="http://schemas.microsoft.com/office/drawing/2014/main" id="{1FF8129B-4CDD-C34D-8EB8-D40478EC296B}"/>
                </a:ext>
              </a:extLst>
            </p:cNvPr>
            <p:cNvSpPr/>
            <p:nvPr/>
          </p:nvSpPr>
          <p:spPr>
            <a:xfrm>
              <a:off x="922850" y="3428715"/>
              <a:ext cx="223620" cy="223620"/>
            </a:xfrm>
            <a:custGeom>
              <a:avLst/>
              <a:gdLst/>
              <a:ahLst/>
              <a:cxnLst/>
              <a:rect l="l" t="t" r="r" b="b"/>
              <a:pathLst>
                <a:path w="7026" h="7026" extrusionOk="0">
                  <a:moveTo>
                    <a:pt x="3513" y="0"/>
                  </a:moveTo>
                  <a:cubicBezTo>
                    <a:pt x="1584" y="0"/>
                    <a:pt x="1" y="1584"/>
                    <a:pt x="1" y="3513"/>
                  </a:cubicBezTo>
                  <a:cubicBezTo>
                    <a:pt x="1" y="5453"/>
                    <a:pt x="1584" y="7025"/>
                    <a:pt x="3513" y="7025"/>
                  </a:cubicBezTo>
                  <a:cubicBezTo>
                    <a:pt x="5454" y="7025"/>
                    <a:pt x="7026" y="5453"/>
                    <a:pt x="7026" y="3513"/>
                  </a:cubicBezTo>
                  <a:cubicBezTo>
                    <a:pt x="7026" y="1834"/>
                    <a:pt x="5835" y="393"/>
                    <a:pt x="4204" y="60"/>
                  </a:cubicBezTo>
                  <a:cubicBezTo>
                    <a:pt x="4196" y="59"/>
                    <a:pt x="4188" y="58"/>
                    <a:pt x="4180" y="58"/>
                  </a:cubicBezTo>
                  <a:cubicBezTo>
                    <a:pt x="4095" y="58"/>
                    <a:pt x="4022" y="115"/>
                    <a:pt x="3989" y="191"/>
                  </a:cubicBezTo>
                  <a:cubicBezTo>
                    <a:pt x="3978" y="286"/>
                    <a:pt x="4037" y="369"/>
                    <a:pt x="4132" y="405"/>
                  </a:cubicBezTo>
                  <a:cubicBezTo>
                    <a:pt x="5597" y="703"/>
                    <a:pt x="6692" y="2001"/>
                    <a:pt x="6692" y="3513"/>
                  </a:cubicBezTo>
                  <a:cubicBezTo>
                    <a:pt x="6692" y="5251"/>
                    <a:pt x="5263" y="6680"/>
                    <a:pt x="3513" y="6680"/>
                  </a:cubicBezTo>
                  <a:cubicBezTo>
                    <a:pt x="1775" y="6680"/>
                    <a:pt x="346" y="5251"/>
                    <a:pt x="346" y="3513"/>
                  </a:cubicBezTo>
                  <a:cubicBezTo>
                    <a:pt x="346" y="1774"/>
                    <a:pt x="1775" y="346"/>
                    <a:pt x="3513" y="346"/>
                  </a:cubicBezTo>
                  <a:cubicBezTo>
                    <a:pt x="3608" y="346"/>
                    <a:pt x="3692" y="274"/>
                    <a:pt x="3692" y="167"/>
                  </a:cubicBezTo>
                  <a:cubicBezTo>
                    <a:pt x="3680" y="72"/>
                    <a:pt x="3608" y="0"/>
                    <a:pt x="3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8712;p57">
              <a:extLst>
                <a:ext uri="{FF2B5EF4-FFF2-40B4-BE49-F238E27FC236}">
                  <a16:creationId xmlns:a16="http://schemas.microsoft.com/office/drawing/2014/main" id="{D5B17D2A-3FCE-564E-89E4-B2D366F6820F}"/>
                </a:ext>
              </a:extLst>
            </p:cNvPr>
            <p:cNvSpPr/>
            <p:nvPr/>
          </p:nvSpPr>
          <p:spPr>
            <a:xfrm>
              <a:off x="850092" y="3352934"/>
              <a:ext cx="369517" cy="375660"/>
            </a:xfrm>
            <a:custGeom>
              <a:avLst/>
              <a:gdLst/>
              <a:ahLst/>
              <a:cxnLst/>
              <a:rect l="l" t="t" r="r" b="b"/>
              <a:pathLst>
                <a:path w="11610" h="11803" extrusionOk="0">
                  <a:moveTo>
                    <a:pt x="5804" y="0"/>
                  </a:moveTo>
                  <a:cubicBezTo>
                    <a:pt x="5801" y="0"/>
                    <a:pt x="5799" y="0"/>
                    <a:pt x="5799" y="0"/>
                  </a:cubicBezTo>
                  <a:cubicBezTo>
                    <a:pt x="5585" y="0"/>
                    <a:pt x="5371" y="119"/>
                    <a:pt x="5252" y="310"/>
                  </a:cubicBezTo>
                  <a:lnTo>
                    <a:pt x="4573" y="1453"/>
                  </a:lnTo>
                  <a:cubicBezTo>
                    <a:pt x="4515" y="1551"/>
                    <a:pt x="4424" y="1605"/>
                    <a:pt x="4326" y="1605"/>
                  </a:cubicBezTo>
                  <a:cubicBezTo>
                    <a:pt x="4281" y="1605"/>
                    <a:pt x="4236" y="1594"/>
                    <a:pt x="4192" y="1572"/>
                  </a:cubicBezTo>
                  <a:lnTo>
                    <a:pt x="2977" y="1060"/>
                  </a:lnTo>
                  <a:cubicBezTo>
                    <a:pt x="2889" y="1020"/>
                    <a:pt x="2800" y="1002"/>
                    <a:pt x="2713" y="1002"/>
                  </a:cubicBezTo>
                  <a:cubicBezTo>
                    <a:pt x="2355" y="1002"/>
                    <a:pt x="2046" y="1312"/>
                    <a:pt x="2084" y="1715"/>
                  </a:cubicBezTo>
                  <a:lnTo>
                    <a:pt x="2204" y="3036"/>
                  </a:lnTo>
                  <a:cubicBezTo>
                    <a:pt x="2215" y="3179"/>
                    <a:pt x="2108" y="3322"/>
                    <a:pt x="1965" y="3346"/>
                  </a:cubicBezTo>
                  <a:lnTo>
                    <a:pt x="668" y="3643"/>
                  </a:lnTo>
                  <a:cubicBezTo>
                    <a:pt x="191" y="3751"/>
                    <a:pt x="1" y="4334"/>
                    <a:pt x="322" y="4703"/>
                  </a:cubicBezTo>
                  <a:lnTo>
                    <a:pt x="1203" y="5703"/>
                  </a:lnTo>
                  <a:cubicBezTo>
                    <a:pt x="1311" y="5822"/>
                    <a:pt x="1311" y="5989"/>
                    <a:pt x="1203" y="6084"/>
                  </a:cubicBezTo>
                  <a:lnTo>
                    <a:pt x="322" y="7084"/>
                  </a:lnTo>
                  <a:cubicBezTo>
                    <a:pt x="179" y="7263"/>
                    <a:pt x="132" y="7489"/>
                    <a:pt x="191" y="7715"/>
                  </a:cubicBezTo>
                  <a:cubicBezTo>
                    <a:pt x="263" y="7930"/>
                    <a:pt x="441" y="8084"/>
                    <a:pt x="668" y="8144"/>
                  </a:cubicBezTo>
                  <a:lnTo>
                    <a:pt x="1025" y="8215"/>
                  </a:lnTo>
                  <a:cubicBezTo>
                    <a:pt x="1033" y="8216"/>
                    <a:pt x="1041" y="8217"/>
                    <a:pt x="1049" y="8217"/>
                  </a:cubicBezTo>
                  <a:cubicBezTo>
                    <a:pt x="1136" y="8217"/>
                    <a:pt x="1217" y="8161"/>
                    <a:pt x="1239" y="8084"/>
                  </a:cubicBezTo>
                  <a:cubicBezTo>
                    <a:pt x="1251" y="7989"/>
                    <a:pt x="1192" y="7894"/>
                    <a:pt x="1096" y="7870"/>
                  </a:cubicBezTo>
                  <a:lnTo>
                    <a:pt x="739" y="7799"/>
                  </a:lnTo>
                  <a:cubicBezTo>
                    <a:pt x="644" y="7775"/>
                    <a:pt x="560" y="7692"/>
                    <a:pt x="525" y="7608"/>
                  </a:cubicBezTo>
                  <a:cubicBezTo>
                    <a:pt x="489" y="7501"/>
                    <a:pt x="501" y="7394"/>
                    <a:pt x="584" y="7322"/>
                  </a:cubicBezTo>
                  <a:lnTo>
                    <a:pt x="1453" y="6322"/>
                  </a:lnTo>
                  <a:cubicBezTo>
                    <a:pt x="1668" y="6084"/>
                    <a:pt x="1668" y="5715"/>
                    <a:pt x="1453" y="5477"/>
                  </a:cubicBezTo>
                  <a:lnTo>
                    <a:pt x="584" y="4477"/>
                  </a:lnTo>
                  <a:cubicBezTo>
                    <a:pt x="430" y="4322"/>
                    <a:pt x="525" y="4048"/>
                    <a:pt x="739" y="3989"/>
                  </a:cubicBezTo>
                  <a:lnTo>
                    <a:pt x="2037" y="3691"/>
                  </a:lnTo>
                  <a:cubicBezTo>
                    <a:pt x="2346" y="3620"/>
                    <a:pt x="2573" y="3322"/>
                    <a:pt x="2549" y="3012"/>
                  </a:cubicBezTo>
                  <a:lnTo>
                    <a:pt x="2430" y="1679"/>
                  </a:lnTo>
                  <a:cubicBezTo>
                    <a:pt x="2410" y="1503"/>
                    <a:pt x="2559" y="1359"/>
                    <a:pt x="2731" y="1359"/>
                  </a:cubicBezTo>
                  <a:cubicBezTo>
                    <a:pt x="2769" y="1359"/>
                    <a:pt x="2808" y="1366"/>
                    <a:pt x="2846" y="1381"/>
                  </a:cubicBezTo>
                  <a:lnTo>
                    <a:pt x="4061" y="1905"/>
                  </a:lnTo>
                  <a:cubicBezTo>
                    <a:pt x="4143" y="1941"/>
                    <a:pt x="4229" y="1958"/>
                    <a:pt x="4314" y="1958"/>
                  </a:cubicBezTo>
                  <a:cubicBezTo>
                    <a:pt x="4536" y="1958"/>
                    <a:pt x="4750" y="1841"/>
                    <a:pt x="4871" y="1643"/>
                  </a:cubicBezTo>
                  <a:lnTo>
                    <a:pt x="5549" y="488"/>
                  </a:lnTo>
                  <a:cubicBezTo>
                    <a:pt x="5609" y="393"/>
                    <a:pt x="5710" y="345"/>
                    <a:pt x="5810" y="345"/>
                  </a:cubicBezTo>
                  <a:cubicBezTo>
                    <a:pt x="5909" y="345"/>
                    <a:pt x="6008" y="393"/>
                    <a:pt x="6061" y="488"/>
                  </a:cubicBezTo>
                  <a:lnTo>
                    <a:pt x="6740" y="1643"/>
                  </a:lnTo>
                  <a:cubicBezTo>
                    <a:pt x="6861" y="1842"/>
                    <a:pt x="7077" y="1953"/>
                    <a:pt x="7300" y="1953"/>
                  </a:cubicBezTo>
                  <a:cubicBezTo>
                    <a:pt x="7383" y="1953"/>
                    <a:pt x="7468" y="1938"/>
                    <a:pt x="7549" y="1905"/>
                  </a:cubicBezTo>
                  <a:lnTo>
                    <a:pt x="8764" y="1381"/>
                  </a:lnTo>
                  <a:cubicBezTo>
                    <a:pt x="8802" y="1366"/>
                    <a:pt x="8841" y="1359"/>
                    <a:pt x="8878" y="1359"/>
                  </a:cubicBezTo>
                  <a:cubicBezTo>
                    <a:pt x="9048" y="1359"/>
                    <a:pt x="9190" y="1503"/>
                    <a:pt x="9181" y="1679"/>
                  </a:cubicBezTo>
                  <a:lnTo>
                    <a:pt x="9062" y="3012"/>
                  </a:lnTo>
                  <a:cubicBezTo>
                    <a:pt x="9038" y="3334"/>
                    <a:pt x="9240" y="3620"/>
                    <a:pt x="9574" y="3691"/>
                  </a:cubicBezTo>
                  <a:lnTo>
                    <a:pt x="10859" y="3989"/>
                  </a:lnTo>
                  <a:cubicBezTo>
                    <a:pt x="11086" y="4036"/>
                    <a:pt x="11181" y="4298"/>
                    <a:pt x="11026" y="4477"/>
                  </a:cubicBezTo>
                  <a:lnTo>
                    <a:pt x="10145" y="5477"/>
                  </a:lnTo>
                  <a:cubicBezTo>
                    <a:pt x="9943" y="5715"/>
                    <a:pt x="9943" y="6084"/>
                    <a:pt x="10145" y="6322"/>
                  </a:cubicBezTo>
                  <a:lnTo>
                    <a:pt x="11026" y="7322"/>
                  </a:lnTo>
                  <a:cubicBezTo>
                    <a:pt x="11181" y="7489"/>
                    <a:pt x="11086" y="7751"/>
                    <a:pt x="10859" y="7811"/>
                  </a:cubicBezTo>
                  <a:lnTo>
                    <a:pt x="9574" y="8108"/>
                  </a:lnTo>
                  <a:cubicBezTo>
                    <a:pt x="9252" y="8192"/>
                    <a:pt x="9038" y="8489"/>
                    <a:pt x="9062" y="8799"/>
                  </a:cubicBezTo>
                  <a:lnTo>
                    <a:pt x="9181" y="10120"/>
                  </a:lnTo>
                  <a:cubicBezTo>
                    <a:pt x="9190" y="10302"/>
                    <a:pt x="9054" y="10445"/>
                    <a:pt x="8889" y="10445"/>
                  </a:cubicBezTo>
                  <a:cubicBezTo>
                    <a:pt x="8848" y="10445"/>
                    <a:pt x="8806" y="10437"/>
                    <a:pt x="8764" y="10418"/>
                  </a:cubicBezTo>
                  <a:lnTo>
                    <a:pt x="7549" y="9894"/>
                  </a:lnTo>
                  <a:cubicBezTo>
                    <a:pt x="7468" y="9858"/>
                    <a:pt x="7382" y="9841"/>
                    <a:pt x="7298" y="9841"/>
                  </a:cubicBezTo>
                  <a:cubicBezTo>
                    <a:pt x="7076" y="9841"/>
                    <a:pt x="6861" y="9961"/>
                    <a:pt x="6740" y="10168"/>
                  </a:cubicBezTo>
                  <a:lnTo>
                    <a:pt x="6061" y="11311"/>
                  </a:lnTo>
                  <a:cubicBezTo>
                    <a:pt x="6002" y="11406"/>
                    <a:pt x="5900" y="11454"/>
                    <a:pt x="5801" y="11454"/>
                  </a:cubicBezTo>
                  <a:cubicBezTo>
                    <a:pt x="5701" y="11454"/>
                    <a:pt x="5603" y="11406"/>
                    <a:pt x="5549" y="11311"/>
                  </a:cubicBezTo>
                  <a:lnTo>
                    <a:pt x="4871" y="10168"/>
                  </a:lnTo>
                  <a:cubicBezTo>
                    <a:pt x="4749" y="9960"/>
                    <a:pt x="4533" y="9846"/>
                    <a:pt x="4309" y="9846"/>
                  </a:cubicBezTo>
                  <a:cubicBezTo>
                    <a:pt x="4226" y="9846"/>
                    <a:pt x="4142" y="9862"/>
                    <a:pt x="4061" y="9894"/>
                  </a:cubicBezTo>
                  <a:lnTo>
                    <a:pt x="2846" y="10418"/>
                  </a:lnTo>
                  <a:cubicBezTo>
                    <a:pt x="2804" y="10437"/>
                    <a:pt x="2762" y="10445"/>
                    <a:pt x="2721" y="10445"/>
                  </a:cubicBezTo>
                  <a:cubicBezTo>
                    <a:pt x="2553" y="10445"/>
                    <a:pt x="2411" y="10302"/>
                    <a:pt x="2430" y="10120"/>
                  </a:cubicBezTo>
                  <a:lnTo>
                    <a:pt x="2549" y="8799"/>
                  </a:lnTo>
                  <a:cubicBezTo>
                    <a:pt x="2573" y="8465"/>
                    <a:pt x="2370" y="8192"/>
                    <a:pt x="2037" y="8108"/>
                  </a:cubicBezTo>
                  <a:lnTo>
                    <a:pt x="1727" y="8037"/>
                  </a:lnTo>
                  <a:cubicBezTo>
                    <a:pt x="1719" y="8036"/>
                    <a:pt x="1711" y="8035"/>
                    <a:pt x="1703" y="8035"/>
                  </a:cubicBezTo>
                  <a:cubicBezTo>
                    <a:pt x="1616" y="8035"/>
                    <a:pt x="1535" y="8092"/>
                    <a:pt x="1513" y="8168"/>
                  </a:cubicBezTo>
                  <a:cubicBezTo>
                    <a:pt x="1501" y="8263"/>
                    <a:pt x="1561" y="8370"/>
                    <a:pt x="1656" y="8382"/>
                  </a:cubicBezTo>
                  <a:lnTo>
                    <a:pt x="1965" y="8454"/>
                  </a:lnTo>
                  <a:cubicBezTo>
                    <a:pt x="2108" y="8489"/>
                    <a:pt x="2204" y="8620"/>
                    <a:pt x="2204" y="8763"/>
                  </a:cubicBezTo>
                  <a:lnTo>
                    <a:pt x="2084" y="10097"/>
                  </a:lnTo>
                  <a:cubicBezTo>
                    <a:pt x="2046" y="10493"/>
                    <a:pt x="2361" y="10804"/>
                    <a:pt x="2723" y="10804"/>
                  </a:cubicBezTo>
                  <a:cubicBezTo>
                    <a:pt x="2807" y="10804"/>
                    <a:pt x="2893" y="10787"/>
                    <a:pt x="2977" y="10751"/>
                  </a:cubicBezTo>
                  <a:lnTo>
                    <a:pt x="4192" y="10228"/>
                  </a:lnTo>
                  <a:cubicBezTo>
                    <a:pt x="4230" y="10212"/>
                    <a:pt x="4269" y="10204"/>
                    <a:pt x="4308" y="10204"/>
                  </a:cubicBezTo>
                  <a:cubicBezTo>
                    <a:pt x="4413" y="10204"/>
                    <a:pt x="4512" y="10259"/>
                    <a:pt x="4573" y="10347"/>
                  </a:cubicBezTo>
                  <a:lnTo>
                    <a:pt x="5252" y="11490"/>
                  </a:lnTo>
                  <a:cubicBezTo>
                    <a:pt x="5377" y="11698"/>
                    <a:pt x="5594" y="11802"/>
                    <a:pt x="5810" y="11802"/>
                  </a:cubicBezTo>
                  <a:cubicBezTo>
                    <a:pt x="6025" y="11802"/>
                    <a:pt x="6240" y="11698"/>
                    <a:pt x="6359" y="11490"/>
                  </a:cubicBezTo>
                  <a:lnTo>
                    <a:pt x="7037" y="10347"/>
                  </a:lnTo>
                  <a:cubicBezTo>
                    <a:pt x="7088" y="10253"/>
                    <a:pt x="7188" y="10202"/>
                    <a:pt x="7288" y="10202"/>
                  </a:cubicBezTo>
                  <a:cubicBezTo>
                    <a:pt x="7328" y="10202"/>
                    <a:pt x="7369" y="10211"/>
                    <a:pt x="7407" y="10228"/>
                  </a:cubicBezTo>
                  <a:lnTo>
                    <a:pt x="8633" y="10751"/>
                  </a:lnTo>
                  <a:cubicBezTo>
                    <a:pt x="8715" y="10787"/>
                    <a:pt x="8800" y="10804"/>
                    <a:pt x="8883" y="10804"/>
                  </a:cubicBezTo>
                  <a:cubicBezTo>
                    <a:pt x="9242" y="10804"/>
                    <a:pt x="9565" y="10493"/>
                    <a:pt x="9526" y="10097"/>
                  </a:cubicBezTo>
                  <a:lnTo>
                    <a:pt x="9407" y="8763"/>
                  </a:lnTo>
                  <a:cubicBezTo>
                    <a:pt x="9395" y="8620"/>
                    <a:pt x="9490" y="8489"/>
                    <a:pt x="9645" y="8454"/>
                  </a:cubicBezTo>
                  <a:lnTo>
                    <a:pt x="10943" y="8156"/>
                  </a:lnTo>
                  <a:cubicBezTo>
                    <a:pt x="11419" y="8049"/>
                    <a:pt x="11609" y="7477"/>
                    <a:pt x="11276" y="7096"/>
                  </a:cubicBezTo>
                  <a:lnTo>
                    <a:pt x="10407" y="6084"/>
                  </a:lnTo>
                  <a:cubicBezTo>
                    <a:pt x="10300" y="5965"/>
                    <a:pt x="10300" y="5810"/>
                    <a:pt x="10407" y="5703"/>
                  </a:cubicBezTo>
                  <a:lnTo>
                    <a:pt x="11276" y="4703"/>
                  </a:lnTo>
                  <a:cubicBezTo>
                    <a:pt x="11609" y="4334"/>
                    <a:pt x="11419" y="3751"/>
                    <a:pt x="10943" y="3643"/>
                  </a:cubicBezTo>
                  <a:lnTo>
                    <a:pt x="9645" y="3346"/>
                  </a:lnTo>
                  <a:cubicBezTo>
                    <a:pt x="9490" y="3322"/>
                    <a:pt x="9407" y="3179"/>
                    <a:pt x="9407" y="3036"/>
                  </a:cubicBezTo>
                  <a:lnTo>
                    <a:pt x="9526" y="1715"/>
                  </a:lnTo>
                  <a:cubicBezTo>
                    <a:pt x="9564" y="1312"/>
                    <a:pt x="9248" y="1002"/>
                    <a:pt x="8893" y="1002"/>
                  </a:cubicBezTo>
                  <a:cubicBezTo>
                    <a:pt x="8807" y="1002"/>
                    <a:pt x="8719" y="1020"/>
                    <a:pt x="8633" y="1060"/>
                  </a:cubicBezTo>
                  <a:lnTo>
                    <a:pt x="7407" y="1572"/>
                  </a:lnTo>
                  <a:cubicBezTo>
                    <a:pt x="7371" y="1588"/>
                    <a:pt x="7334" y="1595"/>
                    <a:pt x="7296" y="1595"/>
                  </a:cubicBezTo>
                  <a:cubicBezTo>
                    <a:pt x="7193" y="1595"/>
                    <a:pt x="7090" y="1540"/>
                    <a:pt x="7037" y="1453"/>
                  </a:cubicBezTo>
                  <a:lnTo>
                    <a:pt x="6359" y="310"/>
                  </a:lnTo>
                  <a:cubicBezTo>
                    <a:pt x="6170" y="10"/>
                    <a:pt x="5848" y="0"/>
                    <a:pt x="5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8713;p57">
            <a:extLst>
              <a:ext uri="{FF2B5EF4-FFF2-40B4-BE49-F238E27FC236}">
                <a16:creationId xmlns:a16="http://schemas.microsoft.com/office/drawing/2014/main" id="{32376EE3-79B8-7F43-8597-012007157DDF}"/>
              </a:ext>
            </a:extLst>
          </p:cNvPr>
          <p:cNvGrpSpPr/>
          <p:nvPr/>
        </p:nvGrpSpPr>
        <p:grpSpPr>
          <a:xfrm>
            <a:off x="4861611" y="3841018"/>
            <a:ext cx="334666" cy="365348"/>
            <a:chOff x="1314678" y="3358217"/>
            <a:chExt cx="334666" cy="365348"/>
          </a:xfrm>
          <a:solidFill>
            <a:schemeClr val="accent1"/>
          </a:solidFill>
        </p:grpSpPr>
        <p:sp>
          <p:nvSpPr>
            <p:cNvPr id="715" name="Google Shape;8714;p57">
              <a:extLst>
                <a:ext uri="{FF2B5EF4-FFF2-40B4-BE49-F238E27FC236}">
                  <a16:creationId xmlns:a16="http://schemas.microsoft.com/office/drawing/2014/main" id="{4AF4742A-29DD-374A-B5FC-4C3180A4280B}"/>
                </a:ext>
              </a:extLst>
            </p:cNvPr>
            <p:cNvSpPr/>
            <p:nvPr/>
          </p:nvSpPr>
          <p:spPr>
            <a:xfrm>
              <a:off x="1316588" y="3358217"/>
              <a:ext cx="332757" cy="365348"/>
            </a:xfrm>
            <a:custGeom>
              <a:avLst/>
              <a:gdLst/>
              <a:ahLst/>
              <a:cxnLst/>
              <a:rect l="l" t="t" r="r" b="b"/>
              <a:pathLst>
                <a:path w="10455" h="11479" extrusionOk="0">
                  <a:moveTo>
                    <a:pt x="1501" y="9300"/>
                  </a:moveTo>
                  <a:cubicBezTo>
                    <a:pt x="1655" y="9300"/>
                    <a:pt x="1786" y="9419"/>
                    <a:pt x="1786" y="9585"/>
                  </a:cubicBezTo>
                  <a:cubicBezTo>
                    <a:pt x="1786" y="9752"/>
                    <a:pt x="1667" y="9871"/>
                    <a:pt x="1501" y="9871"/>
                  </a:cubicBezTo>
                  <a:lnTo>
                    <a:pt x="584" y="9871"/>
                  </a:lnTo>
                  <a:cubicBezTo>
                    <a:pt x="429" y="9871"/>
                    <a:pt x="298" y="9752"/>
                    <a:pt x="298" y="9585"/>
                  </a:cubicBezTo>
                  <a:cubicBezTo>
                    <a:pt x="298" y="9431"/>
                    <a:pt x="417" y="9300"/>
                    <a:pt x="584" y="9300"/>
                  </a:cubicBezTo>
                  <a:close/>
                  <a:moveTo>
                    <a:pt x="9359" y="1013"/>
                  </a:moveTo>
                  <a:lnTo>
                    <a:pt x="9359" y="10443"/>
                  </a:lnTo>
                  <a:lnTo>
                    <a:pt x="9037" y="10443"/>
                  </a:lnTo>
                  <a:lnTo>
                    <a:pt x="9037" y="1013"/>
                  </a:lnTo>
                  <a:close/>
                  <a:moveTo>
                    <a:pt x="3048" y="1"/>
                  </a:moveTo>
                  <a:cubicBezTo>
                    <a:pt x="2965" y="1"/>
                    <a:pt x="2894" y="72"/>
                    <a:pt x="2894" y="156"/>
                  </a:cubicBezTo>
                  <a:cubicBezTo>
                    <a:pt x="2894" y="251"/>
                    <a:pt x="2965" y="322"/>
                    <a:pt x="3048" y="322"/>
                  </a:cubicBezTo>
                  <a:lnTo>
                    <a:pt x="8347" y="322"/>
                  </a:lnTo>
                  <a:cubicBezTo>
                    <a:pt x="8561" y="322"/>
                    <a:pt x="8728" y="489"/>
                    <a:pt x="8728" y="691"/>
                  </a:cubicBezTo>
                  <a:lnTo>
                    <a:pt x="8728" y="10776"/>
                  </a:lnTo>
                  <a:cubicBezTo>
                    <a:pt x="8728" y="10978"/>
                    <a:pt x="8561" y="11145"/>
                    <a:pt x="8347" y="11145"/>
                  </a:cubicBezTo>
                  <a:lnTo>
                    <a:pt x="1584" y="11145"/>
                  </a:lnTo>
                  <a:cubicBezTo>
                    <a:pt x="1370" y="11145"/>
                    <a:pt x="1203" y="10978"/>
                    <a:pt x="1203" y="10776"/>
                  </a:cubicBezTo>
                  <a:lnTo>
                    <a:pt x="1203" y="10204"/>
                  </a:lnTo>
                  <a:lnTo>
                    <a:pt x="1524" y="10204"/>
                  </a:lnTo>
                  <a:cubicBezTo>
                    <a:pt x="1858" y="10204"/>
                    <a:pt x="2132" y="9931"/>
                    <a:pt x="2132" y="9597"/>
                  </a:cubicBezTo>
                  <a:cubicBezTo>
                    <a:pt x="2132" y="9276"/>
                    <a:pt x="1846" y="8990"/>
                    <a:pt x="1524" y="8990"/>
                  </a:cubicBezTo>
                  <a:lnTo>
                    <a:pt x="1203" y="8990"/>
                  </a:lnTo>
                  <a:lnTo>
                    <a:pt x="1203" y="8621"/>
                  </a:lnTo>
                  <a:cubicBezTo>
                    <a:pt x="1203" y="8526"/>
                    <a:pt x="1132" y="8454"/>
                    <a:pt x="1048" y="8454"/>
                  </a:cubicBezTo>
                  <a:cubicBezTo>
                    <a:pt x="953" y="8454"/>
                    <a:pt x="882" y="8526"/>
                    <a:pt x="882" y="8621"/>
                  </a:cubicBezTo>
                  <a:lnTo>
                    <a:pt x="882" y="8990"/>
                  </a:lnTo>
                  <a:lnTo>
                    <a:pt x="608" y="8990"/>
                  </a:lnTo>
                  <a:cubicBezTo>
                    <a:pt x="274" y="8990"/>
                    <a:pt x="0" y="9276"/>
                    <a:pt x="0" y="9597"/>
                  </a:cubicBezTo>
                  <a:cubicBezTo>
                    <a:pt x="0" y="9931"/>
                    <a:pt x="286" y="10204"/>
                    <a:pt x="608" y="10204"/>
                  </a:cubicBezTo>
                  <a:lnTo>
                    <a:pt x="882" y="10204"/>
                  </a:lnTo>
                  <a:lnTo>
                    <a:pt x="882" y="10776"/>
                  </a:lnTo>
                  <a:cubicBezTo>
                    <a:pt x="882" y="11157"/>
                    <a:pt x="1191" y="11478"/>
                    <a:pt x="1584" y="11478"/>
                  </a:cubicBezTo>
                  <a:lnTo>
                    <a:pt x="9752" y="11478"/>
                  </a:lnTo>
                  <a:cubicBezTo>
                    <a:pt x="10133" y="11478"/>
                    <a:pt x="10454" y="11157"/>
                    <a:pt x="10454" y="10776"/>
                  </a:cubicBezTo>
                  <a:lnTo>
                    <a:pt x="10454" y="2156"/>
                  </a:lnTo>
                  <a:cubicBezTo>
                    <a:pt x="10454" y="2073"/>
                    <a:pt x="10371" y="1989"/>
                    <a:pt x="10287" y="1989"/>
                  </a:cubicBezTo>
                  <a:cubicBezTo>
                    <a:pt x="10192" y="1989"/>
                    <a:pt x="10121" y="2073"/>
                    <a:pt x="10121" y="2156"/>
                  </a:cubicBezTo>
                  <a:lnTo>
                    <a:pt x="10121" y="10776"/>
                  </a:lnTo>
                  <a:cubicBezTo>
                    <a:pt x="10121" y="10978"/>
                    <a:pt x="9954" y="11145"/>
                    <a:pt x="9752" y="11145"/>
                  </a:cubicBezTo>
                  <a:lnTo>
                    <a:pt x="8954" y="11145"/>
                  </a:lnTo>
                  <a:cubicBezTo>
                    <a:pt x="9014" y="11038"/>
                    <a:pt x="9061" y="10919"/>
                    <a:pt x="9061" y="10800"/>
                  </a:cubicBezTo>
                  <a:lnTo>
                    <a:pt x="9549" y="10800"/>
                  </a:lnTo>
                  <a:cubicBezTo>
                    <a:pt x="9645" y="10800"/>
                    <a:pt x="9716" y="10728"/>
                    <a:pt x="9716" y="10645"/>
                  </a:cubicBezTo>
                  <a:lnTo>
                    <a:pt x="9716" y="858"/>
                  </a:lnTo>
                  <a:cubicBezTo>
                    <a:pt x="9716" y="775"/>
                    <a:pt x="9645" y="691"/>
                    <a:pt x="9549" y="691"/>
                  </a:cubicBezTo>
                  <a:lnTo>
                    <a:pt x="9061" y="691"/>
                  </a:lnTo>
                  <a:cubicBezTo>
                    <a:pt x="9061" y="560"/>
                    <a:pt x="9014" y="441"/>
                    <a:pt x="8954" y="358"/>
                  </a:cubicBezTo>
                  <a:lnTo>
                    <a:pt x="9752" y="358"/>
                  </a:lnTo>
                  <a:cubicBezTo>
                    <a:pt x="9954" y="358"/>
                    <a:pt x="10121" y="525"/>
                    <a:pt x="10121" y="727"/>
                  </a:cubicBezTo>
                  <a:lnTo>
                    <a:pt x="10121" y="1430"/>
                  </a:lnTo>
                  <a:cubicBezTo>
                    <a:pt x="10097" y="1489"/>
                    <a:pt x="10168" y="1561"/>
                    <a:pt x="10276" y="1561"/>
                  </a:cubicBezTo>
                  <a:cubicBezTo>
                    <a:pt x="10359" y="1561"/>
                    <a:pt x="10430" y="1489"/>
                    <a:pt x="10430" y="1394"/>
                  </a:cubicBezTo>
                  <a:lnTo>
                    <a:pt x="10430" y="691"/>
                  </a:lnTo>
                  <a:cubicBezTo>
                    <a:pt x="10430" y="310"/>
                    <a:pt x="10121" y="1"/>
                    <a:pt x="9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8715;p57">
              <a:extLst>
                <a:ext uri="{FF2B5EF4-FFF2-40B4-BE49-F238E27FC236}">
                  <a16:creationId xmlns:a16="http://schemas.microsoft.com/office/drawing/2014/main" id="{6984FA6B-252B-BE42-A043-359708A50723}"/>
                </a:ext>
              </a:extLst>
            </p:cNvPr>
            <p:cNvSpPr/>
            <p:nvPr/>
          </p:nvSpPr>
          <p:spPr>
            <a:xfrm>
              <a:off x="1314678" y="3358981"/>
              <a:ext cx="79632" cy="254684"/>
            </a:xfrm>
            <a:custGeom>
              <a:avLst/>
              <a:gdLst/>
              <a:ahLst/>
              <a:cxnLst/>
              <a:rect l="l" t="t" r="r" b="b"/>
              <a:pathLst>
                <a:path w="2502" h="8002" extrusionOk="0">
                  <a:moveTo>
                    <a:pt x="1537" y="1537"/>
                  </a:moveTo>
                  <a:cubicBezTo>
                    <a:pt x="1680" y="1537"/>
                    <a:pt x="1811" y="1656"/>
                    <a:pt x="1811" y="1822"/>
                  </a:cubicBezTo>
                  <a:cubicBezTo>
                    <a:pt x="1811" y="1989"/>
                    <a:pt x="1692" y="2108"/>
                    <a:pt x="1537" y="2108"/>
                  </a:cubicBezTo>
                  <a:lnTo>
                    <a:pt x="608" y="2108"/>
                  </a:lnTo>
                  <a:cubicBezTo>
                    <a:pt x="465" y="2108"/>
                    <a:pt x="334" y="1989"/>
                    <a:pt x="334" y="1822"/>
                  </a:cubicBezTo>
                  <a:cubicBezTo>
                    <a:pt x="334" y="1668"/>
                    <a:pt x="453" y="1537"/>
                    <a:pt x="608" y="1537"/>
                  </a:cubicBezTo>
                  <a:close/>
                  <a:moveTo>
                    <a:pt x="1549" y="4132"/>
                  </a:moveTo>
                  <a:cubicBezTo>
                    <a:pt x="1692" y="4132"/>
                    <a:pt x="1835" y="4251"/>
                    <a:pt x="1835" y="4406"/>
                  </a:cubicBezTo>
                  <a:cubicBezTo>
                    <a:pt x="1835" y="4573"/>
                    <a:pt x="1715" y="4692"/>
                    <a:pt x="1549" y="4692"/>
                  </a:cubicBezTo>
                  <a:lnTo>
                    <a:pt x="632" y="4692"/>
                  </a:lnTo>
                  <a:cubicBezTo>
                    <a:pt x="465" y="4680"/>
                    <a:pt x="346" y="4561"/>
                    <a:pt x="346" y="4406"/>
                  </a:cubicBezTo>
                  <a:cubicBezTo>
                    <a:pt x="346" y="4263"/>
                    <a:pt x="465" y="4132"/>
                    <a:pt x="632" y="4132"/>
                  </a:cubicBezTo>
                  <a:close/>
                  <a:moveTo>
                    <a:pt x="1549" y="6704"/>
                  </a:moveTo>
                  <a:cubicBezTo>
                    <a:pt x="1715" y="6704"/>
                    <a:pt x="1835" y="6835"/>
                    <a:pt x="1835" y="6990"/>
                  </a:cubicBezTo>
                  <a:cubicBezTo>
                    <a:pt x="1835" y="7132"/>
                    <a:pt x="1715" y="7263"/>
                    <a:pt x="1549" y="7263"/>
                  </a:cubicBezTo>
                  <a:lnTo>
                    <a:pt x="632" y="7263"/>
                  </a:lnTo>
                  <a:cubicBezTo>
                    <a:pt x="477" y="7263"/>
                    <a:pt x="346" y="7144"/>
                    <a:pt x="346" y="6990"/>
                  </a:cubicBezTo>
                  <a:cubicBezTo>
                    <a:pt x="346" y="6823"/>
                    <a:pt x="465" y="6704"/>
                    <a:pt x="632" y="6704"/>
                  </a:cubicBezTo>
                  <a:close/>
                  <a:moveTo>
                    <a:pt x="1608" y="1"/>
                  </a:moveTo>
                  <a:cubicBezTo>
                    <a:pt x="1227" y="1"/>
                    <a:pt x="906" y="310"/>
                    <a:pt x="906" y="703"/>
                  </a:cubicBezTo>
                  <a:lnTo>
                    <a:pt x="906" y="1239"/>
                  </a:lnTo>
                  <a:lnTo>
                    <a:pt x="608" y="1239"/>
                  </a:lnTo>
                  <a:cubicBezTo>
                    <a:pt x="275" y="1239"/>
                    <a:pt x="1" y="1525"/>
                    <a:pt x="1" y="1846"/>
                  </a:cubicBezTo>
                  <a:cubicBezTo>
                    <a:pt x="1" y="2179"/>
                    <a:pt x="287" y="2465"/>
                    <a:pt x="608" y="2465"/>
                  </a:cubicBezTo>
                  <a:lnTo>
                    <a:pt x="906" y="2465"/>
                  </a:lnTo>
                  <a:lnTo>
                    <a:pt x="906" y="3799"/>
                  </a:lnTo>
                  <a:lnTo>
                    <a:pt x="608" y="3799"/>
                  </a:lnTo>
                  <a:cubicBezTo>
                    <a:pt x="275" y="3799"/>
                    <a:pt x="1" y="4084"/>
                    <a:pt x="1" y="4406"/>
                  </a:cubicBezTo>
                  <a:cubicBezTo>
                    <a:pt x="1" y="4739"/>
                    <a:pt x="287" y="5025"/>
                    <a:pt x="608" y="5025"/>
                  </a:cubicBezTo>
                  <a:lnTo>
                    <a:pt x="906" y="5025"/>
                  </a:lnTo>
                  <a:lnTo>
                    <a:pt x="906" y="6359"/>
                  </a:lnTo>
                  <a:lnTo>
                    <a:pt x="632" y="6359"/>
                  </a:lnTo>
                  <a:cubicBezTo>
                    <a:pt x="287" y="6359"/>
                    <a:pt x="13" y="6644"/>
                    <a:pt x="13" y="6966"/>
                  </a:cubicBezTo>
                  <a:cubicBezTo>
                    <a:pt x="13" y="7299"/>
                    <a:pt x="299" y="7585"/>
                    <a:pt x="632" y="7585"/>
                  </a:cubicBezTo>
                  <a:lnTo>
                    <a:pt x="906" y="7585"/>
                  </a:lnTo>
                  <a:lnTo>
                    <a:pt x="906" y="7835"/>
                  </a:lnTo>
                  <a:cubicBezTo>
                    <a:pt x="906" y="7918"/>
                    <a:pt x="977" y="8002"/>
                    <a:pt x="1073" y="8002"/>
                  </a:cubicBezTo>
                  <a:cubicBezTo>
                    <a:pt x="1168" y="8002"/>
                    <a:pt x="1239" y="7918"/>
                    <a:pt x="1239" y="7835"/>
                  </a:cubicBezTo>
                  <a:lnTo>
                    <a:pt x="1239" y="7585"/>
                  </a:lnTo>
                  <a:lnTo>
                    <a:pt x="1537" y="7585"/>
                  </a:lnTo>
                  <a:cubicBezTo>
                    <a:pt x="1882" y="7585"/>
                    <a:pt x="2144" y="7299"/>
                    <a:pt x="2144" y="6966"/>
                  </a:cubicBezTo>
                  <a:cubicBezTo>
                    <a:pt x="2144" y="6644"/>
                    <a:pt x="1858" y="6359"/>
                    <a:pt x="1537" y="6359"/>
                  </a:cubicBezTo>
                  <a:lnTo>
                    <a:pt x="1239" y="6359"/>
                  </a:lnTo>
                  <a:lnTo>
                    <a:pt x="1239" y="5025"/>
                  </a:lnTo>
                  <a:lnTo>
                    <a:pt x="1537" y="5025"/>
                  </a:lnTo>
                  <a:cubicBezTo>
                    <a:pt x="1882" y="5025"/>
                    <a:pt x="2144" y="4739"/>
                    <a:pt x="2144" y="4406"/>
                  </a:cubicBezTo>
                  <a:cubicBezTo>
                    <a:pt x="2144" y="4084"/>
                    <a:pt x="1858" y="3799"/>
                    <a:pt x="1537" y="3799"/>
                  </a:cubicBezTo>
                  <a:lnTo>
                    <a:pt x="1239" y="3799"/>
                  </a:lnTo>
                  <a:lnTo>
                    <a:pt x="1239" y="2465"/>
                  </a:lnTo>
                  <a:lnTo>
                    <a:pt x="1525" y="2465"/>
                  </a:lnTo>
                  <a:cubicBezTo>
                    <a:pt x="1858" y="2465"/>
                    <a:pt x="2132" y="2179"/>
                    <a:pt x="2132" y="1846"/>
                  </a:cubicBezTo>
                  <a:cubicBezTo>
                    <a:pt x="2132" y="1525"/>
                    <a:pt x="1846" y="1239"/>
                    <a:pt x="1525" y="1239"/>
                  </a:cubicBezTo>
                  <a:lnTo>
                    <a:pt x="1239" y="1239"/>
                  </a:lnTo>
                  <a:lnTo>
                    <a:pt x="1239" y="703"/>
                  </a:lnTo>
                  <a:cubicBezTo>
                    <a:pt x="1239" y="489"/>
                    <a:pt x="1406" y="334"/>
                    <a:pt x="1608" y="334"/>
                  </a:cubicBezTo>
                  <a:lnTo>
                    <a:pt x="2335" y="334"/>
                  </a:lnTo>
                  <a:cubicBezTo>
                    <a:pt x="2430" y="334"/>
                    <a:pt x="2501" y="251"/>
                    <a:pt x="2501" y="167"/>
                  </a:cubicBezTo>
                  <a:cubicBezTo>
                    <a:pt x="2501" y="72"/>
                    <a:pt x="2430" y="1"/>
                    <a:pt x="2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8716;p57">
              <a:extLst>
                <a:ext uri="{FF2B5EF4-FFF2-40B4-BE49-F238E27FC236}">
                  <a16:creationId xmlns:a16="http://schemas.microsoft.com/office/drawing/2014/main" id="{45911D45-A919-294E-8D9B-0DC896BDC936}"/>
                </a:ext>
              </a:extLst>
            </p:cNvPr>
            <p:cNvSpPr/>
            <p:nvPr/>
          </p:nvSpPr>
          <p:spPr>
            <a:xfrm>
              <a:off x="1411688" y="3629546"/>
              <a:ext cx="139118" cy="10662"/>
            </a:xfrm>
            <a:custGeom>
              <a:avLst/>
              <a:gdLst/>
              <a:ahLst/>
              <a:cxnLst/>
              <a:rect l="l" t="t" r="r" b="b"/>
              <a:pathLst>
                <a:path w="4371" h="335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4204" y="334"/>
                  </a:lnTo>
                  <a:cubicBezTo>
                    <a:pt x="4287" y="334"/>
                    <a:pt x="4371" y="251"/>
                    <a:pt x="4371" y="167"/>
                  </a:cubicBezTo>
                  <a:cubicBezTo>
                    <a:pt x="4371" y="72"/>
                    <a:pt x="4287" y="1"/>
                    <a:pt x="4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8717;p57">
              <a:extLst>
                <a:ext uri="{FF2B5EF4-FFF2-40B4-BE49-F238E27FC236}">
                  <a16:creationId xmlns:a16="http://schemas.microsoft.com/office/drawing/2014/main" id="{D32F0C7D-42AB-8D4E-AF92-71208D784F7C}"/>
                </a:ext>
              </a:extLst>
            </p:cNvPr>
            <p:cNvSpPr/>
            <p:nvPr/>
          </p:nvSpPr>
          <p:spPr>
            <a:xfrm>
              <a:off x="1412070" y="3652303"/>
              <a:ext cx="139118" cy="10630"/>
            </a:xfrm>
            <a:custGeom>
              <a:avLst/>
              <a:gdLst/>
              <a:ahLst/>
              <a:cxnLst/>
              <a:rect l="l" t="t" r="r" b="b"/>
              <a:pathLst>
                <a:path w="4371" h="334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4204" y="333"/>
                  </a:lnTo>
                  <a:cubicBezTo>
                    <a:pt x="4299" y="333"/>
                    <a:pt x="4370" y="250"/>
                    <a:pt x="4370" y="167"/>
                  </a:cubicBezTo>
                  <a:cubicBezTo>
                    <a:pt x="4370" y="72"/>
                    <a:pt x="4299" y="0"/>
                    <a:pt x="4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8718;p57">
              <a:extLst>
                <a:ext uri="{FF2B5EF4-FFF2-40B4-BE49-F238E27FC236}">
                  <a16:creationId xmlns:a16="http://schemas.microsoft.com/office/drawing/2014/main" id="{FDA932B6-0B94-B54D-8D6E-B8AA00D220F0}"/>
                </a:ext>
              </a:extLst>
            </p:cNvPr>
            <p:cNvSpPr/>
            <p:nvPr/>
          </p:nvSpPr>
          <p:spPr>
            <a:xfrm>
              <a:off x="1432153" y="3417352"/>
              <a:ext cx="83802" cy="191379"/>
            </a:xfrm>
            <a:custGeom>
              <a:avLst/>
              <a:gdLst/>
              <a:ahLst/>
              <a:cxnLst/>
              <a:rect l="l" t="t" r="r" b="b"/>
              <a:pathLst>
                <a:path w="2633" h="6013" extrusionOk="0">
                  <a:moveTo>
                    <a:pt x="1763" y="357"/>
                  </a:moveTo>
                  <a:cubicBezTo>
                    <a:pt x="1882" y="357"/>
                    <a:pt x="2037" y="405"/>
                    <a:pt x="2251" y="488"/>
                  </a:cubicBezTo>
                  <a:lnTo>
                    <a:pt x="2263" y="512"/>
                  </a:lnTo>
                  <a:lnTo>
                    <a:pt x="2096" y="1488"/>
                  </a:lnTo>
                  <a:cubicBezTo>
                    <a:pt x="2096" y="1500"/>
                    <a:pt x="2084" y="1500"/>
                    <a:pt x="2084" y="1500"/>
                  </a:cubicBezTo>
                  <a:lnTo>
                    <a:pt x="1596" y="1441"/>
                  </a:lnTo>
                  <a:lnTo>
                    <a:pt x="1561" y="1441"/>
                  </a:lnTo>
                  <a:cubicBezTo>
                    <a:pt x="965" y="1477"/>
                    <a:pt x="751" y="2143"/>
                    <a:pt x="751" y="2691"/>
                  </a:cubicBezTo>
                  <a:lnTo>
                    <a:pt x="751" y="3382"/>
                  </a:lnTo>
                  <a:cubicBezTo>
                    <a:pt x="751" y="3501"/>
                    <a:pt x="763" y="3822"/>
                    <a:pt x="894" y="4120"/>
                  </a:cubicBezTo>
                  <a:cubicBezTo>
                    <a:pt x="1025" y="4441"/>
                    <a:pt x="1263" y="4608"/>
                    <a:pt x="1561" y="4632"/>
                  </a:cubicBezTo>
                  <a:lnTo>
                    <a:pt x="1596" y="4632"/>
                  </a:lnTo>
                  <a:lnTo>
                    <a:pt x="2084" y="4572"/>
                  </a:lnTo>
                  <a:cubicBezTo>
                    <a:pt x="2096" y="4572"/>
                    <a:pt x="2096" y="4572"/>
                    <a:pt x="2096" y="4584"/>
                  </a:cubicBezTo>
                  <a:lnTo>
                    <a:pt x="2263" y="5572"/>
                  </a:lnTo>
                  <a:cubicBezTo>
                    <a:pt x="2263" y="5572"/>
                    <a:pt x="2263" y="5584"/>
                    <a:pt x="2251" y="5584"/>
                  </a:cubicBezTo>
                  <a:cubicBezTo>
                    <a:pt x="2037" y="5668"/>
                    <a:pt x="1882" y="5715"/>
                    <a:pt x="1763" y="5715"/>
                  </a:cubicBezTo>
                  <a:cubicBezTo>
                    <a:pt x="1608" y="5715"/>
                    <a:pt x="1251" y="5632"/>
                    <a:pt x="941" y="5298"/>
                  </a:cubicBezTo>
                  <a:cubicBezTo>
                    <a:pt x="537" y="4882"/>
                    <a:pt x="334" y="4227"/>
                    <a:pt x="334" y="3393"/>
                  </a:cubicBezTo>
                  <a:lnTo>
                    <a:pt x="334" y="2679"/>
                  </a:lnTo>
                  <a:cubicBezTo>
                    <a:pt x="334" y="1846"/>
                    <a:pt x="537" y="1191"/>
                    <a:pt x="941" y="774"/>
                  </a:cubicBezTo>
                  <a:cubicBezTo>
                    <a:pt x="1263" y="453"/>
                    <a:pt x="1620" y="357"/>
                    <a:pt x="1763" y="357"/>
                  </a:cubicBezTo>
                  <a:close/>
                  <a:moveTo>
                    <a:pt x="1775" y="0"/>
                  </a:moveTo>
                  <a:cubicBezTo>
                    <a:pt x="1525" y="0"/>
                    <a:pt x="1084" y="131"/>
                    <a:pt x="715" y="500"/>
                  </a:cubicBezTo>
                  <a:cubicBezTo>
                    <a:pt x="239" y="988"/>
                    <a:pt x="1" y="1715"/>
                    <a:pt x="1" y="2643"/>
                  </a:cubicBezTo>
                  <a:lnTo>
                    <a:pt x="1" y="3358"/>
                  </a:lnTo>
                  <a:cubicBezTo>
                    <a:pt x="1" y="4298"/>
                    <a:pt x="239" y="5013"/>
                    <a:pt x="715" y="5501"/>
                  </a:cubicBezTo>
                  <a:cubicBezTo>
                    <a:pt x="1084" y="5882"/>
                    <a:pt x="1525" y="6013"/>
                    <a:pt x="1775" y="6013"/>
                  </a:cubicBezTo>
                  <a:cubicBezTo>
                    <a:pt x="1965" y="6013"/>
                    <a:pt x="2215" y="5918"/>
                    <a:pt x="2394" y="5858"/>
                  </a:cubicBezTo>
                  <a:cubicBezTo>
                    <a:pt x="2549" y="5799"/>
                    <a:pt x="2632" y="5644"/>
                    <a:pt x="2608" y="5477"/>
                  </a:cubicBezTo>
                  <a:lnTo>
                    <a:pt x="2442" y="4489"/>
                  </a:lnTo>
                  <a:cubicBezTo>
                    <a:pt x="2419" y="4307"/>
                    <a:pt x="2255" y="4190"/>
                    <a:pt x="2075" y="4190"/>
                  </a:cubicBezTo>
                  <a:cubicBezTo>
                    <a:pt x="2066" y="4190"/>
                    <a:pt x="2058" y="4191"/>
                    <a:pt x="2049" y="4191"/>
                  </a:cubicBezTo>
                  <a:lnTo>
                    <a:pt x="1573" y="4251"/>
                  </a:lnTo>
                  <a:cubicBezTo>
                    <a:pt x="1108" y="4215"/>
                    <a:pt x="1108" y="3382"/>
                    <a:pt x="1108" y="3334"/>
                  </a:cubicBezTo>
                  <a:lnTo>
                    <a:pt x="1108" y="2643"/>
                  </a:lnTo>
                  <a:cubicBezTo>
                    <a:pt x="1108" y="2643"/>
                    <a:pt x="1108" y="2644"/>
                    <a:pt x="1108" y="2644"/>
                  </a:cubicBezTo>
                  <a:cubicBezTo>
                    <a:pt x="1084" y="2644"/>
                    <a:pt x="1088" y="1798"/>
                    <a:pt x="1561" y="1762"/>
                  </a:cubicBezTo>
                  <a:lnTo>
                    <a:pt x="2037" y="1822"/>
                  </a:lnTo>
                  <a:cubicBezTo>
                    <a:pt x="2053" y="1824"/>
                    <a:pt x="2068" y="1825"/>
                    <a:pt x="2084" y="1825"/>
                  </a:cubicBezTo>
                  <a:cubicBezTo>
                    <a:pt x="2263" y="1825"/>
                    <a:pt x="2397" y="1700"/>
                    <a:pt x="2430" y="1524"/>
                  </a:cubicBezTo>
                  <a:lnTo>
                    <a:pt x="2596" y="536"/>
                  </a:lnTo>
                  <a:cubicBezTo>
                    <a:pt x="2620" y="369"/>
                    <a:pt x="2537" y="203"/>
                    <a:pt x="2382" y="143"/>
                  </a:cubicBezTo>
                  <a:cubicBezTo>
                    <a:pt x="2215" y="72"/>
                    <a:pt x="196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8719;p57">
            <a:extLst>
              <a:ext uri="{FF2B5EF4-FFF2-40B4-BE49-F238E27FC236}">
                <a16:creationId xmlns:a16="http://schemas.microsoft.com/office/drawing/2014/main" id="{8E5D8406-0AED-9C48-B2C8-2810CA071893}"/>
              </a:ext>
            </a:extLst>
          </p:cNvPr>
          <p:cNvGrpSpPr/>
          <p:nvPr/>
        </p:nvGrpSpPr>
        <p:grpSpPr>
          <a:xfrm>
            <a:off x="5295515" y="3855436"/>
            <a:ext cx="359269" cy="335780"/>
            <a:chOff x="1748582" y="3372635"/>
            <a:chExt cx="359269" cy="335780"/>
          </a:xfrm>
          <a:solidFill>
            <a:schemeClr val="accent1"/>
          </a:solidFill>
        </p:grpSpPr>
        <p:sp>
          <p:nvSpPr>
            <p:cNvPr id="721" name="Google Shape;8720;p57">
              <a:extLst>
                <a:ext uri="{FF2B5EF4-FFF2-40B4-BE49-F238E27FC236}">
                  <a16:creationId xmlns:a16="http://schemas.microsoft.com/office/drawing/2014/main" id="{45C0617F-D7FF-D04F-9E34-191A8EB9C748}"/>
                </a:ext>
              </a:extLst>
            </p:cNvPr>
            <p:cNvSpPr/>
            <p:nvPr/>
          </p:nvSpPr>
          <p:spPr>
            <a:xfrm>
              <a:off x="2080161" y="3535210"/>
              <a:ext cx="27690" cy="10630"/>
            </a:xfrm>
            <a:custGeom>
              <a:avLst/>
              <a:gdLst/>
              <a:ahLst/>
              <a:cxnLst/>
              <a:rect l="l" t="t" r="r" b="b"/>
              <a:pathLst>
                <a:path w="870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703" y="333"/>
                  </a:lnTo>
                  <a:cubicBezTo>
                    <a:pt x="786" y="333"/>
                    <a:pt x="870" y="262"/>
                    <a:pt x="870" y="167"/>
                  </a:cubicBezTo>
                  <a:cubicBezTo>
                    <a:pt x="870" y="83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8721;p57">
              <a:extLst>
                <a:ext uri="{FF2B5EF4-FFF2-40B4-BE49-F238E27FC236}">
                  <a16:creationId xmlns:a16="http://schemas.microsoft.com/office/drawing/2014/main" id="{90AACEB7-43EC-A341-A684-FB90A479472A}"/>
                </a:ext>
              </a:extLst>
            </p:cNvPr>
            <p:cNvGrpSpPr/>
            <p:nvPr/>
          </p:nvGrpSpPr>
          <p:grpSpPr>
            <a:xfrm>
              <a:off x="1748582" y="3372635"/>
              <a:ext cx="333520" cy="335780"/>
              <a:chOff x="1748582" y="3372635"/>
              <a:chExt cx="333520" cy="335780"/>
            </a:xfrm>
            <a:grpFill/>
          </p:grpSpPr>
          <p:sp>
            <p:nvSpPr>
              <p:cNvPr id="723" name="Google Shape;8722;p57">
                <a:extLst>
                  <a:ext uri="{FF2B5EF4-FFF2-40B4-BE49-F238E27FC236}">
                    <a16:creationId xmlns:a16="http://schemas.microsoft.com/office/drawing/2014/main" id="{41CAB180-7D40-4B4E-991C-CBB4B597FC62}"/>
                  </a:ext>
                </a:extLst>
              </p:cNvPr>
              <p:cNvSpPr/>
              <p:nvPr/>
            </p:nvSpPr>
            <p:spPr>
              <a:xfrm>
                <a:off x="1748582" y="3372635"/>
                <a:ext cx="308504" cy="335780"/>
              </a:xfrm>
              <a:custGeom>
                <a:avLst/>
                <a:gdLst/>
                <a:ahLst/>
                <a:cxnLst/>
                <a:rect l="l" t="t" r="r" b="b"/>
                <a:pathLst>
                  <a:path w="9693" h="10550" extrusionOk="0">
                    <a:moveTo>
                      <a:pt x="8454" y="4215"/>
                    </a:moveTo>
                    <a:cubicBezTo>
                      <a:pt x="8978" y="4298"/>
                      <a:pt x="9359" y="4739"/>
                      <a:pt x="9359" y="5275"/>
                    </a:cubicBezTo>
                    <a:cubicBezTo>
                      <a:pt x="9359" y="5811"/>
                      <a:pt x="8978" y="6263"/>
                      <a:pt x="8454" y="6334"/>
                    </a:cubicBezTo>
                    <a:lnTo>
                      <a:pt x="8454" y="4215"/>
                    </a:lnTo>
                    <a:close/>
                    <a:moveTo>
                      <a:pt x="1251" y="4036"/>
                    </a:moveTo>
                    <a:lnTo>
                      <a:pt x="1251" y="6525"/>
                    </a:lnTo>
                    <a:lnTo>
                      <a:pt x="894" y="6525"/>
                    </a:lnTo>
                    <a:cubicBezTo>
                      <a:pt x="596" y="6525"/>
                      <a:pt x="358" y="6287"/>
                      <a:pt x="358" y="5989"/>
                    </a:cubicBezTo>
                    <a:lnTo>
                      <a:pt x="358" y="4572"/>
                    </a:lnTo>
                    <a:cubicBezTo>
                      <a:pt x="358" y="4275"/>
                      <a:pt x="596" y="4036"/>
                      <a:pt x="894" y="4036"/>
                    </a:cubicBezTo>
                    <a:close/>
                    <a:moveTo>
                      <a:pt x="2668" y="4025"/>
                    </a:moveTo>
                    <a:lnTo>
                      <a:pt x="2668" y="6525"/>
                    </a:lnTo>
                    <a:lnTo>
                      <a:pt x="1584" y="6525"/>
                    </a:lnTo>
                    <a:lnTo>
                      <a:pt x="1584" y="4025"/>
                    </a:lnTo>
                    <a:close/>
                    <a:moveTo>
                      <a:pt x="2846" y="7727"/>
                    </a:moveTo>
                    <a:lnTo>
                      <a:pt x="2846" y="8466"/>
                    </a:lnTo>
                    <a:lnTo>
                      <a:pt x="2537" y="8466"/>
                    </a:lnTo>
                    <a:lnTo>
                      <a:pt x="2727" y="7727"/>
                    </a:lnTo>
                    <a:close/>
                    <a:moveTo>
                      <a:pt x="2608" y="6834"/>
                    </a:moveTo>
                    <a:lnTo>
                      <a:pt x="2001" y="9156"/>
                    </a:lnTo>
                    <a:lnTo>
                      <a:pt x="1584" y="9156"/>
                    </a:lnTo>
                    <a:lnTo>
                      <a:pt x="1584" y="6834"/>
                    </a:lnTo>
                    <a:close/>
                    <a:moveTo>
                      <a:pt x="8133" y="357"/>
                    </a:moveTo>
                    <a:lnTo>
                      <a:pt x="8133" y="10228"/>
                    </a:lnTo>
                    <a:lnTo>
                      <a:pt x="7394" y="10228"/>
                    </a:lnTo>
                    <a:lnTo>
                      <a:pt x="7394" y="3251"/>
                    </a:lnTo>
                    <a:cubicBezTo>
                      <a:pt x="7394" y="3167"/>
                      <a:pt x="7323" y="3084"/>
                      <a:pt x="7240" y="3084"/>
                    </a:cubicBezTo>
                    <a:cubicBezTo>
                      <a:pt x="7144" y="3084"/>
                      <a:pt x="7073" y="3167"/>
                      <a:pt x="7073" y="3251"/>
                    </a:cubicBezTo>
                    <a:lnTo>
                      <a:pt x="7073" y="9144"/>
                    </a:lnTo>
                    <a:cubicBezTo>
                      <a:pt x="6859" y="8859"/>
                      <a:pt x="6549" y="8466"/>
                      <a:pt x="6132" y="8073"/>
                    </a:cubicBezTo>
                    <a:cubicBezTo>
                      <a:pt x="5668" y="7632"/>
                      <a:pt x="5192" y="7275"/>
                      <a:pt x="4704" y="7013"/>
                    </a:cubicBezTo>
                    <a:cubicBezTo>
                      <a:pt x="4132" y="6715"/>
                      <a:pt x="3561" y="6561"/>
                      <a:pt x="2989" y="6537"/>
                    </a:cubicBezTo>
                    <a:lnTo>
                      <a:pt x="2989" y="4036"/>
                    </a:lnTo>
                    <a:cubicBezTo>
                      <a:pt x="3572" y="4013"/>
                      <a:pt x="4132" y="3846"/>
                      <a:pt x="4704" y="3560"/>
                    </a:cubicBezTo>
                    <a:cubicBezTo>
                      <a:pt x="5192" y="3310"/>
                      <a:pt x="5668" y="2953"/>
                      <a:pt x="6132" y="2501"/>
                    </a:cubicBezTo>
                    <a:cubicBezTo>
                      <a:pt x="6537" y="2108"/>
                      <a:pt x="6847" y="1715"/>
                      <a:pt x="7073" y="1429"/>
                    </a:cubicBezTo>
                    <a:lnTo>
                      <a:pt x="7073" y="2489"/>
                    </a:lnTo>
                    <a:cubicBezTo>
                      <a:pt x="7073" y="2584"/>
                      <a:pt x="7144" y="2655"/>
                      <a:pt x="7240" y="2655"/>
                    </a:cubicBezTo>
                    <a:cubicBezTo>
                      <a:pt x="7323" y="2655"/>
                      <a:pt x="7394" y="2584"/>
                      <a:pt x="7394" y="2489"/>
                    </a:cubicBezTo>
                    <a:lnTo>
                      <a:pt x="7394" y="357"/>
                    </a:lnTo>
                    <a:close/>
                    <a:moveTo>
                      <a:pt x="7228" y="0"/>
                    </a:moveTo>
                    <a:cubicBezTo>
                      <a:pt x="7144" y="0"/>
                      <a:pt x="7073" y="84"/>
                      <a:pt x="7073" y="167"/>
                    </a:cubicBezTo>
                    <a:lnTo>
                      <a:pt x="7073" y="822"/>
                    </a:lnTo>
                    <a:cubicBezTo>
                      <a:pt x="6966" y="988"/>
                      <a:pt x="6549" y="1631"/>
                      <a:pt x="5906" y="2251"/>
                    </a:cubicBezTo>
                    <a:cubicBezTo>
                      <a:pt x="5227" y="2905"/>
                      <a:pt x="4132" y="3703"/>
                      <a:pt x="2822" y="3703"/>
                    </a:cubicBezTo>
                    <a:lnTo>
                      <a:pt x="882" y="3703"/>
                    </a:lnTo>
                    <a:cubicBezTo>
                      <a:pt x="405" y="3703"/>
                      <a:pt x="1" y="4084"/>
                      <a:pt x="1" y="4572"/>
                    </a:cubicBezTo>
                    <a:lnTo>
                      <a:pt x="1" y="5989"/>
                    </a:lnTo>
                    <a:cubicBezTo>
                      <a:pt x="1" y="6465"/>
                      <a:pt x="382" y="6870"/>
                      <a:pt x="882" y="6870"/>
                    </a:cubicBezTo>
                    <a:lnTo>
                      <a:pt x="1239" y="6870"/>
                    </a:lnTo>
                    <a:lnTo>
                      <a:pt x="1239" y="9359"/>
                    </a:lnTo>
                    <a:cubicBezTo>
                      <a:pt x="1239" y="9442"/>
                      <a:pt x="1310" y="9513"/>
                      <a:pt x="1394" y="9513"/>
                    </a:cubicBezTo>
                    <a:lnTo>
                      <a:pt x="2096" y="9513"/>
                    </a:lnTo>
                    <a:cubicBezTo>
                      <a:pt x="2168" y="9513"/>
                      <a:pt x="2227" y="9478"/>
                      <a:pt x="2263" y="9394"/>
                    </a:cubicBezTo>
                    <a:lnTo>
                      <a:pt x="2406" y="8823"/>
                    </a:lnTo>
                    <a:lnTo>
                      <a:pt x="2977" y="8823"/>
                    </a:lnTo>
                    <a:cubicBezTo>
                      <a:pt x="3061" y="8823"/>
                      <a:pt x="3144" y="8739"/>
                      <a:pt x="3144" y="8656"/>
                    </a:cubicBezTo>
                    <a:lnTo>
                      <a:pt x="3144" y="7573"/>
                    </a:lnTo>
                    <a:cubicBezTo>
                      <a:pt x="3144" y="7477"/>
                      <a:pt x="3061" y="7406"/>
                      <a:pt x="2977" y="7406"/>
                    </a:cubicBezTo>
                    <a:lnTo>
                      <a:pt x="2787" y="7406"/>
                    </a:lnTo>
                    <a:lnTo>
                      <a:pt x="2930" y="6858"/>
                    </a:lnTo>
                    <a:cubicBezTo>
                      <a:pt x="4180" y="6894"/>
                      <a:pt x="5227" y="7656"/>
                      <a:pt x="5882" y="8299"/>
                    </a:cubicBezTo>
                    <a:cubicBezTo>
                      <a:pt x="6537" y="8942"/>
                      <a:pt x="6954" y="9573"/>
                      <a:pt x="7037" y="9728"/>
                    </a:cubicBezTo>
                    <a:lnTo>
                      <a:pt x="7037" y="10383"/>
                    </a:lnTo>
                    <a:cubicBezTo>
                      <a:pt x="7037" y="10466"/>
                      <a:pt x="7109" y="10549"/>
                      <a:pt x="7204" y="10549"/>
                    </a:cubicBezTo>
                    <a:lnTo>
                      <a:pt x="8264" y="10549"/>
                    </a:lnTo>
                    <a:cubicBezTo>
                      <a:pt x="8347" y="10549"/>
                      <a:pt x="8430" y="10466"/>
                      <a:pt x="8430" y="10383"/>
                    </a:cubicBezTo>
                    <a:lnTo>
                      <a:pt x="8430" y="6656"/>
                    </a:lnTo>
                    <a:cubicBezTo>
                      <a:pt x="9121" y="6573"/>
                      <a:pt x="9657" y="5989"/>
                      <a:pt x="9657" y="5275"/>
                    </a:cubicBezTo>
                    <a:cubicBezTo>
                      <a:pt x="9692" y="4560"/>
                      <a:pt x="9168" y="3965"/>
                      <a:pt x="8454" y="3894"/>
                    </a:cubicBezTo>
                    <a:lnTo>
                      <a:pt x="8454" y="167"/>
                    </a:lnTo>
                    <a:cubicBezTo>
                      <a:pt x="8454" y="84"/>
                      <a:pt x="8383" y="0"/>
                      <a:pt x="82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8723;p57">
                <a:extLst>
                  <a:ext uri="{FF2B5EF4-FFF2-40B4-BE49-F238E27FC236}">
                    <a16:creationId xmlns:a16="http://schemas.microsoft.com/office/drawing/2014/main" id="{2FD78B42-8BB9-1748-BC23-51924F1FA9D6}"/>
                  </a:ext>
                </a:extLst>
              </p:cNvPr>
              <p:cNvSpPr/>
              <p:nvPr/>
            </p:nvSpPr>
            <p:spPr>
              <a:xfrm>
                <a:off x="2057054" y="3472000"/>
                <a:ext cx="25048" cy="22311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01" extrusionOk="0">
                    <a:moveTo>
                      <a:pt x="600" y="1"/>
                    </a:moveTo>
                    <a:cubicBezTo>
                      <a:pt x="557" y="1"/>
                      <a:pt x="512" y="16"/>
                      <a:pt x="477" y="45"/>
                    </a:cubicBezTo>
                    <a:lnTo>
                      <a:pt x="107" y="414"/>
                    </a:lnTo>
                    <a:cubicBezTo>
                      <a:pt x="0" y="522"/>
                      <a:pt x="72" y="700"/>
                      <a:pt x="227" y="700"/>
                    </a:cubicBezTo>
                    <a:cubicBezTo>
                      <a:pt x="262" y="700"/>
                      <a:pt x="310" y="676"/>
                      <a:pt x="346" y="653"/>
                    </a:cubicBezTo>
                    <a:lnTo>
                      <a:pt x="715" y="283"/>
                    </a:lnTo>
                    <a:cubicBezTo>
                      <a:pt x="786" y="200"/>
                      <a:pt x="786" y="105"/>
                      <a:pt x="715" y="45"/>
                    </a:cubicBezTo>
                    <a:cubicBezTo>
                      <a:pt x="685" y="16"/>
                      <a:pt x="643" y="1"/>
                      <a:pt x="6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8724;p57">
                <a:extLst>
                  <a:ext uri="{FF2B5EF4-FFF2-40B4-BE49-F238E27FC236}">
                    <a16:creationId xmlns:a16="http://schemas.microsoft.com/office/drawing/2014/main" id="{A4F3249B-FE2C-0D41-B4E5-20387D99FEFE}"/>
                  </a:ext>
                </a:extLst>
              </p:cNvPr>
              <p:cNvSpPr/>
              <p:nvPr/>
            </p:nvSpPr>
            <p:spPr>
              <a:xfrm>
                <a:off x="2058550" y="3586834"/>
                <a:ext cx="23552" cy="22629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1" extrusionOk="0">
                    <a:moveTo>
                      <a:pt x="184" y="0"/>
                    </a:moveTo>
                    <a:cubicBezTo>
                      <a:pt x="141" y="0"/>
                      <a:pt x="96" y="15"/>
                      <a:pt x="60" y="45"/>
                    </a:cubicBezTo>
                    <a:cubicBezTo>
                      <a:pt x="1" y="104"/>
                      <a:pt x="1" y="212"/>
                      <a:pt x="60" y="283"/>
                    </a:cubicBezTo>
                    <a:lnTo>
                      <a:pt x="430" y="664"/>
                    </a:lnTo>
                    <a:cubicBezTo>
                      <a:pt x="461" y="696"/>
                      <a:pt x="500" y="711"/>
                      <a:pt x="538" y="711"/>
                    </a:cubicBezTo>
                    <a:cubicBezTo>
                      <a:pt x="586" y="711"/>
                      <a:pt x="634" y="687"/>
                      <a:pt x="668" y="640"/>
                    </a:cubicBezTo>
                    <a:cubicBezTo>
                      <a:pt x="739" y="581"/>
                      <a:pt x="727" y="485"/>
                      <a:pt x="668" y="426"/>
                    </a:cubicBezTo>
                    <a:lnTo>
                      <a:pt x="299" y="45"/>
                    </a:lnTo>
                    <a:cubicBezTo>
                      <a:pt x="269" y="15"/>
                      <a:pt x="227" y="0"/>
                      <a:pt x="1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6" name="Google Shape;8725;p57">
            <a:extLst>
              <a:ext uri="{FF2B5EF4-FFF2-40B4-BE49-F238E27FC236}">
                <a16:creationId xmlns:a16="http://schemas.microsoft.com/office/drawing/2014/main" id="{60978F5A-E29D-704E-8CB2-3A5AF1AC5E0E}"/>
              </a:ext>
            </a:extLst>
          </p:cNvPr>
          <p:cNvGrpSpPr/>
          <p:nvPr/>
        </p:nvGrpSpPr>
        <p:grpSpPr>
          <a:xfrm>
            <a:off x="6187926" y="3840636"/>
            <a:ext cx="365348" cy="364966"/>
            <a:chOff x="2640993" y="3357835"/>
            <a:chExt cx="365348" cy="364966"/>
          </a:xfrm>
          <a:solidFill>
            <a:schemeClr val="accent1"/>
          </a:solidFill>
        </p:grpSpPr>
        <p:sp>
          <p:nvSpPr>
            <p:cNvPr id="727" name="Google Shape;8726;p57">
              <a:extLst>
                <a:ext uri="{FF2B5EF4-FFF2-40B4-BE49-F238E27FC236}">
                  <a16:creationId xmlns:a16="http://schemas.microsoft.com/office/drawing/2014/main" id="{EF6127A3-4DAB-AC4C-B8E1-407BCFFABEBE}"/>
                </a:ext>
              </a:extLst>
            </p:cNvPr>
            <p:cNvSpPr/>
            <p:nvPr/>
          </p:nvSpPr>
          <p:spPr>
            <a:xfrm>
              <a:off x="2640993" y="3455227"/>
              <a:ext cx="365348" cy="267574"/>
            </a:xfrm>
            <a:custGeom>
              <a:avLst/>
              <a:gdLst/>
              <a:ahLst/>
              <a:cxnLst/>
              <a:rect l="l" t="t" r="r" b="b"/>
              <a:pathLst>
                <a:path w="11479" h="8407" extrusionOk="0">
                  <a:moveTo>
                    <a:pt x="5168" y="2311"/>
                  </a:moveTo>
                  <a:lnTo>
                    <a:pt x="5335" y="4859"/>
                  </a:lnTo>
                  <a:lnTo>
                    <a:pt x="4620" y="4859"/>
                  </a:lnTo>
                  <a:lnTo>
                    <a:pt x="4763" y="2311"/>
                  </a:lnTo>
                  <a:close/>
                  <a:moveTo>
                    <a:pt x="6966" y="2311"/>
                  </a:moveTo>
                  <a:lnTo>
                    <a:pt x="7133" y="4859"/>
                  </a:lnTo>
                  <a:lnTo>
                    <a:pt x="6418" y="4859"/>
                  </a:lnTo>
                  <a:lnTo>
                    <a:pt x="6561" y="2311"/>
                  </a:lnTo>
                  <a:close/>
                  <a:moveTo>
                    <a:pt x="8764" y="2311"/>
                  </a:moveTo>
                  <a:lnTo>
                    <a:pt x="8931" y="4859"/>
                  </a:lnTo>
                  <a:lnTo>
                    <a:pt x="8216" y="4859"/>
                  </a:lnTo>
                  <a:lnTo>
                    <a:pt x="8371" y="2311"/>
                  </a:lnTo>
                  <a:close/>
                  <a:moveTo>
                    <a:pt x="2156" y="5894"/>
                  </a:moveTo>
                  <a:lnTo>
                    <a:pt x="2144" y="6287"/>
                  </a:lnTo>
                  <a:lnTo>
                    <a:pt x="1549" y="6287"/>
                  </a:lnTo>
                  <a:cubicBezTo>
                    <a:pt x="1453" y="6287"/>
                    <a:pt x="1382" y="6359"/>
                    <a:pt x="1382" y="6442"/>
                  </a:cubicBezTo>
                  <a:cubicBezTo>
                    <a:pt x="1382" y="6537"/>
                    <a:pt x="1453" y="6609"/>
                    <a:pt x="1549" y="6609"/>
                  </a:cubicBezTo>
                  <a:lnTo>
                    <a:pt x="2132" y="6609"/>
                  </a:lnTo>
                  <a:lnTo>
                    <a:pt x="2096" y="8073"/>
                  </a:lnTo>
                  <a:lnTo>
                    <a:pt x="822" y="8073"/>
                  </a:lnTo>
                  <a:lnTo>
                    <a:pt x="822" y="6609"/>
                  </a:lnTo>
                  <a:lnTo>
                    <a:pt x="834" y="6609"/>
                  </a:lnTo>
                  <a:cubicBezTo>
                    <a:pt x="918" y="6609"/>
                    <a:pt x="1001" y="6537"/>
                    <a:pt x="1001" y="6442"/>
                  </a:cubicBezTo>
                  <a:cubicBezTo>
                    <a:pt x="1001" y="6359"/>
                    <a:pt x="918" y="6287"/>
                    <a:pt x="834" y="6287"/>
                  </a:cubicBezTo>
                  <a:cubicBezTo>
                    <a:pt x="727" y="6287"/>
                    <a:pt x="644" y="6192"/>
                    <a:pt x="644" y="6085"/>
                  </a:cubicBezTo>
                  <a:cubicBezTo>
                    <a:pt x="644" y="5990"/>
                    <a:pt x="727" y="5894"/>
                    <a:pt x="834" y="5894"/>
                  </a:cubicBezTo>
                  <a:close/>
                  <a:moveTo>
                    <a:pt x="3382" y="334"/>
                  </a:moveTo>
                  <a:lnTo>
                    <a:pt x="3489" y="4859"/>
                  </a:lnTo>
                  <a:lnTo>
                    <a:pt x="3192" y="4859"/>
                  </a:lnTo>
                  <a:cubicBezTo>
                    <a:pt x="2894" y="4859"/>
                    <a:pt x="2668" y="5097"/>
                    <a:pt x="2668" y="5371"/>
                  </a:cubicBezTo>
                  <a:cubicBezTo>
                    <a:pt x="2668" y="5537"/>
                    <a:pt x="2739" y="5668"/>
                    <a:pt x="2846" y="5775"/>
                  </a:cubicBezTo>
                  <a:lnTo>
                    <a:pt x="2846" y="8085"/>
                  </a:lnTo>
                  <a:lnTo>
                    <a:pt x="2454" y="8085"/>
                  </a:lnTo>
                  <a:lnTo>
                    <a:pt x="2632" y="334"/>
                  </a:lnTo>
                  <a:close/>
                  <a:moveTo>
                    <a:pt x="10359" y="5180"/>
                  </a:moveTo>
                  <a:cubicBezTo>
                    <a:pt x="10466" y="5180"/>
                    <a:pt x="10550" y="5275"/>
                    <a:pt x="10550" y="5371"/>
                  </a:cubicBezTo>
                  <a:cubicBezTo>
                    <a:pt x="10550" y="5478"/>
                    <a:pt x="10466" y="5573"/>
                    <a:pt x="10359" y="5573"/>
                  </a:cubicBezTo>
                  <a:lnTo>
                    <a:pt x="10002" y="5573"/>
                  </a:lnTo>
                  <a:cubicBezTo>
                    <a:pt x="9919" y="5573"/>
                    <a:pt x="9835" y="5644"/>
                    <a:pt x="9835" y="5728"/>
                  </a:cubicBezTo>
                  <a:cubicBezTo>
                    <a:pt x="9835" y="5823"/>
                    <a:pt x="9919" y="5894"/>
                    <a:pt x="10002" y="5894"/>
                  </a:cubicBezTo>
                  <a:lnTo>
                    <a:pt x="10371" y="5894"/>
                  </a:lnTo>
                  <a:lnTo>
                    <a:pt x="10371" y="8085"/>
                  </a:lnTo>
                  <a:lnTo>
                    <a:pt x="3156" y="8085"/>
                  </a:lnTo>
                  <a:lnTo>
                    <a:pt x="3156" y="5894"/>
                  </a:lnTo>
                  <a:lnTo>
                    <a:pt x="9288" y="5894"/>
                  </a:lnTo>
                  <a:cubicBezTo>
                    <a:pt x="9383" y="5894"/>
                    <a:pt x="9454" y="5823"/>
                    <a:pt x="9454" y="5728"/>
                  </a:cubicBezTo>
                  <a:cubicBezTo>
                    <a:pt x="9454" y="5644"/>
                    <a:pt x="9383" y="5573"/>
                    <a:pt x="9288" y="5573"/>
                  </a:cubicBezTo>
                  <a:lnTo>
                    <a:pt x="3168" y="5573"/>
                  </a:lnTo>
                  <a:cubicBezTo>
                    <a:pt x="3073" y="5573"/>
                    <a:pt x="2977" y="5478"/>
                    <a:pt x="2977" y="5371"/>
                  </a:cubicBezTo>
                  <a:cubicBezTo>
                    <a:pt x="2977" y="5275"/>
                    <a:pt x="3073" y="5180"/>
                    <a:pt x="3168" y="5180"/>
                  </a:cubicBezTo>
                  <a:close/>
                  <a:moveTo>
                    <a:pt x="2489" y="1"/>
                  </a:moveTo>
                  <a:cubicBezTo>
                    <a:pt x="2394" y="1"/>
                    <a:pt x="2323" y="72"/>
                    <a:pt x="2323" y="168"/>
                  </a:cubicBezTo>
                  <a:lnTo>
                    <a:pt x="2203" y="5561"/>
                  </a:lnTo>
                  <a:lnTo>
                    <a:pt x="882" y="5561"/>
                  </a:lnTo>
                  <a:cubicBezTo>
                    <a:pt x="584" y="5561"/>
                    <a:pt x="358" y="5799"/>
                    <a:pt x="358" y="6085"/>
                  </a:cubicBezTo>
                  <a:cubicBezTo>
                    <a:pt x="358" y="6252"/>
                    <a:pt x="429" y="6383"/>
                    <a:pt x="537" y="6490"/>
                  </a:cubicBezTo>
                  <a:lnTo>
                    <a:pt x="537" y="8085"/>
                  </a:lnTo>
                  <a:lnTo>
                    <a:pt x="168" y="8085"/>
                  </a:lnTo>
                  <a:cubicBezTo>
                    <a:pt x="72" y="8085"/>
                    <a:pt x="1" y="8157"/>
                    <a:pt x="1" y="8252"/>
                  </a:cubicBezTo>
                  <a:cubicBezTo>
                    <a:pt x="1" y="8335"/>
                    <a:pt x="72" y="8407"/>
                    <a:pt x="168" y="8407"/>
                  </a:cubicBezTo>
                  <a:lnTo>
                    <a:pt x="11312" y="8407"/>
                  </a:lnTo>
                  <a:cubicBezTo>
                    <a:pt x="11395" y="8407"/>
                    <a:pt x="11478" y="8335"/>
                    <a:pt x="11478" y="8252"/>
                  </a:cubicBezTo>
                  <a:cubicBezTo>
                    <a:pt x="11431" y="8157"/>
                    <a:pt x="11359" y="8085"/>
                    <a:pt x="11264" y="8085"/>
                  </a:cubicBezTo>
                  <a:lnTo>
                    <a:pt x="10716" y="8085"/>
                  </a:lnTo>
                  <a:lnTo>
                    <a:pt x="10716" y="5775"/>
                  </a:lnTo>
                  <a:cubicBezTo>
                    <a:pt x="10824" y="5668"/>
                    <a:pt x="10895" y="5537"/>
                    <a:pt x="10895" y="5371"/>
                  </a:cubicBezTo>
                  <a:cubicBezTo>
                    <a:pt x="10895" y="5073"/>
                    <a:pt x="10657" y="4859"/>
                    <a:pt x="10371" y="4859"/>
                  </a:cubicBezTo>
                  <a:lnTo>
                    <a:pt x="9276" y="4859"/>
                  </a:lnTo>
                  <a:lnTo>
                    <a:pt x="9109" y="2132"/>
                  </a:lnTo>
                  <a:cubicBezTo>
                    <a:pt x="9109" y="2037"/>
                    <a:pt x="9038" y="1965"/>
                    <a:pt x="8942" y="1965"/>
                  </a:cubicBezTo>
                  <a:lnTo>
                    <a:pt x="8228" y="1965"/>
                  </a:lnTo>
                  <a:cubicBezTo>
                    <a:pt x="8145" y="1965"/>
                    <a:pt x="8073" y="2037"/>
                    <a:pt x="8073" y="2132"/>
                  </a:cubicBezTo>
                  <a:lnTo>
                    <a:pt x="7907" y="4859"/>
                  </a:lnTo>
                  <a:lnTo>
                    <a:pt x="7502" y="4859"/>
                  </a:lnTo>
                  <a:lnTo>
                    <a:pt x="7335" y="2132"/>
                  </a:lnTo>
                  <a:cubicBezTo>
                    <a:pt x="7335" y="2037"/>
                    <a:pt x="7264" y="1965"/>
                    <a:pt x="7168" y="1965"/>
                  </a:cubicBezTo>
                  <a:lnTo>
                    <a:pt x="6466" y="1965"/>
                  </a:lnTo>
                  <a:cubicBezTo>
                    <a:pt x="6371" y="1965"/>
                    <a:pt x="6299" y="2037"/>
                    <a:pt x="6299" y="2132"/>
                  </a:cubicBezTo>
                  <a:lnTo>
                    <a:pt x="6133" y="4859"/>
                  </a:lnTo>
                  <a:lnTo>
                    <a:pt x="5728" y="4859"/>
                  </a:lnTo>
                  <a:lnTo>
                    <a:pt x="5561" y="2132"/>
                  </a:lnTo>
                  <a:cubicBezTo>
                    <a:pt x="5561" y="2037"/>
                    <a:pt x="5490" y="1965"/>
                    <a:pt x="5406" y="1965"/>
                  </a:cubicBezTo>
                  <a:lnTo>
                    <a:pt x="4620" y="1965"/>
                  </a:lnTo>
                  <a:cubicBezTo>
                    <a:pt x="4525" y="1965"/>
                    <a:pt x="4454" y="2037"/>
                    <a:pt x="4454" y="2132"/>
                  </a:cubicBezTo>
                  <a:lnTo>
                    <a:pt x="4287" y="4859"/>
                  </a:lnTo>
                  <a:lnTo>
                    <a:pt x="3823" y="4859"/>
                  </a:lnTo>
                  <a:lnTo>
                    <a:pt x="3716" y="168"/>
                  </a:lnTo>
                  <a:cubicBezTo>
                    <a:pt x="3716" y="72"/>
                    <a:pt x="3644" y="1"/>
                    <a:pt x="3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8727;p57">
              <a:extLst>
                <a:ext uri="{FF2B5EF4-FFF2-40B4-BE49-F238E27FC236}">
                  <a16:creationId xmlns:a16="http://schemas.microsoft.com/office/drawing/2014/main" id="{4144953A-D301-8149-8A8E-DCC72262E84B}"/>
                </a:ext>
              </a:extLst>
            </p:cNvPr>
            <p:cNvSpPr/>
            <p:nvPr/>
          </p:nvSpPr>
          <p:spPr>
            <a:xfrm>
              <a:off x="2724763" y="3357835"/>
              <a:ext cx="280050" cy="136476"/>
            </a:xfrm>
            <a:custGeom>
              <a:avLst/>
              <a:gdLst/>
              <a:ahLst/>
              <a:cxnLst/>
              <a:rect l="l" t="t" r="r" b="b"/>
              <a:pathLst>
                <a:path w="8799" h="4288" extrusionOk="0">
                  <a:moveTo>
                    <a:pt x="6656" y="1"/>
                  </a:moveTo>
                  <a:cubicBezTo>
                    <a:pt x="6156" y="1"/>
                    <a:pt x="5656" y="180"/>
                    <a:pt x="5286" y="501"/>
                  </a:cubicBezTo>
                  <a:cubicBezTo>
                    <a:pt x="5001" y="299"/>
                    <a:pt x="4679" y="168"/>
                    <a:pt x="4322" y="168"/>
                  </a:cubicBezTo>
                  <a:cubicBezTo>
                    <a:pt x="3905" y="168"/>
                    <a:pt x="3501" y="334"/>
                    <a:pt x="3191" y="632"/>
                  </a:cubicBezTo>
                  <a:cubicBezTo>
                    <a:pt x="3036" y="561"/>
                    <a:pt x="2858" y="525"/>
                    <a:pt x="2691" y="525"/>
                  </a:cubicBezTo>
                  <a:cubicBezTo>
                    <a:pt x="2191" y="525"/>
                    <a:pt x="1750" y="822"/>
                    <a:pt x="1548" y="1275"/>
                  </a:cubicBezTo>
                  <a:cubicBezTo>
                    <a:pt x="1476" y="1263"/>
                    <a:pt x="1417" y="1239"/>
                    <a:pt x="1346" y="1239"/>
                  </a:cubicBezTo>
                  <a:cubicBezTo>
                    <a:pt x="1000" y="1239"/>
                    <a:pt x="703" y="1465"/>
                    <a:pt x="584" y="1775"/>
                  </a:cubicBezTo>
                  <a:lnTo>
                    <a:pt x="524" y="1775"/>
                  </a:lnTo>
                  <a:cubicBezTo>
                    <a:pt x="226" y="1775"/>
                    <a:pt x="0" y="2013"/>
                    <a:pt x="0" y="2299"/>
                  </a:cubicBezTo>
                  <a:cubicBezTo>
                    <a:pt x="0" y="2394"/>
                    <a:pt x="72" y="2466"/>
                    <a:pt x="167" y="2466"/>
                  </a:cubicBezTo>
                  <a:cubicBezTo>
                    <a:pt x="262" y="2466"/>
                    <a:pt x="333" y="2394"/>
                    <a:pt x="333" y="2299"/>
                  </a:cubicBezTo>
                  <a:cubicBezTo>
                    <a:pt x="333" y="2192"/>
                    <a:pt x="417" y="2108"/>
                    <a:pt x="524" y="2108"/>
                  </a:cubicBezTo>
                  <a:cubicBezTo>
                    <a:pt x="560" y="2108"/>
                    <a:pt x="584" y="2120"/>
                    <a:pt x="631" y="2144"/>
                  </a:cubicBezTo>
                  <a:cubicBezTo>
                    <a:pt x="649" y="2156"/>
                    <a:pt x="679" y="2162"/>
                    <a:pt x="710" y="2162"/>
                  </a:cubicBezTo>
                  <a:cubicBezTo>
                    <a:pt x="741" y="2162"/>
                    <a:pt x="774" y="2156"/>
                    <a:pt x="798" y="2144"/>
                  </a:cubicBezTo>
                  <a:cubicBezTo>
                    <a:pt x="834" y="2108"/>
                    <a:pt x="881" y="2061"/>
                    <a:pt x="881" y="2001"/>
                  </a:cubicBezTo>
                  <a:cubicBezTo>
                    <a:pt x="893" y="1763"/>
                    <a:pt x="1095" y="1573"/>
                    <a:pt x="1346" y="1573"/>
                  </a:cubicBezTo>
                  <a:cubicBezTo>
                    <a:pt x="1417" y="1573"/>
                    <a:pt x="1488" y="1584"/>
                    <a:pt x="1572" y="1632"/>
                  </a:cubicBezTo>
                  <a:cubicBezTo>
                    <a:pt x="1591" y="1652"/>
                    <a:pt x="1618" y="1661"/>
                    <a:pt x="1646" y="1661"/>
                  </a:cubicBezTo>
                  <a:cubicBezTo>
                    <a:pt x="1669" y="1661"/>
                    <a:pt x="1693" y="1655"/>
                    <a:pt x="1715" y="1644"/>
                  </a:cubicBezTo>
                  <a:cubicBezTo>
                    <a:pt x="1762" y="1632"/>
                    <a:pt x="1810" y="1584"/>
                    <a:pt x="1822" y="1525"/>
                  </a:cubicBezTo>
                  <a:cubicBezTo>
                    <a:pt x="1929" y="1132"/>
                    <a:pt x="2286" y="858"/>
                    <a:pt x="2703" y="858"/>
                  </a:cubicBezTo>
                  <a:cubicBezTo>
                    <a:pt x="2846" y="858"/>
                    <a:pt x="3012" y="906"/>
                    <a:pt x="3143" y="977"/>
                  </a:cubicBezTo>
                  <a:cubicBezTo>
                    <a:pt x="3173" y="997"/>
                    <a:pt x="3207" y="1007"/>
                    <a:pt x="3240" y="1007"/>
                  </a:cubicBezTo>
                  <a:cubicBezTo>
                    <a:pt x="3286" y="1007"/>
                    <a:pt x="3330" y="988"/>
                    <a:pt x="3358" y="953"/>
                  </a:cubicBezTo>
                  <a:cubicBezTo>
                    <a:pt x="3596" y="668"/>
                    <a:pt x="3953" y="501"/>
                    <a:pt x="4322" y="501"/>
                  </a:cubicBezTo>
                  <a:cubicBezTo>
                    <a:pt x="4632" y="501"/>
                    <a:pt x="4941" y="620"/>
                    <a:pt x="5167" y="834"/>
                  </a:cubicBezTo>
                  <a:cubicBezTo>
                    <a:pt x="5197" y="864"/>
                    <a:pt x="5239" y="879"/>
                    <a:pt x="5281" y="879"/>
                  </a:cubicBezTo>
                  <a:cubicBezTo>
                    <a:pt x="5322" y="879"/>
                    <a:pt x="5364" y="864"/>
                    <a:pt x="5394" y="834"/>
                  </a:cubicBezTo>
                  <a:cubicBezTo>
                    <a:pt x="5739" y="501"/>
                    <a:pt x="6179" y="322"/>
                    <a:pt x="6644" y="322"/>
                  </a:cubicBezTo>
                  <a:cubicBezTo>
                    <a:pt x="7644" y="322"/>
                    <a:pt x="8454" y="1144"/>
                    <a:pt x="8454" y="2144"/>
                  </a:cubicBezTo>
                  <a:cubicBezTo>
                    <a:pt x="8454" y="3132"/>
                    <a:pt x="7644" y="3954"/>
                    <a:pt x="6644" y="3954"/>
                  </a:cubicBezTo>
                  <a:cubicBezTo>
                    <a:pt x="5977" y="3954"/>
                    <a:pt x="5382" y="3597"/>
                    <a:pt x="5048" y="3013"/>
                  </a:cubicBezTo>
                  <a:cubicBezTo>
                    <a:pt x="5013" y="2960"/>
                    <a:pt x="4957" y="2933"/>
                    <a:pt x="4891" y="2933"/>
                  </a:cubicBezTo>
                  <a:cubicBezTo>
                    <a:pt x="4869" y="2933"/>
                    <a:pt x="4846" y="2936"/>
                    <a:pt x="4822" y="2942"/>
                  </a:cubicBezTo>
                  <a:cubicBezTo>
                    <a:pt x="4667" y="3013"/>
                    <a:pt x="4489" y="3061"/>
                    <a:pt x="4286" y="3061"/>
                  </a:cubicBezTo>
                  <a:cubicBezTo>
                    <a:pt x="3917" y="3061"/>
                    <a:pt x="3572" y="2894"/>
                    <a:pt x="3322" y="2620"/>
                  </a:cubicBezTo>
                  <a:cubicBezTo>
                    <a:pt x="3284" y="2583"/>
                    <a:pt x="3242" y="2559"/>
                    <a:pt x="3198" y="2559"/>
                  </a:cubicBezTo>
                  <a:cubicBezTo>
                    <a:pt x="3172" y="2559"/>
                    <a:pt x="3146" y="2567"/>
                    <a:pt x="3120" y="2585"/>
                  </a:cubicBezTo>
                  <a:cubicBezTo>
                    <a:pt x="2977" y="2656"/>
                    <a:pt x="2822" y="2704"/>
                    <a:pt x="2667" y="2704"/>
                  </a:cubicBezTo>
                  <a:cubicBezTo>
                    <a:pt x="2381" y="2704"/>
                    <a:pt x="2119" y="2573"/>
                    <a:pt x="1953" y="2346"/>
                  </a:cubicBezTo>
                  <a:cubicBezTo>
                    <a:pt x="1929" y="2299"/>
                    <a:pt x="1881" y="2287"/>
                    <a:pt x="1822" y="2287"/>
                  </a:cubicBezTo>
                  <a:cubicBezTo>
                    <a:pt x="1774" y="2287"/>
                    <a:pt x="1715" y="2323"/>
                    <a:pt x="1691" y="2346"/>
                  </a:cubicBezTo>
                  <a:cubicBezTo>
                    <a:pt x="1596" y="2466"/>
                    <a:pt x="1465" y="2525"/>
                    <a:pt x="1334" y="2525"/>
                  </a:cubicBezTo>
                  <a:cubicBezTo>
                    <a:pt x="1238" y="2525"/>
                    <a:pt x="1167" y="2596"/>
                    <a:pt x="1167" y="2692"/>
                  </a:cubicBezTo>
                  <a:cubicBezTo>
                    <a:pt x="1167" y="2775"/>
                    <a:pt x="1238" y="2858"/>
                    <a:pt x="1334" y="2858"/>
                  </a:cubicBezTo>
                  <a:cubicBezTo>
                    <a:pt x="1512" y="2858"/>
                    <a:pt x="1667" y="2799"/>
                    <a:pt x="1822" y="2692"/>
                  </a:cubicBezTo>
                  <a:cubicBezTo>
                    <a:pt x="2060" y="2918"/>
                    <a:pt x="2358" y="3037"/>
                    <a:pt x="2679" y="3037"/>
                  </a:cubicBezTo>
                  <a:cubicBezTo>
                    <a:pt x="2846" y="3037"/>
                    <a:pt x="3024" y="3001"/>
                    <a:pt x="3179" y="2930"/>
                  </a:cubicBezTo>
                  <a:cubicBezTo>
                    <a:pt x="3477" y="3228"/>
                    <a:pt x="3870" y="3394"/>
                    <a:pt x="4310" y="3394"/>
                  </a:cubicBezTo>
                  <a:cubicBezTo>
                    <a:pt x="4489" y="3394"/>
                    <a:pt x="4667" y="3358"/>
                    <a:pt x="4846" y="3299"/>
                  </a:cubicBezTo>
                  <a:cubicBezTo>
                    <a:pt x="5227" y="3906"/>
                    <a:pt x="5918" y="4287"/>
                    <a:pt x="6644" y="4287"/>
                  </a:cubicBezTo>
                  <a:cubicBezTo>
                    <a:pt x="7834" y="4287"/>
                    <a:pt x="8787" y="3311"/>
                    <a:pt x="8787" y="2144"/>
                  </a:cubicBezTo>
                  <a:cubicBezTo>
                    <a:pt x="8799" y="965"/>
                    <a:pt x="7834" y="1"/>
                    <a:pt x="6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8728;p57">
              <a:extLst>
                <a:ext uri="{FF2B5EF4-FFF2-40B4-BE49-F238E27FC236}">
                  <a16:creationId xmlns:a16="http://schemas.microsoft.com/office/drawing/2014/main" id="{E7D594AF-74C6-7749-B50B-11064CCCC20C}"/>
                </a:ext>
              </a:extLst>
            </p:cNvPr>
            <p:cNvSpPr/>
            <p:nvPr/>
          </p:nvSpPr>
          <p:spPr>
            <a:xfrm>
              <a:off x="2771359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8729;p57">
              <a:extLst>
                <a:ext uri="{FF2B5EF4-FFF2-40B4-BE49-F238E27FC236}">
                  <a16:creationId xmlns:a16="http://schemas.microsoft.com/office/drawing/2014/main" id="{4714BB1B-0414-F342-9FE0-77B670D93F2D}"/>
                </a:ext>
              </a:extLst>
            </p:cNvPr>
            <p:cNvSpPr/>
            <p:nvPr/>
          </p:nvSpPr>
          <p:spPr>
            <a:xfrm>
              <a:off x="2794084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8730;p57">
              <a:extLst>
                <a:ext uri="{FF2B5EF4-FFF2-40B4-BE49-F238E27FC236}">
                  <a16:creationId xmlns:a16="http://schemas.microsoft.com/office/drawing/2014/main" id="{97C86804-1653-6D4A-B743-9A59B49CAD2D}"/>
                </a:ext>
              </a:extLst>
            </p:cNvPr>
            <p:cNvSpPr/>
            <p:nvPr/>
          </p:nvSpPr>
          <p:spPr>
            <a:xfrm>
              <a:off x="2816840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8731;p57">
              <a:extLst>
                <a:ext uri="{FF2B5EF4-FFF2-40B4-BE49-F238E27FC236}">
                  <a16:creationId xmlns:a16="http://schemas.microsoft.com/office/drawing/2014/main" id="{0C433B43-6F0F-0A4F-A6A0-09E7F8113A12}"/>
                </a:ext>
              </a:extLst>
            </p:cNvPr>
            <p:cNvSpPr/>
            <p:nvPr/>
          </p:nvSpPr>
          <p:spPr>
            <a:xfrm>
              <a:off x="2839947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8732;p57">
              <a:extLst>
                <a:ext uri="{FF2B5EF4-FFF2-40B4-BE49-F238E27FC236}">
                  <a16:creationId xmlns:a16="http://schemas.microsoft.com/office/drawing/2014/main" id="{6ABD9B37-D2F5-A643-B7F3-588BF2183C54}"/>
                </a:ext>
              </a:extLst>
            </p:cNvPr>
            <p:cNvSpPr/>
            <p:nvPr/>
          </p:nvSpPr>
          <p:spPr>
            <a:xfrm>
              <a:off x="2862672" y="3655327"/>
              <a:ext cx="10662" cy="21611"/>
            </a:xfrm>
            <a:custGeom>
              <a:avLst/>
              <a:gdLst/>
              <a:ahLst/>
              <a:cxnLst/>
              <a:rect l="l" t="t" r="r" b="b"/>
              <a:pathLst>
                <a:path w="335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8733;p57">
              <a:extLst>
                <a:ext uri="{FF2B5EF4-FFF2-40B4-BE49-F238E27FC236}">
                  <a16:creationId xmlns:a16="http://schemas.microsoft.com/office/drawing/2014/main" id="{5F84A56D-D807-8240-A524-4F82A722F35B}"/>
                </a:ext>
              </a:extLst>
            </p:cNvPr>
            <p:cNvSpPr/>
            <p:nvPr/>
          </p:nvSpPr>
          <p:spPr>
            <a:xfrm>
              <a:off x="2885429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8734;p57">
              <a:extLst>
                <a:ext uri="{FF2B5EF4-FFF2-40B4-BE49-F238E27FC236}">
                  <a16:creationId xmlns:a16="http://schemas.microsoft.com/office/drawing/2014/main" id="{5B67A9B3-6C90-3F43-8FB6-1198213F15FE}"/>
                </a:ext>
              </a:extLst>
            </p:cNvPr>
            <p:cNvSpPr/>
            <p:nvPr/>
          </p:nvSpPr>
          <p:spPr>
            <a:xfrm>
              <a:off x="2908535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84" y="679"/>
                    <a:pt x="167" y="679"/>
                  </a:cubicBezTo>
                  <a:cubicBezTo>
                    <a:pt x="263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8735;p57">
              <a:extLst>
                <a:ext uri="{FF2B5EF4-FFF2-40B4-BE49-F238E27FC236}">
                  <a16:creationId xmlns:a16="http://schemas.microsoft.com/office/drawing/2014/main" id="{8FEE9264-39E7-0245-BB0E-D805DDB80EB1}"/>
                </a:ext>
              </a:extLst>
            </p:cNvPr>
            <p:cNvSpPr/>
            <p:nvPr/>
          </p:nvSpPr>
          <p:spPr>
            <a:xfrm>
              <a:off x="2931292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62" y="679"/>
                    <a:pt x="333" y="608"/>
                    <a:pt x="333" y="512"/>
                  </a:cubicBezTo>
                  <a:lnTo>
                    <a:pt x="333" y="179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8736;p57">
            <a:extLst>
              <a:ext uri="{FF2B5EF4-FFF2-40B4-BE49-F238E27FC236}">
                <a16:creationId xmlns:a16="http://schemas.microsoft.com/office/drawing/2014/main" id="{263C8421-910E-4243-863F-E12227AB2C30}"/>
              </a:ext>
            </a:extLst>
          </p:cNvPr>
          <p:cNvGrpSpPr/>
          <p:nvPr/>
        </p:nvGrpSpPr>
        <p:grpSpPr>
          <a:xfrm>
            <a:off x="8133444" y="3848681"/>
            <a:ext cx="350548" cy="350198"/>
            <a:chOff x="4886264" y="3366174"/>
            <a:chExt cx="350548" cy="350198"/>
          </a:xfrm>
          <a:solidFill>
            <a:schemeClr val="accent1"/>
          </a:solidFill>
        </p:grpSpPr>
        <p:sp>
          <p:nvSpPr>
            <p:cNvPr id="738" name="Google Shape;8737;p57">
              <a:extLst>
                <a:ext uri="{FF2B5EF4-FFF2-40B4-BE49-F238E27FC236}">
                  <a16:creationId xmlns:a16="http://schemas.microsoft.com/office/drawing/2014/main" id="{90621CC5-9232-0840-95F9-7A88197D4628}"/>
                </a:ext>
              </a:extLst>
            </p:cNvPr>
            <p:cNvSpPr/>
            <p:nvPr/>
          </p:nvSpPr>
          <p:spPr>
            <a:xfrm>
              <a:off x="4946132" y="3426614"/>
              <a:ext cx="230431" cy="289758"/>
            </a:xfrm>
            <a:custGeom>
              <a:avLst/>
              <a:gdLst/>
              <a:ahLst/>
              <a:cxnLst/>
              <a:rect l="l" t="t" r="r" b="b"/>
              <a:pathLst>
                <a:path w="7240" h="9104" extrusionOk="0">
                  <a:moveTo>
                    <a:pt x="3811" y="3793"/>
                  </a:moveTo>
                  <a:cubicBezTo>
                    <a:pt x="4001" y="3793"/>
                    <a:pt x="4168" y="3948"/>
                    <a:pt x="4168" y="4150"/>
                  </a:cubicBezTo>
                  <a:lnTo>
                    <a:pt x="4168" y="4484"/>
                  </a:lnTo>
                  <a:cubicBezTo>
                    <a:pt x="4156" y="4769"/>
                    <a:pt x="3930" y="5007"/>
                    <a:pt x="3632" y="5007"/>
                  </a:cubicBezTo>
                  <a:cubicBezTo>
                    <a:pt x="3334" y="5007"/>
                    <a:pt x="3108" y="4769"/>
                    <a:pt x="3108" y="4484"/>
                  </a:cubicBezTo>
                  <a:lnTo>
                    <a:pt x="3108" y="4150"/>
                  </a:lnTo>
                  <a:cubicBezTo>
                    <a:pt x="3108" y="3948"/>
                    <a:pt x="3263" y="3793"/>
                    <a:pt x="3465" y="3793"/>
                  </a:cubicBezTo>
                  <a:close/>
                  <a:moveTo>
                    <a:pt x="3787" y="5341"/>
                  </a:moveTo>
                  <a:lnTo>
                    <a:pt x="3787" y="5412"/>
                  </a:lnTo>
                  <a:cubicBezTo>
                    <a:pt x="3811" y="5472"/>
                    <a:pt x="3822" y="5531"/>
                    <a:pt x="3846" y="5579"/>
                  </a:cubicBezTo>
                  <a:lnTo>
                    <a:pt x="3632" y="5793"/>
                  </a:lnTo>
                  <a:lnTo>
                    <a:pt x="3596" y="5793"/>
                  </a:lnTo>
                  <a:lnTo>
                    <a:pt x="3370" y="5579"/>
                  </a:lnTo>
                  <a:cubicBezTo>
                    <a:pt x="3406" y="5531"/>
                    <a:pt x="3418" y="5472"/>
                    <a:pt x="3418" y="5412"/>
                  </a:cubicBezTo>
                  <a:lnTo>
                    <a:pt x="3418" y="5341"/>
                  </a:lnTo>
                  <a:close/>
                  <a:moveTo>
                    <a:pt x="3630" y="314"/>
                  </a:moveTo>
                  <a:cubicBezTo>
                    <a:pt x="4485" y="314"/>
                    <a:pt x="5309" y="622"/>
                    <a:pt x="5930" y="1209"/>
                  </a:cubicBezTo>
                  <a:cubicBezTo>
                    <a:pt x="6585" y="1840"/>
                    <a:pt x="6954" y="2686"/>
                    <a:pt x="6954" y="3591"/>
                  </a:cubicBezTo>
                  <a:cubicBezTo>
                    <a:pt x="6918" y="4293"/>
                    <a:pt x="6704" y="4936"/>
                    <a:pt x="6323" y="5484"/>
                  </a:cubicBezTo>
                  <a:cubicBezTo>
                    <a:pt x="5942" y="6020"/>
                    <a:pt x="5430" y="6436"/>
                    <a:pt x="4823" y="6674"/>
                  </a:cubicBezTo>
                  <a:cubicBezTo>
                    <a:pt x="4620" y="6746"/>
                    <a:pt x="4501" y="6948"/>
                    <a:pt x="4501" y="7151"/>
                  </a:cubicBezTo>
                  <a:lnTo>
                    <a:pt x="4501" y="7603"/>
                  </a:lnTo>
                  <a:cubicBezTo>
                    <a:pt x="4501" y="7674"/>
                    <a:pt x="4489" y="7734"/>
                    <a:pt x="4442" y="7794"/>
                  </a:cubicBezTo>
                  <a:lnTo>
                    <a:pt x="4287" y="8044"/>
                  </a:lnTo>
                  <a:cubicBezTo>
                    <a:pt x="4263" y="8055"/>
                    <a:pt x="4251" y="8091"/>
                    <a:pt x="4251" y="8103"/>
                  </a:cubicBezTo>
                  <a:lnTo>
                    <a:pt x="3037" y="8103"/>
                  </a:lnTo>
                  <a:cubicBezTo>
                    <a:pt x="3013" y="8091"/>
                    <a:pt x="3013" y="8055"/>
                    <a:pt x="3001" y="8044"/>
                  </a:cubicBezTo>
                  <a:lnTo>
                    <a:pt x="2834" y="7794"/>
                  </a:lnTo>
                  <a:cubicBezTo>
                    <a:pt x="2799" y="7734"/>
                    <a:pt x="2775" y="7663"/>
                    <a:pt x="2775" y="7603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8" y="5769"/>
                  </a:lnTo>
                  <a:lnTo>
                    <a:pt x="3418" y="6020"/>
                  </a:lnTo>
                  <a:cubicBezTo>
                    <a:pt x="3477" y="6079"/>
                    <a:pt x="3572" y="6127"/>
                    <a:pt x="3656" y="6127"/>
                  </a:cubicBezTo>
                  <a:cubicBezTo>
                    <a:pt x="3751" y="6127"/>
                    <a:pt x="3834" y="6091"/>
                    <a:pt x="3894" y="6020"/>
                  </a:cubicBezTo>
                  <a:lnTo>
                    <a:pt x="4144" y="5769"/>
                  </a:lnTo>
                  <a:lnTo>
                    <a:pt x="4430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4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51" y="5698"/>
                    <a:pt x="4573" y="5615"/>
                  </a:cubicBezTo>
                  <a:lnTo>
                    <a:pt x="4180" y="5412"/>
                  </a:lnTo>
                  <a:lnTo>
                    <a:pt x="4180" y="5400"/>
                  </a:lnTo>
                  <a:lnTo>
                    <a:pt x="4180" y="5162"/>
                  </a:lnTo>
                  <a:cubicBezTo>
                    <a:pt x="4382" y="5007"/>
                    <a:pt x="4513" y="4757"/>
                    <a:pt x="4513" y="4472"/>
                  </a:cubicBezTo>
                  <a:lnTo>
                    <a:pt x="4513" y="4126"/>
                  </a:lnTo>
                  <a:cubicBezTo>
                    <a:pt x="4513" y="3757"/>
                    <a:pt x="4215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26"/>
                  </a:cubicBezTo>
                  <a:lnTo>
                    <a:pt x="2810" y="4472"/>
                  </a:lnTo>
                  <a:cubicBezTo>
                    <a:pt x="2810" y="4757"/>
                    <a:pt x="2941" y="5007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15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48"/>
                    <a:pt x="1382" y="6055"/>
                    <a:pt x="1001" y="5543"/>
                  </a:cubicBezTo>
                  <a:cubicBezTo>
                    <a:pt x="572" y="4960"/>
                    <a:pt x="370" y="4269"/>
                    <a:pt x="382" y="3531"/>
                  </a:cubicBezTo>
                  <a:cubicBezTo>
                    <a:pt x="393" y="2721"/>
                    <a:pt x="727" y="1924"/>
                    <a:pt x="1322" y="1317"/>
                  </a:cubicBezTo>
                  <a:cubicBezTo>
                    <a:pt x="1894" y="709"/>
                    <a:pt x="2668" y="364"/>
                    <a:pt x="3489" y="316"/>
                  </a:cubicBezTo>
                  <a:cubicBezTo>
                    <a:pt x="3536" y="315"/>
                    <a:pt x="3583" y="314"/>
                    <a:pt x="3630" y="314"/>
                  </a:cubicBezTo>
                  <a:close/>
                  <a:moveTo>
                    <a:pt x="4156" y="8436"/>
                  </a:moveTo>
                  <a:lnTo>
                    <a:pt x="4156" y="8794"/>
                  </a:lnTo>
                  <a:lnTo>
                    <a:pt x="3120" y="8806"/>
                  </a:lnTo>
                  <a:cubicBezTo>
                    <a:pt x="3120" y="8806"/>
                    <a:pt x="3108" y="8806"/>
                    <a:pt x="3108" y="8794"/>
                  </a:cubicBezTo>
                  <a:lnTo>
                    <a:pt x="3108" y="8436"/>
                  </a:lnTo>
                  <a:close/>
                  <a:moveTo>
                    <a:pt x="3645" y="0"/>
                  </a:moveTo>
                  <a:cubicBezTo>
                    <a:pt x="3573" y="0"/>
                    <a:pt x="3501" y="3"/>
                    <a:pt x="3430" y="7"/>
                  </a:cubicBezTo>
                  <a:cubicBezTo>
                    <a:pt x="2525" y="54"/>
                    <a:pt x="1679" y="435"/>
                    <a:pt x="1036" y="1114"/>
                  </a:cubicBezTo>
                  <a:cubicBezTo>
                    <a:pt x="393" y="1769"/>
                    <a:pt x="36" y="2626"/>
                    <a:pt x="12" y="3531"/>
                  </a:cubicBezTo>
                  <a:cubicBezTo>
                    <a:pt x="1" y="4341"/>
                    <a:pt x="239" y="5103"/>
                    <a:pt x="715" y="5734"/>
                  </a:cubicBezTo>
                  <a:cubicBezTo>
                    <a:pt x="1144" y="6317"/>
                    <a:pt x="1751" y="6782"/>
                    <a:pt x="2441" y="7020"/>
                  </a:cubicBezTo>
                  <a:lnTo>
                    <a:pt x="2441" y="7591"/>
                  </a:lnTo>
                  <a:cubicBezTo>
                    <a:pt x="2441" y="7734"/>
                    <a:pt x="2477" y="7865"/>
                    <a:pt x="2560" y="7972"/>
                  </a:cubicBezTo>
                  <a:lnTo>
                    <a:pt x="2715" y="8222"/>
                  </a:lnTo>
                  <a:cubicBezTo>
                    <a:pt x="2763" y="8282"/>
                    <a:pt x="2775" y="8353"/>
                    <a:pt x="2775" y="8413"/>
                  </a:cubicBezTo>
                  <a:lnTo>
                    <a:pt x="2775" y="8770"/>
                  </a:lnTo>
                  <a:cubicBezTo>
                    <a:pt x="2775" y="8948"/>
                    <a:pt x="2929" y="9103"/>
                    <a:pt x="3108" y="9103"/>
                  </a:cubicBezTo>
                  <a:lnTo>
                    <a:pt x="4144" y="9103"/>
                  </a:lnTo>
                  <a:cubicBezTo>
                    <a:pt x="4323" y="9103"/>
                    <a:pt x="4477" y="8948"/>
                    <a:pt x="4477" y="8770"/>
                  </a:cubicBezTo>
                  <a:lnTo>
                    <a:pt x="4477" y="8413"/>
                  </a:lnTo>
                  <a:cubicBezTo>
                    <a:pt x="4477" y="8341"/>
                    <a:pt x="4489" y="8282"/>
                    <a:pt x="4537" y="8222"/>
                  </a:cubicBezTo>
                  <a:lnTo>
                    <a:pt x="4704" y="7972"/>
                  </a:lnTo>
                  <a:cubicBezTo>
                    <a:pt x="4775" y="7853"/>
                    <a:pt x="4823" y="7734"/>
                    <a:pt x="4823" y="7591"/>
                  </a:cubicBezTo>
                  <a:lnTo>
                    <a:pt x="4823" y="7151"/>
                  </a:lnTo>
                  <a:cubicBezTo>
                    <a:pt x="4823" y="7079"/>
                    <a:pt x="4858" y="6996"/>
                    <a:pt x="4942" y="6984"/>
                  </a:cubicBezTo>
                  <a:cubicBezTo>
                    <a:pt x="5608" y="6722"/>
                    <a:pt x="6168" y="6270"/>
                    <a:pt x="6585" y="5674"/>
                  </a:cubicBezTo>
                  <a:cubicBezTo>
                    <a:pt x="7001" y="5067"/>
                    <a:pt x="7228" y="4353"/>
                    <a:pt x="7228" y="3626"/>
                  </a:cubicBezTo>
                  <a:cubicBezTo>
                    <a:pt x="7240" y="2614"/>
                    <a:pt x="6835" y="1686"/>
                    <a:pt x="6108" y="995"/>
                  </a:cubicBezTo>
                  <a:cubicBezTo>
                    <a:pt x="5434" y="354"/>
                    <a:pt x="4566" y="0"/>
                    <a:pt x="3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8738;p57">
              <a:extLst>
                <a:ext uri="{FF2B5EF4-FFF2-40B4-BE49-F238E27FC236}">
                  <a16:creationId xmlns:a16="http://schemas.microsoft.com/office/drawing/2014/main" id="{2F7F446D-A9C0-1049-A4CE-0174E7DB279C}"/>
                </a:ext>
              </a:extLst>
            </p:cNvPr>
            <p:cNvSpPr/>
            <p:nvPr/>
          </p:nvSpPr>
          <p:spPr>
            <a:xfrm>
              <a:off x="488626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60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8739;p57">
              <a:extLst>
                <a:ext uri="{FF2B5EF4-FFF2-40B4-BE49-F238E27FC236}">
                  <a16:creationId xmlns:a16="http://schemas.microsoft.com/office/drawing/2014/main" id="{219396EC-4067-AE46-B87B-3757676A12D7}"/>
                </a:ext>
              </a:extLst>
            </p:cNvPr>
            <p:cNvSpPr/>
            <p:nvPr/>
          </p:nvSpPr>
          <p:spPr>
            <a:xfrm>
              <a:off x="518789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60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8740;p57">
              <a:extLst>
                <a:ext uri="{FF2B5EF4-FFF2-40B4-BE49-F238E27FC236}">
                  <a16:creationId xmlns:a16="http://schemas.microsoft.com/office/drawing/2014/main" id="{F7FC5A68-AC28-9A4A-A3B2-397B1D50A0B3}"/>
                </a:ext>
              </a:extLst>
            </p:cNvPr>
            <p:cNvSpPr/>
            <p:nvPr/>
          </p:nvSpPr>
          <p:spPr>
            <a:xfrm>
              <a:off x="5056414" y="3366174"/>
              <a:ext cx="10248" cy="48919"/>
            </a:xfrm>
            <a:custGeom>
              <a:avLst/>
              <a:gdLst/>
              <a:ahLst/>
              <a:cxnLst/>
              <a:rect l="l" t="t" r="r" b="b"/>
              <a:pathLst>
                <a:path w="322" h="1537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370"/>
                  </a:lnTo>
                  <a:cubicBezTo>
                    <a:pt x="0" y="1465"/>
                    <a:pt x="72" y="1537"/>
                    <a:pt x="167" y="1537"/>
                  </a:cubicBezTo>
                  <a:cubicBezTo>
                    <a:pt x="250" y="1537"/>
                    <a:pt x="322" y="1465"/>
                    <a:pt x="322" y="1370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8741;p57">
              <a:extLst>
                <a:ext uri="{FF2B5EF4-FFF2-40B4-BE49-F238E27FC236}">
                  <a16:creationId xmlns:a16="http://schemas.microsoft.com/office/drawing/2014/main" id="{722169CB-67E8-1047-AD80-C48E0F699612}"/>
                </a:ext>
              </a:extLst>
            </p:cNvPr>
            <p:cNvSpPr/>
            <p:nvPr/>
          </p:nvSpPr>
          <p:spPr>
            <a:xfrm>
              <a:off x="4978723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2"/>
                    <a:pt x="24" y="859"/>
                    <a:pt x="108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9" y="918"/>
                    <a:pt x="286" y="883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703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8742;p57">
              <a:extLst>
                <a:ext uri="{FF2B5EF4-FFF2-40B4-BE49-F238E27FC236}">
                  <a16:creationId xmlns:a16="http://schemas.microsoft.com/office/drawing/2014/main" id="{F2F31DE6-D490-F841-81D7-DDFB90274231}"/>
                </a:ext>
              </a:extLst>
            </p:cNvPr>
            <p:cNvSpPr/>
            <p:nvPr/>
          </p:nvSpPr>
          <p:spPr>
            <a:xfrm>
              <a:off x="5121597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537" y="1"/>
                  </a:moveTo>
                  <a:cubicBezTo>
                    <a:pt x="476" y="1"/>
                    <a:pt x="418" y="33"/>
                    <a:pt x="393" y="82"/>
                  </a:cubicBezTo>
                  <a:lnTo>
                    <a:pt x="48" y="677"/>
                  </a:lnTo>
                  <a:cubicBezTo>
                    <a:pt x="0" y="749"/>
                    <a:pt x="36" y="856"/>
                    <a:pt x="107" y="904"/>
                  </a:cubicBezTo>
                  <a:cubicBezTo>
                    <a:pt x="143" y="915"/>
                    <a:pt x="167" y="915"/>
                    <a:pt x="179" y="915"/>
                  </a:cubicBezTo>
                  <a:cubicBezTo>
                    <a:pt x="238" y="915"/>
                    <a:pt x="286" y="880"/>
                    <a:pt x="322" y="844"/>
                  </a:cubicBezTo>
                  <a:lnTo>
                    <a:pt x="655" y="249"/>
                  </a:lnTo>
                  <a:cubicBezTo>
                    <a:pt x="715" y="165"/>
                    <a:pt x="691" y="70"/>
                    <a:pt x="619" y="22"/>
                  </a:cubicBezTo>
                  <a:cubicBezTo>
                    <a:pt x="593" y="8"/>
                    <a:pt x="565" y="1"/>
                    <a:pt x="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8743;p57">
              <a:extLst>
                <a:ext uri="{FF2B5EF4-FFF2-40B4-BE49-F238E27FC236}">
                  <a16:creationId xmlns:a16="http://schemas.microsoft.com/office/drawing/2014/main" id="{DF416033-8D4D-694B-B7BA-1D3936B95E32}"/>
                </a:ext>
              </a:extLst>
            </p:cNvPr>
            <p:cNvSpPr/>
            <p:nvPr/>
          </p:nvSpPr>
          <p:spPr>
            <a:xfrm>
              <a:off x="4922643" y="3459842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1"/>
                    <a:pt x="108" y="308"/>
                  </a:cubicBezTo>
                  <a:lnTo>
                    <a:pt x="703" y="642"/>
                  </a:lnTo>
                  <a:cubicBezTo>
                    <a:pt x="739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82"/>
                  </a:cubicBezTo>
                  <a:cubicBezTo>
                    <a:pt x="977" y="511"/>
                    <a:pt x="941" y="404"/>
                    <a:pt x="870" y="368"/>
                  </a:cubicBezTo>
                  <a:lnTo>
                    <a:pt x="274" y="23"/>
                  </a:lnTo>
                  <a:cubicBezTo>
                    <a:pt x="252" y="8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8744;p57">
              <a:extLst>
                <a:ext uri="{FF2B5EF4-FFF2-40B4-BE49-F238E27FC236}">
                  <a16:creationId xmlns:a16="http://schemas.microsoft.com/office/drawing/2014/main" id="{9AAC3D04-3F26-2340-8CB2-2373F125CFF6}"/>
                </a:ext>
              </a:extLst>
            </p:cNvPr>
            <p:cNvSpPr/>
            <p:nvPr/>
          </p:nvSpPr>
          <p:spPr>
            <a:xfrm>
              <a:off x="5169720" y="3602334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187" y="1"/>
                  </a:moveTo>
                  <a:cubicBezTo>
                    <a:pt x="129" y="1"/>
                    <a:pt x="69" y="33"/>
                    <a:pt x="36" y="82"/>
                  </a:cubicBezTo>
                  <a:cubicBezTo>
                    <a:pt x="0" y="153"/>
                    <a:pt x="24" y="260"/>
                    <a:pt x="95" y="308"/>
                  </a:cubicBezTo>
                  <a:lnTo>
                    <a:pt x="691" y="653"/>
                  </a:lnTo>
                  <a:cubicBezTo>
                    <a:pt x="727" y="665"/>
                    <a:pt x="750" y="665"/>
                    <a:pt x="774" y="665"/>
                  </a:cubicBezTo>
                  <a:cubicBezTo>
                    <a:pt x="834" y="665"/>
                    <a:pt x="869" y="629"/>
                    <a:pt x="905" y="594"/>
                  </a:cubicBezTo>
                  <a:cubicBezTo>
                    <a:pt x="965" y="510"/>
                    <a:pt x="953" y="415"/>
                    <a:pt x="857" y="368"/>
                  </a:cubicBezTo>
                  <a:lnTo>
                    <a:pt x="262" y="22"/>
                  </a:lnTo>
                  <a:cubicBezTo>
                    <a:pt x="240" y="7"/>
                    <a:pt x="214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8745;p57">
              <a:extLst>
                <a:ext uri="{FF2B5EF4-FFF2-40B4-BE49-F238E27FC236}">
                  <a16:creationId xmlns:a16="http://schemas.microsoft.com/office/drawing/2014/main" id="{AA7CB9C5-978C-9E4C-BD5F-F3E2AE15964F}"/>
                </a:ext>
              </a:extLst>
            </p:cNvPr>
            <p:cNvSpPr/>
            <p:nvPr/>
          </p:nvSpPr>
          <p:spPr>
            <a:xfrm>
              <a:off x="5121597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1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3"/>
                    <a:pt x="476" y="918"/>
                    <a:pt x="524" y="918"/>
                  </a:cubicBezTo>
                  <a:cubicBezTo>
                    <a:pt x="560" y="918"/>
                    <a:pt x="584" y="918"/>
                    <a:pt x="595" y="894"/>
                  </a:cubicBezTo>
                  <a:cubicBezTo>
                    <a:pt x="691" y="859"/>
                    <a:pt x="715" y="752"/>
                    <a:pt x="679" y="680"/>
                  </a:cubicBezTo>
                  <a:lnTo>
                    <a:pt x="334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8746;p57">
              <a:extLst>
                <a:ext uri="{FF2B5EF4-FFF2-40B4-BE49-F238E27FC236}">
                  <a16:creationId xmlns:a16="http://schemas.microsoft.com/office/drawing/2014/main" id="{48D49748-1EC7-DC45-A7CF-B5D716A54061}"/>
                </a:ext>
              </a:extLst>
            </p:cNvPr>
            <p:cNvSpPr/>
            <p:nvPr/>
          </p:nvSpPr>
          <p:spPr>
            <a:xfrm>
              <a:off x="4978723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182" y="1"/>
                  </a:moveTo>
                  <a:cubicBezTo>
                    <a:pt x="156" y="1"/>
                    <a:pt x="130" y="8"/>
                    <a:pt x="108" y="22"/>
                  </a:cubicBezTo>
                  <a:cubicBezTo>
                    <a:pt x="24" y="70"/>
                    <a:pt x="0" y="177"/>
                    <a:pt x="48" y="249"/>
                  </a:cubicBezTo>
                  <a:lnTo>
                    <a:pt x="381" y="844"/>
                  </a:lnTo>
                  <a:cubicBezTo>
                    <a:pt x="417" y="892"/>
                    <a:pt x="477" y="915"/>
                    <a:pt x="524" y="915"/>
                  </a:cubicBezTo>
                  <a:cubicBezTo>
                    <a:pt x="548" y="915"/>
                    <a:pt x="584" y="915"/>
                    <a:pt x="596" y="904"/>
                  </a:cubicBezTo>
                  <a:cubicBezTo>
                    <a:pt x="703" y="856"/>
                    <a:pt x="715" y="749"/>
                    <a:pt x="667" y="677"/>
                  </a:cubicBezTo>
                  <a:lnTo>
                    <a:pt x="322" y="82"/>
                  </a:lnTo>
                  <a:cubicBezTo>
                    <a:pt x="297" y="33"/>
                    <a:pt x="239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8747;p57">
              <a:extLst>
                <a:ext uri="{FF2B5EF4-FFF2-40B4-BE49-F238E27FC236}">
                  <a16:creationId xmlns:a16="http://schemas.microsoft.com/office/drawing/2014/main" id="{F81B0229-C6C2-894A-9AB3-AC842D49B41D}"/>
                </a:ext>
              </a:extLst>
            </p:cNvPr>
            <p:cNvSpPr/>
            <p:nvPr/>
          </p:nvSpPr>
          <p:spPr>
            <a:xfrm>
              <a:off x="5169720" y="3459842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771" y="1"/>
                  </a:moveTo>
                  <a:cubicBezTo>
                    <a:pt x="744" y="1"/>
                    <a:pt x="717" y="8"/>
                    <a:pt x="691" y="23"/>
                  </a:cubicBezTo>
                  <a:lnTo>
                    <a:pt x="95" y="368"/>
                  </a:lnTo>
                  <a:cubicBezTo>
                    <a:pt x="24" y="404"/>
                    <a:pt x="0" y="511"/>
                    <a:pt x="36" y="582"/>
                  </a:cubicBezTo>
                  <a:cubicBezTo>
                    <a:pt x="72" y="630"/>
                    <a:pt x="131" y="665"/>
                    <a:pt x="179" y="665"/>
                  </a:cubicBezTo>
                  <a:cubicBezTo>
                    <a:pt x="203" y="665"/>
                    <a:pt x="238" y="665"/>
                    <a:pt x="250" y="642"/>
                  </a:cubicBezTo>
                  <a:lnTo>
                    <a:pt x="846" y="308"/>
                  </a:lnTo>
                  <a:cubicBezTo>
                    <a:pt x="953" y="261"/>
                    <a:pt x="965" y="153"/>
                    <a:pt x="917" y="82"/>
                  </a:cubicBezTo>
                  <a:cubicBezTo>
                    <a:pt x="884" y="33"/>
                    <a:pt x="829" y="1"/>
                    <a:pt x="7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8748;p57">
              <a:extLst>
                <a:ext uri="{FF2B5EF4-FFF2-40B4-BE49-F238E27FC236}">
                  <a16:creationId xmlns:a16="http://schemas.microsoft.com/office/drawing/2014/main" id="{11F42CBD-71DD-C44B-BBEF-B9A1F2D08774}"/>
                </a:ext>
              </a:extLst>
            </p:cNvPr>
            <p:cNvSpPr/>
            <p:nvPr/>
          </p:nvSpPr>
          <p:spPr>
            <a:xfrm>
              <a:off x="4922643" y="3602334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8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31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8" y="308"/>
                  </a:lnTo>
                  <a:cubicBezTo>
                    <a:pt x="941" y="260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8749;p57">
              <a:extLst>
                <a:ext uri="{FF2B5EF4-FFF2-40B4-BE49-F238E27FC236}">
                  <a16:creationId xmlns:a16="http://schemas.microsoft.com/office/drawing/2014/main" id="{8C115A82-E5A6-484D-94D1-45A738464A01}"/>
                </a:ext>
              </a:extLst>
            </p:cNvPr>
            <p:cNvSpPr/>
            <p:nvPr/>
          </p:nvSpPr>
          <p:spPr>
            <a:xfrm>
              <a:off x="5077993" y="3451758"/>
              <a:ext cx="70912" cy="62637"/>
            </a:xfrm>
            <a:custGeom>
              <a:avLst/>
              <a:gdLst/>
              <a:ahLst/>
              <a:cxnLst/>
              <a:rect l="l" t="t" r="r" b="b"/>
              <a:pathLst>
                <a:path w="2228" h="1968" extrusionOk="0">
                  <a:moveTo>
                    <a:pt x="186" y="1"/>
                  </a:moveTo>
                  <a:cubicBezTo>
                    <a:pt x="104" y="1"/>
                    <a:pt x="35" y="47"/>
                    <a:pt x="25" y="122"/>
                  </a:cubicBezTo>
                  <a:cubicBezTo>
                    <a:pt x="1" y="217"/>
                    <a:pt x="49" y="300"/>
                    <a:pt x="144" y="312"/>
                  </a:cubicBezTo>
                  <a:cubicBezTo>
                    <a:pt x="930" y="527"/>
                    <a:pt x="1584" y="1098"/>
                    <a:pt x="1894" y="1860"/>
                  </a:cubicBezTo>
                  <a:cubicBezTo>
                    <a:pt x="1930" y="1920"/>
                    <a:pt x="1989" y="1967"/>
                    <a:pt x="2049" y="1967"/>
                  </a:cubicBezTo>
                  <a:cubicBezTo>
                    <a:pt x="2061" y="1967"/>
                    <a:pt x="2085" y="1967"/>
                    <a:pt x="2108" y="1955"/>
                  </a:cubicBezTo>
                  <a:cubicBezTo>
                    <a:pt x="2192" y="1908"/>
                    <a:pt x="2227" y="1812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8750;p57">
            <a:extLst>
              <a:ext uri="{FF2B5EF4-FFF2-40B4-BE49-F238E27FC236}">
                <a16:creationId xmlns:a16="http://schemas.microsoft.com/office/drawing/2014/main" id="{6A671CBB-6B15-B945-BA71-D35D4A106248}"/>
              </a:ext>
            </a:extLst>
          </p:cNvPr>
          <p:cNvGrpSpPr/>
          <p:nvPr/>
        </p:nvGrpSpPr>
        <p:grpSpPr>
          <a:xfrm>
            <a:off x="8579093" y="3896454"/>
            <a:ext cx="347143" cy="254684"/>
            <a:chOff x="5331913" y="3413947"/>
            <a:chExt cx="347143" cy="254684"/>
          </a:xfrm>
          <a:solidFill>
            <a:schemeClr val="accent1"/>
          </a:solidFill>
        </p:grpSpPr>
        <p:sp>
          <p:nvSpPr>
            <p:cNvPr id="752" name="Google Shape;8751;p57">
              <a:extLst>
                <a:ext uri="{FF2B5EF4-FFF2-40B4-BE49-F238E27FC236}">
                  <a16:creationId xmlns:a16="http://schemas.microsoft.com/office/drawing/2014/main" id="{E526A753-2CA1-014D-A9DF-50F88CC25BE0}"/>
                </a:ext>
              </a:extLst>
            </p:cNvPr>
            <p:cNvSpPr/>
            <p:nvPr/>
          </p:nvSpPr>
          <p:spPr>
            <a:xfrm>
              <a:off x="5597163" y="3523083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8752;p57">
              <a:extLst>
                <a:ext uri="{FF2B5EF4-FFF2-40B4-BE49-F238E27FC236}">
                  <a16:creationId xmlns:a16="http://schemas.microsoft.com/office/drawing/2014/main" id="{B0B65C40-6B7C-D941-9D9A-2BB77A1F542A}"/>
                </a:ext>
              </a:extLst>
            </p:cNvPr>
            <p:cNvSpPr/>
            <p:nvPr/>
          </p:nvSpPr>
          <p:spPr>
            <a:xfrm>
              <a:off x="5331913" y="3413947"/>
              <a:ext cx="347143" cy="253538"/>
            </a:xfrm>
            <a:custGeom>
              <a:avLst/>
              <a:gdLst/>
              <a:ahLst/>
              <a:cxnLst/>
              <a:rect l="l" t="t" r="r" b="b"/>
              <a:pathLst>
                <a:path w="10907" h="7966" extrusionOk="0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8753;p57">
              <a:extLst>
                <a:ext uri="{FF2B5EF4-FFF2-40B4-BE49-F238E27FC236}">
                  <a16:creationId xmlns:a16="http://schemas.microsoft.com/office/drawing/2014/main" id="{E0F2FA1F-A2AB-9746-B304-466A893ED80B}"/>
                </a:ext>
              </a:extLst>
            </p:cNvPr>
            <p:cNvSpPr/>
            <p:nvPr/>
          </p:nvSpPr>
          <p:spPr>
            <a:xfrm>
              <a:off x="5645669" y="3625759"/>
              <a:ext cx="10248" cy="42872"/>
            </a:xfrm>
            <a:custGeom>
              <a:avLst/>
              <a:gdLst/>
              <a:ahLst/>
              <a:cxnLst/>
              <a:rect l="l" t="t" r="r" b="b"/>
              <a:pathLst>
                <a:path w="322" h="1347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8754;p57">
              <a:extLst>
                <a:ext uri="{FF2B5EF4-FFF2-40B4-BE49-F238E27FC236}">
                  <a16:creationId xmlns:a16="http://schemas.microsoft.com/office/drawing/2014/main" id="{5AC6B8DC-1B54-F64D-898D-7387DA41858D}"/>
                </a:ext>
              </a:extLst>
            </p:cNvPr>
            <p:cNvSpPr/>
            <p:nvPr/>
          </p:nvSpPr>
          <p:spPr>
            <a:xfrm>
              <a:off x="5462247" y="3461115"/>
              <a:ext cx="86825" cy="29759"/>
            </a:xfrm>
            <a:custGeom>
              <a:avLst/>
              <a:gdLst/>
              <a:ahLst/>
              <a:cxnLst/>
              <a:rect l="l" t="t" r="r" b="b"/>
              <a:pathLst>
                <a:path w="2728" h="935" extrusionOk="0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8755;p57">
              <a:extLst>
                <a:ext uri="{FF2B5EF4-FFF2-40B4-BE49-F238E27FC236}">
                  <a16:creationId xmlns:a16="http://schemas.microsoft.com/office/drawing/2014/main" id="{E69934DD-F2E7-C042-893D-30087C6A39AB}"/>
                </a:ext>
              </a:extLst>
            </p:cNvPr>
            <p:cNvSpPr/>
            <p:nvPr/>
          </p:nvSpPr>
          <p:spPr>
            <a:xfrm>
              <a:off x="5441050" y="3636389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8756;p57">
              <a:extLst>
                <a:ext uri="{FF2B5EF4-FFF2-40B4-BE49-F238E27FC236}">
                  <a16:creationId xmlns:a16="http://schemas.microsoft.com/office/drawing/2014/main" id="{228C6D4E-7EBF-DF46-A5EF-2F3C804A8189}"/>
                </a:ext>
              </a:extLst>
            </p:cNvPr>
            <p:cNvSpPr/>
            <p:nvPr/>
          </p:nvSpPr>
          <p:spPr>
            <a:xfrm>
              <a:off x="5559257" y="3636389"/>
              <a:ext cx="10662" cy="32241"/>
            </a:xfrm>
            <a:custGeom>
              <a:avLst/>
              <a:gdLst/>
              <a:ahLst/>
              <a:cxnLst/>
              <a:rect l="l" t="t" r="r" b="b"/>
              <a:pathLst>
                <a:path w="335" h="1013" extrusionOk="0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8757;p57">
            <a:extLst>
              <a:ext uri="{FF2B5EF4-FFF2-40B4-BE49-F238E27FC236}">
                <a16:creationId xmlns:a16="http://schemas.microsoft.com/office/drawing/2014/main" id="{33E06218-7291-4248-AC01-FD475A144DF6}"/>
              </a:ext>
            </a:extLst>
          </p:cNvPr>
          <p:cNvGrpSpPr/>
          <p:nvPr/>
        </p:nvGrpSpPr>
        <p:grpSpPr>
          <a:xfrm>
            <a:off x="9023978" y="3892285"/>
            <a:ext cx="346379" cy="264518"/>
            <a:chOff x="5776798" y="3409778"/>
            <a:chExt cx="346379" cy="264518"/>
          </a:xfrm>
          <a:solidFill>
            <a:schemeClr val="accent1"/>
          </a:solidFill>
        </p:grpSpPr>
        <p:sp>
          <p:nvSpPr>
            <p:cNvPr id="759" name="Google Shape;8758;p57">
              <a:extLst>
                <a:ext uri="{FF2B5EF4-FFF2-40B4-BE49-F238E27FC236}">
                  <a16:creationId xmlns:a16="http://schemas.microsoft.com/office/drawing/2014/main" id="{6257830F-D0F6-E549-AD4D-AB9665FE1E32}"/>
                </a:ext>
              </a:extLst>
            </p:cNvPr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8759;p57">
              <a:extLst>
                <a:ext uri="{FF2B5EF4-FFF2-40B4-BE49-F238E27FC236}">
                  <a16:creationId xmlns:a16="http://schemas.microsoft.com/office/drawing/2014/main" id="{D2865488-935D-EC46-9058-2478061C105E}"/>
                </a:ext>
              </a:extLst>
            </p:cNvPr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8760;p57">
              <a:extLst>
                <a:ext uri="{FF2B5EF4-FFF2-40B4-BE49-F238E27FC236}">
                  <a16:creationId xmlns:a16="http://schemas.microsoft.com/office/drawing/2014/main" id="{9F850F41-FBDB-0C40-A4EF-CB8080871056}"/>
                </a:ext>
              </a:extLst>
            </p:cNvPr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8761;p57">
              <a:extLst>
                <a:ext uri="{FF2B5EF4-FFF2-40B4-BE49-F238E27FC236}">
                  <a16:creationId xmlns:a16="http://schemas.microsoft.com/office/drawing/2014/main" id="{5ED5A461-B378-0F4F-A0CA-1B11BAAFF676}"/>
                </a:ext>
              </a:extLst>
            </p:cNvPr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8762;p57">
              <a:extLst>
                <a:ext uri="{FF2B5EF4-FFF2-40B4-BE49-F238E27FC236}">
                  <a16:creationId xmlns:a16="http://schemas.microsoft.com/office/drawing/2014/main" id="{36D79FB3-89EE-9E49-86A1-895E451829FB}"/>
                </a:ext>
              </a:extLst>
            </p:cNvPr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8763;p57">
              <a:extLst>
                <a:ext uri="{FF2B5EF4-FFF2-40B4-BE49-F238E27FC236}">
                  <a16:creationId xmlns:a16="http://schemas.microsoft.com/office/drawing/2014/main" id="{6FE67095-A1C8-654C-8F02-B411243E0C60}"/>
                </a:ext>
              </a:extLst>
            </p:cNvPr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8764;p57">
            <a:extLst>
              <a:ext uri="{FF2B5EF4-FFF2-40B4-BE49-F238E27FC236}">
                <a16:creationId xmlns:a16="http://schemas.microsoft.com/office/drawing/2014/main" id="{1D6DB7F1-8FFF-FE44-ADBB-9A00D18175FD}"/>
              </a:ext>
            </a:extLst>
          </p:cNvPr>
          <p:cNvGrpSpPr/>
          <p:nvPr/>
        </p:nvGrpSpPr>
        <p:grpSpPr>
          <a:xfrm>
            <a:off x="10355195" y="3879012"/>
            <a:ext cx="344883" cy="290299"/>
            <a:chOff x="7108015" y="3396505"/>
            <a:chExt cx="344883" cy="290299"/>
          </a:xfrm>
          <a:solidFill>
            <a:schemeClr val="accent1"/>
          </a:solidFill>
        </p:grpSpPr>
        <p:sp>
          <p:nvSpPr>
            <p:cNvPr id="766" name="Google Shape;8765;p57">
              <a:extLst>
                <a:ext uri="{FF2B5EF4-FFF2-40B4-BE49-F238E27FC236}">
                  <a16:creationId xmlns:a16="http://schemas.microsoft.com/office/drawing/2014/main" id="{DDC82743-962E-3841-8BA5-CDF615EF2EF5}"/>
                </a:ext>
              </a:extLst>
            </p:cNvPr>
            <p:cNvSpPr/>
            <p:nvPr/>
          </p:nvSpPr>
          <p:spPr>
            <a:xfrm>
              <a:off x="7108015" y="3396505"/>
              <a:ext cx="344883" cy="290299"/>
            </a:xfrm>
            <a:custGeom>
              <a:avLst/>
              <a:gdLst/>
              <a:ahLst/>
              <a:cxnLst/>
              <a:rect l="l" t="t" r="r" b="b"/>
              <a:pathLst>
                <a:path w="10836" h="9121" extrusionOk="0">
                  <a:moveTo>
                    <a:pt x="4585" y="310"/>
                  </a:moveTo>
                  <a:cubicBezTo>
                    <a:pt x="4716" y="310"/>
                    <a:pt x="4847" y="369"/>
                    <a:pt x="4954" y="465"/>
                  </a:cubicBezTo>
                  <a:lnTo>
                    <a:pt x="5501" y="1012"/>
                  </a:lnTo>
                  <a:lnTo>
                    <a:pt x="4799" y="1012"/>
                  </a:lnTo>
                  <a:cubicBezTo>
                    <a:pt x="4716" y="1012"/>
                    <a:pt x="4620" y="977"/>
                    <a:pt x="4549" y="905"/>
                  </a:cubicBezTo>
                  <a:lnTo>
                    <a:pt x="3954" y="310"/>
                  </a:lnTo>
                  <a:close/>
                  <a:moveTo>
                    <a:pt x="5835" y="286"/>
                  </a:moveTo>
                  <a:cubicBezTo>
                    <a:pt x="5966" y="286"/>
                    <a:pt x="6097" y="346"/>
                    <a:pt x="6204" y="429"/>
                  </a:cubicBezTo>
                  <a:lnTo>
                    <a:pt x="6752" y="977"/>
                  </a:lnTo>
                  <a:lnTo>
                    <a:pt x="6632" y="977"/>
                  </a:lnTo>
                  <a:cubicBezTo>
                    <a:pt x="6549" y="977"/>
                    <a:pt x="6466" y="1060"/>
                    <a:pt x="6466" y="1143"/>
                  </a:cubicBezTo>
                  <a:cubicBezTo>
                    <a:pt x="6466" y="1239"/>
                    <a:pt x="6549" y="1310"/>
                    <a:pt x="6632" y="1310"/>
                  </a:cubicBezTo>
                  <a:lnTo>
                    <a:pt x="10192" y="1310"/>
                  </a:lnTo>
                  <a:cubicBezTo>
                    <a:pt x="10383" y="1310"/>
                    <a:pt x="10550" y="1477"/>
                    <a:pt x="10550" y="1667"/>
                  </a:cubicBezTo>
                  <a:lnTo>
                    <a:pt x="10550" y="8454"/>
                  </a:lnTo>
                  <a:lnTo>
                    <a:pt x="10514" y="8454"/>
                  </a:lnTo>
                  <a:cubicBezTo>
                    <a:pt x="10514" y="8644"/>
                    <a:pt x="10359" y="8811"/>
                    <a:pt x="10157" y="8811"/>
                  </a:cubicBezTo>
                  <a:lnTo>
                    <a:pt x="667" y="8811"/>
                  </a:lnTo>
                  <a:cubicBezTo>
                    <a:pt x="477" y="8811"/>
                    <a:pt x="310" y="8644"/>
                    <a:pt x="310" y="8454"/>
                  </a:cubicBezTo>
                  <a:lnTo>
                    <a:pt x="310" y="655"/>
                  </a:lnTo>
                  <a:cubicBezTo>
                    <a:pt x="310" y="465"/>
                    <a:pt x="465" y="298"/>
                    <a:pt x="667" y="298"/>
                  </a:cubicBezTo>
                  <a:lnTo>
                    <a:pt x="3275" y="298"/>
                  </a:lnTo>
                  <a:cubicBezTo>
                    <a:pt x="3406" y="298"/>
                    <a:pt x="3537" y="358"/>
                    <a:pt x="3644" y="453"/>
                  </a:cubicBezTo>
                  <a:lnTo>
                    <a:pt x="4311" y="1120"/>
                  </a:lnTo>
                  <a:cubicBezTo>
                    <a:pt x="4430" y="1239"/>
                    <a:pt x="4608" y="1310"/>
                    <a:pt x="4787" y="1310"/>
                  </a:cubicBezTo>
                  <a:lnTo>
                    <a:pt x="5870" y="1310"/>
                  </a:lnTo>
                  <a:cubicBezTo>
                    <a:pt x="5930" y="1310"/>
                    <a:pt x="5990" y="1262"/>
                    <a:pt x="6025" y="1203"/>
                  </a:cubicBezTo>
                  <a:cubicBezTo>
                    <a:pt x="6049" y="1143"/>
                    <a:pt x="6037" y="1072"/>
                    <a:pt x="5990" y="1024"/>
                  </a:cubicBezTo>
                  <a:lnTo>
                    <a:pt x="5251" y="286"/>
                  </a:lnTo>
                  <a:close/>
                  <a:moveTo>
                    <a:pt x="667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454"/>
                  </a:lnTo>
                  <a:cubicBezTo>
                    <a:pt x="1" y="8823"/>
                    <a:pt x="298" y="9121"/>
                    <a:pt x="667" y="9121"/>
                  </a:cubicBezTo>
                  <a:lnTo>
                    <a:pt x="10157" y="9121"/>
                  </a:lnTo>
                  <a:cubicBezTo>
                    <a:pt x="10538" y="9121"/>
                    <a:pt x="10835" y="8823"/>
                    <a:pt x="10835" y="8454"/>
                  </a:cubicBezTo>
                  <a:lnTo>
                    <a:pt x="10835" y="1679"/>
                  </a:lnTo>
                  <a:cubicBezTo>
                    <a:pt x="10835" y="1310"/>
                    <a:pt x="10538" y="1012"/>
                    <a:pt x="10157" y="1012"/>
                  </a:cubicBezTo>
                  <a:lnTo>
                    <a:pt x="7168" y="1012"/>
                  </a:lnTo>
                  <a:lnTo>
                    <a:pt x="6394" y="238"/>
                  </a:lnTo>
                  <a:cubicBezTo>
                    <a:pt x="6228" y="72"/>
                    <a:pt x="6025" y="0"/>
                    <a:pt x="5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8766;p57">
              <a:extLst>
                <a:ext uri="{FF2B5EF4-FFF2-40B4-BE49-F238E27FC236}">
                  <a16:creationId xmlns:a16="http://schemas.microsoft.com/office/drawing/2014/main" id="{77EBC277-7093-314B-BF6E-60659EFC3350}"/>
                </a:ext>
              </a:extLst>
            </p:cNvPr>
            <p:cNvSpPr/>
            <p:nvPr/>
          </p:nvSpPr>
          <p:spPr>
            <a:xfrm>
              <a:off x="7211104" y="3487819"/>
              <a:ext cx="139468" cy="139500"/>
            </a:xfrm>
            <a:custGeom>
              <a:avLst/>
              <a:gdLst/>
              <a:ahLst/>
              <a:cxnLst/>
              <a:rect l="l" t="t" r="r" b="b"/>
              <a:pathLst>
                <a:path w="4382" h="4383" extrusionOk="0">
                  <a:moveTo>
                    <a:pt x="2370" y="1168"/>
                  </a:moveTo>
                  <a:cubicBezTo>
                    <a:pt x="2560" y="1168"/>
                    <a:pt x="2727" y="1334"/>
                    <a:pt x="2727" y="1525"/>
                  </a:cubicBezTo>
                  <a:lnTo>
                    <a:pt x="2727" y="1870"/>
                  </a:lnTo>
                  <a:cubicBezTo>
                    <a:pt x="2691" y="2144"/>
                    <a:pt x="2477" y="2382"/>
                    <a:pt x="2191" y="2382"/>
                  </a:cubicBezTo>
                  <a:cubicBezTo>
                    <a:pt x="1905" y="2382"/>
                    <a:pt x="1667" y="2144"/>
                    <a:pt x="1667" y="1870"/>
                  </a:cubicBezTo>
                  <a:lnTo>
                    <a:pt x="1667" y="1525"/>
                  </a:lnTo>
                  <a:cubicBezTo>
                    <a:pt x="1667" y="1334"/>
                    <a:pt x="1834" y="1168"/>
                    <a:pt x="2024" y="1168"/>
                  </a:cubicBezTo>
                  <a:close/>
                  <a:moveTo>
                    <a:pt x="2334" y="2680"/>
                  </a:moveTo>
                  <a:lnTo>
                    <a:pt x="2334" y="2775"/>
                  </a:lnTo>
                  <a:cubicBezTo>
                    <a:pt x="2370" y="2834"/>
                    <a:pt x="2381" y="2894"/>
                    <a:pt x="2417" y="2942"/>
                  </a:cubicBezTo>
                  <a:lnTo>
                    <a:pt x="2191" y="3156"/>
                  </a:lnTo>
                  <a:lnTo>
                    <a:pt x="2155" y="3156"/>
                  </a:lnTo>
                  <a:lnTo>
                    <a:pt x="1941" y="2942"/>
                  </a:lnTo>
                  <a:cubicBezTo>
                    <a:pt x="1965" y="2894"/>
                    <a:pt x="1977" y="2834"/>
                    <a:pt x="1977" y="2775"/>
                  </a:cubicBezTo>
                  <a:lnTo>
                    <a:pt x="1977" y="2680"/>
                  </a:lnTo>
                  <a:cubicBezTo>
                    <a:pt x="2036" y="2703"/>
                    <a:pt x="2096" y="2703"/>
                    <a:pt x="2155" y="2703"/>
                  </a:cubicBezTo>
                  <a:cubicBezTo>
                    <a:pt x="2215" y="2703"/>
                    <a:pt x="2274" y="2703"/>
                    <a:pt x="2334" y="2680"/>
                  </a:cubicBezTo>
                  <a:close/>
                  <a:moveTo>
                    <a:pt x="2203" y="334"/>
                  </a:moveTo>
                  <a:cubicBezTo>
                    <a:pt x="3227" y="334"/>
                    <a:pt x="4072" y="1179"/>
                    <a:pt x="4072" y="2203"/>
                  </a:cubicBezTo>
                  <a:cubicBezTo>
                    <a:pt x="4060" y="2787"/>
                    <a:pt x="3786" y="3311"/>
                    <a:pt x="3370" y="3668"/>
                  </a:cubicBezTo>
                  <a:lnTo>
                    <a:pt x="3370" y="3430"/>
                  </a:lnTo>
                  <a:cubicBezTo>
                    <a:pt x="3370" y="3239"/>
                    <a:pt x="3263" y="3073"/>
                    <a:pt x="3096" y="2977"/>
                  </a:cubicBezTo>
                  <a:lnTo>
                    <a:pt x="2691" y="2787"/>
                  </a:lnTo>
                  <a:lnTo>
                    <a:pt x="2691" y="2775"/>
                  </a:lnTo>
                  <a:lnTo>
                    <a:pt x="2691" y="2537"/>
                  </a:lnTo>
                  <a:cubicBezTo>
                    <a:pt x="2905" y="2382"/>
                    <a:pt x="3036" y="2132"/>
                    <a:pt x="3036" y="1870"/>
                  </a:cubicBezTo>
                  <a:lnTo>
                    <a:pt x="3036" y="1525"/>
                  </a:lnTo>
                  <a:cubicBezTo>
                    <a:pt x="3036" y="1156"/>
                    <a:pt x="2739" y="858"/>
                    <a:pt x="2370" y="858"/>
                  </a:cubicBezTo>
                  <a:lnTo>
                    <a:pt x="2024" y="858"/>
                  </a:lnTo>
                  <a:cubicBezTo>
                    <a:pt x="1655" y="858"/>
                    <a:pt x="1358" y="1156"/>
                    <a:pt x="1358" y="1525"/>
                  </a:cubicBezTo>
                  <a:lnTo>
                    <a:pt x="1358" y="1870"/>
                  </a:lnTo>
                  <a:cubicBezTo>
                    <a:pt x="1358" y="2132"/>
                    <a:pt x="1488" y="2382"/>
                    <a:pt x="1703" y="2537"/>
                  </a:cubicBezTo>
                  <a:lnTo>
                    <a:pt x="1703" y="2775"/>
                  </a:lnTo>
                  <a:lnTo>
                    <a:pt x="1703" y="2787"/>
                  </a:lnTo>
                  <a:lnTo>
                    <a:pt x="1298" y="2977"/>
                  </a:lnTo>
                  <a:cubicBezTo>
                    <a:pt x="1131" y="3073"/>
                    <a:pt x="1024" y="3239"/>
                    <a:pt x="1024" y="3430"/>
                  </a:cubicBezTo>
                  <a:lnTo>
                    <a:pt x="1024" y="3668"/>
                  </a:lnTo>
                  <a:cubicBezTo>
                    <a:pt x="596" y="3323"/>
                    <a:pt x="334" y="2799"/>
                    <a:pt x="334" y="2203"/>
                  </a:cubicBezTo>
                  <a:cubicBezTo>
                    <a:pt x="334" y="1179"/>
                    <a:pt x="1179" y="334"/>
                    <a:pt x="2203" y="334"/>
                  </a:cubicBezTo>
                  <a:close/>
                  <a:moveTo>
                    <a:pt x="2667" y="3120"/>
                  </a:moveTo>
                  <a:lnTo>
                    <a:pt x="2929" y="3251"/>
                  </a:lnTo>
                  <a:cubicBezTo>
                    <a:pt x="2989" y="3275"/>
                    <a:pt x="3036" y="3335"/>
                    <a:pt x="3036" y="3418"/>
                  </a:cubicBezTo>
                  <a:lnTo>
                    <a:pt x="3036" y="3858"/>
                  </a:lnTo>
                  <a:cubicBezTo>
                    <a:pt x="2786" y="3989"/>
                    <a:pt x="2489" y="4073"/>
                    <a:pt x="2179" y="4073"/>
                  </a:cubicBezTo>
                  <a:cubicBezTo>
                    <a:pt x="1858" y="4073"/>
                    <a:pt x="1584" y="3989"/>
                    <a:pt x="1310" y="3858"/>
                  </a:cubicBezTo>
                  <a:lnTo>
                    <a:pt x="1310" y="3418"/>
                  </a:lnTo>
                  <a:cubicBezTo>
                    <a:pt x="1310" y="3335"/>
                    <a:pt x="1358" y="3275"/>
                    <a:pt x="1417" y="3251"/>
                  </a:cubicBezTo>
                  <a:lnTo>
                    <a:pt x="1679" y="3120"/>
                  </a:lnTo>
                  <a:lnTo>
                    <a:pt x="1941" y="3370"/>
                  </a:lnTo>
                  <a:cubicBezTo>
                    <a:pt x="2000" y="3430"/>
                    <a:pt x="2084" y="3454"/>
                    <a:pt x="2179" y="3454"/>
                  </a:cubicBezTo>
                  <a:cubicBezTo>
                    <a:pt x="2262" y="3454"/>
                    <a:pt x="2334" y="3430"/>
                    <a:pt x="2417" y="3370"/>
                  </a:cubicBezTo>
                  <a:lnTo>
                    <a:pt x="2667" y="3120"/>
                  </a:lnTo>
                  <a:close/>
                  <a:moveTo>
                    <a:pt x="2191" y="1"/>
                  </a:moveTo>
                  <a:cubicBezTo>
                    <a:pt x="988" y="1"/>
                    <a:pt x="0" y="989"/>
                    <a:pt x="0" y="2192"/>
                  </a:cubicBezTo>
                  <a:cubicBezTo>
                    <a:pt x="0" y="3394"/>
                    <a:pt x="988" y="4382"/>
                    <a:pt x="2191" y="4382"/>
                  </a:cubicBezTo>
                  <a:cubicBezTo>
                    <a:pt x="3393" y="4382"/>
                    <a:pt x="4382" y="3394"/>
                    <a:pt x="4382" y="2192"/>
                  </a:cubicBezTo>
                  <a:cubicBezTo>
                    <a:pt x="4382" y="989"/>
                    <a:pt x="3393" y="1"/>
                    <a:pt x="2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8767;p57">
              <a:extLst>
                <a:ext uri="{FF2B5EF4-FFF2-40B4-BE49-F238E27FC236}">
                  <a16:creationId xmlns:a16="http://schemas.microsoft.com/office/drawing/2014/main" id="{8BA24B9A-D820-2C4F-A66D-8E722E673CBD}"/>
                </a:ext>
              </a:extLst>
            </p:cNvPr>
            <p:cNvSpPr/>
            <p:nvPr/>
          </p:nvSpPr>
          <p:spPr>
            <a:xfrm>
              <a:off x="7180009" y="3466271"/>
              <a:ext cx="159201" cy="149685"/>
            </a:xfrm>
            <a:custGeom>
              <a:avLst/>
              <a:gdLst/>
              <a:ahLst/>
              <a:cxnLst/>
              <a:rect l="l" t="t" r="r" b="b"/>
              <a:pathLst>
                <a:path w="5002" h="4703" extrusionOk="0">
                  <a:moveTo>
                    <a:pt x="3163" y="1"/>
                  </a:moveTo>
                  <a:cubicBezTo>
                    <a:pt x="2425" y="1"/>
                    <a:pt x="1690" y="286"/>
                    <a:pt x="1132" y="844"/>
                  </a:cubicBezTo>
                  <a:cubicBezTo>
                    <a:pt x="96" y="1868"/>
                    <a:pt x="1" y="3500"/>
                    <a:pt x="894" y="4643"/>
                  </a:cubicBezTo>
                  <a:cubicBezTo>
                    <a:pt x="918" y="4690"/>
                    <a:pt x="965" y="4702"/>
                    <a:pt x="1013" y="4702"/>
                  </a:cubicBezTo>
                  <a:cubicBezTo>
                    <a:pt x="1037" y="4702"/>
                    <a:pt x="1084" y="4690"/>
                    <a:pt x="1108" y="4666"/>
                  </a:cubicBezTo>
                  <a:cubicBezTo>
                    <a:pt x="1192" y="4607"/>
                    <a:pt x="1192" y="4523"/>
                    <a:pt x="1144" y="4452"/>
                  </a:cubicBezTo>
                  <a:cubicBezTo>
                    <a:pt x="358" y="3440"/>
                    <a:pt x="441" y="1987"/>
                    <a:pt x="1346" y="1083"/>
                  </a:cubicBezTo>
                  <a:cubicBezTo>
                    <a:pt x="1845" y="591"/>
                    <a:pt x="2498" y="338"/>
                    <a:pt x="3153" y="338"/>
                  </a:cubicBezTo>
                  <a:cubicBezTo>
                    <a:pt x="3703" y="338"/>
                    <a:pt x="4254" y="516"/>
                    <a:pt x="4716" y="880"/>
                  </a:cubicBezTo>
                  <a:cubicBezTo>
                    <a:pt x="4744" y="903"/>
                    <a:pt x="4775" y="914"/>
                    <a:pt x="4807" y="914"/>
                  </a:cubicBezTo>
                  <a:cubicBezTo>
                    <a:pt x="4856" y="914"/>
                    <a:pt x="4906" y="888"/>
                    <a:pt x="4942" y="844"/>
                  </a:cubicBezTo>
                  <a:cubicBezTo>
                    <a:pt x="5002" y="773"/>
                    <a:pt x="4978" y="666"/>
                    <a:pt x="4918" y="606"/>
                  </a:cubicBezTo>
                  <a:cubicBezTo>
                    <a:pt x="4398" y="200"/>
                    <a:pt x="3779" y="1"/>
                    <a:pt x="3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8768;p57">
              <a:extLst>
                <a:ext uri="{FF2B5EF4-FFF2-40B4-BE49-F238E27FC236}">
                  <a16:creationId xmlns:a16="http://schemas.microsoft.com/office/drawing/2014/main" id="{36140BF6-6399-094B-8AA9-B8505F449581}"/>
                </a:ext>
              </a:extLst>
            </p:cNvPr>
            <p:cNvSpPr/>
            <p:nvPr/>
          </p:nvSpPr>
          <p:spPr>
            <a:xfrm>
              <a:off x="7222085" y="3499690"/>
              <a:ext cx="158819" cy="148825"/>
            </a:xfrm>
            <a:custGeom>
              <a:avLst/>
              <a:gdLst/>
              <a:ahLst/>
              <a:cxnLst/>
              <a:rect l="l" t="t" r="r" b="b"/>
              <a:pathLst>
                <a:path w="4990" h="4676" extrusionOk="0">
                  <a:moveTo>
                    <a:pt x="3983" y="0"/>
                  </a:moveTo>
                  <a:cubicBezTo>
                    <a:pt x="3948" y="0"/>
                    <a:pt x="3913" y="12"/>
                    <a:pt x="3882" y="33"/>
                  </a:cubicBezTo>
                  <a:cubicBezTo>
                    <a:pt x="3810" y="92"/>
                    <a:pt x="3810" y="187"/>
                    <a:pt x="3858" y="259"/>
                  </a:cubicBezTo>
                  <a:cubicBezTo>
                    <a:pt x="4644" y="1271"/>
                    <a:pt x="4549" y="2711"/>
                    <a:pt x="3644" y="3616"/>
                  </a:cubicBezTo>
                  <a:cubicBezTo>
                    <a:pt x="3152" y="4115"/>
                    <a:pt x="2502" y="4367"/>
                    <a:pt x="1848" y="4367"/>
                  </a:cubicBezTo>
                  <a:cubicBezTo>
                    <a:pt x="1299" y="4367"/>
                    <a:pt x="748" y="4189"/>
                    <a:pt x="286" y="3831"/>
                  </a:cubicBezTo>
                  <a:cubicBezTo>
                    <a:pt x="250" y="3805"/>
                    <a:pt x="214" y="3793"/>
                    <a:pt x="180" y="3793"/>
                  </a:cubicBezTo>
                  <a:cubicBezTo>
                    <a:pt x="135" y="3793"/>
                    <a:pt x="94" y="3814"/>
                    <a:pt x="60" y="3854"/>
                  </a:cubicBezTo>
                  <a:cubicBezTo>
                    <a:pt x="0" y="3938"/>
                    <a:pt x="12" y="4021"/>
                    <a:pt x="84" y="4081"/>
                  </a:cubicBezTo>
                  <a:cubicBezTo>
                    <a:pt x="608" y="4486"/>
                    <a:pt x="1239" y="4676"/>
                    <a:pt x="1846" y="4676"/>
                  </a:cubicBezTo>
                  <a:cubicBezTo>
                    <a:pt x="2584" y="4676"/>
                    <a:pt x="3322" y="4390"/>
                    <a:pt x="3882" y="3843"/>
                  </a:cubicBezTo>
                  <a:cubicBezTo>
                    <a:pt x="4894" y="2831"/>
                    <a:pt x="4989" y="1211"/>
                    <a:pt x="4108" y="68"/>
                  </a:cubicBezTo>
                  <a:cubicBezTo>
                    <a:pt x="4074" y="21"/>
                    <a:pt x="4029" y="0"/>
                    <a:pt x="39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8769;p57">
            <a:extLst>
              <a:ext uri="{FF2B5EF4-FFF2-40B4-BE49-F238E27FC236}">
                <a16:creationId xmlns:a16="http://schemas.microsoft.com/office/drawing/2014/main" id="{0BB245BB-5835-BF4E-97A8-33FEA5302456}"/>
              </a:ext>
            </a:extLst>
          </p:cNvPr>
          <p:cNvGrpSpPr/>
          <p:nvPr/>
        </p:nvGrpSpPr>
        <p:grpSpPr>
          <a:xfrm>
            <a:off x="10798934" y="3873315"/>
            <a:ext cx="344883" cy="301311"/>
            <a:chOff x="7551754" y="3390808"/>
            <a:chExt cx="344883" cy="301311"/>
          </a:xfrm>
          <a:solidFill>
            <a:schemeClr val="accent1"/>
          </a:solidFill>
        </p:grpSpPr>
        <p:sp>
          <p:nvSpPr>
            <p:cNvPr id="771" name="Google Shape;8770;p57">
              <a:extLst>
                <a:ext uri="{FF2B5EF4-FFF2-40B4-BE49-F238E27FC236}">
                  <a16:creationId xmlns:a16="http://schemas.microsoft.com/office/drawing/2014/main" id="{B7F0CF50-A068-4A41-8B83-2CC134E3C2E7}"/>
                </a:ext>
              </a:extLst>
            </p:cNvPr>
            <p:cNvSpPr/>
            <p:nvPr/>
          </p:nvSpPr>
          <p:spPr>
            <a:xfrm>
              <a:off x="7551754" y="3390808"/>
              <a:ext cx="344883" cy="301311"/>
            </a:xfrm>
            <a:custGeom>
              <a:avLst/>
              <a:gdLst/>
              <a:ahLst/>
              <a:cxnLst/>
              <a:rect l="l" t="t" r="r" b="b"/>
              <a:pathLst>
                <a:path w="10836" h="9467" extrusionOk="0">
                  <a:moveTo>
                    <a:pt x="6097" y="334"/>
                  </a:moveTo>
                  <a:lnTo>
                    <a:pt x="5799" y="3049"/>
                  </a:lnTo>
                  <a:cubicBezTo>
                    <a:pt x="5799" y="3049"/>
                    <a:pt x="5799" y="3073"/>
                    <a:pt x="5787" y="3073"/>
                  </a:cubicBezTo>
                  <a:lnTo>
                    <a:pt x="5073" y="3073"/>
                  </a:lnTo>
                  <a:cubicBezTo>
                    <a:pt x="5073" y="3073"/>
                    <a:pt x="5061" y="3073"/>
                    <a:pt x="5061" y="3049"/>
                  </a:cubicBezTo>
                  <a:lnTo>
                    <a:pt x="4763" y="334"/>
                  </a:lnTo>
                  <a:close/>
                  <a:moveTo>
                    <a:pt x="10336" y="2692"/>
                  </a:moveTo>
                  <a:cubicBezTo>
                    <a:pt x="10443" y="2692"/>
                    <a:pt x="10526" y="2763"/>
                    <a:pt x="10526" y="2870"/>
                  </a:cubicBezTo>
                  <a:lnTo>
                    <a:pt x="10526" y="8978"/>
                  </a:lnTo>
                  <a:cubicBezTo>
                    <a:pt x="10526" y="9085"/>
                    <a:pt x="10443" y="9157"/>
                    <a:pt x="10347" y="9157"/>
                  </a:cubicBezTo>
                  <a:lnTo>
                    <a:pt x="525" y="9157"/>
                  </a:lnTo>
                  <a:cubicBezTo>
                    <a:pt x="418" y="9157"/>
                    <a:pt x="346" y="9085"/>
                    <a:pt x="346" y="8978"/>
                  </a:cubicBezTo>
                  <a:lnTo>
                    <a:pt x="346" y="2870"/>
                  </a:lnTo>
                  <a:cubicBezTo>
                    <a:pt x="346" y="2763"/>
                    <a:pt x="418" y="2692"/>
                    <a:pt x="525" y="2692"/>
                  </a:cubicBezTo>
                  <a:lnTo>
                    <a:pt x="4704" y="2692"/>
                  </a:lnTo>
                  <a:lnTo>
                    <a:pt x="4752" y="3084"/>
                  </a:lnTo>
                  <a:cubicBezTo>
                    <a:pt x="4763" y="3251"/>
                    <a:pt x="4906" y="3382"/>
                    <a:pt x="5073" y="3382"/>
                  </a:cubicBezTo>
                  <a:lnTo>
                    <a:pt x="5787" y="3382"/>
                  </a:lnTo>
                  <a:cubicBezTo>
                    <a:pt x="5954" y="3382"/>
                    <a:pt x="6097" y="3263"/>
                    <a:pt x="6121" y="3084"/>
                  </a:cubicBezTo>
                  <a:lnTo>
                    <a:pt x="6156" y="2692"/>
                  </a:lnTo>
                  <a:close/>
                  <a:moveTo>
                    <a:pt x="4573" y="1"/>
                  </a:moveTo>
                  <a:cubicBezTo>
                    <a:pt x="4525" y="1"/>
                    <a:pt x="4478" y="13"/>
                    <a:pt x="4454" y="60"/>
                  </a:cubicBezTo>
                  <a:cubicBezTo>
                    <a:pt x="4418" y="96"/>
                    <a:pt x="4406" y="132"/>
                    <a:pt x="4406" y="179"/>
                  </a:cubicBezTo>
                  <a:lnTo>
                    <a:pt x="4644" y="2382"/>
                  </a:lnTo>
                  <a:lnTo>
                    <a:pt x="489" y="2382"/>
                  </a:lnTo>
                  <a:cubicBezTo>
                    <a:pt x="215" y="2382"/>
                    <a:pt x="1" y="2608"/>
                    <a:pt x="1" y="2870"/>
                  </a:cubicBezTo>
                  <a:lnTo>
                    <a:pt x="1" y="8978"/>
                  </a:lnTo>
                  <a:cubicBezTo>
                    <a:pt x="1" y="9240"/>
                    <a:pt x="215" y="9466"/>
                    <a:pt x="489" y="9466"/>
                  </a:cubicBezTo>
                  <a:lnTo>
                    <a:pt x="10312" y="9466"/>
                  </a:lnTo>
                  <a:cubicBezTo>
                    <a:pt x="10574" y="9466"/>
                    <a:pt x="10800" y="9240"/>
                    <a:pt x="10800" y="8978"/>
                  </a:cubicBezTo>
                  <a:lnTo>
                    <a:pt x="10800" y="2870"/>
                  </a:lnTo>
                  <a:cubicBezTo>
                    <a:pt x="10836" y="2608"/>
                    <a:pt x="10609" y="2382"/>
                    <a:pt x="10347" y="2382"/>
                  </a:cubicBezTo>
                  <a:lnTo>
                    <a:pt x="6192" y="2382"/>
                  </a:lnTo>
                  <a:lnTo>
                    <a:pt x="6430" y="179"/>
                  </a:lnTo>
                  <a:cubicBezTo>
                    <a:pt x="6430" y="132"/>
                    <a:pt x="6418" y="96"/>
                    <a:pt x="6383" y="60"/>
                  </a:cubicBezTo>
                  <a:cubicBezTo>
                    <a:pt x="6359" y="36"/>
                    <a:pt x="6311" y="1"/>
                    <a:pt x="6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8771;p57">
              <a:extLst>
                <a:ext uri="{FF2B5EF4-FFF2-40B4-BE49-F238E27FC236}">
                  <a16:creationId xmlns:a16="http://schemas.microsoft.com/office/drawing/2014/main" id="{6FA05A32-CE90-8340-976E-A0B0DCA3759C}"/>
                </a:ext>
              </a:extLst>
            </p:cNvPr>
            <p:cNvSpPr/>
            <p:nvPr/>
          </p:nvSpPr>
          <p:spPr>
            <a:xfrm>
              <a:off x="7584345" y="3509811"/>
              <a:ext cx="117889" cy="150098"/>
            </a:xfrm>
            <a:custGeom>
              <a:avLst/>
              <a:gdLst/>
              <a:ahLst/>
              <a:cxnLst/>
              <a:rect l="l" t="t" r="r" b="b"/>
              <a:pathLst>
                <a:path w="3704" h="4716" extrusionOk="0">
                  <a:moveTo>
                    <a:pt x="2037" y="1143"/>
                  </a:moveTo>
                  <a:cubicBezTo>
                    <a:pt x="2239" y="1143"/>
                    <a:pt x="2394" y="1310"/>
                    <a:pt x="2394" y="1501"/>
                  </a:cubicBezTo>
                  <a:lnTo>
                    <a:pt x="2394" y="1846"/>
                  </a:lnTo>
                  <a:cubicBezTo>
                    <a:pt x="2382" y="2143"/>
                    <a:pt x="2144" y="2370"/>
                    <a:pt x="1858" y="2370"/>
                  </a:cubicBezTo>
                  <a:cubicBezTo>
                    <a:pt x="1572" y="2370"/>
                    <a:pt x="1346" y="2132"/>
                    <a:pt x="1346" y="1846"/>
                  </a:cubicBezTo>
                  <a:lnTo>
                    <a:pt x="1346" y="1501"/>
                  </a:lnTo>
                  <a:cubicBezTo>
                    <a:pt x="1346" y="1310"/>
                    <a:pt x="1501" y="1143"/>
                    <a:pt x="1703" y="1143"/>
                  </a:cubicBezTo>
                  <a:close/>
                  <a:moveTo>
                    <a:pt x="2025" y="2667"/>
                  </a:moveTo>
                  <a:lnTo>
                    <a:pt x="2025" y="2751"/>
                  </a:lnTo>
                  <a:cubicBezTo>
                    <a:pt x="2037" y="2822"/>
                    <a:pt x="2061" y="2870"/>
                    <a:pt x="2084" y="2929"/>
                  </a:cubicBezTo>
                  <a:lnTo>
                    <a:pt x="1858" y="3155"/>
                  </a:lnTo>
                  <a:lnTo>
                    <a:pt x="1846" y="3155"/>
                  </a:lnTo>
                  <a:lnTo>
                    <a:pt x="1620" y="2929"/>
                  </a:lnTo>
                  <a:cubicBezTo>
                    <a:pt x="1656" y="2882"/>
                    <a:pt x="1668" y="2822"/>
                    <a:pt x="1668" y="2763"/>
                  </a:cubicBezTo>
                  <a:lnTo>
                    <a:pt x="1668" y="2667"/>
                  </a:lnTo>
                  <a:cubicBezTo>
                    <a:pt x="1727" y="2679"/>
                    <a:pt x="1787" y="2679"/>
                    <a:pt x="1846" y="2679"/>
                  </a:cubicBezTo>
                  <a:cubicBezTo>
                    <a:pt x="1906" y="2679"/>
                    <a:pt x="1965" y="2679"/>
                    <a:pt x="2025" y="2667"/>
                  </a:cubicBezTo>
                  <a:close/>
                  <a:moveTo>
                    <a:pt x="2358" y="3108"/>
                  </a:moveTo>
                  <a:lnTo>
                    <a:pt x="2620" y="3239"/>
                  </a:lnTo>
                  <a:cubicBezTo>
                    <a:pt x="2680" y="3275"/>
                    <a:pt x="2727" y="3334"/>
                    <a:pt x="2727" y="3406"/>
                  </a:cubicBezTo>
                  <a:lnTo>
                    <a:pt x="2727" y="4406"/>
                  </a:lnTo>
                  <a:lnTo>
                    <a:pt x="1001" y="4406"/>
                  </a:lnTo>
                  <a:lnTo>
                    <a:pt x="1001" y="3406"/>
                  </a:lnTo>
                  <a:cubicBezTo>
                    <a:pt x="1001" y="3334"/>
                    <a:pt x="1049" y="3275"/>
                    <a:pt x="1108" y="3239"/>
                  </a:cubicBezTo>
                  <a:lnTo>
                    <a:pt x="1370" y="3108"/>
                  </a:lnTo>
                  <a:lnTo>
                    <a:pt x="1620" y="3358"/>
                  </a:lnTo>
                  <a:cubicBezTo>
                    <a:pt x="1680" y="3417"/>
                    <a:pt x="1775" y="3453"/>
                    <a:pt x="1858" y="3453"/>
                  </a:cubicBezTo>
                  <a:cubicBezTo>
                    <a:pt x="1953" y="3453"/>
                    <a:pt x="2025" y="3417"/>
                    <a:pt x="2096" y="3358"/>
                  </a:cubicBezTo>
                  <a:lnTo>
                    <a:pt x="2358" y="3108"/>
                  </a:lnTo>
                  <a:close/>
                  <a:moveTo>
                    <a:pt x="3394" y="298"/>
                  </a:moveTo>
                  <a:cubicBezTo>
                    <a:pt x="3394" y="298"/>
                    <a:pt x="3406" y="298"/>
                    <a:pt x="3406" y="310"/>
                  </a:cubicBezTo>
                  <a:lnTo>
                    <a:pt x="3406" y="4394"/>
                  </a:lnTo>
                  <a:lnTo>
                    <a:pt x="3394" y="4394"/>
                  </a:lnTo>
                  <a:lnTo>
                    <a:pt x="3037" y="4406"/>
                  </a:lnTo>
                  <a:lnTo>
                    <a:pt x="3037" y="3406"/>
                  </a:lnTo>
                  <a:cubicBezTo>
                    <a:pt x="3037" y="3215"/>
                    <a:pt x="2930" y="3048"/>
                    <a:pt x="2775" y="2965"/>
                  </a:cubicBezTo>
                  <a:lnTo>
                    <a:pt x="2370" y="2763"/>
                  </a:lnTo>
                  <a:lnTo>
                    <a:pt x="2370" y="2751"/>
                  </a:lnTo>
                  <a:lnTo>
                    <a:pt x="2370" y="2513"/>
                  </a:lnTo>
                  <a:cubicBezTo>
                    <a:pt x="2573" y="2370"/>
                    <a:pt x="2715" y="2108"/>
                    <a:pt x="2715" y="1846"/>
                  </a:cubicBezTo>
                  <a:lnTo>
                    <a:pt x="2715" y="1501"/>
                  </a:lnTo>
                  <a:cubicBezTo>
                    <a:pt x="2715" y="1131"/>
                    <a:pt x="2418" y="834"/>
                    <a:pt x="2037" y="834"/>
                  </a:cubicBezTo>
                  <a:lnTo>
                    <a:pt x="1703" y="834"/>
                  </a:lnTo>
                  <a:cubicBezTo>
                    <a:pt x="1322" y="834"/>
                    <a:pt x="1025" y="1131"/>
                    <a:pt x="1025" y="1501"/>
                  </a:cubicBezTo>
                  <a:lnTo>
                    <a:pt x="1025" y="1846"/>
                  </a:lnTo>
                  <a:cubicBezTo>
                    <a:pt x="1025" y="2108"/>
                    <a:pt x="1168" y="2370"/>
                    <a:pt x="1370" y="2513"/>
                  </a:cubicBezTo>
                  <a:lnTo>
                    <a:pt x="1370" y="2751"/>
                  </a:lnTo>
                  <a:lnTo>
                    <a:pt x="1370" y="2763"/>
                  </a:lnTo>
                  <a:lnTo>
                    <a:pt x="965" y="2965"/>
                  </a:lnTo>
                  <a:cubicBezTo>
                    <a:pt x="810" y="3048"/>
                    <a:pt x="703" y="3215"/>
                    <a:pt x="703" y="3406"/>
                  </a:cubicBezTo>
                  <a:lnTo>
                    <a:pt x="703" y="4394"/>
                  </a:lnTo>
                  <a:lnTo>
                    <a:pt x="346" y="4394"/>
                  </a:lnTo>
                  <a:cubicBezTo>
                    <a:pt x="346" y="4394"/>
                    <a:pt x="334" y="4394"/>
                    <a:pt x="334" y="4370"/>
                  </a:cubicBezTo>
                  <a:lnTo>
                    <a:pt x="334" y="310"/>
                  </a:lnTo>
                  <a:cubicBezTo>
                    <a:pt x="334" y="310"/>
                    <a:pt x="334" y="298"/>
                    <a:pt x="346" y="298"/>
                  </a:cubicBezTo>
                  <a:close/>
                  <a:moveTo>
                    <a:pt x="334" y="0"/>
                  </a:moveTo>
                  <a:cubicBezTo>
                    <a:pt x="156" y="0"/>
                    <a:pt x="1" y="143"/>
                    <a:pt x="1" y="322"/>
                  </a:cubicBezTo>
                  <a:lnTo>
                    <a:pt x="1" y="4394"/>
                  </a:lnTo>
                  <a:cubicBezTo>
                    <a:pt x="1" y="4572"/>
                    <a:pt x="156" y="4715"/>
                    <a:pt x="334" y="4715"/>
                  </a:cubicBezTo>
                  <a:lnTo>
                    <a:pt x="3382" y="4715"/>
                  </a:lnTo>
                  <a:cubicBezTo>
                    <a:pt x="3561" y="4715"/>
                    <a:pt x="3704" y="4572"/>
                    <a:pt x="3704" y="4394"/>
                  </a:cubicBezTo>
                  <a:lnTo>
                    <a:pt x="3704" y="322"/>
                  </a:lnTo>
                  <a:cubicBezTo>
                    <a:pt x="3704" y="143"/>
                    <a:pt x="3561" y="0"/>
                    <a:pt x="3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8772;p57">
              <a:extLst>
                <a:ext uri="{FF2B5EF4-FFF2-40B4-BE49-F238E27FC236}">
                  <a16:creationId xmlns:a16="http://schemas.microsoft.com/office/drawing/2014/main" id="{EB484FB8-6CFE-0E4F-896F-54CCF78A082D}"/>
                </a:ext>
              </a:extLst>
            </p:cNvPr>
            <p:cNvSpPr/>
            <p:nvPr/>
          </p:nvSpPr>
          <p:spPr>
            <a:xfrm>
              <a:off x="7724959" y="3509811"/>
              <a:ext cx="139468" cy="31859"/>
            </a:xfrm>
            <a:custGeom>
              <a:avLst/>
              <a:gdLst/>
              <a:ahLst/>
              <a:cxnLst/>
              <a:rect l="l" t="t" r="r" b="b"/>
              <a:pathLst>
                <a:path w="4382" h="1001" extrusionOk="0">
                  <a:moveTo>
                    <a:pt x="4048" y="310"/>
                  </a:moveTo>
                  <a:cubicBezTo>
                    <a:pt x="4048" y="310"/>
                    <a:pt x="4072" y="310"/>
                    <a:pt x="4072" y="322"/>
                  </a:cubicBezTo>
                  <a:lnTo>
                    <a:pt x="4072" y="667"/>
                  </a:lnTo>
                  <a:lnTo>
                    <a:pt x="333" y="679"/>
                  </a:lnTo>
                  <a:cubicBezTo>
                    <a:pt x="333" y="679"/>
                    <a:pt x="322" y="679"/>
                    <a:pt x="322" y="667"/>
                  </a:cubicBezTo>
                  <a:lnTo>
                    <a:pt x="322" y="322"/>
                  </a:lnTo>
                  <a:cubicBezTo>
                    <a:pt x="322" y="322"/>
                    <a:pt x="322" y="310"/>
                    <a:pt x="333" y="310"/>
                  </a:cubicBezTo>
                  <a:close/>
                  <a:moveTo>
                    <a:pt x="333" y="0"/>
                  </a:moveTo>
                  <a:cubicBezTo>
                    <a:pt x="155" y="0"/>
                    <a:pt x="0" y="143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55" y="1000"/>
                    <a:pt x="333" y="1000"/>
                  </a:cubicBezTo>
                  <a:lnTo>
                    <a:pt x="4048" y="1000"/>
                  </a:lnTo>
                  <a:cubicBezTo>
                    <a:pt x="4227" y="1000"/>
                    <a:pt x="4382" y="846"/>
                    <a:pt x="4382" y="667"/>
                  </a:cubicBezTo>
                  <a:lnTo>
                    <a:pt x="4382" y="322"/>
                  </a:lnTo>
                  <a:cubicBezTo>
                    <a:pt x="4382" y="143"/>
                    <a:pt x="4227" y="0"/>
                    <a:pt x="4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8773;p57">
              <a:extLst>
                <a:ext uri="{FF2B5EF4-FFF2-40B4-BE49-F238E27FC236}">
                  <a16:creationId xmlns:a16="http://schemas.microsoft.com/office/drawing/2014/main" id="{FE0A70BC-E991-424D-A66D-579CB3D3329F}"/>
                </a:ext>
              </a:extLst>
            </p:cNvPr>
            <p:cNvSpPr/>
            <p:nvPr/>
          </p:nvSpPr>
          <p:spPr>
            <a:xfrm>
              <a:off x="7724577" y="3553001"/>
              <a:ext cx="107259" cy="31477"/>
            </a:xfrm>
            <a:custGeom>
              <a:avLst/>
              <a:gdLst/>
              <a:ahLst/>
              <a:cxnLst/>
              <a:rect l="l" t="t" r="r" b="b"/>
              <a:pathLst>
                <a:path w="3370" h="989" extrusionOk="0">
                  <a:moveTo>
                    <a:pt x="3036" y="310"/>
                  </a:moveTo>
                  <a:cubicBezTo>
                    <a:pt x="3036" y="310"/>
                    <a:pt x="3048" y="310"/>
                    <a:pt x="3048" y="322"/>
                  </a:cubicBezTo>
                  <a:lnTo>
                    <a:pt x="3048" y="667"/>
                  </a:lnTo>
                  <a:lnTo>
                    <a:pt x="334" y="679"/>
                  </a:lnTo>
                  <a:cubicBezTo>
                    <a:pt x="334" y="679"/>
                    <a:pt x="310" y="679"/>
                    <a:pt x="310" y="667"/>
                  </a:cubicBezTo>
                  <a:lnTo>
                    <a:pt x="310" y="322"/>
                  </a:lnTo>
                  <a:cubicBezTo>
                    <a:pt x="310" y="322"/>
                    <a:pt x="310" y="310"/>
                    <a:pt x="334" y="310"/>
                  </a:cubicBezTo>
                  <a:close/>
                  <a:moveTo>
                    <a:pt x="334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43" y="989"/>
                    <a:pt x="334" y="989"/>
                  </a:cubicBezTo>
                  <a:lnTo>
                    <a:pt x="3036" y="989"/>
                  </a:lnTo>
                  <a:cubicBezTo>
                    <a:pt x="3215" y="989"/>
                    <a:pt x="3370" y="846"/>
                    <a:pt x="3370" y="667"/>
                  </a:cubicBezTo>
                  <a:lnTo>
                    <a:pt x="3370" y="322"/>
                  </a:lnTo>
                  <a:cubicBezTo>
                    <a:pt x="3370" y="144"/>
                    <a:pt x="3227" y="1"/>
                    <a:pt x="3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8774;p57">
              <a:extLst>
                <a:ext uri="{FF2B5EF4-FFF2-40B4-BE49-F238E27FC236}">
                  <a16:creationId xmlns:a16="http://schemas.microsoft.com/office/drawing/2014/main" id="{6FC5DA60-6026-2D4D-AEFF-5155AECE0757}"/>
                </a:ext>
              </a:extLst>
            </p:cNvPr>
            <p:cNvSpPr/>
            <p:nvPr/>
          </p:nvSpPr>
          <p:spPr>
            <a:xfrm>
              <a:off x="7724577" y="3595841"/>
              <a:ext cx="64451" cy="10630"/>
            </a:xfrm>
            <a:custGeom>
              <a:avLst/>
              <a:gdLst/>
              <a:ahLst/>
              <a:cxnLst/>
              <a:rect l="l" t="t" r="r" b="b"/>
              <a:pathLst>
                <a:path w="2025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858" y="333"/>
                  </a:lnTo>
                  <a:cubicBezTo>
                    <a:pt x="1953" y="333"/>
                    <a:pt x="2024" y="262"/>
                    <a:pt x="2024" y="167"/>
                  </a:cubicBezTo>
                  <a:cubicBezTo>
                    <a:pt x="2012" y="83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8775;p57">
              <a:extLst>
                <a:ext uri="{FF2B5EF4-FFF2-40B4-BE49-F238E27FC236}">
                  <a16:creationId xmlns:a16="http://schemas.microsoft.com/office/drawing/2014/main" id="{1829959A-578B-B04C-A776-9ACE56F69045}"/>
                </a:ext>
              </a:extLst>
            </p:cNvPr>
            <p:cNvSpPr/>
            <p:nvPr/>
          </p:nvSpPr>
          <p:spPr>
            <a:xfrm>
              <a:off x="7799977" y="3595841"/>
              <a:ext cx="32241" cy="10630"/>
            </a:xfrm>
            <a:custGeom>
              <a:avLst/>
              <a:gdLst/>
              <a:ahLst/>
              <a:cxnLst/>
              <a:rect l="l" t="t" r="r" b="b"/>
              <a:pathLst>
                <a:path w="1013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846" y="333"/>
                  </a:lnTo>
                  <a:cubicBezTo>
                    <a:pt x="941" y="333"/>
                    <a:pt x="1013" y="262"/>
                    <a:pt x="1013" y="167"/>
                  </a:cubicBezTo>
                  <a:cubicBezTo>
                    <a:pt x="1001" y="83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8776;p57">
              <a:extLst>
                <a:ext uri="{FF2B5EF4-FFF2-40B4-BE49-F238E27FC236}">
                  <a16:creationId xmlns:a16="http://schemas.microsoft.com/office/drawing/2014/main" id="{AD7ADDD7-3E1B-EE44-A590-B65105654924}"/>
                </a:ext>
              </a:extLst>
            </p:cNvPr>
            <p:cNvSpPr/>
            <p:nvPr/>
          </p:nvSpPr>
          <p:spPr>
            <a:xfrm>
              <a:off x="7724577" y="3628051"/>
              <a:ext cx="21229" cy="10630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512" y="333"/>
                  </a:lnTo>
                  <a:cubicBezTo>
                    <a:pt x="595" y="333"/>
                    <a:pt x="667" y="262"/>
                    <a:pt x="667" y="167"/>
                  </a:cubicBezTo>
                  <a:cubicBezTo>
                    <a:pt x="667" y="83"/>
                    <a:pt x="595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8777;p57">
              <a:extLst>
                <a:ext uri="{FF2B5EF4-FFF2-40B4-BE49-F238E27FC236}">
                  <a16:creationId xmlns:a16="http://schemas.microsoft.com/office/drawing/2014/main" id="{6279A25B-BD7C-4247-989C-33AFA5F20E98}"/>
                </a:ext>
              </a:extLst>
            </p:cNvPr>
            <p:cNvSpPr/>
            <p:nvPr/>
          </p:nvSpPr>
          <p:spPr>
            <a:xfrm>
              <a:off x="7756787" y="3628051"/>
              <a:ext cx="53438" cy="10630"/>
            </a:xfrm>
            <a:custGeom>
              <a:avLst/>
              <a:gdLst/>
              <a:ahLst/>
              <a:cxnLst/>
              <a:rect l="l" t="t" r="r" b="b"/>
              <a:pathLst>
                <a:path w="1679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524" y="333"/>
                  </a:lnTo>
                  <a:cubicBezTo>
                    <a:pt x="1608" y="333"/>
                    <a:pt x="1679" y="262"/>
                    <a:pt x="1679" y="167"/>
                  </a:cubicBezTo>
                  <a:cubicBezTo>
                    <a:pt x="1679" y="83"/>
                    <a:pt x="1608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8778;p57">
              <a:extLst>
                <a:ext uri="{FF2B5EF4-FFF2-40B4-BE49-F238E27FC236}">
                  <a16:creationId xmlns:a16="http://schemas.microsoft.com/office/drawing/2014/main" id="{5ABB43CA-4230-7F44-94FD-D27095F42E57}"/>
                </a:ext>
              </a:extLst>
            </p:cNvPr>
            <p:cNvSpPr/>
            <p:nvPr/>
          </p:nvSpPr>
          <p:spPr>
            <a:xfrm>
              <a:off x="7724577" y="3650012"/>
              <a:ext cx="21229" cy="10280"/>
            </a:xfrm>
            <a:custGeom>
              <a:avLst/>
              <a:gdLst/>
              <a:ahLst/>
              <a:cxnLst/>
              <a:rect l="l" t="t" r="r" b="b"/>
              <a:pathLst>
                <a:path w="667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5" y="322"/>
                    <a:pt x="667" y="251"/>
                    <a:pt x="667" y="167"/>
                  </a:cubicBezTo>
                  <a:cubicBezTo>
                    <a:pt x="655" y="72"/>
                    <a:pt x="595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8779;p57">
              <a:extLst>
                <a:ext uri="{FF2B5EF4-FFF2-40B4-BE49-F238E27FC236}">
                  <a16:creationId xmlns:a16="http://schemas.microsoft.com/office/drawing/2014/main" id="{C6D2A02D-DE61-F947-AF2F-C4B67B076805}"/>
                </a:ext>
              </a:extLst>
            </p:cNvPr>
            <p:cNvSpPr/>
            <p:nvPr/>
          </p:nvSpPr>
          <p:spPr>
            <a:xfrm>
              <a:off x="7756787" y="3650012"/>
              <a:ext cx="53438" cy="10280"/>
            </a:xfrm>
            <a:custGeom>
              <a:avLst/>
              <a:gdLst/>
              <a:ahLst/>
              <a:cxnLst/>
              <a:rect l="l" t="t" r="r" b="b"/>
              <a:pathLst>
                <a:path w="1679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524" y="322"/>
                  </a:lnTo>
                  <a:cubicBezTo>
                    <a:pt x="1608" y="322"/>
                    <a:pt x="1679" y="251"/>
                    <a:pt x="1679" y="167"/>
                  </a:cubicBezTo>
                  <a:cubicBezTo>
                    <a:pt x="1679" y="72"/>
                    <a:pt x="1608" y="1"/>
                    <a:pt x="1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8780;p57">
              <a:extLst>
                <a:ext uri="{FF2B5EF4-FFF2-40B4-BE49-F238E27FC236}">
                  <a16:creationId xmlns:a16="http://schemas.microsoft.com/office/drawing/2014/main" id="{A7307713-ACB5-3544-A705-16CE3EA857C2}"/>
                </a:ext>
              </a:extLst>
            </p:cNvPr>
            <p:cNvSpPr/>
            <p:nvPr/>
          </p:nvSpPr>
          <p:spPr>
            <a:xfrm>
              <a:off x="7719262" y="3466621"/>
              <a:ext cx="10630" cy="10630"/>
            </a:xfrm>
            <a:custGeom>
              <a:avLst/>
              <a:gdLst/>
              <a:ahLst/>
              <a:cxnLst/>
              <a:rect l="l" t="t" r="r" b="b"/>
              <a:pathLst>
                <a:path w="334" h="334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cubicBezTo>
                    <a:pt x="262" y="333"/>
                    <a:pt x="334" y="250"/>
                    <a:pt x="334" y="167"/>
                  </a:cubicBezTo>
                  <a:cubicBezTo>
                    <a:pt x="322" y="60"/>
                    <a:pt x="239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8781;p57">
            <a:extLst>
              <a:ext uri="{FF2B5EF4-FFF2-40B4-BE49-F238E27FC236}">
                <a16:creationId xmlns:a16="http://schemas.microsoft.com/office/drawing/2014/main" id="{1832D845-530E-1149-BECF-1606A22B36B1}"/>
              </a:ext>
            </a:extLst>
          </p:cNvPr>
          <p:cNvGrpSpPr/>
          <p:nvPr/>
        </p:nvGrpSpPr>
        <p:grpSpPr>
          <a:xfrm>
            <a:off x="9954264" y="3869910"/>
            <a:ext cx="261145" cy="308504"/>
            <a:chOff x="6707084" y="3387403"/>
            <a:chExt cx="261145" cy="308504"/>
          </a:xfrm>
          <a:solidFill>
            <a:schemeClr val="accent1"/>
          </a:solidFill>
        </p:grpSpPr>
        <p:sp>
          <p:nvSpPr>
            <p:cNvPr id="783" name="Google Shape;8782;p57">
              <a:extLst>
                <a:ext uri="{FF2B5EF4-FFF2-40B4-BE49-F238E27FC236}">
                  <a16:creationId xmlns:a16="http://schemas.microsoft.com/office/drawing/2014/main" id="{1354C92D-8282-504E-AAEA-18040DEB1692}"/>
                </a:ext>
              </a:extLst>
            </p:cNvPr>
            <p:cNvSpPr/>
            <p:nvPr/>
          </p:nvSpPr>
          <p:spPr>
            <a:xfrm>
              <a:off x="6726053" y="3542403"/>
              <a:ext cx="68238" cy="153504"/>
            </a:xfrm>
            <a:custGeom>
              <a:avLst/>
              <a:gdLst/>
              <a:ahLst/>
              <a:cxnLst/>
              <a:rect l="l" t="t" r="r" b="b"/>
              <a:pathLst>
                <a:path w="2144" h="4823" extrusionOk="0">
                  <a:moveTo>
                    <a:pt x="1203" y="286"/>
                  </a:moveTo>
                  <a:cubicBezTo>
                    <a:pt x="1381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10" y="1358"/>
                    <a:pt x="1060" y="1358"/>
                  </a:cubicBezTo>
                  <a:cubicBezTo>
                    <a:pt x="810" y="1358"/>
                    <a:pt x="596" y="1143"/>
                    <a:pt x="596" y="893"/>
                  </a:cubicBezTo>
                  <a:lnTo>
                    <a:pt x="596" y="596"/>
                  </a:lnTo>
                  <a:cubicBezTo>
                    <a:pt x="596" y="417"/>
                    <a:pt x="726" y="286"/>
                    <a:pt x="905" y="286"/>
                  </a:cubicBezTo>
                  <a:close/>
                  <a:moveTo>
                    <a:pt x="1227" y="1643"/>
                  </a:moveTo>
                  <a:lnTo>
                    <a:pt x="1227" y="1715"/>
                  </a:lnTo>
                  <a:cubicBezTo>
                    <a:pt x="1227" y="1774"/>
                    <a:pt x="1238" y="1822"/>
                    <a:pt x="1262" y="1858"/>
                  </a:cubicBezTo>
                  <a:lnTo>
                    <a:pt x="1060" y="2036"/>
                  </a:lnTo>
                  <a:lnTo>
                    <a:pt x="846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7" y="2054"/>
                    <a:pt x="1055" y="2054"/>
                  </a:cubicBezTo>
                  <a:cubicBezTo>
                    <a:pt x="1054" y="2054"/>
                    <a:pt x="1054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4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5" y="4822"/>
                  </a:cubicBezTo>
                  <a:cubicBezTo>
                    <a:pt x="536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4" y="4120"/>
                    <a:pt x="512" y="4036"/>
                  </a:cubicBezTo>
                  <a:lnTo>
                    <a:pt x="357" y="3810"/>
                  </a:lnTo>
                  <a:cubicBezTo>
                    <a:pt x="334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4" y="2179"/>
                    <a:pt x="381" y="2143"/>
                  </a:cubicBezTo>
                  <a:lnTo>
                    <a:pt x="643" y="2024"/>
                  </a:lnTo>
                  <a:lnTo>
                    <a:pt x="857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43" y="2334"/>
                    <a:pt x="1227" y="2310"/>
                    <a:pt x="1286" y="2251"/>
                  </a:cubicBezTo>
                  <a:lnTo>
                    <a:pt x="1500" y="2024"/>
                  </a:lnTo>
                  <a:lnTo>
                    <a:pt x="1762" y="2143"/>
                  </a:lnTo>
                  <a:cubicBezTo>
                    <a:pt x="1822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72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6" y="4822"/>
                    <a:pt x="1679" y="4822"/>
                  </a:cubicBezTo>
                  <a:cubicBezTo>
                    <a:pt x="1750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8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8783;p57">
              <a:extLst>
                <a:ext uri="{FF2B5EF4-FFF2-40B4-BE49-F238E27FC236}">
                  <a16:creationId xmlns:a16="http://schemas.microsoft.com/office/drawing/2014/main" id="{EFD3981F-4010-8E44-8723-E0DC01C77652}"/>
                </a:ext>
              </a:extLst>
            </p:cNvPr>
            <p:cNvSpPr/>
            <p:nvPr/>
          </p:nvSpPr>
          <p:spPr>
            <a:xfrm>
              <a:off x="6803362" y="3542403"/>
              <a:ext cx="68238" cy="153504"/>
            </a:xfrm>
            <a:custGeom>
              <a:avLst/>
              <a:gdLst/>
              <a:ahLst/>
              <a:cxnLst/>
              <a:rect l="l" t="t" r="r" b="b"/>
              <a:pathLst>
                <a:path w="2144" h="4823" extrusionOk="0">
                  <a:moveTo>
                    <a:pt x="1203" y="286"/>
                  </a:moveTo>
                  <a:cubicBezTo>
                    <a:pt x="1381" y="286"/>
                    <a:pt x="1512" y="417"/>
                    <a:pt x="1512" y="596"/>
                  </a:cubicBezTo>
                  <a:lnTo>
                    <a:pt x="1512" y="893"/>
                  </a:lnTo>
                  <a:cubicBezTo>
                    <a:pt x="1512" y="1143"/>
                    <a:pt x="1310" y="1358"/>
                    <a:pt x="1060" y="1358"/>
                  </a:cubicBezTo>
                  <a:cubicBezTo>
                    <a:pt x="798" y="1358"/>
                    <a:pt x="595" y="1143"/>
                    <a:pt x="595" y="893"/>
                  </a:cubicBezTo>
                  <a:lnTo>
                    <a:pt x="595" y="596"/>
                  </a:lnTo>
                  <a:cubicBezTo>
                    <a:pt x="595" y="417"/>
                    <a:pt x="726" y="286"/>
                    <a:pt x="905" y="286"/>
                  </a:cubicBezTo>
                  <a:close/>
                  <a:moveTo>
                    <a:pt x="1215" y="1643"/>
                  </a:moveTo>
                  <a:lnTo>
                    <a:pt x="1215" y="1715"/>
                  </a:lnTo>
                  <a:cubicBezTo>
                    <a:pt x="1215" y="1774"/>
                    <a:pt x="1226" y="1822"/>
                    <a:pt x="1262" y="1858"/>
                  </a:cubicBezTo>
                  <a:lnTo>
                    <a:pt x="1060" y="2036"/>
                  </a:lnTo>
                  <a:lnTo>
                    <a:pt x="845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4" y="2054"/>
                    <a:pt x="1051" y="2054"/>
                  </a:cubicBezTo>
                  <a:cubicBezTo>
                    <a:pt x="1048" y="2054"/>
                    <a:pt x="1048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3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24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4" y="4822"/>
                  </a:cubicBezTo>
                  <a:cubicBezTo>
                    <a:pt x="548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3" y="4120"/>
                    <a:pt x="500" y="4036"/>
                  </a:cubicBezTo>
                  <a:lnTo>
                    <a:pt x="357" y="3810"/>
                  </a:lnTo>
                  <a:cubicBezTo>
                    <a:pt x="322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22" y="2179"/>
                    <a:pt x="381" y="2143"/>
                  </a:cubicBezTo>
                  <a:lnTo>
                    <a:pt x="631" y="2024"/>
                  </a:lnTo>
                  <a:lnTo>
                    <a:pt x="857" y="2251"/>
                  </a:lnTo>
                  <a:cubicBezTo>
                    <a:pt x="917" y="2310"/>
                    <a:pt x="1000" y="2334"/>
                    <a:pt x="1072" y="2334"/>
                  </a:cubicBezTo>
                  <a:cubicBezTo>
                    <a:pt x="1143" y="2334"/>
                    <a:pt x="1215" y="2310"/>
                    <a:pt x="1274" y="2251"/>
                  </a:cubicBezTo>
                  <a:lnTo>
                    <a:pt x="1500" y="2024"/>
                  </a:lnTo>
                  <a:lnTo>
                    <a:pt x="1750" y="2143"/>
                  </a:lnTo>
                  <a:cubicBezTo>
                    <a:pt x="1810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31" y="4036"/>
                  </a:lnTo>
                  <a:cubicBezTo>
                    <a:pt x="1572" y="4144"/>
                    <a:pt x="1524" y="4239"/>
                    <a:pt x="1524" y="4358"/>
                  </a:cubicBezTo>
                  <a:lnTo>
                    <a:pt x="1524" y="4679"/>
                  </a:lnTo>
                  <a:cubicBezTo>
                    <a:pt x="1524" y="4751"/>
                    <a:pt x="1596" y="4822"/>
                    <a:pt x="1679" y="4822"/>
                  </a:cubicBezTo>
                  <a:cubicBezTo>
                    <a:pt x="1750" y="4822"/>
                    <a:pt x="1822" y="4763"/>
                    <a:pt x="1822" y="4679"/>
                  </a:cubicBezTo>
                  <a:lnTo>
                    <a:pt x="1822" y="4358"/>
                  </a:lnTo>
                  <a:cubicBezTo>
                    <a:pt x="1822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7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8784;p57">
              <a:extLst>
                <a:ext uri="{FF2B5EF4-FFF2-40B4-BE49-F238E27FC236}">
                  <a16:creationId xmlns:a16="http://schemas.microsoft.com/office/drawing/2014/main" id="{A1F25254-6A96-6C4D-B341-4DFAB51C7AA7}"/>
                </a:ext>
              </a:extLst>
            </p:cNvPr>
            <p:cNvSpPr/>
            <p:nvPr/>
          </p:nvSpPr>
          <p:spPr>
            <a:xfrm>
              <a:off x="6880289" y="3542403"/>
              <a:ext cx="68620" cy="153504"/>
            </a:xfrm>
            <a:custGeom>
              <a:avLst/>
              <a:gdLst/>
              <a:ahLst/>
              <a:cxnLst/>
              <a:rect l="l" t="t" r="r" b="b"/>
              <a:pathLst>
                <a:path w="2156" h="4823" extrusionOk="0">
                  <a:moveTo>
                    <a:pt x="1214" y="286"/>
                  </a:moveTo>
                  <a:cubicBezTo>
                    <a:pt x="1393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22" y="1358"/>
                    <a:pt x="1060" y="1358"/>
                  </a:cubicBezTo>
                  <a:cubicBezTo>
                    <a:pt x="810" y="1358"/>
                    <a:pt x="607" y="1143"/>
                    <a:pt x="607" y="893"/>
                  </a:cubicBezTo>
                  <a:lnTo>
                    <a:pt x="607" y="596"/>
                  </a:lnTo>
                  <a:cubicBezTo>
                    <a:pt x="607" y="417"/>
                    <a:pt x="738" y="286"/>
                    <a:pt x="917" y="286"/>
                  </a:cubicBezTo>
                  <a:close/>
                  <a:moveTo>
                    <a:pt x="1226" y="1643"/>
                  </a:moveTo>
                  <a:lnTo>
                    <a:pt x="1226" y="1715"/>
                  </a:lnTo>
                  <a:cubicBezTo>
                    <a:pt x="1226" y="1774"/>
                    <a:pt x="1238" y="1822"/>
                    <a:pt x="1274" y="1858"/>
                  </a:cubicBezTo>
                  <a:lnTo>
                    <a:pt x="1060" y="2036"/>
                  </a:lnTo>
                  <a:lnTo>
                    <a:pt x="857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917" y="0"/>
                  </a:moveTo>
                  <a:cubicBezTo>
                    <a:pt x="583" y="0"/>
                    <a:pt x="322" y="274"/>
                    <a:pt x="322" y="596"/>
                  </a:cubicBezTo>
                  <a:lnTo>
                    <a:pt x="322" y="893"/>
                  </a:lnTo>
                  <a:cubicBezTo>
                    <a:pt x="322" y="1143"/>
                    <a:pt x="441" y="1358"/>
                    <a:pt x="619" y="1489"/>
                  </a:cubicBezTo>
                  <a:lnTo>
                    <a:pt x="619" y="1703"/>
                  </a:lnTo>
                  <a:lnTo>
                    <a:pt x="619" y="1715"/>
                  </a:lnTo>
                  <a:lnTo>
                    <a:pt x="262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62" y="4179"/>
                  </a:lnTo>
                  <a:cubicBezTo>
                    <a:pt x="286" y="4227"/>
                    <a:pt x="322" y="4298"/>
                    <a:pt x="322" y="4358"/>
                  </a:cubicBezTo>
                  <a:lnTo>
                    <a:pt x="322" y="4679"/>
                  </a:lnTo>
                  <a:cubicBezTo>
                    <a:pt x="322" y="4751"/>
                    <a:pt x="381" y="4822"/>
                    <a:pt x="464" y="4822"/>
                  </a:cubicBezTo>
                  <a:cubicBezTo>
                    <a:pt x="548" y="4822"/>
                    <a:pt x="619" y="4763"/>
                    <a:pt x="619" y="4679"/>
                  </a:cubicBezTo>
                  <a:lnTo>
                    <a:pt x="619" y="4358"/>
                  </a:lnTo>
                  <a:cubicBezTo>
                    <a:pt x="619" y="4239"/>
                    <a:pt x="583" y="4120"/>
                    <a:pt x="512" y="4036"/>
                  </a:cubicBezTo>
                  <a:lnTo>
                    <a:pt x="369" y="3810"/>
                  </a:lnTo>
                  <a:cubicBezTo>
                    <a:pt x="333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3" y="2179"/>
                    <a:pt x="393" y="2143"/>
                  </a:cubicBezTo>
                  <a:lnTo>
                    <a:pt x="643" y="2024"/>
                  </a:lnTo>
                  <a:lnTo>
                    <a:pt x="869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55" y="2334"/>
                    <a:pt x="1226" y="2310"/>
                    <a:pt x="1286" y="2251"/>
                  </a:cubicBezTo>
                  <a:lnTo>
                    <a:pt x="1512" y="2024"/>
                  </a:lnTo>
                  <a:lnTo>
                    <a:pt x="1762" y="2143"/>
                  </a:lnTo>
                  <a:cubicBezTo>
                    <a:pt x="1822" y="2179"/>
                    <a:pt x="1857" y="2239"/>
                    <a:pt x="1857" y="2298"/>
                  </a:cubicBezTo>
                  <a:lnTo>
                    <a:pt x="1857" y="3632"/>
                  </a:lnTo>
                  <a:cubicBezTo>
                    <a:pt x="1857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84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5" y="4822"/>
                    <a:pt x="1691" y="4822"/>
                  </a:cubicBezTo>
                  <a:cubicBezTo>
                    <a:pt x="1762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48" y="3965"/>
                  </a:lnTo>
                  <a:cubicBezTo>
                    <a:pt x="2107" y="3858"/>
                    <a:pt x="2155" y="3751"/>
                    <a:pt x="2155" y="3632"/>
                  </a:cubicBezTo>
                  <a:lnTo>
                    <a:pt x="2155" y="2298"/>
                  </a:lnTo>
                  <a:cubicBezTo>
                    <a:pt x="2107" y="2120"/>
                    <a:pt x="2012" y="1965"/>
                    <a:pt x="1869" y="1893"/>
                  </a:cubicBezTo>
                  <a:lnTo>
                    <a:pt x="1512" y="1715"/>
                  </a:lnTo>
                  <a:lnTo>
                    <a:pt x="1512" y="1703"/>
                  </a:lnTo>
                  <a:lnTo>
                    <a:pt x="1512" y="1489"/>
                  </a:lnTo>
                  <a:cubicBezTo>
                    <a:pt x="1691" y="1358"/>
                    <a:pt x="1810" y="1131"/>
                    <a:pt x="1810" y="893"/>
                  </a:cubicBezTo>
                  <a:lnTo>
                    <a:pt x="1810" y="596"/>
                  </a:lnTo>
                  <a:cubicBezTo>
                    <a:pt x="1810" y="274"/>
                    <a:pt x="1536" y="0"/>
                    <a:pt x="1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8785;p57">
              <a:extLst>
                <a:ext uri="{FF2B5EF4-FFF2-40B4-BE49-F238E27FC236}">
                  <a16:creationId xmlns:a16="http://schemas.microsoft.com/office/drawing/2014/main" id="{46025462-54A0-894F-939D-33595315CBD7}"/>
                </a:ext>
              </a:extLst>
            </p:cNvPr>
            <p:cNvSpPr/>
            <p:nvPr/>
          </p:nvSpPr>
          <p:spPr>
            <a:xfrm>
              <a:off x="6707084" y="3387403"/>
              <a:ext cx="261145" cy="183072"/>
            </a:xfrm>
            <a:custGeom>
              <a:avLst/>
              <a:gdLst/>
              <a:ahLst/>
              <a:cxnLst/>
              <a:rect l="l" t="t" r="r" b="b"/>
              <a:pathLst>
                <a:path w="8205" h="5752" extrusionOk="0">
                  <a:moveTo>
                    <a:pt x="2727" y="536"/>
                  </a:moveTo>
                  <a:cubicBezTo>
                    <a:pt x="2501" y="715"/>
                    <a:pt x="2311" y="953"/>
                    <a:pt x="2132" y="1227"/>
                  </a:cubicBezTo>
                  <a:cubicBezTo>
                    <a:pt x="2013" y="1417"/>
                    <a:pt x="1906" y="1608"/>
                    <a:pt x="1799" y="1822"/>
                  </a:cubicBezTo>
                  <a:lnTo>
                    <a:pt x="1013" y="1822"/>
                  </a:lnTo>
                  <a:cubicBezTo>
                    <a:pt x="1465" y="1239"/>
                    <a:pt x="2037" y="798"/>
                    <a:pt x="2727" y="536"/>
                  </a:cubicBezTo>
                  <a:close/>
                  <a:moveTo>
                    <a:pt x="3930" y="286"/>
                  </a:moveTo>
                  <a:lnTo>
                    <a:pt x="3930" y="1822"/>
                  </a:lnTo>
                  <a:lnTo>
                    <a:pt x="2120" y="1822"/>
                  </a:lnTo>
                  <a:cubicBezTo>
                    <a:pt x="2537" y="941"/>
                    <a:pt x="3192" y="358"/>
                    <a:pt x="3930" y="286"/>
                  </a:cubicBezTo>
                  <a:close/>
                  <a:moveTo>
                    <a:pt x="4216" y="286"/>
                  </a:moveTo>
                  <a:cubicBezTo>
                    <a:pt x="4954" y="346"/>
                    <a:pt x="5609" y="941"/>
                    <a:pt x="6025" y="1822"/>
                  </a:cubicBezTo>
                  <a:lnTo>
                    <a:pt x="4216" y="1822"/>
                  </a:lnTo>
                  <a:lnTo>
                    <a:pt x="4216" y="286"/>
                  </a:lnTo>
                  <a:close/>
                  <a:moveTo>
                    <a:pt x="5418" y="536"/>
                  </a:moveTo>
                  <a:cubicBezTo>
                    <a:pt x="6109" y="798"/>
                    <a:pt x="6704" y="1239"/>
                    <a:pt x="7133" y="1822"/>
                  </a:cubicBezTo>
                  <a:lnTo>
                    <a:pt x="6347" y="1822"/>
                  </a:lnTo>
                  <a:cubicBezTo>
                    <a:pt x="6252" y="1608"/>
                    <a:pt x="6133" y="1406"/>
                    <a:pt x="6014" y="1227"/>
                  </a:cubicBezTo>
                  <a:cubicBezTo>
                    <a:pt x="5835" y="953"/>
                    <a:pt x="5644" y="715"/>
                    <a:pt x="5418" y="536"/>
                  </a:cubicBezTo>
                  <a:close/>
                  <a:moveTo>
                    <a:pt x="1680" y="2108"/>
                  </a:moveTo>
                  <a:cubicBezTo>
                    <a:pt x="1489" y="2668"/>
                    <a:pt x="1370" y="3299"/>
                    <a:pt x="1358" y="3953"/>
                  </a:cubicBezTo>
                  <a:lnTo>
                    <a:pt x="275" y="3953"/>
                  </a:lnTo>
                  <a:cubicBezTo>
                    <a:pt x="299" y="3275"/>
                    <a:pt x="489" y="2656"/>
                    <a:pt x="822" y="2108"/>
                  </a:cubicBezTo>
                  <a:close/>
                  <a:moveTo>
                    <a:pt x="3930" y="2108"/>
                  </a:moveTo>
                  <a:lnTo>
                    <a:pt x="3930" y="3953"/>
                  </a:lnTo>
                  <a:lnTo>
                    <a:pt x="1644" y="3953"/>
                  </a:lnTo>
                  <a:cubicBezTo>
                    <a:pt x="1656" y="3275"/>
                    <a:pt x="1787" y="2656"/>
                    <a:pt x="2001" y="2108"/>
                  </a:cubicBezTo>
                  <a:close/>
                  <a:moveTo>
                    <a:pt x="6145" y="2108"/>
                  </a:moveTo>
                  <a:cubicBezTo>
                    <a:pt x="6359" y="2644"/>
                    <a:pt x="6490" y="3263"/>
                    <a:pt x="6502" y="3953"/>
                  </a:cubicBezTo>
                  <a:lnTo>
                    <a:pt x="4216" y="3953"/>
                  </a:lnTo>
                  <a:lnTo>
                    <a:pt x="4216" y="2108"/>
                  </a:lnTo>
                  <a:close/>
                  <a:moveTo>
                    <a:pt x="7311" y="2108"/>
                  </a:moveTo>
                  <a:cubicBezTo>
                    <a:pt x="7633" y="2644"/>
                    <a:pt x="7847" y="3263"/>
                    <a:pt x="7859" y="3953"/>
                  </a:cubicBezTo>
                  <a:lnTo>
                    <a:pt x="6787" y="3953"/>
                  </a:lnTo>
                  <a:cubicBezTo>
                    <a:pt x="6776" y="3299"/>
                    <a:pt x="6656" y="2668"/>
                    <a:pt x="6442" y="2108"/>
                  </a:cubicBezTo>
                  <a:close/>
                  <a:moveTo>
                    <a:pt x="4085" y="1"/>
                  </a:moveTo>
                  <a:cubicBezTo>
                    <a:pt x="2989" y="1"/>
                    <a:pt x="1965" y="429"/>
                    <a:pt x="1192" y="1191"/>
                  </a:cubicBezTo>
                  <a:cubicBezTo>
                    <a:pt x="418" y="1953"/>
                    <a:pt x="1" y="3001"/>
                    <a:pt x="1" y="4084"/>
                  </a:cubicBezTo>
                  <a:cubicBezTo>
                    <a:pt x="1" y="4632"/>
                    <a:pt x="108" y="5156"/>
                    <a:pt x="310" y="5656"/>
                  </a:cubicBezTo>
                  <a:cubicBezTo>
                    <a:pt x="337" y="5719"/>
                    <a:pt x="392" y="5748"/>
                    <a:pt x="443" y="5748"/>
                  </a:cubicBezTo>
                  <a:cubicBezTo>
                    <a:pt x="459" y="5748"/>
                    <a:pt x="475" y="5745"/>
                    <a:pt x="489" y="5739"/>
                  </a:cubicBezTo>
                  <a:cubicBezTo>
                    <a:pt x="560" y="5704"/>
                    <a:pt x="596" y="5620"/>
                    <a:pt x="560" y="5549"/>
                  </a:cubicBezTo>
                  <a:cubicBezTo>
                    <a:pt x="382" y="5144"/>
                    <a:pt x="299" y="4692"/>
                    <a:pt x="287" y="4227"/>
                  </a:cubicBezTo>
                  <a:lnTo>
                    <a:pt x="1370" y="4227"/>
                  </a:lnTo>
                  <a:lnTo>
                    <a:pt x="1370" y="4394"/>
                  </a:lnTo>
                  <a:cubicBezTo>
                    <a:pt x="1370" y="4465"/>
                    <a:pt x="1442" y="4525"/>
                    <a:pt x="1513" y="4525"/>
                  </a:cubicBezTo>
                  <a:cubicBezTo>
                    <a:pt x="1596" y="4525"/>
                    <a:pt x="1656" y="4454"/>
                    <a:pt x="1656" y="4382"/>
                  </a:cubicBezTo>
                  <a:lnTo>
                    <a:pt x="1656" y="4227"/>
                  </a:lnTo>
                  <a:lnTo>
                    <a:pt x="3942" y="4227"/>
                  </a:lnTo>
                  <a:lnTo>
                    <a:pt x="3942" y="4394"/>
                  </a:lnTo>
                  <a:cubicBezTo>
                    <a:pt x="3942" y="4465"/>
                    <a:pt x="4001" y="4549"/>
                    <a:pt x="4097" y="4549"/>
                  </a:cubicBezTo>
                  <a:cubicBezTo>
                    <a:pt x="4168" y="4549"/>
                    <a:pt x="4240" y="4489"/>
                    <a:pt x="4240" y="4394"/>
                  </a:cubicBezTo>
                  <a:lnTo>
                    <a:pt x="4240" y="4227"/>
                  </a:lnTo>
                  <a:lnTo>
                    <a:pt x="6537" y="4227"/>
                  </a:lnTo>
                  <a:lnTo>
                    <a:pt x="6537" y="4382"/>
                  </a:lnTo>
                  <a:cubicBezTo>
                    <a:pt x="6537" y="4454"/>
                    <a:pt x="6597" y="4525"/>
                    <a:pt x="6668" y="4525"/>
                  </a:cubicBezTo>
                  <a:cubicBezTo>
                    <a:pt x="6740" y="4525"/>
                    <a:pt x="6799" y="4465"/>
                    <a:pt x="6823" y="4394"/>
                  </a:cubicBezTo>
                  <a:lnTo>
                    <a:pt x="6823" y="4227"/>
                  </a:lnTo>
                  <a:lnTo>
                    <a:pt x="7907" y="4227"/>
                  </a:lnTo>
                  <a:cubicBezTo>
                    <a:pt x="7895" y="4692"/>
                    <a:pt x="7788" y="5120"/>
                    <a:pt x="7621" y="5549"/>
                  </a:cubicBezTo>
                  <a:cubicBezTo>
                    <a:pt x="7597" y="5632"/>
                    <a:pt x="7621" y="5704"/>
                    <a:pt x="7692" y="5739"/>
                  </a:cubicBezTo>
                  <a:cubicBezTo>
                    <a:pt x="7704" y="5751"/>
                    <a:pt x="7728" y="5751"/>
                    <a:pt x="7752" y="5751"/>
                  </a:cubicBezTo>
                  <a:cubicBezTo>
                    <a:pt x="7811" y="5751"/>
                    <a:pt x="7859" y="5716"/>
                    <a:pt x="7895" y="5656"/>
                  </a:cubicBezTo>
                  <a:cubicBezTo>
                    <a:pt x="8097" y="5168"/>
                    <a:pt x="8204" y="4632"/>
                    <a:pt x="8204" y="4084"/>
                  </a:cubicBezTo>
                  <a:cubicBezTo>
                    <a:pt x="8157" y="3001"/>
                    <a:pt x="7740" y="1965"/>
                    <a:pt x="6966" y="1191"/>
                  </a:cubicBezTo>
                  <a:cubicBezTo>
                    <a:pt x="6192" y="417"/>
                    <a:pt x="5168" y="1"/>
                    <a:pt x="4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8786;p57">
            <a:extLst>
              <a:ext uri="{FF2B5EF4-FFF2-40B4-BE49-F238E27FC236}">
                <a16:creationId xmlns:a16="http://schemas.microsoft.com/office/drawing/2014/main" id="{CF81960A-6AAB-A341-A033-4B5BC74DF8CC}"/>
              </a:ext>
            </a:extLst>
          </p:cNvPr>
          <p:cNvGrpSpPr/>
          <p:nvPr/>
        </p:nvGrpSpPr>
        <p:grpSpPr>
          <a:xfrm>
            <a:off x="4395911" y="4780438"/>
            <a:ext cx="377824" cy="324418"/>
            <a:chOff x="848978" y="4297637"/>
            <a:chExt cx="377824" cy="324418"/>
          </a:xfrm>
          <a:solidFill>
            <a:schemeClr val="accent1"/>
          </a:solidFill>
        </p:grpSpPr>
        <p:sp>
          <p:nvSpPr>
            <p:cNvPr id="788" name="Google Shape;8787;p57">
              <a:extLst>
                <a:ext uri="{FF2B5EF4-FFF2-40B4-BE49-F238E27FC236}">
                  <a16:creationId xmlns:a16="http://schemas.microsoft.com/office/drawing/2014/main" id="{171EFB9E-D6CF-C749-88D7-608244BE4BD8}"/>
                </a:ext>
              </a:extLst>
            </p:cNvPr>
            <p:cNvSpPr/>
            <p:nvPr/>
          </p:nvSpPr>
          <p:spPr>
            <a:xfrm>
              <a:off x="848978" y="4297637"/>
              <a:ext cx="377824" cy="324418"/>
            </a:xfrm>
            <a:custGeom>
              <a:avLst/>
              <a:gdLst/>
              <a:ahLst/>
              <a:cxnLst/>
              <a:rect l="l" t="t" r="r" b="b"/>
              <a:pathLst>
                <a:path w="11871" h="10193" extrusionOk="0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8788;p57">
              <a:extLst>
                <a:ext uri="{FF2B5EF4-FFF2-40B4-BE49-F238E27FC236}">
                  <a16:creationId xmlns:a16="http://schemas.microsoft.com/office/drawing/2014/main" id="{5FC15F63-313C-4945-AE5D-441D77B61B16}"/>
                </a:ext>
              </a:extLst>
            </p:cNvPr>
            <p:cNvSpPr/>
            <p:nvPr/>
          </p:nvSpPr>
          <p:spPr>
            <a:xfrm>
              <a:off x="1002450" y="4457157"/>
              <a:ext cx="70116" cy="34533"/>
            </a:xfrm>
            <a:custGeom>
              <a:avLst/>
              <a:gdLst/>
              <a:ahLst/>
              <a:cxnLst/>
              <a:rect l="l" t="t" r="r" b="b"/>
              <a:pathLst>
                <a:path w="2203" h="1085" extrusionOk="0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8789;p57">
            <a:extLst>
              <a:ext uri="{FF2B5EF4-FFF2-40B4-BE49-F238E27FC236}">
                <a16:creationId xmlns:a16="http://schemas.microsoft.com/office/drawing/2014/main" id="{40A1FE50-0710-374A-9909-E94D0F9EA4D4}"/>
              </a:ext>
            </a:extLst>
          </p:cNvPr>
          <p:cNvGrpSpPr/>
          <p:nvPr/>
        </p:nvGrpSpPr>
        <p:grpSpPr>
          <a:xfrm>
            <a:off x="5301212" y="4769394"/>
            <a:ext cx="351439" cy="345965"/>
            <a:chOff x="1754279" y="4286593"/>
            <a:chExt cx="351439" cy="345965"/>
          </a:xfrm>
          <a:solidFill>
            <a:schemeClr val="accent1"/>
          </a:solidFill>
        </p:grpSpPr>
        <p:sp>
          <p:nvSpPr>
            <p:cNvPr id="791" name="Google Shape;8790;p57">
              <a:extLst>
                <a:ext uri="{FF2B5EF4-FFF2-40B4-BE49-F238E27FC236}">
                  <a16:creationId xmlns:a16="http://schemas.microsoft.com/office/drawing/2014/main" id="{C7F13BA5-9C23-B248-8FD0-4507A023A5C3}"/>
                </a:ext>
              </a:extLst>
            </p:cNvPr>
            <p:cNvSpPr/>
            <p:nvPr/>
          </p:nvSpPr>
          <p:spPr>
            <a:xfrm>
              <a:off x="1799379" y="4550857"/>
              <a:ext cx="28422" cy="27117"/>
            </a:xfrm>
            <a:custGeom>
              <a:avLst/>
              <a:gdLst/>
              <a:ahLst/>
              <a:cxnLst/>
              <a:rect l="l" t="t" r="r" b="b"/>
              <a:pathLst>
                <a:path w="893" h="852" extrusionOk="0">
                  <a:moveTo>
                    <a:pt x="708" y="1"/>
                  </a:moveTo>
                  <a:cubicBezTo>
                    <a:pt x="667" y="1"/>
                    <a:pt x="625" y="16"/>
                    <a:pt x="595" y="45"/>
                  </a:cubicBezTo>
                  <a:lnTo>
                    <a:pt x="60" y="581"/>
                  </a:lnTo>
                  <a:cubicBezTo>
                    <a:pt x="0" y="641"/>
                    <a:pt x="0" y="748"/>
                    <a:pt x="60" y="807"/>
                  </a:cubicBezTo>
                  <a:cubicBezTo>
                    <a:pt x="89" y="837"/>
                    <a:pt x="131" y="852"/>
                    <a:pt x="173" y="852"/>
                  </a:cubicBezTo>
                  <a:cubicBezTo>
                    <a:pt x="214" y="852"/>
                    <a:pt x="256" y="837"/>
                    <a:pt x="286" y="807"/>
                  </a:cubicBezTo>
                  <a:lnTo>
                    <a:pt x="822" y="272"/>
                  </a:lnTo>
                  <a:cubicBezTo>
                    <a:pt x="893" y="212"/>
                    <a:pt x="893" y="117"/>
                    <a:pt x="822" y="45"/>
                  </a:cubicBezTo>
                  <a:cubicBezTo>
                    <a:pt x="792" y="16"/>
                    <a:pt x="750" y="1"/>
                    <a:pt x="7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8791;p57">
              <a:extLst>
                <a:ext uri="{FF2B5EF4-FFF2-40B4-BE49-F238E27FC236}">
                  <a16:creationId xmlns:a16="http://schemas.microsoft.com/office/drawing/2014/main" id="{2AA2925C-625B-CA41-8B8D-434F25E30395}"/>
                </a:ext>
              </a:extLst>
            </p:cNvPr>
            <p:cNvSpPr/>
            <p:nvPr/>
          </p:nvSpPr>
          <p:spPr>
            <a:xfrm>
              <a:off x="1833084" y="4584594"/>
              <a:ext cx="27690" cy="27117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699" y="0"/>
                  </a:moveTo>
                  <a:cubicBezTo>
                    <a:pt x="659" y="0"/>
                    <a:pt x="620" y="15"/>
                    <a:pt x="596" y="45"/>
                  </a:cubicBezTo>
                  <a:lnTo>
                    <a:pt x="48" y="581"/>
                  </a:lnTo>
                  <a:cubicBezTo>
                    <a:pt x="1" y="640"/>
                    <a:pt x="1" y="747"/>
                    <a:pt x="48" y="807"/>
                  </a:cubicBezTo>
                  <a:cubicBezTo>
                    <a:pt x="78" y="837"/>
                    <a:pt x="120" y="852"/>
                    <a:pt x="161" y="852"/>
                  </a:cubicBezTo>
                  <a:cubicBezTo>
                    <a:pt x="203" y="852"/>
                    <a:pt x="245" y="837"/>
                    <a:pt x="275" y="807"/>
                  </a:cubicBezTo>
                  <a:lnTo>
                    <a:pt x="810" y="271"/>
                  </a:lnTo>
                  <a:cubicBezTo>
                    <a:pt x="870" y="212"/>
                    <a:pt x="870" y="105"/>
                    <a:pt x="810" y="45"/>
                  </a:cubicBezTo>
                  <a:cubicBezTo>
                    <a:pt x="781" y="15"/>
                    <a:pt x="739" y="0"/>
                    <a:pt x="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8792;p57">
              <a:extLst>
                <a:ext uri="{FF2B5EF4-FFF2-40B4-BE49-F238E27FC236}">
                  <a16:creationId xmlns:a16="http://schemas.microsoft.com/office/drawing/2014/main" id="{D9E8A930-D923-C042-9208-3C4D1EA6B05E}"/>
                </a:ext>
              </a:extLst>
            </p:cNvPr>
            <p:cNvSpPr/>
            <p:nvPr/>
          </p:nvSpPr>
          <p:spPr>
            <a:xfrm>
              <a:off x="1816407" y="4567917"/>
              <a:ext cx="28072" cy="27117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709" y="0"/>
                  </a:moveTo>
                  <a:cubicBezTo>
                    <a:pt x="668" y="0"/>
                    <a:pt x="626" y="15"/>
                    <a:pt x="596" y="45"/>
                  </a:cubicBezTo>
                  <a:lnTo>
                    <a:pt x="60" y="581"/>
                  </a:lnTo>
                  <a:cubicBezTo>
                    <a:pt x="1" y="640"/>
                    <a:pt x="1" y="748"/>
                    <a:pt x="60" y="807"/>
                  </a:cubicBezTo>
                  <a:cubicBezTo>
                    <a:pt x="90" y="837"/>
                    <a:pt x="132" y="852"/>
                    <a:pt x="172" y="852"/>
                  </a:cubicBezTo>
                  <a:cubicBezTo>
                    <a:pt x="212" y="852"/>
                    <a:pt x="251" y="837"/>
                    <a:pt x="275" y="807"/>
                  </a:cubicBezTo>
                  <a:lnTo>
                    <a:pt x="822" y="271"/>
                  </a:lnTo>
                  <a:cubicBezTo>
                    <a:pt x="882" y="212"/>
                    <a:pt x="882" y="105"/>
                    <a:pt x="822" y="45"/>
                  </a:cubicBezTo>
                  <a:cubicBezTo>
                    <a:pt x="793" y="15"/>
                    <a:pt x="751" y="0"/>
                    <a:pt x="7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8793;p57">
              <a:extLst>
                <a:ext uri="{FF2B5EF4-FFF2-40B4-BE49-F238E27FC236}">
                  <a16:creationId xmlns:a16="http://schemas.microsoft.com/office/drawing/2014/main" id="{6D2A85CE-961F-7F4E-909A-62A6AE1B0FE5}"/>
                </a:ext>
              </a:extLst>
            </p:cNvPr>
            <p:cNvSpPr/>
            <p:nvPr/>
          </p:nvSpPr>
          <p:spPr>
            <a:xfrm>
              <a:off x="1754279" y="4286593"/>
              <a:ext cx="351439" cy="345965"/>
            </a:xfrm>
            <a:custGeom>
              <a:avLst/>
              <a:gdLst/>
              <a:ahLst/>
              <a:cxnLst/>
              <a:rect l="l" t="t" r="r" b="b"/>
              <a:pathLst>
                <a:path w="11042" h="10870" extrusionOk="0">
                  <a:moveTo>
                    <a:pt x="10656" y="324"/>
                  </a:moveTo>
                  <a:lnTo>
                    <a:pt x="10216" y="1871"/>
                  </a:lnTo>
                  <a:lnTo>
                    <a:pt x="9108" y="776"/>
                  </a:lnTo>
                  <a:lnTo>
                    <a:pt x="10656" y="324"/>
                  </a:lnTo>
                  <a:close/>
                  <a:moveTo>
                    <a:pt x="4632" y="3586"/>
                  </a:moveTo>
                  <a:lnTo>
                    <a:pt x="2679" y="5538"/>
                  </a:lnTo>
                  <a:lnTo>
                    <a:pt x="465" y="5360"/>
                  </a:lnTo>
                  <a:cubicBezTo>
                    <a:pt x="429" y="5360"/>
                    <a:pt x="417" y="5324"/>
                    <a:pt x="441" y="5300"/>
                  </a:cubicBezTo>
                  <a:cubicBezTo>
                    <a:pt x="1393" y="4348"/>
                    <a:pt x="2667" y="3764"/>
                    <a:pt x="4001" y="3645"/>
                  </a:cubicBezTo>
                  <a:lnTo>
                    <a:pt x="4632" y="3586"/>
                  </a:lnTo>
                  <a:close/>
                  <a:moveTo>
                    <a:pt x="2727" y="5955"/>
                  </a:moveTo>
                  <a:lnTo>
                    <a:pt x="3584" y="6812"/>
                  </a:lnTo>
                  <a:lnTo>
                    <a:pt x="3263" y="7146"/>
                  </a:lnTo>
                  <a:lnTo>
                    <a:pt x="2393" y="6277"/>
                  </a:lnTo>
                  <a:lnTo>
                    <a:pt x="2727" y="5955"/>
                  </a:lnTo>
                  <a:close/>
                  <a:moveTo>
                    <a:pt x="2572" y="6920"/>
                  </a:moveTo>
                  <a:lnTo>
                    <a:pt x="3024" y="7360"/>
                  </a:lnTo>
                  <a:lnTo>
                    <a:pt x="2655" y="7753"/>
                  </a:lnTo>
                  <a:lnTo>
                    <a:pt x="2596" y="7813"/>
                  </a:lnTo>
                  <a:lnTo>
                    <a:pt x="2191" y="7408"/>
                  </a:lnTo>
                  <a:cubicBezTo>
                    <a:pt x="2155" y="7384"/>
                    <a:pt x="2155" y="7336"/>
                    <a:pt x="2191" y="7313"/>
                  </a:cubicBezTo>
                  <a:lnTo>
                    <a:pt x="2572" y="6920"/>
                  </a:lnTo>
                  <a:close/>
                  <a:moveTo>
                    <a:pt x="8775" y="895"/>
                  </a:moveTo>
                  <a:lnTo>
                    <a:pt x="10121" y="2229"/>
                  </a:lnTo>
                  <a:lnTo>
                    <a:pt x="9704" y="3598"/>
                  </a:lnTo>
                  <a:lnTo>
                    <a:pt x="5275" y="8039"/>
                  </a:lnTo>
                  <a:lnTo>
                    <a:pt x="4406" y="7170"/>
                  </a:lnTo>
                  <a:lnTo>
                    <a:pt x="6430" y="5146"/>
                  </a:lnTo>
                  <a:cubicBezTo>
                    <a:pt x="6584" y="5003"/>
                    <a:pt x="6608" y="4741"/>
                    <a:pt x="6418" y="4574"/>
                  </a:cubicBezTo>
                  <a:cubicBezTo>
                    <a:pt x="6334" y="4491"/>
                    <a:pt x="6230" y="4449"/>
                    <a:pt x="6127" y="4449"/>
                  </a:cubicBezTo>
                  <a:cubicBezTo>
                    <a:pt x="6025" y="4449"/>
                    <a:pt x="5924" y="4491"/>
                    <a:pt x="5846" y="4574"/>
                  </a:cubicBezTo>
                  <a:lnTo>
                    <a:pt x="3822" y="6598"/>
                  </a:lnTo>
                  <a:lnTo>
                    <a:pt x="2965" y="5729"/>
                  </a:lnTo>
                  <a:lnTo>
                    <a:pt x="7394" y="1300"/>
                  </a:lnTo>
                  <a:lnTo>
                    <a:pt x="8775" y="895"/>
                  </a:lnTo>
                  <a:close/>
                  <a:moveTo>
                    <a:pt x="6126" y="4785"/>
                  </a:moveTo>
                  <a:cubicBezTo>
                    <a:pt x="6153" y="4785"/>
                    <a:pt x="6180" y="4794"/>
                    <a:pt x="6191" y="4812"/>
                  </a:cubicBezTo>
                  <a:cubicBezTo>
                    <a:pt x="6227" y="4836"/>
                    <a:pt x="6239" y="4907"/>
                    <a:pt x="6191" y="4943"/>
                  </a:cubicBezTo>
                  <a:lnTo>
                    <a:pt x="4060" y="7074"/>
                  </a:lnTo>
                  <a:cubicBezTo>
                    <a:pt x="3941" y="7170"/>
                    <a:pt x="3108" y="8003"/>
                    <a:pt x="3024" y="8110"/>
                  </a:cubicBezTo>
                  <a:cubicBezTo>
                    <a:pt x="3005" y="8129"/>
                    <a:pt x="2976" y="8142"/>
                    <a:pt x="2949" y="8142"/>
                  </a:cubicBezTo>
                  <a:cubicBezTo>
                    <a:pt x="2926" y="8142"/>
                    <a:pt x="2904" y="8132"/>
                    <a:pt x="2893" y="8110"/>
                  </a:cubicBezTo>
                  <a:cubicBezTo>
                    <a:pt x="2858" y="8086"/>
                    <a:pt x="2858" y="8003"/>
                    <a:pt x="2893" y="7979"/>
                  </a:cubicBezTo>
                  <a:lnTo>
                    <a:pt x="6060" y="4812"/>
                  </a:lnTo>
                  <a:cubicBezTo>
                    <a:pt x="6072" y="4794"/>
                    <a:pt x="6099" y="4785"/>
                    <a:pt x="6126" y="4785"/>
                  </a:cubicBezTo>
                  <a:close/>
                  <a:moveTo>
                    <a:pt x="4179" y="7396"/>
                  </a:moveTo>
                  <a:lnTo>
                    <a:pt x="5048" y="8253"/>
                  </a:lnTo>
                  <a:lnTo>
                    <a:pt x="4739" y="8586"/>
                  </a:lnTo>
                  <a:lnTo>
                    <a:pt x="4715" y="8586"/>
                  </a:lnTo>
                  <a:lnTo>
                    <a:pt x="3858" y="7729"/>
                  </a:lnTo>
                  <a:lnTo>
                    <a:pt x="4179" y="7396"/>
                  </a:lnTo>
                  <a:close/>
                  <a:moveTo>
                    <a:pt x="3608" y="7944"/>
                  </a:moveTo>
                  <a:lnTo>
                    <a:pt x="4048" y="8396"/>
                  </a:lnTo>
                  <a:lnTo>
                    <a:pt x="3679" y="8801"/>
                  </a:lnTo>
                  <a:cubicBezTo>
                    <a:pt x="3667" y="8813"/>
                    <a:pt x="3632" y="8813"/>
                    <a:pt x="3620" y="8813"/>
                  </a:cubicBezTo>
                  <a:cubicBezTo>
                    <a:pt x="3608" y="8813"/>
                    <a:pt x="3584" y="8813"/>
                    <a:pt x="3560" y="8801"/>
                  </a:cubicBezTo>
                  <a:lnTo>
                    <a:pt x="3155" y="8396"/>
                  </a:lnTo>
                  <a:cubicBezTo>
                    <a:pt x="3191" y="8384"/>
                    <a:pt x="3203" y="8360"/>
                    <a:pt x="3215" y="8336"/>
                  </a:cubicBezTo>
                  <a:lnTo>
                    <a:pt x="3608" y="7944"/>
                  </a:lnTo>
                  <a:close/>
                  <a:moveTo>
                    <a:pt x="10687" y="1"/>
                  </a:moveTo>
                  <a:cubicBezTo>
                    <a:pt x="10658" y="1"/>
                    <a:pt x="10627" y="5"/>
                    <a:pt x="10597" y="14"/>
                  </a:cubicBezTo>
                  <a:cubicBezTo>
                    <a:pt x="9894" y="228"/>
                    <a:pt x="7918" y="800"/>
                    <a:pt x="7263" y="1002"/>
                  </a:cubicBezTo>
                  <a:cubicBezTo>
                    <a:pt x="7239" y="1014"/>
                    <a:pt x="7215" y="1014"/>
                    <a:pt x="7192" y="1038"/>
                  </a:cubicBezTo>
                  <a:lnTo>
                    <a:pt x="4953" y="3276"/>
                  </a:lnTo>
                  <a:lnTo>
                    <a:pt x="3965" y="3360"/>
                  </a:lnTo>
                  <a:cubicBezTo>
                    <a:pt x="2548" y="3479"/>
                    <a:pt x="1203" y="4110"/>
                    <a:pt x="215" y="5110"/>
                  </a:cubicBezTo>
                  <a:cubicBezTo>
                    <a:pt x="0" y="5312"/>
                    <a:pt x="131" y="5681"/>
                    <a:pt x="429" y="5705"/>
                  </a:cubicBezTo>
                  <a:lnTo>
                    <a:pt x="2370" y="5860"/>
                  </a:lnTo>
                  <a:lnTo>
                    <a:pt x="2179" y="6062"/>
                  </a:lnTo>
                  <a:cubicBezTo>
                    <a:pt x="2060" y="6181"/>
                    <a:pt x="2060" y="6384"/>
                    <a:pt x="2179" y="6503"/>
                  </a:cubicBezTo>
                  <a:lnTo>
                    <a:pt x="2370" y="6693"/>
                  </a:lnTo>
                  <a:lnTo>
                    <a:pt x="1977" y="7086"/>
                  </a:lnTo>
                  <a:cubicBezTo>
                    <a:pt x="1834" y="7229"/>
                    <a:pt x="1834" y="7491"/>
                    <a:pt x="1977" y="7634"/>
                  </a:cubicBezTo>
                  <a:lnTo>
                    <a:pt x="3370" y="9015"/>
                  </a:lnTo>
                  <a:cubicBezTo>
                    <a:pt x="3441" y="9092"/>
                    <a:pt x="3539" y="9131"/>
                    <a:pt x="3639" y="9131"/>
                  </a:cubicBezTo>
                  <a:cubicBezTo>
                    <a:pt x="3739" y="9131"/>
                    <a:pt x="3840" y="9092"/>
                    <a:pt x="3917" y="9015"/>
                  </a:cubicBezTo>
                  <a:lnTo>
                    <a:pt x="4298" y="8634"/>
                  </a:lnTo>
                  <a:lnTo>
                    <a:pt x="4477" y="8813"/>
                  </a:lnTo>
                  <a:cubicBezTo>
                    <a:pt x="4548" y="8878"/>
                    <a:pt x="4635" y="8911"/>
                    <a:pt x="4720" y="8911"/>
                  </a:cubicBezTo>
                  <a:cubicBezTo>
                    <a:pt x="4804" y="8911"/>
                    <a:pt x="4888" y="8878"/>
                    <a:pt x="4953" y="8813"/>
                  </a:cubicBezTo>
                  <a:lnTo>
                    <a:pt x="5156" y="8622"/>
                  </a:lnTo>
                  <a:lnTo>
                    <a:pt x="5310" y="10551"/>
                  </a:lnTo>
                  <a:cubicBezTo>
                    <a:pt x="5334" y="10682"/>
                    <a:pt x="5418" y="10801"/>
                    <a:pt x="5537" y="10849"/>
                  </a:cubicBezTo>
                  <a:cubicBezTo>
                    <a:pt x="5577" y="10863"/>
                    <a:pt x="5618" y="10870"/>
                    <a:pt x="5658" y="10870"/>
                  </a:cubicBezTo>
                  <a:cubicBezTo>
                    <a:pt x="5750" y="10870"/>
                    <a:pt x="5840" y="10835"/>
                    <a:pt x="5906" y="10777"/>
                  </a:cubicBezTo>
                  <a:cubicBezTo>
                    <a:pt x="6537" y="10146"/>
                    <a:pt x="7001" y="9420"/>
                    <a:pt x="7299" y="8598"/>
                  </a:cubicBezTo>
                  <a:cubicBezTo>
                    <a:pt x="7323" y="8515"/>
                    <a:pt x="7275" y="8420"/>
                    <a:pt x="7203" y="8396"/>
                  </a:cubicBezTo>
                  <a:cubicBezTo>
                    <a:pt x="7184" y="8388"/>
                    <a:pt x="7164" y="8384"/>
                    <a:pt x="7144" y="8384"/>
                  </a:cubicBezTo>
                  <a:cubicBezTo>
                    <a:pt x="7079" y="8384"/>
                    <a:pt x="7019" y="8425"/>
                    <a:pt x="7001" y="8479"/>
                  </a:cubicBezTo>
                  <a:cubicBezTo>
                    <a:pt x="6715" y="9253"/>
                    <a:pt x="6263" y="9956"/>
                    <a:pt x="5691" y="10539"/>
                  </a:cubicBezTo>
                  <a:cubicBezTo>
                    <a:pt x="5682" y="10544"/>
                    <a:pt x="5670" y="10547"/>
                    <a:pt x="5659" y="10547"/>
                  </a:cubicBezTo>
                  <a:cubicBezTo>
                    <a:pt x="5644" y="10547"/>
                    <a:pt x="5632" y="10541"/>
                    <a:pt x="5632" y="10527"/>
                  </a:cubicBezTo>
                  <a:lnTo>
                    <a:pt x="5429" y="8325"/>
                  </a:lnTo>
                  <a:lnTo>
                    <a:pt x="7382" y="6372"/>
                  </a:lnTo>
                  <a:lnTo>
                    <a:pt x="7382" y="6372"/>
                  </a:lnTo>
                  <a:cubicBezTo>
                    <a:pt x="7323" y="7158"/>
                    <a:pt x="7299" y="7372"/>
                    <a:pt x="7203" y="7765"/>
                  </a:cubicBezTo>
                  <a:cubicBezTo>
                    <a:pt x="7192" y="7860"/>
                    <a:pt x="7239" y="7944"/>
                    <a:pt x="7323" y="7967"/>
                  </a:cubicBezTo>
                  <a:cubicBezTo>
                    <a:pt x="7332" y="7969"/>
                    <a:pt x="7342" y="7969"/>
                    <a:pt x="7351" y="7969"/>
                  </a:cubicBezTo>
                  <a:cubicBezTo>
                    <a:pt x="7434" y="7969"/>
                    <a:pt x="7502" y="7923"/>
                    <a:pt x="7513" y="7848"/>
                  </a:cubicBezTo>
                  <a:cubicBezTo>
                    <a:pt x="7620" y="7348"/>
                    <a:pt x="7632" y="7134"/>
                    <a:pt x="7727" y="6027"/>
                  </a:cubicBezTo>
                  <a:lnTo>
                    <a:pt x="9954" y="3800"/>
                  </a:lnTo>
                  <a:cubicBezTo>
                    <a:pt x="9978" y="3776"/>
                    <a:pt x="9990" y="3753"/>
                    <a:pt x="10001" y="3717"/>
                  </a:cubicBezTo>
                  <a:lnTo>
                    <a:pt x="10454" y="2205"/>
                  </a:lnTo>
                  <a:lnTo>
                    <a:pt x="10990" y="383"/>
                  </a:lnTo>
                  <a:cubicBezTo>
                    <a:pt x="11042" y="196"/>
                    <a:pt x="10885" y="1"/>
                    <a:pt x="106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8794;p57">
              <a:extLst>
                <a:ext uri="{FF2B5EF4-FFF2-40B4-BE49-F238E27FC236}">
                  <a16:creationId xmlns:a16="http://schemas.microsoft.com/office/drawing/2014/main" id="{8D79FB64-BD9C-954F-9E5B-433BD13165EB}"/>
                </a:ext>
              </a:extLst>
            </p:cNvPr>
            <p:cNvSpPr/>
            <p:nvPr/>
          </p:nvSpPr>
          <p:spPr>
            <a:xfrm>
              <a:off x="1951705" y="4367117"/>
              <a:ext cx="86062" cy="65437"/>
            </a:xfrm>
            <a:custGeom>
              <a:avLst/>
              <a:gdLst/>
              <a:ahLst/>
              <a:cxnLst/>
              <a:rect l="l" t="t" r="r" b="b"/>
              <a:pathLst>
                <a:path w="2704" h="2056" extrusionOk="0">
                  <a:moveTo>
                    <a:pt x="905" y="1"/>
                  </a:moveTo>
                  <a:cubicBezTo>
                    <a:pt x="881" y="1"/>
                    <a:pt x="857" y="7"/>
                    <a:pt x="834" y="20"/>
                  </a:cubicBezTo>
                  <a:cubicBezTo>
                    <a:pt x="167" y="330"/>
                    <a:pt x="0" y="1211"/>
                    <a:pt x="524" y="1746"/>
                  </a:cubicBezTo>
                  <a:cubicBezTo>
                    <a:pt x="739" y="1949"/>
                    <a:pt x="1000" y="2056"/>
                    <a:pt x="1274" y="2056"/>
                  </a:cubicBezTo>
                  <a:cubicBezTo>
                    <a:pt x="2227" y="2056"/>
                    <a:pt x="2703" y="913"/>
                    <a:pt x="2024" y="234"/>
                  </a:cubicBezTo>
                  <a:cubicBezTo>
                    <a:pt x="1941" y="151"/>
                    <a:pt x="1834" y="80"/>
                    <a:pt x="1715" y="20"/>
                  </a:cubicBezTo>
                  <a:cubicBezTo>
                    <a:pt x="1696" y="10"/>
                    <a:pt x="1674" y="6"/>
                    <a:pt x="1652" y="6"/>
                  </a:cubicBezTo>
                  <a:cubicBezTo>
                    <a:pt x="1592" y="6"/>
                    <a:pt x="1530" y="39"/>
                    <a:pt x="1512" y="91"/>
                  </a:cubicBezTo>
                  <a:cubicBezTo>
                    <a:pt x="1477" y="163"/>
                    <a:pt x="1512" y="270"/>
                    <a:pt x="1584" y="294"/>
                  </a:cubicBezTo>
                  <a:cubicBezTo>
                    <a:pt x="2060" y="508"/>
                    <a:pt x="2167" y="1127"/>
                    <a:pt x="1810" y="1508"/>
                  </a:cubicBezTo>
                  <a:cubicBezTo>
                    <a:pt x="1667" y="1645"/>
                    <a:pt x="1477" y="1714"/>
                    <a:pt x="1285" y="1714"/>
                  </a:cubicBezTo>
                  <a:cubicBezTo>
                    <a:pt x="1093" y="1714"/>
                    <a:pt x="899" y="1645"/>
                    <a:pt x="750" y="1508"/>
                  </a:cubicBezTo>
                  <a:cubicBezTo>
                    <a:pt x="381" y="1127"/>
                    <a:pt x="500" y="520"/>
                    <a:pt x="977" y="294"/>
                  </a:cubicBezTo>
                  <a:cubicBezTo>
                    <a:pt x="1048" y="270"/>
                    <a:pt x="1096" y="163"/>
                    <a:pt x="1048" y="91"/>
                  </a:cubicBezTo>
                  <a:cubicBezTo>
                    <a:pt x="1022" y="40"/>
                    <a:pt x="966" y="1"/>
                    <a:pt x="9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8795;p57">
            <a:extLst>
              <a:ext uri="{FF2B5EF4-FFF2-40B4-BE49-F238E27FC236}">
                <a16:creationId xmlns:a16="http://schemas.microsoft.com/office/drawing/2014/main" id="{3947806D-AFBF-7348-8CFA-6DD6AA5F117B}"/>
              </a:ext>
            </a:extLst>
          </p:cNvPr>
          <p:cNvGrpSpPr/>
          <p:nvPr/>
        </p:nvGrpSpPr>
        <p:grpSpPr>
          <a:xfrm>
            <a:off x="7543046" y="4773977"/>
            <a:ext cx="336512" cy="335048"/>
            <a:chOff x="3996113" y="4291176"/>
            <a:chExt cx="336512" cy="335048"/>
          </a:xfrm>
          <a:solidFill>
            <a:schemeClr val="accent1"/>
          </a:solidFill>
        </p:grpSpPr>
        <p:sp>
          <p:nvSpPr>
            <p:cNvPr id="797" name="Google Shape;8796;p57">
              <a:extLst>
                <a:ext uri="{FF2B5EF4-FFF2-40B4-BE49-F238E27FC236}">
                  <a16:creationId xmlns:a16="http://schemas.microsoft.com/office/drawing/2014/main" id="{22DB7BF5-F160-D746-B4F8-5FE656EBB982}"/>
                </a:ext>
              </a:extLst>
            </p:cNvPr>
            <p:cNvSpPr/>
            <p:nvPr/>
          </p:nvSpPr>
          <p:spPr>
            <a:xfrm>
              <a:off x="4082143" y="4323386"/>
              <a:ext cx="111810" cy="219833"/>
            </a:xfrm>
            <a:custGeom>
              <a:avLst/>
              <a:gdLst/>
              <a:ahLst/>
              <a:cxnLst/>
              <a:rect l="l" t="t" r="r" b="b"/>
              <a:pathLst>
                <a:path w="3513" h="6907" extrusionOk="0">
                  <a:moveTo>
                    <a:pt x="1751" y="322"/>
                  </a:moveTo>
                  <a:cubicBezTo>
                    <a:pt x="1846" y="322"/>
                    <a:pt x="1929" y="394"/>
                    <a:pt x="1929" y="501"/>
                  </a:cubicBezTo>
                  <a:lnTo>
                    <a:pt x="1929" y="942"/>
                  </a:lnTo>
                  <a:cubicBezTo>
                    <a:pt x="1929" y="1037"/>
                    <a:pt x="2001" y="1096"/>
                    <a:pt x="2084" y="1096"/>
                  </a:cubicBezTo>
                  <a:cubicBezTo>
                    <a:pt x="2691" y="1108"/>
                    <a:pt x="3179" y="1596"/>
                    <a:pt x="3179" y="2204"/>
                  </a:cubicBezTo>
                  <a:lnTo>
                    <a:pt x="3179" y="2525"/>
                  </a:lnTo>
                  <a:cubicBezTo>
                    <a:pt x="3179" y="2608"/>
                    <a:pt x="3108" y="2704"/>
                    <a:pt x="3001" y="2704"/>
                  </a:cubicBezTo>
                  <a:cubicBezTo>
                    <a:pt x="2917" y="2704"/>
                    <a:pt x="2822" y="2620"/>
                    <a:pt x="2822" y="2525"/>
                  </a:cubicBezTo>
                  <a:lnTo>
                    <a:pt x="2822" y="2204"/>
                  </a:lnTo>
                  <a:cubicBezTo>
                    <a:pt x="2834" y="1787"/>
                    <a:pt x="2501" y="1454"/>
                    <a:pt x="2060" y="1454"/>
                  </a:cubicBezTo>
                  <a:lnTo>
                    <a:pt x="1608" y="1454"/>
                  </a:lnTo>
                  <a:cubicBezTo>
                    <a:pt x="1096" y="1454"/>
                    <a:pt x="679" y="1870"/>
                    <a:pt x="679" y="2370"/>
                  </a:cubicBezTo>
                  <a:cubicBezTo>
                    <a:pt x="679" y="2882"/>
                    <a:pt x="1096" y="3299"/>
                    <a:pt x="1608" y="3299"/>
                  </a:cubicBezTo>
                  <a:lnTo>
                    <a:pt x="1917" y="3299"/>
                  </a:lnTo>
                  <a:cubicBezTo>
                    <a:pt x="2620" y="3299"/>
                    <a:pt x="3191" y="3859"/>
                    <a:pt x="3191" y="4573"/>
                  </a:cubicBezTo>
                  <a:cubicBezTo>
                    <a:pt x="3191" y="5216"/>
                    <a:pt x="2715" y="5764"/>
                    <a:pt x="2084" y="5835"/>
                  </a:cubicBezTo>
                  <a:cubicBezTo>
                    <a:pt x="2001" y="5859"/>
                    <a:pt x="1941" y="5918"/>
                    <a:pt x="1941" y="5990"/>
                  </a:cubicBezTo>
                  <a:lnTo>
                    <a:pt x="1941" y="6454"/>
                  </a:lnTo>
                  <a:cubicBezTo>
                    <a:pt x="1941" y="6538"/>
                    <a:pt x="1870" y="6633"/>
                    <a:pt x="1762" y="6633"/>
                  </a:cubicBezTo>
                  <a:cubicBezTo>
                    <a:pt x="1667" y="6633"/>
                    <a:pt x="1584" y="6549"/>
                    <a:pt x="1584" y="6454"/>
                  </a:cubicBezTo>
                  <a:lnTo>
                    <a:pt x="1584" y="6002"/>
                  </a:lnTo>
                  <a:cubicBezTo>
                    <a:pt x="1584" y="5918"/>
                    <a:pt x="1512" y="5859"/>
                    <a:pt x="1441" y="5859"/>
                  </a:cubicBezTo>
                  <a:cubicBezTo>
                    <a:pt x="834" y="5835"/>
                    <a:pt x="334" y="5347"/>
                    <a:pt x="334" y="4740"/>
                  </a:cubicBezTo>
                  <a:cubicBezTo>
                    <a:pt x="334" y="4644"/>
                    <a:pt x="417" y="4561"/>
                    <a:pt x="512" y="4561"/>
                  </a:cubicBezTo>
                  <a:cubicBezTo>
                    <a:pt x="608" y="4561"/>
                    <a:pt x="691" y="4633"/>
                    <a:pt x="691" y="4740"/>
                  </a:cubicBezTo>
                  <a:cubicBezTo>
                    <a:pt x="691" y="5156"/>
                    <a:pt x="1036" y="5502"/>
                    <a:pt x="1453" y="5502"/>
                  </a:cubicBezTo>
                  <a:lnTo>
                    <a:pt x="1929" y="5502"/>
                  </a:lnTo>
                  <a:cubicBezTo>
                    <a:pt x="2441" y="5502"/>
                    <a:pt x="2858" y="5085"/>
                    <a:pt x="2858" y="4573"/>
                  </a:cubicBezTo>
                  <a:cubicBezTo>
                    <a:pt x="2858" y="4073"/>
                    <a:pt x="2441" y="3656"/>
                    <a:pt x="1929" y="3656"/>
                  </a:cubicBezTo>
                  <a:lnTo>
                    <a:pt x="1608" y="3656"/>
                  </a:lnTo>
                  <a:cubicBezTo>
                    <a:pt x="905" y="3656"/>
                    <a:pt x="322" y="3085"/>
                    <a:pt x="322" y="2370"/>
                  </a:cubicBezTo>
                  <a:cubicBezTo>
                    <a:pt x="322" y="1727"/>
                    <a:pt x="798" y="1180"/>
                    <a:pt x="1441" y="1108"/>
                  </a:cubicBezTo>
                  <a:cubicBezTo>
                    <a:pt x="1512" y="1096"/>
                    <a:pt x="1572" y="1037"/>
                    <a:pt x="1572" y="953"/>
                  </a:cubicBezTo>
                  <a:lnTo>
                    <a:pt x="1572" y="501"/>
                  </a:lnTo>
                  <a:cubicBezTo>
                    <a:pt x="1572" y="406"/>
                    <a:pt x="1643" y="322"/>
                    <a:pt x="1751" y="322"/>
                  </a:cubicBezTo>
                  <a:close/>
                  <a:moveTo>
                    <a:pt x="1762" y="1"/>
                  </a:moveTo>
                  <a:cubicBezTo>
                    <a:pt x="1500" y="1"/>
                    <a:pt x="1274" y="227"/>
                    <a:pt x="1274" y="501"/>
                  </a:cubicBezTo>
                  <a:lnTo>
                    <a:pt x="1274" y="823"/>
                  </a:lnTo>
                  <a:cubicBezTo>
                    <a:pt x="548" y="977"/>
                    <a:pt x="24" y="1608"/>
                    <a:pt x="24" y="2370"/>
                  </a:cubicBezTo>
                  <a:cubicBezTo>
                    <a:pt x="24" y="3251"/>
                    <a:pt x="738" y="3954"/>
                    <a:pt x="1608" y="3954"/>
                  </a:cubicBezTo>
                  <a:lnTo>
                    <a:pt x="1917" y="3954"/>
                  </a:lnTo>
                  <a:cubicBezTo>
                    <a:pt x="2262" y="3954"/>
                    <a:pt x="2524" y="4216"/>
                    <a:pt x="2524" y="4561"/>
                  </a:cubicBezTo>
                  <a:cubicBezTo>
                    <a:pt x="2524" y="4906"/>
                    <a:pt x="2262" y="5168"/>
                    <a:pt x="1917" y="5168"/>
                  </a:cubicBezTo>
                  <a:lnTo>
                    <a:pt x="1441" y="5168"/>
                  </a:lnTo>
                  <a:cubicBezTo>
                    <a:pt x="1191" y="5168"/>
                    <a:pt x="977" y="4966"/>
                    <a:pt x="977" y="4704"/>
                  </a:cubicBezTo>
                  <a:cubicBezTo>
                    <a:pt x="977" y="4442"/>
                    <a:pt x="750" y="4216"/>
                    <a:pt x="488" y="4216"/>
                  </a:cubicBezTo>
                  <a:cubicBezTo>
                    <a:pt x="215" y="4216"/>
                    <a:pt x="0" y="4442"/>
                    <a:pt x="0" y="4704"/>
                  </a:cubicBezTo>
                  <a:cubicBezTo>
                    <a:pt x="0" y="5442"/>
                    <a:pt x="548" y="6037"/>
                    <a:pt x="1250" y="6121"/>
                  </a:cubicBezTo>
                  <a:lnTo>
                    <a:pt x="1250" y="6418"/>
                  </a:lnTo>
                  <a:cubicBezTo>
                    <a:pt x="1250" y="6692"/>
                    <a:pt x="1465" y="6907"/>
                    <a:pt x="1739" y="6907"/>
                  </a:cubicBezTo>
                  <a:cubicBezTo>
                    <a:pt x="2001" y="6907"/>
                    <a:pt x="2227" y="6692"/>
                    <a:pt x="2227" y="6418"/>
                  </a:cubicBezTo>
                  <a:lnTo>
                    <a:pt x="2227" y="6121"/>
                  </a:lnTo>
                  <a:cubicBezTo>
                    <a:pt x="2953" y="5978"/>
                    <a:pt x="3477" y="5335"/>
                    <a:pt x="3477" y="4573"/>
                  </a:cubicBezTo>
                  <a:cubicBezTo>
                    <a:pt x="3477" y="3692"/>
                    <a:pt x="2763" y="3001"/>
                    <a:pt x="1905" y="3001"/>
                  </a:cubicBezTo>
                  <a:lnTo>
                    <a:pt x="1608" y="3001"/>
                  </a:lnTo>
                  <a:cubicBezTo>
                    <a:pt x="1262" y="3001"/>
                    <a:pt x="989" y="2728"/>
                    <a:pt x="989" y="2382"/>
                  </a:cubicBezTo>
                  <a:cubicBezTo>
                    <a:pt x="989" y="2037"/>
                    <a:pt x="1262" y="1775"/>
                    <a:pt x="1608" y="1775"/>
                  </a:cubicBezTo>
                  <a:lnTo>
                    <a:pt x="2084" y="1775"/>
                  </a:lnTo>
                  <a:cubicBezTo>
                    <a:pt x="2334" y="1775"/>
                    <a:pt x="2536" y="1989"/>
                    <a:pt x="2536" y="2239"/>
                  </a:cubicBezTo>
                  <a:lnTo>
                    <a:pt x="2536" y="2549"/>
                  </a:lnTo>
                  <a:cubicBezTo>
                    <a:pt x="2524" y="2799"/>
                    <a:pt x="2751" y="3013"/>
                    <a:pt x="3013" y="3013"/>
                  </a:cubicBezTo>
                  <a:cubicBezTo>
                    <a:pt x="3286" y="3013"/>
                    <a:pt x="3513" y="2787"/>
                    <a:pt x="3513" y="2525"/>
                  </a:cubicBezTo>
                  <a:lnTo>
                    <a:pt x="3513" y="2204"/>
                  </a:lnTo>
                  <a:cubicBezTo>
                    <a:pt x="3513" y="1477"/>
                    <a:pt x="2953" y="882"/>
                    <a:pt x="2262" y="799"/>
                  </a:cubicBezTo>
                  <a:lnTo>
                    <a:pt x="2262" y="501"/>
                  </a:lnTo>
                  <a:cubicBezTo>
                    <a:pt x="2262" y="227"/>
                    <a:pt x="2036" y="1"/>
                    <a:pt x="1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8797;p57">
              <a:extLst>
                <a:ext uri="{FF2B5EF4-FFF2-40B4-BE49-F238E27FC236}">
                  <a16:creationId xmlns:a16="http://schemas.microsoft.com/office/drawing/2014/main" id="{FDCC7400-12B0-E94F-9A2B-47B397EFE9B5}"/>
                </a:ext>
              </a:extLst>
            </p:cNvPr>
            <p:cNvSpPr/>
            <p:nvPr/>
          </p:nvSpPr>
          <p:spPr>
            <a:xfrm>
              <a:off x="4226894" y="4523485"/>
              <a:ext cx="52324" cy="51942"/>
            </a:xfrm>
            <a:custGeom>
              <a:avLst/>
              <a:gdLst/>
              <a:ahLst/>
              <a:cxnLst/>
              <a:rect l="l" t="t" r="r" b="b"/>
              <a:pathLst>
                <a:path w="1644" h="1632" extrusionOk="0">
                  <a:moveTo>
                    <a:pt x="822" y="310"/>
                  </a:moveTo>
                  <a:cubicBezTo>
                    <a:pt x="1108" y="310"/>
                    <a:pt x="1322" y="536"/>
                    <a:pt x="1322" y="822"/>
                  </a:cubicBezTo>
                  <a:cubicBezTo>
                    <a:pt x="1322" y="1096"/>
                    <a:pt x="1108" y="1322"/>
                    <a:pt x="822" y="1322"/>
                  </a:cubicBezTo>
                  <a:cubicBezTo>
                    <a:pt x="536" y="1322"/>
                    <a:pt x="310" y="1096"/>
                    <a:pt x="310" y="822"/>
                  </a:cubicBezTo>
                  <a:cubicBezTo>
                    <a:pt x="310" y="536"/>
                    <a:pt x="536" y="310"/>
                    <a:pt x="822" y="310"/>
                  </a:cubicBezTo>
                  <a:close/>
                  <a:moveTo>
                    <a:pt x="822" y="0"/>
                  </a:moveTo>
                  <a:cubicBezTo>
                    <a:pt x="370" y="0"/>
                    <a:pt x="0" y="370"/>
                    <a:pt x="0" y="822"/>
                  </a:cubicBezTo>
                  <a:cubicBezTo>
                    <a:pt x="0" y="1263"/>
                    <a:pt x="370" y="1632"/>
                    <a:pt x="822" y="1632"/>
                  </a:cubicBezTo>
                  <a:cubicBezTo>
                    <a:pt x="1263" y="1632"/>
                    <a:pt x="1644" y="1263"/>
                    <a:pt x="1644" y="822"/>
                  </a:cubicBezTo>
                  <a:cubicBezTo>
                    <a:pt x="1644" y="370"/>
                    <a:pt x="126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8798;p57">
              <a:extLst>
                <a:ext uri="{FF2B5EF4-FFF2-40B4-BE49-F238E27FC236}">
                  <a16:creationId xmlns:a16="http://schemas.microsoft.com/office/drawing/2014/main" id="{E5120D92-CD2E-384B-BC14-9255C98F9777}"/>
                </a:ext>
              </a:extLst>
            </p:cNvPr>
            <p:cNvSpPr/>
            <p:nvPr/>
          </p:nvSpPr>
          <p:spPr>
            <a:xfrm>
              <a:off x="3996113" y="4291176"/>
              <a:ext cx="336512" cy="335048"/>
            </a:xfrm>
            <a:custGeom>
              <a:avLst/>
              <a:gdLst/>
              <a:ahLst/>
              <a:cxnLst/>
              <a:rect l="l" t="t" r="r" b="b"/>
              <a:pathLst>
                <a:path w="10573" h="10527" extrusionOk="0">
                  <a:moveTo>
                    <a:pt x="8216" y="5930"/>
                  </a:moveTo>
                  <a:lnTo>
                    <a:pt x="8335" y="6537"/>
                  </a:lnTo>
                  <a:cubicBezTo>
                    <a:pt x="8359" y="6597"/>
                    <a:pt x="8394" y="6645"/>
                    <a:pt x="8442" y="6657"/>
                  </a:cubicBezTo>
                  <a:cubicBezTo>
                    <a:pt x="8502" y="6668"/>
                    <a:pt x="8549" y="6692"/>
                    <a:pt x="8609" y="6716"/>
                  </a:cubicBezTo>
                  <a:cubicBezTo>
                    <a:pt x="8631" y="6729"/>
                    <a:pt x="8653" y="6734"/>
                    <a:pt x="8674" y="6734"/>
                  </a:cubicBezTo>
                  <a:cubicBezTo>
                    <a:pt x="8710" y="6734"/>
                    <a:pt x="8745" y="6719"/>
                    <a:pt x="8775" y="6704"/>
                  </a:cubicBezTo>
                  <a:lnTo>
                    <a:pt x="9252" y="6311"/>
                  </a:lnTo>
                  <a:lnTo>
                    <a:pt x="9561" y="6585"/>
                  </a:lnTo>
                  <a:lnTo>
                    <a:pt x="9264" y="7121"/>
                  </a:lnTo>
                  <a:cubicBezTo>
                    <a:pt x="9228" y="7157"/>
                    <a:pt x="9228" y="7216"/>
                    <a:pt x="9264" y="7276"/>
                  </a:cubicBezTo>
                  <a:cubicBezTo>
                    <a:pt x="9287" y="7323"/>
                    <a:pt x="9323" y="7371"/>
                    <a:pt x="9347" y="7430"/>
                  </a:cubicBezTo>
                  <a:cubicBezTo>
                    <a:pt x="9383" y="7478"/>
                    <a:pt x="9430" y="7514"/>
                    <a:pt x="9490" y="7514"/>
                  </a:cubicBezTo>
                  <a:lnTo>
                    <a:pt x="10109" y="7538"/>
                  </a:lnTo>
                  <a:lnTo>
                    <a:pt x="10180" y="7942"/>
                  </a:lnTo>
                  <a:lnTo>
                    <a:pt x="9645" y="8157"/>
                  </a:lnTo>
                  <a:cubicBezTo>
                    <a:pt x="9585" y="8181"/>
                    <a:pt x="9561" y="8240"/>
                    <a:pt x="9549" y="8276"/>
                  </a:cubicBezTo>
                  <a:cubicBezTo>
                    <a:pt x="9549" y="8335"/>
                    <a:pt x="9526" y="8383"/>
                    <a:pt x="9514" y="8442"/>
                  </a:cubicBezTo>
                  <a:cubicBezTo>
                    <a:pt x="9502" y="8502"/>
                    <a:pt x="9514" y="8562"/>
                    <a:pt x="9561" y="8597"/>
                  </a:cubicBezTo>
                  <a:lnTo>
                    <a:pt x="10014" y="8990"/>
                  </a:lnTo>
                  <a:lnTo>
                    <a:pt x="9811" y="9347"/>
                  </a:lnTo>
                  <a:lnTo>
                    <a:pt x="9228" y="9157"/>
                  </a:lnTo>
                  <a:cubicBezTo>
                    <a:pt x="9213" y="9154"/>
                    <a:pt x="9198" y="9152"/>
                    <a:pt x="9184" y="9152"/>
                  </a:cubicBezTo>
                  <a:cubicBezTo>
                    <a:pt x="9141" y="9152"/>
                    <a:pt x="9103" y="9166"/>
                    <a:pt x="9085" y="9193"/>
                  </a:cubicBezTo>
                  <a:cubicBezTo>
                    <a:pt x="9037" y="9228"/>
                    <a:pt x="8990" y="9264"/>
                    <a:pt x="8954" y="9288"/>
                  </a:cubicBezTo>
                  <a:cubicBezTo>
                    <a:pt x="8906" y="9324"/>
                    <a:pt x="8871" y="9383"/>
                    <a:pt x="8895" y="9443"/>
                  </a:cubicBezTo>
                  <a:lnTo>
                    <a:pt x="8978" y="10050"/>
                  </a:lnTo>
                  <a:lnTo>
                    <a:pt x="8597" y="10181"/>
                  </a:lnTo>
                  <a:lnTo>
                    <a:pt x="8264" y="9669"/>
                  </a:lnTo>
                  <a:cubicBezTo>
                    <a:pt x="8228" y="9621"/>
                    <a:pt x="8192" y="9585"/>
                    <a:pt x="8133" y="9585"/>
                  </a:cubicBezTo>
                  <a:lnTo>
                    <a:pt x="7954" y="9585"/>
                  </a:lnTo>
                  <a:cubicBezTo>
                    <a:pt x="7894" y="9585"/>
                    <a:pt x="7847" y="9621"/>
                    <a:pt x="7811" y="9669"/>
                  </a:cubicBezTo>
                  <a:lnTo>
                    <a:pt x="7490" y="10181"/>
                  </a:lnTo>
                  <a:lnTo>
                    <a:pt x="7097" y="10050"/>
                  </a:lnTo>
                  <a:lnTo>
                    <a:pt x="7192" y="9443"/>
                  </a:lnTo>
                  <a:cubicBezTo>
                    <a:pt x="7204" y="9383"/>
                    <a:pt x="7180" y="9324"/>
                    <a:pt x="7132" y="9288"/>
                  </a:cubicBezTo>
                  <a:cubicBezTo>
                    <a:pt x="7085" y="9264"/>
                    <a:pt x="7037" y="9216"/>
                    <a:pt x="7001" y="9193"/>
                  </a:cubicBezTo>
                  <a:cubicBezTo>
                    <a:pt x="6970" y="9161"/>
                    <a:pt x="6933" y="9145"/>
                    <a:pt x="6897" y="9145"/>
                  </a:cubicBezTo>
                  <a:cubicBezTo>
                    <a:pt x="6880" y="9145"/>
                    <a:pt x="6863" y="9149"/>
                    <a:pt x="6847" y="9157"/>
                  </a:cubicBezTo>
                  <a:lnTo>
                    <a:pt x="6275" y="9347"/>
                  </a:lnTo>
                  <a:lnTo>
                    <a:pt x="6061" y="8990"/>
                  </a:lnTo>
                  <a:lnTo>
                    <a:pt x="6525" y="8597"/>
                  </a:lnTo>
                  <a:cubicBezTo>
                    <a:pt x="6573" y="8550"/>
                    <a:pt x="6585" y="8502"/>
                    <a:pt x="6573" y="8442"/>
                  </a:cubicBezTo>
                  <a:cubicBezTo>
                    <a:pt x="6549" y="8383"/>
                    <a:pt x="6537" y="8335"/>
                    <a:pt x="6537" y="8276"/>
                  </a:cubicBezTo>
                  <a:cubicBezTo>
                    <a:pt x="6537" y="8216"/>
                    <a:pt x="6489" y="8169"/>
                    <a:pt x="6430" y="8157"/>
                  </a:cubicBezTo>
                  <a:lnTo>
                    <a:pt x="5847" y="7942"/>
                  </a:lnTo>
                  <a:lnTo>
                    <a:pt x="5930" y="7538"/>
                  </a:lnTo>
                  <a:lnTo>
                    <a:pt x="6549" y="7514"/>
                  </a:lnTo>
                  <a:cubicBezTo>
                    <a:pt x="6609" y="7514"/>
                    <a:pt x="6656" y="7490"/>
                    <a:pt x="6680" y="7430"/>
                  </a:cubicBezTo>
                  <a:cubicBezTo>
                    <a:pt x="6716" y="7383"/>
                    <a:pt x="6740" y="7323"/>
                    <a:pt x="6775" y="7276"/>
                  </a:cubicBezTo>
                  <a:cubicBezTo>
                    <a:pt x="6811" y="7240"/>
                    <a:pt x="6811" y="7180"/>
                    <a:pt x="6775" y="7121"/>
                  </a:cubicBezTo>
                  <a:lnTo>
                    <a:pt x="6478" y="6585"/>
                  </a:lnTo>
                  <a:lnTo>
                    <a:pt x="6787" y="6311"/>
                  </a:lnTo>
                  <a:lnTo>
                    <a:pt x="7263" y="6704"/>
                  </a:lnTo>
                  <a:cubicBezTo>
                    <a:pt x="7293" y="6719"/>
                    <a:pt x="7327" y="6729"/>
                    <a:pt x="7363" y="6729"/>
                  </a:cubicBezTo>
                  <a:cubicBezTo>
                    <a:pt x="7385" y="6729"/>
                    <a:pt x="7407" y="6725"/>
                    <a:pt x="7430" y="6716"/>
                  </a:cubicBezTo>
                  <a:cubicBezTo>
                    <a:pt x="7478" y="6704"/>
                    <a:pt x="7537" y="6668"/>
                    <a:pt x="7597" y="6657"/>
                  </a:cubicBezTo>
                  <a:cubicBezTo>
                    <a:pt x="7656" y="6645"/>
                    <a:pt x="7680" y="6597"/>
                    <a:pt x="7704" y="6537"/>
                  </a:cubicBezTo>
                  <a:lnTo>
                    <a:pt x="7823" y="5930"/>
                  </a:lnTo>
                  <a:close/>
                  <a:moveTo>
                    <a:pt x="4454" y="1"/>
                  </a:moveTo>
                  <a:cubicBezTo>
                    <a:pt x="3739" y="1"/>
                    <a:pt x="3025" y="180"/>
                    <a:pt x="2382" y="513"/>
                  </a:cubicBezTo>
                  <a:cubicBezTo>
                    <a:pt x="2310" y="561"/>
                    <a:pt x="2287" y="644"/>
                    <a:pt x="2322" y="715"/>
                  </a:cubicBezTo>
                  <a:cubicBezTo>
                    <a:pt x="2354" y="770"/>
                    <a:pt x="2405" y="799"/>
                    <a:pt x="2458" y="799"/>
                  </a:cubicBezTo>
                  <a:cubicBezTo>
                    <a:pt x="2485" y="799"/>
                    <a:pt x="2512" y="791"/>
                    <a:pt x="2537" y="775"/>
                  </a:cubicBezTo>
                  <a:cubicBezTo>
                    <a:pt x="3132" y="465"/>
                    <a:pt x="3787" y="299"/>
                    <a:pt x="4454" y="299"/>
                  </a:cubicBezTo>
                  <a:cubicBezTo>
                    <a:pt x="6728" y="299"/>
                    <a:pt x="8597" y="2168"/>
                    <a:pt x="8597" y="4442"/>
                  </a:cubicBezTo>
                  <a:cubicBezTo>
                    <a:pt x="8597" y="4847"/>
                    <a:pt x="8537" y="5228"/>
                    <a:pt x="8430" y="5621"/>
                  </a:cubicBezTo>
                  <a:lnTo>
                    <a:pt x="7740" y="5621"/>
                  </a:lnTo>
                  <a:cubicBezTo>
                    <a:pt x="7668" y="5621"/>
                    <a:pt x="7609" y="5656"/>
                    <a:pt x="7597" y="5728"/>
                  </a:cubicBezTo>
                  <a:lnTo>
                    <a:pt x="7466" y="6371"/>
                  </a:lnTo>
                  <a:lnTo>
                    <a:pt x="7442" y="6371"/>
                  </a:lnTo>
                  <a:lnTo>
                    <a:pt x="6942" y="5966"/>
                  </a:lnTo>
                  <a:cubicBezTo>
                    <a:pt x="6912" y="5948"/>
                    <a:pt x="6879" y="5939"/>
                    <a:pt x="6847" y="5939"/>
                  </a:cubicBezTo>
                  <a:cubicBezTo>
                    <a:pt x="6814" y="5939"/>
                    <a:pt x="6781" y="5948"/>
                    <a:pt x="6751" y="5966"/>
                  </a:cubicBezTo>
                  <a:lnTo>
                    <a:pt x="6239" y="6407"/>
                  </a:lnTo>
                  <a:cubicBezTo>
                    <a:pt x="6180" y="6442"/>
                    <a:pt x="6168" y="6537"/>
                    <a:pt x="6216" y="6597"/>
                  </a:cubicBezTo>
                  <a:lnTo>
                    <a:pt x="6525" y="7180"/>
                  </a:lnTo>
                  <a:cubicBezTo>
                    <a:pt x="6525" y="7180"/>
                    <a:pt x="6525" y="7192"/>
                    <a:pt x="6513" y="7192"/>
                  </a:cubicBezTo>
                  <a:lnTo>
                    <a:pt x="5858" y="7204"/>
                  </a:lnTo>
                  <a:cubicBezTo>
                    <a:pt x="5775" y="7204"/>
                    <a:pt x="5716" y="7264"/>
                    <a:pt x="5704" y="7335"/>
                  </a:cubicBezTo>
                  <a:lnTo>
                    <a:pt x="5585" y="7990"/>
                  </a:lnTo>
                  <a:cubicBezTo>
                    <a:pt x="5573" y="8073"/>
                    <a:pt x="5620" y="8145"/>
                    <a:pt x="5680" y="8157"/>
                  </a:cubicBezTo>
                  <a:lnTo>
                    <a:pt x="6013" y="8288"/>
                  </a:lnTo>
                  <a:cubicBezTo>
                    <a:pt x="5525" y="8502"/>
                    <a:pt x="5001" y="8585"/>
                    <a:pt x="4454" y="8585"/>
                  </a:cubicBezTo>
                  <a:cubicBezTo>
                    <a:pt x="2179" y="8585"/>
                    <a:pt x="322" y="6728"/>
                    <a:pt x="322" y="4454"/>
                  </a:cubicBezTo>
                  <a:cubicBezTo>
                    <a:pt x="322" y="3168"/>
                    <a:pt x="894" y="2001"/>
                    <a:pt x="1894" y="1203"/>
                  </a:cubicBezTo>
                  <a:cubicBezTo>
                    <a:pt x="1965" y="1144"/>
                    <a:pt x="1965" y="1061"/>
                    <a:pt x="1929" y="989"/>
                  </a:cubicBezTo>
                  <a:cubicBezTo>
                    <a:pt x="1895" y="942"/>
                    <a:pt x="1850" y="921"/>
                    <a:pt x="1804" y="921"/>
                  </a:cubicBezTo>
                  <a:cubicBezTo>
                    <a:pt x="1769" y="921"/>
                    <a:pt x="1734" y="933"/>
                    <a:pt x="1703" y="953"/>
                  </a:cubicBezTo>
                  <a:cubicBezTo>
                    <a:pt x="632" y="1799"/>
                    <a:pt x="1" y="3085"/>
                    <a:pt x="1" y="4454"/>
                  </a:cubicBezTo>
                  <a:cubicBezTo>
                    <a:pt x="1" y="5645"/>
                    <a:pt x="465" y="6764"/>
                    <a:pt x="1298" y="7597"/>
                  </a:cubicBezTo>
                  <a:cubicBezTo>
                    <a:pt x="2132" y="8431"/>
                    <a:pt x="3251" y="8883"/>
                    <a:pt x="4442" y="8883"/>
                  </a:cubicBezTo>
                  <a:cubicBezTo>
                    <a:pt x="5001" y="8883"/>
                    <a:pt x="5537" y="8788"/>
                    <a:pt x="6049" y="8585"/>
                  </a:cubicBezTo>
                  <a:lnTo>
                    <a:pt x="6049" y="8585"/>
                  </a:lnTo>
                  <a:lnTo>
                    <a:pt x="5775" y="8823"/>
                  </a:lnTo>
                  <a:cubicBezTo>
                    <a:pt x="5716" y="8871"/>
                    <a:pt x="5704" y="8966"/>
                    <a:pt x="5751" y="9026"/>
                  </a:cubicBezTo>
                  <a:lnTo>
                    <a:pt x="6073" y="9585"/>
                  </a:lnTo>
                  <a:cubicBezTo>
                    <a:pt x="6101" y="9632"/>
                    <a:pt x="6158" y="9664"/>
                    <a:pt x="6211" y="9664"/>
                  </a:cubicBezTo>
                  <a:cubicBezTo>
                    <a:pt x="6225" y="9664"/>
                    <a:pt x="6239" y="9662"/>
                    <a:pt x="6251" y="9657"/>
                  </a:cubicBezTo>
                  <a:lnTo>
                    <a:pt x="6882" y="9455"/>
                  </a:lnTo>
                  <a:cubicBezTo>
                    <a:pt x="6882" y="9455"/>
                    <a:pt x="6894" y="9455"/>
                    <a:pt x="6894" y="9466"/>
                  </a:cubicBezTo>
                  <a:lnTo>
                    <a:pt x="6787" y="10121"/>
                  </a:lnTo>
                  <a:cubicBezTo>
                    <a:pt x="6775" y="10193"/>
                    <a:pt x="6823" y="10276"/>
                    <a:pt x="6894" y="10288"/>
                  </a:cubicBezTo>
                  <a:lnTo>
                    <a:pt x="7525" y="10514"/>
                  </a:lnTo>
                  <a:cubicBezTo>
                    <a:pt x="7537" y="10514"/>
                    <a:pt x="7549" y="10526"/>
                    <a:pt x="7585" y="10526"/>
                  </a:cubicBezTo>
                  <a:cubicBezTo>
                    <a:pt x="7644" y="10526"/>
                    <a:pt x="7680" y="10490"/>
                    <a:pt x="7716" y="10455"/>
                  </a:cubicBezTo>
                  <a:lnTo>
                    <a:pt x="8061" y="9883"/>
                  </a:lnTo>
                  <a:lnTo>
                    <a:pt x="8073" y="9883"/>
                  </a:lnTo>
                  <a:lnTo>
                    <a:pt x="8418" y="10455"/>
                  </a:lnTo>
                  <a:cubicBezTo>
                    <a:pt x="8445" y="10499"/>
                    <a:pt x="8497" y="10523"/>
                    <a:pt x="8547" y="10523"/>
                  </a:cubicBezTo>
                  <a:cubicBezTo>
                    <a:pt x="8565" y="10523"/>
                    <a:pt x="8582" y="10520"/>
                    <a:pt x="8597" y="10514"/>
                  </a:cubicBezTo>
                  <a:lnTo>
                    <a:pt x="9216" y="10288"/>
                  </a:lnTo>
                  <a:cubicBezTo>
                    <a:pt x="9287" y="10252"/>
                    <a:pt x="9323" y="10193"/>
                    <a:pt x="9323" y="10121"/>
                  </a:cubicBezTo>
                  <a:lnTo>
                    <a:pt x="9216" y="9466"/>
                  </a:lnTo>
                  <a:cubicBezTo>
                    <a:pt x="9216" y="9466"/>
                    <a:pt x="9228" y="9466"/>
                    <a:pt x="9228" y="9455"/>
                  </a:cubicBezTo>
                  <a:lnTo>
                    <a:pt x="9859" y="9657"/>
                  </a:lnTo>
                  <a:cubicBezTo>
                    <a:pt x="9878" y="9666"/>
                    <a:pt x="9897" y="9671"/>
                    <a:pt x="9916" y="9671"/>
                  </a:cubicBezTo>
                  <a:cubicBezTo>
                    <a:pt x="9966" y="9671"/>
                    <a:pt x="10011" y="9638"/>
                    <a:pt x="10038" y="9585"/>
                  </a:cubicBezTo>
                  <a:lnTo>
                    <a:pt x="10359" y="9026"/>
                  </a:lnTo>
                  <a:cubicBezTo>
                    <a:pt x="10395" y="8966"/>
                    <a:pt x="10395" y="8871"/>
                    <a:pt x="10335" y="8823"/>
                  </a:cubicBezTo>
                  <a:lnTo>
                    <a:pt x="9847" y="8395"/>
                  </a:lnTo>
                  <a:lnTo>
                    <a:pt x="9847" y="8383"/>
                  </a:lnTo>
                  <a:lnTo>
                    <a:pt x="10454" y="8145"/>
                  </a:lnTo>
                  <a:cubicBezTo>
                    <a:pt x="10460" y="8146"/>
                    <a:pt x="10465" y="8146"/>
                    <a:pt x="10470" y="8146"/>
                  </a:cubicBezTo>
                  <a:cubicBezTo>
                    <a:pt x="10532" y="8146"/>
                    <a:pt x="10572" y="8080"/>
                    <a:pt x="10561" y="8014"/>
                  </a:cubicBezTo>
                  <a:lnTo>
                    <a:pt x="10442" y="7359"/>
                  </a:lnTo>
                  <a:cubicBezTo>
                    <a:pt x="10419" y="7288"/>
                    <a:pt x="10359" y="7240"/>
                    <a:pt x="10288" y="7228"/>
                  </a:cubicBezTo>
                  <a:lnTo>
                    <a:pt x="9633" y="7204"/>
                  </a:lnTo>
                  <a:cubicBezTo>
                    <a:pt x="9633" y="7204"/>
                    <a:pt x="9633" y="7192"/>
                    <a:pt x="9621" y="7192"/>
                  </a:cubicBezTo>
                  <a:lnTo>
                    <a:pt x="9930" y="6609"/>
                  </a:lnTo>
                  <a:cubicBezTo>
                    <a:pt x="9966" y="6549"/>
                    <a:pt x="9942" y="6466"/>
                    <a:pt x="9907" y="6418"/>
                  </a:cubicBezTo>
                  <a:lnTo>
                    <a:pt x="9395" y="5990"/>
                  </a:lnTo>
                  <a:cubicBezTo>
                    <a:pt x="9365" y="5966"/>
                    <a:pt x="9332" y="5954"/>
                    <a:pt x="9299" y="5954"/>
                  </a:cubicBezTo>
                  <a:cubicBezTo>
                    <a:pt x="9267" y="5954"/>
                    <a:pt x="9234" y="5966"/>
                    <a:pt x="9204" y="5990"/>
                  </a:cubicBezTo>
                  <a:lnTo>
                    <a:pt x="8692" y="6395"/>
                  </a:lnTo>
                  <a:lnTo>
                    <a:pt x="8680" y="6395"/>
                  </a:lnTo>
                  <a:lnTo>
                    <a:pt x="8609" y="6049"/>
                  </a:lnTo>
                  <a:lnTo>
                    <a:pt x="8609" y="6037"/>
                  </a:lnTo>
                  <a:cubicBezTo>
                    <a:pt x="8799" y="5525"/>
                    <a:pt x="8895" y="5002"/>
                    <a:pt x="8895" y="4454"/>
                  </a:cubicBezTo>
                  <a:cubicBezTo>
                    <a:pt x="8895" y="3263"/>
                    <a:pt x="8430" y="2144"/>
                    <a:pt x="7597" y="1311"/>
                  </a:cubicBezTo>
                  <a:cubicBezTo>
                    <a:pt x="6763" y="477"/>
                    <a:pt x="5644" y="1"/>
                    <a:pt x="4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" name="Google Shape;8799;p57">
            <a:extLst>
              <a:ext uri="{FF2B5EF4-FFF2-40B4-BE49-F238E27FC236}">
                <a16:creationId xmlns:a16="http://schemas.microsoft.com/office/drawing/2014/main" id="{1C454ADC-A640-3F4A-899A-6D6C1F0E69DC}"/>
              </a:ext>
            </a:extLst>
          </p:cNvPr>
          <p:cNvSpPr/>
          <p:nvPr/>
        </p:nvSpPr>
        <p:spPr>
          <a:xfrm>
            <a:off x="4878670" y="4790178"/>
            <a:ext cx="304716" cy="304048"/>
          </a:xfrm>
          <a:custGeom>
            <a:avLst/>
            <a:gdLst/>
            <a:ahLst/>
            <a:cxnLst/>
            <a:rect l="l" t="t" r="r" b="b"/>
            <a:pathLst>
              <a:path w="9574" h="9553" extrusionOk="0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1" name="Google Shape;8800;p57">
            <a:extLst>
              <a:ext uri="{FF2B5EF4-FFF2-40B4-BE49-F238E27FC236}">
                <a16:creationId xmlns:a16="http://schemas.microsoft.com/office/drawing/2014/main" id="{DC955654-D3B3-4245-9B1E-F76B467045E7}"/>
              </a:ext>
            </a:extLst>
          </p:cNvPr>
          <p:cNvGrpSpPr/>
          <p:nvPr/>
        </p:nvGrpSpPr>
        <p:grpSpPr>
          <a:xfrm>
            <a:off x="5726014" y="4768312"/>
            <a:ext cx="397525" cy="348670"/>
            <a:chOff x="2179081" y="4285511"/>
            <a:chExt cx="397525" cy="348670"/>
          </a:xfrm>
          <a:solidFill>
            <a:schemeClr val="accent1"/>
          </a:solidFill>
        </p:grpSpPr>
        <p:sp>
          <p:nvSpPr>
            <p:cNvPr id="802" name="Google Shape;8801;p57">
              <a:extLst>
                <a:ext uri="{FF2B5EF4-FFF2-40B4-BE49-F238E27FC236}">
                  <a16:creationId xmlns:a16="http://schemas.microsoft.com/office/drawing/2014/main" id="{401F0354-D53B-1F45-8BF9-130237DFF815}"/>
                </a:ext>
              </a:extLst>
            </p:cNvPr>
            <p:cNvSpPr/>
            <p:nvPr/>
          </p:nvSpPr>
          <p:spPr>
            <a:xfrm>
              <a:off x="2262437" y="4354322"/>
              <a:ext cx="230813" cy="210507"/>
            </a:xfrm>
            <a:custGeom>
              <a:avLst/>
              <a:gdLst/>
              <a:ahLst/>
              <a:cxnLst/>
              <a:rect l="l" t="t" r="r" b="b"/>
              <a:pathLst>
                <a:path w="7252" h="6614" extrusionOk="0">
                  <a:moveTo>
                    <a:pt x="3627" y="376"/>
                  </a:moveTo>
                  <a:cubicBezTo>
                    <a:pt x="4070" y="376"/>
                    <a:pt x="4516" y="477"/>
                    <a:pt x="4930" y="684"/>
                  </a:cubicBezTo>
                  <a:lnTo>
                    <a:pt x="4132" y="2065"/>
                  </a:lnTo>
                  <a:cubicBezTo>
                    <a:pt x="3965" y="2006"/>
                    <a:pt x="3799" y="1958"/>
                    <a:pt x="3620" y="1958"/>
                  </a:cubicBezTo>
                  <a:cubicBezTo>
                    <a:pt x="3441" y="1958"/>
                    <a:pt x="3263" y="1994"/>
                    <a:pt x="3120" y="2065"/>
                  </a:cubicBezTo>
                  <a:lnTo>
                    <a:pt x="2322" y="684"/>
                  </a:lnTo>
                  <a:cubicBezTo>
                    <a:pt x="2730" y="480"/>
                    <a:pt x="3177" y="376"/>
                    <a:pt x="3627" y="376"/>
                  </a:cubicBezTo>
                  <a:close/>
                  <a:moveTo>
                    <a:pt x="1989" y="863"/>
                  </a:moveTo>
                  <a:lnTo>
                    <a:pt x="2787" y="2244"/>
                  </a:lnTo>
                  <a:cubicBezTo>
                    <a:pt x="2513" y="2458"/>
                    <a:pt x="2322" y="2768"/>
                    <a:pt x="2286" y="3137"/>
                  </a:cubicBezTo>
                  <a:lnTo>
                    <a:pt x="691" y="3137"/>
                  </a:lnTo>
                  <a:lnTo>
                    <a:pt x="691" y="3125"/>
                  </a:lnTo>
                  <a:cubicBezTo>
                    <a:pt x="739" y="2422"/>
                    <a:pt x="1013" y="1756"/>
                    <a:pt x="1536" y="1232"/>
                  </a:cubicBezTo>
                  <a:cubicBezTo>
                    <a:pt x="1667" y="1101"/>
                    <a:pt x="1834" y="970"/>
                    <a:pt x="1989" y="863"/>
                  </a:cubicBezTo>
                  <a:close/>
                  <a:moveTo>
                    <a:pt x="3620" y="2339"/>
                  </a:moveTo>
                  <a:cubicBezTo>
                    <a:pt x="4156" y="2339"/>
                    <a:pt x="4608" y="2779"/>
                    <a:pt x="4608" y="3315"/>
                  </a:cubicBezTo>
                  <a:cubicBezTo>
                    <a:pt x="4608" y="3851"/>
                    <a:pt x="4156" y="4303"/>
                    <a:pt x="3620" y="4303"/>
                  </a:cubicBezTo>
                  <a:cubicBezTo>
                    <a:pt x="3072" y="4303"/>
                    <a:pt x="2644" y="3851"/>
                    <a:pt x="2644" y="3315"/>
                  </a:cubicBezTo>
                  <a:cubicBezTo>
                    <a:pt x="2644" y="2768"/>
                    <a:pt x="3084" y="2339"/>
                    <a:pt x="3620" y="2339"/>
                  </a:cubicBezTo>
                  <a:close/>
                  <a:moveTo>
                    <a:pt x="6549" y="3482"/>
                  </a:moveTo>
                  <a:cubicBezTo>
                    <a:pt x="6513" y="4184"/>
                    <a:pt x="6227" y="4863"/>
                    <a:pt x="5704" y="5387"/>
                  </a:cubicBezTo>
                  <a:cubicBezTo>
                    <a:pt x="5573" y="5518"/>
                    <a:pt x="5406" y="5661"/>
                    <a:pt x="5263" y="5756"/>
                  </a:cubicBezTo>
                  <a:lnTo>
                    <a:pt x="4453" y="4375"/>
                  </a:lnTo>
                  <a:cubicBezTo>
                    <a:pt x="4727" y="4172"/>
                    <a:pt x="4918" y="3851"/>
                    <a:pt x="4965" y="3482"/>
                  </a:cubicBezTo>
                  <a:close/>
                  <a:moveTo>
                    <a:pt x="4120" y="4553"/>
                  </a:moveTo>
                  <a:lnTo>
                    <a:pt x="4918" y="5935"/>
                  </a:lnTo>
                  <a:cubicBezTo>
                    <a:pt x="4510" y="6138"/>
                    <a:pt x="4063" y="6243"/>
                    <a:pt x="3613" y="6243"/>
                  </a:cubicBezTo>
                  <a:cubicBezTo>
                    <a:pt x="3170" y="6243"/>
                    <a:pt x="2724" y="6141"/>
                    <a:pt x="2310" y="5935"/>
                  </a:cubicBezTo>
                  <a:lnTo>
                    <a:pt x="3120" y="4553"/>
                  </a:lnTo>
                  <a:cubicBezTo>
                    <a:pt x="3275" y="4613"/>
                    <a:pt x="3441" y="4661"/>
                    <a:pt x="3620" y="4661"/>
                  </a:cubicBezTo>
                  <a:cubicBezTo>
                    <a:pt x="3799" y="4661"/>
                    <a:pt x="3977" y="4625"/>
                    <a:pt x="4120" y="4553"/>
                  </a:cubicBezTo>
                  <a:close/>
                  <a:moveTo>
                    <a:pt x="3636" y="0"/>
                  </a:moveTo>
                  <a:cubicBezTo>
                    <a:pt x="2787" y="0"/>
                    <a:pt x="1940" y="328"/>
                    <a:pt x="1298" y="970"/>
                  </a:cubicBezTo>
                  <a:cubicBezTo>
                    <a:pt x="120" y="2137"/>
                    <a:pt x="0" y="4018"/>
                    <a:pt x="1036" y="5327"/>
                  </a:cubicBezTo>
                  <a:cubicBezTo>
                    <a:pt x="1060" y="5375"/>
                    <a:pt x="1120" y="5399"/>
                    <a:pt x="1179" y="5399"/>
                  </a:cubicBezTo>
                  <a:cubicBezTo>
                    <a:pt x="1227" y="5399"/>
                    <a:pt x="1251" y="5387"/>
                    <a:pt x="1298" y="5351"/>
                  </a:cubicBezTo>
                  <a:cubicBezTo>
                    <a:pt x="1370" y="5292"/>
                    <a:pt x="1394" y="5173"/>
                    <a:pt x="1334" y="5101"/>
                  </a:cubicBezTo>
                  <a:cubicBezTo>
                    <a:pt x="953" y="4625"/>
                    <a:pt x="751" y="4065"/>
                    <a:pt x="715" y="3482"/>
                  </a:cubicBezTo>
                  <a:lnTo>
                    <a:pt x="2310" y="3482"/>
                  </a:lnTo>
                  <a:cubicBezTo>
                    <a:pt x="2358" y="3839"/>
                    <a:pt x="2548" y="4149"/>
                    <a:pt x="2810" y="4375"/>
                  </a:cubicBezTo>
                  <a:lnTo>
                    <a:pt x="2013" y="5756"/>
                  </a:lnTo>
                  <a:lnTo>
                    <a:pt x="1834" y="5625"/>
                  </a:lnTo>
                  <a:cubicBezTo>
                    <a:pt x="1803" y="5599"/>
                    <a:pt x="1763" y="5587"/>
                    <a:pt x="1723" y="5587"/>
                  </a:cubicBezTo>
                  <a:cubicBezTo>
                    <a:pt x="1671" y="5587"/>
                    <a:pt x="1618" y="5608"/>
                    <a:pt x="1584" y="5649"/>
                  </a:cubicBezTo>
                  <a:cubicBezTo>
                    <a:pt x="1524" y="5732"/>
                    <a:pt x="1536" y="5851"/>
                    <a:pt x="1608" y="5911"/>
                  </a:cubicBezTo>
                  <a:cubicBezTo>
                    <a:pt x="2203" y="6375"/>
                    <a:pt x="2918" y="6613"/>
                    <a:pt x="3632" y="6613"/>
                  </a:cubicBezTo>
                  <a:cubicBezTo>
                    <a:pt x="4489" y="6613"/>
                    <a:pt x="5334" y="6280"/>
                    <a:pt x="5977" y="5637"/>
                  </a:cubicBezTo>
                  <a:cubicBezTo>
                    <a:pt x="7132" y="4470"/>
                    <a:pt x="7251" y="2589"/>
                    <a:pt x="6227" y="1279"/>
                  </a:cubicBezTo>
                  <a:cubicBezTo>
                    <a:pt x="6194" y="1239"/>
                    <a:pt x="6141" y="1217"/>
                    <a:pt x="6088" y="1217"/>
                  </a:cubicBezTo>
                  <a:cubicBezTo>
                    <a:pt x="6048" y="1217"/>
                    <a:pt x="6008" y="1230"/>
                    <a:pt x="5977" y="1255"/>
                  </a:cubicBezTo>
                  <a:cubicBezTo>
                    <a:pt x="5894" y="1315"/>
                    <a:pt x="5882" y="1434"/>
                    <a:pt x="5942" y="1505"/>
                  </a:cubicBezTo>
                  <a:cubicBezTo>
                    <a:pt x="6311" y="1982"/>
                    <a:pt x="6525" y="2541"/>
                    <a:pt x="6549" y="3125"/>
                  </a:cubicBezTo>
                  <a:lnTo>
                    <a:pt x="4965" y="3125"/>
                  </a:lnTo>
                  <a:cubicBezTo>
                    <a:pt x="4918" y="2768"/>
                    <a:pt x="4727" y="2458"/>
                    <a:pt x="4453" y="2232"/>
                  </a:cubicBezTo>
                  <a:lnTo>
                    <a:pt x="5263" y="851"/>
                  </a:lnTo>
                  <a:lnTo>
                    <a:pt x="5442" y="982"/>
                  </a:lnTo>
                  <a:cubicBezTo>
                    <a:pt x="5473" y="1007"/>
                    <a:pt x="5512" y="1020"/>
                    <a:pt x="5552" y="1020"/>
                  </a:cubicBezTo>
                  <a:cubicBezTo>
                    <a:pt x="5605" y="1020"/>
                    <a:pt x="5658" y="998"/>
                    <a:pt x="5692" y="958"/>
                  </a:cubicBezTo>
                  <a:cubicBezTo>
                    <a:pt x="5751" y="874"/>
                    <a:pt x="5739" y="755"/>
                    <a:pt x="5656" y="696"/>
                  </a:cubicBezTo>
                  <a:cubicBezTo>
                    <a:pt x="5059" y="229"/>
                    <a:pt x="4347" y="0"/>
                    <a:pt x="3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802;p57">
              <a:extLst>
                <a:ext uri="{FF2B5EF4-FFF2-40B4-BE49-F238E27FC236}">
                  <a16:creationId xmlns:a16="http://schemas.microsoft.com/office/drawing/2014/main" id="{5197E3E2-F701-C640-AF7E-19E1A7EC4396}"/>
                </a:ext>
              </a:extLst>
            </p:cNvPr>
            <p:cNvSpPr/>
            <p:nvPr/>
          </p:nvSpPr>
          <p:spPr>
            <a:xfrm>
              <a:off x="2179081" y="4285511"/>
              <a:ext cx="397525" cy="348670"/>
            </a:xfrm>
            <a:custGeom>
              <a:avLst/>
              <a:gdLst/>
              <a:ahLst/>
              <a:cxnLst/>
              <a:rect l="l" t="t" r="r" b="b"/>
              <a:pathLst>
                <a:path w="12490" h="10955" extrusionOk="0">
                  <a:moveTo>
                    <a:pt x="3493" y="346"/>
                  </a:moveTo>
                  <a:cubicBezTo>
                    <a:pt x="3526" y="346"/>
                    <a:pt x="3560" y="350"/>
                    <a:pt x="3596" y="358"/>
                  </a:cubicBezTo>
                  <a:cubicBezTo>
                    <a:pt x="3679" y="393"/>
                    <a:pt x="3751" y="465"/>
                    <a:pt x="3798" y="548"/>
                  </a:cubicBezTo>
                  <a:lnTo>
                    <a:pt x="4310" y="1655"/>
                  </a:lnTo>
                  <a:cubicBezTo>
                    <a:pt x="4167" y="1727"/>
                    <a:pt x="4036" y="1798"/>
                    <a:pt x="3917" y="1882"/>
                  </a:cubicBezTo>
                  <a:lnTo>
                    <a:pt x="3203" y="893"/>
                  </a:lnTo>
                  <a:cubicBezTo>
                    <a:pt x="3143" y="822"/>
                    <a:pt x="3131" y="715"/>
                    <a:pt x="3143" y="619"/>
                  </a:cubicBezTo>
                  <a:cubicBezTo>
                    <a:pt x="3155" y="512"/>
                    <a:pt x="3215" y="441"/>
                    <a:pt x="3310" y="393"/>
                  </a:cubicBezTo>
                  <a:cubicBezTo>
                    <a:pt x="3366" y="362"/>
                    <a:pt x="3426" y="346"/>
                    <a:pt x="3493" y="346"/>
                  </a:cubicBezTo>
                  <a:close/>
                  <a:moveTo>
                    <a:pt x="8984" y="346"/>
                  </a:moveTo>
                  <a:cubicBezTo>
                    <a:pt x="9046" y="346"/>
                    <a:pt x="9112" y="362"/>
                    <a:pt x="9168" y="393"/>
                  </a:cubicBezTo>
                  <a:cubicBezTo>
                    <a:pt x="9263" y="441"/>
                    <a:pt x="9323" y="524"/>
                    <a:pt x="9335" y="619"/>
                  </a:cubicBezTo>
                  <a:cubicBezTo>
                    <a:pt x="9347" y="715"/>
                    <a:pt x="9335" y="810"/>
                    <a:pt x="9275" y="893"/>
                  </a:cubicBezTo>
                  <a:lnTo>
                    <a:pt x="8561" y="1882"/>
                  </a:lnTo>
                  <a:cubicBezTo>
                    <a:pt x="8442" y="1810"/>
                    <a:pt x="8311" y="1715"/>
                    <a:pt x="8180" y="1655"/>
                  </a:cubicBezTo>
                  <a:lnTo>
                    <a:pt x="8680" y="560"/>
                  </a:lnTo>
                  <a:cubicBezTo>
                    <a:pt x="8727" y="465"/>
                    <a:pt x="8799" y="393"/>
                    <a:pt x="8894" y="358"/>
                  </a:cubicBezTo>
                  <a:cubicBezTo>
                    <a:pt x="8922" y="350"/>
                    <a:pt x="8952" y="346"/>
                    <a:pt x="8984" y="346"/>
                  </a:cubicBezTo>
                  <a:close/>
                  <a:moveTo>
                    <a:pt x="11780" y="5137"/>
                  </a:moveTo>
                  <a:cubicBezTo>
                    <a:pt x="11858" y="5137"/>
                    <a:pt x="11924" y="5171"/>
                    <a:pt x="11990" y="5227"/>
                  </a:cubicBezTo>
                  <a:cubicBezTo>
                    <a:pt x="12061" y="5287"/>
                    <a:pt x="12097" y="5394"/>
                    <a:pt x="12097" y="5477"/>
                  </a:cubicBezTo>
                  <a:cubicBezTo>
                    <a:pt x="12097" y="5572"/>
                    <a:pt x="12061" y="5656"/>
                    <a:pt x="11990" y="5739"/>
                  </a:cubicBezTo>
                  <a:cubicBezTo>
                    <a:pt x="11917" y="5791"/>
                    <a:pt x="11845" y="5825"/>
                    <a:pt x="11756" y="5825"/>
                  </a:cubicBezTo>
                  <a:cubicBezTo>
                    <a:pt x="11743" y="5825"/>
                    <a:pt x="11730" y="5824"/>
                    <a:pt x="11716" y="5823"/>
                  </a:cubicBezTo>
                  <a:lnTo>
                    <a:pt x="10513" y="5703"/>
                  </a:lnTo>
                  <a:lnTo>
                    <a:pt x="10513" y="5477"/>
                  </a:lnTo>
                  <a:lnTo>
                    <a:pt x="10513" y="5263"/>
                  </a:lnTo>
                  <a:lnTo>
                    <a:pt x="11716" y="5144"/>
                  </a:lnTo>
                  <a:cubicBezTo>
                    <a:pt x="11738" y="5139"/>
                    <a:pt x="11760" y="5137"/>
                    <a:pt x="11780" y="5137"/>
                  </a:cubicBezTo>
                  <a:close/>
                  <a:moveTo>
                    <a:pt x="729" y="5130"/>
                  </a:moveTo>
                  <a:cubicBezTo>
                    <a:pt x="740" y="5130"/>
                    <a:pt x="751" y="5131"/>
                    <a:pt x="762" y="5132"/>
                  </a:cubicBezTo>
                  <a:lnTo>
                    <a:pt x="1965" y="5251"/>
                  </a:lnTo>
                  <a:lnTo>
                    <a:pt x="1965" y="5477"/>
                  </a:lnTo>
                  <a:lnTo>
                    <a:pt x="1965" y="5703"/>
                  </a:lnTo>
                  <a:lnTo>
                    <a:pt x="762" y="5823"/>
                  </a:lnTo>
                  <a:cubicBezTo>
                    <a:pt x="745" y="5824"/>
                    <a:pt x="728" y="5825"/>
                    <a:pt x="712" y="5825"/>
                  </a:cubicBezTo>
                  <a:cubicBezTo>
                    <a:pt x="628" y="5825"/>
                    <a:pt x="558" y="5799"/>
                    <a:pt x="488" y="5739"/>
                  </a:cubicBezTo>
                  <a:cubicBezTo>
                    <a:pt x="417" y="5680"/>
                    <a:pt x="369" y="5572"/>
                    <a:pt x="369" y="5477"/>
                  </a:cubicBezTo>
                  <a:cubicBezTo>
                    <a:pt x="369" y="5370"/>
                    <a:pt x="417" y="5287"/>
                    <a:pt x="488" y="5227"/>
                  </a:cubicBezTo>
                  <a:cubicBezTo>
                    <a:pt x="563" y="5174"/>
                    <a:pt x="638" y="5130"/>
                    <a:pt x="729" y="5130"/>
                  </a:cubicBezTo>
                  <a:close/>
                  <a:moveTo>
                    <a:pt x="6239" y="1548"/>
                  </a:moveTo>
                  <a:cubicBezTo>
                    <a:pt x="8394" y="1548"/>
                    <a:pt x="10156" y="3310"/>
                    <a:pt x="10156" y="5465"/>
                  </a:cubicBezTo>
                  <a:cubicBezTo>
                    <a:pt x="10156" y="7620"/>
                    <a:pt x="8394" y="9382"/>
                    <a:pt x="6239" y="9382"/>
                  </a:cubicBezTo>
                  <a:cubicBezTo>
                    <a:pt x="4084" y="9382"/>
                    <a:pt x="2322" y="7620"/>
                    <a:pt x="2322" y="5465"/>
                  </a:cubicBezTo>
                  <a:cubicBezTo>
                    <a:pt x="2322" y="3310"/>
                    <a:pt x="4084" y="1548"/>
                    <a:pt x="6239" y="1548"/>
                  </a:cubicBezTo>
                  <a:close/>
                  <a:moveTo>
                    <a:pt x="3917" y="9073"/>
                  </a:moveTo>
                  <a:cubicBezTo>
                    <a:pt x="4036" y="9144"/>
                    <a:pt x="4167" y="9228"/>
                    <a:pt x="4310" y="9287"/>
                  </a:cubicBezTo>
                  <a:lnTo>
                    <a:pt x="3798" y="10395"/>
                  </a:lnTo>
                  <a:cubicBezTo>
                    <a:pt x="3751" y="10478"/>
                    <a:pt x="3679" y="10561"/>
                    <a:pt x="3596" y="10585"/>
                  </a:cubicBezTo>
                  <a:cubicBezTo>
                    <a:pt x="3563" y="10597"/>
                    <a:pt x="3528" y="10603"/>
                    <a:pt x="3493" y="10603"/>
                  </a:cubicBezTo>
                  <a:cubicBezTo>
                    <a:pt x="3429" y="10603"/>
                    <a:pt x="3364" y="10584"/>
                    <a:pt x="3310" y="10561"/>
                  </a:cubicBezTo>
                  <a:cubicBezTo>
                    <a:pt x="3215" y="10514"/>
                    <a:pt x="3155" y="10418"/>
                    <a:pt x="3143" y="10335"/>
                  </a:cubicBezTo>
                  <a:cubicBezTo>
                    <a:pt x="3131" y="10228"/>
                    <a:pt x="3143" y="10144"/>
                    <a:pt x="3203" y="10049"/>
                  </a:cubicBezTo>
                  <a:lnTo>
                    <a:pt x="3917" y="9073"/>
                  </a:lnTo>
                  <a:close/>
                  <a:moveTo>
                    <a:pt x="8561" y="9073"/>
                  </a:moveTo>
                  <a:lnTo>
                    <a:pt x="9275" y="10049"/>
                  </a:lnTo>
                  <a:cubicBezTo>
                    <a:pt x="9335" y="10121"/>
                    <a:pt x="9347" y="10228"/>
                    <a:pt x="9335" y="10335"/>
                  </a:cubicBezTo>
                  <a:cubicBezTo>
                    <a:pt x="9323" y="10442"/>
                    <a:pt x="9263" y="10514"/>
                    <a:pt x="9168" y="10561"/>
                  </a:cubicBezTo>
                  <a:cubicBezTo>
                    <a:pt x="9114" y="10584"/>
                    <a:pt x="9054" y="10603"/>
                    <a:pt x="8990" y="10603"/>
                  </a:cubicBezTo>
                  <a:cubicBezTo>
                    <a:pt x="8955" y="10603"/>
                    <a:pt x="8920" y="10597"/>
                    <a:pt x="8882" y="10585"/>
                  </a:cubicBezTo>
                  <a:cubicBezTo>
                    <a:pt x="8799" y="10561"/>
                    <a:pt x="8727" y="10478"/>
                    <a:pt x="8680" y="10395"/>
                  </a:cubicBezTo>
                  <a:lnTo>
                    <a:pt x="8180" y="9287"/>
                  </a:lnTo>
                  <a:cubicBezTo>
                    <a:pt x="8311" y="9216"/>
                    <a:pt x="8442" y="9144"/>
                    <a:pt x="8561" y="9073"/>
                  </a:cubicBezTo>
                  <a:close/>
                  <a:moveTo>
                    <a:pt x="3464" y="0"/>
                  </a:moveTo>
                  <a:cubicBezTo>
                    <a:pt x="3346" y="0"/>
                    <a:pt x="3228" y="30"/>
                    <a:pt x="3120" y="96"/>
                  </a:cubicBezTo>
                  <a:cubicBezTo>
                    <a:pt x="2941" y="203"/>
                    <a:pt x="2822" y="358"/>
                    <a:pt x="2774" y="548"/>
                  </a:cubicBezTo>
                  <a:cubicBezTo>
                    <a:pt x="2727" y="750"/>
                    <a:pt x="2774" y="953"/>
                    <a:pt x="2893" y="1120"/>
                  </a:cubicBezTo>
                  <a:lnTo>
                    <a:pt x="3608" y="2096"/>
                  </a:lnTo>
                  <a:cubicBezTo>
                    <a:pt x="2739" y="2775"/>
                    <a:pt x="2143" y="3751"/>
                    <a:pt x="2000" y="4882"/>
                  </a:cubicBezTo>
                  <a:lnTo>
                    <a:pt x="798" y="4763"/>
                  </a:lnTo>
                  <a:cubicBezTo>
                    <a:pt x="781" y="4762"/>
                    <a:pt x="764" y="4761"/>
                    <a:pt x="747" y="4761"/>
                  </a:cubicBezTo>
                  <a:cubicBezTo>
                    <a:pt x="562" y="4761"/>
                    <a:pt x="380" y="4821"/>
                    <a:pt x="238" y="4941"/>
                  </a:cubicBezTo>
                  <a:cubicBezTo>
                    <a:pt x="95" y="5084"/>
                    <a:pt x="0" y="5275"/>
                    <a:pt x="0" y="5465"/>
                  </a:cubicBezTo>
                  <a:cubicBezTo>
                    <a:pt x="0" y="5656"/>
                    <a:pt x="95" y="5858"/>
                    <a:pt x="238" y="5989"/>
                  </a:cubicBezTo>
                  <a:cubicBezTo>
                    <a:pt x="381" y="6108"/>
                    <a:pt x="536" y="6168"/>
                    <a:pt x="714" y="6168"/>
                  </a:cubicBezTo>
                  <a:lnTo>
                    <a:pt x="798" y="6168"/>
                  </a:lnTo>
                  <a:lnTo>
                    <a:pt x="2000" y="6049"/>
                  </a:lnTo>
                  <a:cubicBezTo>
                    <a:pt x="2143" y="7180"/>
                    <a:pt x="2762" y="8156"/>
                    <a:pt x="3608" y="8835"/>
                  </a:cubicBezTo>
                  <a:lnTo>
                    <a:pt x="2905" y="9847"/>
                  </a:lnTo>
                  <a:cubicBezTo>
                    <a:pt x="2786" y="10002"/>
                    <a:pt x="2739" y="10216"/>
                    <a:pt x="2786" y="10406"/>
                  </a:cubicBezTo>
                  <a:cubicBezTo>
                    <a:pt x="2834" y="10597"/>
                    <a:pt x="2953" y="10776"/>
                    <a:pt x="3131" y="10871"/>
                  </a:cubicBezTo>
                  <a:cubicBezTo>
                    <a:pt x="3239" y="10930"/>
                    <a:pt x="3370" y="10954"/>
                    <a:pt x="3489" y="10954"/>
                  </a:cubicBezTo>
                  <a:cubicBezTo>
                    <a:pt x="3560" y="10954"/>
                    <a:pt x="3632" y="10942"/>
                    <a:pt x="3715" y="10930"/>
                  </a:cubicBezTo>
                  <a:cubicBezTo>
                    <a:pt x="3905" y="10871"/>
                    <a:pt x="4048" y="10716"/>
                    <a:pt x="4143" y="10537"/>
                  </a:cubicBezTo>
                  <a:lnTo>
                    <a:pt x="4644" y="9442"/>
                  </a:lnTo>
                  <a:cubicBezTo>
                    <a:pt x="5132" y="9644"/>
                    <a:pt x="5691" y="9752"/>
                    <a:pt x="6251" y="9752"/>
                  </a:cubicBezTo>
                  <a:cubicBezTo>
                    <a:pt x="6822" y="9752"/>
                    <a:pt x="7370" y="9633"/>
                    <a:pt x="7858" y="9442"/>
                  </a:cubicBezTo>
                  <a:lnTo>
                    <a:pt x="8370" y="10537"/>
                  </a:lnTo>
                  <a:cubicBezTo>
                    <a:pt x="8454" y="10716"/>
                    <a:pt x="8608" y="10871"/>
                    <a:pt x="8799" y="10930"/>
                  </a:cubicBezTo>
                  <a:cubicBezTo>
                    <a:pt x="8870" y="10954"/>
                    <a:pt x="8942" y="10954"/>
                    <a:pt x="9025" y="10954"/>
                  </a:cubicBezTo>
                  <a:cubicBezTo>
                    <a:pt x="9144" y="10954"/>
                    <a:pt x="9275" y="10930"/>
                    <a:pt x="9382" y="10871"/>
                  </a:cubicBezTo>
                  <a:cubicBezTo>
                    <a:pt x="9561" y="10764"/>
                    <a:pt x="9680" y="10597"/>
                    <a:pt x="9716" y="10406"/>
                  </a:cubicBezTo>
                  <a:cubicBezTo>
                    <a:pt x="9763" y="10216"/>
                    <a:pt x="9716" y="10002"/>
                    <a:pt x="9597" y="9847"/>
                  </a:cubicBezTo>
                  <a:lnTo>
                    <a:pt x="8882" y="8859"/>
                  </a:lnTo>
                  <a:cubicBezTo>
                    <a:pt x="9751" y="8192"/>
                    <a:pt x="10347" y="7204"/>
                    <a:pt x="10490" y="6073"/>
                  </a:cubicBezTo>
                  <a:lnTo>
                    <a:pt x="11704" y="6192"/>
                  </a:lnTo>
                  <a:lnTo>
                    <a:pt x="11775" y="6192"/>
                  </a:lnTo>
                  <a:cubicBezTo>
                    <a:pt x="11954" y="6192"/>
                    <a:pt x="12121" y="6132"/>
                    <a:pt x="12252" y="6013"/>
                  </a:cubicBezTo>
                  <a:cubicBezTo>
                    <a:pt x="12395" y="5882"/>
                    <a:pt x="12490" y="5692"/>
                    <a:pt x="12490" y="5489"/>
                  </a:cubicBezTo>
                  <a:cubicBezTo>
                    <a:pt x="12490" y="5299"/>
                    <a:pt x="12383" y="5084"/>
                    <a:pt x="12240" y="4941"/>
                  </a:cubicBezTo>
                  <a:cubicBezTo>
                    <a:pt x="12098" y="4821"/>
                    <a:pt x="11926" y="4761"/>
                    <a:pt x="11742" y="4761"/>
                  </a:cubicBezTo>
                  <a:cubicBezTo>
                    <a:pt x="11726" y="4761"/>
                    <a:pt x="11709" y="4762"/>
                    <a:pt x="11692" y="4763"/>
                  </a:cubicBezTo>
                  <a:lnTo>
                    <a:pt x="10478" y="4882"/>
                  </a:lnTo>
                  <a:cubicBezTo>
                    <a:pt x="10335" y="3751"/>
                    <a:pt x="9716" y="2775"/>
                    <a:pt x="8870" y="2096"/>
                  </a:cubicBezTo>
                  <a:lnTo>
                    <a:pt x="9585" y="1120"/>
                  </a:lnTo>
                  <a:cubicBezTo>
                    <a:pt x="9704" y="953"/>
                    <a:pt x="9751" y="750"/>
                    <a:pt x="9704" y="548"/>
                  </a:cubicBezTo>
                  <a:cubicBezTo>
                    <a:pt x="9668" y="358"/>
                    <a:pt x="9537" y="179"/>
                    <a:pt x="9370" y="96"/>
                  </a:cubicBezTo>
                  <a:cubicBezTo>
                    <a:pt x="9254" y="30"/>
                    <a:pt x="9134" y="0"/>
                    <a:pt x="9015" y="0"/>
                  </a:cubicBezTo>
                  <a:cubicBezTo>
                    <a:pt x="8938" y="0"/>
                    <a:pt x="8861" y="13"/>
                    <a:pt x="8787" y="36"/>
                  </a:cubicBezTo>
                  <a:cubicBezTo>
                    <a:pt x="8596" y="96"/>
                    <a:pt x="8442" y="238"/>
                    <a:pt x="8358" y="417"/>
                  </a:cubicBezTo>
                  <a:lnTo>
                    <a:pt x="7846" y="1524"/>
                  </a:lnTo>
                  <a:cubicBezTo>
                    <a:pt x="7358" y="1310"/>
                    <a:pt x="6810" y="1203"/>
                    <a:pt x="6239" y="1203"/>
                  </a:cubicBezTo>
                  <a:cubicBezTo>
                    <a:pt x="5679" y="1203"/>
                    <a:pt x="5120" y="1322"/>
                    <a:pt x="4632" y="1524"/>
                  </a:cubicBezTo>
                  <a:lnTo>
                    <a:pt x="4132" y="417"/>
                  </a:lnTo>
                  <a:cubicBezTo>
                    <a:pt x="4036" y="238"/>
                    <a:pt x="3893" y="96"/>
                    <a:pt x="3691" y="36"/>
                  </a:cubicBezTo>
                  <a:cubicBezTo>
                    <a:pt x="3617" y="13"/>
                    <a:pt x="3540" y="0"/>
                    <a:pt x="34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803;p57">
            <a:extLst>
              <a:ext uri="{FF2B5EF4-FFF2-40B4-BE49-F238E27FC236}">
                <a16:creationId xmlns:a16="http://schemas.microsoft.com/office/drawing/2014/main" id="{C1A79A0D-7844-EC4D-8A75-842E5FAA4022}"/>
              </a:ext>
            </a:extLst>
          </p:cNvPr>
          <p:cNvGrpSpPr/>
          <p:nvPr/>
        </p:nvGrpSpPr>
        <p:grpSpPr>
          <a:xfrm>
            <a:off x="7131134" y="4777797"/>
            <a:ext cx="267574" cy="329415"/>
            <a:chOff x="3584201" y="4294996"/>
            <a:chExt cx="267574" cy="329415"/>
          </a:xfrm>
          <a:solidFill>
            <a:schemeClr val="accent1"/>
          </a:solidFill>
        </p:grpSpPr>
        <p:sp>
          <p:nvSpPr>
            <p:cNvPr id="805" name="Google Shape;8804;p57">
              <a:extLst>
                <a:ext uri="{FF2B5EF4-FFF2-40B4-BE49-F238E27FC236}">
                  <a16:creationId xmlns:a16="http://schemas.microsoft.com/office/drawing/2014/main" id="{8D0B9F70-05BE-4D40-9CDB-08C91185C1FB}"/>
                </a:ext>
              </a:extLst>
            </p:cNvPr>
            <p:cNvSpPr/>
            <p:nvPr/>
          </p:nvSpPr>
          <p:spPr>
            <a:xfrm>
              <a:off x="3584201" y="4294996"/>
              <a:ext cx="267574" cy="329415"/>
            </a:xfrm>
            <a:custGeom>
              <a:avLst/>
              <a:gdLst/>
              <a:ahLst/>
              <a:cxnLst/>
              <a:rect l="l" t="t" r="r" b="b"/>
              <a:pathLst>
                <a:path w="8407" h="10350" extrusionOk="0">
                  <a:moveTo>
                    <a:pt x="4191" y="321"/>
                  </a:moveTo>
                  <a:lnTo>
                    <a:pt x="8097" y="1095"/>
                  </a:lnTo>
                  <a:lnTo>
                    <a:pt x="8097" y="6727"/>
                  </a:lnTo>
                  <a:lnTo>
                    <a:pt x="4191" y="10001"/>
                  </a:lnTo>
                  <a:lnTo>
                    <a:pt x="298" y="6727"/>
                  </a:lnTo>
                  <a:lnTo>
                    <a:pt x="298" y="1095"/>
                  </a:lnTo>
                  <a:lnTo>
                    <a:pt x="4191" y="321"/>
                  </a:lnTo>
                  <a:close/>
                  <a:moveTo>
                    <a:pt x="4168" y="0"/>
                  </a:moveTo>
                  <a:lnTo>
                    <a:pt x="120" y="810"/>
                  </a:lnTo>
                  <a:cubicBezTo>
                    <a:pt x="48" y="822"/>
                    <a:pt x="0" y="881"/>
                    <a:pt x="0" y="953"/>
                  </a:cubicBezTo>
                  <a:lnTo>
                    <a:pt x="0" y="6787"/>
                  </a:lnTo>
                  <a:cubicBezTo>
                    <a:pt x="0" y="6834"/>
                    <a:pt x="12" y="6882"/>
                    <a:pt x="60" y="6906"/>
                  </a:cubicBezTo>
                  <a:lnTo>
                    <a:pt x="4108" y="10323"/>
                  </a:lnTo>
                  <a:cubicBezTo>
                    <a:pt x="4138" y="10341"/>
                    <a:pt x="4171" y="10350"/>
                    <a:pt x="4203" y="10350"/>
                  </a:cubicBezTo>
                  <a:cubicBezTo>
                    <a:pt x="4236" y="10350"/>
                    <a:pt x="4269" y="10341"/>
                    <a:pt x="4299" y="10323"/>
                  </a:cubicBezTo>
                  <a:lnTo>
                    <a:pt x="8347" y="6906"/>
                  </a:lnTo>
                  <a:cubicBezTo>
                    <a:pt x="8382" y="6882"/>
                    <a:pt x="8406" y="6834"/>
                    <a:pt x="8406" y="6787"/>
                  </a:cubicBezTo>
                  <a:lnTo>
                    <a:pt x="8406" y="953"/>
                  </a:lnTo>
                  <a:cubicBezTo>
                    <a:pt x="8406" y="881"/>
                    <a:pt x="8347" y="822"/>
                    <a:pt x="8275" y="810"/>
                  </a:cubicBezTo>
                  <a:lnTo>
                    <a:pt x="4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805;p57">
              <a:extLst>
                <a:ext uri="{FF2B5EF4-FFF2-40B4-BE49-F238E27FC236}">
                  <a16:creationId xmlns:a16="http://schemas.microsoft.com/office/drawing/2014/main" id="{C200B490-3384-4143-9A22-9E7E873B43B1}"/>
                </a:ext>
              </a:extLst>
            </p:cNvPr>
            <p:cNvSpPr/>
            <p:nvPr/>
          </p:nvSpPr>
          <p:spPr>
            <a:xfrm>
              <a:off x="3604666" y="4315811"/>
              <a:ext cx="226644" cy="281610"/>
            </a:xfrm>
            <a:custGeom>
              <a:avLst/>
              <a:gdLst/>
              <a:ahLst/>
              <a:cxnLst/>
              <a:rect l="l" t="t" r="r" b="b"/>
              <a:pathLst>
                <a:path w="7121" h="8848" extrusionOk="0">
                  <a:moveTo>
                    <a:pt x="3525" y="1"/>
                  </a:moveTo>
                  <a:lnTo>
                    <a:pt x="119" y="691"/>
                  </a:lnTo>
                  <a:cubicBezTo>
                    <a:pt x="36" y="703"/>
                    <a:pt x="0" y="763"/>
                    <a:pt x="0" y="834"/>
                  </a:cubicBezTo>
                  <a:lnTo>
                    <a:pt x="0" y="5835"/>
                  </a:lnTo>
                  <a:cubicBezTo>
                    <a:pt x="0" y="5883"/>
                    <a:pt x="12" y="5930"/>
                    <a:pt x="60" y="5954"/>
                  </a:cubicBezTo>
                  <a:lnTo>
                    <a:pt x="3465" y="8811"/>
                  </a:lnTo>
                  <a:cubicBezTo>
                    <a:pt x="3495" y="8835"/>
                    <a:pt x="3528" y="8847"/>
                    <a:pt x="3560" y="8847"/>
                  </a:cubicBezTo>
                  <a:cubicBezTo>
                    <a:pt x="3593" y="8847"/>
                    <a:pt x="3626" y="8835"/>
                    <a:pt x="3656" y="8811"/>
                  </a:cubicBezTo>
                  <a:lnTo>
                    <a:pt x="7061" y="5954"/>
                  </a:lnTo>
                  <a:cubicBezTo>
                    <a:pt x="7097" y="5930"/>
                    <a:pt x="7120" y="5883"/>
                    <a:pt x="7120" y="5835"/>
                  </a:cubicBezTo>
                  <a:lnTo>
                    <a:pt x="7120" y="4609"/>
                  </a:lnTo>
                  <a:cubicBezTo>
                    <a:pt x="7120" y="4513"/>
                    <a:pt x="7049" y="4454"/>
                    <a:pt x="6977" y="4454"/>
                  </a:cubicBezTo>
                  <a:cubicBezTo>
                    <a:pt x="6882" y="4454"/>
                    <a:pt x="6823" y="4525"/>
                    <a:pt x="6823" y="4609"/>
                  </a:cubicBezTo>
                  <a:lnTo>
                    <a:pt x="6823" y="5763"/>
                  </a:lnTo>
                  <a:lnTo>
                    <a:pt x="3572" y="8502"/>
                  </a:lnTo>
                  <a:lnTo>
                    <a:pt x="298" y="5763"/>
                  </a:lnTo>
                  <a:lnTo>
                    <a:pt x="298" y="953"/>
                  </a:lnTo>
                  <a:lnTo>
                    <a:pt x="3548" y="299"/>
                  </a:lnTo>
                  <a:lnTo>
                    <a:pt x="6811" y="953"/>
                  </a:lnTo>
                  <a:lnTo>
                    <a:pt x="6811" y="3847"/>
                  </a:lnTo>
                  <a:cubicBezTo>
                    <a:pt x="6799" y="3930"/>
                    <a:pt x="6870" y="4013"/>
                    <a:pt x="6966" y="4013"/>
                  </a:cubicBezTo>
                  <a:cubicBezTo>
                    <a:pt x="7049" y="4013"/>
                    <a:pt x="7108" y="3930"/>
                    <a:pt x="7108" y="3858"/>
                  </a:cubicBezTo>
                  <a:lnTo>
                    <a:pt x="7108" y="834"/>
                  </a:lnTo>
                  <a:cubicBezTo>
                    <a:pt x="7108" y="763"/>
                    <a:pt x="7061" y="703"/>
                    <a:pt x="6989" y="691"/>
                  </a:cubicBezTo>
                  <a:lnTo>
                    <a:pt x="3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806;p57">
              <a:extLst>
                <a:ext uri="{FF2B5EF4-FFF2-40B4-BE49-F238E27FC236}">
                  <a16:creationId xmlns:a16="http://schemas.microsoft.com/office/drawing/2014/main" id="{17A6359A-3F2E-4448-96F8-13FED56B52BE}"/>
                </a:ext>
              </a:extLst>
            </p:cNvPr>
            <p:cNvSpPr/>
            <p:nvPr/>
          </p:nvSpPr>
          <p:spPr>
            <a:xfrm>
              <a:off x="3645597" y="4362056"/>
              <a:ext cx="144019" cy="144019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2262" y="322"/>
                  </a:moveTo>
                  <a:cubicBezTo>
                    <a:pt x="3334" y="322"/>
                    <a:pt x="4215" y="1203"/>
                    <a:pt x="4215" y="2275"/>
                  </a:cubicBezTo>
                  <a:cubicBezTo>
                    <a:pt x="4215" y="3346"/>
                    <a:pt x="3334" y="4227"/>
                    <a:pt x="2262" y="4227"/>
                  </a:cubicBezTo>
                  <a:cubicBezTo>
                    <a:pt x="1191" y="4227"/>
                    <a:pt x="322" y="3346"/>
                    <a:pt x="322" y="2275"/>
                  </a:cubicBezTo>
                  <a:cubicBezTo>
                    <a:pt x="322" y="1203"/>
                    <a:pt x="1191" y="322"/>
                    <a:pt x="2262" y="322"/>
                  </a:cubicBezTo>
                  <a:close/>
                  <a:moveTo>
                    <a:pt x="2262" y="0"/>
                  </a:moveTo>
                  <a:cubicBezTo>
                    <a:pt x="1012" y="0"/>
                    <a:pt x="0" y="1012"/>
                    <a:pt x="0" y="2263"/>
                  </a:cubicBezTo>
                  <a:cubicBezTo>
                    <a:pt x="0" y="3513"/>
                    <a:pt x="1012" y="4525"/>
                    <a:pt x="2262" y="4525"/>
                  </a:cubicBezTo>
                  <a:cubicBezTo>
                    <a:pt x="3513" y="4525"/>
                    <a:pt x="4525" y="3513"/>
                    <a:pt x="4525" y="2263"/>
                  </a:cubicBezTo>
                  <a:cubicBezTo>
                    <a:pt x="4525" y="1012"/>
                    <a:pt x="3513" y="0"/>
                    <a:pt x="2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807;p57">
              <a:extLst>
                <a:ext uri="{FF2B5EF4-FFF2-40B4-BE49-F238E27FC236}">
                  <a16:creationId xmlns:a16="http://schemas.microsoft.com/office/drawing/2014/main" id="{F435C102-510E-B14C-9225-91C93252628C}"/>
                </a:ext>
              </a:extLst>
            </p:cNvPr>
            <p:cNvSpPr/>
            <p:nvPr/>
          </p:nvSpPr>
          <p:spPr>
            <a:xfrm>
              <a:off x="3692574" y="4377970"/>
              <a:ext cx="51561" cy="112574"/>
            </a:xfrm>
            <a:custGeom>
              <a:avLst/>
              <a:gdLst/>
              <a:ahLst/>
              <a:cxnLst/>
              <a:rect l="l" t="t" r="r" b="b"/>
              <a:pathLst>
                <a:path w="1620" h="3537" extrusionOk="0">
                  <a:moveTo>
                    <a:pt x="810" y="0"/>
                  </a:moveTo>
                  <a:cubicBezTo>
                    <a:pt x="727" y="0"/>
                    <a:pt x="656" y="72"/>
                    <a:pt x="656" y="155"/>
                  </a:cubicBezTo>
                  <a:lnTo>
                    <a:pt x="656" y="489"/>
                  </a:lnTo>
                  <a:cubicBezTo>
                    <a:pt x="298" y="524"/>
                    <a:pt x="1" y="834"/>
                    <a:pt x="1" y="1203"/>
                  </a:cubicBezTo>
                  <a:cubicBezTo>
                    <a:pt x="1" y="1608"/>
                    <a:pt x="334" y="1917"/>
                    <a:pt x="715" y="1917"/>
                  </a:cubicBezTo>
                  <a:lnTo>
                    <a:pt x="882" y="1917"/>
                  </a:lnTo>
                  <a:cubicBezTo>
                    <a:pt x="1108" y="1917"/>
                    <a:pt x="1298" y="2108"/>
                    <a:pt x="1298" y="2334"/>
                  </a:cubicBezTo>
                  <a:cubicBezTo>
                    <a:pt x="1298" y="2560"/>
                    <a:pt x="1108" y="2751"/>
                    <a:pt x="882" y="2751"/>
                  </a:cubicBezTo>
                  <a:lnTo>
                    <a:pt x="644" y="2751"/>
                  </a:lnTo>
                  <a:cubicBezTo>
                    <a:pt x="465" y="2751"/>
                    <a:pt x="310" y="2608"/>
                    <a:pt x="310" y="2429"/>
                  </a:cubicBezTo>
                  <a:cubicBezTo>
                    <a:pt x="310" y="2334"/>
                    <a:pt x="239" y="2275"/>
                    <a:pt x="167" y="2275"/>
                  </a:cubicBezTo>
                  <a:cubicBezTo>
                    <a:pt x="84" y="2275"/>
                    <a:pt x="13" y="2346"/>
                    <a:pt x="13" y="2429"/>
                  </a:cubicBezTo>
                  <a:cubicBezTo>
                    <a:pt x="13" y="2787"/>
                    <a:pt x="298" y="3060"/>
                    <a:pt x="656" y="3060"/>
                  </a:cubicBezTo>
                  <a:lnTo>
                    <a:pt x="667" y="3060"/>
                  </a:lnTo>
                  <a:lnTo>
                    <a:pt x="667" y="3394"/>
                  </a:lnTo>
                  <a:cubicBezTo>
                    <a:pt x="667" y="3477"/>
                    <a:pt x="739" y="3537"/>
                    <a:pt x="822" y="3537"/>
                  </a:cubicBezTo>
                  <a:cubicBezTo>
                    <a:pt x="894" y="3537"/>
                    <a:pt x="965" y="3465"/>
                    <a:pt x="965" y="3394"/>
                  </a:cubicBezTo>
                  <a:lnTo>
                    <a:pt x="965" y="3048"/>
                  </a:lnTo>
                  <a:cubicBezTo>
                    <a:pt x="1322" y="3025"/>
                    <a:pt x="1620" y="2703"/>
                    <a:pt x="1620" y="2334"/>
                  </a:cubicBezTo>
                  <a:cubicBezTo>
                    <a:pt x="1620" y="1929"/>
                    <a:pt x="1298" y="1620"/>
                    <a:pt x="906" y="1620"/>
                  </a:cubicBezTo>
                  <a:lnTo>
                    <a:pt x="739" y="1620"/>
                  </a:lnTo>
                  <a:cubicBezTo>
                    <a:pt x="525" y="1620"/>
                    <a:pt x="334" y="1429"/>
                    <a:pt x="334" y="1203"/>
                  </a:cubicBezTo>
                  <a:cubicBezTo>
                    <a:pt x="334" y="977"/>
                    <a:pt x="525" y="786"/>
                    <a:pt x="739" y="786"/>
                  </a:cubicBezTo>
                  <a:lnTo>
                    <a:pt x="977" y="786"/>
                  </a:lnTo>
                  <a:cubicBezTo>
                    <a:pt x="1167" y="786"/>
                    <a:pt x="1310" y="941"/>
                    <a:pt x="1310" y="1120"/>
                  </a:cubicBezTo>
                  <a:lnTo>
                    <a:pt x="1310" y="1286"/>
                  </a:lnTo>
                  <a:cubicBezTo>
                    <a:pt x="1310" y="1358"/>
                    <a:pt x="1382" y="1429"/>
                    <a:pt x="1465" y="1429"/>
                  </a:cubicBezTo>
                  <a:cubicBezTo>
                    <a:pt x="1548" y="1429"/>
                    <a:pt x="1608" y="1358"/>
                    <a:pt x="1608" y="1286"/>
                  </a:cubicBezTo>
                  <a:lnTo>
                    <a:pt x="1608" y="1120"/>
                  </a:lnTo>
                  <a:cubicBezTo>
                    <a:pt x="1608" y="762"/>
                    <a:pt x="1322" y="477"/>
                    <a:pt x="965" y="477"/>
                  </a:cubicBezTo>
                  <a:lnTo>
                    <a:pt x="953" y="477"/>
                  </a:lnTo>
                  <a:lnTo>
                    <a:pt x="953" y="155"/>
                  </a:lnTo>
                  <a:cubicBezTo>
                    <a:pt x="953" y="60"/>
                    <a:pt x="882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808;p57">
            <a:extLst>
              <a:ext uri="{FF2B5EF4-FFF2-40B4-BE49-F238E27FC236}">
                <a16:creationId xmlns:a16="http://schemas.microsoft.com/office/drawing/2014/main" id="{0FB42EF8-EB31-8E41-8D7A-DF8030DB6AEE}"/>
              </a:ext>
            </a:extLst>
          </p:cNvPr>
          <p:cNvGrpSpPr/>
          <p:nvPr/>
        </p:nvGrpSpPr>
        <p:grpSpPr>
          <a:xfrm>
            <a:off x="6629788" y="4778529"/>
            <a:ext cx="375946" cy="327823"/>
            <a:chOff x="3082855" y="4295728"/>
            <a:chExt cx="375946" cy="327823"/>
          </a:xfrm>
          <a:solidFill>
            <a:schemeClr val="accent1"/>
          </a:solidFill>
        </p:grpSpPr>
        <p:sp>
          <p:nvSpPr>
            <p:cNvPr id="810" name="Google Shape;8809;p57">
              <a:extLst>
                <a:ext uri="{FF2B5EF4-FFF2-40B4-BE49-F238E27FC236}">
                  <a16:creationId xmlns:a16="http://schemas.microsoft.com/office/drawing/2014/main" id="{91DA089D-5AF8-854D-86D6-290F27D798AF}"/>
                </a:ext>
              </a:extLst>
            </p:cNvPr>
            <p:cNvSpPr/>
            <p:nvPr/>
          </p:nvSpPr>
          <p:spPr>
            <a:xfrm>
              <a:off x="3082855" y="4295728"/>
              <a:ext cx="375946" cy="327823"/>
            </a:xfrm>
            <a:custGeom>
              <a:avLst/>
              <a:gdLst/>
              <a:ahLst/>
              <a:cxnLst/>
              <a:rect l="l" t="t" r="r" b="b"/>
              <a:pathLst>
                <a:path w="11812" h="10300" extrusionOk="0">
                  <a:moveTo>
                    <a:pt x="6644" y="358"/>
                  </a:moveTo>
                  <a:lnTo>
                    <a:pt x="6311" y="3311"/>
                  </a:lnTo>
                  <a:cubicBezTo>
                    <a:pt x="6311" y="3311"/>
                    <a:pt x="6311" y="3335"/>
                    <a:pt x="6299" y="3335"/>
                  </a:cubicBezTo>
                  <a:lnTo>
                    <a:pt x="5525" y="3335"/>
                  </a:lnTo>
                  <a:cubicBezTo>
                    <a:pt x="5525" y="3335"/>
                    <a:pt x="5513" y="3335"/>
                    <a:pt x="5513" y="3311"/>
                  </a:cubicBezTo>
                  <a:lnTo>
                    <a:pt x="5180" y="358"/>
                  </a:lnTo>
                  <a:close/>
                  <a:moveTo>
                    <a:pt x="11240" y="2930"/>
                  </a:moveTo>
                  <a:cubicBezTo>
                    <a:pt x="11347" y="2930"/>
                    <a:pt x="11431" y="3013"/>
                    <a:pt x="11431" y="3120"/>
                  </a:cubicBezTo>
                  <a:lnTo>
                    <a:pt x="11431" y="9764"/>
                  </a:lnTo>
                  <a:lnTo>
                    <a:pt x="11454" y="9764"/>
                  </a:lnTo>
                  <a:cubicBezTo>
                    <a:pt x="11454" y="9859"/>
                    <a:pt x="11359" y="9954"/>
                    <a:pt x="11252" y="9954"/>
                  </a:cubicBezTo>
                  <a:lnTo>
                    <a:pt x="560" y="9954"/>
                  </a:lnTo>
                  <a:cubicBezTo>
                    <a:pt x="453" y="9954"/>
                    <a:pt x="358" y="9859"/>
                    <a:pt x="358" y="9764"/>
                  </a:cubicBezTo>
                  <a:lnTo>
                    <a:pt x="358" y="3120"/>
                  </a:lnTo>
                  <a:cubicBezTo>
                    <a:pt x="358" y="3013"/>
                    <a:pt x="453" y="2930"/>
                    <a:pt x="560" y="2930"/>
                  </a:cubicBezTo>
                  <a:lnTo>
                    <a:pt x="5108" y="2930"/>
                  </a:lnTo>
                  <a:lnTo>
                    <a:pt x="5156" y="3346"/>
                  </a:lnTo>
                  <a:cubicBezTo>
                    <a:pt x="5168" y="3525"/>
                    <a:pt x="5335" y="3656"/>
                    <a:pt x="5513" y="3656"/>
                  </a:cubicBezTo>
                  <a:lnTo>
                    <a:pt x="6287" y="3656"/>
                  </a:lnTo>
                  <a:cubicBezTo>
                    <a:pt x="6466" y="3656"/>
                    <a:pt x="6608" y="3525"/>
                    <a:pt x="6644" y="3346"/>
                  </a:cubicBezTo>
                  <a:lnTo>
                    <a:pt x="6692" y="2930"/>
                  </a:lnTo>
                  <a:close/>
                  <a:moveTo>
                    <a:pt x="4977" y="1"/>
                  </a:moveTo>
                  <a:cubicBezTo>
                    <a:pt x="4930" y="1"/>
                    <a:pt x="4882" y="13"/>
                    <a:pt x="4846" y="60"/>
                  </a:cubicBezTo>
                  <a:cubicBezTo>
                    <a:pt x="4811" y="84"/>
                    <a:pt x="4799" y="144"/>
                    <a:pt x="4799" y="191"/>
                  </a:cubicBezTo>
                  <a:lnTo>
                    <a:pt x="5061" y="2584"/>
                  </a:lnTo>
                  <a:lnTo>
                    <a:pt x="536" y="2584"/>
                  </a:lnTo>
                  <a:cubicBezTo>
                    <a:pt x="239" y="2584"/>
                    <a:pt x="1" y="2823"/>
                    <a:pt x="1" y="3120"/>
                  </a:cubicBezTo>
                  <a:lnTo>
                    <a:pt x="1" y="9764"/>
                  </a:lnTo>
                  <a:cubicBezTo>
                    <a:pt x="1" y="10062"/>
                    <a:pt x="239" y="10300"/>
                    <a:pt x="536" y="10300"/>
                  </a:cubicBezTo>
                  <a:lnTo>
                    <a:pt x="11240" y="10300"/>
                  </a:lnTo>
                  <a:cubicBezTo>
                    <a:pt x="11538" y="10300"/>
                    <a:pt x="11776" y="10062"/>
                    <a:pt x="11776" y="9764"/>
                  </a:cubicBezTo>
                  <a:lnTo>
                    <a:pt x="11776" y="3120"/>
                  </a:lnTo>
                  <a:cubicBezTo>
                    <a:pt x="11812" y="2823"/>
                    <a:pt x="11550" y="2584"/>
                    <a:pt x="11252" y="2584"/>
                  </a:cubicBezTo>
                  <a:lnTo>
                    <a:pt x="6728" y="2584"/>
                  </a:lnTo>
                  <a:lnTo>
                    <a:pt x="7001" y="191"/>
                  </a:lnTo>
                  <a:cubicBezTo>
                    <a:pt x="7001" y="144"/>
                    <a:pt x="6989" y="84"/>
                    <a:pt x="6954" y="60"/>
                  </a:cubicBezTo>
                  <a:cubicBezTo>
                    <a:pt x="6930" y="25"/>
                    <a:pt x="6882" y="1"/>
                    <a:pt x="6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810;p57">
              <a:extLst>
                <a:ext uri="{FF2B5EF4-FFF2-40B4-BE49-F238E27FC236}">
                  <a16:creationId xmlns:a16="http://schemas.microsoft.com/office/drawing/2014/main" id="{BACA2236-07B8-9B40-9DF8-7BD7821A9D77}"/>
                </a:ext>
              </a:extLst>
            </p:cNvPr>
            <p:cNvSpPr/>
            <p:nvPr/>
          </p:nvSpPr>
          <p:spPr>
            <a:xfrm>
              <a:off x="3118852" y="4424947"/>
              <a:ext cx="128488" cy="163371"/>
            </a:xfrm>
            <a:custGeom>
              <a:avLst/>
              <a:gdLst/>
              <a:ahLst/>
              <a:cxnLst/>
              <a:rect l="l" t="t" r="r" b="b"/>
              <a:pathLst>
                <a:path w="4037" h="5133" extrusionOk="0">
                  <a:moveTo>
                    <a:pt x="2203" y="1251"/>
                  </a:moveTo>
                  <a:cubicBezTo>
                    <a:pt x="2418" y="1251"/>
                    <a:pt x="2596" y="1418"/>
                    <a:pt x="2596" y="1632"/>
                  </a:cubicBezTo>
                  <a:lnTo>
                    <a:pt x="2596" y="2013"/>
                  </a:lnTo>
                  <a:cubicBezTo>
                    <a:pt x="2584" y="2323"/>
                    <a:pt x="2322" y="2573"/>
                    <a:pt x="2013" y="2573"/>
                  </a:cubicBezTo>
                  <a:cubicBezTo>
                    <a:pt x="1703" y="2573"/>
                    <a:pt x="1453" y="2323"/>
                    <a:pt x="1453" y="2013"/>
                  </a:cubicBezTo>
                  <a:lnTo>
                    <a:pt x="1453" y="1632"/>
                  </a:lnTo>
                  <a:cubicBezTo>
                    <a:pt x="1453" y="1430"/>
                    <a:pt x="1608" y="1251"/>
                    <a:pt x="1834" y="1251"/>
                  </a:cubicBezTo>
                  <a:close/>
                  <a:moveTo>
                    <a:pt x="2191" y="2906"/>
                  </a:moveTo>
                  <a:lnTo>
                    <a:pt x="2191" y="3001"/>
                  </a:lnTo>
                  <a:cubicBezTo>
                    <a:pt x="2203" y="3061"/>
                    <a:pt x="2227" y="3144"/>
                    <a:pt x="2251" y="3180"/>
                  </a:cubicBezTo>
                  <a:lnTo>
                    <a:pt x="2013" y="3418"/>
                  </a:lnTo>
                  <a:lnTo>
                    <a:pt x="2001" y="3418"/>
                  </a:lnTo>
                  <a:lnTo>
                    <a:pt x="1763" y="3180"/>
                  </a:lnTo>
                  <a:cubicBezTo>
                    <a:pt x="1787" y="3120"/>
                    <a:pt x="1798" y="3061"/>
                    <a:pt x="1798" y="3001"/>
                  </a:cubicBezTo>
                  <a:lnTo>
                    <a:pt x="1798" y="2906"/>
                  </a:lnTo>
                  <a:cubicBezTo>
                    <a:pt x="1858" y="2918"/>
                    <a:pt x="1941" y="2918"/>
                    <a:pt x="2001" y="2918"/>
                  </a:cubicBezTo>
                  <a:cubicBezTo>
                    <a:pt x="2060" y="2918"/>
                    <a:pt x="2132" y="2906"/>
                    <a:pt x="2191" y="2906"/>
                  </a:cubicBezTo>
                  <a:close/>
                  <a:moveTo>
                    <a:pt x="2525" y="3394"/>
                  </a:moveTo>
                  <a:lnTo>
                    <a:pt x="2822" y="3537"/>
                  </a:lnTo>
                  <a:cubicBezTo>
                    <a:pt x="2882" y="3573"/>
                    <a:pt x="2918" y="3644"/>
                    <a:pt x="2918" y="3716"/>
                  </a:cubicBezTo>
                  <a:lnTo>
                    <a:pt x="2918" y="4787"/>
                  </a:lnTo>
                  <a:lnTo>
                    <a:pt x="1072" y="4787"/>
                  </a:lnTo>
                  <a:lnTo>
                    <a:pt x="1072" y="3716"/>
                  </a:lnTo>
                  <a:cubicBezTo>
                    <a:pt x="1072" y="3644"/>
                    <a:pt x="1120" y="3573"/>
                    <a:pt x="1179" y="3537"/>
                  </a:cubicBezTo>
                  <a:lnTo>
                    <a:pt x="1477" y="3394"/>
                  </a:lnTo>
                  <a:lnTo>
                    <a:pt x="1751" y="3656"/>
                  </a:lnTo>
                  <a:cubicBezTo>
                    <a:pt x="1822" y="3728"/>
                    <a:pt x="1906" y="3763"/>
                    <a:pt x="2001" y="3763"/>
                  </a:cubicBezTo>
                  <a:cubicBezTo>
                    <a:pt x="2084" y="3763"/>
                    <a:pt x="2179" y="3728"/>
                    <a:pt x="2251" y="3656"/>
                  </a:cubicBezTo>
                  <a:lnTo>
                    <a:pt x="2525" y="3394"/>
                  </a:lnTo>
                  <a:close/>
                  <a:moveTo>
                    <a:pt x="3680" y="334"/>
                  </a:moveTo>
                  <a:cubicBezTo>
                    <a:pt x="3680" y="334"/>
                    <a:pt x="3692" y="334"/>
                    <a:pt x="3692" y="358"/>
                  </a:cubicBezTo>
                  <a:lnTo>
                    <a:pt x="3692" y="4775"/>
                  </a:lnTo>
                  <a:lnTo>
                    <a:pt x="3680" y="4775"/>
                  </a:lnTo>
                  <a:lnTo>
                    <a:pt x="3299" y="4787"/>
                  </a:lnTo>
                  <a:lnTo>
                    <a:pt x="3299" y="3716"/>
                  </a:lnTo>
                  <a:cubicBezTo>
                    <a:pt x="3299" y="3513"/>
                    <a:pt x="3180" y="3335"/>
                    <a:pt x="3001" y="3227"/>
                  </a:cubicBezTo>
                  <a:lnTo>
                    <a:pt x="2560" y="3001"/>
                  </a:lnTo>
                  <a:lnTo>
                    <a:pt x="2560" y="2989"/>
                  </a:lnTo>
                  <a:lnTo>
                    <a:pt x="2560" y="2739"/>
                  </a:lnTo>
                  <a:cubicBezTo>
                    <a:pt x="2787" y="2573"/>
                    <a:pt x="2941" y="2311"/>
                    <a:pt x="2941" y="2013"/>
                  </a:cubicBezTo>
                  <a:lnTo>
                    <a:pt x="2941" y="1632"/>
                  </a:lnTo>
                  <a:cubicBezTo>
                    <a:pt x="2941" y="1227"/>
                    <a:pt x="2608" y="906"/>
                    <a:pt x="2203" y="906"/>
                  </a:cubicBezTo>
                  <a:lnTo>
                    <a:pt x="1834" y="906"/>
                  </a:lnTo>
                  <a:cubicBezTo>
                    <a:pt x="1429" y="906"/>
                    <a:pt x="1108" y="1239"/>
                    <a:pt x="1108" y="1632"/>
                  </a:cubicBezTo>
                  <a:lnTo>
                    <a:pt x="1108" y="2013"/>
                  </a:lnTo>
                  <a:cubicBezTo>
                    <a:pt x="1108" y="2311"/>
                    <a:pt x="1251" y="2573"/>
                    <a:pt x="1477" y="2739"/>
                  </a:cubicBezTo>
                  <a:lnTo>
                    <a:pt x="1477" y="2989"/>
                  </a:lnTo>
                  <a:lnTo>
                    <a:pt x="1477" y="3001"/>
                  </a:lnTo>
                  <a:lnTo>
                    <a:pt x="1048" y="3227"/>
                  </a:lnTo>
                  <a:cubicBezTo>
                    <a:pt x="870" y="3323"/>
                    <a:pt x="751" y="3513"/>
                    <a:pt x="751" y="3716"/>
                  </a:cubicBezTo>
                  <a:lnTo>
                    <a:pt x="751" y="4787"/>
                  </a:lnTo>
                  <a:lnTo>
                    <a:pt x="358" y="4787"/>
                  </a:lnTo>
                  <a:cubicBezTo>
                    <a:pt x="358" y="4787"/>
                    <a:pt x="346" y="4787"/>
                    <a:pt x="346" y="4775"/>
                  </a:cubicBezTo>
                  <a:lnTo>
                    <a:pt x="346" y="358"/>
                  </a:lnTo>
                  <a:cubicBezTo>
                    <a:pt x="346" y="358"/>
                    <a:pt x="346" y="334"/>
                    <a:pt x="358" y="334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8"/>
                    <a:pt x="1" y="358"/>
                  </a:cubicBezTo>
                  <a:lnTo>
                    <a:pt x="1" y="4775"/>
                  </a:lnTo>
                  <a:cubicBezTo>
                    <a:pt x="1" y="4966"/>
                    <a:pt x="167" y="5132"/>
                    <a:pt x="358" y="5132"/>
                  </a:cubicBezTo>
                  <a:lnTo>
                    <a:pt x="3680" y="5132"/>
                  </a:lnTo>
                  <a:cubicBezTo>
                    <a:pt x="3870" y="5132"/>
                    <a:pt x="4037" y="4966"/>
                    <a:pt x="4037" y="4775"/>
                  </a:cubicBezTo>
                  <a:lnTo>
                    <a:pt x="4037" y="358"/>
                  </a:lnTo>
                  <a:cubicBezTo>
                    <a:pt x="4037" y="168"/>
                    <a:pt x="3870" y="1"/>
                    <a:pt x="3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811;p57">
              <a:extLst>
                <a:ext uri="{FF2B5EF4-FFF2-40B4-BE49-F238E27FC236}">
                  <a16:creationId xmlns:a16="http://schemas.microsoft.com/office/drawing/2014/main" id="{4C75544D-811E-4342-83E9-5F77A6C7AA9B}"/>
                </a:ext>
              </a:extLst>
            </p:cNvPr>
            <p:cNvSpPr/>
            <p:nvPr/>
          </p:nvSpPr>
          <p:spPr>
            <a:xfrm>
              <a:off x="3271178" y="4424947"/>
              <a:ext cx="152008" cy="34533"/>
            </a:xfrm>
            <a:custGeom>
              <a:avLst/>
              <a:gdLst/>
              <a:ahLst/>
              <a:cxnLst/>
              <a:rect l="l" t="t" r="r" b="b"/>
              <a:pathLst>
                <a:path w="4776" h="1085" extrusionOk="0">
                  <a:moveTo>
                    <a:pt x="4430" y="346"/>
                  </a:moveTo>
                  <a:cubicBezTo>
                    <a:pt x="4430" y="346"/>
                    <a:pt x="4442" y="346"/>
                    <a:pt x="4442" y="358"/>
                  </a:cubicBezTo>
                  <a:lnTo>
                    <a:pt x="4442" y="727"/>
                  </a:lnTo>
                  <a:lnTo>
                    <a:pt x="4430" y="727"/>
                  </a:lnTo>
                  <a:lnTo>
                    <a:pt x="370" y="739"/>
                  </a:lnTo>
                  <a:cubicBezTo>
                    <a:pt x="370" y="739"/>
                    <a:pt x="358" y="739"/>
                    <a:pt x="358" y="727"/>
                  </a:cubicBezTo>
                  <a:lnTo>
                    <a:pt x="358" y="358"/>
                  </a:lnTo>
                  <a:cubicBezTo>
                    <a:pt x="358" y="358"/>
                    <a:pt x="358" y="346"/>
                    <a:pt x="370" y="346"/>
                  </a:cubicBezTo>
                  <a:close/>
                  <a:moveTo>
                    <a:pt x="358" y="1"/>
                  </a:moveTo>
                  <a:cubicBezTo>
                    <a:pt x="156" y="1"/>
                    <a:pt x="1" y="168"/>
                    <a:pt x="1" y="358"/>
                  </a:cubicBezTo>
                  <a:lnTo>
                    <a:pt x="1" y="727"/>
                  </a:lnTo>
                  <a:cubicBezTo>
                    <a:pt x="1" y="918"/>
                    <a:pt x="156" y="1084"/>
                    <a:pt x="358" y="1084"/>
                  </a:cubicBezTo>
                  <a:lnTo>
                    <a:pt x="4418" y="1084"/>
                  </a:lnTo>
                  <a:cubicBezTo>
                    <a:pt x="4609" y="1084"/>
                    <a:pt x="4775" y="918"/>
                    <a:pt x="4775" y="727"/>
                  </a:cubicBezTo>
                  <a:lnTo>
                    <a:pt x="4775" y="358"/>
                  </a:lnTo>
                  <a:cubicBezTo>
                    <a:pt x="4775" y="168"/>
                    <a:pt x="462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812;p57">
              <a:extLst>
                <a:ext uri="{FF2B5EF4-FFF2-40B4-BE49-F238E27FC236}">
                  <a16:creationId xmlns:a16="http://schemas.microsoft.com/office/drawing/2014/main" id="{9CEE7A7B-5BAB-3A47-BD89-7EA1A1480051}"/>
                </a:ext>
              </a:extLst>
            </p:cNvPr>
            <p:cNvSpPr/>
            <p:nvPr/>
          </p:nvSpPr>
          <p:spPr>
            <a:xfrm>
              <a:off x="3271560" y="4471957"/>
              <a:ext cx="116393" cy="34501"/>
            </a:xfrm>
            <a:custGeom>
              <a:avLst/>
              <a:gdLst/>
              <a:ahLst/>
              <a:cxnLst/>
              <a:rect l="l" t="t" r="r" b="b"/>
              <a:pathLst>
                <a:path w="3657" h="1084" extrusionOk="0">
                  <a:moveTo>
                    <a:pt x="3299" y="334"/>
                  </a:moveTo>
                  <a:cubicBezTo>
                    <a:pt x="3299" y="334"/>
                    <a:pt x="3323" y="334"/>
                    <a:pt x="3323" y="357"/>
                  </a:cubicBezTo>
                  <a:lnTo>
                    <a:pt x="3323" y="727"/>
                  </a:lnTo>
                  <a:lnTo>
                    <a:pt x="358" y="738"/>
                  </a:lnTo>
                  <a:cubicBezTo>
                    <a:pt x="358" y="738"/>
                    <a:pt x="346" y="738"/>
                    <a:pt x="346" y="727"/>
                  </a:cubicBezTo>
                  <a:lnTo>
                    <a:pt x="346" y="357"/>
                  </a:lnTo>
                  <a:cubicBezTo>
                    <a:pt x="346" y="357"/>
                    <a:pt x="346" y="334"/>
                    <a:pt x="358" y="334"/>
                  </a:cubicBezTo>
                  <a:close/>
                  <a:moveTo>
                    <a:pt x="358" y="0"/>
                  </a:moveTo>
                  <a:cubicBezTo>
                    <a:pt x="168" y="0"/>
                    <a:pt x="1" y="155"/>
                    <a:pt x="1" y="357"/>
                  </a:cubicBezTo>
                  <a:lnTo>
                    <a:pt x="1" y="727"/>
                  </a:lnTo>
                  <a:cubicBezTo>
                    <a:pt x="1" y="917"/>
                    <a:pt x="168" y="1084"/>
                    <a:pt x="358" y="1084"/>
                  </a:cubicBezTo>
                  <a:lnTo>
                    <a:pt x="3299" y="1084"/>
                  </a:lnTo>
                  <a:cubicBezTo>
                    <a:pt x="3489" y="1084"/>
                    <a:pt x="3656" y="917"/>
                    <a:pt x="3656" y="727"/>
                  </a:cubicBezTo>
                  <a:lnTo>
                    <a:pt x="3656" y="357"/>
                  </a:lnTo>
                  <a:cubicBezTo>
                    <a:pt x="3656" y="155"/>
                    <a:pt x="3501" y="0"/>
                    <a:pt x="3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813;p57">
              <a:extLst>
                <a:ext uri="{FF2B5EF4-FFF2-40B4-BE49-F238E27FC236}">
                  <a16:creationId xmlns:a16="http://schemas.microsoft.com/office/drawing/2014/main" id="{C7077228-2CBB-3440-BDF4-E66FACD35C8A}"/>
                </a:ext>
              </a:extLst>
            </p:cNvPr>
            <p:cNvSpPr/>
            <p:nvPr/>
          </p:nvSpPr>
          <p:spPr>
            <a:xfrm>
              <a:off x="3271178" y="4518552"/>
              <a:ext cx="70148" cy="11394"/>
            </a:xfrm>
            <a:custGeom>
              <a:avLst/>
              <a:gdLst/>
              <a:ahLst/>
              <a:cxnLst/>
              <a:rect l="l" t="t" r="r" b="b"/>
              <a:pathLst>
                <a:path w="2204" h="358" extrusionOk="0">
                  <a:moveTo>
                    <a:pt x="180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lnTo>
                    <a:pt x="2025" y="358"/>
                  </a:lnTo>
                  <a:cubicBezTo>
                    <a:pt x="2108" y="358"/>
                    <a:pt x="2204" y="286"/>
                    <a:pt x="2204" y="179"/>
                  </a:cubicBezTo>
                  <a:cubicBezTo>
                    <a:pt x="2204" y="84"/>
                    <a:pt x="2120" y="1"/>
                    <a:pt x="2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814;p57">
              <a:extLst>
                <a:ext uri="{FF2B5EF4-FFF2-40B4-BE49-F238E27FC236}">
                  <a16:creationId xmlns:a16="http://schemas.microsoft.com/office/drawing/2014/main" id="{C1F70C5E-3B9A-DF41-BCEC-7FCFE0D94B18}"/>
                </a:ext>
              </a:extLst>
            </p:cNvPr>
            <p:cNvSpPr/>
            <p:nvPr/>
          </p:nvSpPr>
          <p:spPr>
            <a:xfrm>
              <a:off x="3353038" y="4518552"/>
              <a:ext cx="34915" cy="11394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917" y="358"/>
                  </a:lnTo>
                  <a:cubicBezTo>
                    <a:pt x="1013" y="358"/>
                    <a:pt x="1096" y="286"/>
                    <a:pt x="1096" y="179"/>
                  </a:cubicBezTo>
                  <a:cubicBezTo>
                    <a:pt x="1096" y="84"/>
                    <a:pt x="1025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815;p57">
              <a:extLst>
                <a:ext uri="{FF2B5EF4-FFF2-40B4-BE49-F238E27FC236}">
                  <a16:creationId xmlns:a16="http://schemas.microsoft.com/office/drawing/2014/main" id="{F6B3A9BC-D310-7B49-971D-3E06E3C747A0}"/>
                </a:ext>
              </a:extLst>
            </p:cNvPr>
            <p:cNvSpPr/>
            <p:nvPr/>
          </p:nvSpPr>
          <p:spPr>
            <a:xfrm>
              <a:off x="3271178" y="4554167"/>
              <a:ext cx="23170" cy="11426"/>
            </a:xfrm>
            <a:custGeom>
              <a:avLst/>
              <a:gdLst/>
              <a:ahLst/>
              <a:cxnLst/>
              <a:rect l="l" t="t" r="r" b="b"/>
              <a:pathLst>
                <a:path w="728" h="359" extrusionOk="0">
                  <a:moveTo>
                    <a:pt x="180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549" y="358"/>
                  </a:lnTo>
                  <a:cubicBezTo>
                    <a:pt x="632" y="358"/>
                    <a:pt x="727" y="287"/>
                    <a:pt x="727" y="179"/>
                  </a:cubicBezTo>
                  <a:cubicBezTo>
                    <a:pt x="727" y="72"/>
                    <a:pt x="632" y="1"/>
                    <a:pt x="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816;p57">
              <a:extLst>
                <a:ext uri="{FF2B5EF4-FFF2-40B4-BE49-F238E27FC236}">
                  <a16:creationId xmlns:a16="http://schemas.microsoft.com/office/drawing/2014/main" id="{1092DF8D-4BEC-224D-ACBD-BC53F7567545}"/>
                </a:ext>
              </a:extLst>
            </p:cNvPr>
            <p:cNvSpPr/>
            <p:nvPr/>
          </p:nvSpPr>
          <p:spPr>
            <a:xfrm>
              <a:off x="3306443" y="4554167"/>
              <a:ext cx="58372" cy="11426"/>
            </a:xfrm>
            <a:custGeom>
              <a:avLst/>
              <a:gdLst/>
              <a:ahLst/>
              <a:cxnLst/>
              <a:rect l="l" t="t" r="r" b="b"/>
              <a:pathLst>
                <a:path w="1834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4" y="358"/>
                    <a:pt x="179" y="358"/>
                  </a:cubicBezTo>
                  <a:lnTo>
                    <a:pt x="1655" y="358"/>
                  </a:lnTo>
                  <a:cubicBezTo>
                    <a:pt x="1750" y="358"/>
                    <a:pt x="1834" y="287"/>
                    <a:pt x="1834" y="179"/>
                  </a:cubicBezTo>
                  <a:cubicBezTo>
                    <a:pt x="1834" y="72"/>
                    <a:pt x="1750" y="1"/>
                    <a:pt x="1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817;p57">
              <a:extLst>
                <a:ext uri="{FF2B5EF4-FFF2-40B4-BE49-F238E27FC236}">
                  <a16:creationId xmlns:a16="http://schemas.microsoft.com/office/drawing/2014/main" id="{D6D9A0CE-DD5D-F144-BBDA-C47FAD85B90B}"/>
                </a:ext>
              </a:extLst>
            </p:cNvPr>
            <p:cNvSpPr/>
            <p:nvPr/>
          </p:nvSpPr>
          <p:spPr>
            <a:xfrm>
              <a:off x="3271178" y="4577306"/>
              <a:ext cx="23170" cy="11394"/>
            </a:xfrm>
            <a:custGeom>
              <a:avLst/>
              <a:gdLst/>
              <a:ahLst/>
              <a:cxnLst/>
              <a:rect l="l" t="t" r="r" b="b"/>
              <a:pathLst>
                <a:path w="728" h="358" extrusionOk="0">
                  <a:moveTo>
                    <a:pt x="180" y="0"/>
                  </a:moveTo>
                  <a:cubicBezTo>
                    <a:pt x="84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lnTo>
                    <a:pt x="549" y="357"/>
                  </a:lnTo>
                  <a:cubicBezTo>
                    <a:pt x="632" y="357"/>
                    <a:pt x="727" y="286"/>
                    <a:pt x="727" y="179"/>
                  </a:cubicBezTo>
                  <a:cubicBezTo>
                    <a:pt x="727" y="84"/>
                    <a:pt x="632" y="0"/>
                    <a:pt x="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818;p57">
              <a:extLst>
                <a:ext uri="{FF2B5EF4-FFF2-40B4-BE49-F238E27FC236}">
                  <a16:creationId xmlns:a16="http://schemas.microsoft.com/office/drawing/2014/main" id="{3644ECCF-81E2-2348-9523-8DDF43CF9F5A}"/>
                </a:ext>
              </a:extLst>
            </p:cNvPr>
            <p:cNvSpPr/>
            <p:nvPr/>
          </p:nvSpPr>
          <p:spPr>
            <a:xfrm>
              <a:off x="3306443" y="4577306"/>
              <a:ext cx="58372" cy="11394"/>
            </a:xfrm>
            <a:custGeom>
              <a:avLst/>
              <a:gdLst/>
              <a:ahLst/>
              <a:cxnLst/>
              <a:rect l="l" t="t" r="r" b="b"/>
              <a:pathLst>
                <a:path w="1834" h="358" extrusionOk="0"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cubicBezTo>
                    <a:pt x="0" y="286"/>
                    <a:pt x="84" y="357"/>
                    <a:pt x="179" y="357"/>
                  </a:cubicBezTo>
                  <a:lnTo>
                    <a:pt x="1655" y="357"/>
                  </a:lnTo>
                  <a:cubicBezTo>
                    <a:pt x="1750" y="357"/>
                    <a:pt x="1834" y="286"/>
                    <a:pt x="1834" y="179"/>
                  </a:cubicBezTo>
                  <a:cubicBezTo>
                    <a:pt x="1822" y="84"/>
                    <a:pt x="1750" y="0"/>
                    <a:pt x="1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819;p57">
              <a:extLst>
                <a:ext uri="{FF2B5EF4-FFF2-40B4-BE49-F238E27FC236}">
                  <a16:creationId xmlns:a16="http://schemas.microsoft.com/office/drawing/2014/main" id="{C6F441E2-4215-B747-95E9-6E96A0BA3A4E}"/>
                </a:ext>
              </a:extLst>
            </p:cNvPr>
            <p:cNvSpPr/>
            <p:nvPr/>
          </p:nvSpPr>
          <p:spPr>
            <a:xfrm>
              <a:off x="3265513" y="4377970"/>
              <a:ext cx="11394" cy="11394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cubicBezTo>
                    <a:pt x="262" y="358"/>
                    <a:pt x="358" y="286"/>
                    <a:pt x="358" y="179"/>
                  </a:cubicBezTo>
                  <a:cubicBezTo>
                    <a:pt x="358" y="72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820;p57">
            <a:extLst>
              <a:ext uri="{FF2B5EF4-FFF2-40B4-BE49-F238E27FC236}">
                <a16:creationId xmlns:a16="http://schemas.microsoft.com/office/drawing/2014/main" id="{2A7A4DDE-079C-644E-8ED8-01DF894FB130}"/>
              </a:ext>
            </a:extLst>
          </p:cNvPr>
          <p:cNvGrpSpPr/>
          <p:nvPr/>
        </p:nvGrpSpPr>
        <p:grpSpPr>
          <a:xfrm>
            <a:off x="6295949" y="4773977"/>
            <a:ext cx="150831" cy="336926"/>
            <a:chOff x="2749016" y="4291176"/>
            <a:chExt cx="150831" cy="336926"/>
          </a:xfrm>
          <a:solidFill>
            <a:schemeClr val="accent1"/>
          </a:solidFill>
        </p:grpSpPr>
        <p:sp>
          <p:nvSpPr>
            <p:cNvPr id="822" name="Google Shape;8821;p57">
              <a:extLst>
                <a:ext uri="{FF2B5EF4-FFF2-40B4-BE49-F238E27FC236}">
                  <a16:creationId xmlns:a16="http://schemas.microsoft.com/office/drawing/2014/main" id="{2AF28189-10F5-CC49-8939-135F177FC772}"/>
                </a:ext>
              </a:extLst>
            </p:cNvPr>
            <p:cNvSpPr/>
            <p:nvPr/>
          </p:nvSpPr>
          <p:spPr>
            <a:xfrm>
              <a:off x="2799399" y="4307472"/>
              <a:ext cx="51942" cy="114865"/>
            </a:xfrm>
            <a:custGeom>
              <a:avLst/>
              <a:gdLst/>
              <a:ahLst/>
              <a:cxnLst/>
              <a:rect l="l" t="t" r="r" b="b"/>
              <a:pathLst>
                <a:path w="1632" h="3609" extrusionOk="0">
                  <a:moveTo>
                    <a:pt x="810" y="1"/>
                  </a:moveTo>
                  <a:cubicBezTo>
                    <a:pt x="727" y="1"/>
                    <a:pt x="667" y="72"/>
                    <a:pt x="667" y="144"/>
                  </a:cubicBezTo>
                  <a:lnTo>
                    <a:pt x="667" y="489"/>
                  </a:lnTo>
                  <a:cubicBezTo>
                    <a:pt x="298" y="525"/>
                    <a:pt x="1" y="846"/>
                    <a:pt x="1" y="1215"/>
                  </a:cubicBezTo>
                  <a:cubicBezTo>
                    <a:pt x="1" y="1620"/>
                    <a:pt x="322" y="1942"/>
                    <a:pt x="727" y="1942"/>
                  </a:cubicBezTo>
                  <a:lnTo>
                    <a:pt x="894" y="1942"/>
                  </a:lnTo>
                  <a:cubicBezTo>
                    <a:pt x="1132" y="1942"/>
                    <a:pt x="1322" y="2144"/>
                    <a:pt x="1322" y="2382"/>
                  </a:cubicBezTo>
                  <a:cubicBezTo>
                    <a:pt x="1322" y="2620"/>
                    <a:pt x="1132" y="2811"/>
                    <a:pt x="894" y="2811"/>
                  </a:cubicBezTo>
                  <a:lnTo>
                    <a:pt x="632" y="2811"/>
                  </a:lnTo>
                  <a:cubicBezTo>
                    <a:pt x="441" y="2811"/>
                    <a:pt x="298" y="2656"/>
                    <a:pt x="298" y="2466"/>
                  </a:cubicBezTo>
                  <a:cubicBezTo>
                    <a:pt x="298" y="2382"/>
                    <a:pt x="215" y="2323"/>
                    <a:pt x="144" y="2323"/>
                  </a:cubicBezTo>
                  <a:cubicBezTo>
                    <a:pt x="48" y="2323"/>
                    <a:pt x="1" y="2394"/>
                    <a:pt x="1" y="2466"/>
                  </a:cubicBezTo>
                  <a:cubicBezTo>
                    <a:pt x="1" y="2823"/>
                    <a:pt x="298" y="3120"/>
                    <a:pt x="644" y="3120"/>
                  </a:cubicBezTo>
                  <a:lnTo>
                    <a:pt x="667" y="3120"/>
                  </a:lnTo>
                  <a:lnTo>
                    <a:pt x="667" y="3466"/>
                  </a:lnTo>
                  <a:cubicBezTo>
                    <a:pt x="667" y="3549"/>
                    <a:pt x="739" y="3609"/>
                    <a:pt x="810" y="3609"/>
                  </a:cubicBezTo>
                  <a:cubicBezTo>
                    <a:pt x="906" y="3609"/>
                    <a:pt x="965" y="3537"/>
                    <a:pt x="965" y="3466"/>
                  </a:cubicBezTo>
                  <a:lnTo>
                    <a:pt x="965" y="3120"/>
                  </a:lnTo>
                  <a:cubicBezTo>
                    <a:pt x="1334" y="3097"/>
                    <a:pt x="1632" y="2763"/>
                    <a:pt x="1632" y="2394"/>
                  </a:cubicBezTo>
                  <a:cubicBezTo>
                    <a:pt x="1632" y="1989"/>
                    <a:pt x="1298" y="1668"/>
                    <a:pt x="906" y="1668"/>
                  </a:cubicBezTo>
                  <a:lnTo>
                    <a:pt x="739" y="1668"/>
                  </a:lnTo>
                  <a:cubicBezTo>
                    <a:pt x="501" y="1668"/>
                    <a:pt x="310" y="1477"/>
                    <a:pt x="310" y="1239"/>
                  </a:cubicBezTo>
                  <a:cubicBezTo>
                    <a:pt x="310" y="1001"/>
                    <a:pt x="501" y="799"/>
                    <a:pt x="739" y="799"/>
                  </a:cubicBezTo>
                  <a:lnTo>
                    <a:pt x="989" y="799"/>
                  </a:lnTo>
                  <a:cubicBezTo>
                    <a:pt x="1191" y="799"/>
                    <a:pt x="1334" y="953"/>
                    <a:pt x="1334" y="1144"/>
                  </a:cubicBezTo>
                  <a:lnTo>
                    <a:pt x="1334" y="1311"/>
                  </a:lnTo>
                  <a:cubicBezTo>
                    <a:pt x="1322" y="1382"/>
                    <a:pt x="1394" y="1453"/>
                    <a:pt x="1489" y="1453"/>
                  </a:cubicBezTo>
                  <a:cubicBezTo>
                    <a:pt x="1572" y="1453"/>
                    <a:pt x="1632" y="1382"/>
                    <a:pt x="1632" y="1311"/>
                  </a:cubicBezTo>
                  <a:lnTo>
                    <a:pt x="1632" y="1144"/>
                  </a:lnTo>
                  <a:cubicBezTo>
                    <a:pt x="1632" y="787"/>
                    <a:pt x="1334" y="489"/>
                    <a:pt x="977" y="489"/>
                  </a:cubicBezTo>
                  <a:lnTo>
                    <a:pt x="965" y="489"/>
                  </a:lnTo>
                  <a:lnTo>
                    <a:pt x="965" y="144"/>
                  </a:lnTo>
                  <a:cubicBezTo>
                    <a:pt x="965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822;p57">
              <a:extLst>
                <a:ext uri="{FF2B5EF4-FFF2-40B4-BE49-F238E27FC236}">
                  <a16:creationId xmlns:a16="http://schemas.microsoft.com/office/drawing/2014/main" id="{682C544F-F162-3343-8573-DCD7B8D27BA5}"/>
                </a:ext>
              </a:extLst>
            </p:cNvPr>
            <p:cNvSpPr/>
            <p:nvPr/>
          </p:nvSpPr>
          <p:spPr>
            <a:xfrm>
              <a:off x="2750894" y="4291176"/>
              <a:ext cx="147075" cy="336926"/>
            </a:xfrm>
            <a:custGeom>
              <a:avLst/>
              <a:gdLst/>
              <a:ahLst/>
              <a:cxnLst/>
              <a:rect l="l" t="t" r="r" b="b"/>
              <a:pathLst>
                <a:path w="4621" h="10586" extrusionOk="0">
                  <a:moveTo>
                    <a:pt x="2310" y="299"/>
                  </a:moveTo>
                  <a:cubicBezTo>
                    <a:pt x="3406" y="299"/>
                    <a:pt x="4323" y="1192"/>
                    <a:pt x="4323" y="2311"/>
                  </a:cubicBezTo>
                  <a:cubicBezTo>
                    <a:pt x="4323" y="3418"/>
                    <a:pt x="3430" y="4323"/>
                    <a:pt x="2310" y="4323"/>
                  </a:cubicBezTo>
                  <a:cubicBezTo>
                    <a:pt x="1203" y="4311"/>
                    <a:pt x="298" y="3418"/>
                    <a:pt x="298" y="2311"/>
                  </a:cubicBezTo>
                  <a:cubicBezTo>
                    <a:pt x="298" y="1215"/>
                    <a:pt x="1191" y="299"/>
                    <a:pt x="2310" y="299"/>
                  </a:cubicBezTo>
                  <a:close/>
                  <a:moveTo>
                    <a:pt x="4299" y="7288"/>
                  </a:moveTo>
                  <a:lnTo>
                    <a:pt x="4299" y="7621"/>
                  </a:lnTo>
                  <a:lnTo>
                    <a:pt x="3620" y="7621"/>
                  </a:lnTo>
                  <a:cubicBezTo>
                    <a:pt x="3525" y="7621"/>
                    <a:pt x="3465" y="7704"/>
                    <a:pt x="3465" y="7776"/>
                  </a:cubicBezTo>
                  <a:cubicBezTo>
                    <a:pt x="3465" y="7859"/>
                    <a:pt x="3549" y="7919"/>
                    <a:pt x="3620" y="7919"/>
                  </a:cubicBezTo>
                  <a:lnTo>
                    <a:pt x="3787" y="7919"/>
                  </a:lnTo>
                  <a:lnTo>
                    <a:pt x="3727" y="8442"/>
                  </a:lnTo>
                  <a:lnTo>
                    <a:pt x="882" y="8442"/>
                  </a:lnTo>
                  <a:lnTo>
                    <a:pt x="822" y="7919"/>
                  </a:lnTo>
                  <a:lnTo>
                    <a:pt x="2894" y="7919"/>
                  </a:lnTo>
                  <a:cubicBezTo>
                    <a:pt x="2977" y="7919"/>
                    <a:pt x="3037" y="7847"/>
                    <a:pt x="3037" y="7776"/>
                  </a:cubicBezTo>
                  <a:cubicBezTo>
                    <a:pt x="3037" y="7680"/>
                    <a:pt x="2965" y="7621"/>
                    <a:pt x="2894" y="7621"/>
                  </a:cubicBezTo>
                  <a:lnTo>
                    <a:pt x="298" y="7621"/>
                  </a:lnTo>
                  <a:lnTo>
                    <a:pt x="298" y="7288"/>
                  </a:lnTo>
                  <a:close/>
                  <a:moveTo>
                    <a:pt x="3692" y="8776"/>
                  </a:moveTo>
                  <a:lnTo>
                    <a:pt x="3608" y="9455"/>
                  </a:lnTo>
                  <a:lnTo>
                    <a:pt x="1013" y="9455"/>
                  </a:lnTo>
                  <a:lnTo>
                    <a:pt x="929" y="8776"/>
                  </a:lnTo>
                  <a:close/>
                  <a:moveTo>
                    <a:pt x="3573" y="9764"/>
                  </a:moveTo>
                  <a:lnTo>
                    <a:pt x="3501" y="10288"/>
                  </a:lnTo>
                  <a:lnTo>
                    <a:pt x="1120" y="10288"/>
                  </a:lnTo>
                  <a:lnTo>
                    <a:pt x="1060" y="9764"/>
                  </a:lnTo>
                  <a:close/>
                  <a:moveTo>
                    <a:pt x="2310" y="1"/>
                  </a:moveTo>
                  <a:cubicBezTo>
                    <a:pt x="1048" y="1"/>
                    <a:pt x="1" y="1049"/>
                    <a:pt x="1" y="2311"/>
                  </a:cubicBezTo>
                  <a:cubicBezTo>
                    <a:pt x="1" y="3537"/>
                    <a:pt x="953" y="4549"/>
                    <a:pt x="2156" y="4621"/>
                  </a:cubicBezTo>
                  <a:lnTo>
                    <a:pt x="2156" y="6966"/>
                  </a:lnTo>
                  <a:lnTo>
                    <a:pt x="155" y="6966"/>
                  </a:lnTo>
                  <a:cubicBezTo>
                    <a:pt x="60" y="6966"/>
                    <a:pt x="1" y="7049"/>
                    <a:pt x="1" y="7121"/>
                  </a:cubicBezTo>
                  <a:lnTo>
                    <a:pt x="1" y="7788"/>
                  </a:lnTo>
                  <a:cubicBezTo>
                    <a:pt x="1" y="7883"/>
                    <a:pt x="72" y="7942"/>
                    <a:pt x="155" y="7942"/>
                  </a:cubicBezTo>
                  <a:lnTo>
                    <a:pt x="513" y="7942"/>
                  </a:lnTo>
                  <a:lnTo>
                    <a:pt x="822" y="10455"/>
                  </a:lnTo>
                  <a:cubicBezTo>
                    <a:pt x="834" y="10526"/>
                    <a:pt x="894" y="10586"/>
                    <a:pt x="965" y="10586"/>
                  </a:cubicBezTo>
                  <a:lnTo>
                    <a:pt x="3620" y="10586"/>
                  </a:lnTo>
                  <a:cubicBezTo>
                    <a:pt x="3692" y="10586"/>
                    <a:pt x="3763" y="10526"/>
                    <a:pt x="3763" y="10455"/>
                  </a:cubicBezTo>
                  <a:lnTo>
                    <a:pt x="4084" y="7942"/>
                  </a:lnTo>
                  <a:lnTo>
                    <a:pt x="4442" y="7942"/>
                  </a:lnTo>
                  <a:cubicBezTo>
                    <a:pt x="4525" y="7942"/>
                    <a:pt x="4585" y="7859"/>
                    <a:pt x="4585" y="7788"/>
                  </a:cubicBezTo>
                  <a:lnTo>
                    <a:pt x="4585" y="7121"/>
                  </a:lnTo>
                  <a:cubicBezTo>
                    <a:pt x="4620" y="7026"/>
                    <a:pt x="4549" y="6966"/>
                    <a:pt x="4465" y="6966"/>
                  </a:cubicBezTo>
                  <a:lnTo>
                    <a:pt x="2453" y="6966"/>
                  </a:lnTo>
                  <a:lnTo>
                    <a:pt x="2453" y="4621"/>
                  </a:lnTo>
                  <a:cubicBezTo>
                    <a:pt x="3668" y="4549"/>
                    <a:pt x="4620" y="3537"/>
                    <a:pt x="4620" y="2311"/>
                  </a:cubicBezTo>
                  <a:cubicBezTo>
                    <a:pt x="4620" y="1037"/>
                    <a:pt x="3573" y="1"/>
                    <a:pt x="2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823;p57">
              <a:extLst>
                <a:ext uri="{FF2B5EF4-FFF2-40B4-BE49-F238E27FC236}">
                  <a16:creationId xmlns:a16="http://schemas.microsoft.com/office/drawing/2014/main" id="{F38E5392-A44F-5D40-9E2E-950193097AD9}"/>
                </a:ext>
              </a:extLst>
            </p:cNvPr>
            <p:cNvSpPr/>
            <p:nvPr/>
          </p:nvSpPr>
          <p:spPr>
            <a:xfrm>
              <a:off x="2749016" y="4443917"/>
              <a:ext cx="69734" cy="52706"/>
            </a:xfrm>
            <a:custGeom>
              <a:avLst/>
              <a:gdLst/>
              <a:ahLst/>
              <a:cxnLst/>
              <a:rect l="l" t="t" r="r" b="b"/>
              <a:pathLst>
                <a:path w="2191" h="1656" extrusionOk="0">
                  <a:moveTo>
                    <a:pt x="1107" y="310"/>
                  </a:moveTo>
                  <a:cubicBezTo>
                    <a:pt x="1381" y="310"/>
                    <a:pt x="1643" y="441"/>
                    <a:pt x="1786" y="667"/>
                  </a:cubicBezTo>
                  <a:lnTo>
                    <a:pt x="417" y="667"/>
                  </a:lnTo>
                  <a:cubicBezTo>
                    <a:pt x="572" y="441"/>
                    <a:pt x="822" y="310"/>
                    <a:pt x="1107" y="310"/>
                  </a:cubicBezTo>
                  <a:close/>
                  <a:moveTo>
                    <a:pt x="1786" y="976"/>
                  </a:moveTo>
                  <a:cubicBezTo>
                    <a:pt x="1619" y="1203"/>
                    <a:pt x="1369" y="1334"/>
                    <a:pt x="1107" y="1334"/>
                  </a:cubicBezTo>
                  <a:cubicBezTo>
                    <a:pt x="822" y="1334"/>
                    <a:pt x="572" y="1203"/>
                    <a:pt x="417" y="976"/>
                  </a:cubicBezTo>
                  <a:close/>
                  <a:moveTo>
                    <a:pt x="1107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107" y="1655"/>
                  </a:cubicBezTo>
                  <a:cubicBezTo>
                    <a:pt x="1596" y="1655"/>
                    <a:pt x="2024" y="1334"/>
                    <a:pt x="2191" y="881"/>
                  </a:cubicBezTo>
                  <a:lnTo>
                    <a:pt x="2191" y="846"/>
                  </a:lnTo>
                  <a:lnTo>
                    <a:pt x="2191" y="822"/>
                  </a:lnTo>
                  <a:lnTo>
                    <a:pt x="2191" y="798"/>
                  </a:lnTo>
                  <a:lnTo>
                    <a:pt x="2191" y="774"/>
                  </a:lnTo>
                  <a:cubicBezTo>
                    <a:pt x="2024" y="310"/>
                    <a:pt x="1596" y="0"/>
                    <a:pt x="1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824;p57">
              <a:extLst>
                <a:ext uri="{FF2B5EF4-FFF2-40B4-BE49-F238E27FC236}">
                  <a16:creationId xmlns:a16="http://schemas.microsoft.com/office/drawing/2014/main" id="{035DA1C5-3CFC-3D48-9F31-355223379A28}"/>
                </a:ext>
              </a:extLst>
            </p:cNvPr>
            <p:cNvSpPr/>
            <p:nvPr/>
          </p:nvSpPr>
          <p:spPr>
            <a:xfrm>
              <a:off x="2829731" y="4443917"/>
              <a:ext cx="70116" cy="52706"/>
            </a:xfrm>
            <a:custGeom>
              <a:avLst/>
              <a:gdLst/>
              <a:ahLst/>
              <a:cxnLst/>
              <a:rect l="l" t="t" r="r" b="b"/>
              <a:pathLst>
                <a:path w="2203" h="1656" extrusionOk="0">
                  <a:moveTo>
                    <a:pt x="1096" y="310"/>
                  </a:moveTo>
                  <a:cubicBezTo>
                    <a:pt x="1381" y="310"/>
                    <a:pt x="1631" y="441"/>
                    <a:pt x="1786" y="667"/>
                  </a:cubicBezTo>
                  <a:lnTo>
                    <a:pt x="417" y="667"/>
                  </a:lnTo>
                  <a:cubicBezTo>
                    <a:pt x="560" y="441"/>
                    <a:pt x="810" y="310"/>
                    <a:pt x="1096" y="310"/>
                  </a:cubicBezTo>
                  <a:close/>
                  <a:moveTo>
                    <a:pt x="1786" y="976"/>
                  </a:moveTo>
                  <a:cubicBezTo>
                    <a:pt x="1631" y="1203"/>
                    <a:pt x="1381" y="1334"/>
                    <a:pt x="1096" y="1334"/>
                  </a:cubicBezTo>
                  <a:cubicBezTo>
                    <a:pt x="810" y="1334"/>
                    <a:pt x="560" y="1203"/>
                    <a:pt x="417" y="976"/>
                  </a:cubicBezTo>
                  <a:close/>
                  <a:moveTo>
                    <a:pt x="1096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096" y="1655"/>
                  </a:cubicBezTo>
                  <a:cubicBezTo>
                    <a:pt x="1584" y="1655"/>
                    <a:pt x="2024" y="1334"/>
                    <a:pt x="2179" y="881"/>
                  </a:cubicBezTo>
                  <a:cubicBezTo>
                    <a:pt x="2203" y="846"/>
                    <a:pt x="2203" y="822"/>
                    <a:pt x="2179" y="774"/>
                  </a:cubicBezTo>
                  <a:cubicBezTo>
                    <a:pt x="2024" y="310"/>
                    <a:pt x="1584" y="0"/>
                    <a:pt x="1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825;p57">
            <a:extLst>
              <a:ext uri="{FF2B5EF4-FFF2-40B4-BE49-F238E27FC236}">
                <a16:creationId xmlns:a16="http://schemas.microsoft.com/office/drawing/2014/main" id="{EF488409-FCBD-C24A-91D3-CD23076E24C2}"/>
              </a:ext>
            </a:extLst>
          </p:cNvPr>
          <p:cNvGrpSpPr/>
          <p:nvPr/>
        </p:nvGrpSpPr>
        <p:grpSpPr>
          <a:xfrm>
            <a:off x="10374896" y="4761939"/>
            <a:ext cx="248254" cy="361942"/>
            <a:chOff x="7127716" y="4279432"/>
            <a:chExt cx="248254" cy="361942"/>
          </a:xfrm>
          <a:solidFill>
            <a:schemeClr val="accent1"/>
          </a:solidFill>
        </p:grpSpPr>
        <p:sp>
          <p:nvSpPr>
            <p:cNvPr id="827" name="Google Shape;8826;p57">
              <a:extLst>
                <a:ext uri="{FF2B5EF4-FFF2-40B4-BE49-F238E27FC236}">
                  <a16:creationId xmlns:a16="http://schemas.microsoft.com/office/drawing/2014/main" id="{DC0B346B-DE44-CE45-8EB4-E3E2469D9268}"/>
                </a:ext>
              </a:extLst>
            </p:cNvPr>
            <p:cNvSpPr/>
            <p:nvPr/>
          </p:nvSpPr>
          <p:spPr>
            <a:xfrm>
              <a:off x="7167500" y="4279432"/>
              <a:ext cx="169068" cy="226644"/>
            </a:xfrm>
            <a:custGeom>
              <a:avLst/>
              <a:gdLst/>
              <a:ahLst/>
              <a:cxnLst/>
              <a:rect l="l" t="t" r="r" b="b"/>
              <a:pathLst>
                <a:path w="5312" h="7121" extrusionOk="0">
                  <a:moveTo>
                    <a:pt x="4085" y="310"/>
                  </a:moveTo>
                  <a:lnTo>
                    <a:pt x="4085" y="1715"/>
                  </a:lnTo>
                  <a:cubicBezTo>
                    <a:pt x="4085" y="1834"/>
                    <a:pt x="4049" y="1930"/>
                    <a:pt x="4001" y="2037"/>
                  </a:cubicBezTo>
                  <a:lnTo>
                    <a:pt x="3918" y="2204"/>
                  </a:lnTo>
                  <a:cubicBezTo>
                    <a:pt x="3906" y="2239"/>
                    <a:pt x="3906" y="2251"/>
                    <a:pt x="3906" y="2275"/>
                  </a:cubicBezTo>
                  <a:lnTo>
                    <a:pt x="3906" y="2632"/>
                  </a:lnTo>
                  <a:cubicBezTo>
                    <a:pt x="3906" y="2989"/>
                    <a:pt x="3763" y="3311"/>
                    <a:pt x="3501" y="3561"/>
                  </a:cubicBezTo>
                  <a:cubicBezTo>
                    <a:pt x="3283" y="3801"/>
                    <a:pt x="2975" y="3921"/>
                    <a:pt x="2650" y="3921"/>
                  </a:cubicBezTo>
                  <a:cubicBezTo>
                    <a:pt x="2620" y="3921"/>
                    <a:pt x="2591" y="3920"/>
                    <a:pt x="2561" y="3918"/>
                  </a:cubicBezTo>
                  <a:cubicBezTo>
                    <a:pt x="1906" y="3870"/>
                    <a:pt x="1382" y="3311"/>
                    <a:pt x="1382" y="2608"/>
                  </a:cubicBezTo>
                  <a:lnTo>
                    <a:pt x="1382" y="2299"/>
                  </a:lnTo>
                  <a:cubicBezTo>
                    <a:pt x="1382" y="2263"/>
                    <a:pt x="1382" y="2251"/>
                    <a:pt x="1370" y="2215"/>
                  </a:cubicBezTo>
                  <a:lnTo>
                    <a:pt x="1287" y="2061"/>
                  </a:lnTo>
                  <a:cubicBezTo>
                    <a:pt x="1239" y="1953"/>
                    <a:pt x="1204" y="1846"/>
                    <a:pt x="1204" y="1727"/>
                  </a:cubicBezTo>
                  <a:lnTo>
                    <a:pt x="1204" y="1227"/>
                  </a:lnTo>
                  <a:cubicBezTo>
                    <a:pt x="1204" y="727"/>
                    <a:pt x="1608" y="310"/>
                    <a:pt x="2120" y="310"/>
                  </a:cubicBezTo>
                  <a:close/>
                  <a:moveTo>
                    <a:pt x="3204" y="4168"/>
                  </a:moveTo>
                  <a:lnTo>
                    <a:pt x="3204" y="4359"/>
                  </a:lnTo>
                  <a:cubicBezTo>
                    <a:pt x="3204" y="4418"/>
                    <a:pt x="3216" y="4466"/>
                    <a:pt x="3228" y="4525"/>
                  </a:cubicBezTo>
                  <a:lnTo>
                    <a:pt x="2656" y="4942"/>
                  </a:lnTo>
                  <a:lnTo>
                    <a:pt x="2073" y="4525"/>
                  </a:lnTo>
                  <a:cubicBezTo>
                    <a:pt x="2085" y="4478"/>
                    <a:pt x="2096" y="4418"/>
                    <a:pt x="2096" y="4359"/>
                  </a:cubicBezTo>
                  <a:lnTo>
                    <a:pt x="2096" y="4168"/>
                  </a:lnTo>
                  <a:cubicBezTo>
                    <a:pt x="2239" y="4216"/>
                    <a:pt x="2382" y="4263"/>
                    <a:pt x="2549" y="4263"/>
                  </a:cubicBezTo>
                  <a:lnTo>
                    <a:pt x="2656" y="4263"/>
                  </a:lnTo>
                  <a:cubicBezTo>
                    <a:pt x="2847" y="4263"/>
                    <a:pt x="3025" y="4228"/>
                    <a:pt x="3204" y="4168"/>
                  </a:cubicBezTo>
                  <a:close/>
                  <a:moveTo>
                    <a:pt x="2132" y="1"/>
                  </a:moveTo>
                  <a:cubicBezTo>
                    <a:pt x="1442" y="1"/>
                    <a:pt x="894" y="549"/>
                    <a:pt x="894" y="1239"/>
                  </a:cubicBezTo>
                  <a:lnTo>
                    <a:pt x="894" y="1739"/>
                  </a:lnTo>
                  <a:cubicBezTo>
                    <a:pt x="894" y="1906"/>
                    <a:pt x="942" y="2073"/>
                    <a:pt x="1001" y="2215"/>
                  </a:cubicBezTo>
                  <a:lnTo>
                    <a:pt x="1061" y="2346"/>
                  </a:lnTo>
                  <a:lnTo>
                    <a:pt x="1061" y="2620"/>
                  </a:lnTo>
                  <a:cubicBezTo>
                    <a:pt x="1061" y="3180"/>
                    <a:pt x="1346" y="3692"/>
                    <a:pt x="1775" y="3989"/>
                  </a:cubicBezTo>
                  <a:lnTo>
                    <a:pt x="1775" y="4359"/>
                  </a:lnTo>
                  <a:cubicBezTo>
                    <a:pt x="1775" y="4454"/>
                    <a:pt x="1715" y="4525"/>
                    <a:pt x="1644" y="4537"/>
                  </a:cubicBezTo>
                  <a:lnTo>
                    <a:pt x="632" y="4859"/>
                  </a:lnTo>
                  <a:cubicBezTo>
                    <a:pt x="251" y="4966"/>
                    <a:pt x="1" y="5299"/>
                    <a:pt x="1" y="5704"/>
                  </a:cubicBezTo>
                  <a:lnTo>
                    <a:pt x="1" y="6954"/>
                  </a:lnTo>
                  <a:cubicBezTo>
                    <a:pt x="1" y="7037"/>
                    <a:pt x="72" y="7121"/>
                    <a:pt x="168" y="7121"/>
                  </a:cubicBezTo>
                  <a:cubicBezTo>
                    <a:pt x="251" y="7121"/>
                    <a:pt x="334" y="7037"/>
                    <a:pt x="334" y="6954"/>
                  </a:cubicBezTo>
                  <a:lnTo>
                    <a:pt x="334" y="5704"/>
                  </a:lnTo>
                  <a:cubicBezTo>
                    <a:pt x="334" y="5466"/>
                    <a:pt x="477" y="5252"/>
                    <a:pt x="715" y="5180"/>
                  </a:cubicBezTo>
                  <a:lnTo>
                    <a:pt x="1727" y="4871"/>
                  </a:lnTo>
                  <a:cubicBezTo>
                    <a:pt x="1787" y="4859"/>
                    <a:pt x="1835" y="4823"/>
                    <a:pt x="1882" y="4799"/>
                  </a:cubicBezTo>
                  <a:lnTo>
                    <a:pt x="2442" y="5204"/>
                  </a:lnTo>
                  <a:cubicBezTo>
                    <a:pt x="2501" y="5252"/>
                    <a:pt x="2573" y="5287"/>
                    <a:pt x="2656" y="5287"/>
                  </a:cubicBezTo>
                  <a:cubicBezTo>
                    <a:pt x="2728" y="5287"/>
                    <a:pt x="2799" y="5252"/>
                    <a:pt x="2858" y="5204"/>
                  </a:cubicBezTo>
                  <a:lnTo>
                    <a:pt x="3430" y="4799"/>
                  </a:lnTo>
                  <a:cubicBezTo>
                    <a:pt x="3466" y="4823"/>
                    <a:pt x="3513" y="4859"/>
                    <a:pt x="3573" y="4871"/>
                  </a:cubicBezTo>
                  <a:lnTo>
                    <a:pt x="4585" y="5180"/>
                  </a:lnTo>
                  <a:cubicBezTo>
                    <a:pt x="4823" y="5252"/>
                    <a:pt x="4978" y="5466"/>
                    <a:pt x="4978" y="5704"/>
                  </a:cubicBezTo>
                  <a:lnTo>
                    <a:pt x="4978" y="6954"/>
                  </a:lnTo>
                  <a:cubicBezTo>
                    <a:pt x="4978" y="7037"/>
                    <a:pt x="5049" y="7121"/>
                    <a:pt x="5133" y="7121"/>
                  </a:cubicBezTo>
                  <a:cubicBezTo>
                    <a:pt x="5228" y="7121"/>
                    <a:pt x="5299" y="7037"/>
                    <a:pt x="5299" y="6954"/>
                  </a:cubicBezTo>
                  <a:lnTo>
                    <a:pt x="5299" y="5704"/>
                  </a:lnTo>
                  <a:cubicBezTo>
                    <a:pt x="5311" y="5299"/>
                    <a:pt x="5061" y="4954"/>
                    <a:pt x="4692" y="4835"/>
                  </a:cubicBezTo>
                  <a:lnTo>
                    <a:pt x="3680" y="4525"/>
                  </a:lnTo>
                  <a:cubicBezTo>
                    <a:pt x="3609" y="4501"/>
                    <a:pt x="3549" y="4418"/>
                    <a:pt x="3549" y="4347"/>
                  </a:cubicBezTo>
                  <a:lnTo>
                    <a:pt x="3549" y="3978"/>
                  </a:lnTo>
                  <a:cubicBezTo>
                    <a:pt x="3620" y="3930"/>
                    <a:pt x="3692" y="3870"/>
                    <a:pt x="3751" y="3811"/>
                  </a:cubicBezTo>
                  <a:cubicBezTo>
                    <a:pt x="4061" y="3513"/>
                    <a:pt x="4263" y="3085"/>
                    <a:pt x="4263" y="2656"/>
                  </a:cubicBezTo>
                  <a:lnTo>
                    <a:pt x="4263" y="2334"/>
                  </a:lnTo>
                  <a:lnTo>
                    <a:pt x="4323" y="2204"/>
                  </a:lnTo>
                  <a:cubicBezTo>
                    <a:pt x="4394" y="2061"/>
                    <a:pt x="4418" y="1894"/>
                    <a:pt x="4418" y="1727"/>
                  </a:cubicBezTo>
                  <a:lnTo>
                    <a:pt x="4418" y="168"/>
                  </a:lnTo>
                  <a:cubicBezTo>
                    <a:pt x="4418" y="72"/>
                    <a:pt x="4347" y="1"/>
                    <a:pt x="4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827;p57">
              <a:extLst>
                <a:ext uri="{FF2B5EF4-FFF2-40B4-BE49-F238E27FC236}">
                  <a16:creationId xmlns:a16="http://schemas.microsoft.com/office/drawing/2014/main" id="{BFE3F467-8DE2-3B43-99FF-333E494C5586}"/>
                </a:ext>
              </a:extLst>
            </p:cNvPr>
            <p:cNvSpPr/>
            <p:nvPr/>
          </p:nvSpPr>
          <p:spPr>
            <a:xfrm>
              <a:off x="7246719" y="4455279"/>
              <a:ext cx="10248" cy="50033"/>
            </a:xfrm>
            <a:custGeom>
              <a:avLst/>
              <a:gdLst/>
              <a:ahLst/>
              <a:cxnLst/>
              <a:rect l="l" t="t" r="r" b="b"/>
              <a:pathLst>
                <a:path w="322" h="157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417"/>
                  </a:lnTo>
                  <a:cubicBezTo>
                    <a:pt x="0" y="1501"/>
                    <a:pt x="72" y="1572"/>
                    <a:pt x="167" y="1572"/>
                  </a:cubicBezTo>
                  <a:cubicBezTo>
                    <a:pt x="250" y="1572"/>
                    <a:pt x="322" y="1501"/>
                    <a:pt x="322" y="141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828;p57">
              <a:extLst>
                <a:ext uri="{FF2B5EF4-FFF2-40B4-BE49-F238E27FC236}">
                  <a16:creationId xmlns:a16="http://schemas.microsoft.com/office/drawing/2014/main" id="{FDF06063-48DE-6948-8331-DDFFD68B2F6F}"/>
                </a:ext>
              </a:extLst>
            </p:cNvPr>
            <p:cNvSpPr/>
            <p:nvPr/>
          </p:nvSpPr>
          <p:spPr>
            <a:xfrm>
              <a:off x="7195572" y="4466642"/>
              <a:ext cx="11012" cy="38670"/>
            </a:xfrm>
            <a:custGeom>
              <a:avLst/>
              <a:gdLst/>
              <a:ahLst/>
              <a:cxnLst/>
              <a:rect l="l" t="t" r="r" b="b"/>
              <a:pathLst>
                <a:path w="346" h="1215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1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45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829;p57">
              <a:extLst>
                <a:ext uri="{FF2B5EF4-FFF2-40B4-BE49-F238E27FC236}">
                  <a16:creationId xmlns:a16="http://schemas.microsoft.com/office/drawing/2014/main" id="{D7131384-92D3-814B-81E3-1783490AED9C}"/>
                </a:ext>
              </a:extLst>
            </p:cNvPr>
            <p:cNvSpPr/>
            <p:nvPr/>
          </p:nvSpPr>
          <p:spPr>
            <a:xfrm>
              <a:off x="7297866" y="4466642"/>
              <a:ext cx="10280" cy="38670"/>
            </a:xfrm>
            <a:custGeom>
              <a:avLst/>
              <a:gdLst/>
              <a:ahLst/>
              <a:cxnLst/>
              <a:rect l="l" t="t" r="r" b="b"/>
              <a:pathLst>
                <a:path w="323" h="121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830;p57">
              <a:extLst>
                <a:ext uri="{FF2B5EF4-FFF2-40B4-BE49-F238E27FC236}">
                  <a16:creationId xmlns:a16="http://schemas.microsoft.com/office/drawing/2014/main" id="{3957AF7B-0033-6449-8E0A-B26581ABDF0E}"/>
                </a:ext>
              </a:extLst>
            </p:cNvPr>
            <p:cNvSpPr/>
            <p:nvPr/>
          </p:nvSpPr>
          <p:spPr>
            <a:xfrm>
              <a:off x="723535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4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24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831;p57">
              <a:extLst>
                <a:ext uri="{FF2B5EF4-FFF2-40B4-BE49-F238E27FC236}">
                  <a16:creationId xmlns:a16="http://schemas.microsoft.com/office/drawing/2014/main" id="{DAA2D4AB-DD8E-1A41-BE6A-524A7D2628A6}"/>
                </a:ext>
              </a:extLst>
            </p:cNvPr>
            <p:cNvSpPr/>
            <p:nvPr/>
          </p:nvSpPr>
          <p:spPr>
            <a:xfrm>
              <a:off x="7127716" y="460836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8" y="715"/>
                    <a:pt x="334" y="620"/>
                    <a:pt x="334" y="512"/>
                  </a:cubicBezTo>
                  <a:cubicBezTo>
                    <a:pt x="334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832;p57">
              <a:extLst>
                <a:ext uri="{FF2B5EF4-FFF2-40B4-BE49-F238E27FC236}">
                  <a16:creationId xmlns:a16="http://schemas.microsoft.com/office/drawing/2014/main" id="{A3690C29-FB32-5240-B667-C7D79083CFE7}"/>
                </a:ext>
              </a:extLst>
            </p:cNvPr>
            <p:cNvSpPr/>
            <p:nvPr/>
          </p:nvSpPr>
          <p:spPr>
            <a:xfrm>
              <a:off x="7342965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27" y="0"/>
                    <a:pt x="1" y="239"/>
                    <a:pt x="1" y="512"/>
                  </a:cubicBezTo>
                  <a:cubicBezTo>
                    <a:pt x="1" y="798"/>
                    <a:pt x="227" y="1036"/>
                    <a:pt x="513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810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833;p57">
              <a:extLst>
                <a:ext uri="{FF2B5EF4-FFF2-40B4-BE49-F238E27FC236}">
                  <a16:creationId xmlns:a16="http://schemas.microsoft.com/office/drawing/2014/main" id="{A8D56645-DA56-BB43-847C-B0727BEB0652}"/>
                </a:ext>
              </a:extLst>
            </p:cNvPr>
            <p:cNvSpPr/>
            <p:nvPr/>
          </p:nvSpPr>
          <p:spPr>
            <a:xfrm>
              <a:off x="7159194" y="4517788"/>
              <a:ext cx="186064" cy="84916"/>
            </a:xfrm>
            <a:custGeom>
              <a:avLst/>
              <a:gdLst/>
              <a:ahLst/>
              <a:cxnLst/>
              <a:rect l="l" t="t" r="r" b="b"/>
              <a:pathLst>
                <a:path w="5846" h="2668" extrusionOk="0">
                  <a:moveTo>
                    <a:pt x="2929" y="1"/>
                  </a:moveTo>
                  <a:cubicBezTo>
                    <a:pt x="2834" y="1"/>
                    <a:pt x="2762" y="72"/>
                    <a:pt x="2762" y="168"/>
                  </a:cubicBezTo>
                  <a:lnTo>
                    <a:pt x="2762" y="715"/>
                  </a:lnTo>
                  <a:lnTo>
                    <a:pt x="1607" y="715"/>
                  </a:lnTo>
                  <a:cubicBezTo>
                    <a:pt x="1381" y="715"/>
                    <a:pt x="1167" y="822"/>
                    <a:pt x="1036" y="1013"/>
                  </a:cubicBezTo>
                  <a:lnTo>
                    <a:pt x="60" y="2394"/>
                  </a:lnTo>
                  <a:cubicBezTo>
                    <a:pt x="0" y="2465"/>
                    <a:pt x="24" y="2573"/>
                    <a:pt x="95" y="2632"/>
                  </a:cubicBezTo>
                  <a:cubicBezTo>
                    <a:pt x="127" y="2655"/>
                    <a:pt x="160" y="2665"/>
                    <a:pt x="192" y="2665"/>
                  </a:cubicBezTo>
                  <a:cubicBezTo>
                    <a:pt x="245" y="2665"/>
                    <a:pt x="296" y="2636"/>
                    <a:pt x="333" y="2585"/>
                  </a:cubicBezTo>
                  <a:lnTo>
                    <a:pt x="1322" y="1203"/>
                  </a:lnTo>
                  <a:cubicBezTo>
                    <a:pt x="1393" y="1120"/>
                    <a:pt x="1500" y="1061"/>
                    <a:pt x="1619" y="1061"/>
                  </a:cubicBezTo>
                  <a:lnTo>
                    <a:pt x="2774" y="1061"/>
                  </a:lnTo>
                  <a:lnTo>
                    <a:pt x="2774" y="2311"/>
                  </a:lnTo>
                  <a:cubicBezTo>
                    <a:pt x="2774" y="2394"/>
                    <a:pt x="2858" y="2465"/>
                    <a:pt x="2941" y="2465"/>
                  </a:cubicBezTo>
                  <a:cubicBezTo>
                    <a:pt x="3036" y="2465"/>
                    <a:pt x="3108" y="2394"/>
                    <a:pt x="3108" y="2311"/>
                  </a:cubicBezTo>
                  <a:lnTo>
                    <a:pt x="3108" y="1061"/>
                  </a:lnTo>
                  <a:lnTo>
                    <a:pt x="4262" y="1061"/>
                  </a:lnTo>
                  <a:cubicBezTo>
                    <a:pt x="4382" y="1061"/>
                    <a:pt x="4489" y="1120"/>
                    <a:pt x="4560" y="1203"/>
                  </a:cubicBezTo>
                  <a:lnTo>
                    <a:pt x="5548" y="2585"/>
                  </a:lnTo>
                  <a:cubicBezTo>
                    <a:pt x="5572" y="2632"/>
                    <a:pt x="5632" y="2668"/>
                    <a:pt x="5679" y="2668"/>
                  </a:cubicBezTo>
                  <a:cubicBezTo>
                    <a:pt x="5715" y="2668"/>
                    <a:pt x="5751" y="2644"/>
                    <a:pt x="5775" y="2632"/>
                  </a:cubicBezTo>
                  <a:cubicBezTo>
                    <a:pt x="5834" y="2561"/>
                    <a:pt x="5846" y="2454"/>
                    <a:pt x="5798" y="2382"/>
                  </a:cubicBezTo>
                  <a:lnTo>
                    <a:pt x="4822" y="1001"/>
                  </a:lnTo>
                  <a:cubicBezTo>
                    <a:pt x="4679" y="822"/>
                    <a:pt x="4477" y="703"/>
                    <a:pt x="4251" y="703"/>
                  </a:cubicBezTo>
                  <a:lnTo>
                    <a:pt x="3096" y="703"/>
                  </a:lnTo>
                  <a:lnTo>
                    <a:pt x="3096" y="168"/>
                  </a:lnTo>
                  <a:cubicBezTo>
                    <a:pt x="3096" y="72"/>
                    <a:pt x="3012" y="1"/>
                    <a:pt x="2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834;p57">
              <a:extLst>
                <a:ext uri="{FF2B5EF4-FFF2-40B4-BE49-F238E27FC236}">
                  <a16:creationId xmlns:a16="http://schemas.microsoft.com/office/drawing/2014/main" id="{D1E54AA2-CEDC-9749-AEB0-3C736BAC3697}"/>
                </a:ext>
              </a:extLst>
            </p:cNvPr>
            <p:cNvSpPr/>
            <p:nvPr/>
          </p:nvSpPr>
          <p:spPr>
            <a:xfrm>
              <a:off x="7217915" y="4321126"/>
              <a:ext cx="68238" cy="25812"/>
            </a:xfrm>
            <a:custGeom>
              <a:avLst/>
              <a:gdLst/>
              <a:ahLst/>
              <a:cxnLst/>
              <a:rect l="l" t="t" r="r" b="b"/>
              <a:pathLst>
                <a:path w="2144" h="811" extrusionOk="0">
                  <a:moveTo>
                    <a:pt x="933" y="1"/>
                  </a:moveTo>
                  <a:cubicBezTo>
                    <a:pt x="491" y="1"/>
                    <a:pt x="139" y="113"/>
                    <a:pt x="120" y="120"/>
                  </a:cubicBezTo>
                  <a:cubicBezTo>
                    <a:pt x="36" y="155"/>
                    <a:pt x="1" y="215"/>
                    <a:pt x="1" y="286"/>
                  </a:cubicBezTo>
                  <a:lnTo>
                    <a:pt x="1" y="643"/>
                  </a:lnTo>
                  <a:cubicBezTo>
                    <a:pt x="1" y="727"/>
                    <a:pt x="72" y="810"/>
                    <a:pt x="155" y="810"/>
                  </a:cubicBezTo>
                  <a:cubicBezTo>
                    <a:pt x="251" y="810"/>
                    <a:pt x="322" y="727"/>
                    <a:pt x="322" y="643"/>
                  </a:cubicBezTo>
                  <a:lnTo>
                    <a:pt x="322" y="417"/>
                  </a:lnTo>
                  <a:cubicBezTo>
                    <a:pt x="455" y="384"/>
                    <a:pt x="683" y="341"/>
                    <a:pt x="940" y="341"/>
                  </a:cubicBezTo>
                  <a:cubicBezTo>
                    <a:pt x="1236" y="341"/>
                    <a:pt x="1572" y="398"/>
                    <a:pt x="1846" y="596"/>
                  </a:cubicBezTo>
                  <a:cubicBezTo>
                    <a:pt x="1877" y="622"/>
                    <a:pt x="1914" y="634"/>
                    <a:pt x="1951" y="634"/>
                  </a:cubicBezTo>
                  <a:cubicBezTo>
                    <a:pt x="1999" y="634"/>
                    <a:pt x="2045" y="613"/>
                    <a:pt x="2072" y="572"/>
                  </a:cubicBezTo>
                  <a:cubicBezTo>
                    <a:pt x="2144" y="489"/>
                    <a:pt x="2120" y="393"/>
                    <a:pt x="2048" y="334"/>
                  </a:cubicBezTo>
                  <a:cubicBezTo>
                    <a:pt x="1703" y="74"/>
                    <a:pt x="1289" y="1"/>
                    <a:pt x="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835;p57">
            <a:extLst>
              <a:ext uri="{FF2B5EF4-FFF2-40B4-BE49-F238E27FC236}">
                <a16:creationId xmlns:a16="http://schemas.microsoft.com/office/drawing/2014/main" id="{1B7797CC-3BAF-7F4A-B6AF-88B89A963AAE}"/>
              </a:ext>
            </a:extLst>
          </p:cNvPr>
          <p:cNvGrpSpPr/>
          <p:nvPr/>
        </p:nvGrpSpPr>
        <p:grpSpPr>
          <a:xfrm>
            <a:off x="10812588" y="4761939"/>
            <a:ext cx="248255" cy="361942"/>
            <a:chOff x="7565408" y="4279432"/>
            <a:chExt cx="248255" cy="361942"/>
          </a:xfrm>
          <a:solidFill>
            <a:schemeClr val="accent1"/>
          </a:solidFill>
        </p:grpSpPr>
        <p:sp>
          <p:nvSpPr>
            <p:cNvPr id="837" name="Google Shape;8836;p57">
              <a:extLst>
                <a:ext uri="{FF2B5EF4-FFF2-40B4-BE49-F238E27FC236}">
                  <a16:creationId xmlns:a16="http://schemas.microsoft.com/office/drawing/2014/main" id="{F6EA2022-2E65-E340-A7DE-7C3FCE99BFE7}"/>
                </a:ext>
              </a:extLst>
            </p:cNvPr>
            <p:cNvSpPr/>
            <p:nvPr/>
          </p:nvSpPr>
          <p:spPr>
            <a:xfrm>
              <a:off x="7610126" y="4279432"/>
              <a:ext cx="158055" cy="236892"/>
            </a:xfrm>
            <a:custGeom>
              <a:avLst/>
              <a:gdLst/>
              <a:ahLst/>
              <a:cxnLst/>
              <a:rect l="l" t="t" r="r" b="b"/>
              <a:pathLst>
                <a:path w="4966" h="7443" extrusionOk="0">
                  <a:moveTo>
                    <a:pt x="2501" y="346"/>
                  </a:moveTo>
                  <a:cubicBezTo>
                    <a:pt x="2882" y="346"/>
                    <a:pt x="3191" y="572"/>
                    <a:pt x="3227" y="870"/>
                  </a:cubicBezTo>
                  <a:cubicBezTo>
                    <a:pt x="3001" y="775"/>
                    <a:pt x="2763" y="727"/>
                    <a:pt x="2501" y="727"/>
                  </a:cubicBezTo>
                  <a:cubicBezTo>
                    <a:pt x="2239" y="727"/>
                    <a:pt x="1989" y="775"/>
                    <a:pt x="1763" y="870"/>
                  </a:cubicBezTo>
                  <a:cubicBezTo>
                    <a:pt x="1798" y="572"/>
                    <a:pt x="2108" y="346"/>
                    <a:pt x="2501" y="346"/>
                  </a:cubicBezTo>
                  <a:close/>
                  <a:moveTo>
                    <a:pt x="2501" y="1061"/>
                  </a:moveTo>
                  <a:cubicBezTo>
                    <a:pt x="3394" y="1061"/>
                    <a:pt x="4108" y="1787"/>
                    <a:pt x="4108" y="2668"/>
                  </a:cubicBezTo>
                  <a:cubicBezTo>
                    <a:pt x="4108" y="2799"/>
                    <a:pt x="4084" y="2918"/>
                    <a:pt x="4061" y="3049"/>
                  </a:cubicBezTo>
                  <a:cubicBezTo>
                    <a:pt x="4025" y="2918"/>
                    <a:pt x="3953" y="2799"/>
                    <a:pt x="3846" y="2715"/>
                  </a:cubicBezTo>
                  <a:cubicBezTo>
                    <a:pt x="3191" y="2132"/>
                    <a:pt x="2036" y="1977"/>
                    <a:pt x="1989" y="1977"/>
                  </a:cubicBezTo>
                  <a:cubicBezTo>
                    <a:pt x="1983" y="1976"/>
                    <a:pt x="1977" y="1976"/>
                    <a:pt x="1970" y="1976"/>
                  </a:cubicBezTo>
                  <a:cubicBezTo>
                    <a:pt x="1892" y="1976"/>
                    <a:pt x="1810" y="2044"/>
                    <a:pt x="1810" y="2132"/>
                  </a:cubicBezTo>
                  <a:cubicBezTo>
                    <a:pt x="1798" y="2215"/>
                    <a:pt x="1870" y="2311"/>
                    <a:pt x="1953" y="2311"/>
                  </a:cubicBezTo>
                  <a:cubicBezTo>
                    <a:pt x="1977" y="2311"/>
                    <a:pt x="3072" y="2454"/>
                    <a:pt x="3644" y="2966"/>
                  </a:cubicBezTo>
                  <a:cubicBezTo>
                    <a:pt x="3715" y="3037"/>
                    <a:pt x="3763" y="3144"/>
                    <a:pt x="3763" y="3251"/>
                  </a:cubicBezTo>
                  <a:lnTo>
                    <a:pt x="3763" y="3394"/>
                  </a:lnTo>
                  <a:cubicBezTo>
                    <a:pt x="3751" y="4061"/>
                    <a:pt x="3179" y="4632"/>
                    <a:pt x="2501" y="4632"/>
                  </a:cubicBezTo>
                  <a:cubicBezTo>
                    <a:pt x="1798" y="4632"/>
                    <a:pt x="1251" y="4061"/>
                    <a:pt x="1251" y="3382"/>
                  </a:cubicBezTo>
                  <a:cubicBezTo>
                    <a:pt x="1251" y="3335"/>
                    <a:pt x="1274" y="3275"/>
                    <a:pt x="1310" y="3251"/>
                  </a:cubicBezTo>
                  <a:cubicBezTo>
                    <a:pt x="1441" y="3144"/>
                    <a:pt x="1632" y="2977"/>
                    <a:pt x="1751" y="2739"/>
                  </a:cubicBezTo>
                  <a:cubicBezTo>
                    <a:pt x="1798" y="2656"/>
                    <a:pt x="1763" y="2561"/>
                    <a:pt x="1679" y="2513"/>
                  </a:cubicBezTo>
                  <a:cubicBezTo>
                    <a:pt x="1651" y="2503"/>
                    <a:pt x="1625" y="2497"/>
                    <a:pt x="1600" y="2497"/>
                  </a:cubicBezTo>
                  <a:cubicBezTo>
                    <a:pt x="1538" y="2497"/>
                    <a:pt x="1487" y="2529"/>
                    <a:pt x="1453" y="2596"/>
                  </a:cubicBezTo>
                  <a:cubicBezTo>
                    <a:pt x="1370" y="2775"/>
                    <a:pt x="1215" y="2906"/>
                    <a:pt x="1108" y="2977"/>
                  </a:cubicBezTo>
                  <a:cubicBezTo>
                    <a:pt x="1048" y="3025"/>
                    <a:pt x="989" y="3085"/>
                    <a:pt x="965" y="3156"/>
                  </a:cubicBezTo>
                  <a:cubicBezTo>
                    <a:pt x="917" y="2989"/>
                    <a:pt x="893" y="2835"/>
                    <a:pt x="893" y="2668"/>
                  </a:cubicBezTo>
                  <a:cubicBezTo>
                    <a:pt x="893" y="1775"/>
                    <a:pt x="1620" y="1061"/>
                    <a:pt x="2501" y="1061"/>
                  </a:cubicBezTo>
                  <a:close/>
                  <a:moveTo>
                    <a:pt x="3048" y="4871"/>
                  </a:moveTo>
                  <a:lnTo>
                    <a:pt x="3048" y="5109"/>
                  </a:lnTo>
                  <a:cubicBezTo>
                    <a:pt x="3048" y="5156"/>
                    <a:pt x="3048" y="5192"/>
                    <a:pt x="3060" y="5240"/>
                  </a:cubicBezTo>
                  <a:lnTo>
                    <a:pt x="2501" y="5656"/>
                  </a:lnTo>
                  <a:lnTo>
                    <a:pt x="1929" y="5240"/>
                  </a:lnTo>
                  <a:cubicBezTo>
                    <a:pt x="1941" y="5192"/>
                    <a:pt x="1941" y="5156"/>
                    <a:pt x="1941" y="5109"/>
                  </a:cubicBezTo>
                  <a:lnTo>
                    <a:pt x="1941" y="4871"/>
                  </a:lnTo>
                  <a:cubicBezTo>
                    <a:pt x="2108" y="4930"/>
                    <a:pt x="2298" y="4954"/>
                    <a:pt x="2501" y="4954"/>
                  </a:cubicBezTo>
                  <a:cubicBezTo>
                    <a:pt x="2691" y="4954"/>
                    <a:pt x="2870" y="4930"/>
                    <a:pt x="3048" y="4871"/>
                  </a:cubicBezTo>
                  <a:close/>
                  <a:moveTo>
                    <a:pt x="2477" y="1"/>
                  </a:moveTo>
                  <a:cubicBezTo>
                    <a:pt x="1905" y="1"/>
                    <a:pt x="1429" y="394"/>
                    <a:pt x="1429" y="882"/>
                  </a:cubicBezTo>
                  <a:cubicBezTo>
                    <a:pt x="1429" y="930"/>
                    <a:pt x="1429" y="965"/>
                    <a:pt x="1441" y="1013"/>
                  </a:cubicBezTo>
                  <a:cubicBezTo>
                    <a:pt x="893" y="1358"/>
                    <a:pt x="536" y="1965"/>
                    <a:pt x="536" y="2656"/>
                  </a:cubicBezTo>
                  <a:cubicBezTo>
                    <a:pt x="536" y="3096"/>
                    <a:pt x="691" y="3549"/>
                    <a:pt x="977" y="3882"/>
                  </a:cubicBezTo>
                  <a:cubicBezTo>
                    <a:pt x="1096" y="4216"/>
                    <a:pt x="1322" y="4501"/>
                    <a:pt x="1608" y="4692"/>
                  </a:cubicBezTo>
                  <a:lnTo>
                    <a:pt x="1608" y="5097"/>
                  </a:lnTo>
                  <a:cubicBezTo>
                    <a:pt x="1608" y="5168"/>
                    <a:pt x="1560" y="5240"/>
                    <a:pt x="1489" y="5275"/>
                  </a:cubicBezTo>
                  <a:lnTo>
                    <a:pt x="417" y="5752"/>
                  </a:lnTo>
                  <a:cubicBezTo>
                    <a:pt x="155" y="5871"/>
                    <a:pt x="0" y="6109"/>
                    <a:pt x="0" y="6383"/>
                  </a:cubicBezTo>
                  <a:lnTo>
                    <a:pt x="0" y="7276"/>
                  </a:lnTo>
                  <a:cubicBezTo>
                    <a:pt x="0" y="7371"/>
                    <a:pt x="72" y="7442"/>
                    <a:pt x="155" y="7442"/>
                  </a:cubicBezTo>
                  <a:cubicBezTo>
                    <a:pt x="251" y="7442"/>
                    <a:pt x="322" y="7371"/>
                    <a:pt x="322" y="7276"/>
                  </a:cubicBezTo>
                  <a:lnTo>
                    <a:pt x="322" y="6383"/>
                  </a:lnTo>
                  <a:cubicBezTo>
                    <a:pt x="322" y="6240"/>
                    <a:pt x="417" y="6109"/>
                    <a:pt x="548" y="6049"/>
                  </a:cubicBezTo>
                  <a:lnTo>
                    <a:pt x="1620" y="5573"/>
                  </a:lnTo>
                  <a:cubicBezTo>
                    <a:pt x="1667" y="5549"/>
                    <a:pt x="1691" y="5525"/>
                    <a:pt x="1727" y="5513"/>
                  </a:cubicBezTo>
                  <a:lnTo>
                    <a:pt x="2263" y="5906"/>
                  </a:lnTo>
                  <a:cubicBezTo>
                    <a:pt x="2322" y="5954"/>
                    <a:pt x="2394" y="5990"/>
                    <a:pt x="2465" y="5990"/>
                  </a:cubicBezTo>
                  <a:cubicBezTo>
                    <a:pt x="2537" y="5990"/>
                    <a:pt x="2620" y="5954"/>
                    <a:pt x="2679" y="5906"/>
                  </a:cubicBezTo>
                  <a:lnTo>
                    <a:pt x="3215" y="5513"/>
                  </a:lnTo>
                  <a:cubicBezTo>
                    <a:pt x="3239" y="5537"/>
                    <a:pt x="3287" y="5549"/>
                    <a:pt x="3310" y="5573"/>
                  </a:cubicBezTo>
                  <a:lnTo>
                    <a:pt x="4382" y="6049"/>
                  </a:lnTo>
                  <a:cubicBezTo>
                    <a:pt x="4525" y="6109"/>
                    <a:pt x="4608" y="6240"/>
                    <a:pt x="4608" y="6383"/>
                  </a:cubicBezTo>
                  <a:lnTo>
                    <a:pt x="4608" y="7276"/>
                  </a:lnTo>
                  <a:cubicBezTo>
                    <a:pt x="4608" y="7371"/>
                    <a:pt x="4680" y="7442"/>
                    <a:pt x="4775" y="7442"/>
                  </a:cubicBezTo>
                  <a:cubicBezTo>
                    <a:pt x="4858" y="7442"/>
                    <a:pt x="4942" y="7371"/>
                    <a:pt x="4942" y="7276"/>
                  </a:cubicBezTo>
                  <a:lnTo>
                    <a:pt x="4942" y="6383"/>
                  </a:lnTo>
                  <a:cubicBezTo>
                    <a:pt x="4965" y="6121"/>
                    <a:pt x="4799" y="5871"/>
                    <a:pt x="4549" y="5752"/>
                  </a:cubicBezTo>
                  <a:lnTo>
                    <a:pt x="3477" y="5275"/>
                  </a:lnTo>
                  <a:cubicBezTo>
                    <a:pt x="3406" y="5240"/>
                    <a:pt x="3358" y="5168"/>
                    <a:pt x="3358" y="5097"/>
                  </a:cubicBezTo>
                  <a:lnTo>
                    <a:pt x="3358" y="4692"/>
                  </a:lnTo>
                  <a:cubicBezTo>
                    <a:pt x="3644" y="4501"/>
                    <a:pt x="3870" y="4216"/>
                    <a:pt x="3989" y="3882"/>
                  </a:cubicBezTo>
                  <a:cubicBezTo>
                    <a:pt x="4263" y="3549"/>
                    <a:pt x="4430" y="3096"/>
                    <a:pt x="4430" y="2656"/>
                  </a:cubicBezTo>
                  <a:cubicBezTo>
                    <a:pt x="4430" y="1965"/>
                    <a:pt x="4072" y="1358"/>
                    <a:pt x="3525" y="1013"/>
                  </a:cubicBezTo>
                  <a:cubicBezTo>
                    <a:pt x="3537" y="965"/>
                    <a:pt x="3537" y="930"/>
                    <a:pt x="3537" y="882"/>
                  </a:cubicBezTo>
                  <a:cubicBezTo>
                    <a:pt x="3537" y="394"/>
                    <a:pt x="306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837;p57">
              <a:extLst>
                <a:ext uri="{FF2B5EF4-FFF2-40B4-BE49-F238E27FC236}">
                  <a16:creationId xmlns:a16="http://schemas.microsoft.com/office/drawing/2014/main" id="{ADE88641-9F84-4E4B-BC38-EAC75BA5E2A8}"/>
                </a:ext>
              </a:extLst>
            </p:cNvPr>
            <p:cNvSpPr/>
            <p:nvPr/>
          </p:nvSpPr>
          <p:spPr>
            <a:xfrm>
              <a:off x="7684411" y="4478004"/>
              <a:ext cx="10248" cy="38702"/>
            </a:xfrm>
            <a:custGeom>
              <a:avLst/>
              <a:gdLst/>
              <a:ahLst/>
              <a:cxnLst/>
              <a:rect l="l" t="t" r="r" b="b"/>
              <a:pathLst>
                <a:path w="322" h="121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2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838;p57">
              <a:extLst>
                <a:ext uri="{FF2B5EF4-FFF2-40B4-BE49-F238E27FC236}">
                  <a16:creationId xmlns:a16="http://schemas.microsoft.com/office/drawing/2014/main" id="{F071817F-9366-CC43-BBC1-283136B88BF4}"/>
                </a:ext>
              </a:extLst>
            </p:cNvPr>
            <p:cNvSpPr/>
            <p:nvPr/>
          </p:nvSpPr>
          <p:spPr>
            <a:xfrm>
              <a:off x="7638929" y="4489366"/>
              <a:ext cx="10248" cy="27340"/>
            </a:xfrm>
            <a:custGeom>
              <a:avLst/>
              <a:gdLst/>
              <a:ahLst/>
              <a:cxnLst/>
              <a:rect l="l" t="t" r="r" b="b"/>
              <a:pathLst>
                <a:path w="322" h="859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703"/>
                  </a:lnTo>
                  <a:cubicBezTo>
                    <a:pt x="0" y="787"/>
                    <a:pt x="72" y="858"/>
                    <a:pt x="167" y="858"/>
                  </a:cubicBezTo>
                  <a:cubicBezTo>
                    <a:pt x="250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839;p57">
              <a:extLst>
                <a:ext uri="{FF2B5EF4-FFF2-40B4-BE49-F238E27FC236}">
                  <a16:creationId xmlns:a16="http://schemas.microsoft.com/office/drawing/2014/main" id="{10E825C9-B5B0-234F-952C-590D27031B06}"/>
                </a:ext>
              </a:extLst>
            </p:cNvPr>
            <p:cNvSpPr/>
            <p:nvPr/>
          </p:nvSpPr>
          <p:spPr>
            <a:xfrm>
              <a:off x="7729479" y="4489366"/>
              <a:ext cx="10662" cy="27340"/>
            </a:xfrm>
            <a:custGeom>
              <a:avLst/>
              <a:gdLst/>
              <a:ahLst/>
              <a:cxnLst/>
              <a:rect l="l" t="t" r="r" b="b"/>
              <a:pathLst>
                <a:path w="335" h="859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703"/>
                  </a:lnTo>
                  <a:cubicBezTo>
                    <a:pt x="1" y="787"/>
                    <a:pt x="72" y="858"/>
                    <a:pt x="156" y="858"/>
                  </a:cubicBezTo>
                  <a:cubicBezTo>
                    <a:pt x="251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34" y="72"/>
                    <a:pt x="263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840;p57">
              <a:extLst>
                <a:ext uri="{FF2B5EF4-FFF2-40B4-BE49-F238E27FC236}">
                  <a16:creationId xmlns:a16="http://schemas.microsoft.com/office/drawing/2014/main" id="{7712039D-12DC-BC41-9922-9703A89D59DA}"/>
                </a:ext>
              </a:extLst>
            </p:cNvPr>
            <p:cNvSpPr/>
            <p:nvPr/>
          </p:nvSpPr>
          <p:spPr>
            <a:xfrm>
              <a:off x="767301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5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25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39"/>
                    <a:pt x="799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841;p57">
              <a:extLst>
                <a:ext uri="{FF2B5EF4-FFF2-40B4-BE49-F238E27FC236}">
                  <a16:creationId xmlns:a16="http://schemas.microsoft.com/office/drawing/2014/main" id="{B1E7C98A-1269-824A-9B30-CBB1FA970160}"/>
                </a:ext>
              </a:extLst>
            </p:cNvPr>
            <p:cNvSpPr/>
            <p:nvPr/>
          </p:nvSpPr>
          <p:spPr>
            <a:xfrm>
              <a:off x="7565408" y="460836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4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842;p57">
              <a:extLst>
                <a:ext uri="{FF2B5EF4-FFF2-40B4-BE49-F238E27FC236}">
                  <a16:creationId xmlns:a16="http://schemas.microsoft.com/office/drawing/2014/main" id="{2876027E-1728-DF46-AF64-7E8BD7D5700D}"/>
                </a:ext>
              </a:extLst>
            </p:cNvPr>
            <p:cNvSpPr/>
            <p:nvPr/>
          </p:nvSpPr>
          <p:spPr>
            <a:xfrm>
              <a:off x="778065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2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12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12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843;p57">
              <a:extLst>
                <a:ext uri="{FF2B5EF4-FFF2-40B4-BE49-F238E27FC236}">
                  <a16:creationId xmlns:a16="http://schemas.microsoft.com/office/drawing/2014/main" id="{0B3F6188-9127-F540-A8BD-77E9F8EC1F33}"/>
                </a:ext>
              </a:extLst>
            </p:cNvPr>
            <p:cNvSpPr/>
            <p:nvPr/>
          </p:nvSpPr>
          <p:spPr>
            <a:xfrm>
              <a:off x="7596090" y="4528801"/>
              <a:ext cx="186859" cy="73362"/>
            </a:xfrm>
            <a:custGeom>
              <a:avLst/>
              <a:gdLst/>
              <a:ahLst/>
              <a:cxnLst/>
              <a:rect l="l" t="t" r="r" b="b"/>
              <a:pathLst>
                <a:path w="5871" h="2305" extrusionOk="0">
                  <a:moveTo>
                    <a:pt x="2942" y="0"/>
                  </a:moveTo>
                  <a:cubicBezTo>
                    <a:pt x="2847" y="0"/>
                    <a:pt x="2775" y="72"/>
                    <a:pt x="2775" y="155"/>
                  </a:cubicBezTo>
                  <a:lnTo>
                    <a:pt x="2775" y="357"/>
                  </a:lnTo>
                  <a:lnTo>
                    <a:pt x="1608" y="357"/>
                  </a:lnTo>
                  <a:cubicBezTo>
                    <a:pt x="1394" y="357"/>
                    <a:pt x="1180" y="453"/>
                    <a:pt x="1049" y="655"/>
                  </a:cubicBezTo>
                  <a:lnTo>
                    <a:pt x="60" y="2036"/>
                  </a:lnTo>
                  <a:cubicBezTo>
                    <a:pt x="1" y="2108"/>
                    <a:pt x="37" y="2215"/>
                    <a:pt x="108" y="2274"/>
                  </a:cubicBezTo>
                  <a:cubicBezTo>
                    <a:pt x="133" y="2295"/>
                    <a:pt x="163" y="2304"/>
                    <a:pt x="193" y="2304"/>
                  </a:cubicBezTo>
                  <a:cubicBezTo>
                    <a:pt x="249" y="2304"/>
                    <a:pt x="308" y="2273"/>
                    <a:pt x="346" y="2227"/>
                  </a:cubicBezTo>
                  <a:lnTo>
                    <a:pt x="1334" y="846"/>
                  </a:lnTo>
                  <a:cubicBezTo>
                    <a:pt x="1406" y="750"/>
                    <a:pt x="1513" y="691"/>
                    <a:pt x="1632" y="691"/>
                  </a:cubicBezTo>
                  <a:lnTo>
                    <a:pt x="2787" y="691"/>
                  </a:lnTo>
                  <a:lnTo>
                    <a:pt x="2787" y="1941"/>
                  </a:lnTo>
                  <a:cubicBezTo>
                    <a:pt x="2787" y="2036"/>
                    <a:pt x="2858" y="2108"/>
                    <a:pt x="2954" y="2108"/>
                  </a:cubicBezTo>
                  <a:cubicBezTo>
                    <a:pt x="3037" y="2108"/>
                    <a:pt x="3120" y="2036"/>
                    <a:pt x="3120" y="1941"/>
                  </a:cubicBezTo>
                  <a:lnTo>
                    <a:pt x="3120" y="691"/>
                  </a:lnTo>
                  <a:lnTo>
                    <a:pt x="4275" y="691"/>
                  </a:lnTo>
                  <a:cubicBezTo>
                    <a:pt x="4394" y="691"/>
                    <a:pt x="4502" y="750"/>
                    <a:pt x="4573" y="846"/>
                  </a:cubicBezTo>
                  <a:lnTo>
                    <a:pt x="5561" y="2227"/>
                  </a:lnTo>
                  <a:cubicBezTo>
                    <a:pt x="5585" y="2274"/>
                    <a:pt x="5645" y="2298"/>
                    <a:pt x="5692" y="2298"/>
                  </a:cubicBezTo>
                  <a:cubicBezTo>
                    <a:pt x="5716" y="2298"/>
                    <a:pt x="5764" y="2286"/>
                    <a:pt x="5775" y="2274"/>
                  </a:cubicBezTo>
                  <a:cubicBezTo>
                    <a:pt x="5859" y="2215"/>
                    <a:pt x="5871" y="2108"/>
                    <a:pt x="5811" y="2036"/>
                  </a:cubicBezTo>
                  <a:lnTo>
                    <a:pt x="4823" y="655"/>
                  </a:lnTo>
                  <a:cubicBezTo>
                    <a:pt x="4692" y="476"/>
                    <a:pt x="4490" y="357"/>
                    <a:pt x="4263" y="357"/>
                  </a:cubicBezTo>
                  <a:lnTo>
                    <a:pt x="3097" y="357"/>
                  </a:lnTo>
                  <a:lnTo>
                    <a:pt x="3097" y="155"/>
                  </a:lnTo>
                  <a:cubicBezTo>
                    <a:pt x="3097" y="72"/>
                    <a:pt x="3025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844;p57">
            <a:extLst>
              <a:ext uri="{FF2B5EF4-FFF2-40B4-BE49-F238E27FC236}">
                <a16:creationId xmlns:a16="http://schemas.microsoft.com/office/drawing/2014/main" id="{3931E69D-6C24-0544-985B-0FC4BBAD182D}"/>
              </a:ext>
            </a:extLst>
          </p:cNvPr>
          <p:cNvGrpSpPr/>
          <p:nvPr/>
        </p:nvGrpSpPr>
        <p:grpSpPr>
          <a:xfrm>
            <a:off x="9511289" y="4761939"/>
            <a:ext cx="225498" cy="361560"/>
            <a:chOff x="6264109" y="4279432"/>
            <a:chExt cx="225498" cy="361560"/>
          </a:xfrm>
          <a:solidFill>
            <a:schemeClr val="accent1"/>
          </a:solidFill>
        </p:grpSpPr>
        <p:sp>
          <p:nvSpPr>
            <p:cNvPr id="846" name="Google Shape;8845;p57">
              <a:extLst>
                <a:ext uri="{FF2B5EF4-FFF2-40B4-BE49-F238E27FC236}">
                  <a16:creationId xmlns:a16="http://schemas.microsoft.com/office/drawing/2014/main" id="{96293C8B-9A1E-3946-BED1-E9B90641EE49}"/>
                </a:ext>
              </a:extLst>
            </p:cNvPr>
            <p:cNvSpPr/>
            <p:nvPr/>
          </p:nvSpPr>
          <p:spPr>
            <a:xfrm>
              <a:off x="6264109" y="4279432"/>
              <a:ext cx="225498" cy="361560"/>
            </a:xfrm>
            <a:custGeom>
              <a:avLst/>
              <a:gdLst/>
              <a:ahLst/>
              <a:cxnLst/>
              <a:rect l="l" t="t" r="r" b="b"/>
              <a:pathLst>
                <a:path w="7085" h="11360" extrusionOk="0">
                  <a:moveTo>
                    <a:pt x="6716" y="870"/>
                  </a:moveTo>
                  <a:cubicBezTo>
                    <a:pt x="6716" y="870"/>
                    <a:pt x="6728" y="870"/>
                    <a:pt x="6728" y="882"/>
                  </a:cubicBezTo>
                  <a:lnTo>
                    <a:pt x="6728" y="1239"/>
                  </a:lnTo>
                  <a:lnTo>
                    <a:pt x="6751" y="1239"/>
                  </a:lnTo>
                  <a:lnTo>
                    <a:pt x="6192" y="1251"/>
                  </a:lnTo>
                  <a:cubicBezTo>
                    <a:pt x="6108" y="1251"/>
                    <a:pt x="6037" y="1322"/>
                    <a:pt x="6037" y="1418"/>
                  </a:cubicBezTo>
                  <a:cubicBezTo>
                    <a:pt x="6037" y="1501"/>
                    <a:pt x="6108" y="1584"/>
                    <a:pt x="6192" y="1584"/>
                  </a:cubicBezTo>
                  <a:lnTo>
                    <a:pt x="6394" y="1584"/>
                  </a:lnTo>
                  <a:lnTo>
                    <a:pt x="6394" y="7454"/>
                  </a:lnTo>
                  <a:cubicBezTo>
                    <a:pt x="6394" y="7454"/>
                    <a:pt x="6394" y="7478"/>
                    <a:pt x="6370" y="7478"/>
                  </a:cubicBezTo>
                  <a:lnTo>
                    <a:pt x="679" y="7478"/>
                  </a:lnTo>
                  <a:cubicBezTo>
                    <a:pt x="679" y="7478"/>
                    <a:pt x="655" y="7478"/>
                    <a:pt x="655" y="7454"/>
                  </a:cubicBezTo>
                  <a:lnTo>
                    <a:pt x="655" y="1584"/>
                  </a:lnTo>
                  <a:lnTo>
                    <a:pt x="5477" y="1584"/>
                  </a:lnTo>
                  <a:cubicBezTo>
                    <a:pt x="5573" y="1584"/>
                    <a:pt x="5644" y="1501"/>
                    <a:pt x="5644" y="1418"/>
                  </a:cubicBezTo>
                  <a:cubicBezTo>
                    <a:pt x="5644" y="1322"/>
                    <a:pt x="5573" y="1251"/>
                    <a:pt x="5477" y="1251"/>
                  </a:cubicBezTo>
                  <a:lnTo>
                    <a:pt x="322" y="1251"/>
                  </a:lnTo>
                  <a:cubicBezTo>
                    <a:pt x="322" y="1251"/>
                    <a:pt x="298" y="1251"/>
                    <a:pt x="298" y="1239"/>
                  </a:cubicBezTo>
                  <a:lnTo>
                    <a:pt x="298" y="882"/>
                  </a:lnTo>
                  <a:cubicBezTo>
                    <a:pt x="298" y="882"/>
                    <a:pt x="298" y="870"/>
                    <a:pt x="322" y="870"/>
                  </a:cubicBezTo>
                  <a:close/>
                  <a:moveTo>
                    <a:pt x="5358" y="7811"/>
                  </a:moveTo>
                  <a:lnTo>
                    <a:pt x="5858" y="10335"/>
                  </a:lnTo>
                  <a:lnTo>
                    <a:pt x="3691" y="10335"/>
                  </a:lnTo>
                  <a:lnTo>
                    <a:pt x="3691" y="8371"/>
                  </a:lnTo>
                  <a:cubicBezTo>
                    <a:pt x="3691" y="8276"/>
                    <a:pt x="3620" y="8204"/>
                    <a:pt x="3537" y="8204"/>
                  </a:cubicBezTo>
                  <a:cubicBezTo>
                    <a:pt x="3441" y="8204"/>
                    <a:pt x="3370" y="8276"/>
                    <a:pt x="3370" y="8371"/>
                  </a:cubicBezTo>
                  <a:lnTo>
                    <a:pt x="3370" y="10335"/>
                  </a:lnTo>
                  <a:lnTo>
                    <a:pt x="1215" y="10335"/>
                  </a:lnTo>
                  <a:lnTo>
                    <a:pt x="1715" y="7811"/>
                  </a:lnTo>
                  <a:close/>
                  <a:moveTo>
                    <a:pt x="3549" y="1"/>
                  </a:moveTo>
                  <a:cubicBezTo>
                    <a:pt x="3453" y="1"/>
                    <a:pt x="3382" y="72"/>
                    <a:pt x="3382" y="168"/>
                  </a:cubicBezTo>
                  <a:lnTo>
                    <a:pt x="3382" y="537"/>
                  </a:lnTo>
                  <a:lnTo>
                    <a:pt x="346" y="537"/>
                  </a:lnTo>
                  <a:cubicBezTo>
                    <a:pt x="155" y="537"/>
                    <a:pt x="0" y="691"/>
                    <a:pt x="0" y="882"/>
                  </a:cubicBezTo>
                  <a:lnTo>
                    <a:pt x="0" y="1239"/>
                  </a:lnTo>
                  <a:cubicBezTo>
                    <a:pt x="0" y="1430"/>
                    <a:pt x="155" y="1584"/>
                    <a:pt x="346" y="1584"/>
                  </a:cubicBezTo>
                  <a:lnTo>
                    <a:pt x="358" y="1584"/>
                  </a:lnTo>
                  <a:lnTo>
                    <a:pt x="358" y="7454"/>
                  </a:lnTo>
                  <a:cubicBezTo>
                    <a:pt x="358" y="7645"/>
                    <a:pt x="512" y="7799"/>
                    <a:pt x="703" y="7799"/>
                  </a:cubicBezTo>
                  <a:lnTo>
                    <a:pt x="1382" y="7799"/>
                  </a:lnTo>
                  <a:lnTo>
                    <a:pt x="715" y="11157"/>
                  </a:lnTo>
                  <a:cubicBezTo>
                    <a:pt x="703" y="11252"/>
                    <a:pt x="762" y="11347"/>
                    <a:pt x="858" y="11359"/>
                  </a:cubicBezTo>
                  <a:lnTo>
                    <a:pt x="882" y="11359"/>
                  </a:lnTo>
                  <a:cubicBezTo>
                    <a:pt x="953" y="11359"/>
                    <a:pt x="1036" y="11300"/>
                    <a:pt x="1048" y="11217"/>
                  </a:cubicBezTo>
                  <a:lnTo>
                    <a:pt x="1167" y="10645"/>
                  </a:lnTo>
                  <a:lnTo>
                    <a:pt x="3382" y="10645"/>
                  </a:lnTo>
                  <a:lnTo>
                    <a:pt x="3382" y="11193"/>
                  </a:lnTo>
                  <a:cubicBezTo>
                    <a:pt x="3382" y="11288"/>
                    <a:pt x="3453" y="11359"/>
                    <a:pt x="3549" y="11359"/>
                  </a:cubicBezTo>
                  <a:cubicBezTo>
                    <a:pt x="3632" y="11359"/>
                    <a:pt x="3703" y="11288"/>
                    <a:pt x="3703" y="11193"/>
                  </a:cubicBezTo>
                  <a:lnTo>
                    <a:pt x="3703" y="10645"/>
                  </a:lnTo>
                  <a:lnTo>
                    <a:pt x="5930" y="10645"/>
                  </a:lnTo>
                  <a:lnTo>
                    <a:pt x="6049" y="11217"/>
                  </a:lnTo>
                  <a:cubicBezTo>
                    <a:pt x="6061" y="11300"/>
                    <a:pt x="6132" y="11359"/>
                    <a:pt x="6204" y="11359"/>
                  </a:cubicBezTo>
                  <a:lnTo>
                    <a:pt x="6239" y="11359"/>
                  </a:lnTo>
                  <a:cubicBezTo>
                    <a:pt x="6323" y="11336"/>
                    <a:pt x="6382" y="11252"/>
                    <a:pt x="6370" y="11157"/>
                  </a:cubicBezTo>
                  <a:lnTo>
                    <a:pt x="5704" y="7799"/>
                  </a:lnTo>
                  <a:lnTo>
                    <a:pt x="6382" y="7799"/>
                  </a:lnTo>
                  <a:cubicBezTo>
                    <a:pt x="6585" y="7799"/>
                    <a:pt x="6728" y="7645"/>
                    <a:pt x="6728" y="7454"/>
                  </a:cubicBezTo>
                  <a:lnTo>
                    <a:pt x="6728" y="1584"/>
                  </a:lnTo>
                  <a:lnTo>
                    <a:pt x="6739" y="1584"/>
                  </a:lnTo>
                  <a:cubicBezTo>
                    <a:pt x="6942" y="1584"/>
                    <a:pt x="7085" y="1430"/>
                    <a:pt x="7085" y="1239"/>
                  </a:cubicBezTo>
                  <a:lnTo>
                    <a:pt x="7085" y="882"/>
                  </a:lnTo>
                  <a:cubicBezTo>
                    <a:pt x="7085" y="691"/>
                    <a:pt x="6930" y="537"/>
                    <a:pt x="6751" y="537"/>
                  </a:cubicBezTo>
                  <a:lnTo>
                    <a:pt x="3715" y="537"/>
                  </a:lnTo>
                  <a:lnTo>
                    <a:pt x="3715" y="168"/>
                  </a:lnTo>
                  <a:cubicBezTo>
                    <a:pt x="3715" y="72"/>
                    <a:pt x="3632" y="1"/>
                    <a:pt x="3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846;p57">
              <a:extLst>
                <a:ext uri="{FF2B5EF4-FFF2-40B4-BE49-F238E27FC236}">
                  <a16:creationId xmlns:a16="http://schemas.microsoft.com/office/drawing/2014/main" id="{E1B62017-4DD7-334F-9BA9-86FDCE6E2451}"/>
                </a:ext>
              </a:extLst>
            </p:cNvPr>
            <p:cNvSpPr/>
            <p:nvPr/>
          </p:nvSpPr>
          <p:spPr>
            <a:xfrm>
              <a:off x="6303129" y="4370395"/>
              <a:ext cx="146693" cy="106495"/>
            </a:xfrm>
            <a:custGeom>
              <a:avLst/>
              <a:gdLst/>
              <a:ahLst/>
              <a:cxnLst/>
              <a:rect l="l" t="t" r="r" b="b"/>
              <a:pathLst>
                <a:path w="4609" h="3346" extrusionOk="0">
                  <a:moveTo>
                    <a:pt x="3561" y="0"/>
                  </a:moveTo>
                  <a:cubicBezTo>
                    <a:pt x="3466" y="0"/>
                    <a:pt x="3394" y="72"/>
                    <a:pt x="3394" y="167"/>
                  </a:cubicBezTo>
                  <a:cubicBezTo>
                    <a:pt x="3394" y="250"/>
                    <a:pt x="3466" y="334"/>
                    <a:pt x="3561" y="334"/>
                  </a:cubicBezTo>
                  <a:lnTo>
                    <a:pt x="4049" y="334"/>
                  </a:lnTo>
                  <a:lnTo>
                    <a:pt x="2406" y="1965"/>
                  </a:lnTo>
                  <a:lnTo>
                    <a:pt x="2394" y="1965"/>
                  </a:lnTo>
                  <a:lnTo>
                    <a:pt x="2025" y="1596"/>
                  </a:lnTo>
                  <a:cubicBezTo>
                    <a:pt x="1959" y="1530"/>
                    <a:pt x="1870" y="1498"/>
                    <a:pt x="1781" y="1498"/>
                  </a:cubicBezTo>
                  <a:cubicBezTo>
                    <a:pt x="1692" y="1498"/>
                    <a:pt x="1602" y="1530"/>
                    <a:pt x="1537" y="1596"/>
                  </a:cubicBezTo>
                  <a:lnTo>
                    <a:pt x="60" y="3072"/>
                  </a:lnTo>
                  <a:cubicBezTo>
                    <a:pt x="1" y="3132"/>
                    <a:pt x="1" y="3227"/>
                    <a:pt x="60" y="3310"/>
                  </a:cubicBezTo>
                  <a:cubicBezTo>
                    <a:pt x="84" y="3334"/>
                    <a:pt x="132" y="3346"/>
                    <a:pt x="179" y="3346"/>
                  </a:cubicBezTo>
                  <a:cubicBezTo>
                    <a:pt x="227" y="3346"/>
                    <a:pt x="263" y="3334"/>
                    <a:pt x="298" y="3310"/>
                  </a:cubicBezTo>
                  <a:lnTo>
                    <a:pt x="1775" y="1834"/>
                  </a:lnTo>
                  <a:lnTo>
                    <a:pt x="1787" y="1834"/>
                  </a:lnTo>
                  <a:lnTo>
                    <a:pt x="2156" y="2203"/>
                  </a:lnTo>
                  <a:cubicBezTo>
                    <a:pt x="2215" y="2263"/>
                    <a:pt x="2311" y="2310"/>
                    <a:pt x="2394" y="2310"/>
                  </a:cubicBezTo>
                  <a:cubicBezTo>
                    <a:pt x="2477" y="2310"/>
                    <a:pt x="2573" y="2274"/>
                    <a:pt x="2632" y="2203"/>
                  </a:cubicBezTo>
                  <a:lnTo>
                    <a:pt x="4263" y="572"/>
                  </a:lnTo>
                  <a:lnTo>
                    <a:pt x="4263" y="1060"/>
                  </a:lnTo>
                  <a:cubicBezTo>
                    <a:pt x="4263" y="1143"/>
                    <a:pt x="4347" y="1227"/>
                    <a:pt x="4430" y="1227"/>
                  </a:cubicBezTo>
                  <a:cubicBezTo>
                    <a:pt x="4525" y="1227"/>
                    <a:pt x="4597" y="1143"/>
                    <a:pt x="4597" y="1060"/>
                  </a:cubicBezTo>
                  <a:lnTo>
                    <a:pt x="4597" y="167"/>
                  </a:lnTo>
                  <a:cubicBezTo>
                    <a:pt x="4609" y="72"/>
                    <a:pt x="4537" y="0"/>
                    <a:pt x="4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" name="Google Shape;8847;p57">
            <a:extLst>
              <a:ext uri="{FF2B5EF4-FFF2-40B4-BE49-F238E27FC236}">
                <a16:creationId xmlns:a16="http://schemas.microsoft.com/office/drawing/2014/main" id="{AE0CDB50-79C4-EF43-86B0-EB3D68136130}"/>
              </a:ext>
            </a:extLst>
          </p:cNvPr>
          <p:cNvGrpSpPr/>
          <p:nvPr/>
        </p:nvGrpSpPr>
        <p:grpSpPr>
          <a:xfrm>
            <a:off x="11176758" y="4766872"/>
            <a:ext cx="395266" cy="351312"/>
            <a:chOff x="7929578" y="4284365"/>
            <a:chExt cx="395266" cy="351312"/>
          </a:xfrm>
          <a:solidFill>
            <a:schemeClr val="accent1"/>
          </a:solidFill>
        </p:grpSpPr>
        <p:sp>
          <p:nvSpPr>
            <p:cNvPr id="849" name="Google Shape;8848;p57">
              <a:extLst>
                <a:ext uri="{FF2B5EF4-FFF2-40B4-BE49-F238E27FC236}">
                  <a16:creationId xmlns:a16="http://schemas.microsoft.com/office/drawing/2014/main" id="{E366FFB5-8264-0E44-8573-0867E073B004}"/>
                </a:ext>
              </a:extLst>
            </p:cNvPr>
            <p:cNvSpPr/>
            <p:nvPr/>
          </p:nvSpPr>
          <p:spPr>
            <a:xfrm>
              <a:off x="7954213" y="4588668"/>
              <a:ext cx="11394" cy="47009"/>
            </a:xfrm>
            <a:custGeom>
              <a:avLst/>
              <a:gdLst/>
              <a:ahLst/>
              <a:cxnLst/>
              <a:rect l="l" t="t" r="r" b="b"/>
              <a:pathLst>
                <a:path w="358" h="1477" extrusionOk="0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lnTo>
                    <a:pt x="0" y="1298"/>
                  </a:lnTo>
                  <a:cubicBezTo>
                    <a:pt x="0" y="1405"/>
                    <a:pt x="84" y="1477"/>
                    <a:pt x="179" y="1477"/>
                  </a:cubicBezTo>
                  <a:cubicBezTo>
                    <a:pt x="286" y="1477"/>
                    <a:pt x="358" y="1405"/>
                    <a:pt x="358" y="1298"/>
                  </a:cubicBezTo>
                  <a:lnTo>
                    <a:pt x="358" y="179"/>
                  </a:lnTo>
                  <a:cubicBezTo>
                    <a:pt x="358" y="96"/>
                    <a:pt x="286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849;p57">
              <a:extLst>
                <a:ext uri="{FF2B5EF4-FFF2-40B4-BE49-F238E27FC236}">
                  <a16:creationId xmlns:a16="http://schemas.microsoft.com/office/drawing/2014/main" id="{E402C7EA-2ED6-CD40-844B-F3BF536B2FFA}"/>
                </a:ext>
              </a:extLst>
            </p:cNvPr>
            <p:cNvSpPr/>
            <p:nvPr/>
          </p:nvSpPr>
          <p:spPr>
            <a:xfrm>
              <a:off x="7929578" y="4432522"/>
              <a:ext cx="213372" cy="203155"/>
            </a:xfrm>
            <a:custGeom>
              <a:avLst/>
              <a:gdLst/>
              <a:ahLst/>
              <a:cxnLst/>
              <a:rect l="l" t="t" r="r" b="b"/>
              <a:pathLst>
                <a:path w="6704" h="6383" extrusionOk="0">
                  <a:moveTo>
                    <a:pt x="6192" y="1013"/>
                  </a:moveTo>
                  <a:lnTo>
                    <a:pt x="6275" y="1275"/>
                  </a:lnTo>
                  <a:cubicBezTo>
                    <a:pt x="6287" y="1358"/>
                    <a:pt x="6275" y="1430"/>
                    <a:pt x="6216" y="1489"/>
                  </a:cubicBezTo>
                  <a:lnTo>
                    <a:pt x="6108" y="1596"/>
                  </a:lnTo>
                  <a:lnTo>
                    <a:pt x="5858" y="1334"/>
                  </a:lnTo>
                  <a:lnTo>
                    <a:pt x="6192" y="1013"/>
                  </a:lnTo>
                  <a:close/>
                  <a:moveTo>
                    <a:pt x="1941" y="382"/>
                  </a:moveTo>
                  <a:cubicBezTo>
                    <a:pt x="2251" y="382"/>
                    <a:pt x="2536" y="501"/>
                    <a:pt x="2763" y="727"/>
                  </a:cubicBezTo>
                  <a:cubicBezTo>
                    <a:pt x="2965" y="953"/>
                    <a:pt x="3096" y="1251"/>
                    <a:pt x="3132" y="1573"/>
                  </a:cubicBezTo>
                  <a:cubicBezTo>
                    <a:pt x="3144" y="1692"/>
                    <a:pt x="3156" y="1846"/>
                    <a:pt x="3179" y="2001"/>
                  </a:cubicBezTo>
                  <a:cubicBezTo>
                    <a:pt x="2977" y="1680"/>
                    <a:pt x="2656" y="1430"/>
                    <a:pt x="2239" y="1287"/>
                  </a:cubicBezTo>
                  <a:cubicBezTo>
                    <a:pt x="1947" y="1199"/>
                    <a:pt x="1670" y="1191"/>
                    <a:pt x="1579" y="1191"/>
                  </a:cubicBezTo>
                  <a:cubicBezTo>
                    <a:pt x="1559" y="1191"/>
                    <a:pt x="1548" y="1192"/>
                    <a:pt x="1548" y="1192"/>
                  </a:cubicBezTo>
                  <a:cubicBezTo>
                    <a:pt x="1513" y="1192"/>
                    <a:pt x="1465" y="1204"/>
                    <a:pt x="1429" y="1251"/>
                  </a:cubicBezTo>
                  <a:lnTo>
                    <a:pt x="1108" y="1585"/>
                  </a:lnTo>
                  <a:cubicBezTo>
                    <a:pt x="1036" y="1668"/>
                    <a:pt x="1036" y="1787"/>
                    <a:pt x="1108" y="1846"/>
                  </a:cubicBezTo>
                  <a:cubicBezTo>
                    <a:pt x="1143" y="1882"/>
                    <a:pt x="1191" y="1900"/>
                    <a:pt x="1237" y="1900"/>
                  </a:cubicBezTo>
                  <a:cubicBezTo>
                    <a:pt x="1283" y="1900"/>
                    <a:pt x="1328" y="1882"/>
                    <a:pt x="1358" y="1846"/>
                  </a:cubicBezTo>
                  <a:lnTo>
                    <a:pt x="1632" y="1561"/>
                  </a:lnTo>
                  <a:cubicBezTo>
                    <a:pt x="1870" y="1573"/>
                    <a:pt x="2620" y="1668"/>
                    <a:pt x="2906" y="2299"/>
                  </a:cubicBezTo>
                  <a:cubicBezTo>
                    <a:pt x="2834" y="2763"/>
                    <a:pt x="2417" y="3120"/>
                    <a:pt x="1929" y="3120"/>
                  </a:cubicBezTo>
                  <a:cubicBezTo>
                    <a:pt x="1393" y="3120"/>
                    <a:pt x="941" y="2680"/>
                    <a:pt x="941" y="2144"/>
                  </a:cubicBezTo>
                  <a:cubicBezTo>
                    <a:pt x="941" y="2037"/>
                    <a:pt x="870" y="1966"/>
                    <a:pt x="762" y="1966"/>
                  </a:cubicBezTo>
                  <a:cubicBezTo>
                    <a:pt x="751" y="1966"/>
                    <a:pt x="715" y="1966"/>
                    <a:pt x="703" y="1977"/>
                  </a:cubicBezTo>
                  <a:cubicBezTo>
                    <a:pt x="715" y="1835"/>
                    <a:pt x="751" y="1680"/>
                    <a:pt x="751" y="1573"/>
                  </a:cubicBezTo>
                  <a:cubicBezTo>
                    <a:pt x="774" y="1251"/>
                    <a:pt x="893" y="953"/>
                    <a:pt x="1120" y="727"/>
                  </a:cubicBezTo>
                  <a:cubicBezTo>
                    <a:pt x="1334" y="501"/>
                    <a:pt x="1632" y="382"/>
                    <a:pt x="1941" y="382"/>
                  </a:cubicBezTo>
                  <a:close/>
                  <a:moveTo>
                    <a:pt x="631" y="2442"/>
                  </a:moveTo>
                  <a:cubicBezTo>
                    <a:pt x="703" y="2763"/>
                    <a:pt x="917" y="3049"/>
                    <a:pt x="1179" y="3228"/>
                  </a:cubicBezTo>
                  <a:lnTo>
                    <a:pt x="1179" y="3442"/>
                  </a:lnTo>
                  <a:lnTo>
                    <a:pt x="1167" y="3442"/>
                  </a:lnTo>
                  <a:cubicBezTo>
                    <a:pt x="822" y="3382"/>
                    <a:pt x="572" y="3287"/>
                    <a:pt x="417" y="3216"/>
                  </a:cubicBezTo>
                  <a:cubicBezTo>
                    <a:pt x="405" y="3216"/>
                    <a:pt x="417" y="3204"/>
                    <a:pt x="417" y="3204"/>
                  </a:cubicBezTo>
                  <a:cubicBezTo>
                    <a:pt x="501" y="2989"/>
                    <a:pt x="572" y="2728"/>
                    <a:pt x="631" y="2442"/>
                  </a:cubicBezTo>
                  <a:close/>
                  <a:moveTo>
                    <a:pt x="3239" y="2454"/>
                  </a:moveTo>
                  <a:cubicBezTo>
                    <a:pt x="3275" y="2692"/>
                    <a:pt x="3334" y="2942"/>
                    <a:pt x="3418" y="3144"/>
                  </a:cubicBezTo>
                  <a:lnTo>
                    <a:pt x="3084" y="3454"/>
                  </a:lnTo>
                  <a:cubicBezTo>
                    <a:pt x="3037" y="3478"/>
                    <a:pt x="3001" y="3513"/>
                    <a:pt x="2941" y="3513"/>
                  </a:cubicBezTo>
                  <a:lnTo>
                    <a:pt x="2894" y="3513"/>
                  </a:lnTo>
                  <a:cubicBezTo>
                    <a:pt x="2775" y="3513"/>
                    <a:pt x="2679" y="3418"/>
                    <a:pt x="2679" y="3299"/>
                  </a:cubicBezTo>
                  <a:lnTo>
                    <a:pt x="2679" y="3239"/>
                  </a:lnTo>
                  <a:cubicBezTo>
                    <a:pt x="2953" y="3061"/>
                    <a:pt x="3144" y="2787"/>
                    <a:pt x="3239" y="2454"/>
                  </a:cubicBezTo>
                  <a:close/>
                  <a:moveTo>
                    <a:pt x="2358" y="3418"/>
                  </a:moveTo>
                  <a:cubicBezTo>
                    <a:pt x="2370" y="3525"/>
                    <a:pt x="2429" y="3620"/>
                    <a:pt x="2489" y="3692"/>
                  </a:cubicBezTo>
                  <a:lnTo>
                    <a:pt x="2203" y="3954"/>
                  </a:lnTo>
                  <a:cubicBezTo>
                    <a:pt x="2132" y="4031"/>
                    <a:pt x="2033" y="4070"/>
                    <a:pt x="1934" y="4070"/>
                  </a:cubicBezTo>
                  <a:cubicBezTo>
                    <a:pt x="1834" y="4070"/>
                    <a:pt x="1733" y="4031"/>
                    <a:pt x="1655" y="3954"/>
                  </a:cubicBezTo>
                  <a:lnTo>
                    <a:pt x="1489" y="3799"/>
                  </a:lnTo>
                  <a:cubicBezTo>
                    <a:pt x="1524" y="3740"/>
                    <a:pt x="1536" y="3680"/>
                    <a:pt x="1536" y="3620"/>
                  </a:cubicBezTo>
                  <a:lnTo>
                    <a:pt x="1536" y="3418"/>
                  </a:lnTo>
                  <a:cubicBezTo>
                    <a:pt x="1667" y="3466"/>
                    <a:pt x="1810" y="3478"/>
                    <a:pt x="1941" y="3478"/>
                  </a:cubicBezTo>
                  <a:cubicBezTo>
                    <a:pt x="2084" y="3478"/>
                    <a:pt x="2227" y="3454"/>
                    <a:pt x="2358" y="3418"/>
                  </a:cubicBezTo>
                  <a:close/>
                  <a:moveTo>
                    <a:pt x="1941" y="1"/>
                  </a:moveTo>
                  <a:cubicBezTo>
                    <a:pt x="1120" y="1"/>
                    <a:pt x="465" y="656"/>
                    <a:pt x="393" y="1537"/>
                  </a:cubicBezTo>
                  <a:cubicBezTo>
                    <a:pt x="358" y="1882"/>
                    <a:pt x="239" y="2644"/>
                    <a:pt x="72" y="3061"/>
                  </a:cubicBezTo>
                  <a:cubicBezTo>
                    <a:pt x="0" y="3251"/>
                    <a:pt x="96" y="3454"/>
                    <a:pt x="274" y="3537"/>
                  </a:cubicBezTo>
                  <a:cubicBezTo>
                    <a:pt x="405" y="3597"/>
                    <a:pt x="608" y="3692"/>
                    <a:pt x="893" y="3751"/>
                  </a:cubicBezTo>
                  <a:lnTo>
                    <a:pt x="417" y="3990"/>
                  </a:lnTo>
                  <a:cubicBezTo>
                    <a:pt x="155" y="4121"/>
                    <a:pt x="0" y="4371"/>
                    <a:pt x="0" y="4668"/>
                  </a:cubicBezTo>
                  <a:lnTo>
                    <a:pt x="0" y="6204"/>
                  </a:lnTo>
                  <a:cubicBezTo>
                    <a:pt x="0" y="6311"/>
                    <a:pt x="72" y="6383"/>
                    <a:pt x="179" y="6383"/>
                  </a:cubicBezTo>
                  <a:cubicBezTo>
                    <a:pt x="286" y="6383"/>
                    <a:pt x="358" y="6311"/>
                    <a:pt x="358" y="6204"/>
                  </a:cubicBezTo>
                  <a:lnTo>
                    <a:pt x="358" y="4668"/>
                  </a:lnTo>
                  <a:cubicBezTo>
                    <a:pt x="358" y="4525"/>
                    <a:pt x="453" y="4371"/>
                    <a:pt x="584" y="4311"/>
                  </a:cubicBezTo>
                  <a:lnTo>
                    <a:pt x="1191" y="4013"/>
                  </a:lnTo>
                  <a:lnTo>
                    <a:pt x="1405" y="4216"/>
                  </a:lnTo>
                  <a:cubicBezTo>
                    <a:pt x="1548" y="4347"/>
                    <a:pt x="1739" y="4418"/>
                    <a:pt x="1929" y="4418"/>
                  </a:cubicBezTo>
                  <a:cubicBezTo>
                    <a:pt x="2120" y="4418"/>
                    <a:pt x="2310" y="4347"/>
                    <a:pt x="2453" y="4216"/>
                  </a:cubicBezTo>
                  <a:lnTo>
                    <a:pt x="2822" y="3859"/>
                  </a:lnTo>
                  <a:lnTo>
                    <a:pt x="2929" y="3859"/>
                  </a:lnTo>
                  <a:cubicBezTo>
                    <a:pt x="3084" y="3859"/>
                    <a:pt x="3215" y="3799"/>
                    <a:pt x="3322" y="3692"/>
                  </a:cubicBezTo>
                  <a:lnTo>
                    <a:pt x="5584" y="1561"/>
                  </a:lnTo>
                  <a:lnTo>
                    <a:pt x="5835" y="1811"/>
                  </a:lnTo>
                  <a:lnTo>
                    <a:pt x="3001" y="4656"/>
                  </a:lnTo>
                  <a:cubicBezTo>
                    <a:pt x="2822" y="4835"/>
                    <a:pt x="2715" y="5073"/>
                    <a:pt x="2715" y="5347"/>
                  </a:cubicBezTo>
                  <a:lnTo>
                    <a:pt x="2715" y="6192"/>
                  </a:lnTo>
                  <a:cubicBezTo>
                    <a:pt x="2715" y="6299"/>
                    <a:pt x="2787" y="6371"/>
                    <a:pt x="2894" y="6371"/>
                  </a:cubicBezTo>
                  <a:cubicBezTo>
                    <a:pt x="3001" y="6371"/>
                    <a:pt x="3072" y="6299"/>
                    <a:pt x="3072" y="6192"/>
                  </a:cubicBezTo>
                  <a:lnTo>
                    <a:pt x="3072" y="5371"/>
                  </a:lnTo>
                  <a:cubicBezTo>
                    <a:pt x="3072" y="5204"/>
                    <a:pt x="3132" y="5061"/>
                    <a:pt x="3251" y="4954"/>
                  </a:cubicBezTo>
                  <a:lnTo>
                    <a:pt x="6466" y="1739"/>
                  </a:lnTo>
                  <a:cubicBezTo>
                    <a:pt x="6597" y="1608"/>
                    <a:pt x="6656" y="1394"/>
                    <a:pt x="6608" y="1204"/>
                  </a:cubicBezTo>
                  <a:lnTo>
                    <a:pt x="6513" y="727"/>
                  </a:lnTo>
                  <a:lnTo>
                    <a:pt x="6632" y="608"/>
                  </a:lnTo>
                  <a:cubicBezTo>
                    <a:pt x="6704" y="537"/>
                    <a:pt x="6704" y="430"/>
                    <a:pt x="6644" y="358"/>
                  </a:cubicBezTo>
                  <a:cubicBezTo>
                    <a:pt x="6607" y="321"/>
                    <a:pt x="6560" y="303"/>
                    <a:pt x="6513" y="303"/>
                  </a:cubicBezTo>
                  <a:cubicBezTo>
                    <a:pt x="6470" y="303"/>
                    <a:pt x="6428" y="318"/>
                    <a:pt x="6394" y="346"/>
                  </a:cubicBezTo>
                  <a:lnTo>
                    <a:pt x="3727" y="2858"/>
                  </a:lnTo>
                  <a:cubicBezTo>
                    <a:pt x="3608" y="2430"/>
                    <a:pt x="3501" y="1846"/>
                    <a:pt x="3489" y="1537"/>
                  </a:cubicBezTo>
                  <a:cubicBezTo>
                    <a:pt x="3429" y="656"/>
                    <a:pt x="2751" y="1"/>
                    <a:pt x="1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850;p57">
              <a:extLst>
                <a:ext uri="{FF2B5EF4-FFF2-40B4-BE49-F238E27FC236}">
                  <a16:creationId xmlns:a16="http://schemas.microsoft.com/office/drawing/2014/main" id="{5DA93E52-4299-F243-B5A5-B157AFF44CC7}"/>
                </a:ext>
              </a:extLst>
            </p:cNvPr>
            <p:cNvSpPr/>
            <p:nvPr/>
          </p:nvSpPr>
          <p:spPr>
            <a:xfrm>
              <a:off x="8090243" y="4284365"/>
              <a:ext cx="234601" cy="196344"/>
            </a:xfrm>
            <a:custGeom>
              <a:avLst/>
              <a:gdLst/>
              <a:ahLst/>
              <a:cxnLst/>
              <a:rect l="l" t="t" r="r" b="b"/>
              <a:pathLst>
                <a:path w="7371" h="6169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5275"/>
                  </a:lnTo>
                  <a:cubicBezTo>
                    <a:pt x="1" y="5382"/>
                    <a:pt x="72" y="5454"/>
                    <a:pt x="179" y="5454"/>
                  </a:cubicBezTo>
                  <a:cubicBezTo>
                    <a:pt x="286" y="5454"/>
                    <a:pt x="358" y="5382"/>
                    <a:pt x="358" y="5275"/>
                  </a:cubicBezTo>
                  <a:lnTo>
                    <a:pt x="358" y="560"/>
                  </a:lnTo>
                  <a:cubicBezTo>
                    <a:pt x="358" y="441"/>
                    <a:pt x="453" y="358"/>
                    <a:pt x="572" y="358"/>
                  </a:cubicBezTo>
                  <a:lnTo>
                    <a:pt x="6787" y="358"/>
                  </a:lnTo>
                  <a:cubicBezTo>
                    <a:pt x="6906" y="358"/>
                    <a:pt x="7002" y="441"/>
                    <a:pt x="7002" y="560"/>
                  </a:cubicBezTo>
                  <a:lnTo>
                    <a:pt x="7002" y="5608"/>
                  </a:lnTo>
                  <a:cubicBezTo>
                    <a:pt x="7002" y="5728"/>
                    <a:pt x="6906" y="5811"/>
                    <a:pt x="6787" y="5811"/>
                  </a:cubicBezTo>
                  <a:lnTo>
                    <a:pt x="2191" y="5811"/>
                  </a:lnTo>
                  <a:cubicBezTo>
                    <a:pt x="2084" y="5811"/>
                    <a:pt x="2013" y="5894"/>
                    <a:pt x="2013" y="5989"/>
                  </a:cubicBezTo>
                  <a:cubicBezTo>
                    <a:pt x="2013" y="6097"/>
                    <a:pt x="2084" y="6168"/>
                    <a:pt x="2191" y="6168"/>
                  </a:cubicBezTo>
                  <a:lnTo>
                    <a:pt x="6787" y="6168"/>
                  </a:lnTo>
                  <a:cubicBezTo>
                    <a:pt x="7097" y="6168"/>
                    <a:pt x="7359" y="5918"/>
                    <a:pt x="7359" y="5608"/>
                  </a:cubicBezTo>
                  <a:lnTo>
                    <a:pt x="7359" y="560"/>
                  </a:lnTo>
                  <a:cubicBezTo>
                    <a:pt x="7371" y="251"/>
                    <a:pt x="7097" y="1"/>
                    <a:pt x="6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851;p57">
              <a:extLst>
                <a:ext uri="{FF2B5EF4-FFF2-40B4-BE49-F238E27FC236}">
                  <a16:creationId xmlns:a16="http://schemas.microsoft.com/office/drawing/2014/main" id="{DA42BCC2-95D9-464C-BEF5-ECFF6E28B716}"/>
                </a:ext>
              </a:extLst>
            </p:cNvPr>
            <p:cNvSpPr/>
            <p:nvPr/>
          </p:nvSpPr>
          <p:spPr>
            <a:xfrm>
              <a:off x="8145591" y="4309382"/>
              <a:ext cx="136063" cy="135299"/>
            </a:xfrm>
            <a:custGeom>
              <a:avLst/>
              <a:gdLst/>
              <a:ahLst/>
              <a:cxnLst/>
              <a:rect l="l" t="t" r="r" b="b"/>
              <a:pathLst>
                <a:path w="4275" h="4251" extrusionOk="0">
                  <a:moveTo>
                    <a:pt x="1953" y="739"/>
                  </a:moveTo>
                  <a:cubicBezTo>
                    <a:pt x="2322" y="739"/>
                    <a:pt x="2655" y="882"/>
                    <a:pt x="2917" y="1084"/>
                  </a:cubicBezTo>
                  <a:lnTo>
                    <a:pt x="1822" y="2179"/>
                  </a:lnTo>
                  <a:cubicBezTo>
                    <a:pt x="1750" y="2263"/>
                    <a:pt x="1750" y="2382"/>
                    <a:pt x="1822" y="2441"/>
                  </a:cubicBezTo>
                  <a:cubicBezTo>
                    <a:pt x="1845" y="2465"/>
                    <a:pt x="1905" y="2501"/>
                    <a:pt x="1953" y="2501"/>
                  </a:cubicBezTo>
                  <a:cubicBezTo>
                    <a:pt x="2000" y="2501"/>
                    <a:pt x="2048" y="2477"/>
                    <a:pt x="2084" y="2441"/>
                  </a:cubicBezTo>
                  <a:lnTo>
                    <a:pt x="2643" y="1882"/>
                  </a:lnTo>
                  <a:cubicBezTo>
                    <a:pt x="2715" y="2001"/>
                    <a:pt x="2762" y="2155"/>
                    <a:pt x="2762" y="2298"/>
                  </a:cubicBezTo>
                  <a:cubicBezTo>
                    <a:pt x="2762" y="2739"/>
                    <a:pt x="2405" y="3096"/>
                    <a:pt x="1965" y="3096"/>
                  </a:cubicBezTo>
                  <a:cubicBezTo>
                    <a:pt x="1536" y="3096"/>
                    <a:pt x="1179" y="2739"/>
                    <a:pt x="1179" y="2298"/>
                  </a:cubicBezTo>
                  <a:cubicBezTo>
                    <a:pt x="1179" y="1870"/>
                    <a:pt x="1536" y="1513"/>
                    <a:pt x="1965" y="1513"/>
                  </a:cubicBezTo>
                  <a:cubicBezTo>
                    <a:pt x="2072" y="1513"/>
                    <a:pt x="2143" y="1441"/>
                    <a:pt x="2143" y="1334"/>
                  </a:cubicBezTo>
                  <a:cubicBezTo>
                    <a:pt x="2143" y="1227"/>
                    <a:pt x="2072" y="1155"/>
                    <a:pt x="1965" y="1155"/>
                  </a:cubicBezTo>
                  <a:cubicBezTo>
                    <a:pt x="1334" y="1155"/>
                    <a:pt x="822" y="1679"/>
                    <a:pt x="822" y="2298"/>
                  </a:cubicBezTo>
                  <a:cubicBezTo>
                    <a:pt x="822" y="2941"/>
                    <a:pt x="1345" y="3453"/>
                    <a:pt x="1965" y="3453"/>
                  </a:cubicBezTo>
                  <a:cubicBezTo>
                    <a:pt x="2607" y="3453"/>
                    <a:pt x="3119" y="2929"/>
                    <a:pt x="3119" y="2298"/>
                  </a:cubicBezTo>
                  <a:cubicBezTo>
                    <a:pt x="3119" y="2060"/>
                    <a:pt x="3036" y="1822"/>
                    <a:pt x="2893" y="1632"/>
                  </a:cubicBezTo>
                  <a:lnTo>
                    <a:pt x="3191" y="1334"/>
                  </a:lnTo>
                  <a:cubicBezTo>
                    <a:pt x="3381" y="1608"/>
                    <a:pt x="3512" y="1953"/>
                    <a:pt x="3512" y="2310"/>
                  </a:cubicBezTo>
                  <a:cubicBezTo>
                    <a:pt x="3512" y="3168"/>
                    <a:pt x="2822" y="3870"/>
                    <a:pt x="1953" y="3870"/>
                  </a:cubicBezTo>
                  <a:cubicBezTo>
                    <a:pt x="1095" y="3870"/>
                    <a:pt x="393" y="3168"/>
                    <a:pt x="393" y="2310"/>
                  </a:cubicBezTo>
                  <a:cubicBezTo>
                    <a:pt x="393" y="1441"/>
                    <a:pt x="1095" y="739"/>
                    <a:pt x="1953" y="739"/>
                  </a:cubicBezTo>
                  <a:close/>
                  <a:moveTo>
                    <a:pt x="3500" y="0"/>
                  </a:moveTo>
                  <a:cubicBezTo>
                    <a:pt x="3393" y="0"/>
                    <a:pt x="3322" y="72"/>
                    <a:pt x="3322" y="179"/>
                  </a:cubicBezTo>
                  <a:lnTo>
                    <a:pt x="3322" y="679"/>
                  </a:lnTo>
                  <a:lnTo>
                    <a:pt x="3179" y="834"/>
                  </a:lnTo>
                  <a:cubicBezTo>
                    <a:pt x="2846" y="548"/>
                    <a:pt x="2417" y="381"/>
                    <a:pt x="1941" y="381"/>
                  </a:cubicBezTo>
                  <a:cubicBezTo>
                    <a:pt x="869" y="381"/>
                    <a:pt x="0" y="1251"/>
                    <a:pt x="0" y="2322"/>
                  </a:cubicBezTo>
                  <a:cubicBezTo>
                    <a:pt x="0" y="3394"/>
                    <a:pt x="869" y="4251"/>
                    <a:pt x="1941" y="4251"/>
                  </a:cubicBezTo>
                  <a:cubicBezTo>
                    <a:pt x="3012" y="4251"/>
                    <a:pt x="3870" y="3394"/>
                    <a:pt x="3870" y="2322"/>
                  </a:cubicBezTo>
                  <a:cubicBezTo>
                    <a:pt x="3870" y="1858"/>
                    <a:pt x="3715" y="1429"/>
                    <a:pt x="3429" y="1084"/>
                  </a:cubicBezTo>
                  <a:lnTo>
                    <a:pt x="3572" y="941"/>
                  </a:lnTo>
                  <a:lnTo>
                    <a:pt x="4084" y="941"/>
                  </a:lnTo>
                  <a:cubicBezTo>
                    <a:pt x="4191" y="941"/>
                    <a:pt x="4262" y="858"/>
                    <a:pt x="4262" y="751"/>
                  </a:cubicBezTo>
                  <a:cubicBezTo>
                    <a:pt x="4262" y="655"/>
                    <a:pt x="4191" y="584"/>
                    <a:pt x="4084" y="584"/>
                  </a:cubicBezTo>
                  <a:lnTo>
                    <a:pt x="3929" y="584"/>
                  </a:lnTo>
                  <a:lnTo>
                    <a:pt x="4203" y="310"/>
                  </a:lnTo>
                  <a:cubicBezTo>
                    <a:pt x="4274" y="239"/>
                    <a:pt x="4274" y="120"/>
                    <a:pt x="4203" y="60"/>
                  </a:cubicBezTo>
                  <a:cubicBezTo>
                    <a:pt x="4167" y="24"/>
                    <a:pt x="4120" y="6"/>
                    <a:pt x="4073" y="6"/>
                  </a:cubicBezTo>
                  <a:cubicBezTo>
                    <a:pt x="4027" y="6"/>
                    <a:pt x="3983" y="24"/>
                    <a:pt x="3953" y="60"/>
                  </a:cubicBezTo>
                  <a:lnTo>
                    <a:pt x="3679" y="322"/>
                  </a:lnTo>
                  <a:lnTo>
                    <a:pt x="3679" y="179"/>
                  </a:lnTo>
                  <a:cubicBezTo>
                    <a:pt x="3679" y="72"/>
                    <a:pt x="3608" y="0"/>
                    <a:pt x="3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852;p57">
            <a:extLst>
              <a:ext uri="{FF2B5EF4-FFF2-40B4-BE49-F238E27FC236}">
                <a16:creationId xmlns:a16="http://schemas.microsoft.com/office/drawing/2014/main" id="{938101E2-3CB6-E94D-B6E5-0B97BEE534B9}"/>
              </a:ext>
            </a:extLst>
          </p:cNvPr>
          <p:cNvGrpSpPr/>
          <p:nvPr/>
        </p:nvGrpSpPr>
        <p:grpSpPr>
          <a:xfrm>
            <a:off x="9842682" y="4806284"/>
            <a:ext cx="426315" cy="332826"/>
            <a:chOff x="6639652" y="4323777"/>
            <a:chExt cx="426315" cy="332826"/>
          </a:xfrm>
          <a:solidFill>
            <a:schemeClr val="accent1"/>
          </a:solidFill>
        </p:grpSpPr>
        <p:sp>
          <p:nvSpPr>
            <p:cNvPr id="854" name="Google Shape;8853;p57">
              <a:extLst>
                <a:ext uri="{FF2B5EF4-FFF2-40B4-BE49-F238E27FC236}">
                  <a16:creationId xmlns:a16="http://schemas.microsoft.com/office/drawing/2014/main" id="{84159A38-C5BE-CB45-B496-F1530EF3C947}"/>
                </a:ext>
              </a:extLst>
            </p:cNvPr>
            <p:cNvSpPr/>
            <p:nvPr/>
          </p:nvSpPr>
          <p:spPr>
            <a:xfrm>
              <a:off x="6639652" y="4323777"/>
              <a:ext cx="426315" cy="332826"/>
            </a:xfrm>
            <a:custGeom>
              <a:avLst/>
              <a:gdLst/>
              <a:ahLst/>
              <a:cxnLst/>
              <a:rect l="l" t="t" r="r" b="b"/>
              <a:pathLst>
                <a:path w="10967" h="8562" extrusionOk="0">
                  <a:moveTo>
                    <a:pt x="10585" y="382"/>
                  </a:moveTo>
                  <a:lnTo>
                    <a:pt x="10609" y="727"/>
                  </a:lnTo>
                  <a:lnTo>
                    <a:pt x="9335" y="727"/>
                  </a:lnTo>
                  <a:cubicBezTo>
                    <a:pt x="9252" y="727"/>
                    <a:pt x="9156" y="799"/>
                    <a:pt x="9156" y="906"/>
                  </a:cubicBezTo>
                  <a:cubicBezTo>
                    <a:pt x="9156" y="989"/>
                    <a:pt x="9240" y="1084"/>
                    <a:pt x="9335" y="1084"/>
                  </a:cubicBezTo>
                  <a:lnTo>
                    <a:pt x="10323" y="1084"/>
                  </a:lnTo>
                  <a:lnTo>
                    <a:pt x="10323" y="6168"/>
                  </a:lnTo>
                  <a:lnTo>
                    <a:pt x="4442" y="6168"/>
                  </a:lnTo>
                  <a:lnTo>
                    <a:pt x="4442" y="6002"/>
                  </a:lnTo>
                  <a:cubicBezTo>
                    <a:pt x="4442" y="5918"/>
                    <a:pt x="4370" y="5823"/>
                    <a:pt x="4263" y="5823"/>
                  </a:cubicBezTo>
                  <a:lnTo>
                    <a:pt x="3977" y="5823"/>
                  </a:lnTo>
                  <a:cubicBezTo>
                    <a:pt x="3953" y="5728"/>
                    <a:pt x="3906" y="5621"/>
                    <a:pt x="3846" y="5513"/>
                  </a:cubicBezTo>
                  <a:lnTo>
                    <a:pt x="4037" y="5323"/>
                  </a:lnTo>
                  <a:cubicBezTo>
                    <a:pt x="4108" y="5252"/>
                    <a:pt x="4108" y="5144"/>
                    <a:pt x="4037" y="5085"/>
                  </a:cubicBezTo>
                  <a:lnTo>
                    <a:pt x="3513" y="4561"/>
                  </a:lnTo>
                  <a:cubicBezTo>
                    <a:pt x="3489" y="4537"/>
                    <a:pt x="3441" y="4513"/>
                    <a:pt x="3394" y="4513"/>
                  </a:cubicBezTo>
                  <a:cubicBezTo>
                    <a:pt x="3358" y="4513"/>
                    <a:pt x="3311" y="4537"/>
                    <a:pt x="3275" y="4561"/>
                  </a:cubicBezTo>
                  <a:lnTo>
                    <a:pt x="3084" y="4751"/>
                  </a:lnTo>
                  <a:cubicBezTo>
                    <a:pt x="2977" y="4692"/>
                    <a:pt x="2882" y="4668"/>
                    <a:pt x="2775" y="4621"/>
                  </a:cubicBezTo>
                  <a:lnTo>
                    <a:pt x="2775" y="4335"/>
                  </a:lnTo>
                  <a:cubicBezTo>
                    <a:pt x="2775" y="4251"/>
                    <a:pt x="2703" y="4156"/>
                    <a:pt x="2596" y="4156"/>
                  </a:cubicBezTo>
                  <a:lnTo>
                    <a:pt x="2168" y="4156"/>
                  </a:lnTo>
                  <a:lnTo>
                    <a:pt x="2168" y="1084"/>
                  </a:lnTo>
                  <a:lnTo>
                    <a:pt x="8728" y="1084"/>
                  </a:lnTo>
                  <a:cubicBezTo>
                    <a:pt x="8811" y="1084"/>
                    <a:pt x="8906" y="1001"/>
                    <a:pt x="8906" y="894"/>
                  </a:cubicBezTo>
                  <a:cubicBezTo>
                    <a:pt x="8906" y="799"/>
                    <a:pt x="8835" y="715"/>
                    <a:pt x="8728" y="715"/>
                  </a:cubicBezTo>
                  <a:lnTo>
                    <a:pt x="1882" y="715"/>
                  </a:lnTo>
                  <a:lnTo>
                    <a:pt x="1882" y="382"/>
                  </a:lnTo>
                  <a:close/>
                  <a:moveTo>
                    <a:pt x="10609" y="6502"/>
                  </a:moveTo>
                  <a:lnTo>
                    <a:pt x="10609" y="6835"/>
                  </a:lnTo>
                  <a:lnTo>
                    <a:pt x="4394" y="6835"/>
                  </a:lnTo>
                  <a:cubicBezTo>
                    <a:pt x="4430" y="6811"/>
                    <a:pt x="4442" y="6764"/>
                    <a:pt x="4442" y="6716"/>
                  </a:cubicBezTo>
                  <a:lnTo>
                    <a:pt x="4442" y="6526"/>
                  </a:lnTo>
                  <a:lnTo>
                    <a:pt x="10490" y="6526"/>
                  </a:lnTo>
                  <a:cubicBezTo>
                    <a:pt x="10526" y="6526"/>
                    <a:pt x="10561" y="6514"/>
                    <a:pt x="10585" y="6502"/>
                  </a:cubicBezTo>
                  <a:close/>
                  <a:moveTo>
                    <a:pt x="2453" y="4501"/>
                  </a:moveTo>
                  <a:lnTo>
                    <a:pt x="2453" y="4740"/>
                  </a:lnTo>
                  <a:cubicBezTo>
                    <a:pt x="2453" y="4811"/>
                    <a:pt x="2513" y="4894"/>
                    <a:pt x="2584" y="4906"/>
                  </a:cubicBezTo>
                  <a:cubicBezTo>
                    <a:pt x="2751" y="4930"/>
                    <a:pt x="2894" y="5013"/>
                    <a:pt x="3049" y="5097"/>
                  </a:cubicBezTo>
                  <a:cubicBezTo>
                    <a:pt x="3078" y="5117"/>
                    <a:pt x="3110" y="5126"/>
                    <a:pt x="3141" y="5126"/>
                  </a:cubicBezTo>
                  <a:cubicBezTo>
                    <a:pt x="3183" y="5126"/>
                    <a:pt x="3223" y="5108"/>
                    <a:pt x="3251" y="5073"/>
                  </a:cubicBezTo>
                  <a:lnTo>
                    <a:pt x="3430" y="4894"/>
                  </a:lnTo>
                  <a:lnTo>
                    <a:pt x="3715" y="5168"/>
                  </a:lnTo>
                  <a:lnTo>
                    <a:pt x="3537" y="5347"/>
                  </a:lnTo>
                  <a:cubicBezTo>
                    <a:pt x="3477" y="5406"/>
                    <a:pt x="3477" y="5502"/>
                    <a:pt x="3501" y="5561"/>
                  </a:cubicBezTo>
                  <a:cubicBezTo>
                    <a:pt x="3596" y="5704"/>
                    <a:pt x="3656" y="5859"/>
                    <a:pt x="3703" y="6025"/>
                  </a:cubicBezTo>
                  <a:cubicBezTo>
                    <a:pt x="3715" y="6097"/>
                    <a:pt x="3787" y="6156"/>
                    <a:pt x="3858" y="6156"/>
                  </a:cubicBezTo>
                  <a:lnTo>
                    <a:pt x="4096" y="6156"/>
                  </a:lnTo>
                  <a:lnTo>
                    <a:pt x="4096" y="6561"/>
                  </a:lnTo>
                  <a:lnTo>
                    <a:pt x="3858" y="6561"/>
                  </a:lnTo>
                  <a:cubicBezTo>
                    <a:pt x="3787" y="6561"/>
                    <a:pt x="3715" y="6621"/>
                    <a:pt x="3703" y="6692"/>
                  </a:cubicBezTo>
                  <a:cubicBezTo>
                    <a:pt x="3656" y="6859"/>
                    <a:pt x="3596" y="7002"/>
                    <a:pt x="3501" y="7157"/>
                  </a:cubicBezTo>
                  <a:cubicBezTo>
                    <a:pt x="3465" y="7228"/>
                    <a:pt x="3477" y="7311"/>
                    <a:pt x="3537" y="7359"/>
                  </a:cubicBezTo>
                  <a:lnTo>
                    <a:pt x="3715" y="7538"/>
                  </a:lnTo>
                  <a:lnTo>
                    <a:pt x="3430" y="7823"/>
                  </a:lnTo>
                  <a:lnTo>
                    <a:pt x="3251" y="7645"/>
                  </a:lnTo>
                  <a:cubicBezTo>
                    <a:pt x="3215" y="7608"/>
                    <a:pt x="3169" y="7594"/>
                    <a:pt x="3126" y="7594"/>
                  </a:cubicBezTo>
                  <a:cubicBezTo>
                    <a:pt x="3098" y="7594"/>
                    <a:pt x="3072" y="7600"/>
                    <a:pt x="3049" y="7609"/>
                  </a:cubicBezTo>
                  <a:cubicBezTo>
                    <a:pt x="2894" y="7704"/>
                    <a:pt x="2751" y="7764"/>
                    <a:pt x="2584" y="7799"/>
                  </a:cubicBezTo>
                  <a:cubicBezTo>
                    <a:pt x="2513" y="7823"/>
                    <a:pt x="2453" y="7895"/>
                    <a:pt x="2453" y="7966"/>
                  </a:cubicBezTo>
                  <a:lnTo>
                    <a:pt x="2453" y="8204"/>
                  </a:lnTo>
                  <a:lnTo>
                    <a:pt x="2048" y="8204"/>
                  </a:lnTo>
                  <a:lnTo>
                    <a:pt x="2048" y="7966"/>
                  </a:lnTo>
                  <a:cubicBezTo>
                    <a:pt x="2048" y="7895"/>
                    <a:pt x="1989" y="7823"/>
                    <a:pt x="1917" y="7799"/>
                  </a:cubicBezTo>
                  <a:cubicBezTo>
                    <a:pt x="1751" y="7764"/>
                    <a:pt x="1596" y="7704"/>
                    <a:pt x="1453" y="7609"/>
                  </a:cubicBezTo>
                  <a:cubicBezTo>
                    <a:pt x="1426" y="7596"/>
                    <a:pt x="1396" y="7589"/>
                    <a:pt x="1366" y="7589"/>
                  </a:cubicBezTo>
                  <a:cubicBezTo>
                    <a:pt x="1317" y="7589"/>
                    <a:pt x="1269" y="7607"/>
                    <a:pt x="1239" y="7645"/>
                  </a:cubicBezTo>
                  <a:lnTo>
                    <a:pt x="1060" y="7823"/>
                  </a:lnTo>
                  <a:lnTo>
                    <a:pt x="786" y="7538"/>
                  </a:lnTo>
                  <a:lnTo>
                    <a:pt x="965" y="7359"/>
                  </a:lnTo>
                  <a:cubicBezTo>
                    <a:pt x="1025" y="7299"/>
                    <a:pt x="1025" y="7216"/>
                    <a:pt x="989" y="7157"/>
                  </a:cubicBezTo>
                  <a:cubicBezTo>
                    <a:pt x="905" y="7002"/>
                    <a:pt x="846" y="6859"/>
                    <a:pt x="798" y="6692"/>
                  </a:cubicBezTo>
                  <a:cubicBezTo>
                    <a:pt x="786" y="6621"/>
                    <a:pt x="703" y="6561"/>
                    <a:pt x="632" y="6561"/>
                  </a:cubicBezTo>
                  <a:lnTo>
                    <a:pt x="393" y="6561"/>
                  </a:lnTo>
                  <a:lnTo>
                    <a:pt x="393" y="6156"/>
                  </a:lnTo>
                  <a:lnTo>
                    <a:pt x="632" y="6156"/>
                  </a:lnTo>
                  <a:cubicBezTo>
                    <a:pt x="703" y="6156"/>
                    <a:pt x="786" y="6097"/>
                    <a:pt x="798" y="6025"/>
                  </a:cubicBezTo>
                  <a:cubicBezTo>
                    <a:pt x="822" y="5859"/>
                    <a:pt x="905" y="5704"/>
                    <a:pt x="989" y="5561"/>
                  </a:cubicBezTo>
                  <a:cubicBezTo>
                    <a:pt x="1036" y="5490"/>
                    <a:pt x="1025" y="5394"/>
                    <a:pt x="965" y="5347"/>
                  </a:cubicBezTo>
                  <a:lnTo>
                    <a:pt x="786" y="5168"/>
                  </a:lnTo>
                  <a:lnTo>
                    <a:pt x="1060" y="4894"/>
                  </a:lnTo>
                  <a:lnTo>
                    <a:pt x="1239" y="5073"/>
                  </a:lnTo>
                  <a:cubicBezTo>
                    <a:pt x="1272" y="5106"/>
                    <a:pt x="1317" y="5121"/>
                    <a:pt x="1361" y="5121"/>
                  </a:cubicBezTo>
                  <a:cubicBezTo>
                    <a:pt x="1394" y="5121"/>
                    <a:pt x="1427" y="5112"/>
                    <a:pt x="1453" y="5097"/>
                  </a:cubicBezTo>
                  <a:cubicBezTo>
                    <a:pt x="1596" y="5013"/>
                    <a:pt x="1751" y="4954"/>
                    <a:pt x="1917" y="4906"/>
                  </a:cubicBezTo>
                  <a:cubicBezTo>
                    <a:pt x="1989" y="4894"/>
                    <a:pt x="2048" y="4811"/>
                    <a:pt x="2048" y="4740"/>
                  </a:cubicBezTo>
                  <a:lnTo>
                    <a:pt x="2048" y="4501"/>
                  </a:lnTo>
                  <a:close/>
                  <a:moveTo>
                    <a:pt x="1715" y="1"/>
                  </a:moveTo>
                  <a:cubicBezTo>
                    <a:pt x="1632" y="1"/>
                    <a:pt x="1536" y="84"/>
                    <a:pt x="1536" y="191"/>
                  </a:cubicBezTo>
                  <a:lnTo>
                    <a:pt x="1536" y="882"/>
                  </a:lnTo>
                  <a:cubicBezTo>
                    <a:pt x="1536" y="977"/>
                    <a:pt x="1608" y="1061"/>
                    <a:pt x="1715" y="1061"/>
                  </a:cubicBezTo>
                  <a:lnTo>
                    <a:pt x="1822" y="1061"/>
                  </a:lnTo>
                  <a:lnTo>
                    <a:pt x="1822" y="4144"/>
                  </a:lnTo>
                  <a:cubicBezTo>
                    <a:pt x="1751" y="4156"/>
                    <a:pt x="1679" y="4240"/>
                    <a:pt x="1679" y="4311"/>
                  </a:cubicBezTo>
                  <a:lnTo>
                    <a:pt x="1679" y="4597"/>
                  </a:lnTo>
                  <a:cubicBezTo>
                    <a:pt x="1572" y="4621"/>
                    <a:pt x="1465" y="4668"/>
                    <a:pt x="1358" y="4728"/>
                  </a:cubicBezTo>
                  <a:lnTo>
                    <a:pt x="1167" y="4537"/>
                  </a:lnTo>
                  <a:cubicBezTo>
                    <a:pt x="1144" y="4501"/>
                    <a:pt x="1096" y="4490"/>
                    <a:pt x="1048" y="4490"/>
                  </a:cubicBezTo>
                  <a:cubicBezTo>
                    <a:pt x="1001" y="4490"/>
                    <a:pt x="965" y="4501"/>
                    <a:pt x="929" y="4537"/>
                  </a:cubicBezTo>
                  <a:lnTo>
                    <a:pt x="405" y="5049"/>
                  </a:lnTo>
                  <a:cubicBezTo>
                    <a:pt x="334" y="5132"/>
                    <a:pt x="334" y="5228"/>
                    <a:pt x="405" y="5287"/>
                  </a:cubicBezTo>
                  <a:lnTo>
                    <a:pt x="608" y="5490"/>
                  </a:lnTo>
                  <a:cubicBezTo>
                    <a:pt x="548" y="5585"/>
                    <a:pt x="513" y="5692"/>
                    <a:pt x="465" y="5799"/>
                  </a:cubicBezTo>
                  <a:lnTo>
                    <a:pt x="191" y="5799"/>
                  </a:lnTo>
                  <a:cubicBezTo>
                    <a:pt x="96" y="5799"/>
                    <a:pt x="1" y="5871"/>
                    <a:pt x="1" y="5978"/>
                  </a:cubicBezTo>
                  <a:lnTo>
                    <a:pt x="1" y="6716"/>
                  </a:lnTo>
                  <a:cubicBezTo>
                    <a:pt x="1" y="6811"/>
                    <a:pt x="84" y="6895"/>
                    <a:pt x="191" y="6895"/>
                  </a:cubicBezTo>
                  <a:lnTo>
                    <a:pt x="465" y="6895"/>
                  </a:lnTo>
                  <a:cubicBezTo>
                    <a:pt x="501" y="7002"/>
                    <a:pt x="548" y="7109"/>
                    <a:pt x="608" y="7216"/>
                  </a:cubicBezTo>
                  <a:lnTo>
                    <a:pt x="405" y="7407"/>
                  </a:lnTo>
                  <a:cubicBezTo>
                    <a:pt x="334" y="7478"/>
                    <a:pt x="334" y="7585"/>
                    <a:pt x="405" y="7645"/>
                  </a:cubicBezTo>
                  <a:lnTo>
                    <a:pt x="929" y="8169"/>
                  </a:lnTo>
                  <a:cubicBezTo>
                    <a:pt x="965" y="8204"/>
                    <a:pt x="1010" y="8222"/>
                    <a:pt x="1053" y="8222"/>
                  </a:cubicBezTo>
                  <a:cubicBezTo>
                    <a:pt x="1096" y="8222"/>
                    <a:pt x="1138" y="8204"/>
                    <a:pt x="1167" y="8169"/>
                  </a:cubicBezTo>
                  <a:lnTo>
                    <a:pt x="1358" y="7966"/>
                  </a:lnTo>
                  <a:cubicBezTo>
                    <a:pt x="1465" y="8026"/>
                    <a:pt x="1572" y="8061"/>
                    <a:pt x="1679" y="8109"/>
                  </a:cubicBezTo>
                  <a:lnTo>
                    <a:pt x="1679" y="8383"/>
                  </a:lnTo>
                  <a:cubicBezTo>
                    <a:pt x="1679" y="8478"/>
                    <a:pt x="1751" y="8561"/>
                    <a:pt x="1858" y="8561"/>
                  </a:cubicBezTo>
                  <a:lnTo>
                    <a:pt x="2596" y="8561"/>
                  </a:lnTo>
                  <a:cubicBezTo>
                    <a:pt x="2679" y="8561"/>
                    <a:pt x="2775" y="8490"/>
                    <a:pt x="2775" y="8383"/>
                  </a:cubicBezTo>
                  <a:lnTo>
                    <a:pt x="2775" y="8109"/>
                  </a:lnTo>
                  <a:cubicBezTo>
                    <a:pt x="2882" y="8073"/>
                    <a:pt x="2989" y="8026"/>
                    <a:pt x="3084" y="7966"/>
                  </a:cubicBezTo>
                  <a:lnTo>
                    <a:pt x="3275" y="8169"/>
                  </a:lnTo>
                  <a:cubicBezTo>
                    <a:pt x="3316" y="8204"/>
                    <a:pt x="3364" y="8222"/>
                    <a:pt x="3407" y="8222"/>
                  </a:cubicBezTo>
                  <a:cubicBezTo>
                    <a:pt x="3450" y="8222"/>
                    <a:pt x="3489" y="8204"/>
                    <a:pt x="3513" y="8169"/>
                  </a:cubicBezTo>
                  <a:lnTo>
                    <a:pt x="4037" y="7645"/>
                  </a:lnTo>
                  <a:cubicBezTo>
                    <a:pt x="4108" y="7573"/>
                    <a:pt x="4108" y="7466"/>
                    <a:pt x="4037" y="7407"/>
                  </a:cubicBezTo>
                  <a:lnTo>
                    <a:pt x="3846" y="7216"/>
                  </a:lnTo>
                  <a:cubicBezTo>
                    <a:pt x="3846" y="7192"/>
                    <a:pt x="3858" y="7192"/>
                    <a:pt x="3858" y="7180"/>
                  </a:cubicBezTo>
                  <a:lnTo>
                    <a:pt x="10764" y="7180"/>
                  </a:lnTo>
                  <a:cubicBezTo>
                    <a:pt x="10859" y="7180"/>
                    <a:pt x="10942" y="7109"/>
                    <a:pt x="10942" y="7002"/>
                  </a:cubicBezTo>
                  <a:lnTo>
                    <a:pt x="10942" y="6299"/>
                  </a:lnTo>
                  <a:cubicBezTo>
                    <a:pt x="10942" y="6216"/>
                    <a:pt x="10871" y="6121"/>
                    <a:pt x="10764" y="6121"/>
                  </a:cubicBezTo>
                  <a:lnTo>
                    <a:pt x="10657" y="6121"/>
                  </a:lnTo>
                  <a:lnTo>
                    <a:pt x="10657" y="1037"/>
                  </a:lnTo>
                  <a:lnTo>
                    <a:pt x="10788" y="1037"/>
                  </a:lnTo>
                  <a:lnTo>
                    <a:pt x="10788" y="1061"/>
                  </a:lnTo>
                  <a:cubicBezTo>
                    <a:pt x="10871" y="1061"/>
                    <a:pt x="10966" y="989"/>
                    <a:pt x="10966" y="882"/>
                  </a:cubicBezTo>
                  <a:lnTo>
                    <a:pt x="10966" y="191"/>
                  </a:lnTo>
                  <a:cubicBezTo>
                    <a:pt x="10966" y="96"/>
                    <a:pt x="10883" y="1"/>
                    <a:pt x="10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854;p57">
              <a:extLst>
                <a:ext uri="{FF2B5EF4-FFF2-40B4-BE49-F238E27FC236}">
                  <a16:creationId xmlns:a16="http://schemas.microsoft.com/office/drawing/2014/main" id="{AEFD4634-6FE2-1049-83DD-59FD4BFB1B21}"/>
                </a:ext>
              </a:extLst>
            </p:cNvPr>
            <p:cNvSpPr/>
            <p:nvPr/>
          </p:nvSpPr>
          <p:spPr>
            <a:xfrm>
              <a:off x="6830793" y="4458937"/>
              <a:ext cx="41244" cy="85675"/>
            </a:xfrm>
            <a:custGeom>
              <a:avLst/>
              <a:gdLst/>
              <a:ahLst/>
              <a:cxnLst/>
              <a:rect l="l" t="t" r="r" b="b"/>
              <a:pathLst>
                <a:path w="1061" h="2204" extrusionOk="0">
                  <a:moveTo>
                    <a:pt x="715" y="358"/>
                  </a:moveTo>
                  <a:lnTo>
                    <a:pt x="715" y="1858"/>
                  </a:lnTo>
                  <a:lnTo>
                    <a:pt x="370" y="1858"/>
                  </a:lnTo>
                  <a:lnTo>
                    <a:pt x="370" y="358"/>
                  </a:lnTo>
                  <a:close/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2025"/>
                  </a:lnTo>
                  <a:cubicBezTo>
                    <a:pt x="1" y="2108"/>
                    <a:pt x="72" y="2203"/>
                    <a:pt x="179" y="2203"/>
                  </a:cubicBezTo>
                  <a:lnTo>
                    <a:pt x="882" y="2203"/>
                  </a:lnTo>
                  <a:cubicBezTo>
                    <a:pt x="965" y="2203"/>
                    <a:pt x="1061" y="2132"/>
                    <a:pt x="1061" y="2025"/>
                  </a:cubicBezTo>
                  <a:lnTo>
                    <a:pt x="1061" y="179"/>
                  </a:lnTo>
                  <a:cubicBezTo>
                    <a:pt x="1061" y="84"/>
                    <a:pt x="989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855;p57">
              <a:extLst>
                <a:ext uri="{FF2B5EF4-FFF2-40B4-BE49-F238E27FC236}">
                  <a16:creationId xmlns:a16="http://schemas.microsoft.com/office/drawing/2014/main" id="{43BF86AC-384A-B846-9A12-08E3AFD036FA}"/>
                </a:ext>
              </a:extLst>
            </p:cNvPr>
            <p:cNvSpPr/>
            <p:nvPr/>
          </p:nvSpPr>
          <p:spPr>
            <a:xfrm>
              <a:off x="6879423" y="4426556"/>
              <a:ext cx="41205" cy="118522"/>
            </a:xfrm>
            <a:custGeom>
              <a:avLst/>
              <a:gdLst/>
              <a:ahLst/>
              <a:cxnLst/>
              <a:rect l="l" t="t" r="r" b="b"/>
              <a:pathLst>
                <a:path w="1060" h="3049" extrusionOk="0">
                  <a:moveTo>
                    <a:pt x="702" y="345"/>
                  </a:moveTo>
                  <a:lnTo>
                    <a:pt x="702" y="2691"/>
                  </a:lnTo>
                  <a:lnTo>
                    <a:pt x="357" y="2691"/>
                  </a:lnTo>
                  <a:lnTo>
                    <a:pt x="357" y="345"/>
                  </a:lnTo>
                  <a:close/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lnTo>
                    <a:pt x="0" y="2869"/>
                  </a:lnTo>
                  <a:cubicBezTo>
                    <a:pt x="0" y="2965"/>
                    <a:pt x="71" y="3048"/>
                    <a:pt x="179" y="3048"/>
                  </a:cubicBezTo>
                  <a:lnTo>
                    <a:pt x="881" y="3048"/>
                  </a:lnTo>
                  <a:cubicBezTo>
                    <a:pt x="964" y="3048"/>
                    <a:pt x="1060" y="2977"/>
                    <a:pt x="1060" y="2869"/>
                  </a:cubicBezTo>
                  <a:lnTo>
                    <a:pt x="1060" y="179"/>
                  </a:lnTo>
                  <a:cubicBezTo>
                    <a:pt x="1048" y="72"/>
                    <a:pt x="964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856;p57">
              <a:extLst>
                <a:ext uri="{FF2B5EF4-FFF2-40B4-BE49-F238E27FC236}">
                  <a16:creationId xmlns:a16="http://schemas.microsoft.com/office/drawing/2014/main" id="{83CD04FF-F772-CA41-910A-D601923A8B50}"/>
                </a:ext>
              </a:extLst>
            </p:cNvPr>
            <p:cNvSpPr/>
            <p:nvPr/>
          </p:nvSpPr>
          <p:spPr>
            <a:xfrm>
              <a:off x="6927549" y="4443194"/>
              <a:ext cx="41205" cy="101418"/>
            </a:xfrm>
            <a:custGeom>
              <a:avLst/>
              <a:gdLst/>
              <a:ahLst/>
              <a:cxnLst/>
              <a:rect l="l" t="t" r="r" b="b"/>
              <a:pathLst>
                <a:path w="1060" h="2609" extrusionOk="0">
                  <a:moveTo>
                    <a:pt x="715" y="358"/>
                  </a:moveTo>
                  <a:lnTo>
                    <a:pt x="715" y="2263"/>
                  </a:lnTo>
                  <a:lnTo>
                    <a:pt x="369" y="2263"/>
                  </a:lnTo>
                  <a:lnTo>
                    <a:pt x="369" y="358"/>
                  </a:lnTo>
                  <a:close/>
                  <a:moveTo>
                    <a:pt x="179" y="1"/>
                  </a:moveTo>
                  <a:cubicBezTo>
                    <a:pt x="84" y="1"/>
                    <a:pt x="0" y="72"/>
                    <a:pt x="0" y="179"/>
                  </a:cubicBezTo>
                  <a:lnTo>
                    <a:pt x="0" y="2430"/>
                  </a:lnTo>
                  <a:cubicBezTo>
                    <a:pt x="0" y="2513"/>
                    <a:pt x="72" y="2608"/>
                    <a:pt x="179" y="2608"/>
                  </a:cubicBezTo>
                  <a:lnTo>
                    <a:pt x="881" y="2608"/>
                  </a:lnTo>
                  <a:cubicBezTo>
                    <a:pt x="965" y="2608"/>
                    <a:pt x="1060" y="2537"/>
                    <a:pt x="1060" y="2430"/>
                  </a:cubicBezTo>
                  <a:lnTo>
                    <a:pt x="1060" y="179"/>
                  </a:lnTo>
                  <a:cubicBezTo>
                    <a:pt x="1060" y="72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857;p57">
              <a:extLst>
                <a:ext uri="{FF2B5EF4-FFF2-40B4-BE49-F238E27FC236}">
                  <a16:creationId xmlns:a16="http://schemas.microsoft.com/office/drawing/2014/main" id="{1510E786-63C8-E84E-8859-F34704184FA0}"/>
                </a:ext>
              </a:extLst>
            </p:cNvPr>
            <p:cNvSpPr/>
            <p:nvPr/>
          </p:nvSpPr>
          <p:spPr>
            <a:xfrm>
              <a:off x="6976141" y="4387645"/>
              <a:ext cx="41244" cy="156967"/>
            </a:xfrm>
            <a:custGeom>
              <a:avLst/>
              <a:gdLst/>
              <a:ahLst/>
              <a:cxnLst/>
              <a:rect l="l" t="t" r="r" b="b"/>
              <a:pathLst>
                <a:path w="1061" h="4038" extrusionOk="0">
                  <a:moveTo>
                    <a:pt x="679" y="358"/>
                  </a:moveTo>
                  <a:lnTo>
                    <a:pt x="679" y="3692"/>
                  </a:lnTo>
                  <a:lnTo>
                    <a:pt x="346" y="3692"/>
                  </a:lnTo>
                  <a:lnTo>
                    <a:pt x="346" y="358"/>
                  </a:lnTo>
                  <a:close/>
                  <a:moveTo>
                    <a:pt x="179" y="1"/>
                  </a:moveTo>
                  <a:cubicBezTo>
                    <a:pt x="72" y="1"/>
                    <a:pt x="0" y="96"/>
                    <a:pt x="0" y="180"/>
                  </a:cubicBezTo>
                  <a:lnTo>
                    <a:pt x="0" y="3859"/>
                  </a:lnTo>
                  <a:cubicBezTo>
                    <a:pt x="0" y="3942"/>
                    <a:pt x="72" y="4037"/>
                    <a:pt x="179" y="4037"/>
                  </a:cubicBezTo>
                  <a:lnTo>
                    <a:pt x="881" y="4037"/>
                  </a:lnTo>
                  <a:cubicBezTo>
                    <a:pt x="965" y="4037"/>
                    <a:pt x="1060" y="3966"/>
                    <a:pt x="1060" y="3859"/>
                  </a:cubicBezTo>
                  <a:lnTo>
                    <a:pt x="1060" y="180"/>
                  </a:lnTo>
                  <a:cubicBezTo>
                    <a:pt x="1060" y="96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858;p57">
              <a:extLst>
                <a:ext uri="{FF2B5EF4-FFF2-40B4-BE49-F238E27FC236}">
                  <a16:creationId xmlns:a16="http://schemas.microsoft.com/office/drawing/2014/main" id="{6C94E667-8FCD-2E4F-A2C6-82538318F33D}"/>
                </a:ext>
              </a:extLst>
            </p:cNvPr>
            <p:cNvSpPr/>
            <p:nvPr/>
          </p:nvSpPr>
          <p:spPr>
            <a:xfrm>
              <a:off x="6745193" y="4404321"/>
              <a:ext cx="50029" cy="13916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12" y="274"/>
                    <a:pt x="95" y="358"/>
                    <a:pt x="179" y="358"/>
                  </a:cubicBezTo>
                  <a:lnTo>
                    <a:pt x="1107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96"/>
                    <a:pt x="1203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859;p57">
              <a:extLst>
                <a:ext uri="{FF2B5EF4-FFF2-40B4-BE49-F238E27FC236}">
                  <a16:creationId xmlns:a16="http://schemas.microsoft.com/office/drawing/2014/main" id="{F1149B30-8373-9343-B09A-3BE992E47D4E}"/>
                </a:ext>
              </a:extLst>
            </p:cNvPr>
            <p:cNvSpPr/>
            <p:nvPr/>
          </p:nvSpPr>
          <p:spPr>
            <a:xfrm>
              <a:off x="6745193" y="4426090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72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74"/>
                    <a:pt x="1786" y="179"/>
                  </a:cubicBezTo>
                  <a:cubicBezTo>
                    <a:pt x="1786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860;p57">
              <a:extLst>
                <a:ext uri="{FF2B5EF4-FFF2-40B4-BE49-F238E27FC236}">
                  <a16:creationId xmlns:a16="http://schemas.microsoft.com/office/drawing/2014/main" id="{CA260D92-5D12-024B-BCDE-327F9BC6153F}"/>
                </a:ext>
              </a:extLst>
            </p:cNvPr>
            <p:cNvSpPr/>
            <p:nvPr/>
          </p:nvSpPr>
          <p:spPr>
            <a:xfrm>
              <a:off x="6745193" y="4447353"/>
              <a:ext cx="69465" cy="13955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861;p57">
              <a:extLst>
                <a:ext uri="{FF2B5EF4-FFF2-40B4-BE49-F238E27FC236}">
                  <a16:creationId xmlns:a16="http://schemas.microsoft.com/office/drawing/2014/main" id="{AD6D59A4-2EA0-794E-96BB-79530814D5AB}"/>
                </a:ext>
              </a:extLst>
            </p:cNvPr>
            <p:cNvSpPr/>
            <p:nvPr/>
          </p:nvSpPr>
          <p:spPr>
            <a:xfrm>
              <a:off x="6745193" y="4468189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6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862;p57">
              <a:extLst>
                <a:ext uri="{FF2B5EF4-FFF2-40B4-BE49-F238E27FC236}">
                  <a16:creationId xmlns:a16="http://schemas.microsoft.com/office/drawing/2014/main" id="{FC69F37C-DFE7-684C-B8C3-66BF197B604B}"/>
                </a:ext>
              </a:extLst>
            </p:cNvPr>
            <p:cNvSpPr/>
            <p:nvPr/>
          </p:nvSpPr>
          <p:spPr>
            <a:xfrm>
              <a:off x="6684551" y="4528830"/>
              <a:ext cx="83809" cy="83809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084" y="0"/>
                  </a:moveTo>
                  <a:cubicBezTo>
                    <a:pt x="489" y="0"/>
                    <a:pt x="0" y="489"/>
                    <a:pt x="0" y="1084"/>
                  </a:cubicBezTo>
                  <a:cubicBezTo>
                    <a:pt x="0" y="1322"/>
                    <a:pt x="72" y="1548"/>
                    <a:pt x="227" y="1739"/>
                  </a:cubicBezTo>
                  <a:cubicBezTo>
                    <a:pt x="263" y="1782"/>
                    <a:pt x="313" y="1808"/>
                    <a:pt x="365" y="1808"/>
                  </a:cubicBezTo>
                  <a:cubicBezTo>
                    <a:pt x="398" y="1808"/>
                    <a:pt x="432" y="1798"/>
                    <a:pt x="465" y="1774"/>
                  </a:cubicBezTo>
                  <a:cubicBezTo>
                    <a:pt x="536" y="1715"/>
                    <a:pt x="548" y="1608"/>
                    <a:pt x="489" y="1536"/>
                  </a:cubicBezTo>
                  <a:cubicBezTo>
                    <a:pt x="381" y="1405"/>
                    <a:pt x="346" y="1251"/>
                    <a:pt x="346" y="1084"/>
                  </a:cubicBezTo>
                  <a:cubicBezTo>
                    <a:pt x="346" y="679"/>
                    <a:pt x="667" y="358"/>
                    <a:pt x="1072" y="358"/>
                  </a:cubicBezTo>
                  <a:cubicBezTo>
                    <a:pt x="1477" y="358"/>
                    <a:pt x="1798" y="691"/>
                    <a:pt x="1798" y="1084"/>
                  </a:cubicBezTo>
                  <a:cubicBezTo>
                    <a:pt x="1798" y="1322"/>
                    <a:pt x="1679" y="1560"/>
                    <a:pt x="1477" y="1703"/>
                  </a:cubicBezTo>
                  <a:cubicBezTo>
                    <a:pt x="1453" y="1703"/>
                    <a:pt x="1453" y="1715"/>
                    <a:pt x="1441" y="1715"/>
                  </a:cubicBezTo>
                  <a:lnTo>
                    <a:pt x="1429" y="1715"/>
                  </a:lnTo>
                  <a:lnTo>
                    <a:pt x="1417" y="1727"/>
                  </a:lnTo>
                  <a:lnTo>
                    <a:pt x="1394" y="1727"/>
                  </a:lnTo>
                  <a:cubicBezTo>
                    <a:pt x="1382" y="1727"/>
                    <a:pt x="1382" y="1739"/>
                    <a:pt x="1370" y="1739"/>
                  </a:cubicBezTo>
                  <a:cubicBezTo>
                    <a:pt x="1358" y="1739"/>
                    <a:pt x="1358" y="1762"/>
                    <a:pt x="1334" y="1762"/>
                  </a:cubicBezTo>
                  <a:lnTo>
                    <a:pt x="1322" y="1762"/>
                  </a:lnTo>
                  <a:cubicBezTo>
                    <a:pt x="1322" y="1762"/>
                    <a:pt x="1310" y="1762"/>
                    <a:pt x="1310" y="1774"/>
                  </a:cubicBezTo>
                  <a:lnTo>
                    <a:pt x="1298" y="1774"/>
                  </a:lnTo>
                  <a:cubicBezTo>
                    <a:pt x="1274" y="1774"/>
                    <a:pt x="1274" y="1774"/>
                    <a:pt x="1263" y="1786"/>
                  </a:cubicBezTo>
                  <a:cubicBezTo>
                    <a:pt x="1251" y="1786"/>
                    <a:pt x="1251" y="1786"/>
                    <a:pt x="1239" y="1798"/>
                  </a:cubicBezTo>
                  <a:lnTo>
                    <a:pt x="798" y="1798"/>
                  </a:lnTo>
                  <a:cubicBezTo>
                    <a:pt x="786" y="1798"/>
                    <a:pt x="786" y="1798"/>
                    <a:pt x="774" y="1786"/>
                  </a:cubicBezTo>
                  <a:cubicBezTo>
                    <a:pt x="762" y="1786"/>
                    <a:pt x="762" y="1786"/>
                    <a:pt x="739" y="1774"/>
                  </a:cubicBezTo>
                  <a:lnTo>
                    <a:pt x="727" y="1774"/>
                  </a:lnTo>
                  <a:cubicBezTo>
                    <a:pt x="708" y="1766"/>
                    <a:pt x="688" y="1763"/>
                    <a:pt x="668" y="1763"/>
                  </a:cubicBezTo>
                  <a:cubicBezTo>
                    <a:pt x="599" y="1763"/>
                    <a:pt x="528" y="1808"/>
                    <a:pt x="501" y="1882"/>
                  </a:cubicBezTo>
                  <a:cubicBezTo>
                    <a:pt x="477" y="1965"/>
                    <a:pt x="524" y="2072"/>
                    <a:pt x="608" y="2096"/>
                  </a:cubicBezTo>
                  <a:lnTo>
                    <a:pt x="620" y="2096"/>
                  </a:lnTo>
                  <a:cubicBezTo>
                    <a:pt x="643" y="2096"/>
                    <a:pt x="655" y="2120"/>
                    <a:pt x="667" y="2120"/>
                  </a:cubicBezTo>
                  <a:cubicBezTo>
                    <a:pt x="679" y="2120"/>
                    <a:pt x="703" y="2132"/>
                    <a:pt x="715" y="2132"/>
                  </a:cubicBezTo>
                  <a:lnTo>
                    <a:pt x="727" y="2132"/>
                  </a:lnTo>
                  <a:cubicBezTo>
                    <a:pt x="739" y="2132"/>
                    <a:pt x="762" y="2132"/>
                    <a:pt x="762" y="2143"/>
                  </a:cubicBezTo>
                  <a:lnTo>
                    <a:pt x="774" y="2143"/>
                  </a:lnTo>
                  <a:cubicBezTo>
                    <a:pt x="786" y="2143"/>
                    <a:pt x="798" y="2143"/>
                    <a:pt x="822" y="2155"/>
                  </a:cubicBezTo>
                  <a:lnTo>
                    <a:pt x="1132" y="2155"/>
                  </a:lnTo>
                  <a:cubicBezTo>
                    <a:pt x="1143" y="2155"/>
                    <a:pt x="1155" y="2155"/>
                    <a:pt x="1179" y="2143"/>
                  </a:cubicBezTo>
                  <a:lnTo>
                    <a:pt x="1191" y="2143"/>
                  </a:lnTo>
                  <a:cubicBezTo>
                    <a:pt x="1203" y="2143"/>
                    <a:pt x="1215" y="2143"/>
                    <a:pt x="1215" y="2132"/>
                  </a:cubicBezTo>
                  <a:lnTo>
                    <a:pt x="1227" y="2132"/>
                  </a:lnTo>
                  <a:cubicBezTo>
                    <a:pt x="1251" y="2132"/>
                    <a:pt x="1263" y="2120"/>
                    <a:pt x="1274" y="2120"/>
                  </a:cubicBezTo>
                  <a:cubicBezTo>
                    <a:pt x="1286" y="2120"/>
                    <a:pt x="1310" y="2096"/>
                    <a:pt x="1322" y="2096"/>
                  </a:cubicBezTo>
                  <a:lnTo>
                    <a:pt x="1334" y="2096"/>
                  </a:lnTo>
                  <a:cubicBezTo>
                    <a:pt x="1346" y="2096"/>
                    <a:pt x="1346" y="2084"/>
                    <a:pt x="1370" y="2084"/>
                  </a:cubicBezTo>
                  <a:lnTo>
                    <a:pt x="1382" y="2084"/>
                  </a:lnTo>
                  <a:cubicBezTo>
                    <a:pt x="1394" y="2084"/>
                    <a:pt x="1405" y="2072"/>
                    <a:pt x="1429" y="2072"/>
                  </a:cubicBezTo>
                  <a:cubicBezTo>
                    <a:pt x="1441" y="2072"/>
                    <a:pt x="1453" y="2060"/>
                    <a:pt x="1465" y="2060"/>
                  </a:cubicBezTo>
                  <a:lnTo>
                    <a:pt x="1489" y="2060"/>
                  </a:lnTo>
                  <a:cubicBezTo>
                    <a:pt x="1501" y="2060"/>
                    <a:pt x="1501" y="2036"/>
                    <a:pt x="1513" y="2036"/>
                  </a:cubicBezTo>
                  <a:lnTo>
                    <a:pt x="1524" y="2036"/>
                  </a:lnTo>
                  <a:cubicBezTo>
                    <a:pt x="1548" y="2024"/>
                    <a:pt x="1560" y="2024"/>
                    <a:pt x="1572" y="2013"/>
                  </a:cubicBezTo>
                  <a:cubicBezTo>
                    <a:pt x="1870" y="1798"/>
                    <a:pt x="2048" y="1477"/>
                    <a:pt x="2048" y="1120"/>
                  </a:cubicBezTo>
                  <a:cubicBezTo>
                    <a:pt x="2156" y="477"/>
                    <a:pt x="167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863;p57">
            <a:extLst>
              <a:ext uri="{FF2B5EF4-FFF2-40B4-BE49-F238E27FC236}">
                <a16:creationId xmlns:a16="http://schemas.microsoft.com/office/drawing/2014/main" id="{2979AFD6-8E08-DE42-816E-7DC47E627DB3}"/>
              </a:ext>
            </a:extLst>
          </p:cNvPr>
          <p:cNvGrpSpPr/>
          <p:nvPr/>
        </p:nvGrpSpPr>
        <p:grpSpPr>
          <a:xfrm>
            <a:off x="8604842" y="4780144"/>
            <a:ext cx="287275" cy="326296"/>
            <a:chOff x="5357662" y="4297637"/>
            <a:chExt cx="287275" cy="326296"/>
          </a:xfrm>
          <a:solidFill>
            <a:schemeClr val="accent1"/>
          </a:solidFill>
        </p:grpSpPr>
        <p:sp>
          <p:nvSpPr>
            <p:cNvPr id="865" name="Google Shape;8864;p57">
              <a:extLst>
                <a:ext uri="{FF2B5EF4-FFF2-40B4-BE49-F238E27FC236}">
                  <a16:creationId xmlns:a16="http://schemas.microsoft.com/office/drawing/2014/main" id="{F98C8E2B-D3F5-8E4D-A55B-DBDEC2F0EC7D}"/>
                </a:ext>
              </a:extLst>
            </p:cNvPr>
            <p:cNvSpPr/>
            <p:nvPr/>
          </p:nvSpPr>
          <p:spPr>
            <a:xfrm>
              <a:off x="5357662" y="4385545"/>
              <a:ext cx="287275" cy="238388"/>
            </a:xfrm>
            <a:custGeom>
              <a:avLst/>
              <a:gdLst/>
              <a:ahLst/>
              <a:cxnLst/>
              <a:rect l="l" t="t" r="r" b="b"/>
              <a:pathLst>
                <a:path w="9026" h="7490" extrusionOk="0">
                  <a:moveTo>
                    <a:pt x="2906" y="5573"/>
                  </a:moveTo>
                  <a:lnTo>
                    <a:pt x="2906" y="7144"/>
                  </a:lnTo>
                  <a:lnTo>
                    <a:pt x="322" y="7144"/>
                  </a:lnTo>
                  <a:lnTo>
                    <a:pt x="322" y="5573"/>
                  </a:lnTo>
                  <a:close/>
                  <a:moveTo>
                    <a:pt x="5799" y="3037"/>
                  </a:moveTo>
                  <a:lnTo>
                    <a:pt x="5799" y="7144"/>
                  </a:lnTo>
                  <a:lnTo>
                    <a:pt x="3227" y="7144"/>
                  </a:lnTo>
                  <a:lnTo>
                    <a:pt x="3227" y="5406"/>
                  </a:lnTo>
                  <a:lnTo>
                    <a:pt x="3227" y="3037"/>
                  </a:lnTo>
                  <a:close/>
                  <a:moveTo>
                    <a:pt x="5966" y="1"/>
                  </a:moveTo>
                  <a:cubicBezTo>
                    <a:pt x="5882" y="1"/>
                    <a:pt x="5799" y="72"/>
                    <a:pt x="5799" y="167"/>
                  </a:cubicBezTo>
                  <a:lnTo>
                    <a:pt x="5799" y="2727"/>
                  </a:lnTo>
                  <a:lnTo>
                    <a:pt x="3061" y="2727"/>
                  </a:lnTo>
                  <a:cubicBezTo>
                    <a:pt x="2977" y="2727"/>
                    <a:pt x="2906" y="2799"/>
                    <a:pt x="2906" y="2894"/>
                  </a:cubicBezTo>
                  <a:lnTo>
                    <a:pt x="2906" y="5251"/>
                  </a:lnTo>
                  <a:lnTo>
                    <a:pt x="156" y="5251"/>
                  </a:lnTo>
                  <a:cubicBezTo>
                    <a:pt x="72" y="5251"/>
                    <a:pt x="1" y="5335"/>
                    <a:pt x="1" y="5418"/>
                  </a:cubicBezTo>
                  <a:lnTo>
                    <a:pt x="1" y="7323"/>
                  </a:lnTo>
                  <a:cubicBezTo>
                    <a:pt x="1" y="7418"/>
                    <a:pt x="72" y="7490"/>
                    <a:pt x="156" y="7490"/>
                  </a:cubicBezTo>
                  <a:lnTo>
                    <a:pt x="8871" y="7490"/>
                  </a:lnTo>
                  <a:cubicBezTo>
                    <a:pt x="8954" y="7490"/>
                    <a:pt x="9026" y="7418"/>
                    <a:pt x="9026" y="7323"/>
                  </a:cubicBezTo>
                  <a:lnTo>
                    <a:pt x="9026" y="1417"/>
                  </a:lnTo>
                  <a:cubicBezTo>
                    <a:pt x="9026" y="1322"/>
                    <a:pt x="8954" y="1251"/>
                    <a:pt x="8871" y="1251"/>
                  </a:cubicBezTo>
                  <a:cubicBezTo>
                    <a:pt x="8776" y="1251"/>
                    <a:pt x="8704" y="1322"/>
                    <a:pt x="8704" y="1417"/>
                  </a:cubicBezTo>
                  <a:lnTo>
                    <a:pt x="8704" y="7144"/>
                  </a:lnTo>
                  <a:lnTo>
                    <a:pt x="6132" y="7144"/>
                  </a:lnTo>
                  <a:lnTo>
                    <a:pt x="6132" y="2870"/>
                  </a:lnTo>
                  <a:lnTo>
                    <a:pt x="6132" y="310"/>
                  </a:lnTo>
                  <a:lnTo>
                    <a:pt x="8704" y="310"/>
                  </a:lnTo>
                  <a:lnTo>
                    <a:pt x="8704" y="763"/>
                  </a:lnTo>
                  <a:cubicBezTo>
                    <a:pt x="8704" y="846"/>
                    <a:pt x="8776" y="929"/>
                    <a:pt x="8871" y="929"/>
                  </a:cubicBezTo>
                  <a:cubicBezTo>
                    <a:pt x="8954" y="929"/>
                    <a:pt x="9026" y="846"/>
                    <a:pt x="9026" y="763"/>
                  </a:cubicBezTo>
                  <a:lnTo>
                    <a:pt x="9026" y="167"/>
                  </a:lnTo>
                  <a:cubicBezTo>
                    <a:pt x="9026" y="72"/>
                    <a:pt x="8954" y="1"/>
                    <a:pt x="88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865;p57">
              <a:extLst>
                <a:ext uri="{FF2B5EF4-FFF2-40B4-BE49-F238E27FC236}">
                  <a16:creationId xmlns:a16="http://schemas.microsoft.com/office/drawing/2014/main" id="{6A86559D-EC64-CA42-952A-DE74D4631AEC}"/>
                </a:ext>
              </a:extLst>
            </p:cNvPr>
            <p:cNvSpPr/>
            <p:nvPr/>
          </p:nvSpPr>
          <p:spPr>
            <a:xfrm>
              <a:off x="5377363" y="4576542"/>
              <a:ext cx="62191" cy="10248"/>
            </a:xfrm>
            <a:custGeom>
              <a:avLst/>
              <a:gdLst/>
              <a:ahLst/>
              <a:cxnLst/>
              <a:rect l="l" t="t" r="r" b="b"/>
              <a:pathLst>
                <a:path w="19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1787" y="322"/>
                  </a:lnTo>
                  <a:cubicBezTo>
                    <a:pt x="1882" y="322"/>
                    <a:pt x="1953" y="250"/>
                    <a:pt x="1953" y="167"/>
                  </a:cubicBezTo>
                  <a:cubicBezTo>
                    <a:pt x="1953" y="72"/>
                    <a:pt x="1882" y="0"/>
                    <a:pt x="1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866;p57">
              <a:extLst>
                <a:ext uri="{FF2B5EF4-FFF2-40B4-BE49-F238E27FC236}">
                  <a16:creationId xmlns:a16="http://schemas.microsoft.com/office/drawing/2014/main" id="{BE0DA39B-BF98-9047-87FB-8163B88BD8DD}"/>
                </a:ext>
              </a:extLst>
            </p:cNvPr>
            <p:cNvSpPr/>
            <p:nvPr/>
          </p:nvSpPr>
          <p:spPr>
            <a:xfrm>
              <a:off x="5470204" y="4495827"/>
              <a:ext cx="62191" cy="10630"/>
            </a:xfrm>
            <a:custGeom>
              <a:avLst/>
              <a:gdLst/>
              <a:ahLst/>
              <a:cxnLst/>
              <a:rect l="l" t="t" r="r" b="b"/>
              <a:pathLst>
                <a:path w="1954" h="334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8" y="334"/>
                  </a:cubicBezTo>
                  <a:lnTo>
                    <a:pt x="1787" y="334"/>
                  </a:lnTo>
                  <a:cubicBezTo>
                    <a:pt x="1882" y="334"/>
                    <a:pt x="1954" y="262"/>
                    <a:pt x="1954" y="167"/>
                  </a:cubicBezTo>
                  <a:cubicBezTo>
                    <a:pt x="1954" y="84"/>
                    <a:pt x="1882" y="0"/>
                    <a:pt x="1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867;p57">
              <a:extLst>
                <a:ext uri="{FF2B5EF4-FFF2-40B4-BE49-F238E27FC236}">
                  <a16:creationId xmlns:a16="http://schemas.microsoft.com/office/drawing/2014/main" id="{A6187297-FACF-C84D-83CE-8E6039800C6A}"/>
                </a:ext>
              </a:extLst>
            </p:cNvPr>
            <p:cNvSpPr/>
            <p:nvPr/>
          </p:nvSpPr>
          <p:spPr>
            <a:xfrm>
              <a:off x="5562694" y="4409798"/>
              <a:ext cx="62159" cy="10280"/>
            </a:xfrm>
            <a:custGeom>
              <a:avLst/>
              <a:gdLst/>
              <a:ahLst/>
              <a:cxnLst/>
              <a:rect l="l" t="t" r="r" b="b"/>
              <a:pathLst>
                <a:path w="1953" h="323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786" y="322"/>
                  </a:lnTo>
                  <a:cubicBezTo>
                    <a:pt x="1881" y="322"/>
                    <a:pt x="1953" y="251"/>
                    <a:pt x="1953" y="167"/>
                  </a:cubicBezTo>
                  <a:cubicBezTo>
                    <a:pt x="1953" y="72"/>
                    <a:pt x="1881" y="1"/>
                    <a:pt x="1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868;p57">
              <a:extLst>
                <a:ext uri="{FF2B5EF4-FFF2-40B4-BE49-F238E27FC236}">
                  <a16:creationId xmlns:a16="http://schemas.microsoft.com/office/drawing/2014/main" id="{B841312F-D018-0441-BE4A-BFEA21216B36}"/>
                </a:ext>
              </a:extLst>
            </p:cNvPr>
            <p:cNvSpPr/>
            <p:nvPr/>
          </p:nvSpPr>
          <p:spPr>
            <a:xfrm>
              <a:off x="5358043" y="4297637"/>
              <a:ext cx="238388" cy="237624"/>
            </a:xfrm>
            <a:custGeom>
              <a:avLst/>
              <a:gdLst/>
              <a:ahLst/>
              <a:cxnLst/>
              <a:rect l="l" t="t" r="r" b="b"/>
              <a:pathLst>
                <a:path w="7490" h="7466" extrusionOk="0">
                  <a:moveTo>
                    <a:pt x="6061" y="0"/>
                  </a:moveTo>
                  <a:cubicBezTo>
                    <a:pt x="5966" y="0"/>
                    <a:pt x="5894" y="72"/>
                    <a:pt x="5894" y="155"/>
                  </a:cubicBezTo>
                  <a:cubicBezTo>
                    <a:pt x="5894" y="250"/>
                    <a:pt x="5966" y="322"/>
                    <a:pt x="6061" y="322"/>
                  </a:cubicBezTo>
                  <a:lnTo>
                    <a:pt x="6942" y="322"/>
                  </a:lnTo>
                  <a:lnTo>
                    <a:pt x="60" y="7204"/>
                  </a:lnTo>
                  <a:cubicBezTo>
                    <a:pt x="1" y="7263"/>
                    <a:pt x="1" y="7358"/>
                    <a:pt x="60" y="7418"/>
                  </a:cubicBezTo>
                  <a:cubicBezTo>
                    <a:pt x="72" y="7454"/>
                    <a:pt x="120" y="7466"/>
                    <a:pt x="167" y="7466"/>
                  </a:cubicBezTo>
                  <a:cubicBezTo>
                    <a:pt x="215" y="7466"/>
                    <a:pt x="251" y="7454"/>
                    <a:pt x="286" y="7418"/>
                  </a:cubicBezTo>
                  <a:lnTo>
                    <a:pt x="7156" y="548"/>
                  </a:lnTo>
                  <a:lnTo>
                    <a:pt x="7156" y="1429"/>
                  </a:lnTo>
                  <a:cubicBezTo>
                    <a:pt x="7156" y="1512"/>
                    <a:pt x="7240" y="1584"/>
                    <a:pt x="7323" y="1584"/>
                  </a:cubicBezTo>
                  <a:cubicBezTo>
                    <a:pt x="7406" y="1584"/>
                    <a:pt x="7490" y="1512"/>
                    <a:pt x="7490" y="1429"/>
                  </a:cubicBezTo>
                  <a:lnTo>
                    <a:pt x="7490" y="155"/>
                  </a:lnTo>
                  <a:cubicBezTo>
                    <a:pt x="7490" y="72"/>
                    <a:pt x="7406" y="0"/>
                    <a:pt x="7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869;p57">
            <a:extLst>
              <a:ext uri="{FF2B5EF4-FFF2-40B4-BE49-F238E27FC236}">
                <a16:creationId xmlns:a16="http://schemas.microsoft.com/office/drawing/2014/main" id="{A24A728C-0790-614E-9738-6F7367114F7B}"/>
              </a:ext>
            </a:extLst>
          </p:cNvPr>
          <p:cNvGrpSpPr/>
          <p:nvPr/>
        </p:nvGrpSpPr>
        <p:grpSpPr>
          <a:xfrm>
            <a:off x="9021304" y="4777057"/>
            <a:ext cx="331611" cy="331674"/>
            <a:chOff x="5774124" y="4294550"/>
            <a:chExt cx="331611" cy="331674"/>
          </a:xfrm>
          <a:solidFill>
            <a:schemeClr val="accent1"/>
          </a:solidFill>
        </p:grpSpPr>
        <p:sp>
          <p:nvSpPr>
            <p:cNvPr id="871" name="Google Shape;8870;p57">
              <a:extLst>
                <a:ext uri="{FF2B5EF4-FFF2-40B4-BE49-F238E27FC236}">
                  <a16:creationId xmlns:a16="http://schemas.microsoft.com/office/drawing/2014/main" id="{274DD46B-A979-9047-9937-4A4CB0BB922D}"/>
                </a:ext>
              </a:extLst>
            </p:cNvPr>
            <p:cNvSpPr/>
            <p:nvPr/>
          </p:nvSpPr>
          <p:spPr>
            <a:xfrm>
              <a:off x="5774124" y="4419664"/>
              <a:ext cx="331611" cy="206560"/>
            </a:xfrm>
            <a:custGeom>
              <a:avLst/>
              <a:gdLst/>
              <a:ahLst/>
              <a:cxnLst/>
              <a:rect l="l" t="t" r="r" b="b"/>
              <a:pathLst>
                <a:path w="10419" h="6490" extrusionOk="0">
                  <a:moveTo>
                    <a:pt x="2751" y="2905"/>
                  </a:moveTo>
                  <a:lnTo>
                    <a:pt x="2751" y="6191"/>
                  </a:lnTo>
                  <a:lnTo>
                    <a:pt x="1429" y="6191"/>
                  </a:lnTo>
                  <a:lnTo>
                    <a:pt x="1429" y="2905"/>
                  </a:lnTo>
                  <a:close/>
                  <a:moveTo>
                    <a:pt x="5847" y="2084"/>
                  </a:moveTo>
                  <a:lnTo>
                    <a:pt x="5847" y="6191"/>
                  </a:lnTo>
                  <a:lnTo>
                    <a:pt x="4525" y="6191"/>
                  </a:lnTo>
                  <a:lnTo>
                    <a:pt x="4525" y="2084"/>
                  </a:lnTo>
                  <a:close/>
                  <a:moveTo>
                    <a:pt x="8942" y="298"/>
                  </a:moveTo>
                  <a:lnTo>
                    <a:pt x="8942" y="6191"/>
                  </a:lnTo>
                  <a:lnTo>
                    <a:pt x="7609" y="6191"/>
                  </a:lnTo>
                  <a:lnTo>
                    <a:pt x="7609" y="298"/>
                  </a:lnTo>
                  <a:close/>
                  <a:moveTo>
                    <a:pt x="7466" y="0"/>
                  </a:moveTo>
                  <a:cubicBezTo>
                    <a:pt x="7383" y="0"/>
                    <a:pt x="7323" y="72"/>
                    <a:pt x="7323" y="155"/>
                  </a:cubicBezTo>
                  <a:lnTo>
                    <a:pt x="7323" y="6191"/>
                  </a:lnTo>
                  <a:lnTo>
                    <a:pt x="6156" y="6191"/>
                  </a:lnTo>
                  <a:lnTo>
                    <a:pt x="6156" y="1941"/>
                  </a:lnTo>
                  <a:cubicBezTo>
                    <a:pt x="6156" y="1846"/>
                    <a:pt x="6085" y="1786"/>
                    <a:pt x="6013" y="1786"/>
                  </a:cubicBezTo>
                  <a:lnTo>
                    <a:pt x="4370" y="1786"/>
                  </a:lnTo>
                  <a:cubicBezTo>
                    <a:pt x="4287" y="1786"/>
                    <a:pt x="4227" y="1858"/>
                    <a:pt x="4227" y="1941"/>
                  </a:cubicBezTo>
                  <a:lnTo>
                    <a:pt x="4227" y="6191"/>
                  </a:lnTo>
                  <a:lnTo>
                    <a:pt x="3061" y="6191"/>
                  </a:lnTo>
                  <a:lnTo>
                    <a:pt x="3061" y="2751"/>
                  </a:lnTo>
                  <a:cubicBezTo>
                    <a:pt x="3061" y="2667"/>
                    <a:pt x="2989" y="2608"/>
                    <a:pt x="2918" y="2608"/>
                  </a:cubicBezTo>
                  <a:lnTo>
                    <a:pt x="1275" y="2608"/>
                  </a:lnTo>
                  <a:cubicBezTo>
                    <a:pt x="1191" y="2608"/>
                    <a:pt x="1132" y="2679"/>
                    <a:pt x="1132" y="2751"/>
                  </a:cubicBezTo>
                  <a:lnTo>
                    <a:pt x="1132" y="6191"/>
                  </a:lnTo>
                  <a:lnTo>
                    <a:pt x="144" y="6191"/>
                  </a:lnTo>
                  <a:cubicBezTo>
                    <a:pt x="60" y="6191"/>
                    <a:pt x="1" y="6263"/>
                    <a:pt x="1" y="6346"/>
                  </a:cubicBezTo>
                  <a:cubicBezTo>
                    <a:pt x="1" y="6430"/>
                    <a:pt x="72" y="6489"/>
                    <a:pt x="144" y="6489"/>
                  </a:cubicBezTo>
                  <a:lnTo>
                    <a:pt x="10264" y="6489"/>
                  </a:lnTo>
                  <a:cubicBezTo>
                    <a:pt x="10359" y="6489"/>
                    <a:pt x="10419" y="6418"/>
                    <a:pt x="10419" y="6346"/>
                  </a:cubicBezTo>
                  <a:cubicBezTo>
                    <a:pt x="10395" y="6251"/>
                    <a:pt x="10323" y="6191"/>
                    <a:pt x="10240" y="6191"/>
                  </a:cubicBezTo>
                  <a:lnTo>
                    <a:pt x="9252" y="6191"/>
                  </a:lnTo>
                  <a:lnTo>
                    <a:pt x="9252" y="155"/>
                  </a:lnTo>
                  <a:cubicBezTo>
                    <a:pt x="9252" y="60"/>
                    <a:pt x="9180" y="0"/>
                    <a:pt x="91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871;p57">
              <a:extLst>
                <a:ext uri="{FF2B5EF4-FFF2-40B4-BE49-F238E27FC236}">
                  <a16:creationId xmlns:a16="http://schemas.microsoft.com/office/drawing/2014/main" id="{218F0B35-9F46-2341-9B38-1293D13FDCF5}"/>
                </a:ext>
              </a:extLst>
            </p:cNvPr>
            <p:cNvSpPr/>
            <p:nvPr/>
          </p:nvSpPr>
          <p:spPr>
            <a:xfrm>
              <a:off x="5778294" y="4294550"/>
              <a:ext cx="316461" cy="191442"/>
            </a:xfrm>
            <a:custGeom>
              <a:avLst/>
              <a:gdLst/>
              <a:ahLst/>
              <a:cxnLst/>
              <a:rect l="l" t="t" r="r" b="b"/>
              <a:pathLst>
                <a:path w="9943" h="6015" extrusionOk="0">
                  <a:moveTo>
                    <a:pt x="9447" y="0"/>
                  </a:moveTo>
                  <a:cubicBezTo>
                    <a:pt x="9433" y="0"/>
                    <a:pt x="9420" y="1"/>
                    <a:pt x="9407" y="2"/>
                  </a:cubicBezTo>
                  <a:lnTo>
                    <a:pt x="8097" y="169"/>
                  </a:lnTo>
                  <a:cubicBezTo>
                    <a:pt x="7847" y="193"/>
                    <a:pt x="7644" y="455"/>
                    <a:pt x="7680" y="705"/>
                  </a:cubicBezTo>
                  <a:cubicBezTo>
                    <a:pt x="7703" y="951"/>
                    <a:pt x="7914" y="1123"/>
                    <a:pt x="8167" y="1123"/>
                  </a:cubicBezTo>
                  <a:cubicBezTo>
                    <a:pt x="8183" y="1123"/>
                    <a:pt x="8200" y="1123"/>
                    <a:pt x="8216" y="1121"/>
                  </a:cubicBezTo>
                  <a:lnTo>
                    <a:pt x="8323" y="1109"/>
                  </a:lnTo>
                  <a:lnTo>
                    <a:pt x="8323" y="1109"/>
                  </a:lnTo>
                  <a:cubicBezTo>
                    <a:pt x="6716" y="2967"/>
                    <a:pt x="4811" y="3919"/>
                    <a:pt x="3465" y="4407"/>
                  </a:cubicBezTo>
                  <a:cubicBezTo>
                    <a:pt x="1787" y="5003"/>
                    <a:pt x="477" y="5062"/>
                    <a:pt x="477" y="5062"/>
                  </a:cubicBezTo>
                  <a:cubicBezTo>
                    <a:pt x="203" y="5074"/>
                    <a:pt x="1" y="5288"/>
                    <a:pt x="13" y="5550"/>
                  </a:cubicBezTo>
                  <a:cubicBezTo>
                    <a:pt x="24" y="5824"/>
                    <a:pt x="239" y="6015"/>
                    <a:pt x="489" y="6015"/>
                  </a:cubicBezTo>
                  <a:lnTo>
                    <a:pt x="501" y="6015"/>
                  </a:lnTo>
                  <a:cubicBezTo>
                    <a:pt x="560" y="6015"/>
                    <a:pt x="1953" y="5967"/>
                    <a:pt x="3775" y="5312"/>
                  </a:cubicBezTo>
                  <a:cubicBezTo>
                    <a:pt x="4811" y="4943"/>
                    <a:pt x="5775" y="4467"/>
                    <a:pt x="6656" y="3872"/>
                  </a:cubicBezTo>
                  <a:cubicBezTo>
                    <a:pt x="6728" y="3824"/>
                    <a:pt x="6740" y="3729"/>
                    <a:pt x="6692" y="3669"/>
                  </a:cubicBezTo>
                  <a:cubicBezTo>
                    <a:pt x="6670" y="3618"/>
                    <a:pt x="6621" y="3594"/>
                    <a:pt x="6573" y="3594"/>
                  </a:cubicBezTo>
                  <a:cubicBezTo>
                    <a:pt x="6542" y="3594"/>
                    <a:pt x="6512" y="3603"/>
                    <a:pt x="6490" y="3622"/>
                  </a:cubicBezTo>
                  <a:cubicBezTo>
                    <a:pt x="5620" y="4205"/>
                    <a:pt x="4692" y="4681"/>
                    <a:pt x="3692" y="5038"/>
                  </a:cubicBezTo>
                  <a:cubicBezTo>
                    <a:pt x="1906" y="5669"/>
                    <a:pt x="560" y="5717"/>
                    <a:pt x="525" y="5717"/>
                  </a:cubicBezTo>
                  <a:cubicBezTo>
                    <a:pt x="429" y="5717"/>
                    <a:pt x="358" y="5646"/>
                    <a:pt x="346" y="5550"/>
                  </a:cubicBezTo>
                  <a:cubicBezTo>
                    <a:pt x="346" y="5467"/>
                    <a:pt x="417" y="5372"/>
                    <a:pt x="501" y="5372"/>
                  </a:cubicBezTo>
                  <a:cubicBezTo>
                    <a:pt x="525" y="5372"/>
                    <a:pt x="1858" y="5336"/>
                    <a:pt x="3596" y="4705"/>
                  </a:cubicBezTo>
                  <a:cubicBezTo>
                    <a:pt x="5061" y="4181"/>
                    <a:pt x="7144" y="3133"/>
                    <a:pt x="8835" y="1014"/>
                  </a:cubicBezTo>
                  <a:cubicBezTo>
                    <a:pt x="8927" y="911"/>
                    <a:pt x="8842" y="763"/>
                    <a:pt x="8718" y="763"/>
                  </a:cubicBezTo>
                  <a:cubicBezTo>
                    <a:pt x="8714" y="763"/>
                    <a:pt x="8709" y="764"/>
                    <a:pt x="8704" y="764"/>
                  </a:cubicBezTo>
                  <a:lnTo>
                    <a:pt x="8216" y="824"/>
                  </a:lnTo>
                  <a:cubicBezTo>
                    <a:pt x="8208" y="825"/>
                    <a:pt x="8200" y="825"/>
                    <a:pt x="8192" y="825"/>
                  </a:cubicBezTo>
                  <a:cubicBezTo>
                    <a:pt x="8109" y="825"/>
                    <a:pt x="8047" y="769"/>
                    <a:pt x="8025" y="693"/>
                  </a:cubicBezTo>
                  <a:cubicBezTo>
                    <a:pt x="7990" y="586"/>
                    <a:pt x="8061" y="478"/>
                    <a:pt x="8168" y="478"/>
                  </a:cubicBezTo>
                  <a:lnTo>
                    <a:pt x="9478" y="312"/>
                  </a:lnTo>
                  <a:cubicBezTo>
                    <a:pt x="9484" y="311"/>
                    <a:pt x="9490" y="311"/>
                    <a:pt x="9496" y="311"/>
                  </a:cubicBezTo>
                  <a:cubicBezTo>
                    <a:pt x="9594" y="311"/>
                    <a:pt x="9669" y="400"/>
                    <a:pt x="9669" y="490"/>
                  </a:cubicBezTo>
                  <a:lnTo>
                    <a:pt x="9669" y="1800"/>
                  </a:lnTo>
                  <a:cubicBezTo>
                    <a:pt x="9669" y="1895"/>
                    <a:pt x="9597" y="1979"/>
                    <a:pt x="9490" y="1979"/>
                  </a:cubicBezTo>
                  <a:cubicBezTo>
                    <a:pt x="9407" y="1979"/>
                    <a:pt x="9311" y="1907"/>
                    <a:pt x="9311" y="1800"/>
                  </a:cubicBezTo>
                  <a:lnTo>
                    <a:pt x="9311" y="1407"/>
                  </a:lnTo>
                  <a:cubicBezTo>
                    <a:pt x="9311" y="1348"/>
                    <a:pt x="9264" y="1288"/>
                    <a:pt x="9204" y="1252"/>
                  </a:cubicBezTo>
                  <a:cubicBezTo>
                    <a:pt x="9187" y="1242"/>
                    <a:pt x="9169" y="1238"/>
                    <a:pt x="9152" y="1238"/>
                  </a:cubicBezTo>
                  <a:cubicBezTo>
                    <a:pt x="9106" y="1238"/>
                    <a:pt x="9060" y="1266"/>
                    <a:pt x="9026" y="1300"/>
                  </a:cubicBezTo>
                  <a:cubicBezTo>
                    <a:pt x="8466" y="2002"/>
                    <a:pt x="7811" y="2633"/>
                    <a:pt x="7097" y="3193"/>
                  </a:cubicBezTo>
                  <a:cubicBezTo>
                    <a:pt x="7037" y="3229"/>
                    <a:pt x="7025" y="3336"/>
                    <a:pt x="7061" y="3395"/>
                  </a:cubicBezTo>
                  <a:cubicBezTo>
                    <a:pt x="7091" y="3433"/>
                    <a:pt x="7144" y="3451"/>
                    <a:pt x="7194" y="3451"/>
                  </a:cubicBezTo>
                  <a:cubicBezTo>
                    <a:pt x="7224" y="3451"/>
                    <a:pt x="7253" y="3445"/>
                    <a:pt x="7275" y="3431"/>
                  </a:cubicBezTo>
                  <a:cubicBezTo>
                    <a:pt x="7895" y="2943"/>
                    <a:pt x="8466" y="2419"/>
                    <a:pt x="8990" y="1824"/>
                  </a:cubicBezTo>
                  <a:cubicBezTo>
                    <a:pt x="9002" y="2074"/>
                    <a:pt x="9204" y="2276"/>
                    <a:pt x="9466" y="2276"/>
                  </a:cubicBezTo>
                  <a:cubicBezTo>
                    <a:pt x="9728" y="2276"/>
                    <a:pt x="9942" y="2074"/>
                    <a:pt x="9942" y="1800"/>
                  </a:cubicBezTo>
                  <a:lnTo>
                    <a:pt x="9942" y="478"/>
                  </a:lnTo>
                  <a:cubicBezTo>
                    <a:pt x="9942" y="347"/>
                    <a:pt x="9883" y="216"/>
                    <a:pt x="9776" y="121"/>
                  </a:cubicBezTo>
                  <a:cubicBezTo>
                    <a:pt x="9679" y="46"/>
                    <a:pt x="9564" y="0"/>
                    <a:pt x="94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872;p57">
            <a:extLst>
              <a:ext uri="{FF2B5EF4-FFF2-40B4-BE49-F238E27FC236}">
                <a16:creationId xmlns:a16="http://schemas.microsoft.com/office/drawing/2014/main" id="{5FFB6817-E163-2F4F-94CD-49EBFDF57C98}"/>
              </a:ext>
            </a:extLst>
          </p:cNvPr>
          <p:cNvGrpSpPr/>
          <p:nvPr/>
        </p:nvGrpSpPr>
        <p:grpSpPr>
          <a:xfrm>
            <a:off x="8137614" y="4769896"/>
            <a:ext cx="345997" cy="346029"/>
            <a:chOff x="4890434" y="4287389"/>
            <a:chExt cx="345997" cy="346029"/>
          </a:xfrm>
          <a:solidFill>
            <a:schemeClr val="accent1"/>
          </a:solidFill>
        </p:grpSpPr>
        <p:sp>
          <p:nvSpPr>
            <p:cNvPr id="874" name="Google Shape;8873;p57">
              <a:extLst>
                <a:ext uri="{FF2B5EF4-FFF2-40B4-BE49-F238E27FC236}">
                  <a16:creationId xmlns:a16="http://schemas.microsoft.com/office/drawing/2014/main" id="{06E5D3AC-9256-324E-8333-35BB15689053}"/>
                </a:ext>
              </a:extLst>
            </p:cNvPr>
            <p:cNvSpPr/>
            <p:nvPr/>
          </p:nvSpPr>
          <p:spPr>
            <a:xfrm>
              <a:off x="5111349" y="4400695"/>
              <a:ext cx="54998" cy="54998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46" y="1144"/>
                    <a:pt x="346" y="870"/>
                  </a:cubicBezTo>
                  <a:cubicBezTo>
                    <a:pt x="346" y="584"/>
                    <a:pt x="584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874;p57">
              <a:extLst>
                <a:ext uri="{FF2B5EF4-FFF2-40B4-BE49-F238E27FC236}">
                  <a16:creationId xmlns:a16="http://schemas.microsoft.com/office/drawing/2014/main" id="{41AB4D30-2F1E-0C4C-AF9C-424B75DA90F5}"/>
                </a:ext>
              </a:extLst>
            </p:cNvPr>
            <p:cNvSpPr/>
            <p:nvPr/>
          </p:nvSpPr>
          <p:spPr>
            <a:xfrm>
              <a:off x="5113640" y="4466642"/>
              <a:ext cx="70498" cy="51179"/>
            </a:xfrm>
            <a:custGeom>
              <a:avLst/>
              <a:gdLst/>
              <a:ahLst/>
              <a:cxnLst/>
              <a:rect l="l" t="t" r="r" b="b"/>
              <a:pathLst>
                <a:path w="2215" h="1608" extrusionOk="0">
                  <a:moveTo>
                    <a:pt x="786" y="1"/>
                  </a:moveTo>
                  <a:cubicBezTo>
                    <a:pt x="548" y="1"/>
                    <a:pt x="333" y="60"/>
                    <a:pt x="119" y="167"/>
                  </a:cubicBezTo>
                  <a:cubicBezTo>
                    <a:pt x="36" y="203"/>
                    <a:pt x="0" y="310"/>
                    <a:pt x="48" y="405"/>
                  </a:cubicBezTo>
                  <a:cubicBezTo>
                    <a:pt x="73" y="463"/>
                    <a:pt x="132" y="498"/>
                    <a:pt x="198" y="498"/>
                  </a:cubicBezTo>
                  <a:cubicBezTo>
                    <a:pt x="226" y="498"/>
                    <a:pt x="257" y="491"/>
                    <a:pt x="286" y="477"/>
                  </a:cubicBezTo>
                  <a:cubicBezTo>
                    <a:pt x="429" y="382"/>
                    <a:pt x="607" y="346"/>
                    <a:pt x="786" y="346"/>
                  </a:cubicBezTo>
                  <a:cubicBezTo>
                    <a:pt x="1322" y="346"/>
                    <a:pt x="1774" y="727"/>
                    <a:pt x="1857" y="1251"/>
                  </a:cubicBezTo>
                  <a:lnTo>
                    <a:pt x="786" y="1251"/>
                  </a:lnTo>
                  <a:cubicBezTo>
                    <a:pt x="703" y="1251"/>
                    <a:pt x="607" y="1322"/>
                    <a:pt x="607" y="1429"/>
                  </a:cubicBezTo>
                  <a:cubicBezTo>
                    <a:pt x="607" y="1513"/>
                    <a:pt x="679" y="1608"/>
                    <a:pt x="786" y="1608"/>
                  </a:cubicBezTo>
                  <a:lnTo>
                    <a:pt x="2036" y="1608"/>
                  </a:lnTo>
                  <a:cubicBezTo>
                    <a:pt x="2131" y="1608"/>
                    <a:pt x="2215" y="1536"/>
                    <a:pt x="2215" y="1429"/>
                  </a:cubicBezTo>
                  <a:cubicBezTo>
                    <a:pt x="2215" y="643"/>
                    <a:pt x="1572" y="1"/>
                    <a:pt x="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875;p57">
              <a:extLst>
                <a:ext uri="{FF2B5EF4-FFF2-40B4-BE49-F238E27FC236}">
                  <a16:creationId xmlns:a16="http://schemas.microsoft.com/office/drawing/2014/main" id="{4FCEA301-35EC-3043-92CE-514D125CD518}"/>
                </a:ext>
              </a:extLst>
            </p:cNvPr>
            <p:cNvSpPr/>
            <p:nvPr/>
          </p:nvSpPr>
          <p:spPr>
            <a:xfrm>
              <a:off x="4943490" y="4467023"/>
              <a:ext cx="70880" cy="51179"/>
            </a:xfrm>
            <a:custGeom>
              <a:avLst/>
              <a:gdLst/>
              <a:ahLst/>
              <a:cxnLst/>
              <a:rect l="l" t="t" r="r" b="b"/>
              <a:pathLst>
                <a:path w="2227" h="1608" extrusionOk="0">
                  <a:moveTo>
                    <a:pt x="1429" y="0"/>
                  </a:moveTo>
                  <a:cubicBezTo>
                    <a:pt x="643" y="0"/>
                    <a:pt x="0" y="643"/>
                    <a:pt x="0" y="1429"/>
                  </a:cubicBezTo>
                  <a:cubicBezTo>
                    <a:pt x="0" y="1524"/>
                    <a:pt x="84" y="1608"/>
                    <a:pt x="179" y="1608"/>
                  </a:cubicBezTo>
                  <a:lnTo>
                    <a:pt x="1453" y="1608"/>
                  </a:lnTo>
                  <a:cubicBezTo>
                    <a:pt x="1536" y="1608"/>
                    <a:pt x="1631" y="1536"/>
                    <a:pt x="1631" y="1429"/>
                  </a:cubicBezTo>
                  <a:cubicBezTo>
                    <a:pt x="1608" y="1322"/>
                    <a:pt x="1536" y="1251"/>
                    <a:pt x="1453" y="1251"/>
                  </a:cubicBezTo>
                  <a:lnTo>
                    <a:pt x="357" y="1251"/>
                  </a:lnTo>
                  <a:cubicBezTo>
                    <a:pt x="453" y="727"/>
                    <a:pt x="893" y="346"/>
                    <a:pt x="1429" y="346"/>
                  </a:cubicBezTo>
                  <a:cubicBezTo>
                    <a:pt x="1608" y="346"/>
                    <a:pt x="1786" y="393"/>
                    <a:pt x="1941" y="477"/>
                  </a:cubicBezTo>
                  <a:cubicBezTo>
                    <a:pt x="1966" y="491"/>
                    <a:pt x="1994" y="498"/>
                    <a:pt x="2022" y="498"/>
                  </a:cubicBezTo>
                  <a:cubicBezTo>
                    <a:pt x="2084" y="498"/>
                    <a:pt x="2146" y="463"/>
                    <a:pt x="2179" y="405"/>
                  </a:cubicBezTo>
                  <a:cubicBezTo>
                    <a:pt x="2227" y="310"/>
                    <a:pt x="2191" y="215"/>
                    <a:pt x="2108" y="167"/>
                  </a:cubicBezTo>
                  <a:cubicBezTo>
                    <a:pt x="1893" y="60"/>
                    <a:pt x="1667" y="0"/>
                    <a:pt x="1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876;p57">
              <a:extLst>
                <a:ext uri="{FF2B5EF4-FFF2-40B4-BE49-F238E27FC236}">
                  <a16:creationId xmlns:a16="http://schemas.microsoft.com/office/drawing/2014/main" id="{1F7E2423-D089-A54F-A0EF-0449D3E2E4B2}"/>
                </a:ext>
              </a:extLst>
            </p:cNvPr>
            <p:cNvSpPr/>
            <p:nvPr/>
          </p:nvSpPr>
          <p:spPr>
            <a:xfrm>
              <a:off x="4961282" y="4400695"/>
              <a:ext cx="54616" cy="54998"/>
            </a:xfrm>
            <a:custGeom>
              <a:avLst/>
              <a:gdLst/>
              <a:ahLst/>
              <a:cxnLst/>
              <a:rect l="l" t="t" r="r" b="b"/>
              <a:pathLst>
                <a:path w="1716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34" y="1144"/>
                    <a:pt x="334" y="870"/>
                  </a:cubicBezTo>
                  <a:cubicBezTo>
                    <a:pt x="358" y="584"/>
                    <a:pt x="572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15" y="1346"/>
                    <a:pt x="1715" y="870"/>
                  </a:cubicBezTo>
                  <a:cubicBezTo>
                    <a:pt x="1715" y="394"/>
                    <a:pt x="1334" y="1"/>
                    <a:pt x="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877;p57">
              <a:extLst>
                <a:ext uri="{FF2B5EF4-FFF2-40B4-BE49-F238E27FC236}">
                  <a16:creationId xmlns:a16="http://schemas.microsoft.com/office/drawing/2014/main" id="{5ED03AD1-71B7-E244-83C6-A261C4903093}"/>
                </a:ext>
              </a:extLst>
            </p:cNvPr>
            <p:cNvSpPr/>
            <p:nvPr/>
          </p:nvSpPr>
          <p:spPr>
            <a:xfrm>
              <a:off x="5028374" y="4386691"/>
              <a:ext cx="71262" cy="70880"/>
            </a:xfrm>
            <a:custGeom>
              <a:avLst/>
              <a:gdLst/>
              <a:ahLst/>
              <a:cxnLst/>
              <a:rect l="l" t="t" r="r" b="b"/>
              <a:pathLst>
                <a:path w="2239" h="2227" extrusionOk="0">
                  <a:moveTo>
                    <a:pt x="1119" y="358"/>
                  </a:moveTo>
                  <a:cubicBezTo>
                    <a:pt x="1536" y="358"/>
                    <a:pt x="1893" y="691"/>
                    <a:pt x="1893" y="1131"/>
                  </a:cubicBezTo>
                  <a:cubicBezTo>
                    <a:pt x="1893" y="1548"/>
                    <a:pt x="1548" y="1905"/>
                    <a:pt x="1119" y="1905"/>
                  </a:cubicBezTo>
                  <a:cubicBezTo>
                    <a:pt x="703" y="1905"/>
                    <a:pt x="345" y="1560"/>
                    <a:pt x="345" y="1131"/>
                  </a:cubicBezTo>
                  <a:cubicBezTo>
                    <a:pt x="345" y="691"/>
                    <a:pt x="679" y="358"/>
                    <a:pt x="1119" y="358"/>
                  </a:cubicBezTo>
                  <a:close/>
                  <a:moveTo>
                    <a:pt x="1119" y="0"/>
                  </a:moveTo>
                  <a:cubicBezTo>
                    <a:pt x="512" y="0"/>
                    <a:pt x="0" y="500"/>
                    <a:pt x="0" y="1108"/>
                  </a:cubicBezTo>
                  <a:cubicBezTo>
                    <a:pt x="0" y="1739"/>
                    <a:pt x="512" y="2227"/>
                    <a:pt x="1119" y="2227"/>
                  </a:cubicBezTo>
                  <a:cubicBezTo>
                    <a:pt x="1727" y="2227"/>
                    <a:pt x="2239" y="1727"/>
                    <a:pt x="2239" y="1108"/>
                  </a:cubicBezTo>
                  <a:cubicBezTo>
                    <a:pt x="2239" y="500"/>
                    <a:pt x="1727" y="0"/>
                    <a:pt x="1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878;p57">
              <a:extLst>
                <a:ext uri="{FF2B5EF4-FFF2-40B4-BE49-F238E27FC236}">
                  <a16:creationId xmlns:a16="http://schemas.microsoft.com/office/drawing/2014/main" id="{EB0D70CE-806C-574C-B6A7-9EB3168236CA}"/>
                </a:ext>
              </a:extLst>
            </p:cNvPr>
            <p:cNvSpPr/>
            <p:nvPr/>
          </p:nvSpPr>
          <p:spPr>
            <a:xfrm>
              <a:off x="5004122" y="4468901"/>
              <a:ext cx="120149" cy="65596"/>
            </a:xfrm>
            <a:custGeom>
              <a:avLst/>
              <a:gdLst/>
              <a:ahLst/>
              <a:cxnLst/>
              <a:rect l="l" t="t" r="r" b="b"/>
              <a:pathLst>
                <a:path w="3775" h="2061" extrusionOk="0">
                  <a:moveTo>
                    <a:pt x="1881" y="346"/>
                  </a:moveTo>
                  <a:cubicBezTo>
                    <a:pt x="2667" y="346"/>
                    <a:pt x="3322" y="942"/>
                    <a:pt x="3393" y="1704"/>
                  </a:cubicBezTo>
                  <a:lnTo>
                    <a:pt x="357" y="1704"/>
                  </a:lnTo>
                  <a:cubicBezTo>
                    <a:pt x="453" y="942"/>
                    <a:pt x="1096" y="346"/>
                    <a:pt x="1881" y="346"/>
                  </a:cubicBezTo>
                  <a:close/>
                  <a:moveTo>
                    <a:pt x="1881" y="1"/>
                  </a:moveTo>
                  <a:cubicBezTo>
                    <a:pt x="834" y="1"/>
                    <a:pt x="0" y="846"/>
                    <a:pt x="0" y="1882"/>
                  </a:cubicBezTo>
                  <a:cubicBezTo>
                    <a:pt x="0" y="1966"/>
                    <a:pt x="84" y="2061"/>
                    <a:pt x="179" y="2061"/>
                  </a:cubicBezTo>
                  <a:lnTo>
                    <a:pt x="3596" y="2061"/>
                  </a:lnTo>
                  <a:cubicBezTo>
                    <a:pt x="3679" y="2061"/>
                    <a:pt x="3774" y="1977"/>
                    <a:pt x="3774" y="1882"/>
                  </a:cubicBezTo>
                  <a:cubicBezTo>
                    <a:pt x="3751" y="834"/>
                    <a:pt x="2905" y="1"/>
                    <a:pt x="1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79;p57">
              <a:extLst>
                <a:ext uri="{FF2B5EF4-FFF2-40B4-BE49-F238E27FC236}">
                  <a16:creationId xmlns:a16="http://schemas.microsoft.com/office/drawing/2014/main" id="{F561B25D-3EC8-A34A-8319-299D99C13483}"/>
                </a:ext>
              </a:extLst>
            </p:cNvPr>
            <p:cNvSpPr/>
            <p:nvPr/>
          </p:nvSpPr>
          <p:spPr>
            <a:xfrm>
              <a:off x="4890434" y="4287389"/>
              <a:ext cx="345997" cy="346029"/>
            </a:xfrm>
            <a:custGeom>
              <a:avLst/>
              <a:gdLst/>
              <a:ahLst/>
              <a:cxnLst/>
              <a:rect l="l" t="t" r="r" b="b"/>
              <a:pathLst>
                <a:path w="10871" h="10872" extrusionOk="0">
                  <a:moveTo>
                    <a:pt x="5608" y="953"/>
                  </a:moveTo>
                  <a:cubicBezTo>
                    <a:pt x="7954" y="1049"/>
                    <a:pt x="9823" y="2918"/>
                    <a:pt x="9918" y="5252"/>
                  </a:cubicBezTo>
                  <a:lnTo>
                    <a:pt x="9502" y="5252"/>
                  </a:lnTo>
                  <a:cubicBezTo>
                    <a:pt x="9406" y="5252"/>
                    <a:pt x="9323" y="5335"/>
                    <a:pt x="9323" y="5442"/>
                  </a:cubicBezTo>
                  <a:cubicBezTo>
                    <a:pt x="9323" y="5525"/>
                    <a:pt x="9394" y="5621"/>
                    <a:pt x="9502" y="5621"/>
                  </a:cubicBezTo>
                  <a:lnTo>
                    <a:pt x="9918" y="5621"/>
                  </a:lnTo>
                  <a:cubicBezTo>
                    <a:pt x="9847" y="7954"/>
                    <a:pt x="7954" y="9824"/>
                    <a:pt x="5608" y="9919"/>
                  </a:cubicBezTo>
                  <a:lnTo>
                    <a:pt x="5608" y="9502"/>
                  </a:lnTo>
                  <a:cubicBezTo>
                    <a:pt x="5608" y="9407"/>
                    <a:pt x="5537" y="9323"/>
                    <a:pt x="5430" y="9323"/>
                  </a:cubicBezTo>
                  <a:cubicBezTo>
                    <a:pt x="5346" y="9323"/>
                    <a:pt x="5251" y="9395"/>
                    <a:pt x="5251" y="9502"/>
                  </a:cubicBezTo>
                  <a:lnTo>
                    <a:pt x="5251" y="9919"/>
                  </a:lnTo>
                  <a:cubicBezTo>
                    <a:pt x="2917" y="9824"/>
                    <a:pt x="1048" y="7954"/>
                    <a:pt x="953" y="5621"/>
                  </a:cubicBezTo>
                  <a:lnTo>
                    <a:pt x="1370" y="5621"/>
                  </a:lnTo>
                  <a:cubicBezTo>
                    <a:pt x="1465" y="5621"/>
                    <a:pt x="1548" y="5537"/>
                    <a:pt x="1548" y="5442"/>
                  </a:cubicBezTo>
                  <a:cubicBezTo>
                    <a:pt x="1548" y="5347"/>
                    <a:pt x="1477" y="5252"/>
                    <a:pt x="1370" y="5252"/>
                  </a:cubicBezTo>
                  <a:lnTo>
                    <a:pt x="953" y="5252"/>
                  </a:lnTo>
                  <a:cubicBezTo>
                    <a:pt x="1048" y="2918"/>
                    <a:pt x="2917" y="1049"/>
                    <a:pt x="5251" y="953"/>
                  </a:cubicBezTo>
                  <a:lnTo>
                    <a:pt x="5251" y="1370"/>
                  </a:lnTo>
                  <a:cubicBezTo>
                    <a:pt x="5251" y="1465"/>
                    <a:pt x="5334" y="1549"/>
                    <a:pt x="5430" y="1549"/>
                  </a:cubicBezTo>
                  <a:cubicBezTo>
                    <a:pt x="5525" y="1549"/>
                    <a:pt x="5608" y="1477"/>
                    <a:pt x="5608" y="1370"/>
                  </a:cubicBezTo>
                  <a:lnTo>
                    <a:pt x="5608" y="953"/>
                  </a:lnTo>
                  <a:close/>
                  <a:moveTo>
                    <a:pt x="5441" y="1"/>
                  </a:moveTo>
                  <a:cubicBezTo>
                    <a:pt x="5346" y="1"/>
                    <a:pt x="5263" y="84"/>
                    <a:pt x="5263" y="179"/>
                  </a:cubicBezTo>
                  <a:lnTo>
                    <a:pt x="5263" y="596"/>
                  </a:lnTo>
                  <a:cubicBezTo>
                    <a:pt x="2727" y="691"/>
                    <a:pt x="691" y="2727"/>
                    <a:pt x="596" y="5263"/>
                  </a:cubicBezTo>
                  <a:lnTo>
                    <a:pt x="179" y="5263"/>
                  </a:lnTo>
                  <a:cubicBezTo>
                    <a:pt x="96" y="5263"/>
                    <a:pt x="0" y="5335"/>
                    <a:pt x="0" y="5442"/>
                  </a:cubicBezTo>
                  <a:cubicBezTo>
                    <a:pt x="0" y="5525"/>
                    <a:pt x="84" y="5621"/>
                    <a:pt x="179" y="5621"/>
                  </a:cubicBezTo>
                  <a:lnTo>
                    <a:pt x="596" y="5621"/>
                  </a:lnTo>
                  <a:cubicBezTo>
                    <a:pt x="691" y="8145"/>
                    <a:pt x="2727" y="10181"/>
                    <a:pt x="5263" y="10276"/>
                  </a:cubicBezTo>
                  <a:lnTo>
                    <a:pt x="5263" y="10693"/>
                  </a:lnTo>
                  <a:cubicBezTo>
                    <a:pt x="5263" y="10776"/>
                    <a:pt x="5334" y="10871"/>
                    <a:pt x="5441" y="10871"/>
                  </a:cubicBezTo>
                  <a:cubicBezTo>
                    <a:pt x="5525" y="10871"/>
                    <a:pt x="5620" y="10800"/>
                    <a:pt x="5620" y="10693"/>
                  </a:cubicBezTo>
                  <a:lnTo>
                    <a:pt x="5620" y="10276"/>
                  </a:lnTo>
                  <a:cubicBezTo>
                    <a:pt x="8144" y="10181"/>
                    <a:pt x="10180" y="8145"/>
                    <a:pt x="10275" y="5621"/>
                  </a:cubicBezTo>
                  <a:lnTo>
                    <a:pt x="10692" y="5621"/>
                  </a:lnTo>
                  <a:cubicBezTo>
                    <a:pt x="10775" y="5621"/>
                    <a:pt x="10871" y="5537"/>
                    <a:pt x="10871" y="5442"/>
                  </a:cubicBezTo>
                  <a:cubicBezTo>
                    <a:pt x="10871" y="5347"/>
                    <a:pt x="10799" y="5263"/>
                    <a:pt x="10692" y="5263"/>
                  </a:cubicBezTo>
                  <a:lnTo>
                    <a:pt x="10275" y="5263"/>
                  </a:lnTo>
                  <a:cubicBezTo>
                    <a:pt x="10180" y="2727"/>
                    <a:pt x="8144" y="691"/>
                    <a:pt x="5620" y="596"/>
                  </a:cubicBezTo>
                  <a:lnTo>
                    <a:pt x="5620" y="179"/>
                  </a:lnTo>
                  <a:cubicBezTo>
                    <a:pt x="5620" y="96"/>
                    <a:pt x="5537" y="1"/>
                    <a:pt x="5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80;p57">
            <a:extLst>
              <a:ext uri="{FF2B5EF4-FFF2-40B4-BE49-F238E27FC236}">
                <a16:creationId xmlns:a16="http://schemas.microsoft.com/office/drawing/2014/main" id="{14CE409D-EDB6-D24A-BD5B-C834B999C471}"/>
              </a:ext>
            </a:extLst>
          </p:cNvPr>
          <p:cNvGrpSpPr/>
          <p:nvPr/>
        </p:nvGrpSpPr>
        <p:grpSpPr>
          <a:xfrm>
            <a:off x="5712742" y="4293860"/>
            <a:ext cx="422542" cy="342973"/>
            <a:chOff x="2165809" y="3811059"/>
            <a:chExt cx="422542" cy="342973"/>
          </a:xfrm>
          <a:solidFill>
            <a:schemeClr val="accent1"/>
          </a:solidFill>
        </p:grpSpPr>
        <p:sp>
          <p:nvSpPr>
            <p:cNvPr id="882" name="Google Shape;8881;p57">
              <a:extLst>
                <a:ext uri="{FF2B5EF4-FFF2-40B4-BE49-F238E27FC236}">
                  <a16:creationId xmlns:a16="http://schemas.microsoft.com/office/drawing/2014/main" id="{B8D6003F-FFD9-AC43-A77D-694BC315E30F}"/>
                </a:ext>
              </a:extLst>
            </p:cNvPr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82;p57">
              <a:extLst>
                <a:ext uri="{FF2B5EF4-FFF2-40B4-BE49-F238E27FC236}">
                  <a16:creationId xmlns:a16="http://schemas.microsoft.com/office/drawing/2014/main" id="{BBD9B99E-92D8-3D4A-8571-536B183C73F7}"/>
                </a:ext>
              </a:extLst>
            </p:cNvPr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83;p57">
              <a:extLst>
                <a:ext uri="{FF2B5EF4-FFF2-40B4-BE49-F238E27FC236}">
                  <a16:creationId xmlns:a16="http://schemas.microsoft.com/office/drawing/2014/main" id="{301449BA-76DA-6C46-982A-8019B14130F0}"/>
                </a:ext>
              </a:extLst>
            </p:cNvPr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84;p57">
              <a:extLst>
                <a:ext uri="{FF2B5EF4-FFF2-40B4-BE49-F238E27FC236}">
                  <a16:creationId xmlns:a16="http://schemas.microsoft.com/office/drawing/2014/main" id="{C20BDC16-5328-8B41-A797-03B28BC83F97}"/>
                </a:ext>
              </a:extLst>
            </p:cNvPr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85;p57">
              <a:extLst>
                <a:ext uri="{FF2B5EF4-FFF2-40B4-BE49-F238E27FC236}">
                  <a16:creationId xmlns:a16="http://schemas.microsoft.com/office/drawing/2014/main" id="{4A1CE0CC-6C20-694E-AECC-E3F2C3A62FDD}"/>
                </a:ext>
              </a:extLst>
            </p:cNvPr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86;p57">
              <a:extLst>
                <a:ext uri="{FF2B5EF4-FFF2-40B4-BE49-F238E27FC236}">
                  <a16:creationId xmlns:a16="http://schemas.microsoft.com/office/drawing/2014/main" id="{AE6E1C08-5D13-7547-9DEA-E43B25EE7D71}"/>
                </a:ext>
              </a:extLst>
            </p:cNvPr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7;p57">
              <a:extLst>
                <a:ext uri="{FF2B5EF4-FFF2-40B4-BE49-F238E27FC236}">
                  <a16:creationId xmlns:a16="http://schemas.microsoft.com/office/drawing/2014/main" id="{FCA95CE2-7FBC-A949-B3E6-BE31E6A457B4}"/>
                </a:ext>
              </a:extLst>
            </p:cNvPr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88;p57">
              <a:extLst>
                <a:ext uri="{FF2B5EF4-FFF2-40B4-BE49-F238E27FC236}">
                  <a16:creationId xmlns:a16="http://schemas.microsoft.com/office/drawing/2014/main" id="{02FBDDB0-0E15-C04D-8221-102AB0F16B0D}"/>
                </a:ext>
              </a:extLst>
            </p:cNvPr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889;p57">
              <a:extLst>
                <a:ext uri="{FF2B5EF4-FFF2-40B4-BE49-F238E27FC236}">
                  <a16:creationId xmlns:a16="http://schemas.microsoft.com/office/drawing/2014/main" id="{0C1E653B-6013-1746-8CCF-7D6234700B2C}"/>
                </a:ext>
              </a:extLst>
            </p:cNvPr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890;p57">
              <a:extLst>
                <a:ext uri="{FF2B5EF4-FFF2-40B4-BE49-F238E27FC236}">
                  <a16:creationId xmlns:a16="http://schemas.microsoft.com/office/drawing/2014/main" id="{615CF9CC-F087-0442-A9EF-EF71D186CFD3}"/>
                </a:ext>
              </a:extLst>
            </p:cNvPr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891;p57">
              <a:extLst>
                <a:ext uri="{FF2B5EF4-FFF2-40B4-BE49-F238E27FC236}">
                  <a16:creationId xmlns:a16="http://schemas.microsoft.com/office/drawing/2014/main" id="{69C30720-0067-2640-93C8-932CA9B5897B}"/>
                </a:ext>
              </a:extLst>
            </p:cNvPr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892;p57">
              <a:extLst>
                <a:ext uri="{FF2B5EF4-FFF2-40B4-BE49-F238E27FC236}">
                  <a16:creationId xmlns:a16="http://schemas.microsoft.com/office/drawing/2014/main" id="{CE81A6BF-C97B-194D-81C0-4476973E6063}"/>
                </a:ext>
              </a:extLst>
            </p:cNvPr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893;p57">
              <a:extLst>
                <a:ext uri="{FF2B5EF4-FFF2-40B4-BE49-F238E27FC236}">
                  <a16:creationId xmlns:a16="http://schemas.microsoft.com/office/drawing/2014/main" id="{DD27D114-B264-DD41-8A50-681B86181850}"/>
                </a:ext>
              </a:extLst>
            </p:cNvPr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894;p57">
              <a:extLst>
                <a:ext uri="{FF2B5EF4-FFF2-40B4-BE49-F238E27FC236}">
                  <a16:creationId xmlns:a16="http://schemas.microsoft.com/office/drawing/2014/main" id="{47EDAA5D-3879-F444-ACB9-2E88D8918B4D}"/>
                </a:ext>
              </a:extLst>
            </p:cNvPr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895;p57">
              <a:extLst>
                <a:ext uri="{FF2B5EF4-FFF2-40B4-BE49-F238E27FC236}">
                  <a16:creationId xmlns:a16="http://schemas.microsoft.com/office/drawing/2014/main" id="{C426BE8A-F430-914E-9CFD-5DC5771592A6}"/>
                </a:ext>
              </a:extLst>
            </p:cNvPr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896;p57">
              <a:extLst>
                <a:ext uri="{FF2B5EF4-FFF2-40B4-BE49-F238E27FC236}">
                  <a16:creationId xmlns:a16="http://schemas.microsoft.com/office/drawing/2014/main" id="{CA9D541B-6D6B-6A49-ABC2-5392D0850F99}"/>
                </a:ext>
              </a:extLst>
            </p:cNvPr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897;p57">
              <a:extLst>
                <a:ext uri="{FF2B5EF4-FFF2-40B4-BE49-F238E27FC236}">
                  <a16:creationId xmlns:a16="http://schemas.microsoft.com/office/drawing/2014/main" id="{95387083-7E7C-E040-8046-969029805C13}"/>
                </a:ext>
              </a:extLst>
            </p:cNvPr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898;p57">
              <a:extLst>
                <a:ext uri="{FF2B5EF4-FFF2-40B4-BE49-F238E27FC236}">
                  <a16:creationId xmlns:a16="http://schemas.microsoft.com/office/drawing/2014/main" id="{2A7BB52A-91FB-B346-B8C7-79C02941AFDA}"/>
                </a:ext>
              </a:extLst>
            </p:cNvPr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8899;p57">
            <a:extLst>
              <a:ext uri="{FF2B5EF4-FFF2-40B4-BE49-F238E27FC236}">
                <a16:creationId xmlns:a16="http://schemas.microsoft.com/office/drawing/2014/main" id="{068D1C5E-DE87-444B-AC20-F214688D93B7}"/>
              </a:ext>
            </a:extLst>
          </p:cNvPr>
          <p:cNvSpPr/>
          <p:nvPr/>
        </p:nvSpPr>
        <p:spPr>
          <a:xfrm>
            <a:off x="9464693" y="3880158"/>
            <a:ext cx="347524" cy="289917"/>
          </a:xfrm>
          <a:custGeom>
            <a:avLst/>
            <a:gdLst/>
            <a:ahLst/>
            <a:cxnLst/>
            <a:rect l="l" t="t" r="r" b="b"/>
            <a:pathLst>
              <a:path w="10919" h="9109" extrusionOk="0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1" name="Google Shape;8900;p57">
            <a:extLst>
              <a:ext uri="{FF2B5EF4-FFF2-40B4-BE49-F238E27FC236}">
                <a16:creationId xmlns:a16="http://schemas.microsoft.com/office/drawing/2014/main" id="{E2C8B13F-C116-CA41-A3B4-962954BF6F12}"/>
              </a:ext>
            </a:extLst>
          </p:cNvPr>
          <p:cNvGrpSpPr/>
          <p:nvPr/>
        </p:nvGrpSpPr>
        <p:grpSpPr>
          <a:xfrm>
            <a:off x="4450463" y="4288926"/>
            <a:ext cx="264550" cy="353222"/>
            <a:chOff x="903530" y="3806125"/>
            <a:chExt cx="264550" cy="353222"/>
          </a:xfrm>
          <a:solidFill>
            <a:schemeClr val="accent1"/>
          </a:solidFill>
        </p:grpSpPr>
        <p:sp>
          <p:nvSpPr>
            <p:cNvPr id="902" name="Google Shape;8901;p57">
              <a:extLst>
                <a:ext uri="{FF2B5EF4-FFF2-40B4-BE49-F238E27FC236}">
                  <a16:creationId xmlns:a16="http://schemas.microsoft.com/office/drawing/2014/main" id="{A73E5931-AFEC-0049-91E2-CF8AF62F6E3A}"/>
                </a:ext>
              </a:extLst>
            </p:cNvPr>
            <p:cNvSpPr/>
            <p:nvPr/>
          </p:nvSpPr>
          <p:spPr>
            <a:xfrm>
              <a:off x="926637" y="3839321"/>
              <a:ext cx="173237" cy="162002"/>
            </a:xfrm>
            <a:custGeom>
              <a:avLst/>
              <a:gdLst/>
              <a:ahLst/>
              <a:cxnLst/>
              <a:rect l="l" t="t" r="r" b="b"/>
              <a:pathLst>
                <a:path w="5443" h="5090" extrusionOk="0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8902;p57">
              <a:extLst>
                <a:ext uri="{FF2B5EF4-FFF2-40B4-BE49-F238E27FC236}">
                  <a16:creationId xmlns:a16="http://schemas.microsoft.com/office/drawing/2014/main" id="{462752C2-1245-AE4D-A14D-B8459D53B5D9}"/>
                </a:ext>
              </a:extLst>
            </p:cNvPr>
            <p:cNvSpPr/>
            <p:nvPr/>
          </p:nvSpPr>
          <p:spPr>
            <a:xfrm>
              <a:off x="903530" y="3806125"/>
              <a:ext cx="264550" cy="353222"/>
            </a:xfrm>
            <a:custGeom>
              <a:avLst/>
              <a:gdLst/>
              <a:ahLst/>
              <a:cxnLst/>
              <a:rect l="l" t="t" r="r" b="b"/>
              <a:pathLst>
                <a:path w="8312" h="11098" extrusionOk="0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8903;p57">
              <a:extLst>
                <a:ext uri="{FF2B5EF4-FFF2-40B4-BE49-F238E27FC236}">
                  <a16:creationId xmlns:a16="http://schemas.microsoft.com/office/drawing/2014/main" id="{68E9E6F1-CAA4-1F4F-B03C-8A9FAF084D4C}"/>
                </a:ext>
              </a:extLst>
            </p:cNvPr>
            <p:cNvSpPr/>
            <p:nvPr/>
          </p:nvSpPr>
          <p:spPr>
            <a:xfrm>
              <a:off x="1008879" y="3904059"/>
              <a:ext cx="54966" cy="18460"/>
            </a:xfrm>
            <a:custGeom>
              <a:avLst/>
              <a:gdLst/>
              <a:ahLst/>
              <a:cxnLst/>
              <a:rect l="l" t="t" r="r" b="b"/>
              <a:pathLst>
                <a:path w="1727" h="580" extrusionOk="0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8904;p57">
              <a:extLst>
                <a:ext uri="{FF2B5EF4-FFF2-40B4-BE49-F238E27FC236}">
                  <a16:creationId xmlns:a16="http://schemas.microsoft.com/office/drawing/2014/main" id="{DAD0A982-A669-E341-89EC-93B673AA906D}"/>
                </a:ext>
              </a:extLst>
            </p:cNvPr>
            <p:cNvSpPr/>
            <p:nvPr/>
          </p:nvSpPr>
          <p:spPr>
            <a:xfrm>
              <a:off x="972118" y="3872072"/>
              <a:ext cx="172473" cy="164866"/>
            </a:xfrm>
            <a:custGeom>
              <a:avLst/>
              <a:gdLst/>
              <a:ahLst/>
              <a:cxnLst/>
              <a:rect l="l" t="t" r="r" b="b"/>
              <a:pathLst>
                <a:path w="5419" h="5180" extrusionOk="0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8905;p57">
            <a:extLst>
              <a:ext uri="{FF2B5EF4-FFF2-40B4-BE49-F238E27FC236}">
                <a16:creationId xmlns:a16="http://schemas.microsoft.com/office/drawing/2014/main" id="{1FFB7D85-8686-4247-B164-F4CAC31F18AC}"/>
              </a:ext>
            </a:extLst>
          </p:cNvPr>
          <p:cNvGrpSpPr/>
          <p:nvPr/>
        </p:nvGrpSpPr>
        <p:grpSpPr>
          <a:xfrm>
            <a:off x="6158391" y="4299175"/>
            <a:ext cx="426329" cy="332375"/>
            <a:chOff x="2611458" y="3816374"/>
            <a:chExt cx="426329" cy="332375"/>
          </a:xfrm>
          <a:solidFill>
            <a:schemeClr val="accent1"/>
          </a:solidFill>
        </p:grpSpPr>
        <p:sp>
          <p:nvSpPr>
            <p:cNvPr id="907" name="Google Shape;8906;p57">
              <a:extLst>
                <a:ext uri="{FF2B5EF4-FFF2-40B4-BE49-F238E27FC236}">
                  <a16:creationId xmlns:a16="http://schemas.microsoft.com/office/drawing/2014/main" id="{4BA34307-7770-BB4A-A02C-77931A59312B}"/>
                </a:ext>
              </a:extLst>
            </p:cNvPr>
            <p:cNvSpPr/>
            <p:nvPr/>
          </p:nvSpPr>
          <p:spPr>
            <a:xfrm>
              <a:off x="2611458" y="3816374"/>
              <a:ext cx="426329" cy="332375"/>
            </a:xfrm>
            <a:custGeom>
              <a:avLst/>
              <a:gdLst/>
              <a:ahLst/>
              <a:cxnLst/>
              <a:rect l="l" t="t" r="r" b="b"/>
              <a:pathLst>
                <a:path w="13395" h="10443" extrusionOk="0">
                  <a:moveTo>
                    <a:pt x="13002" y="429"/>
                  </a:moveTo>
                  <a:lnTo>
                    <a:pt x="12966" y="846"/>
                  </a:lnTo>
                  <a:lnTo>
                    <a:pt x="11418" y="846"/>
                  </a:lnTo>
                  <a:cubicBezTo>
                    <a:pt x="11299" y="846"/>
                    <a:pt x="11216" y="929"/>
                    <a:pt x="11216" y="1048"/>
                  </a:cubicBezTo>
                  <a:cubicBezTo>
                    <a:pt x="11216" y="1167"/>
                    <a:pt x="11299" y="1263"/>
                    <a:pt x="11418" y="1263"/>
                  </a:cubicBezTo>
                  <a:lnTo>
                    <a:pt x="12633" y="1263"/>
                  </a:lnTo>
                  <a:lnTo>
                    <a:pt x="12633" y="7501"/>
                  </a:lnTo>
                  <a:lnTo>
                    <a:pt x="5429" y="7501"/>
                  </a:lnTo>
                  <a:lnTo>
                    <a:pt x="5429" y="7287"/>
                  </a:lnTo>
                  <a:cubicBezTo>
                    <a:pt x="5429" y="7168"/>
                    <a:pt x="5334" y="7085"/>
                    <a:pt x="5215" y="7085"/>
                  </a:cubicBezTo>
                  <a:lnTo>
                    <a:pt x="4870" y="7085"/>
                  </a:lnTo>
                  <a:cubicBezTo>
                    <a:pt x="4834" y="6942"/>
                    <a:pt x="4786" y="6811"/>
                    <a:pt x="4715" y="6692"/>
                  </a:cubicBezTo>
                  <a:lnTo>
                    <a:pt x="4953" y="6454"/>
                  </a:lnTo>
                  <a:cubicBezTo>
                    <a:pt x="5036" y="6358"/>
                    <a:pt x="5036" y="6227"/>
                    <a:pt x="4953" y="6156"/>
                  </a:cubicBezTo>
                  <a:lnTo>
                    <a:pt x="4310" y="5513"/>
                  </a:lnTo>
                  <a:cubicBezTo>
                    <a:pt x="4263" y="5477"/>
                    <a:pt x="4215" y="5454"/>
                    <a:pt x="4155" y="5454"/>
                  </a:cubicBezTo>
                  <a:cubicBezTo>
                    <a:pt x="4096" y="5454"/>
                    <a:pt x="4060" y="5477"/>
                    <a:pt x="4013" y="5513"/>
                  </a:cubicBezTo>
                  <a:lnTo>
                    <a:pt x="3774" y="5751"/>
                  </a:lnTo>
                  <a:cubicBezTo>
                    <a:pt x="3655" y="5692"/>
                    <a:pt x="3524" y="5632"/>
                    <a:pt x="3382" y="5596"/>
                  </a:cubicBezTo>
                  <a:lnTo>
                    <a:pt x="3382" y="5251"/>
                  </a:lnTo>
                  <a:cubicBezTo>
                    <a:pt x="3382" y="5132"/>
                    <a:pt x="3298" y="5037"/>
                    <a:pt x="3179" y="5037"/>
                  </a:cubicBezTo>
                  <a:lnTo>
                    <a:pt x="2655" y="5037"/>
                  </a:lnTo>
                  <a:lnTo>
                    <a:pt x="2655" y="1274"/>
                  </a:lnTo>
                  <a:lnTo>
                    <a:pt x="10704" y="1274"/>
                  </a:lnTo>
                  <a:cubicBezTo>
                    <a:pt x="10823" y="1274"/>
                    <a:pt x="10918" y="1191"/>
                    <a:pt x="10918" y="1072"/>
                  </a:cubicBezTo>
                  <a:cubicBezTo>
                    <a:pt x="10918" y="953"/>
                    <a:pt x="10823" y="858"/>
                    <a:pt x="10704" y="858"/>
                  </a:cubicBezTo>
                  <a:lnTo>
                    <a:pt x="2310" y="858"/>
                  </a:lnTo>
                  <a:lnTo>
                    <a:pt x="2310" y="429"/>
                  </a:lnTo>
                  <a:close/>
                  <a:moveTo>
                    <a:pt x="12966" y="7918"/>
                  </a:moveTo>
                  <a:lnTo>
                    <a:pt x="12966" y="8347"/>
                  </a:lnTo>
                  <a:lnTo>
                    <a:pt x="5358" y="8347"/>
                  </a:lnTo>
                  <a:cubicBezTo>
                    <a:pt x="5394" y="8299"/>
                    <a:pt x="5417" y="8251"/>
                    <a:pt x="5417" y="8192"/>
                  </a:cubicBezTo>
                  <a:lnTo>
                    <a:pt x="5417" y="7954"/>
                  </a:lnTo>
                  <a:lnTo>
                    <a:pt x="12835" y="7954"/>
                  </a:lnTo>
                  <a:cubicBezTo>
                    <a:pt x="12883" y="7954"/>
                    <a:pt x="12930" y="7942"/>
                    <a:pt x="12954" y="7918"/>
                  </a:cubicBezTo>
                  <a:close/>
                  <a:moveTo>
                    <a:pt x="2953" y="5442"/>
                  </a:moveTo>
                  <a:lnTo>
                    <a:pt x="2953" y="5739"/>
                  </a:lnTo>
                  <a:cubicBezTo>
                    <a:pt x="2953" y="5846"/>
                    <a:pt x="3024" y="5918"/>
                    <a:pt x="3120" y="5954"/>
                  </a:cubicBezTo>
                  <a:cubicBezTo>
                    <a:pt x="3310" y="5989"/>
                    <a:pt x="3501" y="6073"/>
                    <a:pt x="3679" y="6192"/>
                  </a:cubicBezTo>
                  <a:cubicBezTo>
                    <a:pt x="3716" y="6215"/>
                    <a:pt x="3755" y="6225"/>
                    <a:pt x="3793" y="6225"/>
                  </a:cubicBezTo>
                  <a:cubicBezTo>
                    <a:pt x="3853" y="6225"/>
                    <a:pt x="3909" y="6200"/>
                    <a:pt x="3953" y="6156"/>
                  </a:cubicBezTo>
                  <a:lnTo>
                    <a:pt x="4155" y="5954"/>
                  </a:lnTo>
                  <a:lnTo>
                    <a:pt x="4501" y="6287"/>
                  </a:lnTo>
                  <a:lnTo>
                    <a:pt x="4298" y="6501"/>
                  </a:lnTo>
                  <a:cubicBezTo>
                    <a:pt x="4215" y="6573"/>
                    <a:pt x="4203" y="6680"/>
                    <a:pt x="4263" y="6763"/>
                  </a:cubicBezTo>
                  <a:cubicBezTo>
                    <a:pt x="4370" y="6942"/>
                    <a:pt x="4453" y="7144"/>
                    <a:pt x="4501" y="7335"/>
                  </a:cubicBezTo>
                  <a:cubicBezTo>
                    <a:pt x="4513" y="7418"/>
                    <a:pt x="4608" y="7501"/>
                    <a:pt x="4715" y="7501"/>
                  </a:cubicBezTo>
                  <a:lnTo>
                    <a:pt x="5013" y="7501"/>
                  </a:lnTo>
                  <a:lnTo>
                    <a:pt x="5013" y="7990"/>
                  </a:lnTo>
                  <a:lnTo>
                    <a:pt x="4715" y="7990"/>
                  </a:lnTo>
                  <a:cubicBezTo>
                    <a:pt x="4608" y="7990"/>
                    <a:pt x="4525" y="8061"/>
                    <a:pt x="4501" y="8156"/>
                  </a:cubicBezTo>
                  <a:cubicBezTo>
                    <a:pt x="4453" y="8347"/>
                    <a:pt x="4382" y="8537"/>
                    <a:pt x="4263" y="8716"/>
                  </a:cubicBezTo>
                  <a:cubicBezTo>
                    <a:pt x="4203" y="8811"/>
                    <a:pt x="4215" y="8906"/>
                    <a:pt x="4298" y="8990"/>
                  </a:cubicBezTo>
                  <a:lnTo>
                    <a:pt x="4501" y="9192"/>
                  </a:lnTo>
                  <a:lnTo>
                    <a:pt x="4155" y="9537"/>
                  </a:lnTo>
                  <a:lnTo>
                    <a:pt x="3953" y="9323"/>
                  </a:lnTo>
                  <a:cubicBezTo>
                    <a:pt x="3912" y="9282"/>
                    <a:pt x="3860" y="9261"/>
                    <a:pt x="3805" y="9261"/>
                  </a:cubicBezTo>
                  <a:cubicBezTo>
                    <a:pt x="3764" y="9261"/>
                    <a:pt x="3720" y="9273"/>
                    <a:pt x="3679" y="9299"/>
                  </a:cubicBezTo>
                  <a:cubicBezTo>
                    <a:pt x="3501" y="9394"/>
                    <a:pt x="3310" y="9490"/>
                    <a:pt x="3120" y="9537"/>
                  </a:cubicBezTo>
                  <a:cubicBezTo>
                    <a:pt x="3024" y="9549"/>
                    <a:pt x="2953" y="9633"/>
                    <a:pt x="2953" y="9740"/>
                  </a:cubicBezTo>
                  <a:lnTo>
                    <a:pt x="2953" y="10037"/>
                  </a:lnTo>
                  <a:lnTo>
                    <a:pt x="2465" y="10037"/>
                  </a:lnTo>
                  <a:lnTo>
                    <a:pt x="2465" y="9740"/>
                  </a:lnTo>
                  <a:cubicBezTo>
                    <a:pt x="2465" y="9633"/>
                    <a:pt x="2393" y="9561"/>
                    <a:pt x="2298" y="9537"/>
                  </a:cubicBezTo>
                  <a:cubicBezTo>
                    <a:pt x="2108" y="9490"/>
                    <a:pt x="1917" y="9418"/>
                    <a:pt x="1738" y="9299"/>
                  </a:cubicBezTo>
                  <a:cubicBezTo>
                    <a:pt x="1697" y="9273"/>
                    <a:pt x="1654" y="9261"/>
                    <a:pt x="1612" y="9261"/>
                  </a:cubicBezTo>
                  <a:cubicBezTo>
                    <a:pt x="1557" y="9261"/>
                    <a:pt x="1505" y="9282"/>
                    <a:pt x="1465" y="9323"/>
                  </a:cubicBezTo>
                  <a:lnTo>
                    <a:pt x="1262" y="9537"/>
                  </a:lnTo>
                  <a:lnTo>
                    <a:pt x="917" y="9192"/>
                  </a:lnTo>
                  <a:lnTo>
                    <a:pt x="1119" y="8990"/>
                  </a:lnTo>
                  <a:cubicBezTo>
                    <a:pt x="1203" y="8906"/>
                    <a:pt x="1215" y="8799"/>
                    <a:pt x="1155" y="8716"/>
                  </a:cubicBezTo>
                  <a:cubicBezTo>
                    <a:pt x="1048" y="8537"/>
                    <a:pt x="965" y="8347"/>
                    <a:pt x="917" y="8156"/>
                  </a:cubicBezTo>
                  <a:cubicBezTo>
                    <a:pt x="905" y="8061"/>
                    <a:pt x="810" y="7990"/>
                    <a:pt x="703" y="7990"/>
                  </a:cubicBezTo>
                  <a:lnTo>
                    <a:pt x="405" y="7990"/>
                  </a:lnTo>
                  <a:lnTo>
                    <a:pt x="405" y="7501"/>
                  </a:lnTo>
                  <a:lnTo>
                    <a:pt x="703" y="7501"/>
                  </a:lnTo>
                  <a:cubicBezTo>
                    <a:pt x="810" y="7501"/>
                    <a:pt x="881" y="7418"/>
                    <a:pt x="917" y="7335"/>
                  </a:cubicBezTo>
                  <a:cubicBezTo>
                    <a:pt x="965" y="7144"/>
                    <a:pt x="1036" y="6942"/>
                    <a:pt x="1155" y="6763"/>
                  </a:cubicBezTo>
                  <a:cubicBezTo>
                    <a:pt x="1215" y="6680"/>
                    <a:pt x="1203" y="6573"/>
                    <a:pt x="1119" y="6501"/>
                  </a:cubicBezTo>
                  <a:lnTo>
                    <a:pt x="917" y="6287"/>
                  </a:lnTo>
                  <a:lnTo>
                    <a:pt x="1262" y="5954"/>
                  </a:lnTo>
                  <a:lnTo>
                    <a:pt x="1465" y="6156"/>
                  </a:lnTo>
                  <a:cubicBezTo>
                    <a:pt x="1508" y="6200"/>
                    <a:pt x="1565" y="6225"/>
                    <a:pt x="1624" y="6225"/>
                  </a:cubicBezTo>
                  <a:cubicBezTo>
                    <a:pt x="1662" y="6225"/>
                    <a:pt x="1701" y="6215"/>
                    <a:pt x="1738" y="6192"/>
                  </a:cubicBezTo>
                  <a:cubicBezTo>
                    <a:pt x="1917" y="6085"/>
                    <a:pt x="2108" y="5989"/>
                    <a:pt x="2298" y="5954"/>
                  </a:cubicBezTo>
                  <a:cubicBezTo>
                    <a:pt x="2393" y="5930"/>
                    <a:pt x="2465" y="5846"/>
                    <a:pt x="2465" y="5739"/>
                  </a:cubicBezTo>
                  <a:lnTo>
                    <a:pt x="2465" y="5442"/>
                  </a:lnTo>
                  <a:close/>
                  <a:moveTo>
                    <a:pt x="2084" y="0"/>
                  </a:moveTo>
                  <a:cubicBezTo>
                    <a:pt x="1977" y="0"/>
                    <a:pt x="1881" y="84"/>
                    <a:pt x="1881" y="203"/>
                  </a:cubicBezTo>
                  <a:lnTo>
                    <a:pt x="1881" y="1048"/>
                  </a:lnTo>
                  <a:cubicBezTo>
                    <a:pt x="1881" y="1167"/>
                    <a:pt x="1977" y="1263"/>
                    <a:pt x="2084" y="1263"/>
                  </a:cubicBezTo>
                  <a:lnTo>
                    <a:pt x="2227" y="1263"/>
                  </a:lnTo>
                  <a:lnTo>
                    <a:pt x="2227" y="5037"/>
                  </a:lnTo>
                  <a:cubicBezTo>
                    <a:pt x="2119" y="5061"/>
                    <a:pt x="2048" y="5144"/>
                    <a:pt x="2048" y="5251"/>
                  </a:cubicBezTo>
                  <a:lnTo>
                    <a:pt x="2048" y="5584"/>
                  </a:lnTo>
                  <a:cubicBezTo>
                    <a:pt x="1905" y="5632"/>
                    <a:pt x="1774" y="5680"/>
                    <a:pt x="1655" y="5751"/>
                  </a:cubicBezTo>
                  <a:lnTo>
                    <a:pt x="1417" y="5513"/>
                  </a:lnTo>
                  <a:cubicBezTo>
                    <a:pt x="1369" y="5465"/>
                    <a:pt x="1334" y="5454"/>
                    <a:pt x="1274" y="5454"/>
                  </a:cubicBezTo>
                  <a:cubicBezTo>
                    <a:pt x="1215" y="5454"/>
                    <a:pt x="1167" y="5465"/>
                    <a:pt x="1119" y="5513"/>
                  </a:cubicBezTo>
                  <a:lnTo>
                    <a:pt x="476" y="6156"/>
                  </a:lnTo>
                  <a:cubicBezTo>
                    <a:pt x="393" y="6239"/>
                    <a:pt x="393" y="6382"/>
                    <a:pt x="476" y="6454"/>
                  </a:cubicBezTo>
                  <a:lnTo>
                    <a:pt x="715" y="6692"/>
                  </a:lnTo>
                  <a:cubicBezTo>
                    <a:pt x="655" y="6811"/>
                    <a:pt x="595" y="6942"/>
                    <a:pt x="560" y="7073"/>
                  </a:cubicBezTo>
                  <a:lnTo>
                    <a:pt x="214" y="7073"/>
                  </a:lnTo>
                  <a:cubicBezTo>
                    <a:pt x="95" y="7073"/>
                    <a:pt x="0" y="7168"/>
                    <a:pt x="0" y="7287"/>
                  </a:cubicBezTo>
                  <a:lnTo>
                    <a:pt x="0" y="8192"/>
                  </a:lnTo>
                  <a:cubicBezTo>
                    <a:pt x="0" y="8311"/>
                    <a:pt x="95" y="8406"/>
                    <a:pt x="214" y="8406"/>
                  </a:cubicBezTo>
                  <a:lnTo>
                    <a:pt x="560" y="8406"/>
                  </a:lnTo>
                  <a:cubicBezTo>
                    <a:pt x="595" y="8537"/>
                    <a:pt x="643" y="8668"/>
                    <a:pt x="715" y="8787"/>
                  </a:cubicBezTo>
                  <a:lnTo>
                    <a:pt x="476" y="9025"/>
                  </a:lnTo>
                  <a:cubicBezTo>
                    <a:pt x="393" y="9121"/>
                    <a:pt x="393" y="9252"/>
                    <a:pt x="476" y="9323"/>
                  </a:cubicBezTo>
                  <a:lnTo>
                    <a:pt x="1119" y="9966"/>
                  </a:lnTo>
                  <a:cubicBezTo>
                    <a:pt x="1167" y="10008"/>
                    <a:pt x="1223" y="10028"/>
                    <a:pt x="1277" y="10028"/>
                  </a:cubicBezTo>
                  <a:cubicBezTo>
                    <a:pt x="1331" y="10028"/>
                    <a:pt x="1381" y="10008"/>
                    <a:pt x="1417" y="9966"/>
                  </a:cubicBezTo>
                  <a:lnTo>
                    <a:pt x="1655" y="9728"/>
                  </a:lnTo>
                  <a:cubicBezTo>
                    <a:pt x="1774" y="9787"/>
                    <a:pt x="1905" y="9847"/>
                    <a:pt x="2048" y="9895"/>
                  </a:cubicBezTo>
                  <a:lnTo>
                    <a:pt x="2048" y="10228"/>
                  </a:lnTo>
                  <a:cubicBezTo>
                    <a:pt x="2048" y="10347"/>
                    <a:pt x="2131" y="10442"/>
                    <a:pt x="2250" y="10442"/>
                  </a:cubicBezTo>
                  <a:lnTo>
                    <a:pt x="3155" y="10442"/>
                  </a:lnTo>
                  <a:cubicBezTo>
                    <a:pt x="3274" y="10442"/>
                    <a:pt x="3370" y="10347"/>
                    <a:pt x="3370" y="10228"/>
                  </a:cubicBezTo>
                  <a:lnTo>
                    <a:pt x="3370" y="9895"/>
                  </a:lnTo>
                  <a:cubicBezTo>
                    <a:pt x="3501" y="9847"/>
                    <a:pt x="3632" y="9799"/>
                    <a:pt x="3751" y="9728"/>
                  </a:cubicBezTo>
                  <a:lnTo>
                    <a:pt x="3989" y="9966"/>
                  </a:lnTo>
                  <a:cubicBezTo>
                    <a:pt x="4036" y="10008"/>
                    <a:pt x="4093" y="10028"/>
                    <a:pt x="4146" y="10028"/>
                  </a:cubicBezTo>
                  <a:cubicBezTo>
                    <a:pt x="4200" y="10028"/>
                    <a:pt x="4251" y="10008"/>
                    <a:pt x="4286" y="9966"/>
                  </a:cubicBezTo>
                  <a:lnTo>
                    <a:pt x="4929" y="9323"/>
                  </a:lnTo>
                  <a:cubicBezTo>
                    <a:pt x="5025" y="9240"/>
                    <a:pt x="5025" y="9097"/>
                    <a:pt x="4929" y="9025"/>
                  </a:cubicBezTo>
                  <a:lnTo>
                    <a:pt x="4691" y="8787"/>
                  </a:lnTo>
                  <a:cubicBezTo>
                    <a:pt x="4691" y="8775"/>
                    <a:pt x="4703" y="8775"/>
                    <a:pt x="4703" y="8763"/>
                  </a:cubicBezTo>
                  <a:lnTo>
                    <a:pt x="13180" y="8763"/>
                  </a:lnTo>
                  <a:cubicBezTo>
                    <a:pt x="13299" y="8763"/>
                    <a:pt x="13383" y="8668"/>
                    <a:pt x="13383" y="8549"/>
                  </a:cubicBezTo>
                  <a:lnTo>
                    <a:pt x="13383" y="7704"/>
                  </a:lnTo>
                  <a:cubicBezTo>
                    <a:pt x="13383" y="7585"/>
                    <a:pt x="13299" y="7489"/>
                    <a:pt x="13180" y="7489"/>
                  </a:cubicBezTo>
                  <a:lnTo>
                    <a:pt x="13037" y="7489"/>
                  </a:lnTo>
                  <a:lnTo>
                    <a:pt x="13037" y="1263"/>
                  </a:lnTo>
                  <a:lnTo>
                    <a:pt x="13192" y="1263"/>
                  </a:lnTo>
                  <a:cubicBezTo>
                    <a:pt x="13311" y="1263"/>
                    <a:pt x="13395" y="1167"/>
                    <a:pt x="13395" y="1048"/>
                  </a:cubicBezTo>
                  <a:lnTo>
                    <a:pt x="13395" y="203"/>
                  </a:lnTo>
                  <a:cubicBezTo>
                    <a:pt x="13395" y="84"/>
                    <a:pt x="13311" y="0"/>
                    <a:pt x="13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8907;p57">
              <a:extLst>
                <a:ext uri="{FF2B5EF4-FFF2-40B4-BE49-F238E27FC236}">
                  <a16:creationId xmlns:a16="http://schemas.microsoft.com/office/drawing/2014/main" id="{460E4D3C-9E63-B143-BAC1-AC0DA08B3552}"/>
                </a:ext>
              </a:extLst>
            </p:cNvPr>
            <p:cNvSpPr/>
            <p:nvPr/>
          </p:nvSpPr>
          <p:spPr>
            <a:xfrm>
              <a:off x="2803568" y="3950909"/>
              <a:ext cx="40198" cy="85648"/>
            </a:xfrm>
            <a:custGeom>
              <a:avLst/>
              <a:gdLst/>
              <a:ahLst/>
              <a:cxnLst/>
              <a:rect l="l" t="t" r="r" b="b"/>
              <a:pathLst>
                <a:path w="1263" h="2691" extrusionOk="0">
                  <a:moveTo>
                    <a:pt x="846" y="417"/>
                  </a:moveTo>
                  <a:lnTo>
                    <a:pt x="846" y="2262"/>
                  </a:lnTo>
                  <a:lnTo>
                    <a:pt x="417" y="22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477"/>
                  </a:lnTo>
                  <a:cubicBezTo>
                    <a:pt x="1" y="2596"/>
                    <a:pt x="84" y="2691"/>
                    <a:pt x="203" y="2691"/>
                  </a:cubicBezTo>
                  <a:lnTo>
                    <a:pt x="1060" y="2691"/>
                  </a:lnTo>
                  <a:cubicBezTo>
                    <a:pt x="1167" y="2691"/>
                    <a:pt x="1263" y="2596"/>
                    <a:pt x="1263" y="2477"/>
                  </a:cubicBezTo>
                  <a:lnTo>
                    <a:pt x="1263" y="203"/>
                  </a:lnTo>
                  <a:cubicBezTo>
                    <a:pt x="1263" y="84"/>
                    <a:pt x="117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8908;p57">
              <a:extLst>
                <a:ext uri="{FF2B5EF4-FFF2-40B4-BE49-F238E27FC236}">
                  <a16:creationId xmlns:a16="http://schemas.microsoft.com/office/drawing/2014/main" id="{B0F959BB-68EF-C140-BAE2-6B8AC288813C}"/>
                </a:ext>
              </a:extLst>
            </p:cNvPr>
            <p:cNvSpPr/>
            <p:nvPr/>
          </p:nvSpPr>
          <p:spPr>
            <a:xfrm>
              <a:off x="2851691" y="3917935"/>
              <a:ext cx="40580" cy="118621"/>
            </a:xfrm>
            <a:custGeom>
              <a:avLst/>
              <a:gdLst/>
              <a:ahLst/>
              <a:cxnLst/>
              <a:rect l="l" t="t" r="r" b="b"/>
              <a:pathLst>
                <a:path w="1275" h="3727" extrusionOk="0">
                  <a:moveTo>
                    <a:pt x="858" y="417"/>
                  </a:moveTo>
                  <a:lnTo>
                    <a:pt x="858" y="3298"/>
                  </a:lnTo>
                  <a:lnTo>
                    <a:pt x="417" y="3298"/>
                  </a:lnTo>
                  <a:lnTo>
                    <a:pt x="417" y="417"/>
                  </a:lnTo>
                  <a:close/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lnTo>
                    <a:pt x="1" y="3513"/>
                  </a:lnTo>
                  <a:cubicBezTo>
                    <a:pt x="1" y="3632"/>
                    <a:pt x="96" y="3727"/>
                    <a:pt x="215" y="3727"/>
                  </a:cubicBezTo>
                  <a:lnTo>
                    <a:pt x="1060" y="3727"/>
                  </a:lnTo>
                  <a:cubicBezTo>
                    <a:pt x="1179" y="3727"/>
                    <a:pt x="1275" y="3632"/>
                    <a:pt x="1275" y="3513"/>
                  </a:cubicBezTo>
                  <a:lnTo>
                    <a:pt x="1275" y="215"/>
                  </a:lnTo>
                  <a:cubicBezTo>
                    <a:pt x="1275" y="96"/>
                    <a:pt x="117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8909;p57">
              <a:extLst>
                <a:ext uri="{FF2B5EF4-FFF2-40B4-BE49-F238E27FC236}">
                  <a16:creationId xmlns:a16="http://schemas.microsoft.com/office/drawing/2014/main" id="{061471FE-F3D2-124B-97F0-23C1B5552CD3}"/>
                </a:ext>
              </a:extLst>
            </p:cNvPr>
            <p:cNvSpPr/>
            <p:nvPr/>
          </p:nvSpPr>
          <p:spPr>
            <a:xfrm>
              <a:off x="2900197" y="3934995"/>
              <a:ext cx="40198" cy="101562"/>
            </a:xfrm>
            <a:custGeom>
              <a:avLst/>
              <a:gdLst/>
              <a:ahLst/>
              <a:cxnLst/>
              <a:rect l="l" t="t" r="r" b="b"/>
              <a:pathLst>
                <a:path w="1263" h="3191" extrusionOk="0">
                  <a:moveTo>
                    <a:pt x="846" y="417"/>
                  </a:moveTo>
                  <a:lnTo>
                    <a:pt x="846" y="2762"/>
                  </a:lnTo>
                  <a:lnTo>
                    <a:pt x="417" y="27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2977"/>
                  </a:lnTo>
                  <a:cubicBezTo>
                    <a:pt x="1" y="3096"/>
                    <a:pt x="84" y="3191"/>
                    <a:pt x="203" y="3191"/>
                  </a:cubicBezTo>
                  <a:lnTo>
                    <a:pt x="1048" y="3191"/>
                  </a:lnTo>
                  <a:cubicBezTo>
                    <a:pt x="1168" y="3191"/>
                    <a:pt x="1263" y="3096"/>
                    <a:pt x="1263" y="2977"/>
                  </a:cubicBezTo>
                  <a:lnTo>
                    <a:pt x="1263" y="214"/>
                  </a:lnTo>
                  <a:cubicBezTo>
                    <a:pt x="1263" y="95"/>
                    <a:pt x="1179" y="0"/>
                    <a:pt x="1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8910;p57">
              <a:extLst>
                <a:ext uri="{FF2B5EF4-FFF2-40B4-BE49-F238E27FC236}">
                  <a16:creationId xmlns:a16="http://schemas.microsoft.com/office/drawing/2014/main" id="{D36632DB-8AC5-EC42-B33E-2486568BE0D3}"/>
                </a:ext>
              </a:extLst>
            </p:cNvPr>
            <p:cNvSpPr/>
            <p:nvPr/>
          </p:nvSpPr>
          <p:spPr>
            <a:xfrm>
              <a:off x="2948320" y="3879265"/>
              <a:ext cx="40580" cy="156941"/>
            </a:xfrm>
            <a:custGeom>
              <a:avLst/>
              <a:gdLst/>
              <a:ahLst/>
              <a:cxnLst/>
              <a:rect l="l" t="t" r="r" b="b"/>
              <a:pathLst>
                <a:path w="1275" h="4931" extrusionOk="0">
                  <a:moveTo>
                    <a:pt x="858" y="430"/>
                  </a:moveTo>
                  <a:lnTo>
                    <a:pt x="858" y="4525"/>
                  </a:lnTo>
                  <a:lnTo>
                    <a:pt x="418" y="4525"/>
                  </a:lnTo>
                  <a:lnTo>
                    <a:pt x="418" y="430"/>
                  </a:lnTo>
                  <a:close/>
                  <a:moveTo>
                    <a:pt x="215" y="1"/>
                  </a:moveTo>
                  <a:cubicBezTo>
                    <a:pt x="96" y="1"/>
                    <a:pt x="1" y="108"/>
                    <a:pt x="1" y="203"/>
                  </a:cubicBezTo>
                  <a:lnTo>
                    <a:pt x="1" y="4716"/>
                  </a:lnTo>
                  <a:cubicBezTo>
                    <a:pt x="1" y="4835"/>
                    <a:pt x="96" y="4930"/>
                    <a:pt x="215" y="4930"/>
                  </a:cubicBezTo>
                  <a:lnTo>
                    <a:pt x="1060" y="4930"/>
                  </a:lnTo>
                  <a:cubicBezTo>
                    <a:pt x="1180" y="4930"/>
                    <a:pt x="1275" y="4835"/>
                    <a:pt x="1275" y="4716"/>
                  </a:cubicBezTo>
                  <a:lnTo>
                    <a:pt x="1275" y="203"/>
                  </a:lnTo>
                  <a:cubicBezTo>
                    <a:pt x="1275" y="84"/>
                    <a:pt x="1180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8911;p57">
              <a:extLst>
                <a:ext uri="{FF2B5EF4-FFF2-40B4-BE49-F238E27FC236}">
                  <a16:creationId xmlns:a16="http://schemas.microsoft.com/office/drawing/2014/main" id="{8B691FD5-64FC-934D-93E7-4706841B3BC5}"/>
                </a:ext>
              </a:extLst>
            </p:cNvPr>
            <p:cNvSpPr/>
            <p:nvPr/>
          </p:nvSpPr>
          <p:spPr>
            <a:xfrm>
              <a:off x="2716807" y="3896325"/>
              <a:ext cx="49269" cy="13304"/>
            </a:xfrm>
            <a:custGeom>
              <a:avLst/>
              <a:gdLst/>
              <a:ahLst/>
              <a:cxnLst/>
              <a:rect l="l" t="t" r="r" b="b"/>
              <a:pathLst>
                <a:path w="1548" h="418" extrusionOk="0">
                  <a:moveTo>
                    <a:pt x="214" y="1"/>
                  </a:moveTo>
                  <a:cubicBezTo>
                    <a:pt x="95" y="1"/>
                    <a:pt x="0" y="84"/>
                    <a:pt x="0" y="203"/>
                  </a:cubicBezTo>
                  <a:cubicBezTo>
                    <a:pt x="0" y="322"/>
                    <a:pt x="107" y="417"/>
                    <a:pt x="214" y="417"/>
                  </a:cubicBezTo>
                  <a:lnTo>
                    <a:pt x="1345" y="417"/>
                  </a:lnTo>
                  <a:cubicBezTo>
                    <a:pt x="1453" y="417"/>
                    <a:pt x="1548" y="322"/>
                    <a:pt x="1548" y="203"/>
                  </a:cubicBezTo>
                  <a:cubicBezTo>
                    <a:pt x="1548" y="84"/>
                    <a:pt x="1453" y="1"/>
                    <a:pt x="13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8912;p57">
              <a:extLst>
                <a:ext uri="{FF2B5EF4-FFF2-40B4-BE49-F238E27FC236}">
                  <a16:creationId xmlns:a16="http://schemas.microsoft.com/office/drawing/2014/main" id="{9EEC334B-ACD5-0447-B74A-20AEB0C9DF92}"/>
                </a:ext>
              </a:extLst>
            </p:cNvPr>
            <p:cNvSpPr/>
            <p:nvPr/>
          </p:nvSpPr>
          <p:spPr>
            <a:xfrm>
              <a:off x="2717157" y="3917553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5"/>
                  </a:cubicBezTo>
                  <a:cubicBezTo>
                    <a:pt x="2168" y="96"/>
                    <a:pt x="2061" y="0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8913;p57">
              <a:extLst>
                <a:ext uri="{FF2B5EF4-FFF2-40B4-BE49-F238E27FC236}">
                  <a16:creationId xmlns:a16="http://schemas.microsoft.com/office/drawing/2014/main" id="{3694C7C0-77B9-724E-9460-97E3D1D4F161}"/>
                </a:ext>
              </a:extLst>
            </p:cNvPr>
            <p:cNvSpPr/>
            <p:nvPr/>
          </p:nvSpPr>
          <p:spPr>
            <a:xfrm>
              <a:off x="2717157" y="3938782"/>
              <a:ext cx="69002" cy="13272"/>
            </a:xfrm>
            <a:custGeom>
              <a:avLst/>
              <a:gdLst/>
              <a:ahLst/>
              <a:cxnLst/>
              <a:rect l="l" t="t" r="r" b="b"/>
              <a:pathLst>
                <a:path w="2168" h="417" extrusionOk="0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4"/>
                  </a:cubicBezTo>
                  <a:cubicBezTo>
                    <a:pt x="2168" y="95"/>
                    <a:pt x="2061" y="0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8914;p57">
              <a:extLst>
                <a:ext uri="{FF2B5EF4-FFF2-40B4-BE49-F238E27FC236}">
                  <a16:creationId xmlns:a16="http://schemas.microsoft.com/office/drawing/2014/main" id="{EF6695CD-84A9-2548-BE3D-F8E44AAE78CE}"/>
                </a:ext>
              </a:extLst>
            </p:cNvPr>
            <p:cNvSpPr/>
            <p:nvPr/>
          </p:nvSpPr>
          <p:spPr>
            <a:xfrm>
              <a:off x="2717157" y="3960361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8"/>
                    <a:pt x="215" y="418"/>
                  </a:cubicBezTo>
                  <a:lnTo>
                    <a:pt x="1954" y="418"/>
                  </a:lnTo>
                  <a:cubicBezTo>
                    <a:pt x="2073" y="418"/>
                    <a:pt x="2168" y="322"/>
                    <a:pt x="2168" y="203"/>
                  </a:cubicBezTo>
                  <a:cubicBezTo>
                    <a:pt x="2168" y="84"/>
                    <a:pt x="2061" y="1"/>
                    <a:pt x="1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8915;p57">
              <a:extLst>
                <a:ext uri="{FF2B5EF4-FFF2-40B4-BE49-F238E27FC236}">
                  <a16:creationId xmlns:a16="http://schemas.microsoft.com/office/drawing/2014/main" id="{357D02C1-4DBB-D142-90D3-6820A3280D2D}"/>
                </a:ext>
              </a:extLst>
            </p:cNvPr>
            <p:cNvSpPr/>
            <p:nvPr/>
          </p:nvSpPr>
          <p:spPr>
            <a:xfrm>
              <a:off x="2655793" y="4020993"/>
              <a:ext cx="84152" cy="82656"/>
            </a:xfrm>
            <a:custGeom>
              <a:avLst/>
              <a:gdLst/>
              <a:ahLst/>
              <a:cxnLst/>
              <a:rect l="l" t="t" r="r" b="b"/>
              <a:pathLst>
                <a:path w="2644" h="2597" extrusionOk="0">
                  <a:moveTo>
                    <a:pt x="1322" y="1"/>
                  </a:moveTo>
                  <a:cubicBezTo>
                    <a:pt x="595" y="1"/>
                    <a:pt x="0" y="596"/>
                    <a:pt x="0" y="1322"/>
                  </a:cubicBezTo>
                  <a:cubicBezTo>
                    <a:pt x="0" y="1620"/>
                    <a:pt x="84" y="1882"/>
                    <a:pt x="262" y="2120"/>
                  </a:cubicBezTo>
                  <a:cubicBezTo>
                    <a:pt x="312" y="2177"/>
                    <a:pt x="379" y="2204"/>
                    <a:pt x="442" y="2204"/>
                  </a:cubicBezTo>
                  <a:cubicBezTo>
                    <a:pt x="485" y="2204"/>
                    <a:pt x="526" y="2192"/>
                    <a:pt x="560" y="2168"/>
                  </a:cubicBezTo>
                  <a:cubicBezTo>
                    <a:pt x="655" y="2096"/>
                    <a:pt x="667" y="1965"/>
                    <a:pt x="607" y="1870"/>
                  </a:cubicBezTo>
                  <a:cubicBezTo>
                    <a:pt x="488" y="1703"/>
                    <a:pt x="429" y="1525"/>
                    <a:pt x="429" y="1322"/>
                  </a:cubicBezTo>
                  <a:cubicBezTo>
                    <a:pt x="429" y="822"/>
                    <a:pt x="834" y="406"/>
                    <a:pt x="1334" y="406"/>
                  </a:cubicBezTo>
                  <a:cubicBezTo>
                    <a:pt x="1846" y="406"/>
                    <a:pt x="2239" y="810"/>
                    <a:pt x="2239" y="1322"/>
                  </a:cubicBezTo>
                  <a:cubicBezTo>
                    <a:pt x="2239" y="1620"/>
                    <a:pt x="2096" y="1894"/>
                    <a:pt x="1846" y="2061"/>
                  </a:cubicBezTo>
                  <a:cubicBezTo>
                    <a:pt x="1822" y="2061"/>
                    <a:pt x="1822" y="2073"/>
                    <a:pt x="1810" y="2073"/>
                  </a:cubicBezTo>
                  <a:lnTo>
                    <a:pt x="1798" y="2073"/>
                  </a:lnTo>
                  <a:cubicBezTo>
                    <a:pt x="1786" y="2073"/>
                    <a:pt x="1786" y="2096"/>
                    <a:pt x="1762" y="2096"/>
                  </a:cubicBezTo>
                  <a:lnTo>
                    <a:pt x="1750" y="2096"/>
                  </a:lnTo>
                  <a:cubicBezTo>
                    <a:pt x="1738" y="2096"/>
                    <a:pt x="1738" y="2108"/>
                    <a:pt x="1727" y="2108"/>
                  </a:cubicBezTo>
                  <a:cubicBezTo>
                    <a:pt x="1703" y="2108"/>
                    <a:pt x="1691" y="2120"/>
                    <a:pt x="1691" y="2120"/>
                  </a:cubicBezTo>
                  <a:lnTo>
                    <a:pt x="1679" y="2120"/>
                  </a:lnTo>
                  <a:cubicBezTo>
                    <a:pt x="1667" y="2120"/>
                    <a:pt x="1667" y="2120"/>
                    <a:pt x="1643" y="2144"/>
                  </a:cubicBezTo>
                  <a:lnTo>
                    <a:pt x="1631" y="2144"/>
                  </a:lnTo>
                  <a:cubicBezTo>
                    <a:pt x="1619" y="2144"/>
                    <a:pt x="1608" y="2156"/>
                    <a:pt x="1608" y="2156"/>
                  </a:cubicBezTo>
                  <a:cubicBezTo>
                    <a:pt x="1584" y="2156"/>
                    <a:pt x="1572" y="2156"/>
                    <a:pt x="1560" y="2168"/>
                  </a:cubicBezTo>
                  <a:lnTo>
                    <a:pt x="1072" y="2168"/>
                  </a:lnTo>
                  <a:cubicBezTo>
                    <a:pt x="1048" y="2168"/>
                    <a:pt x="1036" y="2168"/>
                    <a:pt x="1024" y="2156"/>
                  </a:cubicBezTo>
                  <a:cubicBezTo>
                    <a:pt x="1012" y="2156"/>
                    <a:pt x="988" y="2144"/>
                    <a:pt x="988" y="2144"/>
                  </a:cubicBezTo>
                  <a:lnTo>
                    <a:pt x="976" y="2144"/>
                  </a:lnTo>
                  <a:cubicBezTo>
                    <a:pt x="951" y="2133"/>
                    <a:pt x="925" y="2127"/>
                    <a:pt x="899" y="2127"/>
                  </a:cubicBezTo>
                  <a:cubicBezTo>
                    <a:pt x="817" y="2127"/>
                    <a:pt x="742" y="2181"/>
                    <a:pt x="715" y="2263"/>
                  </a:cubicBezTo>
                  <a:cubicBezTo>
                    <a:pt x="667" y="2358"/>
                    <a:pt x="726" y="2501"/>
                    <a:pt x="834" y="2525"/>
                  </a:cubicBezTo>
                  <a:lnTo>
                    <a:pt x="846" y="2525"/>
                  </a:lnTo>
                  <a:cubicBezTo>
                    <a:pt x="857" y="2525"/>
                    <a:pt x="869" y="2537"/>
                    <a:pt x="905" y="2537"/>
                  </a:cubicBezTo>
                  <a:cubicBezTo>
                    <a:pt x="917" y="2537"/>
                    <a:pt x="929" y="2561"/>
                    <a:pt x="965" y="2561"/>
                  </a:cubicBezTo>
                  <a:lnTo>
                    <a:pt x="976" y="2561"/>
                  </a:lnTo>
                  <a:cubicBezTo>
                    <a:pt x="988" y="2561"/>
                    <a:pt x="1012" y="2561"/>
                    <a:pt x="1024" y="2573"/>
                  </a:cubicBezTo>
                  <a:lnTo>
                    <a:pt x="1036" y="2573"/>
                  </a:lnTo>
                  <a:cubicBezTo>
                    <a:pt x="1048" y="2573"/>
                    <a:pt x="1072" y="2573"/>
                    <a:pt x="1096" y="2584"/>
                  </a:cubicBezTo>
                  <a:cubicBezTo>
                    <a:pt x="1107" y="2584"/>
                    <a:pt x="1143" y="2584"/>
                    <a:pt x="1155" y="2596"/>
                  </a:cubicBezTo>
                  <a:lnTo>
                    <a:pt x="1429" y="2596"/>
                  </a:lnTo>
                  <a:cubicBezTo>
                    <a:pt x="1441" y="2596"/>
                    <a:pt x="1465" y="2596"/>
                    <a:pt x="1488" y="2584"/>
                  </a:cubicBezTo>
                  <a:cubicBezTo>
                    <a:pt x="1500" y="2584"/>
                    <a:pt x="1524" y="2584"/>
                    <a:pt x="1548" y="2573"/>
                  </a:cubicBezTo>
                  <a:lnTo>
                    <a:pt x="1560" y="2573"/>
                  </a:lnTo>
                  <a:cubicBezTo>
                    <a:pt x="1572" y="2573"/>
                    <a:pt x="1584" y="2573"/>
                    <a:pt x="1608" y="2561"/>
                  </a:cubicBezTo>
                  <a:lnTo>
                    <a:pt x="1619" y="2561"/>
                  </a:lnTo>
                  <a:cubicBezTo>
                    <a:pt x="1631" y="2561"/>
                    <a:pt x="1643" y="2537"/>
                    <a:pt x="1679" y="2537"/>
                  </a:cubicBezTo>
                  <a:cubicBezTo>
                    <a:pt x="1691" y="2537"/>
                    <a:pt x="1703" y="2525"/>
                    <a:pt x="1738" y="2525"/>
                  </a:cubicBezTo>
                  <a:lnTo>
                    <a:pt x="1750" y="2525"/>
                  </a:lnTo>
                  <a:cubicBezTo>
                    <a:pt x="1762" y="2525"/>
                    <a:pt x="1786" y="2513"/>
                    <a:pt x="1798" y="2513"/>
                  </a:cubicBezTo>
                  <a:lnTo>
                    <a:pt x="1810" y="2513"/>
                  </a:lnTo>
                  <a:cubicBezTo>
                    <a:pt x="1822" y="2513"/>
                    <a:pt x="1846" y="2489"/>
                    <a:pt x="1858" y="2477"/>
                  </a:cubicBezTo>
                  <a:cubicBezTo>
                    <a:pt x="1869" y="2465"/>
                    <a:pt x="1881" y="2465"/>
                    <a:pt x="1905" y="2454"/>
                  </a:cubicBezTo>
                  <a:lnTo>
                    <a:pt x="1917" y="2430"/>
                  </a:lnTo>
                  <a:cubicBezTo>
                    <a:pt x="1929" y="2430"/>
                    <a:pt x="1941" y="2418"/>
                    <a:pt x="1941" y="2418"/>
                  </a:cubicBezTo>
                  <a:lnTo>
                    <a:pt x="1965" y="2406"/>
                  </a:lnTo>
                  <a:cubicBezTo>
                    <a:pt x="1977" y="2394"/>
                    <a:pt x="1989" y="2394"/>
                    <a:pt x="2000" y="2370"/>
                  </a:cubicBezTo>
                  <a:cubicBezTo>
                    <a:pt x="2381" y="2120"/>
                    <a:pt x="2584" y="1715"/>
                    <a:pt x="2584" y="1275"/>
                  </a:cubicBezTo>
                  <a:cubicBezTo>
                    <a:pt x="2643" y="596"/>
                    <a:pt x="2048" y="1"/>
                    <a:pt x="1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7" name="Google Shape;8916;p57">
            <a:extLst>
              <a:ext uri="{FF2B5EF4-FFF2-40B4-BE49-F238E27FC236}">
                <a16:creationId xmlns:a16="http://schemas.microsoft.com/office/drawing/2014/main" id="{3B1B748C-F741-BD4F-8EDA-3D150C16C2E9}"/>
              </a:ext>
            </a:extLst>
          </p:cNvPr>
          <p:cNvSpPr/>
          <p:nvPr/>
        </p:nvSpPr>
        <p:spPr>
          <a:xfrm>
            <a:off x="5299685" y="4286667"/>
            <a:ext cx="356245" cy="356627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8" name="Google Shape;8917;p57">
            <a:extLst>
              <a:ext uri="{FF2B5EF4-FFF2-40B4-BE49-F238E27FC236}">
                <a16:creationId xmlns:a16="http://schemas.microsoft.com/office/drawing/2014/main" id="{0FAEDF43-CD18-6442-8E05-0850BAAE96EC}"/>
              </a:ext>
            </a:extLst>
          </p:cNvPr>
          <p:cNvGrpSpPr/>
          <p:nvPr/>
        </p:nvGrpSpPr>
        <p:grpSpPr>
          <a:xfrm>
            <a:off x="7566917" y="4288194"/>
            <a:ext cx="293704" cy="353954"/>
            <a:chOff x="4019984" y="3805393"/>
            <a:chExt cx="293704" cy="353954"/>
          </a:xfrm>
          <a:solidFill>
            <a:schemeClr val="accent1"/>
          </a:solidFill>
        </p:grpSpPr>
        <p:sp>
          <p:nvSpPr>
            <p:cNvPr id="919" name="Google Shape;8918;p57">
              <a:extLst>
                <a:ext uri="{FF2B5EF4-FFF2-40B4-BE49-F238E27FC236}">
                  <a16:creationId xmlns:a16="http://schemas.microsoft.com/office/drawing/2014/main" id="{E64E0CC3-1072-7443-82AF-EDD903C91EBE}"/>
                </a:ext>
              </a:extLst>
            </p:cNvPr>
            <p:cNvSpPr/>
            <p:nvPr/>
          </p:nvSpPr>
          <p:spPr>
            <a:xfrm>
              <a:off x="4019984" y="3805393"/>
              <a:ext cx="293704" cy="353954"/>
            </a:xfrm>
            <a:custGeom>
              <a:avLst/>
              <a:gdLst/>
              <a:ahLst/>
              <a:cxnLst/>
              <a:rect l="l" t="t" r="r" b="b"/>
              <a:pathLst>
                <a:path w="9228" h="11121" extrusionOk="0">
                  <a:moveTo>
                    <a:pt x="477" y="1084"/>
                  </a:moveTo>
                  <a:cubicBezTo>
                    <a:pt x="727" y="1084"/>
                    <a:pt x="977" y="1215"/>
                    <a:pt x="1108" y="1429"/>
                  </a:cubicBezTo>
                  <a:lnTo>
                    <a:pt x="1251" y="1608"/>
                  </a:lnTo>
                  <a:cubicBezTo>
                    <a:pt x="1382" y="1798"/>
                    <a:pt x="1608" y="1917"/>
                    <a:pt x="1822" y="1917"/>
                  </a:cubicBezTo>
                  <a:lnTo>
                    <a:pt x="1822" y="2620"/>
                  </a:lnTo>
                  <a:cubicBezTo>
                    <a:pt x="1822" y="3120"/>
                    <a:pt x="1906" y="3596"/>
                    <a:pt x="2049" y="4072"/>
                  </a:cubicBezTo>
                  <a:cubicBezTo>
                    <a:pt x="1918" y="4001"/>
                    <a:pt x="1775" y="3929"/>
                    <a:pt x="1620" y="3870"/>
                  </a:cubicBezTo>
                  <a:cubicBezTo>
                    <a:pt x="1298" y="3739"/>
                    <a:pt x="965" y="3596"/>
                    <a:pt x="727" y="3334"/>
                  </a:cubicBezTo>
                  <a:cubicBezTo>
                    <a:pt x="441" y="3024"/>
                    <a:pt x="310" y="2560"/>
                    <a:pt x="310" y="1929"/>
                  </a:cubicBezTo>
                  <a:lnTo>
                    <a:pt x="310" y="1250"/>
                  </a:lnTo>
                  <a:cubicBezTo>
                    <a:pt x="310" y="1203"/>
                    <a:pt x="322" y="1155"/>
                    <a:pt x="358" y="1131"/>
                  </a:cubicBezTo>
                  <a:cubicBezTo>
                    <a:pt x="382" y="1096"/>
                    <a:pt x="429" y="1084"/>
                    <a:pt x="477" y="1084"/>
                  </a:cubicBezTo>
                  <a:close/>
                  <a:moveTo>
                    <a:pt x="8704" y="1084"/>
                  </a:moveTo>
                  <a:cubicBezTo>
                    <a:pt x="8752" y="1084"/>
                    <a:pt x="8799" y="1096"/>
                    <a:pt x="8823" y="1131"/>
                  </a:cubicBezTo>
                  <a:cubicBezTo>
                    <a:pt x="8847" y="1155"/>
                    <a:pt x="8871" y="1203"/>
                    <a:pt x="8871" y="1250"/>
                  </a:cubicBezTo>
                  <a:lnTo>
                    <a:pt x="8871" y="1929"/>
                  </a:lnTo>
                  <a:lnTo>
                    <a:pt x="8883" y="1929"/>
                  </a:lnTo>
                  <a:cubicBezTo>
                    <a:pt x="8883" y="2572"/>
                    <a:pt x="8752" y="3036"/>
                    <a:pt x="8466" y="3334"/>
                  </a:cubicBezTo>
                  <a:cubicBezTo>
                    <a:pt x="8228" y="3596"/>
                    <a:pt x="7883" y="3739"/>
                    <a:pt x="7573" y="3870"/>
                  </a:cubicBezTo>
                  <a:cubicBezTo>
                    <a:pt x="7430" y="3929"/>
                    <a:pt x="7263" y="3989"/>
                    <a:pt x="7133" y="4072"/>
                  </a:cubicBezTo>
                  <a:cubicBezTo>
                    <a:pt x="7275" y="3620"/>
                    <a:pt x="7347" y="3120"/>
                    <a:pt x="7347" y="2620"/>
                  </a:cubicBezTo>
                  <a:lnTo>
                    <a:pt x="7347" y="1917"/>
                  </a:lnTo>
                  <a:cubicBezTo>
                    <a:pt x="7585" y="1917"/>
                    <a:pt x="7799" y="1798"/>
                    <a:pt x="7930" y="1608"/>
                  </a:cubicBezTo>
                  <a:lnTo>
                    <a:pt x="8061" y="1429"/>
                  </a:lnTo>
                  <a:cubicBezTo>
                    <a:pt x="8216" y="1215"/>
                    <a:pt x="8454" y="1084"/>
                    <a:pt x="8704" y="1084"/>
                  </a:cubicBezTo>
                  <a:close/>
                  <a:moveTo>
                    <a:pt x="7347" y="345"/>
                  </a:moveTo>
                  <a:lnTo>
                    <a:pt x="7347" y="726"/>
                  </a:lnTo>
                  <a:lnTo>
                    <a:pt x="5954" y="726"/>
                  </a:lnTo>
                  <a:cubicBezTo>
                    <a:pt x="5859" y="726"/>
                    <a:pt x="5787" y="798"/>
                    <a:pt x="5787" y="893"/>
                  </a:cubicBezTo>
                  <a:cubicBezTo>
                    <a:pt x="5787" y="976"/>
                    <a:pt x="5859" y="1060"/>
                    <a:pt x="5954" y="1060"/>
                  </a:cubicBezTo>
                  <a:lnTo>
                    <a:pt x="7013" y="1060"/>
                  </a:lnTo>
                  <a:lnTo>
                    <a:pt x="7013" y="2620"/>
                  </a:lnTo>
                  <a:cubicBezTo>
                    <a:pt x="7037" y="4036"/>
                    <a:pt x="6359" y="5382"/>
                    <a:pt x="5204" y="6239"/>
                  </a:cubicBezTo>
                  <a:lnTo>
                    <a:pt x="5085" y="6322"/>
                  </a:lnTo>
                  <a:cubicBezTo>
                    <a:pt x="5061" y="6322"/>
                    <a:pt x="5025" y="6310"/>
                    <a:pt x="5001" y="6310"/>
                  </a:cubicBezTo>
                  <a:lnTo>
                    <a:pt x="4192" y="6310"/>
                  </a:lnTo>
                  <a:cubicBezTo>
                    <a:pt x="4168" y="6310"/>
                    <a:pt x="4132" y="6310"/>
                    <a:pt x="4108" y="6322"/>
                  </a:cubicBezTo>
                  <a:lnTo>
                    <a:pt x="3989" y="6239"/>
                  </a:lnTo>
                  <a:cubicBezTo>
                    <a:pt x="2846" y="5382"/>
                    <a:pt x="2156" y="4048"/>
                    <a:pt x="2156" y="2620"/>
                  </a:cubicBezTo>
                  <a:lnTo>
                    <a:pt x="2156" y="1060"/>
                  </a:lnTo>
                  <a:lnTo>
                    <a:pt x="5204" y="1060"/>
                  </a:lnTo>
                  <a:cubicBezTo>
                    <a:pt x="5299" y="1060"/>
                    <a:pt x="5370" y="976"/>
                    <a:pt x="5370" y="893"/>
                  </a:cubicBezTo>
                  <a:cubicBezTo>
                    <a:pt x="5370" y="798"/>
                    <a:pt x="5299" y="726"/>
                    <a:pt x="5204" y="726"/>
                  </a:cubicBezTo>
                  <a:lnTo>
                    <a:pt x="1810" y="726"/>
                  </a:lnTo>
                  <a:lnTo>
                    <a:pt x="1810" y="345"/>
                  </a:lnTo>
                  <a:close/>
                  <a:moveTo>
                    <a:pt x="5001" y="6632"/>
                  </a:moveTo>
                  <a:cubicBezTo>
                    <a:pt x="5061" y="6632"/>
                    <a:pt x="5108" y="6680"/>
                    <a:pt x="5108" y="6739"/>
                  </a:cubicBezTo>
                  <a:lnTo>
                    <a:pt x="5108" y="6858"/>
                  </a:lnTo>
                  <a:cubicBezTo>
                    <a:pt x="5108" y="6918"/>
                    <a:pt x="5061" y="6965"/>
                    <a:pt x="5001" y="6965"/>
                  </a:cubicBezTo>
                  <a:lnTo>
                    <a:pt x="4192" y="6965"/>
                  </a:lnTo>
                  <a:cubicBezTo>
                    <a:pt x="4132" y="6965"/>
                    <a:pt x="4085" y="6918"/>
                    <a:pt x="4085" y="6858"/>
                  </a:cubicBezTo>
                  <a:lnTo>
                    <a:pt x="4085" y="6739"/>
                  </a:lnTo>
                  <a:cubicBezTo>
                    <a:pt x="4085" y="6680"/>
                    <a:pt x="4132" y="6632"/>
                    <a:pt x="4192" y="6632"/>
                  </a:cubicBezTo>
                  <a:close/>
                  <a:moveTo>
                    <a:pt x="4787" y="7287"/>
                  </a:moveTo>
                  <a:lnTo>
                    <a:pt x="4787" y="8882"/>
                  </a:lnTo>
                  <a:lnTo>
                    <a:pt x="4406" y="8882"/>
                  </a:lnTo>
                  <a:lnTo>
                    <a:pt x="4406" y="7287"/>
                  </a:lnTo>
                  <a:close/>
                  <a:moveTo>
                    <a:pt x="5609" y="9216"/>
                  </a:moveTo>
                  <a:cubicBezTo>
                    <a:pt x="5728" y="9216"/>
                    <a:pt x="5823" y="9299"/>
                    <a:pt x="5823" y="9418"/>
                  </a:cubicBezTo>
                  <a:lnTo>
                    <a:pt x="5823" y="9609"/>
                  </a:lnTo>
                  <a:lnTo>
                    <a:pt x="4370" y="9609"/>
                  </a:lnTo>
                  <a:cubicBezTo>
                    <a:pt x="4287" y="9609"/>
                    <a:pt x="4204" y="9680"/>
                    <a:pt x="4204" y="9775"/>
                  </a:cubicBezTo>
                  <a:cubicBezTo>
                    <a:pt x="4204" y="9870"/>
                    <a:pt x="4287" y="9942"/>
                    <a:pt x="4370" y="9942"/>
                  </a:cubicBezTo>
                  <a:lnTo>
                    <a:pt x="6585" y="9942"/>
                  </a:lnTo>
                  <a:cubicBezTo>
                    <a:pt x="6609" y="9942"/>
                    <a:pt x="6621" y="9954"/>
                    <a:pt x="6632" y="9966"/>
                  </a:cubicBezTo>
                  <a:lnTo>
                    <a:pt x="6787" y="10763"/>
                  </a:lnTo>
                  <a:cubicBezTo>
                    <a:pt x="6787" y="10775"/>
                    <a:pt x="6787" y="10787"/>
                    <a:pt x="6763" y="10787"/>
                  </a:cubicBezTo>
                  <a:cubicBezTo>
                    <a:pt x="6763" y="10787"/>
                    <a:pt x="6752" y="10799"/>
                    <a:pt x="6740" y="10799"/>
                  </a:cubicBezTo>
                  <a:lnTo>
                    <a:pt x="2453" y="10799"/>
                  </a:lnTo>
                  <a:cubicBezTo>
                    <a:pt x="2441" y="10799"/>
                    <a:pt x="2418" y="10787"/>
                    <a:pt x="2418" y="10787"/>
                  </a:cubicBezTo>
                  <a:cubicBezTo>
                    <a:pt x="2418" y="10787"/>
                    <a:pt x="2406" y="10775"/>
                    <a:pt x="2406" y="10763"/>
                  </a:cubicBezTo>
                  <a:lnTo>
                    <a:pt x="2561" y="9966"/>
                  </a:lnTo>
                  <a:cubicBezTo>
                    <a:pt x="2561" y="9954"/>
                    <a:pt x="2572" y="9942"/>
                    <a:pt x="2596" y="9942"/>
                  </a:cubicBezTo>
                  <a:lnTo>
                    <a:pt x="3596" y="9942"/>
                  </a:lnTo>
                  <a:cubicBezTo>
                    <a:pt x="3692" y="9942"/>
                    <a:pt x="3763" y="9870"/>
                    <a:pt x="3763" y="9775"/>
                  </a:cubicBezTo>
                  <a:cubicBezTo>
                    <a:pt x="3763" y="9680"/>
                    <a:pt x="3692" y="9609"/>
                    <a:pt x="3596" y="9609"/>
                  </a:cubicBezTo>
                  <a:lnTo>
                    <a:pt x="3370" y="9609"/>
                  </a:lnTo>
                  <a:lnTo>
                    <a:pt x="3370" y="9418"/>
                  </a:lnTo>
                  <a:cubicBezTo>
                    <a:pt x="3370" y="9299"/>
                    <a:pt x="3465" y="9216"/>
                    <a:pt x="3584" y="9216"/>
                  </a:cubicBezTo>
                  <a:close/>
                  <a:moveTo>
                    <a:pt x="1810" y="0"/>
                  </a:moveTo>
                  <a:cubicBezTo>
                    <a:pt x="1656" y="0"/>
                    <a:pt x="1501" y="131"/>
                    <a:pt x="1501" y="310"/>
                  </a:cubicBezTo>
                  <a:lnTo>
                    <a:pt x="1501" y="726"/>
                  </a:lnTo>
                  <a:cubicBezTo>
                    <a:pt x="1501" y="893"/>
                    <a:pt x="1632" y="1036"/>
                    <a:pt x="1810" y="1036"/>
                  </a:cubicBezTo>
                  <a:lnTo>
                    <a:pt x="1846" y="1036"/>
                  </a:lnTo>
                  <a:lnTo>
                    <a:pt x="1846" y="1572"/>
                  </a:lnTo>
                  <a:cubicBezTo>
                    <a:pt x="1727" y="1572"/>
                    <a:pt x="1608" y="1512"/>
                    <a:pt x="1537" y="1417"/>
                  </a:cubicBezTo>
                  <a:lnTo>
                    <a:pt x="1394" y="1238"/>
                  </a:lnTo>
                  <a:cubicBezTo>
                    <a:pt x="1191" y="941"/>
                    <a:pt x="846" y="762"/>
                    <a:pt x="489" y="762"/>
                  </a:cubicBezTo>
                  <a:cubicBezTo>
                    <a:pt x="358" y="762"/>
                    <a:pt x="239" y="798"/>
                    <a:pt x="144" y="905"/>
                  </a:cubicBezTo>
                  <a:cubicBezTo>
                    <a:pt x="60" y="1000"/>
                    <a:pt x="1" y="1131"/>
                    <a:pt x="1" y="1250"/>
                  </a:cubicBezTo>
                  <a:lnTo>
                    <a:pt x="1" y="1929"/>
                  </a:lnTo>
                  <a:cubicBezTo>
                    <a:pt x="1" y="3560"/>
                    <a:pt x="834" y="3894"/>
                    <a:pt x="1501" y="4179"/>
                  </a:cubicBezTo>
                  <a:cubicBezTo>
                    <a:pt x="1870" y="4334"/>
                    <a:pt x="2203" y="4465"/>
                    <a:pt x="2370" y="4786"/>
                  </a:cubicBezTo>
                  <a:cubicBezTo>
                    <a:pt x="2406" y="4882"/>
                    <a:pt x="2394" y="4965"/>
                    <a:pt x="2334" y="5025"/>
                  </a:cubicBezTo>
                  <a:cubicBezTo>
                    <a:pt x="2284" y="5092"/>
                    <a:pt x="2191" y="5124"/>
                    <a:pt x="2108" y="5124"/>
                  </a:cubicBezTo>
                  <a:cubicBezTo>
                    <a:pt x="2073" y="5124"/>
                    <a:pt x="2041" y="5118"/>
                    <a:pt x="2013" y="5108"/>
                  </a:cubicBezTo>
                  <a:cubicBezTo>
                    <a:pt x="1894" y="5060"/>
                    <a:pt x="1870" y="4906"/>
                    <a:pt x="1870" y="4786"/>
                  </a:cubicBezTo>
                  <a:cubicBezTo>
                    <a:pt x="1870" y="4703"/>
                    <a:pt x="1810" y="4632"/>
                    <a:pt x="1727" y="4632"/>
                  </a:cubicBezTo>
                  <a:cubicBezTo>
                    <a:pt x="1632" y="4632"/>
                    <a:pt x="1560" y="4691"/>
                    <a:pt x="1560" y="4775"/>
                  </a:cubicBezTo>
                  <a:cubicBezTo>
                    <a:pt x="1560" y="4929"/>
                    <a:pt x="1572" y="5263"/>
                    <a:pt x="1894" y="5406"/>
                  </a:cubicBezTo>
                  <a:cubicBezTo>
                    <a:pt x="1965" y="5429"/>
                    <a:pt x="2037" y="5441"/>
                    <a:pt x="2108" y="5441"/>
                  </a:cubicBezTo>
                  <a:cubicBezTo>
                    <a:pt x="2275" y="5441"/>
                    <a:pt x="2453" y="5370"/>
                    <a:pt x="2572" y="5251"/>
                  </a:cubicBezTo>
                  <a:cubicBezTo>
                    <a:pt x="2584" y="5239"/>
                    <a:pt x="2608" y="5227"/>
                    <a:pt x="2608" y="5203"/>
                  </a:cubicBezTo>
                  <a:cubicBezTo>
                    <a:pt x="2918" y="5703"/>
                    <a:pt x="3323" y="6144"/>
                    <a:pt x="3811" y="6489"/>
                  </a:cubicBezTo>
                  <a:lnTo>
                    <a:pt x="3834" y="6501"/>
                  </a:lnTo>
                  <a:cubicBezTo>
                    <a:pt x="3799" y="6561"/>
                    <a:pt x="3775" y="6656"/>
                    <a:pt x="3775" y="6727"/>
                  </a:cubicBezTo>
                  <a:lnTo>
                    <a:pt x="3775" y="6846"/>
                  </a:lnTo>
                  <a:cubicBezTo>
                    <a:pt x="3775" y="7037"/>
                    <a:pt x="3918" y="7215"/>
                    <a:pt x="4096" y="7263"/>
                  </a:cubicBezTo>
                  <a:lnTo>
                    <a:pt x="4096" y="8870"/>
                  </a:lnTo>
                  <a:lnTo>
                    <a:pt x="3596" y="8870"/>
                  </a:lnTo>
                  <a:cubicBezTo>
                    <a:pt x="3299" y="8870"/>
                    <a:pt x="3061" y="9108"/>
                    <a:pt x="3061" y="9406"/>
                  </a:cubicBezTo>
                  <a:lnTo>
                    <a:pt x="3061" y="9597"/>
                  </a:lnTo>
                  <a:lnTo>
                    <a:pt x="2620" y="9597"/>
                  </a:lnTo>
                  <a:cubicBezTo>
                    <a:pt x="2441" y="9597"/>
                    <a:pt x="2287" y="9716"/>
                    <a:pt x="2263" y="9894"/>
                  </a:cubicBezTo>
                  <a:lnTo>
                    <a:pt x="2108" y="10680"/>
                  </a:lnTo>
                  <a:cubicBezTo>
                    <a:pt x="2096" y="10787"/>
                    <a:pt x="2108" y="10906"/>
                    <a:pt x="2191" y="10978"/>
                  </a:cubicBezTo>
                  <a:cubicBezTo>
                    <a:pt x="2263" y="11073"/>
                    <a:pt x="2370" y="11121"/>
                    <a:pt x="2465" y="11121"/>
                  </a:cubicBezTo>
                  <a:lnTo>
                    <a:pt x="6752" y="11121"/>
                  </a:lnTo>
                  <a:cubicBezTo>
                    <a:pt x="6859" y="11121"/>
                    <a:pt x="6966" y="11073"/>
                    <a:pt x="7037" y="10978"/>
                  </a:cubicBezTo>
                  <a:cubicBezTo>
                    <a:pt x="7109" y="10894"/>
                    <a:pt x="7144" y="10787"/>
                    <a:pt x="7109" y="10680"/>
                  </a:cubicBezTo>
                  <a:lnTo>
                    <a:pt x="6966" y="9894"/>
                  </a:lnTo>
                  <a:cubicBezTo>
                    <a:pt x="6930" y="9716"/>
                    <a:pt x="6787" y="9597"/>
                    <a:pt x="6609" y="9597"/>
                  </a:cubicBezTo>
                  <a:lnTo>
                    <a:pt x="6156" y="9597"/>
                  </a:lnTo>
                  <a:lnTo>
                    <a:pt x="6156" y="9406"/>
                  </a:lnTo>
                  <a:cubicBezTo>
                    <a:pt x="6156" y="9108"/>
                    <a:pt x="5918" y="8870"/>
                    <a:pt x="5620" y="8870"/>
                  </a:cubicBezTo>
                  <a:lnTo>
                    <a:pt x="5132" y="8870"/>
                  </a:lnTo>
                  <a:lnTo>
                    <a:pt x="5132" y="7263"/>
                  </a:lnTo>
                  <a:cubicBezTo>
                    <a:pt x="5311" y="7215"/>
                    <a:pt x="5442" y="7037"/>
                    <a:pt x="5442" y="6846"/>
                  </a:cubicBezTo>
                  <a:lnTo>
                    <a:pt x="5442" y="6727"/>
                  </a:lnTo>
                  <a:cubicBezTo>
                    <a:pt x="5442" y="6632"/>
                    <a:pt x="5418" y="6561"/>
                    <a:pt x="5382" y="6501"/>
                  </a:cubicBezTo>
                  <a:lnTo>
                    <a:pt x="5418" y="6489"/>
                  </a:lnTo>
                  <a:cubicBezTo>
                    <a:pt x="5894" y="6132"/>
                    <a:pt x="6311" y="5703"/>
                    <a:pt x="6621" y="5203"/>
                  </a:cubicBezTo>
                  <a:cubicBezTo>
                    <a:pt x="6632" y="5227"/>
                    <a:pt x="6656" y="5239"/>
                    <a:pt x="6656" y="5251"/>
                  </a:cubicBezTo>
                  <a:cubicBezTo>
                    <a:pt x="6775" y="5382"/>
                    <a:pt x="6954" y="5441"/>
                    <a:pt x="7109" y="5441"/>
                  </a:cubicBezTo>
                  <a:cubicBezTo>
                    <a:pt x="7192" y="5441"/>
                    <a:pt x="7263" y="5429"/>
                    <a:pt x="7335" y="5406"/>
                  </a:cubicBezTo>
                  <a:cubicBezTo>
                    <a:pt x="7644" y="5263"/>
                    <a:pt x="7668" y="4929"/>
                    <a:pt x="7668" y="4775"/>
                  </a:cubicBezTo>
                  <a:cubicBezTo>
                    <a:pt x="7668" y="4701"/>
                    <a:pt x="7603" y="4628"/>
                    <a:pt x="7531" y="4628"/>
                  </a:cubicBezTo>
                  <a:cubicBezTo>
                    <a:pt x="7521" y="4628"/>
                    <a:pt x="7511" y="4629"/>
                    <a:pt x="7502" y="4632"/>
                  </a:cubicBezTo>
                  <a:cubicBezTo>
                    <a:pt x="7406" y="4632"/>
                    <a:pt x="7335" y="4703"/>
                    <a:pt x="7347" y="4786"/>
                  </a:cubicBezTo>
                  <a:cubicBezTo>
                    <a:pt x="7347" y="4906"/>
                    <a:pt x="7335" y="5048"/>
                    <a:pt x="7216" y="5108"/>
                  </a:cubicBezTo>
                  <a:cubicBezTo>
                    <a:pt x="7188" y="5117"/>
                    <a:pt x="7158" y="5122"/>
                    <a:pt x="7128" y="5122"/>
                  </a:cubicBezTo>
                  <a:cubicBezTo>
                    <a:pt x="7043" y="5122"/>
                    <a:pt x="6956" y="5086"/>
                    <a:pt x="6894" y="5025"/>
                  </a:cubicBezTo>
                  <a:cubicBezTo>
                    <a:pt x="6835" y="4953"/>
                    <a:pt x="6811" y="4882"/>
                    <a:pt x="6859" y="4786"/>
                  </a:cubicBezTo>
                  <a:cubicBezTo>
                    <a:pt x="7025" y="4465"/>
                    <a:pt x="7335" y="4334"/>
                    <a:pt x="7728" y="4179"/>
                  </a:cubicBezTo>
                  <a:cubicBezTo>
                    <a:pt x="8395" y="3917"/>
                    <a:pt x="9228" y="3572"/>
                    <a:pt x="9228" y="1929"/>
                  </a:cubicBezTo>
                  <a:lnTo>
                    <a:pt x="9228" y="1250"/>
                  </a:lnTo>
                  <a:cubicBezTo>
                    <a:pt x="9216" y="1131"/>
                    <a:pt x="9168" y="1000"/>
                    <a:pt x="9061" y="905"/>
                  </a:cubicBezTo>
                  <a:cubicBezTo>
                    <a:pt x="8978" y="822"/>
                    <a:pt x="8859" y="762"/>
                    <a:pt x="8716" y="762"/>
                  </a:cubicBezTo>
                  <a:cubicBezTo>
                    <a:pt x="8359" y="762"/>
                    <a:pt x="8025" y="941"/>
                    <a:pt x="7811" y="1238"/>
                  </a:cubicBezTo>
                  <a:lnTo>
                    <a:pt x="7680" y="1417"/>
                  </a:lnTo>
                  <a:cubicBezTo>
                    <a:pt x="7609" y="1512"/>
                    <a:pt x="7490" y="1572"/>
                    <a:pt x="7371" y="1572"/>
                  </a:cubicBezTo>
                  <a:lnTo>
                    <a:pt x="7371" y="1036"/>
                  </a:lnTo>
                  <a:lnTo>
                    <a:pt x="7394" y="1036"/>
                  </a:lnTo>
                  <a:cubicBezTo>
                    <a:pt x="7561" y="1036"/>
                    <a:pt x="7704" y="905"/>
                    <a:pt x="7704" y="726"/>
                  </a:cubicBezTo>
                  <a:lnTo>
                    <a:pt x="7704" y="310"/>
                  </a:lnTo>
                  <a:cubicBezTo>
                    <a:pt x="7704" y="143"/>
                    <a:pt x="7573" y="0"/>
                    <a:pt x="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8919;p57">
              <a:extLst>
                <a:ext uri="{FF2B5EF4-FFF2-40B4-BE49-F238E27FC236}">
                  <a16:creationId xmlns:a16="http://schemas.microsoft.com/office/drawing/2014/main" id="{54E864A4-D878-6943-893B-BEAF3C6A0100}"/>
                </a:ext>
              </a:extLst>
            </p:cNvPr>
            <p:cNvSpPr/>
            <p:nvPr/>
          </p:nvSpPr>
          <p:spPr>
            <a:xfrm>
              <a:off x="4118903" y="3867139"/>
              <a:ext cx="93987" cy="87971"/>
            </a:xfrm>
            <a:custGeom>
              <a:avLst/>
              <a:gdLst/>
              <a:ahLst/>
              <a:cxnLst/>
              <a:rect l="l" t="t" r="r" b="b"/>
              <a:pathLst>
                <a:path w="2953" h="2764" extrusionOk="0">
                  <a:moveTo>
                    <a:pt x="1477" y="489"/>
                  </a:moveTo>
                  <a:lnTo>
                    <a:pt x="1727" y="989"/>
                  </a:lnTo>
                  <a:cubicBezTo>
                    <a:pt x="1762" y="1049"/>
                    <a:pt x="1822" y="1096"/>
                    <a:pt x="1881" y="1096"/>
                  </a:cubicBezTo>
                  <a:lnTo>
                    <a:pt x="2441" y="1180"/>
                  </a:lnTo>
                  <a:lnTo>
                    <a:pt x="2036" y="1584"/>
                  </a:lnTo>
                  <a:cubicBezTo>
                    <a:pt x="2000" y="1632"/>
                    <a:pt x="1977" y="1692"/>
                    <a:pt x="1977" y="1763"/>
                  </a:cubicBezTo>
                  <a:lnTo>
                    <a:pt x="2072" y="2335"/>
                  </a:lnTo>
                  <a:lnTo>
                    <a:pt x="1560" y="2061"/>
                  </a:lnTo>
                  <a:cubicBezTo>
                    <a:pt x="1536" y="2049"/>
                    <a:pt x="1500" y="2037"/>
                    <a:pt x="1477" y="2037"/>
                  </a:cubicBezTo>
                  <a:cubicBezTo>
                    <a:pt x="1441" y="2037"/>
                    <a:pt x="1417" y="2049"/>
                    <a:pt x="1381" y="2061"/>
                  </a:cubicBezTo>
                  <a:lnTo>
                    <a:pt x="881" y="2335"/>
                  </a:lnTo>
                  <a:lnTo>
                    <a:pt x="965" y="1763"/>
                  </a:lnTo>
                  <a:cubicBezTo>
                    <a:pt x="988" y="1703"/>
                    <a:pt x="953" y="1632"/>
                    <a:pt x="905" y="1584"/>
                  </a:cubicBezTo>
                  <a:lnTo>
                    <a:pt x="512" y="1180"/>
                  </a:lnTo>
                  <a:lnTo>
                    <a:pt x="1072" y="1096"/>
                  </a:lnTo>
                  <a:cubicBezTo>
                    <a:pt x="1131" y="1084"/>
                    <a:pt x="1191" y="1049"/>
                    <a:pt x="1227" y="989"/>
                  </a:cubicBezTo>
                  <a:lnTo>
                    <a:pt x="1477" y="489"/>
                  </a:lnTo>
                  <a:close/>
                  <a:moveTo>
                    <a:pt x="1477" y="1"/>
                  </a:moveTo>
                  <a:cubicBezTo>
                    <a:pt x="1405" y="1"/>
                    <a:pt x="1322" y="49"/>
                    <a:pt x="1298" y="108"/>
                  </a:cubicBezTo>
                  <a:lnTo>
                    <a:pt x="953" y="799"/>
                  </a:lnTo>
                  <a:lnTo>
                    <a:pt x="191" y="906"/>
                  </a:lnTo>
                  <a:cubicBezTo>
                    <a:pt x="119" y="918"/>
                    <a:pt x="60" y="965"/>
                    <a:pt x="36" y="1037"/>
                  </a:cubicBezTo>
                  <a:cubicBezTo>
                    <a:pt x="0" y="1108"/>
                    <a:pt x="36" y="1180"/>
                    <a:pt x="72" y="1227"/>
                  </a:cubicBezTo>
                  <a:lnTo>
                    <a:pt x="631" y="1763"/>
                  </a:lnTo>
                  <a:lnTo>
                    <a:pt x="488" y="2525"/>
                  </a:lnTo>
                  <a:cubicBezTo>
                    <a:pt x="476" y="2596"/>
                    <a:pt x="512" y="2668"/>
                    <a:pt x="572" y="2716"/>
                  </a:cubicBezTo>
                  <a:cubicBezTo>
                    <a:pt x="604" y="2741"/>
                    <a:pt x="639" y="2753"/>
                    <a:pt x="676" y="2753"/>
                  </a:cubicBezTo>
                  <a:cubicBezTo>
                    <a:pt x="708" y="2753"/>
                    <a:pt x="741" y="2744"/>
                    <a:pt x="774" y="2727"/>
                  </a:cubicBezTo>
                  <a:lnTo>
                    <a:pt x="1465" y="2370"/>
                  </a:lnTo>
                  <a:lnTo>
                    <a:pt x="2143" y="2727"/>
                  </a:lnTo>
                  <a:cubicBezTo>
                    <a:pt x="2179" y="2751"/>
                    <a:pt x="2203" y="2763"/>
                    <a:pt x="2239" y="2763"/>
                  </a:cubicBezTo>
                  <a:cubicBezTo>
                    <a:pt x="2274" y="2763"/>
                    <a:pt x="2310" y="2751"/>
                    <a:pt x="2358" y="2716"/>
                  </a:cubicBezTo>
                  <a:cubicBezTo>
                    <a:pt x="2417" y="2668"/>
                    <a:pt x="2441" y="2596"/>
                    <a:pt x="2429" y="2525"/>
                  </a:cubicBezTo>
                  <a:lnTo>
                    <a:pt x="2298" y="1763"/>
                  </a:lnTo>
                  <a:lnTo>
                    <a:pt x="2846" y="1227"/>
                  </a:lnTo>
                  <a:cubicBezTo>
                    <a:pt x="2917" y="1180"/>
                    <a:pt x="2953" y="1108"/>
                    <a:pt x="2917" y="1037"/>
                  </a:cubicBezTo>
                  <a:cubicBezTo>
                    <a:pt x="2893" y="965"/>
                    <a:pt x="2834" y="918"/>
                    <a:pt x="2751" y="906"/>
                  </a:cubicBezTo>
                  <a:lnTo>
                    <a:pt x="2000" y="799"/>
                  </a:lnTo>
                  <a:lnTo>
                    <a:pt x="1655" y="108"/>
                  </a:lnTo>
                  <a:cubicBezTo>
                    <a:pt x="1619" y="37"/>
                    <a:pt x="1548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8920;p57">
            <a:extLst>
              <a:ext uri="{FF2B5EF4-FFF2-40B4-BE49-F238E27FC236}">
                <a16:creationId xmlns:a16="http://schemas.microsoft.com/office/drawing/2014/main" id="{7C5FF050-7D5C-8949-8130-573749C30087}"/>
              </a:ext>
            </a:extLst>
          </p:cNvPr>
          <p:cNvGrpSpPr/>
          <p:nvPr/>
        </p:nvGrpSpPr>
        <p:grpSpPr>
          <a:xfrm>
            <a:off x="11253685" y="3872551"/>
            <a:ext cx="323654" cy="303189"/>
            <a:chOff x="8006505" y="3390044"/>
            <a:chExt cx="323654" cy="303189"/>
          </a:xfrm>
          <a:solidFill>
            <a:schemeClr val="accent1"/>
          </a:solidFill>
        </p:grpSpPr>
        <p:sp>
          <p:nvSpPr>
            <p:cNvPr id="922" name="Google Shape;8921;p57">
              <a:extLst>
                <a:ext uri="{FF2B5EF4-FFF2-40B4-BE49-F238E27FC236}">
                  <a16:creationId xmlns:a16="http://schemas.microsoft.com/office/drawing/2014/main" id="{A79A2157-5E4A-2543-99A7-CA0A4B3FDE0E}"/>
                </a:ext>
              </a:extLst>
            </p:cNvPr>
            <p:cNvSpPr/>
            <p:nvPr/>
          </p:nvSpPr>
          <p:spPr>
            <a:xfrm>
              <a:off x="8006505" y="3390044"/>
              <a:ext cx="323654" cy="303189"/>
            </a:xfrm>
            <a:custGeom>
              <a:avLst/>
              <a:gdLst/>
              <a:ahLst/>
              <a:cxnLst/>
              <a:rect l="l" t="t" r="r" b="b"/>
              <a:pathLst>
                <a:path w="10169" h="9526" extrusionOk="0">
                  <a:moveTo>
                    <a:pt x="5358" y="322"/>
                  </a:moveTo>
                  <a:cubicBezTo>
                    <a:pt x="5704" y="322"/>
                    <a:pt x="5965" y="608"/>
                    <a:pt x="5965" y="930"/>
                  </a:cubicBezTo>
                  <a:lnTo>
                    <a:pt x="5965" y="1311"/>
                  </a:lnTo>
                  <a:cubicBezTo>
                    <a:pt x="5965" y="1584"/>
                    <a:pt x="6192" y="1811"/>
                    <a:pt x="6477" y="1811"/>
                  </a:cubicBezTo>
                  <a:lnTo>
                    <a:pt x="6620" y="1811"/>
                  </a:lnTo>
                  <a:cubicBezTo>
                    <a:pt x="6727" y="1811"/>
                    <a:pt x="6811" y="1906"/>
                    <a:pt x="6811" y="2001"/>
                  </a:cubicBezTo>
                  <a:lnTo>
                    <a:pt x="6811" y="3013"/>
                  </a:lnTo>
                  <a:cubicBezTo>
                    <a:pt x="6811" y="3120"/>
                    <a:pt x="6727" y="3204"/>
                    <a:pt x="6620" y="3204"/>
                  </a:cubicBezTo>
                  <a:lnTo>
                    <a:pt x="3465" y="3204"/>
                  </a:lnTo>
                  <a:cubicBezTo>
                    <a:pt x="3358" y="3204"/>
                    <a:pt x="3275" y="3120"/>
                    <a:pt x="3275" y="3013"/>
                  </a:cubicBezTo>
                  <a:lnTo>
                    <a:pt x="3322" y="2001"/>
                  </a:lnTo>
                  <a:cubicBezTo>
                    <a:pt x="3322" y="1894"/>
                    <a:pt x="3406" y="1811"/>
                    <a:pt x="3513" y="1811"/>
                  </a:cubicBezTo>
                  <a:lnTo>
                    <a:pt x="3656" y="1811"/>
                  </a:lnTo>
                  <a:cubicBezTo>
                    <a:pt x="3941" y="1811"/>
                    <a:pt x="4168" y="1584"/>
                    <a:pt x="4168" y="1311"/>
                  </a:cubicBezTo>
                  <a:lnTo>
                    <a:pt x="4168" y="930"/>
                  </a:lnTo>
                  <a:cubicBezTo>
                    <a:pt x="4168" y="596"/>
                    <a:pt x="4453" y="322"/>
                    <a:pt x="4775" y="322"/>
                  </a:cubicBezTo>
                  <a:close/>
                  <a:moveTo>
                    <a:pt x="9275" y="2239"/>
                  </a:moveTo>
                  <a:cubicBezTo>
                    <a:pt x="9585" y="2239"/>
                    <a:pt x="9847" y="2501"/>
                    <a:pt x="9847" y="2823"/>
                  </a:cubicBezTo>
                  <a:lnTo>
                    <a:pt x="9835" y="8633"/>
                  </a:lnTo>
                  <a:cubicBezTo>
                    <a:pt x="9835" y="8943"/>
                    <a:pt x="9585" y="9204"/>
                    <a:pt x="9252" y="9204"/>
                  </a:cubicBezTo>
                  <a:lnTo>
                    <a:pt x="881" y="9204"/>
                  </a:lnTo>
                  <a:cubicBezTo>
                    <a:pt x="560" y="9204"/>
                    <a:pt x="298" y="8954"/>
                    <a:pt x="298" y="8633"/>
                  </a:cubicBezTo>
                  <a:lnTo>
                    <a:pt x="298" y="2823"/>
                  </a:lnTo>
                  <a:cubicBezTo>
                    <a:pt x="298" y="2513"/>
                    <a:pt x="548" y="2239"/>
                    <a:pt x="881" y="2239"/>
                  </a:cubicBezTo>
                  <a:lnTo>
                    <a:pt x="2977" y="2239"/>
                  </a:lnTo>
                  <a:lnTo>
                    <a:pt x="2977" y="2775"/>
                  </a:lnTo>
                  <a:lnTo>
                    <a:pt x="1001" y="2775"/>
                  </a:lnTo>
                  <a:cubicBezTo>
                    <a:pt x="905" y="2775"/>
                    <a:pt x="834" y="2858"/>
                    <a:pt x="834" y="2942"/>
                  </a:cubicBezTo>
                  <a:lnTo>
                    <a:pt x="834" y="8514"/>
                  </a:lnTo>
                  <a:cubicBezTo>
                    <a:pt x="834" y="8597"/>
                    <a:pt x="905" y="8669"/>
                    <a:pt x="1001" y="8669"/>
                  </a:cubicBezTo>
                  <a:lnTo>
                    <a:pt x="6418" y="8669"/>
                  </a:lnTo>
                  <a:cubicBezTo>
                    <a:pt x="6501" y="8669"/>
                    <a:pt x="6573" y="8597"/>
                    <a:pt x="6573" y="8514"/>
                  </a:cubicBezTo>
                  <a:cubicBezTo>
                    <a:pt x="6573" y="8419"/>
                    <a:pt x="6501" y="8347"/>
                    <a:pt x="6418" y="8347"/>
                  </a:cubicBezTo>
                  <a:lnTo>
                    <a:pt x="1155" y="8347"/>
                  </a:lnTo>
                  <a:lnTo>
                    <a:pt x="1155" y="3108"/>
                  </a:lnTo>
                  <a:lnTo>
                    <a:pt x="2989" y="3108"/>
                  </a:lnTo>
                  <a:cubicBezTo>
                    <a:pt x="3037" y="3347"/>
                    <a:pt x="3239" y="3537"/>
                    <a:pt x="3501" y="3537"/>
                  </a:cubicBezTo>
                  <a:lnTo>
                    <a:pt x="6656" y="3537"/>
                  </a:lnTo>
                  <a:cubicBezTo>
                    <a:pt x="6906" y="3537"/>
                    <a:pt x="7108" y="3359"/>
                    <a:pt x="7156" y="3108"/>
                  </a:cubicBezTo>
                  <a:lnTo>
                    <a:pt x="8990" y="3108"/>
                  </a:lnTo>
                  <a:lnTo>
                    <a:pt x="8990" y="8347"/>
                  </a:lnTo>
                  <a:lnTo>
                    <a:pt x="7216" y="8347"/>
                  </a:lnTo>
                  <a:cubicBezTo>
                    <a:pt x="7132" y="8347"/>
                    <a:pt x="7049" y="8419"/>
                    <a:pt x="7049" y="8514"/>
                  </a:cubicBezTo>
                  <a:cubicBezTo>
                    <a:pt x="7049" y="8597"/>
                    <a:pt x="7132" y="8669"/>
                    <a:pt x="7216" y="8669"/>
                  </a:cubicBezTo>
                  <a:lnTo>
                    <a:pt x="9156" y="8669"/>
                  </a:lnTo>
                  <a:cubicBezTo>
                    <a:pt x="9240" y="8669"/>
                    <a:pt x="9311" y="8597"/>
                    <a:pt x="9311" y="8514"/>
                  </a:cubicBezTo>
                  <a:lnTo>
                    <a:pt x="9311" y="2942"/>
                  </a:lnTo>
                  <a:cubicBezTo>
                    <a:pt x="9311" y="2858"/>
                    <a:pt x="9240" y="2775"/>
                    <a:pt x="9156" y="2775"/>
                  </a:cubicBezTo>
                  <a:lnTo>
                    <a:pt x="7168" y="2775"/>
                  </a:lnTo>
                  <a:lnTo>
                    <a:pt x="7168" y="2239"/>
                  </a:lnTo>
                  <a:close/>
                  <a:moveTo>
                    <a:pt x="4787" y="1"/>
                  </a:moveTo>
                  <a:cubicBezTo>
                    <a:pt x="4275" y="1"/>
                    <a:pt x="3858" y="418"/>
                    <a:pt x="3858" y="930"/>
                  </a:cubicBezTo>
                  <a:lnTo>
                    <a:pt x="3858" y="1311"/>
                  </a:lnTo>
                  <a:cubicBezTo>
                    <a:pt x="3858" y="1406"/>
                    <a:pt x="3763" y="1501"/>
                    <a:pt x="3656" y="1501"/>
                  </a:cubicBezTo>
                  <a:lnTo>
                    <a:pt x="3513" y="1501"/>
                  </a:lnTo>
                  <a:cubicBezTo>
                    <a:pt x="3263" y="1501"/>
                    <a:pt x="3048" y="1680"/>
                    <a:pt x="3001" y="1930"/>
                  </a:cubicBezTo>
                  <a:lnTo>
                    <a:pt x="893" y="1930"/>
                  </a:lnTo>
                  <a:cubicBezTo>
                    <a:pt x="405" y="1930"/>
                    <a:pt x="0" y="2335"/>
                    <a:pt x="0" y="2823"/>
                  </a:cubicBezTo>
                  <a:lnTo>
                    <a:pt x="0" y="8633"/>
                  </a:lnTo>
                  <a:cubicBezTo>
                    <a:pt x="0" y="9121"/>
                    <a:pt x="405" y="9526"/>
                    <a:pt x="893" y="9526"/>
                  </a:cubicBezTo>
                  <a:lnTo>
                    <a:pt x="9263" y="9526"/>
                  </a:lnTo>
                  <a:cubicBezTo>
                    <a:pt x="9764" y="9526"/>
                    <a:pt x="10156" y="9121"/>
                    <a:pt x="10156" y="8633"/>
                  </a:cubicBezTo>
                  <a:lnTo>
                    <a:pt x="10156" y="2823"/>
                  </a:lnTo>
                  <a:cubicBezTo>
                    <a:pt x="10168" y="2335"/>
                    <a:pt x="9764" y="1930"/>
                    <a:pt x="9275" y="1930"/>
                  </a:cubicBezTo>
                  <a:lnTo>
                    <a:pt x="7156" y="1930"/>
                  </a:lnTo>
                  <a:cubicBezTo>
                    <a:pt x="7108" y="1692"/>
                    <a:pt x="6906" y="1501"/>
                    <a:pt x="6656" y="1501"/>
                  </a:cubicBezTo>
                  <a:lnTo>
                    <a:pt x="6501" y="1501"/>
                  </a:lnTo>
                  <a:cubicBezTo>
                    <a:pt x="6394" y="1501"/>
                    <a:pt x="6311" y="1406"/>
                    <a:pt x="6311" y="1311"/>
                  </a:cubicBezTo>
                  <a:lnTo>
                    <a:pt x="6311" y="930"/>
                  </a:lnTo>
                  <a:cubicBezTo>
                    <a:pt x="6311" y="418"/>
                    <a:pt x="5894" y="1"/>
                    <a:pt x="5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8922;p57">
              <a:extLst>
                <a:ext uri="{FF2B5EF4-FFF2-40B4-BE49-F238E27FC236}">
                  <a16:creationId xmlns:a16="http://schemas.microsoft.com/office/drawing/2014/main" id="{02D8406C-2041-7B42-8B62-CB713E98B155}"/>
                </a:ext>
              </a:extLst>
            </p:cNvPr>
            <p:cNvSpPr/>
            <p:nvPr/>
          </p:nvSpPr>
          <p:spPr>
            <a:xfrm>
              <a:off x="8148997" y="3444247"/>
              <a:ext cx="37907" cy="37938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34"/>
                  </a:moveTo>
                  <a:cubicBezTo>
                    <a:pt x="750" y="334"/>
                    <a:pt x="869" y="453"/>
                    <a:pt x="869" y="596"/>
                  </a:cubicBezTo>
                  <a:cubicBezTo>
                    <a:pt x="869" y="751"/>
                    <a:pt x="750" y="870"/>
                    <a:pt x="595" y="870"/>
                  </a:cubicBezTo>
                  <a:cubicBezTo>
                    <a:pt x="453" y="870"/>
                    <a:pt x="334" y="751"/>
                    <a:pt x="334" y="596"/>
                  </a:cubicBezTo>
                  <a:cubicBezTo>
                    <a:pt x="334" y="453"/>
                    <a:pt x="453" y="334"/>
                    <a:pt x="595" y="334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8923;p57">
              <a:extLst>
                <a:ext uri="{FF2B5EF4-FFF2-40B4-BE49-F238E27FC236}">
                  <a16:creationId xmlns:a16="http://schemas.microsoft.com/office/drawing/2014/main" id="{11BD79E7-C04B-8A45-9FD0-D7D2A5A10EF6}"/>
                </a:ext>
              </a:extLst>
            </p:cNvPr>
            <p:cNvSpPr/>
            <p:nvPr/>
          </p:nvSpPr>
          <p:spPr>
            <a:xfrm>
              <a:off x="8089861" y="3526871"/>
              <a:ext cx="165630" cy="104617"/>
            </a:xfrm>
            <a:custGeom>
              <a:avLst/>
              <a:gdLst/>
              <a:ahLst/>
              <a:cxnLst/>
              <a:rect l="l" t="t" r="r" b="b"/>
              <a:pathLst>
                <a:path w="5204" h="3287" extrusionOk="0">
                  <a:moveTo>
                    <a:pt x="739" y="2024"/>
                  </a:moveTo>
                  <a:cubicBezTo>
                    <a:pt x="1001" y="2024"/>
                    <a:pt x="1215" y="2250"/>
                    <a:pt x="1215" y="2500"/>
                  </a:cubicBezTo>
                  <a:cubicBezTo>
                    <a:pt x="1239" y="2762"/>
                    <a:pt x="1013" y="2977"/>
                    <a:pt x="739" y="2977"/>
                  </a:cubicBezTo>
                  <a:cubicBezTo>
                    <a:pt x="477" y="2977"/>
                    <a:pt x="263" y="2750"/>
                    <a:pt x="263" y="2500"/>
                  </a:cubicBezTo>
                  <a:cubicBezTo>
                    <a:pt x="263" y="2227"/>
                    <a:pt x="489" y="2024"/>
                    <a:pt x="739" y="2024"/>
                  </a:cubicBezTo>
                  <a:close/>
                  <a:moveTo>
                    <a:pt x="4823" y="0"/>
                  </a:moveTo>
                  <a:cubicBezTo>
                    <a:pt x="4823" y="0"/>
                    <a:pt x="4811" y="0"/>
                    <a:pt x="4811" y="12"/>
                  </a:cubicBezTo>
                  <a:lnTo>
                    <a:pt x="4370" y="226"/>
                  </a:lnTo>
                  <a:cubicBezTo>
                    <a:pt x="4299" y="262"/>
                    <a:pt x="4275" y="357"/>
                    <a:pt x="4299" y="429"/>
                  </a:cubicBezTo>
                  <a:cubicBezTo>
                    <a:pt x="4334" y="481"/>
                    <a:pt x="4388" y="514"/>
                    <a:pt x="4447" y="514"/>
                  </a:cubicBezTo>
                  <a:cubicBezTo>
                    <a:pt x="4469" y="514"/>
                    <a:pt x="4491" y="510"/>
                    <a:pt x="4513" y="500"/>
                  </a:cubicBezTo>
                  <a:lnTo>
                    <a:pt x="4632" y="441"/>
                  </a:lnTo>
                  <a:lnTo>
                    <a:pt x="4632" y="441"/>
                  </a:lnTo>
                  <a:cubicBezTo>
                    <a:pt x="4418" y="1143"/>
                    <a:pt x="4049" y="1667"/>
                    <a:pt x="3537" y="1988"/>
                  </a:cubicBezTo>
                  <a:cubicBezTo>
                    <a:pt x="3037" y="2306"/>
                    <a:pt x="2479" y="2385"/>
                    <a:pt x="2070" y="2385"/>
                  </a:cubicBezTo>
                  <a:cubicBezTo>
                    <a:pt x="1866" y="2385"/>
                    <a:pt x="1699" y="2365"/>
                    <a:pt x="1596" y="2346"/>
                  </a:cubicBezTo>
                  <a:cubicBezTo>
                    <a:pt x="1537" y="1977"/>
                    <a:pt x="1191" y="1679"/>
                    <a:pt x="799" y="1679"/>
                  </a:cubicBezTo>
                  <a:cubicBezTo>
                    <a:pt x="358" y="1679"/>
                    <a:pt x="1" y="2036"/>
                    <a:pt x="1" y="2477"/>
                  </a:cubicBezTo>
                  <a:cubicBezTo>
                    <a:pt x="1" y="2929"/>
                    <a:pt x="358" y="3286"/>
                    <a:pt x="799" y="3286"/>
                  </a:cubicBezTo>
                  <a:cubicBezTo>
                    <a:pt x="1180" y="3286"/>
                    <a:pt x="1501" y="3012"/>
                    <a:pt x="1572" y="2679"/>
                  </a:cubicBezTo>
                  <a:cubicBezTo>
                    <a:pt x="1691" y="2691"/>
                    <a:pt x="1858" y="2703"/>
                    <a:pt x="2049" y="2703"/>
                  </a:cubicBezTo>
                  <a:cubicBezTo>
                    <a:pt x="2501" y="2703"/>
                    <a:pt x="3120" y="2619"/>
                    <a:pt x="3692" y="2262"/>
                  </a:cubicBezTo>
                  <a:cubicBezTo>
                    <a:pt x="4251" y="1905"/>
                    <a:pt x="4656" y="1334"/>
                    <a:pt x="4894" y="595"/>
                  </a:cubicBezTo>
                  <a:lnTo>
                    <a:pt x="4930" y="631"/>
                  </a:lnTo>
                  <a:cubicBezTo>
                    <a:pt x="4954" y="691"/>
                    <a:pt x="5013" y="726"/>
                    <a:pt x="5073" y="726"/>
                  </a:cubicBezTo>
                  <a:cubicBezTo>
                    <a:pt x="5109" y="726"/>
                    <a:pt x="5120" y="726"/>
                    <a:pt x="5144" y="714"/>
                  </a:cubicBezTo>
                  <a:cubicBezTo>
                    <a:pt x="5180" y="679"/>
                    <a:pt x="5204" y="584"/>
                    <a:pt x="5180" y="500"/>
                  </a:cubicBezTo>
                  <a:lnTo>
                    <a:pt x="4966" y="72"/>
                  </a:lnTo>
                  <a:cubicBezTo>
                    <a:pt x="4966" y="72"/>
                    <a:pt x="4966" y="60"/>
                    <a:pt x="4954" y="60"/>
                  </a:cubicBezTo>
                  <a:lnTo>
                    <a:pt x="4930" y="24"/>
                  </a:lnTo>
                  <a:lnTo>
                    <a:pt x="4906" y="12"/>
                  </a:lnTo>
                  <a:cubicBezTo>
                    <a:pt x="4906" y="12"/>
                    <a:pt x="4894" y="12"/>
                    <a:pt x="4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8924;p57">
              <a:extLst>
                <a:ext uri="{FF2B5EF4-FFF2-40B4-BE49-F238E27FC236}">
                  <a16:creationId xmlns:a16="http://schemas.microsoft.com/office/drawing/2014/main" id="{3EF1D3B9-D3F3-0F46-BE50-AFC643FB906B}"/>
                </a:ext>
              </a:extLst>
            </p:cNvPr>
            <p:cNvSpPr/>
            <p:nvPr/>
          </p:nvSpPr>
          <p:spPr>
            <a:xfrm>
              <a:off x="8067519" y="3519742"/>
              <a:ext cx="32241" cy="30268"/>
            </a:xfrm>
            <a:custGeom>
              <a:avLst/>
              <a:gdLst/>
              <a:ahLst/>
              <a:cxnLst/>
              <a:rect l="l" t="t" r="r" b="b"/>
              <a:pathLst>
                <a:path w="1013" h="951" extrusionOk="0">
                  <a:moveTo>
                    <a:pt x="173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274" y="474"/>
                  </a:lnTo>
                  <a:lnTo>
                    <a:pt x="60" y="688"/>
                  </a:lnTo>
                  <a:cubicBezTo>
                    <a:pt x="0" y="748"/>
                    <a:pt x="0" y="843"/>
                    <a:pt x="60" y="903"/>
                  </a:cubicBezTo>
                  <a:cubicBezTo>
                    <a:pt x="96" y="938"/>
                    <a:pt x="131" y="950"/>
                    <a:pt x="179" y="950"/>
                  </a:cubicBezTo>
                  <a:cubicBezTo>
                    <a:pt x="227" y="950"/>
                    <a:pt x="274" y="938"/>
                    <a:pt x="298" y="903"/>
                  </a:cubicBezTo>
                  <a:lnTo>
                    <a:pt x="512" y="700"/>
                  </a:lnTo>
                  <a:lnTo>
                    <a:pt x="715" y="903"/>
                  </a:lnTo>
                  <a:cubicBezTo>
                    <a:pt x="750" y="938"/>
                    <a:pt x="786" y="950"/>
                    <a:pt x="834" y="950"/>
                  </a:cubicBezTo>
                  <a:cubicBezTo>
                    <a:pt x="881" y="950"/>
                    <a:pt x="929" y="938"/>
                    <a:pt x="953" y="903"/>
                  </a:cubicBezTo>
                  <a:cubicBezTo>
                    <a:pt x="1012" y="843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29" y="272"/>
                  </a:lnTo>
                  <a:cubicBezTo>
                    <a:pt x="989" y="212"/>
                    <a:pt x="989" y="105"/>
                    <a:pt x="929" y="46"/>
                  </a:cubicBezTo>
                  <a:cubicBezTo>
                    <a:pt x="899" y="16"/>
                    <a:pt x="858" y="1"/>
                    <a:pt x="816" y="1"/>
                  </a:cubicBezTo>
                  <a:cubicBezTo>
                    <a:pt x="774" y="1"/>
                    <a:pt x="733" y="16"/>
                    <a:pt x="703" y="46"/>
                  </a:cubicBezTo>
                  <a:lnTo>
                    <a:pt x="488" y="248"/>
                  </a:lnTo>
                  <a:lnTo>
                    <a:pt x="286" y="46"/>
                  </a:ln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8925;p57">
              <a:extLst>
                <a:ext uri="{FF2B5EF4-FFF2-40B4-BE49-F238E27FC236}">
                  <a16:creationId xmlns:a16="http://schemas.microsoft.com/office/drawing/2014/main" id="{CA5774D6-A9F0-3C40-AC15-5D6201FAC016}"/>
                </a:ext>
              </a:extLst>
            </p:cNvPr>
            <p:cNvSpPr/>
            <p:nvPr/>
          </p:nvSpPr>
          <p:spPr>
            <a:xfrm>
              <a:off x="8244479" y="3601602"/>
              <a:ext cx="32623" cy="30268"/>
            </a:xfrm>
            <a:custGeom>
              <a:avLst/>
              <a:gdLst/>
              <a:ahLst/>
              <a:cxnLst/>
              <a:rect l="l" t="t" r="r" b="b"/>
              <a:pathLst>
                <a:path w="1025" h="951" extrusionOk="0">
                  <a:moveTo>
                    <a:pt x="179" y="1"/>
                  </a:moveTo>
                  <a:cubicBezTo>
                    <a:pt x="140" y="1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74" y="474"/>
                  </a:lnTo>
                  <a:lnTo>
                    <a:pt x="72" y="688"/>
                  </a:lnTo>
                  <a:cubicBezTo>
                    <a:pt x="1" y="748"/>
                    <a:pt x="1" y="855"/>
                    <a:pt x="72" y="914"/>
                  </a:cubicBezTo>
                  <a:cubicBezTo>
                    <a:pt x="96" y="938"/>
                    <a:pt x="143" y="950"/>
                    <a:pt x="179" y="950"/>
                  </a:cubicBezTo>
                  <a:cubicBezTo>
                    <a:pt x="227" y="950"/>
                    <a:pt x="274" y="938"/>
                    <a:pt x="298" y="914"/>
                  </a:cubicBezTo>
                  <a:lnTo>
                    <a:pt x="513" y="700"/>
                  </a:lnTo>
                  <a:lnTo>
                    <a:pt x="727" y="914"/>
                  </a:lnTo>
                  <a:cubicBezTo>
                    <a:pt x="751" y="938"/>
                    <a:pt x="798" y="950"/>
                    <a:pt x="846" y="950"/>
                  </a:cubicBezTo>
                  <a:cubicBezTo>
                    <a:pt x="882" y="950"/>
                    <a:pt x="929" y="938"/>
                    <a:pt x="965" y="914"/>
                  </a:cubicBezTo>
                  <a:cubicBezTo>
                    <a:pt x="1024" y="855"/>
                    <a:pt x="1024" y="748"/>
                    <a:pt x="965" y="688"/>
                  </a:cubicBezTo>
                  <a:lnTo>
                    <a:pt x="727" y="474"/>
                  </a:lnTo>
                  <a:lnTo>
                    <a:pt x="929" y="271"/>
                  </a:lnTo>
                  <a:cubicBezTo>
                    <a:pt x="989" y="212"/>
                    <a:pt x="989" y="105"/>
                    <a:pt x="929" y="45"/>
                  </a:cubicBezTo>
                  <a:cubicBezTo>
                    <a:pt x="899" y="15"/>
                    <a:pt x="858" y="1"/>
                    <a:pt x="816" y="1"/>
                  </a:cubicBezTo>
                  <a:cubicBezTo>
                    <a:pt x="774" y="1"/>
                    <a:pt x="733" y="15"/>
                    <a:pt x="703" y="45"/>
                  </a:cubicBezTo>
                  <a:lnTo>
                    <a:pt x="501" y="260"/>
                  </a:lnTo>
                  <a:lnTo>
                    <a:pt x="286" y="45"/>
                  </a:lnTo>
                  <a:cubicBezTo>
                    <a:pt x="257" y="15"/>
                    <a:pt x="218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8926;p57">
              <a:extLst>
                <a:ext uri="{FF2B5EF4-FFF2-40B4-BE49-F238E27FC236}">
                  <a16:creationId xmlns:a16="http://schemas.microsoft.com/office/drawing/2014/main" id="{BF7D6E87-D6F2-0B4E-836B-FFFF5D1E6980}"/>
                </a:ext>
              </a:extLst>
            </p:cNvPr>
            <p:cNvSpPr/>
            <p:nvPr/>
          </p:nvSpPr>
          <p:spPr>
            <a:xfrm>
              <a:off x="8156190" y="3533396"/>
              <a:ext cx="32241" cy="30236"/>
            </a:xfrm>
            <a:custGeom>
              <a:avLst/>
              <a:gdLst/>
              <a:ahLst/>
              <a:cxnLst/>
              <a:rect l="l" t="t" r="r" b="b"/>
              <a:pathLst>
                <a:path w="1013" h="950" extrusionOk="0">
                  <a:moveTo>
                    <a:pt x="167" y="0"/>
                  </a:moveTo>
                  <a:cubicBezTo>
                    <a:pt x="128" y="0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62" y="474"/>
                  </a:lnTo>
                  <a:lnTo>
                    <a:pt x="60" y="688"/>
                  </a:lnTo>
                  <a:cubicBezTo>
                    <a:pt x="0" y="748"/>
                    <a:pt x="0" y="855"/>
                    <a:pt x="60" y="914"/>
                  </a:cubicBezTo>
                  <a:cubicBezTo>
                    <a:pt x="84" y="938"/>
                    <a:pt x="131" y="950"/>
                    <a:pt x="179" y="950"/>
                  </a:cubicBezTo>
                  <a:cubicBezTo>
                    <a:pt x="215" y="950"/>
                    <a:pt x="262" y="938"/>
                    <a:pt x="298" y="914"/>
                  </a:cubicBezTo>
                  <a:lnTo>
                    <a:pt x="500" y="700"/>
                  </a:lnTo>
                  <a:lnTo>
                    <a:pt x="715" y="914"/>
                  </a:lnTo>
                  <a:cubicBezTo>
                    <a:pt x="739" y="938"/>
                    <a:pt x="786" y="950"/>
                    <a:pt x="834" y="950"/>
                  </a:cubicBezTo>
                  <a:cubicBezTo>
                    <a:pt x="870" y="950"/>
                    <a:pt x="917" y="938"/>
                    <a:pt x="953" y="914"/>
                  </a:cubicBezTo>
                  <a:cubicBezTo>
                    <a:pt x="1012" y="855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17" y="271"/>
                  </a:lnTo>
                  <a:cubicBezTo>
                    <a:pt x="977" y="212"/>
                    <a:pt x="977" y="105"/>
                    <a:pt x="917" y="45"/>
                  </a:cubicBezTo>
                  <a:cubicBezTo>
                    <a:pt x="887" y="15"/>
                    <a:pt x="849" y="0"/>
                    <a:pt x="810" y="0"/>
                  </a:cubicBezTo>
                  <a:cubicBezTo>
                    <a:pt x="771" y="0"/>
                    <a:pt x="733" y="15"/>
                    <a:pt x="703" y="45"/>
                  </a:cubicBezTo>
                  <a:lnTo>
                    <a:pt x="489" y="259"/>
                  </a:lnTo>
                  <a:lnTo>
                    <a:pt x="274" y="45"/>
                  </a:lnTo>
                  <a:cubicBezTo>
                    <a:pt x="244" y="15"/>
                    <a:pt x="20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8927;p57">
            <a:extLst>
              <a:ext uri="{FF2B5EF4-FFF2-40B4-BE49-F238E27FC236}">
                <a16:creationId xmlns:a16="http://schemas.microsoft.com/office/drawing/2014/main" id="{0A936992-9AF1-B644-A4B6-E2B039434AF5}"/>
              </a:ext>
            </a:extLst>
          </p:cNvPr>
          <p:cNvGrpSpPr/>
          <p:nvPr/>
        </p:nvGrpSpPr>
        <p:grpSpPr>
          <a:xfrm>
            <a:off x="4846079" y="4289308"/>
            <a:ext cx="367990" cy="351312"/>
            <a:chOff x="1299146" y="3806507"/>
            <a:chExt cx="367990" cy="351312"/>
          </a:xfrm>
          <a:solidFill>
            <a:schemeClr val="accent1"/>
          </a:solidFill>
        </p:grpSpPr>
        <p:sp>
          <p:nvSpPr>
            <p:cNvPr id="929" name="Google Shape;8928;p57">
              <a:extLst>
                <a:ext uri="{FF2B5EF4-FFF2-40B4-BE49-F238E27FC236}">
                  <a16:creationId xmlns:a16="http://schemas.microsoft.com/office/drawing/2014/main" id="{3F09290B-45BA-0B4B-8F13-49B0B4F7E7BA}"/>
                </a:ext>
              </a:extLst>
            </p:cNvPr>
            <p:cNvSpPr/>
            <p:nvPr/>
          </p:nvSpPr>
          <p:spPr>
            <a:xfrm>
              <a:off x="1299146" y="3844414"/>
              <a:ext cx="321012" cy="313405"/>
            </a:xfrm>
            <a:custGeom>
              <a:avLst/>
              <a:gdLst/>
              <a:ahLst/>
              <a:cxnLst/>
              <a:rect l="l" t="t" r="r" b="b"/>
              <a:pathLst>
                <a:path w="10086" h="9847" extrusionOk="0">
                  <a:moveTo>
                    <a:pt x="8728" y="1"/>
                  </a:moveTo>
                  <a:cubicBezTo>
                    <a:pt x="8383" y="1"/>
                    <a:pt x="8038" y="143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5"/>
                    <a:pt x="6847" y="1596"/>
                  </a:cubicBezTo>
                  <a:cubicBezTo>
                    <a:pt x="6883" y="1632"/>
                    <a:pt x="6927" y="1650"/>
                    <a:pt x="6972" y="1650"/>
                  </a:cubicBezTo>
                  <a:cubicBezTo>
                    <a:pt x="7017" y="1650"/>
                    <a:pt x="7061" y="1632"/>
                    <a:pt x="7097" y="1596"/>
                  </a:cubicBezTo>
                  <a:lnTo>
                    <a:pt x="8038" y="667"/>
                  </a:lnTo>
                  <a:cubicBezTo>
                    <a:pt x="8228" y="465"/>
                    <a:pt x="8478" y="370"/>
                    <a:pt x="8728" y="370"/>
                  </a:cubicBezTo>
                  <a:cubicBezTo>
                    <a:pt x="8990" y="370"/>
                    <a:pt x="9252" y="465"/>
                    <a:pt x="9431" y="667"/>
                  </a:cubicBezTo>
                  <a:cubicBezTo>
                    <a:pt x="9633" y="858"/>
                    <a:pt x="9728" y="1108"/>
                    <a:pt x="9728" y="1358"/>
                  </a:cubicBezTo>
                  <a:cubicBezTo>
                    <a:pt x="9728" y="1620"/>
                    <a:pt x="9633" y="1882"/>
                    <a:pt x="9431" y="2060"/>
                  </a:cubicBezTo>
                  <a:lnTo>
                    <a:pt x="8157" y="3346"/>
                  </a:lnTo>
                  <a:cubicBezTo>
                    <a:pt x="8014" y="3025"/>
                    <a:pt x="7835" y="2751"/>
                    <a:pt x="7585" y="2489"/>
                  </a:cubicBezTo>
                  <a:cubicBezTo>
                    <a:pt x="7085" y="1995"/>
                    <a:pt x="6427" y="1748"/>
                    <a:pt x="5769" y="1748"/>
                  </a:cubicBezTo>
                  <a:cubicBezTo>
                    <a:pt x="5112" y="1748"/>
                    <a:pt x="4454" y="1995"/>
                    <a:pt x="3954" y="2489"/>
                  </a:cubicBezTo>
                  <a:lnTo>
                    <a:pt x="989" y="5454"/>
                  </a:lnTo>
                  <a:cubicBezTo>
                    <a:pt x="1" y="6454"/>
                    <a:pt x="1" y="8085"/>
                    <a:pt x="989" y="9085"/>
                  </a:cubicBezTo>
                  <a:cubicBezTo>
                    <a:pt x="1501" y="9597"/>
                    <a:pt x="2156" y="9847"/>
                    <a:pt x="2811" y="9847"/>
                  </a:cubicBezTo>
                  <a:cubicBezTo>
                    <a:pt x="3466" y="9847"/>
                    <a:pt x="4120" y="9597"/>
                    <a:pt x="4620" y="9085"/>
                  </a:cubicBezTo>
                  <a:lnTo>
                    <a:pt x="6204" y="7513"/>
                  </a:lnTo>
                  <a:cubicBezTo>
                    <a:pt x="6275" y="7430"/>
                    <a:pt x="6275" y="7323"/>
                    <a:pt x="6204" y="7251"/>
                  </a:cubicBezTo>
                  <a:cubicBezTo>
                    <a:pt x="6182" y="7243"/>
                    <a:pt x="6152" y="7237"/>
                    <a:pt x="6120" y="7237"/>
                  </a:cubicBezTo>
                  <a:cubicBezTo>
                    <a:pt x="6064" y="7237"/>
                    <a:pt x="5999" y="7254"/>
                    <a:pt x="5954" y="7299"/>
                  </a:cubicBezTo>
                  <a:lnTo>
                    <a:pt x="4370" y="8883"/>
                  </a:lnTo>
                  <a:cubicBezTo>
                    <a:pt x="3954" y="9299"/>
                    <a:pt x="3394" y="9537"/>
                    <a:pt x="2811" y="9537"/>
                  </a:cubicBezTo>
                  <a:cubicBezTo>
                    <a:pt x="2215" y="9537"/>
                    <a:pt x="1668" y="9311"/>
                    <a:pt x="1251" y="8883"/>
                  </a:cubicBezTo>
                  <a:cubicBezTo>
                    <a:pt x="382" y="8013"/>
                    <a:pt x="382" y="6597"/>
                    <a:pt x="1251" y="5739"/>
                  </a:cubicBezTo>
                  <a:lnTo>
                    <a:pt x="4204" y="2775"/>
                  </a:lnTo>
                  <a:cubicBezTo>
                    <a:pt x="4620" y="2358"/>
                    <a:pt x="5192" y="2120"/>
                    <a:pt x="5775" y="2120"/>
                  </a:cubicBezTo>
                  <a:cubicBezTo>
                    <a:pt x="6371" y="2120"/>
                    <a:pt x="6918" y="2346"/>
                    <a:pt x="7335" y="2775"/>
                  </a:cubicBezTo>
                  <a:cubicBezTo>
                    <a:pt x="7573" y="3013"/>
                    <a:pt x="7764" y="3310"/>
                    <a:pt x="7871" y="3644"/>
                  </a:cubicBezTo>
                  <a:lnTo>
                    <a:pt x="6478" y="5037"/>
                  </a:lnTo>
                  <a:cubicBezTo>
                    <a:pt x="6275" y="5227"/>
                    <a:pt x="6025" y="5335"/>
                    <a:pt x="5775" y="5335"/>
                  </a:cubicBezTo>
                  <a:cubicBezTo>
                    <a:pt x="5501" y="5335"/>
                    <a:pt x="5251" y="5227"/>
                    <a:pt x="5073" y="5037"/>
                  </a:cubicBezTo>
                  <a:cubicBezTo>
                    <a:pt x="4990" y="4942"/>
                    <a:pt x="4906" y="4834"/>
                    <a:pt x="4847" y="4703"/>
                  </a:cubicBezTo>
                  <a:cubicBezTo>
                    <a:pt x="4828" y="4639"/>
                    <a:pt x="4760" y="4596"/>
                    <a:pt x="4692" y="4596"/>
                  </a:cubicBezTo>
                  <a:cubicBezTo>
                    <a:pt x="4672" y="4596"/>
                    <a:pt x="4651" y="4600"/>
                    <a:pt x="4632" y="4608"/>
                  </a:cubicBezTo>
                  <a:cubicBezTo>
                    <a:pt x="4537" y="4632"/>
                    <a:pt x="4489" y="4739"/>
                    <a:pt x="4525" y="4823"/>
                  </a:cubicBezTo>
                  <a:cubicBezTo>
                    <a:pt x="4597" y="4989"/>
                    <a:pt x="4692" y="5144"/>
                    <a:pt x="4823" y="5275"/>
                  </a:cubicBezTo>
                  <a:cubicBezTo>
                    <a:pt x="5073" y="5525"/>
                    <a:pt x="5418" y="5680"/>
                    <a:pt x="5775" y="5680"/>
                  </a:cubicBezTo>
                  <a:cubicBezTo>
                    <a:pt x="6133" y="5680"/>
                    <a:pt x="6478" y="5537"/>
                    <a:pt x="6728" y="5275"/>
                  </a:cubicBezTo>
                  <a:lnTo>
                    <a:pt x="9681" y="2310"/>
                  </a:lnTo>
                  <a:cubicBezTo>
                    <a:pt x="9943" y="2060"/>
                    <a:pt x="10085" y="1715"/>
                    <a:pt x="10085" y="1358"/>
                  </a:cubicBezTo>
                  <a:cubicBezTo>
                    <a:pt x="10085" y="1001"/>
                    <a:pt x="9954" y="655"/>
                    <a:pt x="9681" y="405"/>
                  </a:cubicBezTo>
                  <a:cubicBezTo>
                    <a:pt x="9431" y="155"/>
                    <a:pt x="9085" y="1"/>
                    <a:pt x="87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8929;p57">
              <a:extLst>
                <a:ext uri="{FF2B5EF4-FFF2-40B4-BE49-F238E27FC236}">
                  <a16:creationId xmlns:a16="http://schemas.microsoft.com/office/drawing/2014/main" id="{A113311E-7A57-694F-8734-D93D2C61D6B6}"/>
                </a:ext>
              </a:extLst>
            </p:cNvPr>
            <p:cNvSpPr/>
            <p:nvPr/>
          </p:nvSpPr>
          <p:spPr>
            <a:xfrm>
              <a:off x="1345391" y="3806507"/>
              <a:ext cx="321744" cy="313819"/>
            </a:xfrm>
            <a:custGeom>
              <a:avLst/>
              <a:gdLst/>
              <a:ahLst/>
              <a:cxnLst/>
              <a:rect l="l" t="t" r="r" b="b"/>
              <a:pathLst>
                <a:path w="10109" h="9860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35"/>
                  </a:lnTo>
                  <a:cubicBezTo>
                    <a:pt x="3810" y="2406"/>
                    <a:pt x="3810" y="2513"/>
                    <a:pt x="3894" y="2585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5"/>
                  </a:cubicBezTo>
                  <a:lnTo>
                    <a:pt x="5715" y="1001"/>
                  </a:lnTo>
                  <a:cubicBezTo>
                    <a:pt x="6150" y="572"/>
                    <a:pt x="6721" y="358"/>
                    <a:pt x="7291" y="358"/>
                  </a:cubicBezTo>
                  <a:cubicBezTo>
                    <a:pt x="7861" y="358"/>
                    <a:pt x="8430" y="572"/>
                    <a:pt x="8859" y="1001"/>
                  </a:cubicBezTo>
                  <a:cubicBezTo>
                    <a:pt x="9728" y="1870"/>
                    <a:pt x="9728" y="3287"/>
                    <a:pt x="8859" y="4144"/>
                  </a:cubicBezTo>
                  <a:lnTo>
                    <a:pt x="5882" y="7097"/>
                  </a:lnTo>
                  <a:cubicBezTo>
                    <a:pt x="5465" y="7514"/>
                    <a:pt x="4894" y="7752"/>
                    <a:pt x="4322" y="7752"/>
                  </a:cubicBezTo>
                  <a:cubicBezTo>
                    <a:pt x="3727" y="7752"/>
                    <a:pt x="3179" y="7526"/>
                    <a:pt x="2763" y="7097"/>
                  </a:cubicBezTo>
                  <a:cubicBezTo>
                    <a:pt x="2513" y="6859"/>
                    <a:pt x="2322" y="6561"/>
                    <a:pt x="2215" y="6228"/>
                  </a:cubicBezTo>
                  <a:lnTo>
                    <a:pt x="3620" y="4835"/>
                  </a:lnTo>
                  <a:cubicBezTo>
                    <a:pt x="3810" y="4632"/>
                    <a:pt x="4060" y="4537"/>
                    <a:pt x="4322" y="4537"/>
                  </a:cubicBezTo>
                  <a:cubicBezTo>
                    <a:pt x="4584" y="4537"/>
                    <a:pt x="4834" y="4632"/>
                    <a:pt x="5013" y="4835"/>
                  </a:cubicBezTo>
                  <a:cubicBezTo>
                    <a:pt x="5108" y="4918"/>
                    <a:pt x="5180" y="5037"/>
                    <a:pt x="5239" y="5156"/>
                  </a:cubicBezTo>
                  <a:cubicBezTo>
                    <a:pt x="5268" y="5232"/>
                    <a:pt x="5334" y="5271"/>
                    <a:pt x="5409" y="5271"/>
                  </a:cubicBezTo>
                  <a:cubicBezTo>
                    <a:pt x="5427" y="5271"/>
                    <a:pt x="5446" y="5268"/>
                    <a:pt x="5465" y="5263"/>
                  </a:cubicBezTo>
                  <a:cubicBezTo>
                    <a:pt x="5549" y="5228"/>
                    <a:pt x="5596" y="5132"/>
                    <a:pt x="5572" y="5037"/>
                  </a:cubicBezTo>
                  <a:cubicBezTo>
                    <a:pt x="5489" y="4871"/>
                    <a:pt x="5406" y="4728"/>
                    <a:pt x="5275" y="4597"/>
                  </a:cubicBezTo>
                  <a:cubicBezTo>
                    <a:pt x="5013" y="4335"/>
                    <a:pt x="4680" y="4192"/>
                    <a:pt x="4322" y="4192"/>
                  </a:cubicBezTo>
                  <a:cubicBezTo>
                    <a:pt x="3965" y="4192"/>
                    <a:pt x="3620" y="4323"/>
                    <a:pt x="3370" y="4597"/>
                  </a:cubicBezTo>
                  <a:lnTo>
                    <a:pt x="1917" y="6037"/>
                  </a:lnTo>
                  <a:cubicBezTo>
                    <a:pt x="1893" y="6049"/>
                    <a:pt x="1882" y="6061"/>
                    <a:pt x="1870" y="6097"/>
                  </a:cubicBezTo>
                  <a:lnTo>
                    <a:pt x="405" y="7549"/>
                  </a:lnTo>
                  <a:cubicBezTo>
                    <a:pt x="155" y="7811"/>
                    <a:pt x="0" y="8145"/>
                    <a:pt x="0" y="8502"/>
                  </a:cubicBezTo>
                  <a:cubicBezTo>
                    <a:pt x="0" y="8859"/>
                    <a:pt x="131" y="9204"/>
                    <a:pt x="405" y="9454"/>
                  </a:cubicBezTo>
                  <a:cubicBezTo>
                    <a:pt x="655" y="9716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26"/>
                  </a:lnTo>
                  <a:cubicBezTo>
                    <a:pt x="3322" y="8442"/>
                    <a:pt x="3322" y="8347"/>
                    <a:pt x="3251" y="8264"/>
                  </a:cubicBezTo>
                  <a:cubicBezTo>
                    <a:pt x="3209" y="8228"/>
                    <a:pt x="3164" y="8210"/>
                    <a:pt x="3120" y="8210"/>
                  </a:cubicBezTo>
                  <a:cubicBezTo>
                    <a:pt x="3075" y="8210"/>
                    <a:pt x="3030" y="8228"/>
                    <a:pt x="2989" y="8264"/>
                  </a:cubicBezTo>
                  <a:lnTo>
                    <a:pt x="2060" y="9204"/>
                  </a:lnTo>
                  <a:cubicBezTo>
                    <a:pt x="1858" y="9395"/>
                    <a:pt x="1608" y="9502"/>
                    <a:pt x="1358" y="9502"/>
                  </a:cubicBezTo>
                  <a:cubicBezTo>
                    <a:pt x="1108" y="9502"/>
                    <a:pt x="834" y="9395"/>
                    <a:pt x="655" y="9204"/>
                  </a:cubicBezTo>
                  <a:cubicBezTo>
                    <a:pt x="465" y="9014"/>
                    <a:pt x="358" y="8764"/>
                    <a:pt x="358" y="8502"/>
                  </a:cubicBezTo>
                  <a:cubicBezTo>
                    <a:pt x="358" y="8252"/>
                    <a:pt x="465" y="7990"/>
                    <a:pt x="655" y="7811"/>
                  </a:cubicBezTo>
                  <a:lnTo>
                    <a:pt x="1941" y="6526"/>
                  </a:lnTo>
                  <a:cubicBezTo>
                    <a:pt x="2072" y="6835"/>
                    <a:pt x="2251" y="7121"/>
                    <a:pt x="2501" y="7371"/>
                  </a:cubicBezTo>
                  <a:cubicBezTo>
                    <a:pt x="3001" y="7859"/>
                    <a:pt x="3632" y="8133"/>
                    <a:pt x="4322" y="8133"/>
                  </a:cubicBezTo>
                  <a:cubicBezTo>
                    <a:pt x="5001" y="8133"/>
                    <a:pt x="5656" y="7871"/>
                    <a:pt x="6132" y="7371"/>
                  </a:cubicBezTo>
                  <a:lnTo>
                    <a:pt x="9097" y="4418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1" name="Google Shape;8930;p57">
            <a:extLst>
              <a:ext uri="{FF2B5EF4-FFF2-40B4-BE49-F238E27FC236}">
                <a16:creationId xmlns:a16="http://schemas.microsoft.com/office/drawing/2014/main" id="{1EB55BE8-B092-E641-A9D3-49EE17C4482D}"/>
              </a:ext>
            </a:extLst>
          </p:cNvPr>
          <p:cNvSpPr/>
          <p:nvPr/>
        </p:nvSpPr>
        <p:spPr>
          <a:xfrm>
            <a:off x="7071649" y="4286985"/>
            <a:ext cx="389187" cy="355927"/>
          </a:xfrm>
          <a:custGeom>
            <a:avLst/>
            <a:gdLst/>
            <a:ahLst/>
            <a:cxnLst/>
            <a:rect l="l" t="t" r="r" b="b"/>
            <a:pathLst>
              <a:path w="12228" h="11183" extrusionOk="0">
                <a:moveTo>
                  <a:pt x="4560" y="3991"/>
                </a:moveTo>
                <a:cubicBezTo>
                  <a:pt x="4739" y="3991"/>
                  <a:pt x="4894" y="4146"/>
                  <a:pt x="4894" y="4324"/>
                </a:cubicBezTo>
                <a:cubicBezTo>
                  <a:pt x="4894" y="4503"/>
                  <a:pt x="4739" y="4646"/>
                  <a:pt x="4560" y="4646"/>
                </a:cubicBezTo>
                <a:cubicBezTo>
                  <a:pt x="4382" y="4646"/>
                  <a:pt x="4239" y="4503"/>
                  <a:pt x="4239" y="4324"/>
                </a:cubicBezTo>
                <a:cubicBezTo>
                  <a:pt x="4251" y="4134"/>
                  <a:pt x="4382" y="3991"/>
                  <a:pt x="4560" y="3991"/>
                </a:cubicBezTo>
                <a:close/>
                <a:moveTo>
                  <a:pt x="5930" y="1419"/>
                </a:moveTo>
                <a:lnTo>
                  <a:pt x="5930" y="2003"/>
                </a:lnTo>
                <a:lnTo>
                  <a:pt x="5941" y="4051"/>
                </a:lnTo>
                <a:lnTo>
                  <a:pt x="5965" y="5872"/>
                </a:lnTo>
                <a:lnTo>
                  <a:pt x="1619" y="4908"/>
                </a:lnTo>
                <a:cubicBezTo>
                  <a:pt x="1869" y="3801"/>
                  <a:pt x="2548" y="2848"/>
                  <a:pt x="3489" y="2229"/>
                </a:cubicBezTo>
                <a:lnTo>
                  <a:pt x="4275" y="3670"/>
                </a:lnTo>
                <a:cubicBezTo>
                  <a:pt x="4025" y="3777"/>
                  <a:pt x="3858" y="4027"/>
                  <a:pt x="3858" y="4313"/>
                </a:cubicBezTo>
                <a:cubicBezTo>
                  <a:pt x="3858" y="4694"/>
                  <a:pt x="4179" y="5027"/>
                  <a:pt x="4572" y="5027"/>
                </a:cubicBezTo>
                <a:cubicBezTo>
                  <a:pt x="4965" y="5027"/>
                  <a:pt x="5287" y="4705"/>
                  <a:pt x="5287" y="4313"/>
                </a:cubicBezTo>
                <a:cubicBezTo>
                  <a:pt x="5287" y="3967"/>
                  <a:pt x="5037" y="3670"/>
                  <a:pt x="4715" y="3610"/>
                </a:cubicBezTo>
                <a:lnTo>
                  <a:pt x="3846" y="2015"/>
                </a:lnTo>
                <a:cubicBezTo>
                  <a:pt x="4477" y="1657"/>
                  <a:pt x="5168" y="1455"/>
                  <a:pt x="5930" y="1419"/>
                </a:cubicBezTo>
                <a:close/>
                <a:moveTo>
                  <a:pt x="6287" y="4265"/>
                </a:moveTo>
                <a:cubicBezTo>
                  <a:pt x="7227" y="4348"/>
                  <a:pt x="7965" y="5158"/>
                  <a:pt x="7965" y="6122"/>
                </a:cubicBezTo>
                <a:cubicBezTo>
                  <a:pt x="7965" y="6491"/>
                  <a:pt x="7846" y="6872"/>
                  <a:pt x="7644" y="7170"/>
                </a:cubicBezTo>
                <a:lnTo>
                  <a:pt x="6287" y="6039"/>
                </a:lnTo>
                <a:lnTo>
                  <a:pt x="6287" y="4265"/>
                </a:lnTo>
                <a:close/>
                <a:moveTo>
                  <a:pt x="6477" y="348"/>
                </a:moveTo>
                <a:cubicBezTo>
                  <a:pt x="9501" y="526"/>
                  <a:pt x="11871" y="3039"/>
                  <a:pt x="11871" y="6063"/>
                </a:cubicBezTo>
                <a:cubicBezTo>
                  <a:pt x="11835" y="7349"/>
                  <a:pt x="11454" y="8539"/>
                  <a:pt x="10728" y="9516"/>
                </a:cubicBezTo>
                <a:cubicBezTo>
                  <a:pt x="10692" y="9563"/>
                  <a:pt x="10644" y="9575"/>
                  <a:pt x="10609" y="9575"/>
                </a:cubicBezTo>
                <a:cubicBezTo>
                  <a:pt x="10561" y="9575"/>
                  <a:pt x="10513" y="9563"/>
                  <a:pt x="10490" y="9527"/>
                </a:cubicBezTo>
                <a:lnTo>
                  <a:pt x="9537" y="8730"/>
                </a:lnTo>
                <a:cubicBezTo>
                  <a:pt x="10013" y="8123"/>
                  <a:pt x="10311" y="7384"/>
                  <a:pt x="10394" y="6610"/>
                </a:cubicBezTo>
                <a:cubicBezTo>
                  <a:pt x="10406" y="6491"/>
                  <a:pt x="10323" y="6396"/>
                  <a:pt x="10204" y="6396"/>
                </a:cubicBezTo>
                <a:cubicBezTo>
                  <a:pt x="10097" y="6396"/>
                  <a:pt x="10025" y="6468"/>
                  <a:pt x="10013" y="6551"/>
                </a:cubicBezTo>
                <a:cubicBezTo>
                  <a:pt x="9930" y="7206"/>
                  <a:pt x="9680" y="7849"/>
                  <a:pt x="9299" y="8384"/>
                </a:cubicBezTo>
                <a:cubicBezTo>
                  <a:pt x="9275" y="8396"/>
                  <a:pt x="9263" y="8432"/>
                  <a:pt x="9251" y="8444"/>
                </a:cubicBezTo>
                <a:cubicBezTo>
                  <a:pt x="9251" y="8444"/>
                  <a:pt x="9251" y="8456"/>
                  <a:pt x="9239" y="8456"/>
                </a:cubicBezTo>
                <a:lnTo>
                  <a:pt x="7954" y="7372"/>
                </a:lnTo>
                <a:cubicBezTo>
                  <a:pt x="8227" y="7003"/>
                  <a:pt x="8370" y="6539"/>
                  <a:pt x="8370" y="6075"/>
                </a:cubicBezTo>
                <a:cubicBezTo>
                  <a:pt x="8370" y="4908"/>
                  <a:pt x="7465" y="3920"/>
                  <a:pt x="6299" y="3836"/>
                </a:cubicBezTo>
                <a:lnTo>
                  <a:pt x="6287" y="2146"/>
                </a:lnTo>
                <a:lnTo>
                  <a:pt x="6418" y="2146"/>
                </a:lnTo>
                <a:cubicBezTo>
                  <a:pt x="6453" y="2146"/>
                  <a:pt x="6501" y="2146"/>
                  <a:pt x="6525" y="2169"/>
                </a:cubicBezTo>
                <a:cubicBezTo>
                  <a:pt x="8358" y="2360"/>
                  <a:pt x="9811" y="3812"/>
                  <a:pt x="10025" y="5646"/>
                </a:cubicBezTo>
                <a:cubicBezTo>
                  <a:pt x="10037" y="5753"/>
                  <a:pt x="10109" y="5813"/>
                  <a:pt x="10216" y="5813"/>
                </a:cubicBezTo>
                <a:cubicBezTo>
                  <a:pt x="10335" y="5813"/>
                  <a:pt x="10430" y="5706"/>
                  <a:pt x="10406" y="5598"/>
                </a:cubicBezTo>
                <a:cubicBezTo>
                  <a:pt x="10192" y="3503"/>
                  <a:pt x="8430" y="1848"/>
                  <a:pt x="6299" y="1765"/>
                </a:cubicBezTo>
                <a:lnTo>
                  <a:pt x="6299" y="526"/>
                </a:lnTo>
                <a:cubicBezTo>
                  <a:pt x="6299" y="479"/>
                  <a:pt x="6322" y="443"/>
                  <a:pt x="6346" y="407"/>
                </a:cubicBezTo>
                <a:cubicBezTo>
                  <a:pt x="6382" y="360"/>
                  <a:pt x="6418" y="348"/>
                  <a:pt x="6477" y="348"/>
                </a:cubicBezTo>
                <a:close/>
                <a:moveTo>
                  <a:pt x="1477" y="5277"/>
                </a:moveTo>
                <a:lnTo>
                  <a:pt x="5870" y="6241"/>
                </a:lnTo>
                <a:lnTo>
                  <a:pt x="4667" y="10575"/>
                </a:lnTo>
                <a:cubicBezTo>
                  <a:pt x="2774" y="9980"/>
                  <a:pt x="1405" y="8206"/>
                  <a:pt x="1405" y="6110"/>
                </a:cubicBezTo>
                <a:cubicBezTo>
                  <a:pt x="1405" y="5825"/>
                  <a:pt x="1441" y="5539"/>
                  <a:pt x="1477" y="5277"/>
                </a:cubicBezTo>
                <a:close/>
                <a:moveTo>
                  <a:pt x="6215" y="6468"/>
                </a:moveTo>
                <a:lnTo>
                  <a:pt x="7549" y="7599"/>
                </a:lnTo>
                <a:lnTo>
                  <a:pt x="9132" y="8920"/>
                </a:lnTo>
                <a:lnTo>
                  <a:pt x="9573" y="9289"/>
                </a:lnTo>
                <a:cubicBezTo>
                  <a:pt x="8680" y="10266"/>
                  <a:pt x="7430" y="10813"/>
                  <a:pt x="6108" y="10813"/>
                </a:cubicBezTo>
                <a:cubicBezTo>
                  <a:pt x="5739" y="10813"/>
                  <a:pt x="5382" y="10766"/>
                  <a:pt x="5037" y="10694"/>
                </a:cubicBezTo>
                <a:lnTo>
                  <a:pt x="6215" y="6468"/>
                </a:lnTo>
                <a:close/>
                <a:moveTo>
                  <a:pt x="6429" y="1"/>
                </a:moveTo>
                <a:cubicBezTo>
                  <a:pt x="6297" y="1"/>
                  <a:pt x="6159" y="59"/>
                  <a:pt x="6060" y="157"/>
                </a:cubicBezTo>
                <a:cubicBezTo>
                  <a:pt x="5953" y="264"/>
                  <a:pt x="5882" y="407"/>
                  <a:pt x="5882" y="562"/>
                </a:cubicBezTo>
                <a:lnTo>
                  <a:pt x="5882" y="1038"/>
                </a:lnTo>
                <a:cubicBezTo>
                  <a:pt x="5084" y="1062"/>
                  <a:pt x="4310" y="1288"/>
                  <a:pt x="3620" y="1669"/>
                </a:cubicBezTo>
                <a:lnTo>
                  <a:pt x="3191" y="872"/>
                </a:lnTo>
                <a:cubicBezTo>
                  <a:pt x="3155" y="812"/>
                  <a:pt x="3084" y="764"/>
                  <a:pt x="3024" y="764"/>
                </a:cubicBezTo>
                <a:lnTo>
                  <a:pt x="393" y="764"/>
                </a:lnTo>
                <a:lnTo>
                  <a:pt x="393" y="443"/>
                </a:lnTo>
                <a:cubicBezTo>
                  <a:pt x="393" y="336"/>
                  <a:pt x="298" y="241"/>
                  <a:pt x="203" y="241"/>
                </a:cubicBezTo>
                <a:cubicBezTo>
                  <a:pt x="95" y="241"/>
                  <a:pt x="0" y="336"/>
                  <a:pt x="0" y="443"/>
                </a:cubicBezTo>
                <a:lnTo>
                  <a:pt x="0" y="1467"/>
                </a:lnTo>
                <a:cubicBezTo>
                  <a:pt x="0" y="1574"/>
                  <a:pt x="95" y="1657"/>
                  <a:pt x="203" y="1657"/>
                </a:cubicBezTo>
                <a:cubicBezTo>
                  <a:pt x="298" y="1657"/>
                  <a:pt x="393" y="1562"/>
                  <a:pt x="393" y="1467"/>
                </a:cubicBezTo>
                <a:lnTo>
                  <a:pt x="393" y="1157"/>
                </a:lnTo>
                <a:lnTo>
                  <a:pt x="2917" y="1157"/>
                </a:lnTo>
                <a:lnTo>
                  <a:pt x="3310" y="1872"/>
                </a:lnTo>
                <a:cubicBezTo>
                  <a:pt x="3024" y="2062"/>
                  <a:pt x="2762" y="2277"/>
                  <a:pt x="2501" y="2527"/>
                </a:cubicBezTo>
                <a:cubicBezTo>
                  <a:pt x="1548" y="3467"/>
                  <a:pt x="1036" y="4753"/>
                  <a:pt x="1036" y="6098"/>
                </a:cubicBezTo>
                <a:cubicBezTo>
                  <a:pt x="1036" y="8885"/>
                  <a:pt x="3310" y="11182"/>
                  <a:pt x="6120" y="11182"/>
                </a:cubicBezTo>
                <a:cubicBezTo>
                  <a:pt x="7573" y="11182"/>
                  <a:pt x="8918" y="10575"/>
                  <a:pt x="9882" y="9516"/>
                </a:cubicBezTo>
                <a:lnTo>
                  <a:pt x="10240" y="9813"/>
                </a:lnTo>
                <a:cubicBezTo>
                  <a:pt x="10347" y="9908"/>
                  <a:pt x="10466" y="9944"/>
                  <a:pt x="10597" y="9944"/>
                </a:cubicBezTo>
                <a:lnTo>
                  <a:pt x="10656" y="9944"/>
                </a:lnTo>
                <a:cubicBezTo>
                  <a:pt x="10811" y="9932"/>
                  <a:pt x="10942" y="9837"/>
                  <a:pt x="11037" y="9718"/>
                </a:cubicBezTo>
                <a:cubicBezTo>
                  <a:pt x="11823" y="8670"/>
                  <a:pt x="12228" y="7420"/>
                  <a:pt x="12228" y="6098"/>
                </a:cubicBezTo>
                <a:cubicBezTo>
                  <a:pt x="12228" y="2884"/>
                  <a:pt x="9692" y="205"/>
                  <a:pt x="6465" y="2"/>
                </a:cubicBezTo>
                <a:cubicBezTo>
                  <a:pt x="6453" y="1"/>
                  <a:pt x="6441" y="1"/>
                  <a:pt x="64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2" name="Google Shape;8931;p57">
            <a:extLst>
              <a:ext uri="{FF2B5EF4-FFF2-40B4-BE49-F238E27FC236}">
                <a16:creationId xmlns:a16="http://schemas.microsoft.com/office/drawing/2014/main" id="{CF4A0EAD-EB3D-8049-911B-F78FC20773CA}"/>
              </a:ext>
            </a:extLst>
          </p:cNvPr>
          <p:cNvGrpSpPr/>
          <p:nvPr/>
        </p:nvGrpSpPr>
        <p:grpSpPr>
          <a:xfrm>
            <a:off x="6642678" y="4288194"/>
            <a:ext cx="352840" cy="354717"/>
            <a:chOff x="3095745" y="3805393"/>
            <a:chExt cx="352840" cy="354717"/>
          </a:xfrm>
          <a:solidFill>
            <a:schemeClr val="accent1"/>
          </a:solidFill>
        </p:grpSpPr>
        <p:sp>
          <p:nvSpPr>
            <p:cNvPr id="933" name="Google Shape;8932;p57">
              <a:extLst>
                <a:ext uri="{FF2B5EF4-FFF2-40B4-BE49-F238E27FC236}">
                  <a16:creationId xmlns:a16="http://schemas.microsoft.com/office/drawing/2014/main" id="{FCCA3AEF-5F7D-7D45-AD14-E9B20B8549B7}"/>
                </a:ext>
              </a:extLst>
            </p:cNvPr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8933;p57">
              <a:extLst>
                <a:ext uri="{FF2B5EF4-FFF2-40B4-BE49-F238E27FC236}">
                  <a16:creationId xmlns:a16="http://schemas.microsoft.com/office/drawing/2014/main" id="{BD9DA376-0A2D-3348-B763-69CD14B71B43}"/>
                </a:ext>
              </a:extLst>
            </p:cNvPr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8934;p57">
              <a:extLst>
                <a:ext uri="{FF2B5EF4-FFF2-40B4-BE49-F238E27FC236}">
                  <a16:creationId xmlns:a16="http://schemas.microsoft.com/office/drawing/2014/main" id="{BC199A42-8237-E64D-914E-52F5CA0A6DCA}"/>
                </a:ext>
              </a:extLst>
            </p:cNvPr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8935;p57">
              <a:extLst>
                <a:ext uri="{FF2B5EF4-FFF2-40B4-BE49-F238E27FC236}">
                  <a16:creationId xmlns:a16="http://schemas.microsoft.com/office/drawing/2014/main" id="{4D4E0671-7811-4440-BB52-8590696006C3}"/>
                </a:ext>
              </a:extLst>
            </p:cNvPr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8936;p57">
              <a:extLst>
                <a:ext uri="{FF2B5EF4-FFF2-40B4-BE49-F238E27FC236}">
                  <a16:creationId xmlns:a16="http://schemas.microsoft.com/office/drawing/2014/main" id="{4F772DA9-6243-3A4A-B6C8-0D79B54081BE}"/>
                </a:ext>
              </a:extLst>
            </p:cNvPr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8937;p57">
              <a:extLst>
                <a:ext uri="{FF2B5EF4-FFF2-40B4-BE49-F238E27FC236}">
                  <a16:creationId xmlns:a16="http://schemas.microsoft.com/office/drawing/2014/main" id="{27E78D66-4BCF-594A-BB5B-ECBF3768C23B}"/>
                </a:ext>
              </a:extLst>
            </p:cNvPr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8938;p57">
            <a:extLst>
              <a:ext uri="{FF2B5EF4-FFF2-40B4-BE49-F238E27FC236}">
                <a16:creationId xmlns:a16="http://schemas.microsoft.com/office/drawing/2014/main" id="{77BCA453-E19A-9947-BE25-06FD12BCB9A3}"/>
              </a:ext>
            </a:extLst>
          </p:cNvPr>
          <p:cNvGrpSpPr/>
          <p:nvPr/>
        </p:nvGrpSpPr>
        <p:grpSpPr>
          <a:xfrm>
            <a:off x="10797438" y="4315177"/>
            <a:ext cx="371395" cy="301279"/>
            <a:chOff x="7550258" y="3832670"/>
            <a:chExt cx="371395" cy="301279"/>
          </a:xfrm>
          <a:solidFill>
            <a:schemeClr val="accent1"/>
          </a:solidFill>
        </p:grpSpPr>
        <p:sp>
          <p:nvSpPr>
            <p:cNvPr id="940" name="Google Shape;8939;p57">
              <a:extLst>
                <a:ext uri="{FF2B5EF4-FFF2-40B4-BE49-F238E27FC236}">
                  <a16:creationId xmlns:a16="http://schemas.microsoft.com/office/drawing/2014/main" id="{D5EB2349-08F8-FF45-993C-2CEA37725FF4}"/>
                </a:ext>
              </a:extLst>
            </p:cNvPr>
            <p:cNvSpPr/>
            <p:nvPr/>
          </p:nvSpPr>
          <p:spPr>
            <a:xfrm>
              <a:off x="7550258" y="3832670"/>
              <a:ext cx="371395" cy="301279"/>
            </a:xfrm>
            <a:custGeom>
              <a:avLst/>
              <a:gdLst/>
              <a:ahLst/>
              <a:cxnLst/>
              <a:rect l="l" t="t" r="r" b="b"/>
              <a:pathLst>
                <a:path w="11669" h="9466" extrusionOk="0">
                  <a:moveTo>
                    <a:pt x="1822" y="346"/>
                  </a:moveTo>
                  <a:cubicBezTo>
                    <a:pt x="1822" y="346"/>
                    <a:pt x="1834" y="346"/>
                    <a:pt x="1834" y="358"/>
                  </a:cubicBezTo>
                  <a:lnTo>
                    <a:pt x="1834" y="1096"/>
                  </a:lnTo>
                  <a:cubicBezTo>
                    <a:pt x="1834" y="1096"/>
                    <a:pt x="1834" y="1108"/>
                    <a:pt x="1822" y="1108"/>
                  </a:cubicBezTo>
                  <a:lnTo>
                    <a:pt x="1441" y="1108"/>
                  </a:lnTo>
                  <a:cubicBezTo>
                    <a:pt x="1441" y="1108"/>
                    <a:pt x="1429" y="1108"/>
                    <a:pt x="1429" y="1096"/>
                  </a:cubicBezTo>
                  <a:lnTo>
                    <a:pt x="1429" y="358"/>
                  </a:lnTo>
                  <a:lnTo>
                    <a:pt x="1441" y="358"/>
                  </a:lnTo>
                  <a:lnTo>
                    <a:pt x="1822" y="346"/>
                  </a:lnTo>
                  <a:close/>
                  <a:moveTo>
                    <a:pt x="10228" y="346"/>
                  </a:moveTo>
                  <a:cubicBezTo>
                    <a:pt x="10228" y="346"/>
                    <a:pt x="10240" y="346"/>
                    <a:pt x="10240" y="358"/>
                  </a:cubicBezTo>
                  <a:lnTo>
                    <a:pt x="10240" y="1096"/>
                  </a:lnTo>
                  <a:cubicBezTo>
                    <a:pt x="10240" y="1096"/>
                    <a:pt x="10240" y="1108"/>
                    <a:pt x="10228" y="1108"/>
                  </a:cubicBezTo>
                  <a:lnTo>
                    <a:pt x="9859" y="1108"/>
                  </a:lnTo>
                  <a:cubicBezTo>
                    <a:pt x="9859" y="1108"/>
                    <a:pt x="9835" y="1108"/>
                    <a:pt x="9835" y="1096"/>
                  </a:cubicBezTo>
                  <a:lnTo>
                    <a:pt x="9835" y="358"/>
                  </a:lnTo>
                  <a:lnTo>
                    <a:pt x="9859" y="358"/>
                  </a:lnTo>
                  <a:lnTo>
                    <a:pt x="10228" y="346"/>
                  </a:lnTo>
                  <a:close/>
                  <a:moveTo>
                    <a:pt x="10966" y="1096"/>
                  </a:moveTo>
                  <a:cubicBezTo>
                    <a:pt x="11180" y="1096"/>
                    <a:pt x="11347" y="1251"/>
                    <a:pt x="11347" y="1465"/>
                  </a:cubicBezTo>
                  <a:lnTo>
                    <a:pt x="11347" y="8775"/>
                  </a:lnTo>
                  <a:cubicBezTo>
                    <a:pt x="11323" y="8978"/>
                    <a:pt x="11168" y="9144"/>
                    <a:pt x="10954" y="9144"/>
                  </a:cubicBezTo>
                  <a:lnTo>
                    <a:pt x="715" y="9144"/>
                  </a:lnTo>
                  <a:cubicBezTo>
                    <a:pt x="512" y="9144"/>
                    <a:pt x="346" y="8978"/>
                    <a:pt x="346" y="8775"/>
                  </a:cubicBezTo>
                  <a:lnTo>
                    <a:pt x="346" y="1465"/>
                  </a:lnTo>
                  <a:cubicBezTo>
                    <a:pt x="346" y="1251"/>
                    <a:pt x="512" y="1096"/>
                    <a:pt x="715" y="1096"/>
                  </a:cubicBezTo>
                  <a:lnTo>
                    <a:pt x="1084" y="1096"/>
                  </a:lnTo>
                  <a:lnTo>
                    <a:pt x="1084" y="1108"/>
                  </a:lnTo>
                  <a:cubicBezTo>
                    <a:pt x="1084" y="1298"/>
                    <a:pt x="1250" y="1465"/>
                    <a:pt x="1441" y="1465"/>
                  </a:cubicBezTo>
                  <a:lnTo>
                    <a:pt x="1822" y="1465"/>
                  </a:lnTo>
                  <a:cubicBezTo>
                    <a:pt x="2012" y="1465"/>
                    <a:pt x="2179" y="1298"/>
                    <a:pt x="2179" y="1108"/>
                  </a:cubicBezTo>
                  <a:lnTo>
                    <a:pt x="2179" y="1096"/>
                  </a:lnTo>
                  <a:lnTo>
                    <a:pt x="9513" y="1096"/>
                  </a:lnTo>
                  <a:lnTo>
                    <a:pt x="9513" y="1108"/>
                  </a:lnTo>
                  <a:cubicBezTo>
                    <a:pt x="9513" y="1298"/>
                    <a:pt x="9680" y="1465"/>
                    <a:pt x="9871" y="1465"/>
                  </a:cubicBezTo>
                  <a:lnTo>
                    <a:pt x="10240" y="1465"/>
                  </a:lnTo>
                  <a:cubicBezTo>
                    <a:pt x="10430" y="1465"/>
                    <a:pt x="10597" y="1298"/>
                    <a:pt x="10597" y="1108"/>
                  </a:cubicBezTo>
                  <a:lnTo>
                    <a:pt x="10597" y="1096"/>
                  </a:lnTo>
                  <a:close/>
                  <a:moveTo>
                    <a:pt x="1441" y="0"/>
                  </a:moveTo>
                  <a:cubicBezTo>
                    <a:pt x="1250" y="0"/>
                    <a:pt x="1084" y="167"/>
                    <a:pt x="1084" y="358"/>
                  </a:cubicBezTo>
                  <a:lnTo>
                    <a:pt x="1084" y="739"/>
                  </a:lnTo>
                  <a:lnTo>
                    <a:pt x="715" y="739"/>
                  </a:lnTo>
                  <a:cubicBezTo>
                    <a:pt x="310" y="739"/>
                    <a:pt x="0" y="1060"/>
                    <a:pt x="0" y="1453"/>
                  </a:cubicBezTo>
                  <a:lnTo>
                    <a:pt x="0" y="8752"/>
                  </a:lnTo>
                  <a:cubicBezTo>
                    <a:pt x="0" y="9156"/>
                    <a:pt x="334" y="9466"/>
                    <a:pt x="715" y="9466"/>
                  </a:cubicBezTo>
                  <a:lnTo>
                    <a:pt x="10954" y="9466"/>
                  </a:lnTo>
                  <a:cubicBezTo>
                    <a:pt x="11359" y="9466"/>
                    <a:pt x="11668" y="9144"/>
                    <a:pt x="11668" y="8752"/>
                  </a:cubicBezTo>
                  <a:lnTo>
                    <a:pt x="11668" y="1453"/>
                  </a:lnTo>
                  <a:cubicBezTo>
                    <a:pt x="11668" y="1060"/>
                    <a:pt x="11359" y="739"/>
                    <a:pt x="10954" y="739"/>
                  </a:cubicBezTo>
                  <a:lnTo>
                    <a:pt x="10585" y="739"/>
                  </a:lnTo>
                  <a:lnTo>
                    <a:pt x="10585" y="358"/>
                  </a:lnTo>
                  <a:cubicBezTo>
                    <a:pt x="10585" y="167"/>
                    <a:pt x="10418" y="0"/>
                    <a:pt x="10228" y="0"/>
                  </a:cubicBezTo>
                  <a:lnTo>
                    <a:pt x="9859" y="0"/>
                  </a:lnTo>
                  <a:cubicBezTo>
                    <a:pt x="9656" y="0"/>
                    <a:pt x="9490" y="167"/>
                    <a:pt x="9490" y="358"/>
                  </a:cubicBezTo>
                  <a:lnTo>
                    <a:pt x="9490" y="739"/>
                  </a:lnTo>
                  <a:lnTo>
                    <a:pt x="2179" y="739"/>
                  </a:lnTo>
                  <a:lnTo>
                    <a:pt x="2179" y="358"/>
                  </a:lnTo>
                  <a:cubicBezTo>
                    <a:pt x="2179" y="167"/>
                    <a:pt x="2012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8940;p57">
              <a:extLst>
                <a:ext uri="{FF2B5EF4-FFF2-40B4-BE49-F238E27FC236}">
                  <a16:creationId xmlns:a16="http://schemas.microsoft.com/office/drawing/2014/main" id="{52E2798B-3E9F-FE40-9ED2-EFBE4245B309}"/>
                </a:ext>
              </a:extLst>
            </p:cNvPr>
            <p:cNvSpPr/>
            <p:nvPr/>
          </p:nvSpPr>
          <p:spPr>
            <a:xfrm>
              <a:off x="7574129" y="3891009"/>
              <a:ext cx="324418" cy="10662"/>
            </a:xfrm>
            <a:custGeom>
              <a:avLst/>
              <a:gdLst/>
              <a:ahLst/>
              <a:cxnLst/>
              <a:rect l="l" t="t" r="r" b="b"/>
              <a:pathLst>
                <a:path w="10193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10025" y="334"/>
                  </a:lnTo>
                  <a:cubicBezTo>
                    <a:pt x="10121" y="334"/>
                    <a:pt x="10192" y="251"/>
                    <a:pt x="10192" y="168"/>
                  </a:cubicBezTo>
                  <a:cubicBezTo>
                    <a:pt x="10192" y="72"/>
                    <a:pt x="10121" y="1"/>
                    <a:pt x="10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8941;p57">
              <a:extLst>
                <a:ext uri="{FF2B5EF4-FFF2-40B4-BE49-F238E27FC236}">
                  <a16:creationId xmlns:a16="http://schemas.microsoft.com/office/drawing/2014/main" id="{4FCC83E7-7398-5841-A54F-F2EA0D9C2AB7}"/>
                </a:ext>
              </a:extLst>
            </p:cNvPr>
            <p:cNvSpPr/>
            <p:nvPr/>
          </p:nvSpPr>
          <p:spPr>
            <a:xfrm>
              <a:off x="7591188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55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8942;p57">
              <a:extLst>
                <a:ext uri="{FF2B5EF4-FFF2-40B4-BE49-F238E27FC236}">
                  <a16:creationId xmlns:a16="http://schemas.microsoft.com/office/drawing/2014/main" id="{3CEC6439-321B-614A-A28C-DA10A2B3B21D}"/>
                </a:ext>
              </a:extLst>
            </p:cNvPr>
            <p:cNvSpPr/>
            <p:nvPr/>
          </p:nvSpPr>
          <p:spPr>
            <a:xfrm>
              <a:off x="7672667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55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8943;p57">
              <a:extLst>
                <a:ext uri="{FF2B5EF4-FFF2-40B4-BE49-F238E27FC236}">
                  <a16:creationId xmlns:a16="http://schemas.microsoft.com/office/drawing/2014/main" id="{BFAB4306-2AC9-6246-AC74-6FFB6D8E1B41}"/>
                </a:ext>
              </a:extLst>
            </p:cNvPr>
            <p:cNvSpPr/>
            <p:nvPr/>
          </p:nvSpPr>
          <p:spPr>
            <a:xfrm>
              <a:off x="7835592" y="3937637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55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8944;p57">
              <a:extLst>
                <a:ext uri="{FF2B5EF4-FFF2-40B4-BE49-F238E27FC236}">
                  <a16:creationId xmlns:a16="http://schemas.microsoft.com/office/drawing/2014/main" id="{41EB12B2-8C90-924F-8B91-A49D1969E62F}"/>
                </a:ext>
              </a:extLst>
            </p:cNvPr>
            <p:cNvSpPr/>
            <p:nvPr/>
          </p:nvSpPr>
          <p:spPr>
            <a:xfrm>
              <a:off x="7591188" y="3984232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262" y="334"/>
                  </a:lnTo>
                  <a:cubicBezTo>
                    <a:pt x="1346" y="334"/>
                    <a:pt x="1429" y="263"/>
                    <a:pt x="1429" y="168"/>
                  </a:cubicBezTo>
                  <a:cubicBezTo>
                    <a:pt x="1429" y="84"/>
                    <a:pt x="1346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8945;p57">
              <a:extLst>
                <a:ext uri="{FF2B5EF4-FFF2-40B4-BE49-F238E27FC236}">
                  <a16:creationId xmlns:a16="http://schemas.microsoft.com/office/drawing/2014/main" id="{C45DBE1C-1669-2546-947E-773CD58648A6}"/>
                </a:ext>
              </a:extLst>
            </p:cNvPr>
            <p:cNvSpPr/>
            <p:nvPr/>
          </p:nvSpPr>
          <p:spPr>
            <a:xfrm>
              <a:off x="7754113" y="3984232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8946;p57">
              <a:extLst>
                <a:ext uri="{FF2B5EF4-FFF2-40B4-BE49-F238E27FC236}">
                  <a16:creationId xmlns:a16="http://schemas.microsoft.com/office/drawing/2014/main" id="{F0878279-9669-964D-9D2A-A6A001CC52BA}"/>
                </a:ext>
              </a:extLst>
            </p:cNvPr>
            <p:cNvSpPr/>
            <p:nvPr/>
          </p:nvSpPr>
          <p:spPr>
            <a:xfrm>
              <a:off x="7591188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67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8947;p57">
              <a:extLst>
                <a:ext uri="{FF2B5EF4-FFF2-40B4-BE49-F238E27FC236}">
                  <a16:creationId xmlns:a16="http://schemas.microsoft.com/office/drawing/2014/main" id="{65DF7B10-030D-FF4F-BB4D-BDAB65F0040F}"/>
                </a:ext>
              </a:extLst>
            </p:cNvPr>
            <p:cNvSpPr/>
            <p:nvPr/>
          </p:nvSpPr>
          <p:spPr>
            <a:xfrm>
              <a:off x="7672667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67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8948;p57">
              <a:extLst>
                <a:ext uri="{FF2B5EF4-FFF2-40B4-BE49-F238E27FC236}">
                  <a16:creationId xmlns:a16="http://schemas.microsoft.com/office/drawing/2014/main" id="{37D83065-15FA-3346-8BFD-BADFE64734F5}"/>
                </a:ext>
              </a:extLst>
            </p:cNvPr>
            <p:cNvSpPr/>
            <p:nvPr/>
          </p:nvSpPr>
          <p:spPr>
            <a:xfrm>
              <a:off x="7835592" y="4030859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67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8949;p57">
              <a:extLst>
                <a:ext uri="{FF2B5EF4-FFF2-40B4-BE49-F238E27FC236}">
                  <a16:creationId xmlns:a16="http://schemas.microsoft.com/office/drawing/2014/main" id="{3B29C957-2B47-E441-B2F1-81E519E075DD}"/>
                </a:ext>
              </a:extLst>
            </p:cNvPr>
            <p:cNvSpPr/>
            <p:nvPr/>
          </p:nvSpPr>
          <p:spPr>
            <a:xfrm>
              <a:off x="7672667" y="4077073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55" y="334"/>
                  </a:cubicBezTo>
                  <a:lnTo>
                    <a:pt x="1262" y="334"/>
                  </a:lnTo>
                  <a:cubicBezTo>
                    <a:pt x="1345" y="334"/>
                    <a:pt x="1429" y="263"/>
                    <a:pt x="1429" y="168"/>
                  </a:cubicBezTo>
                  <a:cubicBezTo>
                    <a:pt x="1429" y="84"/>
                    <a:pt x="1345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8950;p57">
              <a:extLst>
                <a:ext uri="{FF2B5EF4-FFF2-40B4-BE49-F238E27FC236}">
                  <a16:creationId xmlns:a16="http://schemas.microsoft.com/office/drawing/2014/main" id="{8582F9D6-1E6C-CB4E-AA9B-F3D21402D682}"/>
                </a:ext>
              </a:extLst>
            </p:cNvPr>
            <p:cNvSpPr/>
            <p:nvPr/>
          </p:nvSpPr>
          <p:spPr>
            <a:xfrm>
              <a:off x="7754113" y="4077073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8951;p57">
              <a:extLst>
                <a:ext uri="{FF2B5EF4-FFF2-40B4-BE49-F238E27FC236}">
                  <a16:creationId xmlns:a16="http://schemas.microsoft.com/office/drawing/2014/main" id="{39B63AD6-4351-5C4B-9E0B-193F7FF46125}"/>
                </a:ext>
              </a:extLst>
            </p:cNvPr>
            <p:cNvSpPr/>
            <p:nvPr/>
          </p:nvSpPr>
          <p:spPr>
            <a:xfrm>
              <a:off x="7835592" y="4077073"/>
              <a:ext cx="45131" cy="10662"/>
            </a:xfrm>
            <a:custGeom>
              <a:avLst/>
              <a:gdLst/>
              <a:ahLst/>
              <a:cxnLst/>
              <a:rect l="l" t="t" r="r" b="b"/>
              <a:pathLst>
                <a:path w="1418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1263" y="334"/>
                  </a:lnTo>
                  <a:cubicBezTo>
                    <a:pt x="1346" y="334"/>
                    <a:pt x="1418" y="263"/>
                    <a:pt x="1418" y="168"/>
                  </a:cubicBezTo>
                  <a:cubicBezTo>
                    <a:pt x="1418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8952;p57">
              <a:extLst>
                <a:ext uri="{FF2B5EF4-FFF2-40B4-BE49-F238E27FC236}">
                  <a16:creationId xmlns:a16="http://schemas.microsoft.com/office/drawing/2014/main" id="{D807C054-753D-8543-8D93-E2BE44D2E1BE}"/>
                </a:ext>
              </a:extLst>
            </p:cNvPr>
            <p:cNvSpPr/>
            <p:nvPr/>
          </p:nvSpPr>
          <p:spPr>
            <a:xfrm>
              <a:off x="7672667" y="3972583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7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5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22"/>
                  </a:lnTo>
                  <a:cubicBezTo>
                    <a:pt x="452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22"/>
                  </a:cubicBezTo>
                  <a:lnTo>
                    <a:pt x="1393" y="295"/>
                  </a:lnTo>
                  <a:cubicBezTo>
                    <a:pt x="1453" y="224"/>
                    <a:pt x="1453" y="117"/>
                    <a:pt x="1381" y="45"/>
                  </a:cubicBezTo>
                  <a:cubicBezTo>
                    <a:pt x="1351" y="16"/>
                    <a:pt x="1307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8953;p57">
              <a:extLst>
                <a:ext uri="{FF2B5EF4-FFF2-40B4-BE49-F238E27FC236}">
                  <a16:creationId xmlns:a16="http://schemas.microsoft.com/office/drawing/2014/main" id="{8B70C77E-12A2-B141-95CB-F8FC21164D9A}"/>
                </a:ext>
              </a:extLst>
            </p:cNvPr>
            <p:cNvSpPr/>
            <p:nvPr/>
          </p:nvSpPr>
          <p:spPr>
            <a:xfrm>
              <a:off x="7835592" y="3972583"/>
              <a:ext cx="45895" cy="34055"/>
            </a:xfrm>
            <a:custGeom>
              <a:avLst/>
              <a:gdLst/>
              <a:ahLst/>
              <a:cxnLst/>
              <a:rect l="l" t="t" r="r" b="b"/>
              <a:pathLst>
                <a:path w="1442" h="1070" extrusionOk="0">
                  <a:moveTo>
                    <a:pt x="1263" y="1"/>
                  </a:moveTo>
                  <a:cubicBezTo>
                    <a:pt x="1218" y="1"/>
                    <a:pt x="1173" y="16"/>
                    <a:pt x="1144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9" y="385"/>
                    <a:pt x="224" y="370"/>
                    <a:pt x="179" y="370"/>
                  </a:cubicBezTo>
                  <a:cubicBezTo>
                    <a:pt x="135" y="370"/>
                    <a:pt x="90" y="385"/>
                    <a:pt x="60" y="415"/>
                  </a:cubicBezTo>
                  <a:cubicBezTo>
                    <a:pt x="1" y="474"/>
                    <a:pt x="1" y="593"/>
                    <a:pt x="60" y="653"/>
                  </a:cubicBezTo>
                  <a:lnTo>
                    <a:pt x="429" y="1022"/>
                  </a:lnTo>
                  <a:cubicBezTo>
                    <a:pt x="453" y="1057"/>
                    <a:pt x="501" y="1069"/>
                    <a:pt x="548" y="1069"/>
                  </a:cubicBezTo>
                  <a:cubicBezTo>
                    <a:pt x="596" y="1069"/>
                    <a:pt x="632" y="1057"/>
                    <a:pt x="667" y="1022"/>
                  </a:cubicBezTo>
                  <a:lnTo>
                    <a:pt x="1394" y="295"/>
                  </a:lnTo>
                  <a:cubicBezTo>
                    <a:pt x="1441" y="224"/>
                    <a:pt x="1441" y="117"/>
                    <a:pt x="1382" y="45"/>
                  </a:cubicBezTo>
                  <a:cubicBezTo>
                    <a:pt x="1352" y="16"/>
                    <a:pt x="1307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8954;p57">
              <a:extLst>
                <a:ext uri="{FF2B5EF4-FFF2-40B4-BE49-F238E27FC236}">
                  <a16:creationId xmlns:a16="http://schemas.microsoft.com/office/drawing/2014/main" id="{FDF67B46-AB80-9C4E-8572-C3E7FE7997DA}"/>
                </a:ext>
              </a:extLst>
            </p:cNvPr>
            <p:cNvSpPr/>
            <p:nvPr/>
          </p:nvSpPr>
          <p:spPr>
            <a:xfrm>
              <a:off x="7754113" y="4019592"/>
              <a:ext cx="46277" cy="34024"/>
            </a:xfrm>
            <a:custGeom>
              <a:avLst/>
              <a:gdLst/>
              <a:ahLst/>
              <a:cxnLst/>
              <a:rect l="l" t="t" r="r" b="b"/>
              <a:pathLst>
                <a:path w="1454" h="1069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52"/>
                  </a:lnTo>
                  <a:lnTo>
                    <a:pt x="299" y="414"/>
                  </a:lnTo>
                  <a:cubicBezTo>
                    <a:pt x="269" y="384"/>
                    <a:pt x="224" y="369"/>
                    <a:pt x="179" y="369"/>
                  </a:cubicBezTo>
                  <a:cubicBezTo>
                    <a:pt x="135" y="369"/>
                    <a:pt x="90" y="384"/>
                    <a:pt x="60" y="414"/>
                  </a:cubicBezTo>
                  <a:cubicBezTo>
                    <a:pt x="1" y="473"/>
                    <a:pt x="1" y="593"/>
                    <a:pt x="60" y="652"/>
                  </a:cubicBezTo>
                  <a:lnTo>
                    <a:pt x="429" y="1021"/>
                  </a:lnTo>
                  <a:cubicBezTo>
                    <a:pt x="453" y="1057"/>
                    <a:pt x="501" y="1069"/>
                    <a:pt x="549" y="1069"/>
                  </a:cubicBezTo>
                  <a:cubicBezTo>
                    <a:pt x="596" y="1069"/>
                    <a:pt x="632" y="1057"/>
                    <a:pt x="668" y="1021"/>
                  </a:cubicBezTo>
                  <a:lnTo>
                    <a:pt x="1394" y="295"/>
                  </a:lnTo>
                  <a:cubicBezTo>
                    <a:pt x="1453" y="200"/>
                    <a:pt x="1453" y="104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8955;p57">
              <a:extLst>
                <a:ext uri="{FF2B5EF4-FFF2-40B4-BE49-F238E27FC236}">
                  <a16:creationId xmlns:a16="http://schemas.microsoft.com/office/drawing/2014/main" id="{2209AB48-ECE2-7845-8EE6-AB90AE2B3701}"/>
                </a:ext>
              </a:extLst>
            </p:cNvPr>
            <p:cNvSpPr/>
            <p:nvPr/>
          </p:nvSpPr>
          <p:spPr>
            <a:xfrm>
              <a:off x="7591188" y="4065806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8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4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4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34"/>
                  </a:lnTo>
                  <a:cubicBezTo>
                    <a:pt x="453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34"/>
                  </a:cubicBezTo>
                  <a:lnTo>
                    <a:pt x="1393" y="295"/>
                  </a:lnTo>
                  <a:cubicBezTo>
                    <a:pt x="1453" y="224"/>
                    <a:pt x="1453" y="105"/>
                    <a:pt x="1381" y="45"/>
                  </a:cubicBezTo>
                  <a:cubicBezTo>
                    <a:pt x="1352" y="16"/>
                    <a:pt x="1307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8956;p57">
              <a:extLst>
                <a:ext uri="{FF2B5EF4-FFF2-40B4-BE49-F238E27FC236}">
                  <a16:creationId xmlns:a16="http://schemas.microsoft.com/office/drawing/2014/main" id="{EE5E7C68-7410-A94E-9E2D-DA73498AB9D3}"/>
                </a:ext>
              </a:extLst>
            </p:cNvPr>
            <p:cNvSpPr/>
            <p:nvPr/>
          </p:nvSpPr>
          <p:spPr>
            <a:xfrm>
              <a:off x="7754113" y="3925988"/>
              <a:ext cx="46277" cy="34406"/>
            </a:xfrm>
            <a:custGeom>
              <a:avLst/>
              <a:gdLst/>
              <a:ahLst/>
              <a:cxnLst/>
              <a:rect l="l" t="t" r="r" b="b"/>
              <a:pathLst>
                <a:path w="1454" h="1081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64"/>
                  </a:lnTo>
                  <a:lnTo>
                    <a:pt x="299" y="426"/>
                  </a:lnTo>
                  <a:cubicBezTo>
                    <a:pt x="269" y="396"/>
                    <a:pt x="224" y="381"/>
                    <a:pt x="179" y="381"/>
                  </a:cubicBezTo>
                  <a:cubicBezTo>
                    <a:pt x="135" y="381"/>
                    <a:pt x="90" y="396"/>
                    <a:pt x="60" y="426"/>
                  </a:cubicBezTo>
                  <a:cubicBezTo>
                    <a:pt x="1" y="486"/>
                    <a:pt x="1" y="605"/>
                    <a:pt x="60" y="664"/>
                  </a:cubicBezTo>
                  <a:lnTo>
                    <a:pt x="429" y="1033"/>
                  </a:lnTo>
                  <a:cubicBezTo>
                    <a:pt x="453" y="1057"/>
                    <a:pt x="501" y="1081"/>
                    <a:pt x="549" y="1081"/>
                  </a:cubicBezTo>
                  <a:cubicBezTo>
                    <a:pt x="596" y="1081"/>
                    <a:pt x="632" y="1057"/>
                    <a:pt x="668" y="1033"/>
                  </a:cubicBezTo>
                  <a:lnTo>
                    <a:pt x="1394" y="307"/>
                  </a:lnTo>
                  <a:cubicBezTo>
                    <a:pt x="1453" y="224"/>
                    <a:pt x="1453" y="128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8" name="Google Shape;8957;p57">
            <a:extLst>
              <a:ext uri="{FF2B5EF4-FFF2-40B4-BE49-F238E27FC236}">
                <a16:creationId xmlns:a16="http://schemas.microsoft.com/office/drawing/2014/main" id="{4DD24A44-692F-604C-91A3-4731923CFD54}"/>
              </a:ext>
            </a:extLst>
          </p:cNvPr>
          <p:cNvSpPr/>
          <p:nvPr/>
        </p:nvSpPr>
        <p:spPr>
          <a:xfrm>
            <a:off x="10361656" y="4291306"/>
            <a:ext cx="350548" cy="350548"/>
          </a:xfrm>
          <a:custGeom>
            <a:avLst/>
            <a:gdLst/>
            <a:ahLst/>
            <a:cxnLst/>
            <a:rect l="l" t="t" r="r" b="b"/>
            <a:pathLst>
              <a:path w="11014" h="11014" extrusionOk="0">
                <a:moveTo>
                  <a:pt x="3739" y="358"/>
                </a:moveTo>
                <a:cubicBezTo>
                  <a:pt x="4048" y="358"/>
                  <a:pt x="4298" y="608"/>
                  <a:pt x="4298" y="917"/>
                </a:cubicBezTo>
                <a:cubicBezTo>
                  <a:pt x="4298" y="1131"/>
                  <a:pt x="4203" y="1310"/>
                  <a:pt x="4024" y="1405"/>
                </a:cubicBezTo>
                <a:cubicBezTo>
                  <a:pt x="3953" y="1441"/>
                  <a:pt x="3929" y="1501"/>
                  <a:pt x="3929" y="1560"/>
                </a:cubicBezTo>
                <a:lnTo>
                  <a:pt x="3929" y="1965"/>
                </a:lnTo>
                <a:cubicBezTo>
                  <a:pt x="3929" y="2048"/>
                  <a:pt x="4001" y="2143"/>
                  <a:pt x="4108" y="2143"/>
                </a:cubicBezTo>
                <a:lnTo>
                  <a:pt x="5334" y="2143"/>
                </a:lnTo>
                <a:lnTo>
                  <a:pt x="5334" y="3358"/>
                </a:lnTo>
                <a:cubicBezTo>
                  <a:pt x="5334" y="3453"/>
                  <a:pt x="5406" y="3536"/>
                  <a:pt x="5513" y="3536"/>
                </a:cubicBezTo>
                <a:lnTo>
                  <a:pt x="5906" y="3536"/>
                </a:lnTo>
                <a:cubicBezTo>
                  <a:pt x="5965" y="3536"/>
                  <a:pt x="6025" y="3513"/>
                  <a:pt x="6060" y="3453"/>
                </a:cubicBezTo>
                <a:cubicBezTo>
                  <a:pt x="6168" y="3275"/>
                  <a:pt x="6358" y="3167"/>
                  <a:pt x="6549" y="3167"/>
                </a:cubicBezTo>
                <a:cubicBezTo>
                  <a:pt x="6858" y="3167"/>
                  <a:pt x="7120" y="3417"/>
                  <a:pt x="7120" y="3727"/>
                </a:cubicBezTo>
                <a:cubicBezTo>
                  <a:pt x="7120" y="4048"/>
                  <a:pt x="6858" y="4298"/>
                  <a:pt x="6549" y="4298"/>
                </a:cubicBezTo>
                <a:cubicBezTo>
                  <a:pt x="6346" y="4298"/>
                  <a:pt x="6168" y="4191"/>
                  <a:pt x="6060" y="4013"/>
                </a:cubicBezTo>
                <a:cubicBezTo>
                  <a:pt x="6025" y="3953"/>
                  <a:pt x="5965" y="3929"/>
                  <a:pt x="5906" y="3929"/>
                </a:cubicBezTo>
                <a:lnTo>
                  <a:pt x="5513" y="3929"/>
                </a:lnTo>
                <a:cubicBezTo>
                  <a:pt x="5417" y="3929"/>
                  <a:pt x="5334" y="4001"/>
                  <a:pt x="5334" y="4108"/>
                </a:cubicBezTo>
                <a:lnTo>
                  <a:pt x="5334" y="5322"/>
                </a:lnTo>
                <a:lnTo>
                  <a:pt x="4286" y="5322"/>
                </a:lnTo>
                <a:lnTo>
                  <a:pt x="4286" y="5191"/>
                </a:lnTo>
                <a:cubicBezTo>
                  <a:pt x="4513" y="5013"/>
                  <a:pt x="4655" y="4739"/>
                  <a:pt x="4655" y="4465"/>
                </a:cubicBezTo>
                <a:cubicBezTo>
                  <a:pt x="4655" y="3953"/>
                  <a:pt x="4239" y="3536"/>
                  <a:pt x="3739" y="3536"/>
                </a:cubicBezTo>
                <a:cubicBezTo>
                  <a:pt x="3227" y="3536"/>
                  <a:pt x="2810" y="3953"/>
                  <a:pt x="2810" y="4465"/>
                </a:cubicBezTo>
                <a:cubicBezTo>
                  <a:pt x="2810" y="4739"/>
                  <a:pt x="2953" y="5025"/>
                  <a:pt x="3191" y="5191"/>
                </a:cubicBezTo>
                <a:lnTo>
                  <a:pt x="3191" y="5322"/>
                </a:lnTo>
                <a:lnTo>
                  <a:pt x="2143" y="5322"/>
                </a:lnTo>
                <a:lnTo>
                  <a:pt x="2143" y="2143"/>
                </a:lnTo>
                <a:lnTo>
                  <a:pt x="3370" y="2143"/>
                </a:lnTo>
                <a:cubicBezTo>
                  <a:pt x="3453" y="2143"/>
                  <a:pt x="3548" y="2060"/>
                  <a:pt x="3548" y="1965"/>
                </a:cubicBezTo>
                <a:lnTo>
                  <a:pt x="3548" y="1560"/>
                </a:lnTo>
                <a:cubicBezTo>
                  <a:pt x="3548" y="1501"/>
                  <a:pt x="3512" y="1441"/>
                  <a:pt x="3453" y="1405"/>
                </a:cubicBezTo>
                <a:cubicBezTo>
                  <a:pt x="3274" y="1298"/>
                  <a:pt x="3167" y="1108"/>
                  <a:pt x="3167" y="917"/>
                </a:cubicBezTo>
                <a:cubicBezTo>
                  <a:pt x="3167" y="608"/>
                  <a:pt x="3429" y="358"/>
                  <a:pt x="3739" y="358"/>
                </a:cubicBezTo>
                <a:close/>
                <a:moveTo>
                  <a:pt x="8870" y="5644"/>
                </a:moveTo>
                <a:lnTo>
                  <a:pt x="8870" y="7632"/>
                </a:lnTo>
                <a:lnTo>
                  <a:pt x="8870" y="7858"/>
                </a:lnTo>
                <a:lnTo>
                  <a:pt x="8870" y="8870"/>
                </a:lnTo>
                <a:lnTo>
                  <a:pt x="7656" y="8870"/>
                </a:lnTo>
                <a:cubicBezTo>
                  <a:pt x="7561" y="8870"/>
                  <a:pt x="7477" y="8942"/>
                  <a:pt x="7477" y="9049"/>
                </a:cubicBezTo>
                <a:lnTo>
                  <a:pt x="7477" y="9442"/>
                </a:lnTo>
                <a:cubicBezTo>
                  <a:pt x="7477" y="9502"/>
                  <a:pt x="7501" y="9561"/>
                  <a:pt x="7561" y="9597"/>
                </a:cubicBezTo>
                <a:cubicBezTo>
                  <a:pt x="7739" y="9704"/>
                  <a:pt x="7846" y="9894"/>
                  <a:pt x="7846" y="10085"/>
                </a:cubicBezTo>
                <a:cubicBezTo>
                  <a:pt x="7846" y="10394"/>
                  <a:pt x="7596" y="10656"/>
                  <a:pt x="7275" y="10656"/>
                </a:cubicBezTo>
                <a:cubicBezTo>
                  <a:pt x="6965" y="10656"/>
                  <a:pt x="6715" y="10394"/>
                  <a:pt x="6715" y="10085"/>
                </a:cubicBezTo>
                <a:cubicBezTo>
                  <a:pt x="6715" y="9883"/>
                  <a:pt x="6822" y="9704"/>
                  <a:pt x="7001" y="9597"/>
                </a:cubicBezTo>
                <a:cubicBezTo>
                  <a:pt x="7061" y="9561"/>
                  <a:pt x="7084" y="9502"/>
                  <a:pt x="7084" y="9442"/>
                </a:cubicBezTo>
                <a:lnTo>
                  <a:pt x="7084" y="9049"/>
                </a:lnTo>
                <a:cubicBezTo>
                  <a:pt x="7084" y="8954"/>
                  <a:pt x="7013" y="8870"/>
                  <a:pt x="6906" y="8870"/>
                </a:cubicBezTo>
                <a:lnTo>
                  <a:pt x="5691" y="8870"/>
                </a:lnTo>
                <a:lnTo>
                  <a:pt x="5691" y="7644"/>
                </a:lnTo>
                <a:cubicBezTo>
                  <a:pt x="5691" y="7549"/>
                  <a:pt x="5608" y="7466"/>
                  <a:pt x="5513" y="7466"/>
                </a:cubicBezTo>
                <a:lnTo>
                  <a:pt x="5108" y="7466"/>
                </a:lnTo>
                <a:cubicBezTo>
                  <a:pt x="5048" y="7466"/>
                  <a:pt x="4989" y="7489"/>
                  <a:pt x="4953" y="7549"/>
                </a:cubicBezTo>
                <a:cubicBezTo>
                  <a:pt x="4846" y="7739"/>
                  <a:pt x="4655" y="7835"/>
                  <a:pt x="4465" y="7835"/>
                </a:cubicBezTo>
                <a:cubicBezTo>
                  <a:pt x="4155" y="7835"/>
                  <a:pt x="3905" y="7585"/>
                  <a:pt x="3905" y="7251"/>
                </a:cubicBezTo>
                <a:cubicBezTo>
                  <a:pt x="3905" y="6942"/>
                  <a:pt x="4155" y="6680"/>
                  <a:pt x="4465" y="6680"/>
                </a:cubicBezTo>
                <a:cubicBezTo>
                  <a:pt x="4679" y="6680"/>
                  <a:pt x="4846" y="6787"/>
                  <a:pt x="4953" y="6954"/>
                </a:cubicBezTo>
                <a:cubicBezTo>
                  <a:pt x="4989" y="7013"/>
                  <a:pt x="5048" y="7049"/>
                  <a:pt x="5108" y="7049"/>
                </a:cubicBezTo>
                <a:lnTo>
                  <a:pt x="5513" y="7049"/>
                </a:lnTo>
                <a:cubicBezTo>
                  <a:pt x="5596" y="7049"/>
                  <a:pt x="5691" y="6977"/>
                  <a:pt x="5691" y="6870"/>
                </a:cubicBezTo>
                <a:lnTo>
                  <a:pt x="5691" y="5644"/>
                </a:lnTo>
                <a:lnTo>
                  <a:pt x="6727" y="5644"/>
                </a:lnTo>
                <a:lnTo>
                  <a:pt x="6727" y="5787"/>
                </a:lnTo>
                <a:cubicBezTo>
                  <a:pt x="6501" y="5965"/>
                  <a:pt x="6358" y="6227"/>
                  <a:pt x="6358" y="6513"/>
                </a:cubicBezTo>
                <a:cubicBezTo>
                  <a:pt x="6358" y="7013"/>
                  <a:pt x="6775" y="7430"/>
                  <a:pt x="7275" y="7430"/>
                </a:cubicBezTo>
                <a:cubicBezTo>
                  <a:pt x="7787" y="7430"/>
                  <a:pt x="8204" y="7013"/>
                  <a:pt x="8204" y="6513"/>
                </a:cubicBezTo>
                <a:cubicBezTo>
                  <a:pt x="8204" y="6227"/>
                  <a:pt x="8073" y="5942"/>
                  <a:pt x="7834" y="5787"/>
                </a:cubicBezTo>
                <a:lnTo>
                  <a:pt x="7834" y="5644"/>
                </a:lnTo>
                <a:close/>
                <a:moveTo>
                  <a:pt x="3739" y="0"/>
                </a:moveTo>
                <a:cubicBezTo>
                  <a:pt x="3227" y="0"/>
                  <a:pt x="2810" y="405"/>
                  <a:pt x="2810" y="917"/>
                </a:cubicBezTo>
                <a:cubicBezTo>
                  <a:pt x="2810" y="1203"/>
                  <a:pt x="2941" y="1489"/>
                  <a:pt x="3179" y="1643"/>
                </a:cubicBezTo>
                <a:lnTo>
                  <a:pt x="3179" y="1786"/>
                </a:lnTo>
                <a:lnTo>
                  <a:pt x="1965" y="1786"/>
                </a:lnTo>
                <a:cubicBezTo>
                  <a:pt x="1869" y="1786"/>
                  <a:pt x="1786" y="1858"/>
                  <a:pt x="1786" y="1965"/>
                </a:cubicBezTo>
                <a:lnTo>
                  <a:pt x="1786" y="5501"/>
                </a:lnTo>
                <a:lnTo>
                  <a:pt x="1786" y="6727"/>
                </a:lnTo>
                <a:lnTo>
                  <a:pt x="1655" y="6727"/>
                </a:lnTo>
                <a:cubicBezTo>
                  <a:pt x="1476" y="6501"/>
                  <a:pt x="1203" y="6346"/>
                  <a:pt x="917" y="6346"/>
                </a:cubicBezTo>
                <a:cubicBezTo>
                  <a:pt x="417" y="6346"/>
                  <a:pt x="0" y="6763"/>
                  <a:pt x="0" y="7275"/>
                </a:cubicBezTo>
                <a:cubicBezTo>
                  <a:pt x="0" y="7775"/>
                  <a:pt x="417" y="8192"/>
                  <a:pt x="917" y="8192"/>
                </a:cubicBezTo>
                <a:cubicBezTo>
                  <a:pt x="1203" y="8192"/>
                  <a:pt x="1488" y="8061"/>
                  <a:pt x="1655" y="7823"/>
                </a:cubicBezTo>
                <a:lnTo>
                  <a:pt x="1786" y="7823"/>
                </a:lnTo>
                <a:lnTo>
                  <a:pt x="1786" y="9049"/>
                </a:lnTo>
                <a:cubicBezTo>
                  <a:pt x="1786" y="9132"/>
                  <a:pt x="1857" y="9228"/>
                  <a:pt x="1965" y="9228"/>
                </a:cubicBezTo>
                <a:lnTo>
                  <a:pt x="2584" y="9228"/>
                </a:lnTo>
                <a:cubicBezTo>
                  <a:pt x="2679" y="9228"/>
                  <a:pt x="2762" y="9144"/>
                  <a:pt x="2762" y="9049"/>
                </a:cubicBezTo>
                <a:cubicBezTo>
                  <a:pt x="2762" y="8942"/>
                  <a:pt x="2691" y="8870"/>
                  <a:pt x="2584" y="8870"/>
                </a:cubicBezTo>
                <a:lnTo>
                  <a:pt x="2143" y="8870"/>
                </a:lnTo>
                <a:lnTo>
                  <a:pt x="2143" y="7644"/>
                </a:lnTo>
                <a:cubicBezTo>
                  <a:pt x="2143" y="7561"/>
                  <a:pt x="2072" y="7466"/>
                  <a:pt x="1965" y="7466"/>
                </a:cubicBezTo>
                <a:lnTo>
                  <a:pt x="1560" y="7466"/>
                </a:lnTo>
                <a:cubicBezTo>
                  <a:pt x="1500" y="7466"/>
                  <a:pt x="1441" y="7501"/>
                  <a:pt x="1417" y="7561"/>
                </a:cubicBezTo>
                <a:cubicBezTo>
                  <a:pt x="1310" y="7739"/>
                  <a:pt x="1119" y="7835"/>
                  <a:pt x="917" y="7835"/>
                </a:cubicBezTo>
                <a:cubicBezTo>
                  <a:pt x="607" y="7835"/>
                  <a:pt x="357" y="7585"/>
                  <a:pt x="357" y="7275"/>
                </a:cubicBezTo>
                <a:cubicBezTo>
                  <a:pt x="357" y="6965"/>
                  <a:pt x="607" y="6704"/>
                  <a:pt x="917" y="6704"/>
                </a:cubicBezTo>
                <a:cubicBezTo>
                  <a:pt x="1131" y="6704"/>
                  <a:pt x="1310" y="6811"/>
                  <a:pt x="1417" y="6989"/>
                </a:cubicBezTo>
                <a:cubicBezTo>
                  <a:pt x="1441" y="7049"/>
                  <a:pt x="1500" y="7085"/>
                  <a:pt x="1560" y="7085"/>
                </a:cubicBezTo>
                <a:lnTo>
                  <a:pt x="1965" y="7085"/>
                </a:lnTo>
                <a:cubicBezTo>
                  <a:pt x="2048" y="7085"/>
                  <a:pt x="2143" y="7001"/>
                  <a:pt x="2143" y="6906"/>
                </a:cubicBezTo>
                <a:lnTo>
                  <a:pt x="2143" y="5680"/>
                </a:lnTo>
                <a:lnTo>
                  <a:pt x="3358" y="5680"/>
                </a:lnTo>
                <a:cubicBezTo>
                  <a:pt x="3453" y="5680"/>
                  <a:pt x="3536" y="5608"/>
                  <a:pt x="3536" y="5501"/>
                </a:cubicBezTo>
                <a:lnTo>
                  <a:pt x="3536" y="5096"/>
                </a:lnTo>
                <a:cubicBezTo>
                  <a:pt x="3536" y="5037"/>
                  <a:pt x="3512" y="4977"/>
                  <a:pt x="3453" y="4953"/>
                </a:cubicBezTo>
                <a:cubicBezTo>
                  <a:pt x="3274" y="4846"/>
                  <a:pt x="3167" y="4656"/>
                  <a:pt x="3167" y="4465"/>
                </a:cubicBezTo>
                <a:cubicBezTo>
                  <a:pt x="3167" y="4144"/>
                  <a:pt x="3417" y="3894"/>
                  <a:pt x="3739" y="3894"/>
                </a:cubicBezTo>
                <a:cubicBezTo>
                  <a:pt x="4048" y="3894"/>
                  <a:pt x="4298" y="4144"/>
                  <a:pt x="4298" y="4465"/>
                </a:cubicBezTo>
                <a:cubicBezTo>
                  <a:pt x="4298" y="4668"/>
                  <a:pt x="4191" y="4846"/>
                  <a:pt x="4013" y="4953"/>
                </a:cubicBezTo>
                <a:cubicBezTo>
                  <a:pt x="3953" y="4977"/>
                  <a:pt x="3929" y="5037"/>
                  <a:pt x="3929" y="5096"/>
                </a:cubicBezTo>
                <a:lnTo>
                  <a:pt x="3929" y="5501"/>
                </a:lnTo>
                <a:cubicBezTo>
                  <a:pt x="3929" y="5596"/>
                  <a:pt x="4001" y="5680"/>
                  <a:pt x="4108" y="5680"/>
                </a:cubicBezTo>
                <a:lnTo>
                  <a:pt x="5322" y="5680"/>
                </a:lnTo>
                <a:lnTo>
                  <a:pt x="5322" y="6727"/>
                </a:lnTo>
                <a:lnTo>
                  <a:pt x="5191" y="6727"/>
                </a:lnTo>
                <a:cubicBezTo>
                  <a:pt x="5013" y="6501"/>
                  <a:pt x="4751" y="6346"/>
                  <a:pt x="4465" y="6346"/>
                </a:cubicBezTo>
                <a:cubicBezTo>
                  <a:pt x="3953" y="6346"/>
                  <a:pt x="3536" y="6763"/>
                  <a:pt x="3536" y="7275"/>
                </a:cubicBezTo>
                <a:cubicBezTo>
                  <a:pt x="3536" y="7775"/>
                  <a:pt x="3953" y="8192"/>
                  <a:pt x="4465" y="8192"/>
                </a:cubicBezTo>
                <a:cubicBezTo>
                  <a:pt x="4751" y="8192"/>
                  <a:pt x="5025" y="8061"/>
                  <a:pt x="5191" y="7823"/>
                </a:cubicBezTo>
                <a:lnTo>
                  <a:pt x="5322" y="7823"/>
                </a:lnTo>
                <a:lnTo>
                  <a:pt x="5322" y="8870"/>
                </a:lnTo>
                <a:lnTo>
                  <a:pt x="3120" y="8870"/>
                </a:lnTo>
                <a:cubicBezTo>
                  <a:pt x="3036" y="8870"/>
                  <a:pt x="2941" y="8942"/>
                  <a:pt x="2941" y="9049"/>
                </a:cubicBezTo>
                <a:cubicBezTo>
                  <a:pt x="2941" y="9144"/>
                  <a:pt x="3024" y="9228"/>
                  <a:pt x="3120" y="9228"/>
                </a:cubicBezTo>
                <a:lnTo>
                  <a:pt x="6727" y="9228"/>
                </a:lnTo>
                <a:lnTo>
                  <a:pt x="6727" y="9359"/>
                </a:lnTo>
                <a:cubicBezTo>
                  <a:pt x="6501" y="9537"/>
                  <a:pt x="6358" y="9799"/>
                  <a:pt x="6358" y="10085"/>
                </a:cubicBezTo>
                <a:cubicBezTo>
                  <a:pt x="6358" y="10597"/>
                  <a:pt x="6775" y="11014"/>
                  <a:pt x="7275" y="11014"/>
                </a:cubicBezTo>
                <a:cubicBezTo>
                  <a:pt x="7787" y="11014"/>
                  <a:pt x="8204" y="10597"/>
                  <a:pt x="8204" y="10085"/>
                </a:cubicBezTo>
                <a:cubicBezTo>
                  <a:pt x="8204" y="9799"/>
                  <a:pt x="8061" y="9525"/>
                  <a:pt x="7823" y="9359"/>
                </a:cubicBezTo>
                <a:lnTo>
                  <a:pt x="7823" y="9228"/>
                </a:lnTo>
                <a:lnTo>
                  <a:pt x="9049" y="9228"/>
                </a:lnTo>
                <a:cubicBezTo>
                  <a:pt x="9132" y="9228"/>
                  <a:pt x="9227" y="9144"/>
                  <a:pt x="9227" y="9049"/>
                </a:cubicBezTo>
                <a:lnTo>
                  <a:pt x="9227" y="7858"/>
                </a:lnTo>
                <a:lnTo>
                  <a:pt x="9227" y="7632"/>
                </a:lnTo>
                <a:lnTo>
                  <a:pt x="9227" y="5501"/>
                </a:lnTo>
                <a:lnTo>
                  <a:pt x="9227" y="4287"/>
                </a:lnTo>
                <a:lnTo>
                  <a:pt x="9358" y="4287"/>
                </a:lnTo>
                <a:cubicBezTo>
                  <a:pt x="9537" y="4501"/>
                  <a:pt x="9811" y="4656"/>
                  <a:pt x="10097" y="4656"/>
                </a:cubicBezTo>
                <a:cubicBezTo>
                  <a:pt x="10597" y="4656"/>
                  <a:pt x="11013" y="4239"/>
                  <a:pt x="11013" y="3727"/>
                </a:cubicBezTo>
                <a:cubicBezTo>
                  <a:pt x="11013" y="3227"/>
                  <a:pt x="10597" y="2810"/>
                  <a:pt x="10097" y="2810"/>
                </a:cubicBezTo>
                <a:cubicBezTo>
                  <a:pt x="9811" y="2810"/>
                  <a:pt x="9525" y="2941"/>
                  <a:pt x="9358" y="3179"/>
                </a:cubicBezTo>
                <a:lnTo>
                  <a:pt x="9227" y="3179"/>
                </a:lnTo>
                <a:lnTo>
                  <a:pt x="9227" y="1965"/>
                </a:lnTo>
                <a:cubicBezTo>
                  <a:pt x="9227" y="1870"/>
                  <a:pt x="9156" y="1786"/>
                  <a:pt x="9049" y="1786"/>
                </a:cubicBezTo>
                <a:lnTo>
                  <a:pt x="8465" y="1786"/>
                </a:lnTo>
                <a:cubicBezTo>
                  <a:pt x="8382" y="1786"/>
                  <a:pt x="8287" y="1858"/>
                  <a:pt x="8287" y="1965"/>
                </a:cubicBezTo>
                <a:cubicBezTo>
                  <a:pt x="8287" y="2048"/>
                  <a:pt x="8358" y="2143"/>
                  <a:pt x="8465" y="2143"/>
                </a:cubicBezTo>
                <a:lnTo>
                  <a:pt x="8870" y="2143"/>
                </a:lnTo>
                <a:lnTo>
                  <a:pt x="8870" y="3358"/>
                </a:lnTo>
                <a:cubicBezTo>
                  <a:pt x="8870" y="3453"/>
                  <a:pt x="8942" y="3536"/>
                  <a:pt x="9049" y="3536"/>
                </a:cubicBezTo>
                <a:lnTo>
                  <a:pt x="9454" y="3536"/>
                </a:lnTo>
                <a:cubicBezTo>
                  <a:pt x="9513" y="3536"/>
                  <a:pt x="9573" y="3513"/>
                  <a:pt x="9597" y="3453"/>
                </a:cubicBezTo>
                <a:cubicBezTo>
                  <a:pt x="9704" y="3275"/>
                  <a:pt x="9894" y="3167"/>
                  <a:pt x="10085" y="3167"/>
                </a:cubicBezTo>
                <a:cubicBezTo>
                  <a:pt x="10406" y="3167"/>
                  <a:pt x="10656" y="3417"/>
                  <a:pt x="10656" y="3727"/>
                </a:cubicBezTo>
                <a:cubicBezTo>
                  <a:pt x="10656" y="4048"/>
                  <a:pt x="10406" y="4298"/>
                  <a:pt x="10085" y="4298"/>
                </a:cubicBezTo>
                <a:cubicBezTo>
                  <a:pt x="9882" y="4298"/>
                  <a:pt x="9704" y="4191"/>
                  <a:pt x="9597" y="4013"/>
                </a:cubicBezTo>
                <a:cubicBezTo>
                  <a:pt x="9573" y="3953"/>
                  <a:pt x="9513" y="3929"/>
                  <a:pt x="9454" y="3929"/>
                </a:cubicBezTo>
                <a:lnTo>
                  <a:pt x="9049" y="3929"/>
                </a:lnTo>
                <a:cubicBezTo>
                  <a:pt x="8966" y="3929"/>
                  <a:pt x="8870" y="4001"/>
                  <a:pt x="8870" y="4108"/>
                </a:cubicBezTo>
                <a:lnTo>
                  <a:pt x="8870" y="5322"/>
                </a:lnTo>
                <a:lnTo>
                  <a:pt x="7644" y="5322"/>
                </a:lnTo>
                <a:cubicBezTo>
                  <a:pt x="7561" y="5322"/>
                  <a:pt x="7465" y="5394"/>
                  <a:pt x="7465" y="5501"/>
                </a:cubicBezTo>
                <a:lnTo>
                  <a:pt x="7465" y="5906"/>
                </a:lnTo>
                <a:cubicBezTo>
                  <a:pt x="7465" y="5965"/>
                  <a:pt x="7501" y="6025"/>
                  <a:pt x="7561" y="6049"/>
                </a:cubicBezTo>
                <a:cubicBezTo>
                  <a:pt x="7739" y="6156"/>
                  <a:pt x="7846" y="6346"/>
                  <a:pt x="7846" y="6549"/>
                </a:cubicBezTo>
                <a:cubicBezTo>
                  <a:pt x="7846" y="6858"/>
                  <a:pt x="7584" y="7108"/>
                  <a:pt x="7275" y="7108"/>
                </a:cubicBezTo>
                <a:cubicBezTo>
                  <a:pt x="6965" y="7108"/>
                  <a:pt x="6715" y="6858"/>
                  <a:pt x="6715" y="6549"/>
                </a:cubicBezTo>
                <a:cubicBezTo>
                  <a:pt x="6715" y="6334"/>
                  <a:pt x="6810" y="6156"/>
                  <a:pt x="7001" y="6049"/>
                </a:cubicBezTo>
                <a:cubicBezTo>
                  <a:pt x="7061" y="6025"/>
                  <a:pt x="7084" y="5965"/>
                  <a:pt x="7084" y="5906"/>
                </a:cubicBezTo>
                <a:lnTo>
                  <a:pt x="7084" y="5501"/>
                </a:lnTo>
                <a:cubicBezTo>
                  <a:pt x="7084" y="5418"/>
                  <a:pt x="7013" y="5322"/>
                  <a:pt x="6906" y="5322"/>
                </a:cubicBezTo>
                <a:lnTo>
                  <a:pt x="5679" y="5322"/>
                </a:lnTo>
                <a:lnTo>
                  <a:pt x="5679" y="4287"/>
                </a:lnTo>
                <a:lnTo>
                  <a:pt x="5822" y="4287"/>
                </a:lnTo>
                <a:cubicBezTo>
                  <a:pt x="6001" y="4501"/>
                  <a:pt x="6263" y="4656"/>
                  <a:pt x="6549" y="4656"/>
                </a:cubicBezTo>
                <a:cubicBezTo>
                  <a:pt x="7061" y="4656"/>
                  <a:pt x="7477" y="4239"/>
                  <a:pt x="7477" y="3727"/>
                </a:cubicBezTo>
                <a:cubicBezTo>
                  <a:pt x="7477" y="3227"/>
                  <a:pt x="7061" y="2810"/>
                  <a:pt x="6549" y="2810"/>
                </a:cubicBezTo>
                <a:cubicBezTo>
                  <a:pt x="6263" y="2810"/>
                  <a:pt x="5989" y="2941"/>
                  <a:pt x="5822" y="3179"/>
                </a:cubicBezTo>
                <a:lnTo>
                  <a:pt x="5679" y="3179"/>
                </a:lnTo>
                <a:lnTo>
                  <a:pt x="5679" y="2143"/>
                </a:lnTo>
                <a:lnTo>
                  <a:pt x="7882" y="2143"/>
                </a:lnTo>
                <a:cubicBezTo>
                  <a:pt x="7977" y="2143"/>
                  <a:pt x="8061" y="2060"/>
                  <a:pt x="8061" y="1965"/>
                </a:cubicBezTo>
                <a:cubicBezTo>
                  <a:pt x="8061" y="1870"/>
                  <a:pt x="7989" y="1786"/>
                  <a:pt x="7882" y="1786"/>
                </a:cubicBezTo>
                <a:lnTo>
                  <a:pt x="4286" y="1786"/>
                </a:lnTo>
                <a:lnTo>
                  <a:pt x="4286" y="1643"/>
                </a:lnTo>
                <a:cubicBezTo>
                  <a:pt x="4513" y="1465"/>
                  <a:pt x="4655" y="1203"/>
                  <a:pt x="4655" y="917"/>
                </a:cubicBezTo>
                <a:cubicBezTo>
                  <a:pt x="4655" y="417"/>
                  <a:pt x="4239" y="0"/>
                  <a:pt x="37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9" name="Google Shape;8958;p57">
            <a:extLst>
              <a:ext uri="{FF2B5EF4-FFF2-40B4-BE49-F238E27FC236}">
                <a16:creationId xmlns:a16="http://schemas.microsoft.com/office/drawing/2014/main" id="{75B9B646-8C4F-1846-BD9A-26DCA211C74A}"/>
              </a:ext>
            </a:extLst>
          </p:cNvPr>
          <p:cNvGrpSpPr/>
          <p:nvPr/>
        </p:nvGrpSpPr>
        <p:grpSpPr>
          <a:xfrm>
            <a:off x="9906905" y="4290542"/>
            <a:ext cx="367608" cy="350548"/>
            <a:chOff x="6659725" y="3808035"/>
            <a:chExt cx="367608" cy="350548"/>
          </a:xfrm>
          <a:solidFill>
            <a:schemeClr val="accent1"/>
          </a:solidFill>
        </p:grpSpPr>
        <p:sp>
          <p:nvSpPr>
            <p:cNvPr id="960" name="Google Shape;8959;p57">
              <a:extLst>
                <a:ext uri="{FF2B5EF4-FFF2-40B4-BE49-F238E27FC236}">
                  <a16:creationId xmlns:a16="http://schemas.microsoft.com/office/drawing/2014/main" id="{522B6803-2085-1642-B0A6-F1FD43E6AEBF}"/>
                </a:ext>
              </a:extLst>
            </p:cNvPr>
            <p:cNvSpPr/>
            <p:nvPr/>
          </p:nvSpPr>
          <p:spPr>
            <a:xfrm>
              <a:off x="6659725" y="3845942"/>
              <a:ext cx="321394" cy="312642"/>
            </a:xfrm>
            <a:custGeom>
              <a:avLst/>
              <a:gdLst/>
              <a:ahLst/>
              <a:cxnLst/>
              <a:rect l="l" t="t" r="r" b="b"/>
              <a:pathLst>
                <a:path w="10098" h="9823" extrusionOk="0">
                  <a:moveTo>
                    <a:pt x="8740" y="0"/>
                  </a:moveTo>
                  <a:cubicBezTo>
                    <a:pt x="8383" y="0"/>
                    <a:pt x="8037" y="131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4"/>
                    <a:pt x="6847" y="1596"/>
                  </a:cubicBezTo>
                  <a:cubicBezTo>
                    <a:pt x="6882" y="1631"/>
                    <a:pt x="6927" y="1649"/>
                    <a:pt x="6972" y="1649"/>
                  </a:cubicBezTo>
                  <a:cubicBezTo>
                    <a:pt x="7016" y="1649"/>
                    <a:pt x="7061" y="1631"/>
                    <a:pt x="7097" y="1596"/>
                  </a:cubicBezTo>
                  <a:lnTo>
                    <a:pt x="8037" y="655"/>
                  </a:lnTo>
                  <a:cubicBezTo>
                    <a:pt x="8228" y="464"/>
                    <a:pt x="8466" y="357"/>
                    <a:pt x="8740" y="357"/>
                  </a:cubicBezTo>
                  <a:cubicBezTo>
                    <a:pt x="9002" y="357"/>
                    <a:pt x="9264" y="464"/>
                    <a:pt x="9442" y="655"/>
                  </a:cubicBezTo>
                  <a:cubicBezTo>
                    <a:pt x="9633" y="857"/>
                    <a:pt x="9740" y="1096"/>
                    <a:pt x="9740" y="1357"/>
                  </a:cubicBezTo>
                  <a:cubicBezTo>
                    <a:pt x="9740" y="1631"/>
                    <a:pt x="9633" y="1881"/>
                    <a:pt x="9442" y="2060"/>
                  </a:cubicBezTo>
                  <a:lnTo>
                    <a:pt x="8156" y="3334"/>
                  </a:lnTo>
                  <a:cubicBezTo>
                    <a:pt x="8025" y="3024"/>
                    <a:pt x="7847" y="2739"/>
                    <a:pt x="7597" y="2489"/>
                  </a:cubicBezTo>
                  <a:cubicBezTo>
                    <a:pt x="7097" y="1988"/>
                    <a:pt x="6436" y="1738"/>
                    <a:pt x="5777" y="1738"/>
                  </a:cubicBezTo>
                  <a:cubicBezTo>
                    <a:pt x="5117" y="1738"/>
                    <a:pt x="4459" y="1988"/>
                    <a:pt x="3965" y="2489"/>
                  </a:cubicBezTo>
                  <a:lnTo>
                    <a:pt x="1001" y="5453"/>
                  </a:lnTo>
                  <a:cubicBezTo>
                    <a:pt x="1" y="6453"/>
                    <a:pt x="1" y="8084"/>
                    <a:pt x="1001" y="9085"/>
                  </a:cubicBezTo>
                  <a:cubicBezTo>
                    <a:pt x="1501" y="9585"/>
                    <a:pt x="2156" y="9823"/>
                    <a:pt x="2810" y="9823"/>
                  </a:cubicBezTo>
                  <a:cubicBezTo>
                    <a:pt x="3465" y="9823"/>
                    <a:pt x="4120" y="9573"/>
                    <a:pt x="4632" y="9085"/>
                  </a:cubicBezTo>
                  <a:lnTo>
                    <a:pt x="6204" y="7501"/>
                  </a:lnTo>
                  <a:cubicBezTo>
                    <a:pt x="6287" y="7430"/>
                    <a:pt x="6287" y="7322"/>
                    <a:pt x="6204" y="7251"/>
                  </a:cubicBezTo>
                  <a:cubicBezTo>
                    <a:pt x="6176" y="7242"/>
                    <a:pt x="6143" y="7236"/>
                    <a:pt x="6109" y="7236"/>
                  </a:cubicBezTo>
                  <a:cubicBezTo>
                    <a:pt x="6055" y="7236"/>
                    <a:pt x="5997" y="7250"/>
                    <a:pt x="5954" y="7287"/>
                  </a:cubicBezTo>
                  <a:lnTo>
                    <a:pt x="4382" y="8858"/>
                  </a:lnTo>
                  <a:cubicBezTo>
                    <a:pt x="3965" y="9275"/>
                    <a:pt x="3406" y="9513"/>
                    <a:pt x="2810" y="9513"/>
                  </a:cubicBezTo>
                  <a:cubicBezTo>
                    <a:pt x="2215" y="9513"/>
                    <a:pt x="1667" y="9287"/>
                    <a:pt x="1251" y="8858"/>
                  </a:cubicBezTo>
                  <a:cubicBezTo>
                    <a:pt x="394" y="8001"/>
                    <a:pt x="394" y="6596"/>
                    <a:pt x="1251" y="5739"/>
                  </a:cubicBezTo>
                  <a:lnTo>
                    <a:pt x="4215" y="2774"/>
                  </a:lnTo>
                  <a:cubicBezTo>
                    <a:pt x="4632" y="2358"/>
                    <a:pt x="5180" y="2119"/>
                    <a:pt x="5775" y="2119"/>
                  </a:cubicBezTo>
                  <a:cubicBezTo>
                    <a:pt x="6370" y="2119"/>
                    <a:pt x="6918" y="2346"/>
                    <a:pt x="7335" y="2774"/>
                  </a:cubicBezTo>
                  <a:cubicBezTo>
                    <a:pt x="7573" y="3012"/>
                    <a:pt x="7775" y="3310"/>
                    <a:pt x="7871" y="3632"/>
                  </a:cubicBezTo>
                  <a:lnTo>
                    <a:pt x="6478" y="5036"/>
                  </a:lnTo>
                  <a:cubicBezTo>
                    <a:pt x="6287" y="5227"/>
                    <a:pt x="6049" y="5334"/>
                    <a:pt x="5775" y="5334"/>
                  </a:cubicBezTo>
                  <a:cubicBezTo>
                    <a:pt x="5513" y="5334"/>
                    <a:pt x="5251" y="5227"/>
                    <a:pt x="5073" y="5036"/>
                  </a:cubicBezTo>
                  <a:cubicBezTo>
                    <a:pt x="4989" y="4941"/>
                    <a:pt x="4918" y="4822"/>
                    <a:pt x="4858" y="4703"/>
                  </a:cubicBezTo>
                  <a:cubicBezTo>
                    <a:pt x="4829" y="4634"/>
                    <a:pt x="4751" y="4590"/>
                    <a:pt x="4677" y="4590"/>
                  </a:cubicBezTo>
                  <a:cubicBezTo>
                    <a:pt x="4662" y="4590"/>
                    <a:pt x="4647" y="4592"/>
                    <a:pt x="4632" y="4596"/>
                  </a:cubicBezTo>
                  <a:cubicBezTo>
                    <a:pt x="4537" y="4632"/>
                    <a:pt x="4501" y="4739"/>
                    <a:pt x="4525" y="4822"/>
                  </a:cubicBezTo>
                  <a:cubicBezTo>
                    <a:pt x="4596" y="4989"/>
                    <a:pt x="4692" y="5132"/>
                    <a:pt x="4823" y="5275"/>
                  </a:cubicBezTo>
                  <a:cubicBezTo>
                    <a:pt x="5073" y="5525"/>
                    <a:pt x="5418" y="5679"/>
                    <a:pt x="5775" y="5679"/>
                  </a:cubicBezTo>
                  <a:cubicBezTo>
                    <a:pt x="6132" y="5679"/>
                    <a:pt x="6478" y="5537"/>
                    <a:pt x="6728" y="5275"/>
                  </a:cubicBezTo>
                  <a:lnTo>
                    <a:pt x="9692" y="2310"/>
                  </a:lnTo>
                  <a:cubicBezTo>
                    <a:pt x="9942" y="2060"/>
                    <a:pt x="10097" y="1715"/>
                    <a:pt x="10097" y="1357"/>
                  </a:cubicBezTo>
                  <a:cubicBezTo>
                    <a:pt x="10097" y="1000"/>
                    <a:pt x="9954" y="655"/>
                    <a:pt x="9692" y="405"/>
                  </a:cubicBezTo>
                  <a:cubicBezTo>
                    <a:pt x="9442" y="155"/>
                    <a:pt x="9097" y="0"/>
                    <a:pt x="87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8960;p57">
              <a:extLst>
                <a:ext uri="{FF2B5EF4-FFF2-40B4-BE49-F238E27FC236}">
                  <a16:creationId xmlns:a16="http://schemas.microsoft.com/office/drawing/2014/main" id="{F3C8B5E5-A955-864A-AFD6-EAD7AF4982EE}"/>
                </a:ext>
              </a:extLst>
            </p:cNvPr>
            <p:cNvSpPr/>
            <p:nvPr/>
          </p:nvSpPr>
          <p:spPr>
            <a:xfrm>
              <a:off x="6705588" y="3808035"/>
              <a:ext cx="321744" cy="313787"/>
            </a:xfrm>
            <a:custGeom>
              <a:avLst/>
              <a:gdLst/>
              <a:ahLst/>
              <a:cxnLst/>
              <a:rect l="l" t="t" r="r" b="b"/>
              <a:pathLst>
                <a:path w="10109" h="9859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22"/>
                  </a:lnTo>
                  <a:cubicBezTo>
                    <a:pt x="3810" y="2406"/>
                    <a:pt x="3810" y="2501"/>
                    <a:pt x="3894" y="2584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4"/>
                  </a:cubicBezTo>
                  <a:lnTo>
                    <a:pt x="5715" y="1001"/>
                  </a:lnTo>
                  <a:cubicBezTo>
                    <a:pt x="6150" y="572"/>
                    <a:pt x="6715" y="358"/>
                    <a:pt x="7281" y="358"/>
                  </a:cubicBezTo>
                  <a:cubicBezTo>
                    <a:pt x="7846" y="358"/>
                    <a:pt x="8412" y="572"/>
                    <a:pt x="8847" y="1001"/>
                  </a:cubicBezTo>
                  <a:cubicBezTo>
                    <a:pt x="9704" y="1870"/>
                    <a:pt x="9704" y="3263"/>
                    <a:pt x="8847" y="4132"/>
                  </a:cubicBezTo>
                  <a:lnTo>
                    <a:pt x="5882" y="7085"/>
                  </a:lnTo>
                  <a:cubicBezTo>
                    <a:pt x="5465" y="7501"/>
                    <a:pt x="4918" y="7740"/>
                    <a:pt x="4322" y="7740"/>
                  </a:cubicBezTo>
                  <a:cubicBezTo>
                    <a:pt x="3727" y="7740"/>
                    <a:pt x="3179" y="7525"/>
                    <a:pt x="2763" y="7085"/>
                  </a:cubicBezTo>
                  <a:cubicBezTo>
                    <a:pt x="2524" y="6847"/>
                    <a:pt x="2322" y="6549"/>
                    <a:pt x="2227" y="6227"/>
                  </a:cubicBezTo>
                  <a:lnTo>
                    <a:pt x="3620" y="4823"/>
                  </a:lnTo>
                  <a:cubicBezTo>
                    <a:pt x="3810" y="4632"/>
                    <a:pt x="4048" y="4525"/>
                    <a:pt x="4322" y="4525"/>
                  </a:cubicBezTo>
                  <a:cubicBezTo>
                    <a:pt x="4584" y="4525"/>
                    <a:pt x="4846" y="4632"/>
                    <a:pt x="5025" y="4823"/>
                  </a:cubicBezTo>
                  <a:cubicBezTo>
                    <a:pt x="5108" y="4918"/>
                    <a:pt x="5179" y="5037"/>
                    <a:pt x="5239" y="5156"/>
                  </a:cubicBezTo>
                  <a:cubicBezTo>
                    <a:pt x="5269" y="5225"/>
                    <a:pt x="5347" y="5269"/>
                    <a:pt x="5420" y="5269"/>
                  </a:cubicBezTo>
                  <a:cubicBezTo>
                    <a:pt x="5435" y="5269"/>
                    <a:pt x="5451" y="5267"/>
                    <a:pt x="5465" y="5263"/>
                  </a:cubicBezTo>
                  <a:cubicBezTo>
                    <a:pt x="5560" y="5227"/>
                    <a:pt x="5596" y="5120"/>
                    <a:pt x="5572" y="5037"/>
                  </a:cubicBezTo>
                  <a:cubicBezTo>
                    <a:pt x="5501" y="4870"/>
                    <a:pt x="5406" y="4727"/>
                    <a:pt x="5275" y="4584"/>
                  </a:cubicBezTo>
                  <a:cubicBezTo>
                    <a:pt x="5025" y="4334"/>
                    <a:pt x="4679" y="4192"/>
                    <a:pt x="4322" y="4192"/>
                  </a:cubicBezTo>
                  <a:cubicBezTo>
                    <a:pt x="3965" y="4192"/>
                    <a:pt x="3620" y="4322"/>
                    <a:pt x="3370" y="4584"/>
                  </a:cubicBezTo>
                  <a:lnTo>
                    <a:pt x="1929" y="6037"/>
                  </a:lnTo>
                  <a:cubicBezTo>
                    <a:pt x="1893" y="6049"/>
                    <a:pt x="1881" y="6061"/>
                    <a:pt x="1870" y="6097"/>
                  </a:cubicBezTo>
                  <a:lnTo>
                    <a:pt x="405" y="7549"/>
                  </a:lnTo>
                  <a:cubicBezTo>
                    <a:pt x="155" y="7799"/>
                    <a:pt x="0" y="8144"/>
                    <a:pt x="0" y="8502"/>
                  </a:cubicBezTo>
                  <a:cubicBezTo>
                    <a:pt x="0" y="8859"/>
                    <a:pt x="143" y="9204"/>
                    <a:pt x="405" y="9454"/>
                  </a:cubicBezTo>
                  <a:cubicBezTo>
                    <a:pt x="655" y="9704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13"/>
                  </a:lnTo>
                  <a:cubicBezTo>
                    <a:pt x="3322" y="8442"/>
                    <a:pt x="3322" y="8335"/>
                    <a:pt x="3251" y="8263"/>
                  </a:cubicBezTo>
                  <a:cubicBezTo>
                    <a:pt x="3215" y="8228"/>
                    <a:pt x="3170" y="8210"/>
                    <a:pt x="3126" y="8210"/>
                  </a:cubicBezTo>
                  <a:cubicBezTo>
                    <a:pt x="3081" y="8210"/>
                    <a:pt x="3036" y="8228"/>
                    <a:pt x="3001" y="8263"/>
                  </a:cubicBezTo>
                  <a:lnTo>
                    <a:pt x="2060" y="9204"/>
                  </a:lnTo>
                  <a:cubicBezTo>
                    <a:pt x="1870" y="9395"/>
                    <a:pt x="1631" y="9502"/>
                    <a:pt x="1358" y="9502"/>
                  </a:cubicBezTo>
                  <a:cubicBezTo>
                    <a:pt x="1096" y="9502"/>
                    <a:pt x="834" y="9395"/>
                    <a:pt x="655" y="9204"/>
                  </a:cubicBezTo>
                  <a:cubicBezTo>
                    <a:pt x="465" y="9014"/>
                    <a:pt x="357" y="8775"/>
                    <a:pt x="357" y="8502"/>
                  </a:cubicBezTo>
                  <a:cubicBezTo>
                    <a:pt x="357" y="8240"/>
                    <a:pt x="465" y="7978"/>
                    <a:pt x="655" y="7799"/>
                  </a:cubicBezTo>
                  <a:lnTo>
                    <a:pt x="1941" y="6525"/>
                  </a:lnTo>
                  <a:cubicBezTo>
                    <a:pt x="2072" y="6835"/>
                    <a:pt x="2251" y="7120"/>
                    <a:pt x="2501" y="7370"/>
                  </a:cubicBezTo>
                  <a:cubicBezTo>
                    <a:pt x="2989" y="7859"/>
                    <a:pt x="3632" y="8132"/>
                    <a:pt x="4322" y="8132"/>
                  </a:cubicBezTo>
                  <a:cubicBezTo>
                    <a:pt x="5001" y="8132"/>
                    <a:pt x="5644" y="7859"/>
                    <a:pt x="6132" y="7370"/>
                  </a:cubicBezTo>
                  <a:lnTo>
                    <a:pt x="9097" y="4406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8961;p57">
            <a:extLst>
              <a:ext uri="{FF2B5EF4-FFF2-40B4-BE49-F238E27FC236}">
                <a16:creationId xmlns:a16="http://schemas.microsoft.com/office/drawing/2014/main" id="{739FFA8F-9D20-6E44-A8A3-0FBDBCF6F590}"/>
              </a:ext>
            </a:extLst>
          </p:cNvPr>
          <p:cNvGrpSpPr/>
          <p:nvPr/>
        </p:nvGrpSpPr>
        <p:grpSpPr>
          <a:xfrm>
            <a:off x="9466571" y="4299263"/>
            <a:ext cx="356627" cy="334252"/>
            <a:chOff x="6219391" y="3816756"/>
            <a:chExt cx="356627" cy="334252"/>
          </a:xfrm>
          <a:solidFill>
            <a:schemeClr val="accent1"/>
          </a:solidFill>
        </p:grpSpPr>
        <p:sp>
          <p:nvSpPr>
            <p:cNvPr id="963" name="Google Shape;8962;p57">
              <a:extLst>
                <a:ext uri="{FF2B5EF4-FFF2-40B4-BE49-F238E27FC236}">
                  <a16:creationId xmlns:a16="http://schemas.microsoft.com/office/drawing/2014/main" id="{D48756A2-4122-9F48-B6C7-C4B036927662}"/>
                </a:ext>
              </a:extLst>
            </p:cNvPr>
            <p:cNvSpPr/>
            <p:nvPr/>
          </p:nvSpPr>
          <p:spPr>
            <a:xfrm>
              <a:off x="6219391" y="3816756"/>
              <a:ext cx="306594" cy="334252"/>
            </a:xfrm>
            <a:custGeom>
              <a:avLst/>
              <a:gdLst/>
              <a:ahLst/>
              <a:cxnLst/>
              <a:rect l="l" t="t" r="r" b="b"/>
              <a:pathLst>
                <a:path w="9633" h="10502" extrusionOk="0">
                  <a:moveTo>
                    <a:pt x="8394" y="4179"/>
                  </a:moveTo>
                  <a:cubicBezTo>
                    <a:pt x="8906" y="4251"/>
                    <a:pt x="9299" y="4703"/>
                    <a:pt x="9299" y="5239"/>
                  </a:cubicBezTo>
                  <a:cubicBezTo>
                    <a:pt x="9299" y="5775"/>
                    <a:pt x="8906" y="6215"/>
                    <a:pt x="8394" y="6299"/>
                  </a:cubicBezTo>
                  <a:lnTo>
                    <a:pt x="8394" y="4179"/>
                  </a:lnTo>
                  <a:close/>
                  <a:moveTo>
                    <a:pt x="1203" y="4013"/>
                  </a:moveTo>
                  <a:lnTo>
                    <a:pt x="1203" y="6489"/>
                  </a:lnTo>
                  <a:lnTo>
                    <a:pt x="846" y="6489"/>
                  </a:lnTo>
                  <a:cubicBezTo>
                    <a:pt x="548" y="6489"/>
                    <a:pt x="310" y="6251"/>
                    <a:pt x="310" y="5953"/>
                  </a:cubicBezTo>
                  <a:lnTo>
                    <a:pt x="310" y="4549"/>
                  </a:lnTo>
                  <a:cubicBezTo>
                    <a:pt x="310" y="4251"/>
                    <a:pt x="548" y="4013"/>
                    <a:pt x="846" y="4013"/>
                  </a:cubicBezTo>
                  <a:close/>
                  <a:moveTo>
                    <a:pt x="2596" y="4001"/>
                  </a:moveTo>
                  <a:lnTo>
                    <a:pt x="2596" y="6489"/>
                  </a:lnTo>
                  <a:lnTo>
                    <a:pt x="1525" y="6489"/>
                  </a:lnTo>
                  <a:lnTo>
                    <a:pt x="1525" y="4001"/>
                  </a:lnTo>
                  <a:close/>
                  <a:moveTo>
                    <a:pt x="2799" y="7692"/>
                  </a:moveTo>
                  <a:lnTo>
                    <a:pt x="2799" y="8418"/>
                  </a:lnTo>
                  <a:lnTo>
                    <a:pt x="2477" y="8418"/>
                  </a:lnTo>
                  <a:lnTo>
                    <a:pt x="2679" y="7692"/>
                  </a:lnTo>
                  <a:close/>
                  <a:moveTo>
                    <a:pt x="2560" y="6811"/>
                  </a:moveTo>
                  <a:lnTo>
                    <a:pt x="1941" y="9121"/>
                  </a:lnTo>
                  <a:lnTo>
                    <a:pt x="1525" y="9121"/>
                  </a:lnTo>
                  <a:lnTo>
                    <a:pt x="1525" y="6811"/>
                  </a:lnTo>
                  <a:close/>
                  <a:moveTo>
                    <a:pt x="8061" y="310"/>
                  </a:moveTo>
                  <a:lnTo>
                    <a:pt x="8061" y="10180"/>
                  </a:lnTo>
                  <a:lnTo>
                    <a:pt x="7335" y="10180"/>
                  </a:lnTo>
                  <a:lnTo>
                    <a:pt x="7335" y="3227"/>
                  </a:lnTo>
                  <a:cubicBezTo>
                    <a:pt x="7335" y="3132"/>
                    <a:pt x="7251" y="3060"/>
                    <a:pt x="7168" y="3060"/>
                  </a:cubicBezTo>
                  <a:cubicBezTo>
                    <a:pt x="7085" y="3060"/>
                    <a:pt x="7001" y="3132"/>
                    <a:pt x="7001" y="3227"/>
                  </a:cubicBezTo>
                  <a:lnTo>
                    <a:pt x="7001" y="9085"/>
                  </a:lnTo>
                  <a:cubicBezTo>
                    <a:pt x="6799" y="8811"/>
                    <a:pt x="6489" y="8406"/>
                    <a:pt x="6085" y="8013"/>
                  </a:cubicBezTo>
                  <a:cubicBezTo>
                    <a:pt x="5620" y="7573"/>
                    <a:pt x="5144" y="7216"/>
                    <a:pt x="4656" y="6966"/>
                  </a:cubicBezTo>
                  <a:cubicBezTo>
                    <a:pt x="4084" y="6668"/>
                    <a:pt x="3525" y="6501"/>
                    <a:pt x="2941" y="6489"/>
                  </a:cubicBezTo>
                  <a:lnTo>
                    <a:pt x="2941" y="4001"/>
                  </a:lnTo>
                  <a:cubicBezTo>
                    <a:pt x="3525" y="3965"/>
                    <a:pt x="4084" y="3810"/>
                    <a:pt x="4656" y="3525"/>
                  </a:cubicBezTo>
                  <a:cubicBezTo>
                    <a:pt x="5144" y="3275"/>
                    <a:pt x="5620" y="2917"/>
                    <a:pt x="6085" y="2465"/>
                  </a:cubicBezTo>
                  <a:cubicBezTo>
                    <a:pt x="6489" y="2084"/>
                    <a:pt x="6799" y="1679"/>
                    <a:pt x="7001" y="1393"/>
                  </a:cubicBezTo>
                  <a:lnTo>
                    <a:pt x="7001" y="2441"/>
                  </a:lnTo>
                  <a:cubicBezTo>
                    <a:pt x="7001" y="2524"/>
                    <a:pt x="7085" y="2596"/>
                    <a:pt x="7168" y="2596"/>
                  </a:cubicBezTo>
                  <a:cubicBezTo>
                    <a:pt x="7251" y="2596"/>
                    <a:pt x="7335" y="2524"/>
                    <a:pt x="7335" y="2441"/>
                  </a:cubicBezTo>
                  <a:lnTo>
                    <a:pt x="7335" y="310"/>
                  </a:lnTo>
                  <a:close/>
                  <a:moveTo>
                    <a:pt x="7168" y="0"/>
                  </a:moveTo>
                  <a:cubicBezTo>
                    <a:pt x="7085" y="0"/>
                    <a:pt x="7001" y="72"/>
                    <a:pt x="7001" y="167"/>
                  </a:cubicBezTo>
                  <a:lnTo>
                    <a:pt x="7001" y="822"/>
                  </a:lnTo>
                  <a:cubicBezTo>
                    <a:pt x="6906" y="977"/>
                    <a:pt x="6489" y="1620"/>
                    <a:pt x="5847" y="2251"/>
                  </a:cubicBezTo>
                  <a:cubicBezTo>
                    <a:pt x="5156" y="2905"/>
                    <a:pt x="4084" y="3691"/>
                    <a:pt x="2775" y="3691"/>
                  </a:cubicBezTo>
                  <a:lnTo>
                    <a:pt x="858" y="3691"/>
                  </a:lnTo>
                  <a:cubicBezTo>
                    <a:pt x="382" y="3691"/>
                    <a:pt x="1" y="4072"/>
                    <a:pt x="1" y="4549"/>
                  </a:cubicBezTo>
                  <a:lnTo>
                    <a:pt x="1" y="5953"/>
                  </a:lnTo>
                  <a:cubicBezTo>
                    <a:pt x="1" y="6430"/>
                    <a:pt x="382" y="6811"/>
                    <a:pt x="858" y="6811"/>
                  </a:cubicBezTo>
                  <a:lnTo>
                    <a:pt x="1215" y="6811"/>
                  </a:lnTo>
                  <a:lnTo>
                    <a:pt x="1215" y="9287"/>
                  </a:lnTo>
                  <a:cubicBezTo>
                    <a:pt x="1215" y="9371"/>
                    <a:pt x="1286" y="9454"/>
                    <a:pt x="1382" y="9454"/>
                  </a:cubicBezTo>
                  <a:lnTo>
                    <a:pt x="2084" y="9454"/>
                  </a:lnTo>
                  <a:cubicBezTo>
                    <a:pt x="2156" y="9454"/>
                    <a:pt x="2215" y="9406"/>
                    <a:pt x="2239" y="9335"/>
                  </a:cubicBezTo>
                  <a:lnTo>
                    <a:pt x="2394" y="8751"/>
                  </a:lnTo>
                  <a:lnTo>
                    <a:pt x="2953" y="8751"/>
                  </a:lnTo>
                  <a:cubicBezTo>
                    <a:pt x="3049" y="8751"/>
                    <a:pt x="3120" y="8680"/>
                    <a:pt x="3120" y="8585"/>
                  </a:cubicBezTo>
                  <a:lnTo>
                    <a:pt x="3120" y="7525"/>
                  </a:lnTo>
                  <a:cubicBezTo>
                    <a:pt x="3120" y="7442"/>
                    <a:pt x="3049" y="7370"/>
                    <a:pt x="2953" y="7370"/>
                  </a:cubicBezTo>
                  <a:lnTo>
                    <a:pt x="2763" y="7370"/>
                  </a:lnTo>
                  <a:lnTo>
                    <a:pt x="2918" y="6811"/>
                  </a:lnTo>
                  <a:cubicBezTo>
                    <a:pt x="4168" y="6858"/>
                    <a:pt x="5192" y="7620"/>
                    <a:pt x="5858" y="8263"/>
                  </a:cubicBezTo>
                  <a:cubicBezTo>
                    <a:pt x="6513" y="8882"/>
                    <a:pt x="6930" y="9525"/>
                    <a:pt x="7025" y="9692"/>
                  </a:cubicBezTo>
                  <a:lnTo>
                    <a:pt x="7025" y="10347"/>
                  </a:lnTo>
                  <a:cubicBezTo>
                    <a:pt x="7025" y="10430"/>
                    <a:pt x="7097" y="10502"/>
                    <a:pt x="7180" y="10502"/>
                  </a:cubicBezTo>
                  <a:lnTo>
                    <a:pt x="8240" y="10502"/>
                  </a:lnTo>
                  <a:cubicBezTo>
                    <a:pt x="8335" y="10502"/>
                    <a:pt x="8406" y="10430"/>
                    <a:pt x="8406" y="10347"/>
                  </a:cubicBezTo>
                  <a:lnTo>
                    <a:pt x="8406" y="6632"/>
                  </a:lnTo>
                  <a:cubicBezTo>
                    <a:pt x="9109" y="6549"/>
                    <a:pt x="9633" y="5965"/>
                    <a:pt x="9633" y="5251"/>
                  </a:cubicBezTo>
                  <a:cubicBezTo>
                    <a:pt x="9621" y="4537"/>
                    <a:pt x="9085" y="3941"/>
                    <a:pt x="8394" y="3870"/>
                  </a:cubicBezTo>
                  <a:lnTo>
                    <a:pt x="8394" y="167"/>
                  </a:lnTo>
                  <a:cubicBezTo>
                    <a:pt x="8394" y="72"/>
                    <a:pt x="8311" y="0"/>
                    <a:pt x="8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8963;p57">
              <a:extLst>
                <a:ext uri="{FF2B5EF4-FFF2-40B4-BE49-F238E27FC236}">
                  <a16:creationId xmlns:a16="http://schemas.microsoft.com/office/drawing/2014/main" id="{4C03DA61-B0DF-854D-B95D-5BC4B53E2544}"/>
                </a:ext>
              </a:extLst>
            </p:cNvPr>
            <p:cNvSpPr/>
            <p:nvPr/>
          </p:nvSpPr>
          <p:spPr>
            <a:xfrm>
              <a:off x="6549060" y="3978567"/>
              <a:ext cx="26958" cy="10630"/>
            </a:xfrm>
            <a:custGeom>
              <a:avLst/>
              <a:gdLst/>
              <a:ahLst/>
              <a:cxnLst/>
              <a:rect l="l" t="t" r="r" b="b"/>
              <a:pathLst>
                <a:path w="847" h="334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63" y="334"/>
                    <a:pt x="846" y="262"/>
                    <a:pt x="846" y="167"/>
                  </a:cubicBezTo>
                  <a:cubicBezTo>
                    <a:pt x="846" y="84"/>
                    <a:pt x="775" y="0"/>
                    <a:pt x="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8964;p57">
              <a:extLst>
                <a:ext uri="{FF2B5EF4-FFF2-40B4-BE49-F238E27FC236}">
                  <a16:creationId xmlns:a16="http://schemas.microsoft.com/office/drawing/2014/main" id="{C3CAD051-5EF4-D84C-B938-224257B69624}"/>
                </a:ext>
              </a:extLst>
            </p:cNvPr>
            <p:cNvSpPr/>
            <p:nvPr/>
          </p:nvSpPr>
          <p:spPr>
            <a:xfrm>
              <a:off x="6525572" y="3915357"/>
              <a:ext cx="24666" cy="22311"/>
            </a:xfrm>
            <a:custGeom>
              <a:avLst/>
              <a:gdLst/>
              <a:ahLst/>
              <a:cxnLst/>
              <a:rect l="l" t="t" r="r" b="b"/>
              <a:pathLst>
                <a:path w="775" h="701" extrusionOk="0">
                  <a:moveTo>
                    <a:pt x="605" y="1"/>
                  </a:moveTo>
                  <a:cubicBezTo>
                    <a:pt x="563" y="1"/>
                    <a:pt x="519" y="16"/>
                    <a:pt x="477" y="46"/>
                  </a:cubicBezTo>
                  <a:lnTo>
                    <a:pt x="108" y="415"/>
                  </a:lnTo>
                  <a:cubicBezTo>
                    <a:pt x="1" y="522"/>
                    <a:pt x="84" y="700"/>
                    <a:pt x="227" y="700"/>
                  </a:cubicBezTo>
                  <a:cubicBezTo>
                    <a:pt x="275" y="700"/>
                    <a:pt x="322" y="677"/>
                    <a:pt x="346" y="653"/>
                  </a:cubicBezTo>
                  <a:lnTo>
                    <a:pt x="715" y="284"/>
                  </a:lnTo>
                  <a:cubicBezTo>
                    <a:pt x="775" y="224"/>
                    <a:pt x="775" y="117"/>
                    <a:pt x="715" y="46"/>
                  </a:cubicBezTo>
                  <a:cubicBezTo>
                    <a:pt x="685" y="16"/>
                    <a:pt x="647" y="1"/>
                    <a:pt x="6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8965;p57">
              <a:extLst>
                <a:ext uri="{FF2B5EF4-FFF2-40B4-BE49-F238E27FC236}">
                  <a16:creationId xmlns:a16="http://schemas.microsoft.com/office/drawing/2014/main" id="{AF1F6B8B-0392-3845-9E09-C6C765DA5831}"/>
                </a:ext>
              </a:extLst>
            </p:cNvPr>
            <p:cNvSpPr/>
            <p:nvPr/>
          </p:nvSpPr>
          <p:spPr>
            <a:xfrm>
              <a:off x="6527099" y="4030191"/>
              <a:ext cx="23139" cy="22661"/>
            </a:xfrm>
            <a:custGeom>
              <a:avLst/>
              <a:gdLst/>
              <a:ahLst/>
              <a:cxnLst/>
              <a:rect l="l" t="t" r="r" b="b"/>
              <a:pathLst>
                <a:path w="727" h="712" extrusionOk="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429" y="664"/>
                  </a:lnTo>
                  <a:cubicBezTo>
                    <a:pt x="466" y="696"/>
                    <a:pt x="505" y="711"/>
                    <a:pt x="543" y="711"/>
                  </a:cubicBezTo>
                  <a:cubicBezTo>
                    <a:pt x="590" y="711"/>
                    <a:pt x="634" y="687"/>
                    <a:pt x="667" y="641"/>
                  </a:cubicBezTo>
                  <a:cubicBezTo>
                    <a:pt x="727" y="569"/>
                    <a:pt x="727" y="486"/>
                    <a:pt x="667" y="426"/>
                  </a:cubicBezTo>
                  <a:lnTo>
                    <a:pt x="298" y="45"/>
                  </a:ln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8966;p57">
            <a:extLst>
              <a:ext uri="{FF2B5EF4-FFF2-40B4-BE49-F238E27FC236}">
                <a16:creationId xmlns:a16="http://schemas.microsoft.com/office/drawing/2014/main" id="{43B8600E-9814-2E49-AC3C-7E1DD35F7D68}"/>
              </a:ext>
            </a:extLst>
          </p:cNvPr>
          <p:cNvGrpSpPr/>
          <p:nvPr/>
        </p:nvGrpSpPr>
        <p:grpSpPr>
          <a:xfrm>
            <a:off x="9025856" y="4309479"/>
            <a:ext cx="349052" cy="313055"/>
            <a:chOff x="5778676" y="3826972"/>
            <a:chExt cx="349052" cy="313055"/>
          </a:xfrm>
          <a:solidFill>
            <a:schemeClr val="accent1"/>
          </a:solidFill>
        </p:grpSpPr>
        <p:sp>
          <p:nvSpPr>
            <p:cNvPr id="968" name="Google Shape;8967;p57">
              <a:extLst>
                <a:ext uri="{FF2B5EF4-FFF2-40B4-BE49-F238E27FC236}">
                  <a16:creationId xmlns:a16="http://schemas.microsoft.com/office/drawing/2014/main" id="{3F9BE263-CC10-AC47-9B4E-48BC7B2634BA}"/>
                </a:ext>
              </a:extLst>
            </p:cNvPr>
            <p:cNvSpPr/>
            <p:nvPr/>
          </p:nvSpPr>
          <p:spPr>
            <a:xfrm>
              <a:off x="5923045" y="3890659"/>
              <a:ext cx="27690" cy="48155"/>
            </a:xfrm>
            <a:custGeom>
              <a:avLst/>
              <a:gdLst/>
              <a:ahLst/>
              <a:cxnLst/>
              <a:rect l="l" t="t" r="r" b="b"/>
              <a:pathLst>
                <a:path w="870" h="1513" extrusionOk="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8968;p57">
              <a:extLst>
                <a:ext uri="{FF2B5EF4-FFF2-40B4-BE49-F238E27FC236}">
                  <a16:creationId xmlns:a16="http://schemas.microsoft.com/office/drawing/2014/main" id="{D254A32E-1B58-AD44-B1D9-22EB9E1FD539}"/>
                </a:ext>
              </a:extLst>
            </p:cNvPr>
            <p:cNvSpPr/>
            <p:nvPr/>
          </p:nvSpPr>
          <p:spPr>
            <a:xfrm>
              <a:off x="5976866" y="3843268"/>
              <a:ext cx="80364" cy="80364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8969;p57">
              <a:extLst>
                <a:ext uri="{FF2B5EF4-FFF2-40B4-BE49-F238E27FC236}">
                  <a16:creationId xmlns:a16="http://schemas.microsoft.com/office/drawing/2014/main" id="{D39FD098-7850-2844-85CD-0264707BABAF}"/>
                </a:ext>
              </a:extLst>
            </p:cNvPr>
            <p:cNvSpPr/>
            <p:nvPr/>
          </p:nvSpPr>
          <p:spPr>
            <a:xfrm>
              <a:off x="5879473" y="3826972"/>
              <a:ext cx="193288" cy="144051"/>
            </a:xfrm>
            <a:custGeom>
              <a:avLst/>
              <a:gdLst/>
              <a:ahLst/>
              <a:cxnLst/>
              <a:rect l="l" t="t" r="r" b="b"/>
              <a:pathLst>
                <a:path w="6073" h="4526" extrusionOk="0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8970;p57">
              <a:extLst>
                <a:ext uri="{FF2B5EF4-FFF2-40B4-BE49-F238E27FC236}">
                  <a16:creationId xmlns:a16="http://schemas.microsoft.com/office/drawing/2014/main" id="{6B88DCDD-C305-4B4E-AC73-EF3041C55F19}"/>
                </a:ext>
              </a:extLst>
            </p:cNvPr>
            <p:cNvSpPr/>
            <p:nvPr/>
          </p:nvSpPr>
          <p:spPr>
            <a:xfrm>
              <a:off x="6003760" y="3859946"/>
              <a:ext cx="26958" cy="47773"/>
            </a:xfrm>
            <a:custGeom>
              <a:avLst/>
              <a:gdLst/>
              <a:ahLst/>
              <a:cxnLst/>
              <a:rect l="l" t="t" r="r" b="b"/>
              <a:pathLst>
                <a:path w="847" h="1501" extrusionOk="0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8971;p57">
              <a:extLst>
                <a:ext uri="{FF2B5EF4-FFF2-40B4-BE49-F238E27FC236}">
                  <a16:creationId xmlns:a16="http://schemas.microsoft.com/office/drawing/2014/main" id="{223C10C3-E420-E34F-B232-F2EF52EBE6D5}"/>
                </a:ext>
              </a:extLst>
            </p:cNvPr>
            <p:cNvSpPr/>
            <p:nvPr/>
          </p:nvSpPr>
          <p:spPr>
            <a:xfrm>
              <a:off x="5778676" y="3939865"/>
              <a:ext cx="349052" cy="200163"/>
            </a:xfrm>
            <a:custGeom>
              <a:avLst/>
              <a:gdLst/>
              <a:ahLst/>
              <a:cxnLst/>
              <a:rect l="l" t="t" r="r" b="b"/>
              <a:pathLst>
                <a:path w="10967" h="6289" extrusionOk="0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8972;p57">
            <a:extLst>
              <a:ext uri="{FF2B5EF4-FFF2-40B4-BE49-F238E27FC236}">
                <a16:creationId xmlns:a16="http://schemas.microsoft.com/office/drawing/2014/main" id="{CDBA33A0-DCE8-1742-A9F5-15E7E83DA7F7}"/>
              </a:ext>
            </a:extLst>
          </p:cNvPr>
          <p:cNvGrpSpPr/>
          <p:nvPr/>
        </p:nvGrpSpPr>
        <p:grpSpPr>
          <a:xfrm>
            <a:off x="8602964" y="4317054"/>
            <a:ext cx="299019" cy="297905"/>
            <a:chOff x="5355784" y="3834547"/>
            <a:chExt cx="299019" cy="297905"/>
          </a:xfrm>
          <a:solidFill>
            <a:schemeClr val="accent1"/>
          </a:solidFill>
        </p:grpSpPr>
        <p:sp>
          <p:nvSpPr>
            <p:cNvPr id="974" name="Google Shape;8973;p57">
              <a:extLst>
                <a:ext uri="{FF2B5EF4-FFF2-40B4-BE49-F238E27FC236}">
                  <a16:creationId xmlns:a16="http://schemas.microsoft.com/office/drawing/2014/main" id="{AA372984-A5D6-D54F-A1E5-2AC3185B9C71}"/>
                </a:ext>
              </a:extLst>
            </p:cNvPr>
            <p:cNvSpPr/>
            <p:nvPr/>
          </p:nvSpPr>
          <p:spPr>
            <a:xfrm>
              <a:off x="5355784" y="3834547"/>
              <a:ext cx="299019" cy="297905"/>
            </a:xfrm>
            <a:custGeom>
              <a:avLst/>
              <a:gdLst/>
              <a:ahLst/>
              <a:cxnLst/>
              <a:rect l="l" t="t" r="r" b="b"/>
              <a:pathLst>
                <a:path w="9395" h="9360" extrusionOk="0">
                  <a:moveTo>
                    <a:pt x="3572" y="5454"/>
                  </a:moveTo>
                  <a:cubicBezTo>
                    <a:pt x="3679" y="5573"/>
                    <a:pt x="3786" y="5704"/>
                    <a:pt x="3929" y="5811"/>
                  </a:cubicBezTo>
                  <a:lnTo>
                    <a:pt x="3405" y="6335"/>
                  </a:lnTo>
                  <a:cubicBezTo>
                    <a:pt x="3393" y="6311"/>
                    <a:pt x="3393" y="6299"/>
                    <a:pt x="3382" y="6287"/>
                  </a:cubicBezTo>
                  <a:lnTo>
                    <a:pt x="3096" y="6002"/>
                  </a:lnTo>
                  <a:cubicBezTo>
                    <a:pt x="3084" y="5990"/>
                    <a:pt x="3060" y="5978"/>
                    <a:pt x="3048" y="5978"/>
                  </a:cubicBezTo>
                  <a:lnTo>
                    <a:pt x="3572" y="5454"/>
                  </a:lnTo>
                  <a:close/>
                  <a:moveTo>
                    <a:pt x="2748" y="6109"/>
                  </a:moveTo>
                  <a:cubicBezTo>
                    <a:pt x="2804" y="6109"/>
                    <a:pt x="2858" y="6133"/>
                    <a:pt x="2893" y="6180"/>
                  </a:cubicBezTo>
                  <a:lnTo>
                    <a:pt x="3179" y="6466"/>
                  </a:lnTo>
                  <a:cubicBezTo>
                    <a:pt x="3274" y="6573"/>
                    <a:pt x="3274" y="6704"/>
                    <a:pt x="3191" y="6788"/>
                  </a:cubicBezTo>
                  <a:lnTo>
                    <a:pt x="3036" y="6954"/>
                  </a:lnTo>
                  <a:lnTo>
                    <a:pt x="2429" y="6347"/>
                  </a:lnTo>
                  <a:lnTo>
                    <a:pt x="2584" y="6180"/>
                  </a:lnTo>
                  <a:cubicBezTo>
                    <a:pt x="2631" y="6133"/>
                    <a:pt x="2691" y="6109"/>
                    <a:pt x="2748" y="6109"/>
                  </a:cubicBezTo>
                  <a:close/>
                  <a:moveTo>
                    <a:pt x="2215" y="6549"/>
                  </a:moveTo>
                  <a:lnTo>
                    <a:pt x="2822" y="7169"/>
                  </a:lnTo>
                  <a:lnTo>
                    <a:pt x="965" y="9026"/>
                  </a:lnTo>
                  <a:cubicBezTo>
                    <a:pt x="923" y="9068"/>
                    <a:pt x="866" y="9088"/>
                    <a:pt x="810" y="9088"/>
                  </a:cubicBezTo>
                  <a:cubicBezTo>
                    <a:pt x="753" y="9088"/>
                    <a:pt x="697" y="9068"/>
                    <a:pt x="655" y="9026"/>
                  </a:cubicBezTo>
                  <a:lnTo>
                    <a:pt x="369" y="8740"/>
                  </a:lnTo>
                  <a:cubicBezTo>
                    <a:pt x="262" y="8657"/>
                    <a:pt x="262" y="8502"/>
                    <a:pt x="357" y="8419"/>
                  </a:cubicBezTo>
                  <a:lnTo>
                    <a:pt x="2215" y="6549"/>
                  </a:lnTo>
                  <a:close/>
                  <a:moveTo>
                    <a:pt x="6096" y="1"/>
                  </a:moveTo>
                  <a:cubicBezTo>
                    <a:pt x="3417" y="1"/>
                    <a:pt x="1869" y="3061"/>
                    <a:pt x="3441" y="5216"/>
                  </a:cubicBezTo>
                  <a:lnTo>
                    <a:pt x="2810" y="5835"/>
                  </a:lnTo>
                  <a:cubicBezTo>
                    <a:pt x="2798" y="5834"/>
                    <a:pt x="2786" y="5834"/>
                    <a:pt x="2774" y="5834"/>
                  </a:cubicBezTo>
                  <a:cubicBezTo>
                    <a:pt x="2643" y="5834"/>
                    <a:pt x="2516" y="5892"/>
                    <a:pt x="2429" y="5990"/>
                  </a:cubicBezTo>
                  <a:lnTo>
                    <a:pt x="191" y="8216"/>
                  </a:lnTo>
                  <a:cubicBezTo>
                    <a:pt x="0" y="8419"/>
                    <a:pt x="0" y="8728"/>
                    <a:pt x="191" y="8919"/>
                  </a:cubicBezTo>
                  <a:lnTo>
                    <a:pt x="465" y="9216"/>
                  </a:lnTo>
                  <a:cubicBezTo>
                    <a:pt x="560" y="9312"/>
                    <a:pt x="685" y="9359"/>
                    <a:pt x="810" y="9359"/>
                  </a:cubicBezTo>
                  <a:cubicBezTo>
                    <a:pt x="935" y="9359"/>
                    <a:pt x="1060" y="9312"/>
                    <a:pt x="1155" y="9216"/>
                  </a:cubicBezTo>
                  <a:lnTo>
                    <a:pt x="3120" y="7252"/>
                  </a:lnTo>
                  <a:lnTo>
                    <a:pt x="3393" y="6990"/>
                  </a:lnTo>
                  <a:cubicBezTo>
                    <a:pt x="3501" y="6883"/>
                    <a:pt x="3536" y="6752"/>
                    <a:pt x="3536" y="6597"/>
                  </a:cubicBezTo>
                  <a:lnTo>
                    <a:pt x="4167" y="5978"/>
                  </a:lnTo>
                  <a:cubicBezTo>
                    <a:pt x="4632" y="6299"/>
                    <a:pt x="5179" y="6526"/>
                    <a:pt x="5763" y="6573"/>
                  </a:cubicBezTo>
                  <a:lnTo>
                    <a:pt x="5775" y="6573"/>
                  </a:lnTo>
                  <a:cubicBezTo>
                    <a:pt x="5846" y="6573"/>
                    <a:pt x="5906" y="6514"/>
                    <a:pt x="5906" y="6454"/>
                  </a:cubicBezTo>
                  <a:cubicBezTo>
                    <a:pt x="5918" y="6371"/>
                    <a:pt x="5858" y="6299"/>
                    <a:pt x="5787" y="6299"/>
                  </a:cubicBezTo>
                  <a:cubicBezTo>
                    <a:pt x="5191" y="6240"/>
                    <a:pt x="4644" y="6002"/>
                    <a:pt x="4191" y="5645"/>
                  </a:cubicBezTo>
                  <a:cubicBezTo>
                    <a:pt x="1977" y="3847"/>
                    <a:pt x="3286" y="287"/>
                    <a:pt x="6096" y="287"/>
                  </a:cubicBezTo>
                  <a:cubicBezTo>
                    <a:pt x="7680" y="287"/>
                    <a:pt x="8942" y="1489"/>
                    <a:pt x="9108" y="3001"/>
                  </a:cubicBezTo>
                  <a:cubicBezTo>
                    <a:pt x="9119" y="3067"/>
                    <a:pt x="9170" y="3122"/>
                    <a:pt x="9233" y="3122"/>
                  </a:cubicBezTo>
                  <a:cubicBezTo>
                    <a:pt x="9239" y="3122"/>
                    <a:pt x="9245" y="3121"/>
                    <a:pt x="9251" y="3120"/>
                  </a:cubicBezTo>
                  <a:cubicBezTo>
                    <a:pt x="9335" y="3097"/>
                    <a:pt x="9394" y="3037"/>
                    <a:pt x="9370" y="2966"/>
                  </a:cubicBezTo>
                  <a:cubicBezTo>
                    <a:pt x="9216" y="1334"/>
                    <a:pt x="7823" y="1"/>
                    <a:pt x="6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8974;p57">
              <a:extLst>
                <a:ext uri="{FF2B5EF4-FFF2-40B4-BE49-F238E27FC236}">
                  <a16:creationId xmlns:a16="http://schemas.microsoft.com/office/drawing/2014/main" id="{BD838059-0472-AF4F-A068-1B9F52AF98C5}"/>
                </a:ext>
              </a:extLst>
            </p:cNvPr>
            <p:cNvSpPr/>
            <p:nvPr/>
          </p:nvSpPr>
          <p:spPr>
            <a:xfrm>
              <a:off x="5455054" y="3854280"/>
              <a:ext cx="179666" cy="171296"/>
            </a:xfrm>
            <a:custGeom>
              <a:avLst/>
              <a:gdLst/>
              <a:ahLst/>
              <a:cxnLst/>
              <a:rect l="l" t="t" r="r" b="b"/>
              <a:pathLst>
                <a:path w="5645" h="5382" extrusionOk="0">
                  <a:moveTo>
                    <a:pt x="2953" y="274"/>
                  </a:moveTo>
                  <a:cubicBezTo>
                    <a:pt x="4275" y="274"/>
                    <a:pt x="5358" y="1345"/>
                    <a:pt x="5358" y="2691"/>
                  </a:cubicBezTo>
                  <a:cubicBezTo>
                    <a:pt x="5358" y="4024"/>
                    <a:pt x="4275" y="5096"/>
                    <a:pt x="2953" y="5096"/>
                  </a:cubicBezTo>
                  <a:cubicBezTo>
                    <a:pt x="2322" y="5096"/>
                    <a:pt x="1715" y="4858"/>
                    <a:pt x="1239" y="4405"/>
                  </a:cubicBezTo>
                  <a:cubicBezTo>
                    <a:pt x="298" y="3465"/>
                    <a:pt x="298" y="1929"/>
                    <a:pt x="1239" y="976"/>
                  </a:cubicBezTo>
                  <a:cubicBezTo>
                    <a:pt x="1715" y="500"/>
                    <a:pt x="2322" y="274"/>
                    <a:pt x="2953" y="274"/>
                  </a:cubicBezTo>
                  <a:close/>
                  <a:moveTo>
                    <a:pt x="2958" y="0"/>
                  </a:moveTo>
                  <a:cubicBezTo>
                    <a:pt x="2269" y="0"/>
                    <a:pt x="1578" y="262"/>
                    <a:pt x="1048" y="786"/>
                  </a:cubicBezTo>
                  <a:cubicBezTo>
                    <a:pt x="1" y="1822"/>
                    <a:pt x="1" y="3536"/>
                    <a:pt x="1048" y="4596"/>
                  </a:cubicBezTo>
                  <a:cubicBezTo>
                    <a:pt x="1572" y="5120"/>
                    <a:pt x="2263" y="5382"/>
                    <a:pt x="2953" y="5382"/>
                  </a:cubicBezTo>
                  <a:cubicBezTo>
                    <a:pt x="4430" y="5370"/>
                    <a:pt x="5644" y="4179"/>
                    <a:pt x="5644" y="2691"/>
                  </a:cubicBezTo>
                  <a:cubicBezTo>
                    <a:pt x="5644" y="1977"/>
                    <a:pt x="5358" y="1286"/>
                    <a:pt x="4858" y="786"/>
                  </a:cubicBezTo>
                  <a:cubicBezTo>
                    <a:pt x="4335" y="262"/>
                    <a:pt x="3647" y="0"/>
                    <a:pt x="29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8975;p57">
              <a:extLst>
                <a:ext uri="{FF2B5EF4-FFF2-40B4-BE49-F238E27FC236}">
                  <a16:creationId xmlns:a16="http://schemas.microsoft.com/office/drawing/2014/main" id="{9D3DADBA-9F8D-0A4B-AC84-5847B603266E}"/>
                </a:ext>
              </a:extLst>
            </p:cNvPr>
            <p:cNvSpPr/>
            <p:nvPr/>
          </p:nvSpPr>
          <p:spPr>
            <a:xfrm>
              <a:off x="5508110" y="3886490"/>
              <a:ext cx="81510" cy="99302"/>
            </a:xfrm>
            <a:custGeom>
              <a:avLst/>
              <a:gdLst/>
              <a:ahLst/>
              <a:cxnLst/>
              <a:rect l="l" t="t" r="r" b="b"/>
              <a:pathLst>
                <a:path w="2561" h="3120" extrusionOk="0">
                  <a:moveTo>
                    <a:pt x="1286" y="262"/>
                  </a:moveTo>
                  <a:cubicBezTo>
                    <a:pt x="1596" y="262"/>
                    <a:pt x="1846" y="512"/>
                    <a:pt x="1846" y="834"/>
                  </a:cubicBezTo>
                  <a:cubicBezTo>
                    <a:pt x="1846" y="1143"/>
                    <a:pt x="1596" y="1393"/>
                    <a:pt x="1286" y="1393"/>
                  </a:cubicBezTo>
                  <a:cubicBezTo>
                    <a:pt x="977" y="1393"/>
                    <a:pt x="715" y="1143"/>
                    <a:pt x="715" y="834"/>
                  </a:cubicBezTo>
                  <a:cubicBezTo>
                    <a:pt x="739" y="512"/>
                    <a:pt x="977" y="262"/>
                    <a:pt x="1286" y="262"/>
                  </a:cubicBezTo>
                  <a:close/>
                  <a:moveTo>
                    <a:pt x="1703" y="1667"/>
                  </a:moveTo>
                  <a:cubicBezTo>
                    <a:pt x="2036" y="1667"/>
                    <a:pt x="2310" y="1929"/>
                    <a:pt x="2310" y="2274"/>
                  </a:cubicBezTo>
                  <a:lnTo>
                    <a:pt x="2310" y="2858"/>
                  </a:lnTo>
                  <a:lnTo>
                    <a:pt x="2001" y="2858"/>
                  </a:lnTo>
                  <a:lnTo>
                    <a:pt x="2001" y="2262"/>
                  </a:lnTo>
                  <a:cubicBezTo>
                    <a:pt x="2001" y="2179"/>
                    <a:pt x="1941" y="2119"/>
                    <a:pt x="1870" y="2119"/>
                  </a:cubicBezTo>
                  <a:cubicBezTo>
                    <a:pt x="1786" y="2119"/>
                    <a:pt x="1727" y="2179"/>
                    <a:pt x="1727" y="2262"/>
                  </a:cubicBezTo>
                  <a:lnTo>
                    <a:pt x="1727" y="2858"/>
                  </a:lnTo>
                  <a:lnTo>
                    <a:pt x="870" y="2858"/>
                  </a:lnTo>
                  <a:lnTo>
                    <a:pt x="870" y="2262"/>
                  </a:lnTo>
                  <a:cubicBezTo>
                    <a:pt x="870" y="2179"/>
                    <a:pt x="810" y="2119"/>
                    <a:pt x="727" y="2119"/>
                  </a:cubicBezTo>
                  <a:cubicBezTo>
                    <a:pt x="655" y="2119"/>
                    <a:pt x="596" y="2179"/>
                    <a:pt x="596" y="2262"/>
                  </a:cubicBezTo>
                  <a:lnTo>
                    <a:pt x="596" y="2858"/>
                  </a:lnTo>
                  <a:lnTo>
                    <a:pt x="298" y="2858"/>
                  </a:lnTo>
                  <a:lnTo>
                    <a:pt x="298" y="2274"/>
                  </a:lnTo>
                  <a:cubicBezTo>
                    <a:pt x="298" y="1929"/>
                    <a:pt x="572" y="1667"/>
                    <a:pt x="905" y="1667"/>
                  </a:cubicBezTo>
                  <a:close/>
                  <a:moveTo>
                    <a:pt x="1286" y="0"/>
                  </a:moveTo>
                  <a:cubicBezTo>
                    <a:pt x="822" y="0"/>
                    <a:pt x="453" y="369"/>
                    <a:pt x="453" y="834"/>
                  </a:cubicBezTo>
                  <a:cubicBezTo>
                    <a:pt x="453" y="1048"/>
                    <a:pt x="536" y="1262"/>
                    <a:pt x="691" y="1405"/>
                  </a:cubicBezTo>
                  <a:cubicBezTo>
                    <a:pt x="298" y="1500"/>
                    <a:pt x="1" y="1857"/>
                    <a:pt x="1" y="2274"/>
                  </a:cubicBezTo>
                  <a:lnTo>
                    <a:pt x="1" y="2858"/>
                  </a:lnTo>
                  <a:cubicBezTo>
                    <a:pt x="1" y="3000"/>
                    <a:pt x="120" y="3120"/>
                    <a:pt x="274" y="3120"/>
                  </a:cubicBezTo>
                  <a:lnTo>
                    <a:pt x="2298" y="3120"/>
                  </a:lnTo>
                  <a:cubicBezTo>
                    <a:pt x="2441" y="3120"/>
                    <a:pt x="2560" y="3000"/>
                    <a:pt x="2560" y="2858"/>
                  </a:cubicBezTo>
                  <a:lnTo>
                    <a:pt x="2560" y="2274"/>
                  </a:lnTo>
                  <a:cubicBezTo>
                    <a:pt x="2560" y="1857"/>
                    <a:pt x="2275" y="1500"/>
                    <a:pt x="1882" y="1405"/>
                  </a:cubicBezTo>
                  <a:cubicBezTo>
                    <a:pt x="2025" y="1262"/>
                    <a:pt x="2120" y="1048"/>
                    <a:pt x="2120" y="834"/>
                  </a:cubicBezTo>
                  <a:cubicBezTo>
                    <a:pt x="2120" y="369"/>
                    <a:pt x="175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8976;p57">
              <a:extLst>
                <a:ext uri="{FF2B5EF4-FFF2-40B4-BE49-F238E27FC236}">
                  <a16:creationId xmlns:a16="http://schemas.microsoft.com/office/drawing/2014/main" id="{60515BFF-39AC-984D-A04C-47B69E72D80E}"/>
                </a:ext>
              </a:extLst>
            </p:cNvPr>
            <p:cNvSpPr/>
            <p:nvPr/>
          </p:nvSpPr>
          <p:spPr>
            <a:xfrm>
              <a:off x="5554706" y="3945530"/>
              <a:ext cx="98952" cy="98251"/>
            </a:xfrm>
            <a:custGeom>
              <a:avLst/>
              <a:gdLst/>
              <a:ahLst/>
              <a:cxnLst/>
              <a:rect l="l" t="t" r="r" b="b"/>
              <a:pathLst>
                <a:path w="3109" h="3087" extrusionOk="0">
                  <a:moveTo>
                    <a:pt x="2959" y="1"/>
                  </a:moveTo>
                  <a:cubicBezTo>
                    <a:pt x="2892" y="1"/>
                    <a:pt x="2823" y="56"/>
                    <a:pt x="2823" y="122"/>
                  </a:cubicBezTo>
                  <a:cubicBezTo>
                    <a:pt x="2680" y="1550"/>
                    <a:pt x="1561" y="2669"/>
                    <a:pt x="132" y="2812"/>
                  </a:cubicBezTo>
                  <a:cubicBezTo>
                    <a:pt x="61" y="2824"/>
                    <a:pt x="1" y="2884"/>
                    <a:pt x="13" y="2967"/>
                  </a:cubicBezTo>
                  <a:cubicBezTo>
                    <a:pt x="13" y="3039"/>
                    <a:pt x="72" y="3086"/>
                    <a:pt x="144" y="3086"/>
                  </a:cubicBezTo>
                  <a:lnTo>
                    <a:pt x="168" y="3086"/>
                  </a:lnTo>
                  <a:cubicBezTo>
                    <a:pt x="1704" y="2931"/>
                    <a:pt x="2942" y="1717"/>
                    <a:pt x="3097" y="145"/>
                  </a:cubicBezTo>
                  <a:cubicBezTo>
                    <a:pt x="3109" y="74"/>
                    <a:pt x="3049" y="2"/>
                    <a:pt x="2978" y="2"/>
                  </a:cubicBezTo>
                  <a:cubicBezTo>
                    <a:pt x="2971" y="1"/>
                    <a:pt x="2965" y="1"/>
                    <a:pt x="29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8977;p57">
            <a:extLst>
              <a:ext uri="{FF2B5EF4-FFF2-40B4-BE49-F238E27FC236}">
                <a16:creationId xmlns:a16="http://schemas.microsoft.com/office/drawing/2014/main" id="{89375954-5BE9-394C-9F8E-2207B4C341A1}"/>
              </a:ext>
            </a:extLst>
          </p:cNvPr>
          <p:cNvGrpSpPr/>
          <p:nvPr/>
        </p:nvGrpSpPr>
        <p:grpSpPr>
          <a:xfrm>
            <a:off x="11283635" y="4289778"/>
            <a:ext cx="292176" cy="353985"/>
            <a:chOff x="8036455" y="3807271"/>
            <a:chExt cx="292176" cy="353985"/>
          </a:xfrm>
          <a:solidFill>
            <a:schemeClr val="accent1"/>
          </a:solidFill>
        </p:grpSpPr>
        <p:sp>
          <p:nvSpPr>
            <p:cNvPr id="979" name="Google Shape;8978;p57">
              <a:extLst>
                <a:ext uri="{FF2B5EF4-FFF2-40B4-BE49-F238E27FC236}">
                  <a16:creationId xmlns:a16="http://schemas.microsoft.com/office/drawing/2014/main" id="{3231D4BD-49AF-E34F-B819-E4816DC0B565}"/>
                </a:ext>
              </a:extLst>
            </p:cNvPr>
            <p:cNvSpPr/>
            <p:nvPr/>
          </p:nvSpPr>
          <p:spPr>
            <a:xfrm>
              <a:off x="8039479" y="3807271"/>
              <a:ext cx="289153" cy="330465"/>
            </a:xfrm>
            <a:custGeom>
              <a:avLst/>
              <a:gdLst/>
              <a:ahLst/>
              <a:cxnLst/>
              <a:rect l="l" t="t" r="r" b="b"/>
              <a:pathLst>
                <a:path w="9085" h="10383" extrusionOk="0">
                  <a:moveTo>
                    <a:pt x="6049" y="298"/>
                  </a:moveTo>
                  <a:lnTo>
                    <a:pt x="4489" y="1358"/>
                  </a:lnTo>
                  <a:lnTo>
                    <a:pt x="2917" y="298"/>
                  </a:lnTo>
                  <a:close/>
                  <a:moveTo>
                    <a:pt x="2465" y="406"/>
                  </a:moveTo>
                  <a:lnTo>
                    <a:pt x="4203" y="1620"/>
                  </a:lnTo>
                  <a:lnTo>
                    <a:pt x="3203" y="2632"/>
                  </a:lnTo>
                  <a:lnTo>
                    <a:pt x="2203" y="1037"/>
                  </a:lnTo>
                  <a:lnTo>
                    <a:pt x="2465" y="406"/>
                  </a:lnTo>
                  <a:close/>
                  <a:moveTo>
                    <a:pt x="6513" y="382"/>
                  </a:moveTo>
                  <a:lnTo>
                    <a:pt x="6763" y="1025"/>
                  </a:lnTo>
                  <a:lnTo>
                    <a:pt x="5763" y="2632"/>
                  </a:lnTo>
                  <a:lnTo>
                    <a:pt x="4739" y="1572"/>
                  </a:lnTo>
                  <a:lnTo>
                    <a:pt x="6513" y="382"/>
                  </a:lnTo>
                  <a:close/>
                  <a:moveTo>
                    <a:pt x="4501" y="1787"/>
                  </a:moveTo>
                  <a:lnTo>
                    <a:pt x="5334" y="2632"/>
                  </a:lnTo>
                  <a:lnTo>
                    <a:pt x="4941" y="3061"/>
                  </a:lnTo>
                  <a:lnTo>
                    <a:pt x="4036" y="3061"/>
                  </a:lnTo>
                  <a:lnTo>
                    <a:pt x="3667" y="2632"/>
                  </a:lnTo>
                  <a:lnTo>
                    <a:pt x="4501" y="1787"/>
                  </a:lnTo>
                  <a:close/>
                  <a:moveTo>
                    <a:pt x="2405" y="1"/>
                  </a:moveTo>
                  <a:lnTo>
                    <a:pt x="2382" y="13"/>
                  </a:lnTo>
                  <a:lnTo>
                    <a:pt x="2370" y="25"/>
                  </a:lnTo>
                  <a:lnTo>
                    <a:pt x="2358" y="48"/>
                  </a:lnTo>
                  <a:lnTo>
                    <a:pt x="2346" y="60"/>
                  </a:lnTo>
                  <a:lnTo>
                    <a:pt x="2346" y="72"/>
                  </a:lnTo>
                  <a:lnTo>
                    <a:pt x="1989" y="965"/>
                  </a:lnTo>
                  <a:lnTo>
                    <a:pt x="107" y="1739"/>
                  </a:lnTo>
                  <a:cubicBezTo>
                    <a:pt x="48" y="1775"/>
                    <a:pt x="0" y="1834"/>
                    <a:pt x="0" y="1894"/>
                  </a:cubicBezTo>
                  <a:lnTo>
                    <a:pt x="0" y="3620"/>
                  </a:lnTo>
                  <a:cubicBezTo>
                    <a:pt x="0" y="3704"/>
                    <a:pt x="84" y="3775"/>
                    <a:pt x="167" y="3775"/>
                  </a:cubicBezTo>
                  <a:cubicBezTo>
                    <a:pt x="262" y="3775"/>
                    <a:pt x="334" y="3704"/>
                    <a:pt x="334" y="3620"/>
                  </a:cubicBezTo>
                  <a:lnTo>
                    <a:pt x="334" y="1989"/>
                  </a:lnTo>
                  <a:lnTo>
                    <a:pt x="2084" y="1275"/>
                  </a:lnTo>
                  <a:lnTo>
                    <a:pt x="3144" y="2977"/>
                  </a:lnTo>
                  <a:cubicBezTo>
                    <a:pt x="3179" y="3025"/>
                    <a:pt x="3215" y="3049"/>
                    <a:pt x="3263" y="3049"/>
                  </a:cubicBezTo>
                  <a:lnTo>
                    <a:pt x="3370" y="3049"/>
                  </a:lnTo>
                  <a:lnTo>
                    <a:pt x="3382" y="3037"/>
                  </a:lnTo>
                  <a:lnTo>
                    <a:pt x="3513" y="2906"/>
                  </a:lnTo>
                  <a:lnTo>
                    <a:pt x="3870" y="3323"/>
                  </a:lnTo>
                  <a:lnTo>
                    <a:pt x="3429" y="5609"/>
                  </a:lnTo>
                  <a:cubicBezTo>
                    <a:pt x="3417" y="5704"/>
                    <a:pt x="3477" y="5787"/>
                    <a:pt x="3560" y="5799"/>
                  </a:cubicBezTo>
                  <a:lnTo>
                    <a:pt x="3679" y="5799"/>
                  </a:lnTo>
                  <a:cubicBezTo>
                    <a:pt x="3679" y="5799"/>
                    <a:pt x="3691" y="5799"/>
                    <a:pt x="3691" y="5787"/>
                  </a:cubicBezTo>
                  <a:lnTo>
                    <a:pt x="3691" y="5775"/>
                  </a:lnTo>
                  <a:lnTo>
                    <a:pt x="3691" y="5751"/>
                  </a:lnTo>
                  <a:lnTo>
                    <a:pt x="3691" y="5740"/>
                  </a:lnTo>
                  <a:lnTo>
                    <a:pt x="3691" y="5728"/>
                  </a:lnTo>
                  <a:lnTo>
                    <a:pt x="4120" y="3477"/>
                  </a:lnTo>
                  <a:lnTo>
                    <a:pt x="4918" y="3477"/>
                  </a:lnTo>
                  <a:lnTo>
                    <a:pt x="5906" y="8633"/>
                  </a:lnTo>
                  <a:lnTo>
                    <a:pt x="4513" y="9978"/>
                  </a:lnTo>
                  <a:lnTo>
                    <a:pt x="3108" y="8633"/>
                  </a:lnTo>
                  <a:lnTo>
                    <a:pt x="3572" y="6228"/>
                  </a:lnTo>
                  <a:lnTo>
                    <a:pt x="3572" y="6204"/>
                  </a:lnTo>
                  <a:cubicBezTo>
                    <a:pt x="3572" y="6132"/>
                    <a:pt x="3513" y="6049"/>
                    <a:pt x="3441" y="6037"/>
                  </a:cubicBezTo>
                  <a:cubicBezTo>
                    <a:pt x="3433" y="6036"/>
                    <a:pt x="3425" y="6036"/>
                    <a:pt x="3417" y="6036"/>
                  </a:cubicBezTo>
                  <a:cubicBezTo>
                    <a:pt x="3332" y="6036"/>
                    <a:pt x="3262" y="6092"/>
                    <a:pt x="3251" y="6168"/>
                  </a:cubicBezTo>
                  <a:lnTo>
                    <a:pt x="2751" y="8657"/>
                  </a:lnTo>
                  <a:cubicBezTo>
                    <a:pt x="2739" y="8716"/>
                    <a:pt x="2751" y="8764"/>
                    <a:pt x="2798" y="8811"/>
                  </a:cubicBezTo>
                  <a:lnTo>
                    <a:pt x="4382" y="10335"/>
                  </a:lnTo>
                  <a:cubicBezTo>
                    <a:pt x="4406" y="10371"/>
                    <a:pt x="4453" y="10383"/>
                    <a:pt x="4501" y="10383"/>
                  </a:cubicBezTo>
                  <a:cubicBezTo>
                    <a:pt x="4537" y="10383"/>
                    <a:pt x="4584" y="10371"/>
                    <a:pt x="4620" y="10335"/>
                  </a:cubicBezTo>
                  <a:lnTo>
                    <a:pt x="6192" y="8811"/>
                  </a:lnTo>
                  <a:cubicBezTo>
                    <a:pt x="6239" y="8764"/>
                    <a:pt x="6251" y="8716"/>
                    <a:pt x="6239" y="8657"/>
                  </a:cubicBezTo>
                  <a:lnTo>
                    <a:pt x="5215" y="3370"/>
                  </a:lnTo>
                  <a:lnTo>
                    <a:pt x="5572" y="2953"/>
                  </a:lnTo>
                  <a:lnTo>
                    <a:pt x="5703" y="3096"/>
                  </a:lnTo>
                  <a:lnTo>
                    <a:pt x="5715" y="3108"/>
                  </a:lnTo>
                  <a:lnTo>
                    <a:pt x="5822" y="3108"/>
                  </a:lnTo>
                  <a:cubicBezTo>
                    <a:pt x="5870" y="3108"/>
                    <a:pt x="5906" y="3073"/>
                    <a:pt x="5941" y="3037"/>
                  </a:cubicBezTo>
                  <a:lnTo>
                    <a:pt x="7001" y="1334"/>
                  </a:lnTo>
                  <a:lnTo>
                    <a:pt x="8751" y="2049"/>
                  </a:lnTo>
                  <a:lnTo>
                    <a:pt x="8751" y="8228"/>
                  </a:lnTo>
                  <a:cubicBezTo>
                    <a:pt x="8751" y="8311"/>
                    <a:pt x="8823" y="8395"/>
                    <a:pt x="8918" y="8395"/>
                  </a:cubicBezTo>
                  <a:cubicBezTo>
                    <a:pt x="9001" y="8395"/>
                    <a:pt x="9085" y="8311"/>
                    <a:pt x="9085" y="8228"/>
                  </a:cubicBezTo>
                  <a:lnTo>
                    <a:pt x="9085" y="1930"/>
                  </a:lnTo>
                  <a:cubicBezTo>
                    <a:pt x="9073" y="1810"/>
                    <a:pt x="9037" y="1751"/>
                    <a:pt x="8978" y="1739"/>
                  </a:cubicBezTo>
                  <a:lnTo>
                    <a:pt x="7108" y="965"/>
                  </a:lnTo>
                  <a:lnTo>
                    <a:pt x="6751" y="72"/>
                  </a:lnTo>
                  <a:lnTo>
                    <a:pt x="6751" y="60"/>
                  </a:lnTo>
                  <a:cubicBezTo>
                    <a:pt x="6751" y="60"/>
                    <a:pt x="6751" y="48"/>
                    <a:pt x="6727" y="48"/>
                  </a:cubicBezTo>
                  <a:lnTo>
                    <a:pt x="6715" y="25"/>
                  </a:lnTo>
                  <a:lnTo>
                    <a:pt x="6703" y="13"/>
                  </a:lnTo>
                  <a:lnTo>
                    <a:pt x="66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8979;p57">
              <a:extLst>
                <a:ext uri="{FF2B5EF4-FFF2-40B4-BE49-F238E27FC236}">
                  <a16:creationId xmlns:a16="http://schemas.microsoft.com/office/drawing/2014/main" id="{3B304958-BAF3-F641-8D36-0FFC733DCBF0}"/>
                </a:ext>
              </a:extLst>
            </p:cNvPr>
            <p:cNvSpPr/>
            <p:nvPr/>
          </p:nvSpPr>
          <p:spPr>
            <a:xfrm>
              <a:off x="8036455" y="3934613"/>
              <a:ext cx="291795" cy="226644"/>
            </a:xfrm>
            <a:custGeom>
              <a:avLst/>
              <a:gdLst/>
              <a:ahLst/>
              <a:cxnLst/>
              <a:rect l="l" t="t" r="r" b="b"/>
              <a:pathLst>
                <a:path w="9168" h="7121" extrusionOk="0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6953"/>
                  </a:lnTo>
                  <a:cubicBezTo>
                    <a:pt x="0" y="7037"/>
                    <a:pt x="71" y="7120"/>
                    <a:pt x="155" y="7120"/>
                  </a:cubicBezTo>
                  <a:lnTo>
                    <a:pt x="9001" y="7120"/>
                  </a:lnTo>
                  <a:cubicBezTo>
                    <a:pt x="9084" y="7120"/>
                    <a:pt x="9168" y="7037"/>
                    <a:pt x="9168" y="6953"/>
                  </a:cubicBezTo>
                  <a:lnTo>
                    <a:pt x="9168" y="4715"/>
                  </a:lnTo>
                  <a:cubicBezTo>
                    <a:pt x="9168" y="4632"/>
                    <a:pt x="9084" y="4560"/>
                    <a:pt x="9001" y="4560"/>
                  </a:cubicBezTo>
                  <a:cubicBezTo>
                    <a:pt x="8906" y="4560"/>
                    <a:pt x="8834" y="4632"/>
                    <a:pt x="8834" y="4715"/>
                  </a:cubicBezTo>
                  <a:lnTo>
                    <a:pt x="8834" y="6787"/>
                  </a:lnTo>
                  <a:lnTo>
                    <a:pt x="321" y="6787"/>
                  </a:lnTo>
                  <a:lnTo>
                    <a:pt x="321" y="167"/>
                  </a:lnTo>
                  <a:cubicBezTo>
                    <a:pt x="321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8980;p57">
            <a:extLst>
              <a:ext uri="{FF2B5EF4-FFF2-40B4-BE49-F238E27FC236}">
                <a16:creationId xmlns:a16="http://schemas.microsoft.com/office/drawing/2014/main" id="{57EDC590-04A1-0A40-BFC3-4862E6F8BF65}"/>
              </a:ext>
            </a:extLst>
          </p:cNvPr>
          <p:cNvGrpSpPr/>
          <p:nvPr/>
        </p:nvGrpSpPr>
        <p:grpSpPr>
          <a:xfrm>
            <a:off x="8122082" y="4291306"/>
            <a:ext cx="345615" cy="350835"/>
            <a:chOff x="4874902" y="3808799"/>
            <a:chExt cx="345615" cy="350835"/>
          </a:xfrm>
          <a:solidFill>
            <a:schemeClr val="accent1"/>
          </a:solidFill>
        </p:grpSpPr>
        <p:sp>
          <p:nvSpPr>
            <p:cNvPr id="982" name="Google Shape;8981;p57">
              <a:extLst>
                <a:ext uri="{FF2B5EF4-FFF2-40B4-BE49-F238E27FC236}">
                  <a16:creationId xmlns:a16="http://schemas.microsoft.com/office/drawing/2014/main" id="{FA09661A-8E17-274C-9669-0BD722DD733D}"/>
                </a:ext>
              </a:extLst>
            </p:cNvPr>
            <p:cNvSpPr/>
            <p:nvPr/>
          </p:nvSpPr>
          <p:spPr>
            <a:xfrm>
              <a:off x="4874902" y="3808799"/>
              <a:ext cx="345615" cy="350835"/>
            </a:xfrm>
            <a:custGeom>
              <a:avLst/>
              <a:gdLst/>
              <a:ahLst/>
              <a:cxnLst/>
              <a:rect l="l" t="t" r="r" b="b"/>
              <a:pathLst>
                <a:path w="10859" h="11023" extrusionOk="0">
                  <a:moveTo>
                    <a:pt x="6632" y="274"/>
                  </a:moveTo>
                  <a:cubicBezTo>
                    <a:pt x="6858" y="274"/>
                    <a:pt x="7037" y="453"/>
                    <a:pt x="7037" y="679"/>
                  </a:cubicBezTo>
                  <a:cubicBezTo>
                    <a:pt x="7037" y="905"/>
                    <a:pt x="6858" y="1084"/>
                    <a:pt x="6632" y="1084"/>
                  </a:cubicBezTo>
                  <a:lnTo>
                    <a:pt x="4906" y="1084"/>
                  </a:lnTo>
                  <a:cubicBezTo>
                    <a:pt x="4691" y="1084"/>
                    <a:pt x="4513" y="905"/>
                    <a:pt x="4513" y="679"/>
                  </a:cubicBezTo>
                  <a:cubicBezTo>
                    <a:pt x="4513" y="453"/>
                    <a:pt x="4691" y="274"/>
                    <a:pt x="4906" y="274"/>
                  </a:cubicBezTo>
                  <a:close/>
                  <a:moveTo>
                    <a:pt x="5965" y="1405"/>
                  </a:moveTo>
                  <a:lnTo>
                    <a:pt x="5965" y="1965"/>
                  </a:lnTo>
                  <a:lnTo>
                    <a:pt x="5572" y="1965"/>
                  </a:lnTo>
                  <a:lnTo>
                    <a:pt x="5572" y="1405"/>
                  </a:lnTo>
                  <a:close/>
                  <a:moveTo>
                    <a:pt x="5790" y="2285"/>
                  </a:moveTo>
                  <a:cubicBezTo>
                    <a:pt x="7012" y="2285"/>
                    <a:pt x="8209" y="2830"/>
                    <a:pt x="9037" y="3834"/>
                  </a:cubicBezTo>
                  <a:cubicBezTo>
                    <a:pt x="10513" y="5632"/>
                    <a:pt x="10228" y="8287"/>
                    <a:pt x="8430" y="9763"/>
                  </a:cubicBezTo>
                  <a:cubicBezTo>
                    <a:pt x="7647" y="10392"/>
                    <a:pt x="6705" y="10700"/>
                    <a:pt x="5771" y="10700"/>
                  </a:cubicBezTo>
                  <a:cubicBezTo>
                    <a:pt x="4545" y="10700"/>
                    <a:pt x="3331" y="10171"/>
                    <a:pt x="2500" y="9144"/>
                  </a:cubicBezTo>
                  <a:cubicBezTo>
                    <a:pt x="405" y="6573"/>
                    <a:pt x="2000" y="2715"/>
                    <a:pt x="5239" y="2322"/>
                  </a:cubicBezTo>
                  <a:cubicBezTo>
                    <a:pt x="5422" y="2297"/>
                    <a:pt x="5606" y="2285"/>
                    <a:pt x="5790" y="2285"/>
                  </a:cubicBezTo>
                  <a:close/>
                  <a:moveTo>
                    <a:pt x="4917" y="0"/>
                  </a:moveTo>
                  <a:cubicBezTo>
                    <a:pt x="4513" y="0"/>
                    <a:pt x="4203" y="322"/>
                    <a:pt x="4203" y="715"/>
                  </a:cubicBezTo>
                  <a:cubicBezTo>
                    <a:pt x="4203" y="1108"/>
                    <a:pt x="4525" y="1429"/>
                    <a:pt x="4917" y="1429"/>
                  </a:cubicBezTo>
                  <a:lnTo>
                    <a:pt x="5251" y="1429"/>
                  </a:lnTo>
                  <a:lnTo>
                    <a:pt x="5251" y="1989"/>
                  </a:lnTo>
                  <a:cubicBezTo>
                    <a:pt x="1727" y="2393"/>
                    <a:pt x="0" y="6573"/>
                    <a:pt x="2262" y="9359"/>
                  </a:cubicBezTo>
                  <a:cubicBezTo>
                    <a:pt x="3161" y="10454"/>
                    <a:pt x="4471" y="11023"/>
                    <a:pt x="5790" y="11023"/>
                  </a:cubicBezTo>
                  <a:cubicBezTo>
                    <a:pt x="6795" y="11023"/>
                    <a:pt x="7805" y="10693"/>
                    <a:pt x="8644" y="10013"/>
                  </a:cubicBezTo>
                  <a:cubicBezTo>
                    <a:pt x="10585" y="8430"/>
                    <a:pt x="10859" y="5561"/>
                    <a:pt x="9287" y="3632"/>
                  </a:cubicBezTo>
                  <a:cubicBezTo>
                    <a:pt x="8513" y="2679"/>
                    <a:pt x="7430" y="2120"/>
                    <a:pt x="6299" y="1989"/>
                  </a:cubicBezTo>
                  <a:lnTo>
                    <a:pt x="6299" y="1429"/>
                  </a:lnTo>
                  <a:lnTo>
                    <a:pt x="6644" y="1429"/>
                  </a:lnTo>
                  <a:cubicBezTo>
                    <a:pt x="7037" y="1429"/>
                    <a:pt x="7358" y="1096"/>
                    <a:pt x="7358" y="715"/>
                  </a:cubicBezTo>
                  <a:cubicBezTo>
                    <a:pt x="7358" y="310"/>
                    <a:pt x="7025" y="0"/>
                    <a:pt x="6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8982;p57">
              <a:extLst>
                <a:ext uri="{FF2B5EF4-FFF2-40B4-BE49-F238E27FC236}">
                  <a16:creationId xmlns:a16="http://schemas.microsoft.com/office/drawing/2014/main" id="{5C8A7CA5-EEB4-1D4E-9388-CA92496CD152}"/>
                </a:ext>
              </a:extLst>
            </p:cNvPr>
            <p:cNvSpPr/>
            <p:nvPr/>
          </p:nvSpPr>
          <p:spPr>
            <a:xfrm>
              <a:off x="4939321" y="4009630"/>
              <a:ext cx="145929" cy="123618"/>
            </a:xfrm>
            <a:custGeom>
              <a:avLst/>
              <a:gdLst/>
              <a:ahLst/>
              <a:cxnLst/>
              <a:rect l="l" t="t" r="r" b="b"/>
              <a:pathLst>
                <a:path w="4585" h="3884" extrusionOk="0">
                  <a:moveTo>
                    <a:pt x="203" y="1"/>
                  </a:moveTo>
                  <a:cubicBezTo>
                    <a:pt x="119" y="1"/>
                    <a:pt x="48" y="72"/>
                    <a:pt x="48" y="155"/>
                  </a:cubicBezTo>
                  <a:cubicBezTo>
                    <a:pt x="48" y="203"/>
                    <a:pt x="0" y="965"/>
                    <a:pt x="429" y="1810"/>
                  </a:cubicBezTo>
                  <a:cubicBezTo>
                    <a:pt x="691" y="2334"/>
                    <a:pt x="1072" y="2799"/>
                    <a:pt x="1548" y="3156"/>
                  </a:cubicBezTo>
                  <a:cubicBezTo>
                    <a:pt x="2212" y="3644"/>
                    <a:pt x="2997" y="3883"/>
                    <a:pt x="3771" y="3883"/>
                  </a:cubicBezTo>
                  <a:cubicBezTo>
                    <a:pt x="3996" y="3883"/>
                    <a:pt x="4221" y="3863"/>
                    <a:pt x="4441" y="3823"/>
                  </a:cubicBezTo>
                  <a:cubicBezTo>
                    <a:pt x="4525" y="3811"/>
                    <a:pt x="4584" y="3715"/>
                    <a:pt x="4572" y="3632"/>
                  </a:cubicBezTo>
                  <a:cubicBezTo>
                    <a:pt x="4540" y="3545"/>
                    <a:pt x="4477" y="3488"/>
                    <a:pt x="4394" y="3488"/>
                  </a:cubicBezTo>
                  <a:cubicBezTo>
                    <a:pt x="4386" y="3488"/>
                    <a:pt x="4378" y="3488"/>
                    <a:pt x="4370" y="3489"/>
                  </a:cubicBezTo>
                  <a:cubicBezTo>
                    <a:pt x="4161" y="3528"/>
                    <a:pt x="3950" y="3547"/>
                    <a:pt x="3739" y="3547"/>
                  </a:cubicBezTo>
                  <a:cubicBezTo>
                    <a:pt x="3035" y="3547"/>
                    <a:pt x="2334" y="3331"/>
                    <a:pt x="1739" y="2882"/>
                  </a:cubicBezTo>
                  <a:cubicBezTo>
                    <a:pt x="286" y="1810"/>
                    <a:pt x="369" y="155"/>
                    <a:pt x="369" y="155"/>
                  </a:cubicBezTo>
                  <a:cubicBezTo>
                    <a:pt x="369" y="72"/>
                    <a:pt x="298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8983;p57">
              <a:extLst>
                <a:ext uri="{FF2B5EF4-FFF2-40B4-BE49-F238E27FC236}">
                  <a16:creationId xmlns:a16="http://schemas.microsoft.com/office/drawing/2014/main" id="{F1721FAD-3881-C145-B3A0-F53345750D34}"/>
                </a:ext>
              </a:extLst>
            </p:cNvPr>
            <p:cNvSpPr/>
            <p:nvPr/>
          </p:nvSpPr>
          <p:spPr>
            <a:xfrm>
              <a:off x="4942344" y="3897629"/>
              <a:ext cx="205033" cy="101816"/>
            </a:xfrm>
            <a:custGeom>
              <a:avLst/>
              <a:gdLst/>
              <a:ahLst/>
              <a:cxnLst/>
              <a:rect l="l" t="t" r="r" b="b"/>
              <a:pathLst>
                <a:path w="6442" h="3199" extrusionOk="0">
                  <a:moveTo>
                    <a:pt x="3666" y="0"/>
                  </a:moveTo>
                  <a:cubicBezTo>
                    <a:pt x="1972" y="0"/>
                    <a:pt x="363" y="1175"/>
                    <a:pt x="24" y="3008"/>
                  </a:cubicBezTo>
                  <a:cubicBezTo>
                    <a:pt x="0" y="3115"/>
                    <a:pt x="72" y="3198"/>
                    <a:pt x="179" y="3198"/>
                  </a:cubicBezTo>
                  <a:cubicBezTo>
                    <a:pt x="251" y="3198"/>
                    <a:pt x="322" y="3139"/>
                    <a:pt x="334" y="3067"/>
                  </a:cubicBezTo>
                  <a:cubicBezTo>
                    <a:pt x="656" y="1384"/>
                    <a:pt x="2127" y="318"/>
                    <a:pt x="3670" y="318"/>
                  </a:cubicBezTo>
                  <a:cubicBezTo>
                    <a:pt x="4353" y="318"/>
                    <a:pt x="5050" y="527"/>
                    <a:pt x="5668" y="984"/>
                  </a:cubicBezTo>
                  <a:cubicBezTo>
                    <a:pt x="5846" y="1115"/>
                    <a:pt x="5989" y="1257"/>
                    <a:pt x="6144" y="1412"/>
                  </a:cubicBezTo>
                  <a:cubicBezTo>
                    <a:pt x="6180" y="1448"/>
                    <a:pt x="6228" y="1471"/>
                    <a:pt x="6274" y="1471"/>
                  </a:cubicBezTo>
                  <a:cubicBezTo>
                    <a:pt x="6305" y="1471"/>
                    <a:pt x="6334" y="1460"/>
                    <a:pt x="6358" y="1436"/>
                  </a:cubicBezTo>
                  <a:cubicBezTo>
                    <a:pt x="6430" y="1377"/>
                    <a:pt x="6442" y="1269"/>
                    <a:pt x="6382" y="1210"/>
                  </a:cubicBezTo>
                  <a:cubicBezTo>
                    <a:pt x="6216" y="1031"/>
                    <a:pt x="6049" y="876"/>
                    <a:pt x="5858" y="734"/>
                  </a:cubicBezTo>
                  <a:cubicBezTo>
                    <a:pt x="5179" y="230"/>
                    <a:pt x="4414" y="0"/>
                    <a:pt x="36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8984;p57">
              <a:extLst>
                <a:ext uri="{FF2B5EF4-FFF2-40B4-BE49-F238E27FC236}">
                  <a16:creationId xmlns:a16="http://schemas.microsoft.com/office/drawing/2014/main" id="{6281E129-FEDF-C54E-9D6B-BD3FE67491E9}"/>
                </a:ext>
              </a:extLst>
            </p:cNvPr>
            <p:cNvSpPr/>
            <p:nvPr/>
          </p:nvSpPr>
          <p:spPr>
            <a:xfrm>
              <a:off x="5092729" y="3950240"/>
              <a:ext cx="84597" cy="175465"/>
            </a:xfrm>
            <a:custGeom>
              <a:avLst/>
              <a:gdLst/>
              <a:ahLst/>
              <a:cxnLst/>
              <a:rect l="l" t="t" r="r" b="b"/>
              <a:pathLst>
                <a:path w="2658" h="5513" extrusionOk="0">
                  <a:moveTo>
                    <a:pt x="1939" y="0"/>
                  </a:moveTo>
                  <a:cubicBezTo>
                    <a:pt x="1907" y="0"/>
                    <a:pt x="1875" y="11"/>
                    <a:pt x="1848" y="33"/>
                  </a:cubicBezTo>
                  <a:cubicBezTo>
                    <a:pt x="1776" y="81"/>
                    <a:pt x="1741" y="176"/>
                    <a:pt x="1800" y="259"/>
                  </a:cubicBezTo>
                  <a:cubicBezTo>
                    <a:pt x="2145" y="795"/>
                    <a:pt x="2324" y="1414"/>
                    <a:pt x="2324" y="2057"/>
                  </a:cubicBezTo>
                  <a:cubicBezTo>
                    <a:pt x="2324" y="3486"/>
                    <a:pt x="1431" y="4724"/>
                    <a:pt x="169" y="5200"/>
                  </a:cubicBezTo>
                  <a:cubicBezTo>
                    <a:pt x="1" y="5263"/>
                    <a:pt x="55" y="5512"/>
                    <a:pt x="218" y="5512"/>
                  </a:cubicBezTo>
                  <a:cubicBezTo>
                    <a:pt x="239" y="5512"/>
                    <a:pt x="263" y="5508"/>
                    <a:pt x="288" y="5498"/>
                  </a:cubicBezTo>
                  <a:cubicBezTo>
                    <a:pt x="1669" y="4962"/>
                    <a:pt x="2657" y="3605"/>
                    <a:pt x="2657" y="2045"/>
                  </a:cubicBezTo>
                  <a:cubicBezTo>
                    <a:pt x="2622" y="1343"/>
                    <a:pt x="2431" y="676"/>
                    <a:pt x="2074" y="81"/>
                  </a:cubicBezTo>
                  <a:cubicBezTo>
                    <a:pt x="2044" y="29"/>
                    <a:pt x="1992" y="0"/>
                    <a:pt x="1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8985;p57">
              <a:extLst>
                <a:ext uri="{FF2B5EF4-FFF2-40B4-BE49-F238E27FC236}">
                  <a16:creationId xmlns:a16="http://schemas.microsoft.com/office/drawing/2014/main" id="{4B8E0F79-920F-B041-ABAC-B2590E0B6247}"/>
                </a:ext>
              </a:extLst>
            </p:cNvPr>
            <p:cNvSpPr/>
            <p:nvPr/>
          </p:nvSpPr>
          <p:spPr>
            <a:xfrm>
              <a:off x="5004886" y="3993717"/>
              <a:ext cx="81478" cy="55348"/>
            </a:xfrm>
            <a:custGeom>
              <a:avLst/>
              <a:gdLst/>
              <a:ahLst/>
              <a:cxnLst/>
              <a:rect l="l" t="t" r="r" b="b"/>
              <a:pathLst>
                <a:path w="2560" h="1739" extrusionOk="0">
                  <a:moveTo>
                    <a:pt x="1691" y="334"/>
                  </a:moveTo>
                  <a:cubicBezTo>
                    <a:pt x="1976" y="334"/>
                    <a:pt x="2143" y="655"/>
                    <a:pt x="1976" y="882"/>
                  </a:cubicBezTo>
                  <a:cubicBezTo>
                    <a:pt x="1913" y="974"/>
                    <a:pt x="1806" y="1024"/>
                    <a:pt x="1698" y="1024"/>
                  </a:cubicBezTo>
                  <a:cubicBezTo>
                    <a:pt x="1625" y="1024"/>
                    <a:pt x="1551" y="1001"/>
                    <a:pt x="1488" y="953"/>
                  </a:cubicBezTo>
                  <a:cubicBezTo>
                    <a:pt x="1214" y="763"/>
                    <a:pt x="1369" y="334"/>
                    <a:pt x="1691" y="334"/>
                  </a:cubicBezTo>
                  <a:close/>
                  <a:moveTo>
                    <a:pt x="1691" y="1"/>
                  </a:moveTo>
                  <a:cubicBezTo>
                    <a:pt x="1584" y="1"/>
                    <a:pt x="1334" y="36"/>
                    <a:pt x="1155" y="274"/>
                  </a:cubicBezTo>
                  <a:cubicBezTo>
                    <a:pt x="1024" y="453"/>
                    <a:pt x="988" y="655"/>
                    <a:pt x="1048" y="846"/>
                  </a:cubicBezTo>
                  <a:lnTo>
                    <a:pt x="131" y="1441"/>
                  </a:lnTo>
                  <a:cubicBezTo>
                    <a:pt x="0" y="1536"/>
                    <a:pt x="60" y="1739"/>
                    <a:pt x="214" y="1739"/>
                  </a:cubicBezTo>
                  <a:cubicBezTo>
                    <a:pt x="310" y="1739"/>
                    <a:pt x="262" y="1727"/>
                    <a:pt x="1214" y="1132"/>
                  </a:cubicBezTo>
                  <a:cubicBezTo>
                    <a:pt x="1346" y="1279"/>
                    <a:pt x="1520" y="1349"/>
                    <a:pt x="1692" y="1349"/>
                  </a:cubicBezTo>
                  <a:cubicBezTo>
                    <a:pt x="1896" y="1349"/>
                    <a:pt x="2098" y="1252"/>
                    <a:pt x="2226" y="1072"/>
                  </a:cubicBezTo>
                  <a:cubicBezTo>
                    <a:pt x="2560" y="632"/>
                    <a:pt x="2238" y="1"/>
                    <a:pt x="1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8986;p57">
              <a:extLst>
                <a:ext uri="{FF2B5EF4-FFF2-40B4-BE49-F238E27FC236}">
                  <a16:creationId xmlns:a16="http://schemas.microsoft.com/office/drawing/2014/main" id="{43CE8DDB-B0C0-0244-9B7F-C9CA5D920DE2}"/>
                </a:ext>
              </a:extLst>
            </p:cNvPr>
            <p:cNvSpPr/>
            <p:nvPr/>
          </p:nvSpPr>
          <p:spPr>
            <a:xfrm>
              <a:off x="5053391" y="3915262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775"/>
                  </a:lnTo>
                  <a:cubicBezTo>
                    <a:pt x="0" y="858"/>
                    <a:pt x="83" y="942"/>
                    <a:pt x="167" y="942"/>
                  </a:cubicBezTo>
                  <a:cubicBezTo>
                    <a:pt x="262" y="942"/>
                    <a:pt x="333" y="858"/>
                    <a:pt x="333" y="775"/>
                  </a:cubicBezTo>
                  <a:lnTo>
                    <a:pt x="333" y="168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8987;p57">
              <a:extLst>
                <a:ext uri="{FF2B5EF4-FFF2-40B4-BE49-F238E27FC236}">
                  <a16:creationId xmlns:a16="http://schemas.microsoft.com/office/drawing/2014/main" id="{581D5DE9-0FCD-D64B-85C2-E9DB59341F5B}"/>
                </a:ext>
              </a:extLst>
            </p:cNvPr>
            <p:cNvSpPr/>
            <p:nvPr/>
          </p:nvSpPr>
          <p:spPr>
            <a:xfrm>
              <a:off x="5005236" y="3928216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3" y="1"/>
                  </a:moveTo>
                  <a:cubicBezTo>
                    <a:pt x="156" y="1"/>
                    <a:pt x="130" y="8"/>
                    <a:pt x="108" y="23"/>
                  </a:cubicBezTo>
                  <a:cubicBezTo>
                    <a:pt x="25" y="70"/>
                    <a:pt x="1" y="177"/>
                    <a:pt x="49" y="249"/>
                  </a:cubicBezTo>
                  <a:lnTo>
                    <a:pt x="346" y="773"/>
                  </a:lnTo>
                  <a:cubicBezTo>
                    <a:pt x="382" y="808"/>
                    <a:pt x="430" y="844"/>
                    <a:pt x="489" y="844"/>
                  </a:cubicBezTo>
                  <a:cubicBezTo>
                    <a:pt x="525" y="844"/>
                    <a:pt x="549" y="844"/>
                    <a:pt x="561" y="832"/>
                  </a:cubicBezTo>
                  <a:cubicBezTo>
                    <a:pt x="644" y="785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8988;p57">
              <a:extLst>
                <a:ext uri="{FF2B5EF4-FFF2-40B4-BE49-F238E27FC236}">
                  <a16:creationId xmlns:a16="http://schemas.microsoft.com/office/drawing/2014/main" id="{24C426E9-F1D7-5841-8843-E5E154722238}"/>
                </a:ext>
              </a:extLst>
            </p:cNvPr>
            <p:cNvSpPr/>
            <p:nvPr/>
          </p:nvSpPr>
          <p:spPr>
            <a:xfrm>
              <a:off x="4970766" y="3962876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89" y="1"/>
                  </a:moveTo>
                  <a:cubicBezTo>
                    <a:pt x="130" y="1"/>
                    <a:pt x="69" y="27"/>
                    <a:pt x="36" y="77"/>
                  </a:cubicBezTo>
                  <a:cubicBezTo>
                    <a:pt x="0" y="160"/>
                    <a:pt x="24" y="255"/>
                    <a:pt x="96" y="303"/>
                  </a:cubicBezTo>
                  <a:lnTo>
                    <a:pt x="620" y="600"/>
                  </a:lnTo>
                  <a:cubicBezTo>
                    <a:pt x="655" y="612"/>
                    <a:pt x="679" y="612"/>
                    <a:pt x="691" y="612"/>
                  </a:cubicBezTo>
                  <a:cubicBezTo>
                    <a:pt x="751" y="612"/>
                    <a:pt x="798" y="589"/>
                    <a:pt x="834" y="541"/>
                  </a:cubicBezTo>
                  <a:cubicBezTo>
                    <a:pt x="893" y="470"/>
                    <a:pt x="858" y="362"/>
                    <a:pt x="786" y="315"/>
                  </a:cubicBezTo>
                  <a:lnTo>
                    <a:pt x="262" y="17"/>
                  </a:lnTo>
                  <a:cubicBezTo>
                    <a:pt x="240" y="6"/>
                    <a:pt x="215" y="1"/>
                    <a:pt x="1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8989;p57">
              <a:extLst>
                <a:ext uri="{FF2B5EF4-FFF2-40B4-BE49-F238E27FC236}">
                  <a16:creationId xmlns:a16="http://schemas.microsoft.com/office/drawing/2014/main" id="{F57F758A-39D3-D543-9C24-F2D9B04FEB6D}"/>
                </a:ext>
              </a:extLst>
            </p:cNvPr>
            <p:cNvSpPr/>
            <p:nvPr/>
          </p:nvSpPr>
          <p:spPr>
            <a:xfrm>
              <a:off x="4958258" y="4010012"/>
              <a:ext cx="29982" cy="10248"/>
            </a:xfrm>
            <a:custGeom>
              <a:avLst/>
              <a:gdLst/>
              <a:ahLst/>
              <a:cxnLst/>
              <a:rect l="l" t="t" r="r" b="b"/>
              <a:pathLst>
                <a:path w="942" h="322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8990;p57">
              <a:extLst>
                <a:ext uri="{FF2B5EF4-FFF2-40B4-BE49-F238E27FC236}">
                  <a16:creationId xmlns:a16="http://schemas.microsoft.com/office/drawing/2014/main" id="{10032AD7-A216-6F48-B902-E3AC1BDF3C24}"/>
                </a:ext>
              </a:extLst>
            </p:cNvPr>
            <p:cNvSpPr/>
            <p:nvPr/>
          </p:nvSpPr>
          <p:spPr>
            <a:xfrm>
              <a:off x="4969239" y="4047601"/>
              <a:ext cx="30363" cy="20051"/>
            </a:xfrm>
            <a:custGeom>
              <a:avLst/>
              <a:gdLst/>
              <a:ahLst/>
              <a:cxnLst/>
              <a:rect l="l" t="t" r="r" b="b"/>
              <a:pathLst>
                <a:path w="954" h="630" extrusionOk="0">
                  <a:moveTo>
                    <a:pt x="754" y="0"/>
                  </a:moveTo>
                  <a:cubicBezTo>
                    <a:pt x="728" y="0"/>
                    <a:pt x="702" y="7"/>
                    <a:pt x="679" y="22"/>
                  </a:cubicBezTo>
                  <a:lnTo>
                    <a:pt x="156" y="320"/>
                  </a:lnTo>
                  <a:cubicBezTo>
                    <a:pt x="1" y="415"/>
                    <a:pt x="60" y="629"/>
                    <a:pt x="239" y="629"/>
                  </a:cubicBezTo>
                  <a:cubicBezTo>
                    <a:pt x="310" y="629"/>
                    <a:pt x="310" y="605"/>
                    <a:pt x="846" y="308"/>
                  </a:cubicBezTo>
                  <a:cubicBezTo>
                    <a:pt x="918" y="260"/>
                    <a:pt x="953" y="153"/>
                    <a:pt x="906" y="82"/>
                  </a:cubicBezTo>
                  <a:cubicBezTo>
                    <a:pt x="873" y="33"/>
                    <a:pt x="812" y="0"/>
                    <a:pt x="7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8991;p57">
              <a:extLst>
                <a:ext uri="{FF2B5EF4-FFF2-40B4-BE49-F238E27FC236}">
                  <a16:creationId xmlns:a16="http://schemas.microsoft.com/office/drawing/2014/main" id="{F84CEC49-51DE-6E43-A4B1-F887ADE9A8E0}"/>
                </a:ext>
              </a:extLst>
            </p:cNvPr>
            <p:cNvSpPr/>
            <p:nvPr/>
          </p:nvSpPr>
          <p:spPr>
            <a:xfrm>
              <a:off x="5005236" y="4075641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491" y="0"/>
                  </a:moveTo>
                  <a:cubicBezTo>
                    <a:pt x="440" y="0"/>
                    <a:pt x="391" y="33"/>
                    <a:pt x="358" y="82"/>
                  </a:cubicBezTo>
                  <a:lnTo>
                    <a:pt x="60" y="606"/>
                  </a:lnTo>
                  <a:cubicBezTo>
                    <a:pt x="1" y="701"/>
                    <a:pt x="72" y="844"/>
                    <a:pt x="191" y="844"/>
                  </a:cubicBezTo>
                  <a:cubicBezTo>
                    <a:pt x="251" y="844"/>
                    <a:pt x="299" y="808"/>
                    <a:pt x="322" y="760"/>
                  </a:cubicBezTo>
                  <a:lnTo>
                    <a:pt x="620" y="248"/>
                  </a:lnTo>
                  <a:cubicBezTo>
                    <a:pt x="668" y="165"/>
                    <a:pt x="644" y="70"/>
                    <a:pt x="561" y="22"/>
                  </a:cubicBezTo>
                  <a:cubicBezTo>
                    <a:pt x="538" y="7"/>
                    <a:pt x="514" y="0"/>
                    <a:pt x="4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8992;p57">
              <a:extLst>
                <a:ext uri="{FF2B5EF4-FFF2-40B4-BE49-F238E27FC236}">
                  <a16:creationId xmlns:a16="http://schemas.microsoft.com/office/drawing/2014/main" id="{12D5BEE4-0A13-2040-8CDC-0181BDE6B6EB}"/>
                </a:ext>
              </a:extLst>
            </p:cNvPr>
            <p:cNvSpPr/>
            <p:nvPr/>
          </p:nvSpPr>
          <p:spPr>
            <a:xfrm>
              <a:off x="5053391" y="4085794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775"/>
                  </a:lnTo>
                  <a:cubicBezTo>
                    <a:pt x="0" y="858"/>
                    <a:pt x="83" y="941"/>
                    <a:pt x="167" y="941"/>
                  </a:cubicBezTo>
                  <a:cubicBezTo>
                    <a:pt x="250" y="941"/>
                    <a:pt x="333" y="858"/>
                    <a:pt x="333" y="775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8993;p57">
              <a:extLst>
                <a:ext uri="{FF2B5EF4-FFF2-40B4-BE49-F238E27FC236}">
                  <a16:creationId xmlns:a16="http://schemas.microsoft.com/office/drawing/2014/main" id="{CB842C00-49DE-A54C-896C-6FB261879E87}"/>
                </a:ext>
              </a:extLst>
            </p:cNvPr>
            <p:cNvSpPr/>
            <p:nvPr/>
          </p:nvSpPr>
          <p:spPr>
            <a:xfrm>
              <a:off x="5090501" y="4075641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2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25" y="70"/>
                    <a:pt x="1" y="165"/>
                    <a:pt x="48" y="248"/>
                  </a:cubicBezTo>
                  <a:lnTo>
                    <a:pt x="346" y="760"/>
                  </a:lnTo>
                  <a:cubicBezTo>
                    <a:pt x="370" y="815"/>
                    <a:pt x="424" y="844"/>
                    <a:pt x="479" y="844"/>
                  </a:cubicBezTo>
                  <a:cubicBezTo>
                    <a:pt x="507" y="844"/>
                    <a:pt x="536" y="836"/>
                    <a:pt x="560" y="820"/>
                  </a:cubicBezTo>
                  <a:cubicBezTo>
                    <a:pt x="644" y="784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8994;p57">
              <a:extLst>
                <a:ext uri="{FF2B5EF4-FFF2-40B4-BE49-F238E27FC236}">
                  <a16:creationId xmlns:a16="http://schemas.microsoft.com/office/drawing/2014/main" id="{EB6CE481-6E22-4B4A-99CB-2AF21E9A443E}"/>
                </a:ext>
              </a:extLst>
            </p:cNvPr>
            <p:cNvSpPr/>
            <p:nvPr/>
          </p:nvSpPr>
          <p:spPr>
            <a:xfrm>
              <a:off x="5117809" y="4048142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95" y="1"/>
                  </a:moveTo>
                  <a:cubicBezTo>
                    <a:pt x="136" y="1"/>
                    <a:pt x="81" y="27"/>
                    <a:pt x="48" y="77"/>
                  </a:cubicBezTo>
                  <a:cubicBezTo>
                    <a:pt x="0" y="160"/>
                    <a:pt x="36" y="243"/>
                    <a:pt x="107" y="291"/>
                  </a:cubicBezTo>
                  <a:cubicBezTo>
                    <a:pt x="643" y="588"/>
                    <a:pt x="631" y="612"/>
                    <a:pt x="714" y="612"/>
                  </a:cubicBezTo>
                  <a:cubicBezTo>
                    <a:pt x="774" y="612"/>
                    <a:pt x="822" y="588"/>
                    <a:pt x="845" y="541"/>
                  </a:cubicBezTo>
                  <a:cubicBezTo>
                    <a:pt x="893" y="469"/>
                    <a:pt x="869" y="362"/>
                    <a:pt x="786" y="315"/>
                  </a:cubicBezTo>
                  <a:lnTo>
                    <a:pt x="274" y="17"/>
                  </a:lnTo>
                  <a:cubicBezTo>
                    <a:pt x="248" y="6"/>
                    <a:pt x="221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8995;p57">
              <a:extLst>
                <a:ext uri="{FF2B5EF4-FFF2-40B4-BE49-F238E27FC236}">
                  <a16:creationId xmlns:a16="http://schemas.microsoft.com/office/drawing/2014/main" id="{5A65676B-6B55-AE4F-AD86-BF4D7A4655A6}"/>
                </a:ext>
              </a:extLst>
            </p:cNvPr>
            <p:cNvSpPr/>
            <p:nvPr/>
          </p:nvSpPr>
          <p:spPr>
            <a:xfrm>
              <a:off x="5128790" y="4010012"/>
              <a:ext cx="29950" cy="10248"/>
            </a:xfrm>
            <a:custGeom>
              <a:avLst/>
              <a:gdLst/>
              <a:ahLst/>
              <a:cxnLst/>
              <a:rect l="l" t="t" r="r" b="b"/>
              <a:pathLst>
                <a:path w="941" h="32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8996;p57">
              <a:extLst>
                <a:ext uri="{FF2B5EF4-FFF2-40B4-BE49-F238E27FC236}">
                  <a16:creationId xmlns:a16="http://schemas.microsoft.com/office/drawing/2014/main" id="{D02DA40F-A5C5-144B-A8EE-A194759F97F8}"/>
                </a:ext>
              </a:extLst>
            </p:cNvPr>
            <p:cNvSpPr/>
            <p:nvPr/>
          </p:nvSpPr>
          <p:spPr>
            <a:xfrm>
              <a:off x="5117809" y="3962717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706" y="0"/>
                  </a:moveTo>
                  <a:cubicBezTo>
                    <a:pt x="679" y="0"/>
                    <a:pt x="654" y="7"/>
                    <a:pt x="631" y="22"/>
                  </a:cubicBezTo>
                  <a:lnTo>
                    <a:pt x="107" y="320"/>
                  </a:lnTo>
                  <a:cubicBezTo>
                    <a:pt x="36" y="367"/>
                    <a:pt x="0" y="475"/>
                    <a:pt x="48" y="546"/>
                  </a:cubicBezTo>
                  <a:cubicBezTo>
                    <a:pt x="83" y="594"/>
                    <a:pt x="143" y="617"/>
                    <a:pt x="202" y="617"/>
                  </a:cubicBezTo>
                  <a:cubicBezTo>
                    <a:pt x="226" y="617"/>
                    <a:pt x="262" y="617"/>
                    <a:pt x="274" y="605"/>
                  </a:cubicBezTo>
                  <a:lnTo>
                    <a:pt x="798" y="308"/>
                  </a:lnTo>
                  <a:cubicBezTo>
                    <a:pt x="869" y="260"/>
                    <a:pt x="893" y="165"/>
                    <a:pt x="857" y="82"/>
                  </a:cubicBezTo>
                  <a:cubicBezTo>
                    <a:pt x="825" y="33"/>
                    <a:pt x="764" y="0"/>
                    <a:pt x="7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8997;p57">
              <a:extLst>
                <a:ext uri="{FF2B5EF4-FFF2-40B4-BE49-F238E27FC236}">
                  <a16:creationId xmlns:a16="http://schemas.microsoft.com/office/drawing/2014/main" id="{20B74C26-B7A7-0A48-8910-90EBEA1AFDE9}"/>
                </a:ext>
              </a:extLst>
            </p:cNvPr>
            <p:cNvSpPr/>
            <p:nvPr/>
          </p:nvSpPr>
          <p:spPr>
            <a:xfrm>
              <a:off x="5090501" y="3928152"/>
              <a:ext cx="20879" cy="26958"/>
            </a:xfrm>
            <a:custGeom>
              <a:avLst/>
              <a:gdLst/>
              <a:ahLst/>
              <a:cxnLst/>
              <a:rect l="l" t="t" r="r" b="b"/>
              <a:pathLst>
                <a:path w="656" h="847" extrusionOk="0">
                  <a:moveTo>
                    <a:pt x="475" y="0"/>
                  </a:moveTo>
                  <a:cubicBezTo>
                    <a:pt x="424" y="0"/>
                    <a:pt x="370" y="29"/>
                    <a:pt x="346" y="84"/>
                  </a:cubicBezTo>
                  <a:lnTo>
                    <a:pt x="48" y="608"/>
                  </a:lnTo>
                  <a:cubicBezTo>
                    <a:pt x="1" y="679"/>
                    <a:pt x="25" y="787"/>
                    <a:pt x="108" y="834"/>
                  </a:cubicBezTo>
                  <a:cubicBezTo>
                    <a:pt x="132" y="846"/>
                    <a:pt x="168" y="846"/>
                    <a:pt x="179" y="846"/>
                  </a:cubicBezTo>
                  <a:cubicBezTo>
                    <a:pt x="239" y="846"/>
                    <a:pt x="287" y="810"/>
                    <a:pt x="310" y="775"/>
                  </a:cubicBezTo>
                  <a:lnTo>
                    <a:pt x="608" y="251"/>
                  </a:lnTo>
                  <a:cubicBezTo>
                    <a:pt x="656" y="179"/>
                    <a:pt x="620" y="72"/>
                    <a:pt x="549" y="25"/>
                  </a:cubicBezTo>
                  <a:cubicBezTo>
                    <a:pt x="528" y="8"/>
                    <a:pt x="502" y="0"/>
                    <a:pt x="4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36044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039;p58">
            <a:extLst>
              <a:ext uri="{FF2B5EF4-FFF2-40B4-BE49-F238E27FC236}">
                <a16:creationId xmlns:a16="http://schemas.microsoft.com/office/drawing/2014/main" id="{48D2000D-31F3-0E40-8B22-E20C606F409B}"/>
              </a:ext>
            </a:extLst>
          </p:cNvPr>
          <p:cNvGrpSpPr/>
          <p:nvPr/>
        </p:nvGrpSpPr>
        <p:grpSpPr>
          <a:xfrm>
            <a:off x="3005290" y="5525899"/>
            <a:ext cx="371142" cy="474763"/>
            <a:chOff x="6243928" y="4263502"/>
            <a:chExt cx="274254" cy="350824"/>
          </a:xfrm>
          <a:solidFill>
            <a:schemeClr val="accent1"/>
          </a:solidFill>
        </p:grpSpPr>
        <p:sp>
          <p:nvSpPr>
            <p:cNvPr id="3" name="Google Shape;9040;p58">
              <a:extLst>
                <a:ext uri="{FF2B5EF4-FFF2-40B4-BE49-F238E27FC236}">
                  <a16:creationId xmlns:a16="http://schemas.microsoft.com/office/drawing/2014/main" id="{DC1979DB-3C9E-DB4F-92B9-148D0A27054B}"/>
                </a:ext>
              </a:extLst>
            </p:cNvPr>
            <p:cNvSpPr/>
            <p:nvPr/>
          </p:nvSpPr>
          <p:spPr>
            <a:xfrm>
              <a:off x="6342390" y="4373653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3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4" y="429"/>
                    <a:pt x="334" y="333"/>
                  </a:cubicBezTo>
                  <a:lnTo>
                    <a:pt x="334" y="155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041;p58">
              <a:extLst>
                <a:ext uri="{FF2B5EF4-FFF2-40B4-BE49-F238E27FC236}">
                  <a16:creationId xmlns:a16="http://schemas.microsoft.com/office/drawing/2014/main" id="{A4047663-0C0D-8348-88C3-45CD238392EC}"/>
                </a:ext>
              </a:extLst>
            </p:cNvPr>
            <p:cNvSpPr/>
            <p:nvPr/>
          </p:nvSpPr>
          <p:spPr>
            <a:xfrm>
              <a:off x="6407999" y="43736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3"/>
                  </a:lnTo>
                  <a:cubicBezTo>
                    <a:pt x="1" y="429"/>
                    <a:pt x="72" y="500"/>
                    <a:pt x="168" y="500"/>
                  </a:cubicBezTo>
                  <a:cubicBezTo>
                    <a:pt x="251" y="500"/>
                    <a:pt x="322" y="429"/>
                    <a:pt x="322" y="333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042;p58">
              <a:extLst>
                <a:ext uri="{FF2B5EF4-FFF2-40B4-BE49-F238E27FC236}">
                  <a16:creationId xmlns:a16="http://schemas.microsoft.com/office/drawing/2014/main" id="{9065B2F9-CF41-5A42-BF9F-C5CB1E6788E9}"/>
                </a:ext>
              </a:extLst>
            </p:cNvPr>
            <p:cNvSpPr/>
            <p:nvPr/>
          </p:nvSpPr>
          <p:spPr>
            <a:xfrm>
              <a:off x="6336719" y="4357053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513" y="322"/>
                  </a:lnTo>
                  <a:cubicBezTo>
                    <a:pt x="596" y="322"/>
                    <a:pt x="667" y="250"/>
                    <a:pt x="667" y="167"/>
                  </a:cubicBezTo>
                  <a:cubicBezTo>
                    <a:pt x="667" y="72"/>
                    <a:pt x="596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043;p58">
              <a:extLst>
                <a:ext uri="{FF2B5EF4-FFF2-40B4-BE49-F238E27FC236}">
                  <a16:creationId xmlns:a16="http://schemas.microsoft.com/office/drawing/2014/main" id="{3E41FBF0-999D-1C4B-9232-760DAC0424EB}"/>
                </a:ext>
              </a:extLst>
            </p:cNvPr>
            <p:cNvSpPr/>
            <p:nvPr/>
          </p:nvSpPr>
          <p:spPr>
            <a:xfrm>
              <a:off x="6402740" y="4357053"/>
              <a:ext cx="21131" cy="10201"/>
            </a:xfrm>
            <a:custGeom>
              <a:avLst/>
              <a:gdLst/>
              <a:ahLst/>
              <a:cxnLst/>
              <a:rect l="l" t="t" r="r" b="b"/>
              <a:pathLst>
                <a:path w="667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67" y="250"/>
                    <a:pt x="667" y="167"/>
                  </a:cubicBezTo>
                  <a:cubicBezTo>
                    <a:pt x="667" y="72"/>
                    <a:pt x="596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044;p58">
              <a:extLst>
                <a:ext uri="{FF2B5EF4-FFF2-40B4-BE49-F238E27FC236}">
                  <a16:creationId xmlns:a16="http://schemas.microsoft.com/office/drawing/2014/main" id="{37DEE466-F2EB-8A40-A6C4-19A0008D8646}"/>
                </a:ext>
              </a:extLst>
            </p:cNvPr>
            <p:cNvSpPr/>
            <p:nvPr/>
          </p:nvSpPr>
          <p:spPr>
            <a:xfrm>
              <a:off x="6243928" y="4263502"/>
              <a:ext cx="274254" cy="350824"/>
            </a:xfrm>
            <a:custGeom>
              <a:avLst/>
              <a:gdLst/>
              <a:ahLst/>
              <a:cxnLst/>
              <a:rect l="l" t="t" r="r" b="b"/>
              <a:pathLst>
                <a:path w="8657" h="11074" extrusionOk="0">
                  <a:moveTo>
                    <a:pt x="1501" y="4406"/>
                  </a:moveTo>
                  <a:cubicBezTo>
                    <a:pt x="1596" y="4453"/>
                    <a:pt x="1691" y="4489"/>
                    <a:pt x="1799" y="4489"/>
                  </a:cubicBezTo>
                  <a:lnTo>
                    <a:pt x="1918" y="4489"/>
                  </a:lnTo>
                  <a:cubicBezTo>
                    <a:pt x="1977" y="4942"/>
                    <a:pt x="2191" y="5382"/>
                    <a:pt x="2489" y="5739"/>
                  </a:cubicBezTo>
                  <a:cubicBezTo>
                    <a:pt x="2584" y="5858"/>
                    <a:pt x="2692" y="5954"/>
                    <a:pt x="2811" y="6049"/>
                  </a:cubicBezTo>
                  <a:cubicBezTo>
                    <a:pt x="2156" y="5977"/>
                    <a:pt x="1620" y="5644"/>
                    <a:pt x="1358" y="5442"/>
                  </a:cubicBezTo>
                  <a:cubicBezTo>
                    <a:pt x="1275" y="5382"/>
                    <a:pt x="1263" y="5287"/>
                    <a:pt x="1298" y="5215"/>
                  </a:cubicBezTo>
                  <a:cubicBezTo>
                    <a:pt x="1370" y="5049"/>
                    <a:pt x="1453" y="4787"/>
                    <a:pt x="1501" y="4406"/>
                  </a:cubicBezTo>
                  <a:close/>
                  <a:moveTo>
                    <a:pt x="7097" y="4394"/>
                  </a:moveTo>
                  <a:cubicBezTo>
                    <a:pt x="7156" y="4787"/>
                    <a:pt x="7252" y="5049"/>
                    <a:pt x="7323" y="5215"/>
                  </a:cubicBezTo>
                  <a:cubicBezTo>
                    <a:pt x="7347" y="5287"/>
                    <a:pt x="7335" y="5394"/>
                    <a:pt x="7264" y="5442"/>
                  </a:cubicBezTo>
                  <a:cubicBezTo>
                    <a:pt x="6990" y="5644"/>
                    <a:pt x="6454" y="5977"/>
                    <a:pt x="5787" y="6049"/>
                  </a:cubicBezTo>
                  <a:cubicBezTo>
                    <a:pt x="5906" y="5942"/>
                    <a:pt x="6025" y="5835"/>
                    <a:pt x="6132" y="5715"/>
                  </a:cubicBezTo>
                  <a:cubicBezTo>
                    <a:pt x="6430" y="5358"/>
                    <a:pt x="6621" y="4930"/>
                    <a:pt x="6692" y="4489"/>
                  </a:cubicBezTo>
                  <a:lnTo>
                    <a:pt x="6787" y="4489"/>
                  </a:lnTo>
                  <a:cubicBezTo>
                    <a:pt x="6906" y="4489"/>
                    <a:pt x="7002" y="4453"/>
                    <a:pt x="7097" y="4394"/>
                  </a:cubicBezTo>
                  <a:close/>
                  <a:moveTo>
                    <a:pt x="4299" y="334"/>
                  </a:moveTo>
                  <a:cubicBezTo>
                    <a:pt x="5835" y="334"/>
                    <a:pt x="7085" y="1584"/>
                    <a:pt x="7085" y="3120"/>
                  </a:cubicBezTo>
                  <a:lnTo>
                    <a:pt x="7085" y="3370"/>
                  </a:lnTo>
                  <a:cubicBezTo>
                    <a:pt x="6990" y="3322"/>
                    <a:pt x="6906" y="3310"/>
                    <a:pt x="6811" y="3310"/>
                  </a:cubicBezTo>
                  <a:lnTo>
                    <a:pt x="6728" y="3310"/>
                  </a:lnTo>
                  <a:cubicBezTo>
                    <a:pt x="6680" y="3310"/>
                    <a:pt x="6632" y="3299"/>
                    <a:pt x="6585" y="3251"/>
                  </a:cubicBezTo>
                  <a:cubicBezTo>
                    <a:pt x="6561" y="3215"/>
                    <a:pt x="6525" y="3179"/>
                    <a:pt x="6525" y="3120"/>
                  </a:cubicBezTo>
                  <a:cubicBezTo>
                    <a:pt x="6525" y="2382"/>
                    <a:pt x="6168" y="1715"/>
                    <a:pt x="5597" y="1286"/>
                  </a:cubicBezTo>
                  <a:cubicBezTo>
                    <a:pt x="5503" y="1224"/>
                    <a:pt x="5373" y="1189"/>
                    <a:pt x="5255" y="1189"/>
                  </a:cubicBezTo>
                  <a:cubicBezTo>
                    <a:pt x="5237" y="1189"/>
                    <a:pt x="5220" y="1190"/>
                    <a:pt x="5204" y="1191"/>
                  </a:cubicBezTo>
                  <a:cubicBezTo>
                    <a:pt x="5073" y="1227"/>
                    <a:pt x="4954" y="1298"/>
                    <a:pt x="4882" y="1417"/>
                  </a:cubicBezTo>
                  <a:cubicBezTo>
                    <a:pt x="4739" y="1608"/>
                    <a:pt x="4525" y="1727"/>
                    <a:pt x="4287" y="1727"/>
                  </a:cubicBezTo>
                  <a:cubicBezTo>
                    <a:pt x="4049" y="1727"/>
                    <a:pt x="3823" y="1608"/>
                    <a:pt x="3692" y="1417"/>
                  </a:cubicBezTo>
                  <a:cubicBezTo>
                    <a:pt x="3608" y="1298"/>
                    <a:pt x="3489" y="1227"/>
                    <a:pt x="3358" y="1191"/>
                  </a:cubicBezTo>
                  <a:cubicBezTo>
                    <a:pt x="3327" y="1185"/>
                    <a:pt x="3296" y="1183"/>
                    <a:pt x="3266" y="1183"/>
                  </a:cubicBezTo>
                  <a:cubicBezTo>
                    <a:pt x="3166" y="1183"/>
                    <a:pt x="3068" y="1214"/>
                    <a:pt x="2977" y="1286"/>
                  </a:cubicBezTo>
                  <a:cubicBezTo>
                    <a:pt x="2858" y="1358"/>
                    <a:pt x="2751" y="1465"/>
                    <a:pt x="2668" y="1548"/>
                  </a:cubicBezTo>
                  <a:cubicBezTo>
                    <a:pt x="2596" y="1608"/>
                    <a:pt x="2596" y="1715"/>
                    <a:pt x="2668" y="1775"/>
                  </a:cubicBezTo>
                  <a:cubicBezTo>
                    <a:pt x="2697" y="1804"/>
                    <a:pt x="2736" y="1819"/>
                    <a:pt x="2775" y="1819"/>
                  </a:cubicBezTo>
                  <a:cubicBezTo>
                    <a:pt x="2814" y="1819"/>
                    <a:pt x="2852" y="1804"/>
                    <a:pt x="2882" y="1775"/>
                  </a:cubicBezTo>
                  <a:cubicBezTo>
                    <a:pt x="2977" y="1691"/>
                    <a:pt x="3061" y="1608"/>
                    <a:pt x="3156" y="1536"/>
                  </a:cubicBezTo>
                  <a:cubicBezTo>
                    <a:pt x="3181" y="1520"/>
                    <a:pt x="3212" y="1503"/>
                    <a:pt x="3245" y="1503"/>
                  </a:cubicBezTo>
                  <a:cubicBezTo>
                    <a:pt x="3259" y="1503"/>
                    <a:pt x="3273" y="1506"/>
                    <a:pt x="3287" y="1513"/>
                  </a:cubicBezTo>
                  <a:cubicBezTo>
                    <a:pt x="3334" y="1524"/>
                    <a:pt x="3382" y="1536"/>
                    <a:pt x="3406" y="1584"/>
                  </a:cubicBezTo>
                  <a:cubicBezTo>
                    <a:pt x="3596" y="1882"/>
                    <a:pt x="3918" y="2048"/>
                    <a:pt x="4275" y="2048"/>
                  </a:cubicBezTo>
                  <a:cubicBezTo>
                    <a:pt x="4608" y="2048"/>
                    <a:pt x="4942" y="1870"/>
                    <a:pt x="5132" y="1584"/>
                  </a:cubicBezTo>
                  <a:cubicBezTo>
                    <a:pt x="5168" y="1536"/>
                    <a:pt x="5192" y="1524"/>
                    <a:pt x="5251" y="1513"/>
                  </a:cubicBezTo>
                  <a:cubicBezTo>
                    <a:pt x="5265" y="1506"/>
                    <a:pt x="5278" y="1503"/>
                    <a:pt x="5291" y="1503"/>
                  </a:cubicBezTo>
                  <a:cubicBezTo>
                    <a:pt x="5321" y="1503"/>
                    <a:pt x="5349" y="1520"/>
                    <a:pt x="5382" y="1536"/>
                  </a:cubicBezTo>
                  <a:cubicBezTo>
                    <a:pt x="5894" y="1894"/>
                    <a:pt x="6192" y="2477"/>
                    <a:pt x="6192" y="3096"/>
                  </a:cubicBezTo>
                  <a:cubicBezTo>
                    <a:pt x="6192" y="3239"/>
                    <a:pt x="6251" y="3370"/>
                    <a:pt x="6335" y="3453"/>
                  </a:cubicBezTo>
                  <a:cubicBezTo>
                    <a:pt x="6430" y="3549"/>
                    <a:pt x="6561" y="3608"/>
                    <a:pt x="6692" y="3608"/>
                  </a:cubicBezTo>
                  <a:lnTo>
                    <a:pt x="6787" y="3608"/>
                  </a:lnTo>
                  <a:cubicBezTo>
                    <a:pt x="6859" y="3608"/>
                    <a:pt x="6930" y="3632"/>
                    <a:pt x="6990" y="3691"/>
                  </a:cubicBezTo>
                  <a:cubicBezTo>
                    <a:pt x="7037" y="3751"/>
                    <a:pt x="7073" y="3834"/>
                    <a:pt x="7073" y="3906"/>
                  </a:cubicBezTo>
                  <a:cubicBezTo>
                    <a:pt x="7049" y="4037"/>
                    <a:pt x="6918" y="4144"/>
                    <a:pt x="6775" y="4144"/>
                  </a:cubicBezTo>
                  <a:lnTo>
                    <a:pt x="6692" y="4144"/>
                  </a:lnTo>
                  <a:lnTo>
                    <a:pt x="6692" y="4156"/>
                  </a:lnTo>
                  <a:cubicBezTo>
                    <a:pt x="6692" y="4072"/>
                    <a:pt x="6621" y="3989"/>
                    <a:pt x="6537" y="3989"/>
                  </a:cubicBezTo>
                  <a:cubicBezTo>
                    <a:pt x="6442" y="3989"/>
                    <a:pt x="6371" y="4072"/>
                    <a:pt x="6371" y="4156"/>
                  </a:cubicBezTo>
                  <a:cubicBezTo>
                    <a:pt x="6371" y="4668"/>
                    <a:pt x="6192" y="5144"/>
                    <a:pt x="5859" y="5513"/>
                  </a:cubicBezTo>
                  <a:cubicBezTo>
                    <a:pt x="5597" y="5823"/>
                    <a:pt x="5251" y="6049"/>
                    <a:pt x="4870" y="6156"/>
                  </a:cubicBezTo>
                  <a:lnTo>
                    <a:pt x="4954" y="5942"/>
                  </a:lnTo>
                  <a:cubicBezTo>
                    <a:pt x="4966" y="5894"/>
                    <a:pt x="4966" y="5835"/>
                    <a:pt x="4942" y="5799"/>
                  </a:cubicBezTo>
                  <a:cubicBezTo>
                    <a:pt x="4906" y="5751"/>
                    <a:pt x="4870" y="5715"/>
                    <a:pt x="4811" y="5715"/>
                  </a:cubicBezTo>
                  <a:lnTo>
                    <a:pt x="3763" y="5715"/>
                  </a:lnTo>
                  <a:cubicBezTo>
                    <a:pt x="3704" y="5715"/>
                    <a:pt x="3656" y="5751"/>
                    <a:pt x="3632" y="5799"/>
                  </a:cubicBezTo>
                  <a:cubicBezTo>
                    <a:pt x="3596" y="5835"/>
                    <a:pt x="3596" y="5894"/>
                    <a:pt x="3620" y="5942"/>
                  </a:cubicBezTo>
                  <a:lnTo>
                    <a:pt x="3704" y="6156"/>
                  </a:lnTo>
                  <a:cubicBezTo>
                    <a:pt x="3346" y="6049"/>
                    <a:pt x="2989" y="5823"/>
                    <a:pt x="2739" y="5525"/>
                  </a:cubicBezTo>
                  <a:cubicBezTo>
                    <a:pt x="2406" y="5144"/>
                    <a:pt x="2227" y="4668"/>
                    <a:pt x="2227" y="4156"/>
                  </a:cubicBezTo>
                  <a:cubicBezTo>
                    <a:pt x="2227" y="4072"/>
                    <a:pt x="2156" y="3989"/>
                    <a:pt x="2072" y="3989"/>
                  </a:cubicBezTo>
                  <a:cubicBezTo>
                    <a:pt x="1977" y="3989"/>
                    <a:pt x="1906" y="4072"/>
                    <a:pt x="1906" y="4156"/>
                  </a:cubicBezTo>
                  <a:lnTo>
                    <a:pt x="1906" y="4168"/>
                  </a:lnTo>
                  <a:lnTo>
                    <a:pt x="1799" y="4168"/>
                  </a:lnTo>
                  <a:cubicBezTo>
                    <a:pt x="1727" y="4168"/>
                    <a:pt x="1656" y="4144"/>
                    <a:pt x="1596" y="4084"/>
                  </a:cubicBezTo>
                  <a:cubicBezTo>
                    <a:pt x="1549" y="4025"/>
                    <a:pt x="1513" y="3953"/>
                    <a:pt x="1513" y="3870"/>
                  </a:cubicBezTo>
                  <a:cubicBezTo>
                    <a:pt x="1525" y="3739"/>
                    <a:pt x="1668" y="3632"/>
                    <a:pt x="1810" y="3632"/>
                  </a:cubicBezTo>
                  <a:lnTo>
                    <a:pt x="1870" y="3632"/>
                  </a:lnTo>
                  <a:cubicBezTo>
                    <a:pt x="2013" y="3632"/>
                    <a:pt x="2144" y="3572"/>
                    <a:pt x="2227" y="3489"/>
                  </a:cubicBezTo>
                  <a:cubicBezTo>
                    <a:pt x="2322" y="3394"/>
                    <a:pt x="2382" y="3263"/>
                    <a:pt x="2382" y="3132"/>
                  </a:cubicBezTo>
                  <a:cubicBezTo>
                    <a:pt x="2382" y="2846"/>
                    <a:pt x="2441" y="2584"/>
                    <a:pt x="2561" y="2322"/>
                  </a:cubicBezTo>
                  <a:cubicBezTo>
                    <a:pt x="2608" y="2251"/>
                    <a:pt x="2561" y="2144"/>
                    <a:pt x="2489" y="2120"/>
                  </a:cubicBezTo>
                  <a:cubicBezTo>
                    <a:pt x="2466" y="2107"/>
                    <a:pt x="2442" y="2101"/>
                    <a:pt x="2418" y="2101"/>
                  </a:cubicBezTo>
                  <a:cubicBezTo>
                    <a:pt x="2357" y="2101"/>
                    <a:pt x="2301" y="2140"/>
                    <a:pt x="2275" y="2191"/>
                  </a:cubicBezTo>
                  <a:cubicBezTo>
                    <a:pt x="2144" y="2489"/>
                    <a:pt x="2072" y="2798"/>
                    <a:pt x="2072" y="3132"/>
                  </a:cubicBezTo>
                  <a:cubicBezTo>
                    <a:pt x="2072" y="3179"/>
                    <a:pt x="2049" y="3215"/>
                    <a:pt x="2001" y="3263"/>
                  </a:cubicBezTo>
                  <a:cubicBezTo>
                    <a:pt x="1977" y="3299"/>
                    <a:pt x="1930" y="3322"/>
                    <a:pt x="1870" y="3322"/>
                  </a:cubicBezTo>
                  <a:lnTo>
                    <a:pt x="1810" y="3322"/>
                  </a:lnTo>
                  <a:cubicBezTo>
                    <a:pt x="1703" y="3322"/>
                    <a:pt x="1608" y="3358"/>
                    <a:pt x="1513" y="3394"/>
                  </a:cubicBezTo>
                  <a:lnTo>
                    <a:pt x="1513" y="3120"/>
                  </a:lnTo>
                  <a:cubicBezTo>
                    <a:pt x="1513" y="1584"/>
                    <a:pt x="2763" y="334"/>
                    <a:pt x="4299" y="334"/>
                  </a:cubicBezTo>
                  <a:close/>
                  <a:moveTo>
                    <a:pt x="4585" y="6049"/>
                  </a:moveTo>
                  <a:lnTo>
                    <a:pt x="4394" y="6525"/>
                  </a:lnTo>
                  <a:cubicBezTo>
                    <a:pt x="4370" y="6549"/>
                    <a:pt x="4346" y="6585"/>
                    <a:pt x="4299" y="6585"/>
                  </a:cubicBezTo>
                  <a:cubicBezTo>
                    <a:pt x="4251" y="6585"/>
                    <a:pt x="4227" y="6549"/>
                    <a:pt x="4216" y="6525"/>
                  </a:cubicBezTo>
                  <a:lnTo>
                    <a:pt x="4013" y="6049"/>
                  </a:lnTo>
                  <a:close/>
                  <a:moveTo>
                    <a:pt x="2822" y="7001"/>
                  </a:moveTo>
                  <a:lnTo>
                    <a:pt x="4013" y="7668"/>
                  </a:lnTo>
                  <a:lnTo>
                    <a:pt x="3156" y="8394"/>
                  </a:lnTo>
                  <a:lnTo>
                    <a:pt x="3144" y="8394"/>
                  </a:lnTo>
                  <a:lnTo>
                    <a:pt x="2584" y="7442"/>
                  </a:lnTo>
                  <a:lnTo>
                    <a:pt x="2811" y="7001"/>
                  </a:lnTo>
                  <a:close/>
                  <a:moveTo>
                    <a:pt x="5335" y="6347"/>
                  </a:moveTo>
                  <a:lnTo>
                    <a:pt x="5335" y="6870"/>
                  </a:lnTo>
                  <a:lnTo>
                    <a:pt x="5144" y="6966"/>
                  </a:lnTo>
                  <a:cubicBezTo>
                    <a:pt x="5073" y="7013"/>
                    <a:pt x="5037" y="7120"/>
                    <a:pt x="5085" y="7192"/>
                  </a:cubicBezTo>
                  <a:cubicBezTo>
                    <a:pt x="5117" y="7241"/>
                    <a:pt x="5178" y="7273"/>
                    <a:pt x="5236" y="7273"/>
                  </a:cubicBezTo>
                  <a:cubicBezTo>
                    <a:pt x="5263" y="7273"/>
                    <a:pt x="5288" y="7266"/>
                    <a:pt x="5311" y="7251"/>
                  </a:cubicBezTo>
                  <a:lnTo>
                    <a:pt x="5775" y="7001"/>
                  </a:lnTo>
                  <a:lnTo>
                    <a:pt x="5787" y="7001"/>
                  </a:lnTo>
                  <a:lnTo>
                    <a:pt x="6013" y="7442"/>
                  </a:lnTo>
                  <a:lnTo>
                    <a:pt x="5489" y="8394"/>
                  </a:lnTo>
                  <a:lnTo>
                    <a:pt x="5478" y="8394"/>
                  </a:lnTo>
                  <a:lnTo>
                    <a:pt x="4597" y="7656"/>
                  </a:lnTo>
                  <a:lnTo>
                    <a:pt x="4751" y="7585"/>
                  </a:lnTo>
                  <a:cubicBezTo>
                    <a:pt x="4823" y="7537"/>
                    <a:pt x="4847" y="7430"/>
                    <a:pt x="4811" y="7359"/>
                  </a:cubicBezTo>
                  <a:cubicBezTo>
                    <a:pt x="4778" y="7310"/>
                    <a:pt x="4717" y="7277"/>
                    <a:pt x="4659" y="7277"/>
                  </a:cubicBezTo>
                  <a:cubicBezTo>
                    <a:pt x="4633" y="7277"/>
                    <a:pt x="4607" y="7284"/>
                    <a:pt x="4585" y="7299"/>
                  </a:cubicBezTo>
                  <a:lnTo>
                    <a:pt x="4311" y="7442"/>
                  </a:lnTo>
                  <a:lnTo>
                    <a:pt x="3263" y="6870"/>
                  </a:lnTo>
                  <a:lnTo>
                    <a:pt x="3263" y="6347"/>
                  </a:lnTo>
                  <a:cubicBezTo>
                    <a:pt x="3454" y="6430"/>
                    <a:pt x="3656" y="6513"/>
                    <a:pt x="3870" y="6537"/>
                  </a:cubicBezTo>
                  <a:lnTo>
                    <a:pt x="3918" y="6656"/>
                  </a:lnTo>
                  <a:cubicBezTo>
                    <a:pt x="3977" y="6823"/>
                    <a:pt x="4132" y="6918"/>
                    <a:pt x="4299" y="6918"/>
                  </a:cubicBezTo>
                  <a:cubicBezTo>
                    <a:pt x="4477" y="6918"/>
                    <a:pt x="4632" y="6823"/>
                    <a:pt x="4680" y="6656"/>
                  </a:cubicBezTo>
                  <a:lnTo>
                    <a:pt x="4727" y="6537"/>
                  </a:lnTo>
                  <a:cubicBezTo>
                    <a:pt x="4942" y="6489"/>
                    <a:pt x="5144" y="6430"/>
                    <a:pt x="5335" y="6347"/>
                  </a:cubicBezTo>
                  <a:close/>
                  <a:moveTo>
                    <a:pt x="4311" y="0"/>
                  </a:moveTo>
                  <a:cubicBezTo>
                    <a:pt x="2608" y="0"/>
                    <a:pt x="1203" y="1405"/>
                    <a:pt x="1203" y="3120"/>
                  </a:cubicBezTo>
                  <a:lnTo>
                    <a:pt x="1203" y="3977"/>
                  </a:lnTo>
                  <a:cubicBezTo>
                    <a:pt x="1203" y="4525"/>
                    <a:pt x="1096" y="4870"/>
                    <a:pt x="1013" y="5084"/>
                  </a:cubicBezTo>
                  <a:cubicBezTo>
                    <a:pt x="906" y="5299"/>
                    <a:pt x="965" y="5561"/>
                    <a:pt x="1156" y="5704"/>
                  </a:cubicBezTo>
                  <a:cubicBezTo>
                    <a:pt x="1489" y="5942"/>
                    <a:pt x="2132" y="6347"/>
                    <a:pt x="2930" y="6406"/>
                  </a:cubicBezTo>
                  <a:lnTo>
                    <a:pt x="2930" y="6692"/>
                  </a:lnTo>
                  <a:cubicBezTo>
                    <a:pt x="2894" y="6674"/>
                    <a:pt x="2861" y="6665"/>
                    <a:pt x="2828" y="6665"/>
                  </a:cubicBezTo>
                  <a:cubicBezTo>
                    <a:pt x="2796" y="6665"/>
                    <a:pt x="2763" y="6674"/>
                    <a:pt x="2727" y="6692"/>
                  </a:cubicBezTo>
                  <a:cubicBezTo>
                    <a:pt x="2632" y="6716"/>
                    <a:pt x="2561" y="6775"/>
                    <a:pt x="2525" y="6847"/>
                  </a:cubicBezTo>
                  <a:lnTo>
                    <a:pt x="2275" y="7359"/>
                  </a:lnTo>
                  <a:lnTo>
                    <a:pt x="858" y="7775"/>
                  </a:lnTo>
                  <a:cubicBezTo>
                    <a:pt x="358" y="7918"/>
                    <a:pt x="1" y="8394"/>
                    <a:pt x="1" y="8918"/>
                  </a:cubicBezTo>
                  <a:lnTo>
                    <a:pt x="1" y="10919"/>
                  </a:lnTo>
                  <a:cubicBezTo>
                    <a:pt x="1" y="11002"/>
                    <a:pt x="72" y="11073"/>
                    <a:pt x="167" y="11073"/>
                  </a:cubicBezTo>
                  <a:cubicBezTo>
                    <a:pt x="251" y="11073"/>
                    <a:pt x="322" y="11002"/>
                    <a:pt x="322" y="10919"/>
                  </a:cubicBezTo>
                  <a:lnTo>
                    <a:pt x="322" y="8918"/>
                  </a:lnTo>
                  <a:cubicBezTo>
                    <a:pt x="322" y="8752"/>
                    <a:pt x="370" y="8609"/>
                    <a:pt x="441" y="8478"/>
                  </a:cubicBezTo>
                  <a:lnTo>
                    <a:pt x="1370" y="9264"/>
                  </a:lnTo>
                  <a:cubicBezTo>
                    <a:pt x="1489" y="9371"/>
                    <a:pt x="1549" y="9514"/>
                    <a:pt x="1549" y="9668"/>
                  </a:cubicBezTo>
                  <a:lnTo>
                    <a:pt x="1549" y="10895"/>
                  </a:lnTo>
                  <a:cubicBezTo>
                    <a:pt x="1549" y="10990"/>
                    <a:pt x="1620" y="11061"/>
                    <a:pt x="1703" y="11061"/>
                  </a:cubicBezTo>
                  <a:cubicBezTo>
                    <a:pt x="1799" y="11061"/>
                    <a:pt x="1870" y="10990"/>
                    <a:pt x="1870" y="10895"/>
                  </a:cubicBezTo>
                  <a:lnTo>
                    <a:pt x="1870" y="9668"/>
                  </a:lnTo>
                  <a:cubicBezTo>
                    <a:pt x="1870" y="9406"/>
                    <a:pt x="1763" y="9168"/>
                    <a:pt x="1572" y="9014"/>
                  </a:cubicBezTo>
                  <a:lnTo>
                    <a:pt x="656" y="8216"/>
                  </a:lnTo>
                  <a:cubicBezTo>
                    <a:pt x="739" y="8144"/>
                    <a:pt x="834" y="8097"/>
                    <a:pt x="953" y="8073"/>
                  </a:cubicBezTo>
                  <a:lnTo>
                    <a:pt x="2346" y="7656"/>
                  </a:lnTo>
                  <a:lnTo>
                    <a:pt x="2858" y="8549"/>
                  </a:lnTo>
                  <a:cubicBezTo>
                    <a:pt x="2894" y="8633"/>
                    <a:pt x="2989" y="8692"/>
                    <a:pt x="3096" y="8716"/>
                  </a:cubicBezTo>
                  <a:lnTo>
                    <a:pt x="3156" y="8716"/>
                  </a:lnTo>
                  <a:cubicBezTo>
                    <a:pt x="3227" y="8716"/>
                    <a:pt x="3311" y="8680"/>
                    <a:pt x="3382" y="8633"/>
                  </a:cubicBezTo>
                  <a:lnTo>
                    <a:pt x="4335" y="7823"/>
                  </a:lnTo>
                  <a:lnTo>
                    <a:pt x="5287" y="8633"/>
                  </a:lnTo>
                  <a:cubicBezTo>
                    <a:pt x="5347" y="8692"/>
                    <a:pt x="5418" y="8716"/>
                    <a:pt x="5501" y="8716"/>
                  </a:cubicBezTo>
                  <a:lnTo>
                    <a:pt x="5561" y="8716"/>
                  </a:lnTo>
                  <a:cubicBezTo>
                    <a:pt x="5668" y="8692"/>
                    <a:pt x="5740" y="8633"/>
                    <a:pt x="5799" y="8549"/>
                  </a:cubicBezTo>
                  <a:lnTo>
                    <a:pt x="6311" y="7656"/>
                  </a:lnTo>
                  <a:lnTo>
                    <a:pt x="7704" y="8073"/>
                  </a:lnTo>
                  <a:cubicBezTo>
                    <a:pt x="7811" y="8097"/>
                    <a:pt x="7918" y="8156"/>
                    <a:pt x="8002" y="8216"/>
                  </a:cubicBezTo>
                  <a:lnTo>
                    <a:pt x="7085" y="9014"/>
                  </a:lnTo>
                  <a:cubicBezTo>
                    <a:pt x="6894" y="9168"/>
                    <a:pt x="6787" y="9406"/>
                    <a:pt x="6787" y="9668"/>
                  </a:cubicBezTo>
                  <a:lnTo>
                    <a:pt x="6787" y="10895"/>
                  </a:lnTo>
                  <a:cubicBezTo>
                    <a:pt x="6787" y="10990"/>
                    <a:pt x="6859" y="11061"/>
                    <a:pt x="6954" y="11061"/>
                  </a:cubicBezTo>
                  <a:cubicBezTo>
                    <a:pt x="7037" y="11061"/>
                    <a:pt x="7109" y="10990"/>
                    <a:pt x="7109" y="10895"/>
                  </a:cubicBezTo>
                  <a:lnTo>
                    <a:pt x="7109" y="9668"/>
                  </a:lnTo>
                  <a:cubicBezTo>
                    <a:pt x="7109" y="9514"/>
                    <a:pt x="7192" y="9371"/>
                    <a:pt x="7287" y="9264"/>
                  </a:cubicBezTo>
                  <a:lnTo>
                    <a:pt x="8216" y="8478"/>
                  </a:lnTo>
                  <a:cubicBezTo>
                    <a:pt x="8287" y="8609"/>
                    <a:pt x="8335" y="8752"/>
                    <a:pt x="8335" y="8918"/>
                  </a:cubicBezTo>
                  <a:lnTo>
                    <a:pt x="8335" y="10919"/>
                  </a:lnTo>
                  <a:cubicBezTo>
                    <a:pt x="8335" y="11002"/>
                    <a:pt x="8407" y="11073"/>
                    <a:pt x="8502" y="11073"/>
                  </a:cubicBezTo>
                  <a:cubicBezTo>
                    <a:pt x="8585" y="11073"/>
                    <a:pt x="8657" y="11002"/>
                    <a:pt x="8657" y="10919"/>
                  </a:cubicBezTo>
                  <a:lnTo>
                    <a:pt x="8657" y="8918"/>
                  </a:lnTo>
                  <a:cubicBezTo>
                    <a:pt x="8633" y="8382"/>
                    <a:pt x="8276" y="7906"/>
                    <a:pt x="7764" y="7763"/>
                  </a:cubicBezTo>
                  <a:lnTo>
                    <a:pt x="6359" y="7347"/>
                  </a:lnTo>
                  <a:lnTo>
                    <a:pt x="6097" y="6835"/>
                  </a:lnTo>
                  <a:cubicBezTo>
                    <a:pt x="6061" y="6763"/>
                    <a:pt x="5978" y="6692"/>
                    <a:pt x="5906" y="6668"/>
                  </a:cubicBezTo>
                  <a:cubicBezTo>
                    <a:pt x="5870" y="6662"/>
                    <a:pt x="5835" y="6659"/>
                    <a:pt x="5801" y="6659"/>
                  </a:cubicBezTo>
                  <a:cubicBezTo>
                    <a:pt x="5766" y="6659"/>
                    <a:pt x="5734" y="6662"/>
                    <a:pt x="5704" y="6668"/>
                  </a:cubicBezTo>
                  <a:lnTo>
                    <a:pt x="5704" y="6394"/>
                  </a:lnTo>
                  <a:cubicBezTo>
                    <a:pt x="6502" y="6347"/>
                    <a:pt x="7156" y="5942"/>
                    <a:pt x="7466" y="5692"/>
                  </a:cubicBezTo>
                  <a:cubicBezTo>
                    <a:pt x="7668" y="5537"/>
                    <a:pt x="7728" y="5287"/>
                    <a:pt x="7621" y="5061"/>
                  </a:cubicBezTo>
                  <a:cubicBezTo>
                    <a:pt x="7525" y="4870"/>
                    <a:pt x="7430" y="4513"/>
                    <a:pt x="7430" y="3965"/>
                  </a:cubicBezTo>
                  <a:lnTo>
                    <a:pt x="7430" y="3120"/>
                  </a:lnTo>
                  <a:cubicBezTo>
                    <a:pt x="7430" y="1405"/>
                    <a:pt x="6025" y="0"/>
                    <a:pt x="43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045;p58">
              <a:extLst>
                <a:ext uri="{FF2B5EF4-FFF2-40B4-BE49-F238E27FC236}">
                  <a16:creationId xmlns:a16="http://schemas.microsoft.com/office/drawing/2014/main" id="{55B89A1E-6119-C947-8454-28B99ECFE09D}"/>
                </a:ext>
              </a:extLst>
            </p:cNvPr>
            <p:cNvSpPr/>
            <p:nvPr/>
          </p:nvSpPr>
          <p:spPr>
            <a:xfrm>
              <a:off x="6375559" y="4549033"/>
              <a:ext cx="10233" cy="10201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251" y="322"/>
                    <a:pt x="322" y="251"/>
                    <a:pt x="322" y="155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046;p58">
              <a:extLst>
                <a:ext uri="{FF2B5EF4-FFF2-40B4-BE49-F238E27FC236}">
                  <a16:creationId xmlns:a16="http://schemas.microsoft.com/office/drawing/2014/main" id="{5156580A-1AA4-7B46-9C65-76BAE9D63A15}"/>
                </a:ext>
              </a:extLst>
            </p:cNvPr>
            <p:cNvSpPr/>
            <p:nvPr/>
          </p:nvSpPr>
          <p:spPr>
            <a:xfrm>
              <a:off x="6375559" y="4587493"/>
              <a:ext cx="10233" cy="10613"/>
            </a:xfrm>
            <a:custGeom>
              <a:avLst/>
              <a:gdLst/>
              <a:ahLst/>
              <a:cxnLst/>
              <a:rect l="l" t="t" r="r" b="b"/>
              <a:pathLst>
                <a:path w="323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56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047;p58">
              <a:extLst>
                <a:ext uri="{FF2B5EF4-FFF2-40B4-BE49-F238E27FC236}">
                  <a16:creationId xmlns:a16="http://schemas.microsoft.com/office/drawing/2014/main" id="{71FF2804-2332-134D-A34F-2FD5AF955871}"/>
                </a:ext>
              </a:extLst>
            </p:cNvPr>
            <p:cNvSpPr/>
            <p:nvPr/>
          </p:nvSpPr>
          <p:spPr>
            <a:xfrm>
              <a:off x="6342009" y="4406442"/>
              <a:ext cx="76222" cy="32472"/>
            </a:xfrm>
            <a:custGeom>
              <a:avLst/>
              <a:gdLst/>
              <a:ahLst/>
              <a:cxnLst/>
              <a:rect l="l" t="t" r="r" b="b"/>
              <a:pathLst>
                <a:path w="2406" h="1025" extrusionOk="0">
                  <a:moveTo>
                    <a:pt x="1012" y="334"/>
                  </a:moveTo>
                  <a:cubicBezTo>
                    <a:pt x="953" y="430"/>
                    <a:pt x="834" y="525"/>
                    <a:pt x="703" y="525"/>
                  </a:cubicBezTo>
                  <a:lnTo>
                    <a:pt x="381" y="525"/>
                  </a:lnTo>
                  <a:cubicBezTo>
                    <a:pt x="441" y="406"/>
                    <a:pt x="560" y="334"/>
                    <a:pt x="703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77" y="406"/>
                    <a:pt x="2036" y="525"/>
                  </a:cubicBezTo>
                  <a:lnTo>
                    <a:pt x="1727" y="525"/>
                  </a:lnTo>
                  <a:cubicBezTo>
                    <a:pt x="1584" y="525"/>
                    <a:pt x="1477" y="453"/>
                    <a:pt x="1417" y="334"/>
                  </a:cubicBezTo>
                  <a:close/>
                  <a:moveTo>
                    <a:pt x="679" y="1"/>
                  </a:moveTo>
                  <a:cubicBezTo>
                    <a:pt x="310" y="1"/>
                    <a:pt x="0" y="311"/>
                    <a:pt x="0" y="692"/>
                  </a:cubicBezTo>
                  <a:lnTo>
                    <a:pt x="0" y="870"/>
                  </a:lnTo>
                  <a:cubicBezTo>
                    <a:pt x="0" y="953"/>
                    <a:pt x="72" y="1025"/>
                    <a:pt x="167" y="1025"/>
                  </a:cubicBezTo>
                  <a:cubicBezTo>
                    <a:pt x="250" y="1025"/>
                    <a:pt x="322" y="953"/>
                    <a:pt x="322" y="870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63"/>
                    <a:pt x="1203" y="608"/>
                  </a:cubicBezTo>
                  <a:cubicBezTo>
                    <a:pt x="1322" y="763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870"/>
                  </a:lnTo>
                  <a:cubicBezTo>
                    <a:pt x="2084" y="953"/>
                    <a:pt x="2155" y="1025"/>
                    <a:pt x="2251" y="1025"/>
                  </a:cubicBezTo>
                  <a:cubicBezTo>
                    <a:pt x="2334" y="1025"/>
                    <a:pt x="2405" y="953"/>
                    <a:pt x="2405" y="870"/>
                  </a:cubicBezTo>
                  <a:lnTo>
                    <a:pt x="2405" y="692"/>
                  </a:lnTo>
                  <a:cubicBezTo>
                    <a:pt x="2405" y="299"/>
                    <a:pt x="2108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9052;p58">
            <a:extLst>
              <a:ext uri="{FF2B5EF4-FFF2-40B4-BE49-F238E27FC236}">
                <a16:creationId xmlns:a16="http://schemas.microsoft.com/office/drawing/2014/main" id="{7BF22ECA-B24A-F446-82EA-28B248C144CD}"/>
              </a:ext>
            </a:extLst>
          </p:cNvPr>
          <p:cNvGrpSpPr/>
          <p:nvPr/>
        </p:nvGrpSpPr>
        <p:grpSpPr>
          <a:xfrm>
            <a:off x="2391751" y="5522854"/>
            <a:ext cx="378259" cy="481880"/>
            <a:chOff x="5790556" y="4261252"/>
            <a:chExt cx="279513" cy="356083"/>
          </a:xfrm>
          <a:solidFill>
            <a:schemeClr val="accent1"/>
          </a:solidFill>
        </p:grpSpPr>
        <p:sp>
          <p:nvSpPr>
            <p:cNvPr id="12" name="Google Shape;9053;p58">
              <a:extLst>
                <a:ext uri="{FF2B5EF4-FFF2-40B4-BE49-F238E27FC236}">
                  <a16:creationId xmlns:a16="http://schemas.microsoft.com/office/drawing/2014/main" id="{21ED53A3-D177-674B-804E-31AFA3C40759}"/>
                </a:ext>
              </a:extLst>
            </p:cNvPr>
            <p:cNvSpPr/>
            <p:nvPr/>
          </p:nvSpPr>
          <p:spPr>
            <a:xfrm>
              <a:off x="5892027" y="4400423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54;p58">
              <a:extLst>
                <a:ext uri="{FF2B5EF4-FFF2-40B4-BE49-F238E27FC236}">
                  <a16:creationId xmlns:a16="http://schemas.microsoft.com/office/drawing/2014/main" id="{42455574-5B85-8F4A-BED2-82FD7DBB85D1}"/>
                </a:ext>
              </a:extLst>
            </p:cNvPr>
            <p:cNvSpPr/>
            <p:nvPr/>
          </p:nvSpPr>
          <p:spPr>
            <a:xfrm>
              <a:off x="5959157" y="4400423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55;p58">
              <a:extLst>
                <a:ext uri="{FF2B5EF4-FFF2-40B4-BE49-F238E27FC236}">
                  <a16:creationId xmlns:a16="http://schemas.microsoft.com/office/drawing/2014/main" id="{7D89747A-9EFC-2C42-868B-406C265758F9}"/>
                </a:ext>
              </a:extLst>
            </p:cNvPr>
            <p:cNvSpPr/>
            <p:nvPr/>
          </p:nvSpPr>
          <p:spPr>
            <a:xfrm>
              <a:off x="5907867" y="4450667"/>
              <a:ext cx="45651" cy="16157"/>
            </a:xfrm>
            <a:custGeom>
              <a:avLst/>
              <a:gdLst/>
              <a:ahLst/>
              <a:cxnLst/>
              <a:rect l="l" t="t" r="r" b="b"/>
              <a:pathLst>
                <a:path w="1441" h="510" extrusionOk="0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27"/>
                    <a:pt x="441" y="510"/>
                    <a:pt x="691" y="510"/>
                  </a:cubicBezTo>
                  <a:cubicBezTo>
                    <a:pt x="965" y="510"/>
                    <a:pt x="1203" y="427"/>
                    <a:pt x="1334" y="284"/>
                  </a:cubicBezTo>
                  <a:cubicBezTo>
                    <a:pt x="1441" y="212"/>
                    <a:pt x="1441" y="105"/>
                    <a:pt x="1358" y="46"/>
                  </a:cubicBezTo>
                  <a:cubicBezTo>
                    <a:pt x="1328" y="16"/>
                    <a:pt x="1289" y="1"/>
                    <a:pt x="1249" y="1"/>
                  </a:cubicBezTo>
                  <a:cubicBezTo>
                    <a:pt x="1209" y="1"/>
                    <a:pt x="1167" y="16"/>
                    <a:pt x="1131" y="46"/>
                  </a:cubicBezTo>
                  <a:cubicBezTo>
                    <a:pt x="1060" y="105"/>
                    <a:pt x="917" y="188"/>
                    <a:pt x="715" y="188"/>
                  </a:cubicBezTo>
                  <a:cubicBezTo>
                    <a:pt x="500" y="188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56;p58">
              <a:extLst>
                <a:ext uri="{FF2B5EF4-FFF2-40B4-BE49-F238E27FC236}">
                  <a16:creationId xmlns:a16="http://schemas.microsoft.com/office/drawing/2014/main" id="{38E94612-BC6D-3549-9667-EC35313699EF}"/>
                </a:ext>
              </a:extLst>
            </p:cNvPr>
            <p:cNvSpPr/>
            <p:nvPr/>
          </p:nvSpPr>
          <p:spPr>
            <a:xfrm>
              <a:off x="5790556" y="4261252"/>
              <a:ext cx="279513" cy="356083"/>
            </a:xfrm>
            <a:custGeom>
              <a:avLst/>
              <a:gdLst/>
              <a:ahLst/>
              <a:cxnLst/>
              <a:rect l="l" t="t" r="r" b="b"/>
              <a:pathLst>
                <a:path w="8823" h="11240" extrusionOk="0">
                  <a:moveTo>
                    <a:pt x="4441" y="2893"/>
                  </a:moveTo>
                  <a:cubicBezTo>
                    <a:pt x="4608" y="3048"/>
                    <a:pt x="4787" y="3203"/>
                    <a:pt x="4965" y="3334"/>
                  </a:cubicBezTo>
                  <a:lnTo>
                    <a:pt x="3906" y="3334"/>
                  </a:lnTo>
                  <a:cubicBezTo>
                    <a:pt x="4084" y="3203"/>
                    <a:pt x="4251" y="3048"/>
                    <a:pt x="4441" y="2893"/>
                  </a:cubicBezTo>
                  <a:close/>
                  <a:moveTo>
                    <a:pt x="6215" y="810"/>
                  </a:moveTo>
                  <a:cubicBezTo>
                    <a:pt x="6954" y="1262"/>
                    <a:pt x="7430" y="1976"/>
                    <a:pt x="7430" y="2798"/>
                  </a:cubicBezTo>
                  <a:cubicBezTo>
                    <a:pt x="7430" y="3310"/>
                    <a:pt x="7251" y="3798"/>
                    <a:pt x="6894" y="4203"/>
                  </a:cubicBezTo>
                  <a:cubicBezTo>
                    <a:pt x="6632" y="4060"/>
                    <a:pt x="5727" y="3608"/>
                    <a:pt x="4668" y="2655"/>
                  </a:cubicBezTo>
                  <a:cubicBezTo>
                    <a:pt x="5192" y="2155"/>
                    <a:pt x="5727" y="1548"/>
                    <a:pt x="6215" y="810"/>
                  </a:cubicBezTo>
                  <a:close/>
                  <a:moveTo>
                    <a:pt x="4430" y="333"/>
                  </a:moveTo>
                  <a:cubicBezTo>
                    <a:pt x="4977" y="333"/>
                    <a:pt x="5477" y="441"/>
                    <a:pt x="5930" y="667"/>
                  </a:cubicBezTo>
                  <a:cubicBezTo>
                    <a:pt x="4322" y="3012"/>
                    <a:pt x="2346" y="4036"/>
                    <a:pt x="1953" y="4215"/>
                  </a:cubicBezTo>
                  <a:cubicBezTo>
                    <a:pt x="1620" y="3786"/>
                    <a:pt x="1417" y="3310"/>
                    <a:pt x="1417" y="2798"/>
                  </a:cubicBezTo>
                  <a:cubicBezTo>
                    <a:pt x="1417" y="1429"/>
                    <a:pt x="2763" y="333"/>
                    <a:pt x="4430" y="333"/>
                  </a:cubicBezTo>
                  <a:close/>
                  <a:moveTo>
                    <a:pt x="5370" y="3643"/>
                  </a:moveTo>
                  <a:cubicBezTo>
                    <a:pt x="6037" y="4143"/>
                    <a:pt x="6561" y="4393"/>
                    <a:pt x="6739" y="4477"/>
                  </a:cubicBezTo>
                  <a:cubicBezTo>
                    <a:pt x="6799" y="4513"/>
                    <a:pt x="6858" y="4524"/>
                    <a:pt x="6930" y="4524"/>
                  </a:cubicBezTo>
                  <a:cubicBezTo>
                    <a:pt x="7073" y="4524"/>
                    <a:pt x="7216" y="4632"/>
                    <a:pt x="7227" y="4774"/>
                  </a:cubicBezTo>
                  <a:cubicBezTo>
                    <a:pt x="7239" y="4858"/>
                    <a:pt x="7216" y="4929"/>
                    <a:pt x="7156" y="4989"/>
                  </a:cubicBezTo>
                  <a:cubicBezTo>
                    <a:pt x="7097" y="5048"/>
                    <a:pt x="7013" y="5072"/>
                    <a:pt x="6942" y="5072"/>
                  </a:cubicBezTo>
                  <a:lnTo>
                    <a:pt x="6835" y="5072"/>
                  </a:lnTo>
                  <a:lnTo>
                    <a:pt x="6835" y="5060"/>
                  </a:lnTo>
                  <a:cubicBezTo>
                    <a:pt x="6835" y="4977"/>
                    <a:pt x="6763" y="4894"/>
                    <a:pt x="6680" y="4894"/>
                  </a:cubicBezTo>
                  <a:cubicBezTo>
                    <a:pt x="6585" y="4894"/>
                    <a:pt x="6513" y="4977"/>
                    <a:pt x="6513" y="5060"/>
                  </a:cubicBezTo>
                  <a:lnTo>
                    <a:pt x="6513" y="5251"/>
                  </a:lnTo>
                  <a:lnTo>
                    <a:pt x="6323" y="5251"/>
                  </a:lnTo>
                  <a:cubicBezTo>
                    <a:pt x="6227" y="5251"/>
                    <a:pt x="6156" y="5334"/>
                    <a:pt x="6156" y="5417"/>
                  </a:cubicBezTo>
                  <a:cubicBezTo>
                    <a:pt x="6156" y="5513"/>
                    <a:pt x="6227" y="5584"/>
                    <a:pt x="6323" y="5584"/>
                  </a:cubicBezTo>
                  <a:lnTo>
                    <a:pt x="6513" y="5584"/>
                  </a:lnTo>
                  <a:lnTo>
                    <a:pt x="6513" y="6656"/>
                  </a:lnTo>
                  <a:cubicBezTo>
                    <a:pt x="6549" y="7834"/>
                    <a:pt x="5608" y="8787"/>
                    <a:pt x="4430" y="8787"/>
                  </a:cubicBezTo>
                  <a:cubicBezTo>
                    <a:pt x="3251" y="8787"/>
                    <a:pt x="2298" y="7834"/>
                    <a:pt x="2298" y="6656"/>
                  </a:cubicBezTo>
                  <a:lnTo>
                    <a:pt x="2298" y="5584"/>
                  </a:lnTo>
                  <a:lnTo>
                    <a:pt x="5644" y="5584"/>
                  </a:lnTo>
                  <a:cubicBezTo>
                    <a:pt x="5739" y="5584"/>
                    <a:pt x="5811" y="5513"/>
                    <a:pt x="5811" y="5417"/>
                  </a:cubicBezTo>
                  <a:cubicBezTo>
                    <a:pt x="5811" y="5334"/>
                    <a:pt x="5739" y="5251"/>
                    <a:pt x="5644" y="5251"/>
                  </a:cubicBezTo>
                  <a:lnTo>
                    <a:pt x="2298" y="5251"/>
                  </a:lnTo>
                  <a:lnTo>
                    <a:pt x="2298" y="5060"/>
                  </a:lnTo>
                  <a:cubicBezTo>
                    <a:pt x="2298" y="4977"/>
                    <a:pt x="2227" y="4894"/>
                    <a:pt x="2132" y="4894"/>
                  </a:cubicBezTo>
                  <a:cubicBezTo>
                    <a:pt x="2048" y="4894"/>
                    <a:pt x="1977" y="4977"/>
                    <a:pt x="1977" y="5060"/>
                  </a:cubicBezTo>
                  <a:lnTo>
                    <a:pt x="1977" y="5072"/>
                  </a:lnTo>
                  <a:lnTo>
                    <a:pt x="1870" y="5072"/>
                  </a:lnTo>
                  <a:cubicBezTo>
                    <a:pt x="1798" y="5072"/>
                    <a:pt x="1715" y="5048"/>
                    <a:pt x="1655" y="4989"/>
                  </a:cubicBezTo>
                  <a:cubicBezTo>
                    <a:pt x="1596" y="4929"/>
                    <a:pt x="1584" y="4858"/>
                    <a:pt x="1584" y="4774"/>
                  </a:cubicBezTo>
                  <a:cubicBezTo>
                    <a:pt x="1596" y="4643"/>
                    <a:pt x="1739" y="4524"/>
                    <a:pt x="1882" y="4524"/>
                  </a:cubicBezTo>
                  <a:cubicBezTo>
                    <a:pt x="1953" y="4524"/>
                    <a:pt x="2013" y="4513"/>
                    <a:pt x="2072" y="4477"/>
                  </a:cubicBezTo>
                  <a:cubicBezTo>
                    <a:pt x="2251" y="4393"/>
                    <a:pt x="2775" y="4143"/>
                    <a:pt x="3441" y="3643"/>
                  </a:cubicBezTo>
                  <a:close/>
                  <a:moveTo>
                    <a:pt x="4418" y="0"/>
                  </a:moveTo>
                  <a:cubicBezTo>
                    <a:pt x="2584" y="0"/>
                    <a:pt x="1084" y="1250"/>
                    <a:pt x="1084" y="2798"/>
                  </a:cubicBezTo>
                  <a:cubicBezTo>
                    <a:pt x="1084" y="3334"/>
                    <a:pt x="1262" y="3846"/>
                    <a:pt x="1584" y="4286"/>
                  </a:cubicBezTo>
                  <a:cubicBezTo>
                    <a:pt x="1405" y="4382"/>
                    <a:pt x="1274" y="4560"/>
                    <a:pt x="1262" y="4763"/>
                  </a:cubicBezTo>
                  <a:cubicBezTo>
                    <a:pt x="1239" y="4929"/>
                    <a:pt x="1298" y="5108"/>
                    <a:pt x="1405" y="5227"/>
                  </a:cubicBezTo>
                  <a:cubicBezTo>
                    <a:pt x="1524" y="5346"/>
                    <a:pt x="1691" y="5417"/>
                    <a:pt x="1858" y="5417"/>
                  </a:cubicBezTo>
                  <a:lnTo>
                    <a:pt x="1953" y="5417"/>
                  </a:lnTo>
                  <a:lnTo>
                    <a:pt x="1953" y="6668"/>
                  </a:lnTo>
                  <a:cubicBezTo>
                    <a:pt x="1953" y="7144"/>
                    <a:pt x="2096" y="7596"/>
                    <a:pt x="2334" y="7977"/>
                  </a:cubicBezTo>
                  <a:lnTo>
                    <a:pt x="881" y="8394"/>
                  </a:lnTo>
                  <a:cubicBezTo>
                    <a:pt x="369" y="8537"/>
                    <a:pt x="0" y="9037"/>
                    <a:pt x="0" y="9573"/>
                  </a:cubicBezTo>
                  <a:lnTo>
                    <a:pt x="0" y="11073"/>
                  </a:lnTo>
                  <a:cubicBezTo>
                    <a:pt x="0" y="11156"/>
                    <a:pt x="84" y="11240"/>
                    <a:pt x="167" y="11240"/>
                  </a:cubicBezTo>
                  <a:cubicBezTo>
                    <a:pt x="262" y="11240"/>
                    <a:pt x="334" y="11156"/>
                    <a:pt x="334" y="11073"/>
                  </a:cubicBezTo>
                  <a:lnTo>
                    <a:pt x="334" y="9573"/>
                  </a:lnTo>
                  <a:cubicBezTo>
                    <a:pt x="334" y="9180"/>
                    <a:pt x="596" y="8823"/>
                    <a:pt x="977" y="8715"/>
                  </a:cubicBezTo>
                  <a:lnTo>
                    <a:pt x="1405" y="8584"/>
                  </a:lnTo>
                  <a:lnTo>
                    <a:pt x="1405" y="11073"/>
                  </a:lnTo>
                  <a:cubicBezTo>
                    <a:pt x="1405" y="11156"/>
                    <a:pt x="1477" y="11240"/>
                    <a:pt x="1572" y="11240"/>
                  </a:cubicBezTo>
                  <a:cubicBezTo>
                    <a:pt x="1655" y="11240"/>
                    <a:pt x="1727" y="11156"/>
                    <a:pt x="1727" y="11073"/>
                  </a:cubicBezTo>
                  <a:lnTo>
                    <a:pt x="1727" y="8501"/>
                  </a:lnTo>
                  <a:lnTo>
                    <a:pt x="2525" y="8263"/>
                  </a:lnTo>
                  <a:cubicBezTo>
                    <a:pt x="2560" y="8299"/>
                    <a:pt x="2596" y="8346"/>
                    <a:pt x="2644" y="8394"/>
                  </a:cubicBezTo>
                  <a:lnTo>
                    <a:pt x="2644" y="8954"/>
                  </a:lnTo>
                  <a:cubicBezTo>
                    <a:pt x="2644" y="9049"/>
                    <a:pt x="2715" y="9120"/>
                    <a:pt x="2798" y="9120"/>
                  </a:cubicBezTo>
                  <a:cubicBezTo>
                    <a:pt x="2894" y="9120"/>
                    <a:pt x="2965" y="9049"/>
                    <a:pt x="2965" y="8954"/>
                  </a:cubicBezTo>
                  <a:lnTo>
                    <a:pt x="2965" y="8680"/>
                  </a:lnTo>
                  <a:cubicBezTo>
                    <a:pt x="3370" y="8954"/>
                    <a:pt x="3858" y="9120"/>
                    <a:pt x="4382" y="9120"/>
                  </a:cubicBezTo>
                  <a:cubicBezTo>
                    <a:pt x="4906" y="9120"/>
                    <a:pt x="5394" y="8954"/>
                    <a:pt x="5799" y="8680"/>
                  </a:cubicBezTo>
                  <a:lnTo>
                    <a:pt x="5799" y="11073"/>
                  </a:lnTo>
                  <a:cubicBezTo>
                    <a:pt x="5799" y="11156"/>
                    <a:pt x="5870" y="11240"/>
                    <a:pt x="5954" y="11240"/>
                  </a:cubicBezTo>
                  <a:cubicBezTo>
                    <a:pt x="6049" y="11240"/>
                    <a:pt x="6120" y="11156"/>
                    <a:pt x="6120" y="11073"/>
                  </a:cubicBezTo>
                  <a:lnTo>
                    <a:pt x="6120" y="8394"/>
                  </a:lnTo>
                  <a:cubicBezTo>
                    <a:pt x="6168" y="8346"/>
                    <a:pt x="6192" y="8299"/>
                    <a:pt x="6239" y="8263"/>
                  </a:cubicBezTo>
                  <a:lnTo>
                    <a:pt x="7025" y="8477"/>
                  </a:lnTo>
                  <a:lnTo>
                    <a:pt x="7025" y="11061"/>
                  </a:lnTo>
                  <a:cubicBezTo>
                    <a:pt x="7025" y="11144"/>
                    <a:pt x="7108" y="11216"/>
                    <a:pt x="7192" y="11216"/>
                  </a:cubicBezTo>
                  <a:cubicBezTo>
                    <a:pt x="7287" y="11216"/>
                    <a:pt x="7358" y="11144"/>
                    <a:pt x="7358" y="11061"/>
                  </a:cubicBezTo>
                  <a:lnTo>
                    <a:pt x="7358" y="8573"/>
                  </a:lnTo>
                  <a:lnTo>
                    <a:pt x="7787" y="8704"/>
                  </a:lnTo>
                  <a:cubicBezTo>
                    <a:pt x="8156" y="8811"/>
                    <a:pt x="8430" y="9168"/>
                    <a:pt x="8430" y="9549"/>
                  </a:cubicBezTo>
                  <a:lnTo>
                    <a:pt x="8430" y="11061"/>
                  </a:lnTo>
                  <a:cubicBezTo>
                    <a:pt x="8430" y="11144"/>
                    <a:pt x="8501" y="11216"/>
                    <a:pt x="8597" y="11216"/>
                  </a:cubicBezTo>
                  <a:cubicBezTo>
                    <a:pt x="8680" y="11216"/>
                    <a:pt x="8751" y="11144"/>
                    <a:pt x="8751" y="11061"/>
                  </a:cubicBezTo>
                  <a:lnTo>
                    <a:pt x="8751" y="9549"/>
                  </a:lnTo>
                  <a:cubicBezTo>
                    <a:pt x="8823" y="9037"/>
                    <a:pt x="8466" y="8549"/>
                    <a:pt x="7942" y="8394"/>
                  </a:cubicBezTo>
                  <a:lnTo>
                    <a:pt x="6501" y="7977"/>
                  </a:lnTo>
                  <a:cubicBezTo>
                    <a:pt x="6739" y="7608"/>
                    <a:pt x="6870" y="7144"/>
                    <a:pt x="6870" y="6668"/>
                  </a:cubicBezTo>
                  <a:lnTo>
                    <a:pt x="6870" y="5417"/>
                  </a:lnTo>
                  <a:lnTo>
                    <a:pt x="6977" y="5417"/>
                  </a:lnTo>
                  <a:cubicBezTo>
                    <a:pt x="7132" y="5417"/>
                    <a:pt x="7299" y="5346"/>
                    <a:pt x="7418" y="5227"/>
                  </a:cubicBezTo>
                  <a:cubicBezTo>
                    <a:pt x="7537" y="5108"/>
                    <a:pt x="7585" y="4929"/>
                    <a:pt x="7573" y="4763"/>
                  </a:cubicBezTo>
                  <a:cubicBezTo>
                    <a:pt x="7549" y="4560"/>
                    <a:pt x="7418" y="4393"/>
                    <a:pt x="7239" y="4286"/>
                  </a:cubicBezTo>
                  <a:cubicBezTo>
                    <a:pt x="7573" y="3846"/>
                    <a:pt x="7751" y="3334"/>
                    <a:pt x="7751" y="2798"/>
                  </a:cubicBezTo>
                  <a:cubicBezTo>
                    <a:pt x="7751" y="1250"/>
                    <a:pt x="6263" y="0"/>
                    <a:pt x="4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57;p58">
              <a:extLst>
                <a:ext uri="{FF2B5EF4-FFF2-40B4-BE49-F238E27FC236}">
                  <a16:creationId xmlns:a16="http://schemas.microsoft.com/office/drawing/2014/main" id="{1CE1EC7D-4BD9-D446-826C-ABAB2C6B2BFF}"/>
                </a:ext>
              </a:extLst>
            </p:cNvPr>
            <p:cNvSpPr/>
            <p:nvPr/>
          </p:nvSpPr>
          <p:spPr>
            <a:xfrm>
              <a:off x="5875807" y="4562244"/>
              <a:ext cx="10201" cy="55092"/>
            </a:xfrm>
            <a:custGeom>
              <a:avLst/>
              <a:gdLst/>
              <a:ahLst/>
              <a:cxnLst/>
              <a:rect l="l" t="t" r="r" b="b"/>
              <a:pathLst>
                <a:path w="322" h="1739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572"/>
                  </a:lnTo>
                  <a:cubicBezTo>
                    <a:pt x="0" y="1667"/>
                    <a:pt x="72" y="1739"/>
                    <a:pt x="155" y="1739"/>
                  </a:cubicBezTo>
                  <a:cubicBezTo>
                    <a:pt x="250" y="1739"/>
                    <a:pt x="322" y="1667"/>
                    <a:pt x="322" y="1572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58;p58">
              <a:extLst>
                <a:ext uri="{FF2B5EF4-FFF2-40B4-BE49-F238E27FC236}">
                  <a16:creationId xmlns:a16="http://schemas.microsoft.com/office/drawing/2014/main" id="{E743C543-D888-B14D-ABF0-FA592C3DB12A}"/>
                </a:ext>
              </a:extLst>
            </p:cNvPr>
            <p:cNvSpPr/>
            <p:nvPr/>
          </p:nvSpPr>
          <p:spPr>
            <a:xfrm>
              <a:off x="5925576" y="4567883"/>
              <a:ext cx="10613" cy="10233"/>
            </a:xfrm>
            <a:custGeom>
              <a:avLst/>
              <a:gdLst/>
              <a:ahLst/>
              <a:cxnLst/>
              <a:rect l="l" t="t" r="r" b="b"/>
              <a:pathLst>
                <a:path w="335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56"/>
                  </a:cubicBezTo>
                  <a:cubicBezTo>
                    <a:pt x="334" y="60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59;p58">
              <a:extLst>
                <a:ext uri="{FF2B5EF4-FFF2-40B4-BE49-F238E27FC236}">
                  <a16:creationId xmlns:a16="http://schemas.microsoft.com/office/drawing/2014/main" id="{5067CA81-720F-7D4E-91AD-9959F55A18DC}"/>
                </a:ext>
              </a:extLst>
            </p:cNvPr>
            <p:cNvSpPr/>
            <p:nvPr/>
          </p:nvSpPr>
          <p:spPr>
            <a:xfrm>
              <a:off x="5925576" y="4600703"/>
              <a:ext cx="10613" cy="10613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7"/>
                  </a:cubicBez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9060;p58">
            <a:extLst>
              <a:ext uri="{FF2B5EF4-FFF2-40B4-BE49-F238E27FC236}">
                <a16:creationId xmlns:a16="http://schemas.microsoft.com/office/drawing/2014/main" id="{56A39C1C-2122-B24E-B158-BF4E0AB300F5}"/>
              </a:ext>
            </a:extLst>
          </p:cNvPr>
          <p:cNvGrpSpPr/>
          <p:nvPr/>
        </p:nvGrpSpPr>
        <p:grpSpPr>
          <a:xfrm>
            <a:off x="1783827" y="5522854"/>
            <a:ext cx="377229" cy="482394"/>
            <a:chOff x="5341333" y="4261252"/>
            <a:chExt cx="278752" cy="356463"/>
          </a:xfrm>
          <a:solidFill>
            <a:schemeClr val="accent1"/>
          </a:solidFill>
        </p:grpSpPr>
        <p:sp>
          <p:nvSpPr>
            <p:cNvPr id="20" name="Google Shape;9061;p58">
              <a:extLst>
                <a:ext uri="{FF2B5EF4-FFF2-40B4-BE49-F238E27FC236}">
                  <a16:creationId xmlns:a16="http://schemas.microsoft.com/office/drawing/2014/main" id="{99661BE7-0528-E145-BEC3-8F9DA755ED47}"/>
                </a:ext>
              </a:extLst>
            </p:cNvPr>
            <p:cNvSpPr/>
            <p:nvPr/>
          </p:nvSpPr>
          <p:spPr>
            <a:xfrm>
              <a:off x="5442773" y="4383442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062;p58">
              <a:extLst>
                <a:ext uri="{FF2B5EF4-FFF2-40B4-BE49-F238E27FC236}">
                  <a16:creationId xmlns:a16="http://schemas.microsoft.com/office/drawing/2014/main" id="{2B9A8177-2655-024C-88DF-4AB11DA77461}"/>
                </a:ext>
              </a:extLst>
            </p:cNvPr>
            <p:cNvSpPr/>
            <p:nvPr/>
          </p:nvSpPr>
          <p:spPr>
            <a:xfrm>
              <a:off x="5509174" y="4383442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50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063;p58">
              <a:extLst>
                <a:ext uri="{FF2B5EF4-FFF2-40B4-BE49-F238E27FC236}">
                  <a16:creationId xmlns:a16="http://schemas.microsoft.com/office/drawing/2014/main" id="{71D5487C-EA17-2C44-B764-066ED38E36C2}"/>
                </a:ext>
              </a:extLst>
            </p:cNvPr>
            <p:cNvSpPr/>
            <p:nvPr/>
          </p:nvSpPr>
          <p:spPr>
            <a:xfrm>
              <a:off x="5458232" y="4422377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9" y="1"/>
                  </a:moveTo>
                  <a:cubicBezTo>
                    <a:pt x="147" y="1"/>
                    <a:pt x="102" y="16"/>
                    <a:pt x="61" y="46"/>
                  </a:cubicBezTo>
                  <a:cubicBezTo>
                    <a:pt x="1" y="105"/>
                    <a:pt x="1" y="212"/>
                    <a:pt x="61" y="284"/>
                  </a:cubicBezTo>
                  <a:cubicBezTo>
                    <a:pt x="215" y="427"/>
                    <a:pt x="453" y="510"/>
                    <a:pt x="703" y="510"/>
                  </a:cubicBezTo>
                  <a:cubicBezTo>
                    <a:pt x="953" y="510"/>
                    <a:pt x="1215" y="427"/>
                    <a:pt x="1346" y="284"/>
                  </a:cubicBezTo>
                  <a:cubicBezTo>
                    <a:pt x="1430" y="224"/>
                    <a:pt x="1430" y="129"/>
                    <a:pt x="1370" y="46"/>
                  </a:cubicBezTo>
                  <a:cubicBezTo>
                    <a:pt x="1340" y="16"/>
                    <a:pt x="1302" y="1"/>
                    <a:pt x="1260" y="1"/>
                  </a:cubicBezTo>
                  <a:cubicBezTo>
                    <a:pt x="1218" y="1"/>
                    <a:pt x="1174" y="16"/>
                    <a:pt x="1132" y="46"/>
                  </a:cubicBezTo>
                  <a:cubicBezTo>
                    <a:pt x="1073" y="105"/>
                    <a:pt x="930" y="189"/>
                    <a:pt x="715" y="189"/>
                  </a:cubicBezTo>
                  <a:cubicBezTo>
                    <a:pt x="513" y="189"/>
                    <a:pt x="358" y="105"/>
                    <a:pt x="299" y="46"/>
                  </a:cubicBezTo>
                  <a:cubicBezTo>
                    <a:pt x="269" y="16"/>
                    <a:pt x="230" y="1"/>
                    <a:pt x="1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064;p58">
              <a:extLst>
                <a:ext uri="{FF2B5EF4-FFF2-40B4-BE49-F238E27FC236}">
                  <a16:creationId xmlns:a16="http://schemas.microsoft.com/office/drawing/2014/main" id="{34CDC157-F7DD-5A4F-91C8-1E5A92B6E4B6}"/>
                </a:ext>
              </a:extLst>
            </p:cNvPr>
            <p:cNvSpPr/>
            <p:nvPr/>
          </p:nvSpPr>
          <p:spPr>
            <a:xfrm>
              <a:off x="5437134" y="4572793"/>
              <a:ext cx="10581" cy="44162"/>
            </a:xfrm>
            <a:custGeom>
              <a:avLst/>
              <a:gdLst/>
              <a:ahLst/>
              <a:cxnLst/>
              <a:rect l="l" t="t" r="r" b="b"/>
              <a:pathLst>
                <a:path w="334" h="139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227"/>
                  </a:lnTo>
                  <a:cubicBezTo>
                    <a:pt x="0" y="1310"/>
                    <a:pt x="72" y="1394"/>
                    <a:pt x="167" y="1394"/>
                  </a:cubicBezTo>
                  <a:cubicBezTo>
                    <a:pt x="250" y="1394"/>
                    <a:pt x="334" y="1310"/>
                    <a:pt x="334" y="1227"/>
                  </a:cubicBezTo>
                  <a:lnTo>
                    <a:pt x="334" y="167"/>
                  </a:lnTo>
                  <a:cubicBezTo>
                    <a:pt x="334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065;p58">
              <a:extLst>
                <a:ext uri="{FF2B5EF4-FFF2-40B4-BE49-F238E27FC236}">
                  <a16:creationId xmlns:a16="http://schemas.microsoft.com/office/drawing/2014/main" id="{17798918-A62D-5E47-B524-0B51E50031F1}"/>
                </a:ext>
              </a:extLst>
            </p:cNvPr>
            <p:cNvSpPr/>
            <p:nvPr/>
          </p:nvSpPr>
          <p:spPr>
            <a:xfrm>
              <a:off x="5341333" y="4261252"/>
              <a:ext cx="278752" cy="356463"/>
            </a:xfrm>
            <a:custGeom>
              <a:avLst/>
              <a:gdLst/>
              <a:ahLst/>
              <a:cxnLst/>
              <a:rect l="l" t="t" r="r" b="b"/>
              <a:pathLst>
                <a:path w="8799" h="11252" extrusionOk="0">
                  <a:moveTo>
                    <a:pt x="4941" y="333"/>
                  </a:moveTo>
                  <a:cubicBezTo>
                    <a:pt x="4941" y="333"/>
                    <a:pt x="4953" y="333"/>
                    <a:pt x="4953" y="345"/>
                  </a:cubicBezTo>
                  <a:lnTo>
                    <a:pt x="4953" y="1084"/>
                  </a:lnTo>
                  <a:cubicBezTo>
                    <a:pt x="4953" y="1250"/>
                    <a:pt x="4894" y="1417"/>
                    <a:pt x="4798" y="1536"/>
                  </a:cubicBezTo>
                  <a:lnTo>
                    <a:pt x="4429" y="2000"/>
                  </a:lnTo>
                  <a:lnTo>
                    <a:pt x="4393" y="2000"/>
                  </a:lnTo>
                  <a:lnTo>
                    <a:pt x="4024" y="1536"/>
                  </a:lnTo>
                  <a:cubicBezTo>
                    <a:pt x="3917" y="1417"/>
                    <a:pt x="3858" y="1250"/>
                    <a:pt x="3858" y="1084"/>
                  </a:cubicBezTo>
                  <a:lnTo>
                    <a:pt x="3893" y="333"/>
                  </a:lnTo>
                  <a:close/>
                  <a:moveTo>
                    <a:pt x="2310" y="3143"/>
                  </a:moveTo>
                  <a:lnTo>
                    <a:pt x="2310" y="3500"/>
                  </a:lnTo>
                  <a:cubicBezTo>
                    <a:pt x="2310" y="3608"/>
                    <a:pt x="2227" y="3691"/>
                    <a:pt x="2119" y="3691"/>
                  </a:cubicBezTo>
                  <a:lnTo>
                    <a:pt x="1941" y="3691"/>
                  </a:lnTo>
                  <a:lnTo>
                    <a:pt x="1941" y="3143"/>
                  </a:lnTo>
                  <a:close/>
                  <a:moveTo>
                    <a:pt x="6894" y="3143"/>
                  </a:moveTo>
                  <a:lnTo>
                    <a:pt x="6894" y="3691"/>
                  </a:lnTo>
                  <a:lnTo>
                    <a:pt x="6703" y="3691"/>
                  </a:lnTo>
                  <a:cubicBezTo>
                    <a:pt x="6596" y="3691"/>
                    <a:pt x="6513" y="3608"/>
                    <a:pt x="6513" y="3500"/>
                  </a:cubicBezTo>
                  <a:lnTo>
                    <a:pt x="6513" y="3143"/>
                  </a:lnTo>
                  <a:close/>
                  <a:moveTo>
                    <a:pt x="1607" y="3191"/>
                  </a:moveTo>
                  <a:lnTo>
                    <a:pt x="1607" y="3751"/>
                  </a:lnTo>
                  <a:cubicBezTo>
                    <a:pt x="1417" y="3846"/>
                    <a:pt x="1286" y="4012"/>
                    <a:pt x="1274" y="4227"/>
                  </a:cubicBezTo>
                  <a:cubicBezTo>
                    <a:pt x="1250" y="4393"/>
                    <a:pt x="1310" y="4572"/>
                    <a:pt x="1417" y="4691"/>
                  </a:cubicBezTo>
                  <a:cubicBezTo>
                    <a:pt x="1536" y="4810"/>
                    <a:pt x="1703" y="4882"/>
                    <a:pt x="1869" y="4882"/>
                  </a:cubicBezTo>
                  <a:lnTo>
                    <a:pt x="1976" y="4882"/>
                  </a:lnTo>
                  <a:cubicBezTo>
                    <a:pt x="2012" y="5132"/>
                    <a:pt x="2096" y="5394"/>
                    <a:pt x="2203" y="5608"/>
                  </a:cubicBezTo>
                  <a:lnTo>
                    <a:pt x="1953" y="5608"/>
                  </a:lnTo>
                  <a:lnTo>
                    <a:pt x="1953" y="5632"/>
                  </a:lnTo>
                  <a:cubicBezTo>
                    <a:pt x="1274" y="5632"/>
                    <a:pt x="703" y="5072"/>
                    <a:pt x="703" y="4382"/>
                  </a:cubicBezTo>
                  <a:cubicBezTo>
                    <a:pt x="703" y="3810"/>
                    <a:pt x="1084" y="3334"/>
                    <a:pt x="1607" y="3191"/>
                  </a:cubicBezTo>
                  <a:close/>
                  <a:moveTo>
                    <a:pt x="7239" y="3194"/>
                  </a:moveTo>
                  <a:cubicBezTo>
                    <a:pt x="7745" y="3341"/>
                    <a:pt x="8132" y="3814"/>
                    <a:pt x="8132" y="4382"/>
                  </a:cubicBezTo>
                  <a:cubicBezTo>
                    <a:pt x="8132" y="5060"/>
                    <a:pt x="7572" y="5632"/>
                    <a:pt x="6882" y="5632"/>
                  </a:cubicBezTo>
                  <a:lnTo>
                    <a:pt x="6620" y="5632"/>
                  </a:lnTo>
                  <a:cubicBezTo>
                    <a:pt x="6727" y="5405"/>
                    <a:pt x="6799" y="5155"/>
                    <a:pt x="6846" y="4894"/>
                  </a:cubicBezTo>
                  <a:lnTo>
                    <a:pt x="6953" y="4894"/>
                  </a:lnTo>
                  <a:cubicBezTo>
                    <a:pt x="7275" y="4894"/>
                    <a:pt x="7549" y="4655"/>
                    <a:pt x="7572" y="4358"/>
                  </a:cubicBezTo>
                  <a:cubicBezTo>
                    <a:pt x="7596" y="4203"/>
                    <a:pt x="7537" y="4024"/>
                    <a:pt x="7430" y="3905"/>
                  </a:cubicBezTo>
                  <a:cubicBezTo>
                    <a:pt x="7370" y="3846"/>
                    <a:pt x="7310" y="3798"/>
                    <a:pt x="7239" y="3751"/>
                  </a:cubicBezTo>
                  <a:lnTo>
                    <a:pt x="7239" y="3194"/>
                  </a:lnTo>
                  <a:close/>
                  <a:moveTo>
                    <a:pt x="5239" y="655"/>
                  </a:moveTo>
                  <a:cubicBezTo>
                    <a:pt x="5703" y="822"/>
                    <a:pt x="6096" y="1084"/>
                    <a:pt x="6406" y="1465"/>
                  </a:cubicBezTo>
                  <a:cubicBezTo>
                    <a:pt x="6727" y="1846"/>
                    <a:pt x="6929" y="2322"/>
                    <a:pt x="7001" y="2810"/>
                  </a:cubicBezTo>
                  <a:lnTo>
                    <a:pt x="5953" y="2810"/>
                  </a:lnTo>
                  <a:cubicBezTo>
                    <a:pt x="5870" y="2810"/>
                    <a:pt x="5798" y="2893"/>
                    <a:pt x="5798" y="2977"/>
                  </a:cubicBezTo>
                  <a:cubicBezTo>
                    <a:pt x="5798" y="3072"/>
                    <a:pt x="5870" y="3143"/>
                    <a:pt x="5953" y="3143"/>
                  </a:cubicBezTo>
                  <a:lnTo>
                    <a:pt x="6144" y="3143"/>
                  </a:lnTo>
                  <a:lnTo>
                    <a:pt x="6144" y="3500"/>
                  </a:lnTo>
                  <a:cubicBezTo>
                    <a:pt x="6144" y="3786"/>
                    <a:pt x="6382" y="4024"/>
                    <a:pt x="6668" y="4024"/>
                  </a:cubicBezTo>
                  <a:lnTo>
                    <a:pt x="6941" y="4024"/>
                  </a:lnTo>
                  <a:cubicBezTo>
                    <a:pt x="7013" y="4024"/>
                    <a:pt x="7084" y="4048"/>
                    <a:pt x="7144" y="4108"/>
                  </a:cubicBezTo>
                  <a:cubicBezTo>
                    <a:pt x="7203" y="4167"/>
                    <a:pt x="7227" y="4239"/>
                    <a:pt x="7227" y="4322"/>
                  </a:cubicBezTo>
                  <a:cubicBezTo>
                    <a:pt x="7203" y="4453"/>
                    <a:pt x="7072" y="4572"/>
                    <a:pt x="6929" y="4572"/>
                  </a:cubicBezTo>
                  <a:lnTo>
                    <a:pt x="6846" y="4572"/>
                  </a:lnTo>
                  <a:lnTo>
                    <a:pt x="6846" y="4560"/>
                  </a:lnTo>
                  <a:cubicBezTo>
                    <a:pt x="6846" y="4465"/>
                    <a:pt x="6775" y="4393"/>
                    <a:pt x="6691" y="4393"/>
                  </a:cubicBezTo>
                  <a:cubicBezTo>
                    <a:pt x="6596" y="4393"/>
                    <a:pt x="6525" y="4465"/>
                    <a:pt x="6525" y="4560"/>
                  </a:cubicBezTo>
                  <a:cubicBezTo>
                    <a:pt x="6537" y="5727"/>
                    <a:pt x="5584" y="6679"/>
                    <a:pt x="4405" y="6679"/>
                  </a:cubicBezTo>
                  <a:cubicBezTo>
                    <a:pt x="3239" y="6679"/>
                    <a:pt x="2286" y="5727"/>
                    <a:pt x="2286" y="4560"/>
                  </a:cubicBezTo>
                  <a:cubicBezTo>
                    <a:pt x="2286" y="4465"/>
                    <a:pt x="2203" y="4393"/>
                    <a:pt x="2119" y="4393"/>
                  </a:cubicBezTo>
                  <a:cubicBezTo>
                    <a:pt x="2024" y="4393"/>
                    <a:pt x="1953" y="4465"/>
                    <a:pt x="1953" y="4560"/>
                  </a:cubicBezTo>
                  <a:lnTo>
                    <a:pt x="1953" y="4572"/>
                  </a:lnTo>
                  <a:lnTo>
                    <a:pt x="1846" y="4572"/>
                  </a:lnTo>
                  <a:cubicBezTo>
                    <a:pt x="1774" y="4572"/>
                    <a:pt x="1703" y="4536"/>
                    <a:pt x="1643" y="4477"/>
                  </a:cubicBezTo>
                  <a:cubicBezTo>
                    <a:pt x="1584" y="4417"/>
                    <a:pt x="1572" y="4346"/>
                    <a:pt x="1572" y="4274"/>
                  </a:cubicBezTo>
                  <a:cubicBezTo>
                    <a:pt x="1584" y="4143"/>
                    <a:pt x="1715" y="4024"/>
                    <a:pt x="1869" y="4024"/>
                  </a:cubicBezTo>
                  <a:lnTo>
                    <a:pt x="2107" y="4024"/>
                  </a:lnTo>
                  <a:cubicBezTo>
                    <a:pt x="2381" y="4024"/>
                    <a:pt x="2619" y="3786"/>
                    <a:pt x="2619" y="3500"/>
                  </a:cubicBezTo>
                  <a:lnTo>
                    <a:pt x="2619" y="3143"/>
                  </a:lnTo>
                  <a:lnTo>
                    <a:pt x="5275" y="3143"/>
                  </a:lnTo>
                  <a:cubicBezTo>
                    <a:pt x="5358" y="3143"/>
                    <a:pt x="5441" y="3072"/>
                    <a:pt x="5441" y="2977"/>
                  </a:cubicBezTo>
                  <a:cubicBezTo>
                    <a:pt x="5441" y="2893"/>
                    <a:pt x="5358" y="2810"/>
                    <a:pt x="5275" y="2810"/>
                  </a:cubicBezTo>
                  <a:lnTo>
                    <a:pt x="1762" y="2810"/>
                  </a:lnTo>
                  <a:cubicBezTo>
                    <a:pt x="1822" y="2310"/>
                    <a:pt x="2024" y="1846"/>
                    <a:pt x="2357" y="1465"/>
                  </a:cubicBezTo>
                  <a:cubicBezTo>
                    <a:pt x="2667" y="1084"/>
                    <a:pt x="3072" y="810"/>
                    <a:pt x="3512" y="655"/>
                  </a:cubicBezTo>
                  <a:lnTo>
                    <a:pt x="3512" y="1084"/>
                  </a:lnTo>
                  <a:cubicBezTo>
                    <a:pt x="3512" y="1322"/>
                    <a:pt x="3596" y="1548"/>
                    <a:pt x="3739" y="1738"/>
                  </a:cubicBezTo>
                  <a:lnTo>
                    <a:pt x="4108" y="2203"/>
                  </a:lnTo>
                  <a:cubicBezTo>
                    <a:pt x="4167" y="2274"/>
                    <a:pt x="4274" y="2334"/>
                    <a:pt x="4382" y="2334"/>
                  </a:cubicBezTo>
                  <a:cubicBezTo>
                    <a:pt x="4489" y="2334"/>
                    <a:pt x="4572" y="2298"/>
                    <a:pt x="4643" y="2203"/>
                  </a:cubicBezTo>
                  <a:lnTo>
                    <a:pt x="5024" y="1738"/>
                  </a:lnTo>
                  <a:cubicBezTo>
                    <a:pt x="5167" y="1560"/>
                    <a:pt x="5239" y="1322"/>
                    <a:pt x="5239" y="1084"/>
                  </a:cubicBezTo>
                  <a:lnTo>
                    <a:pt x="5239" y="655"/>
                  </a:lnTo>
                  <a:close/>
                  <a:moveTo>
                    <a:pt x="5477" y="6763"/>
                  </a:moveTo>
                  <a:lnTo>
                    <a:pt x="5477" y="7953"/>
                  </a:lnTo>
                  <a:cubicBezTo>
                    <a:pt x="5215" y="8263"/>
                    <a:pt x="4822" y="8442"/>
                    <a:pt x="4405" y="8442"/>
                  </a:cubicBezTo>
                  <a:cubicBezTo>
                    <a:pt x="3989" y="8442"/>
                    <a:pt x="3608" y="8263"/>
                    <a:pt x="3334" y="7953"/>
                  </a:cubicBezTo>
                  <a:lnTo>
                    <a:pt x="3334" y="6763"/>
                  </a:lnTo>
                  <a:cubicBezTo>
                    <a:pt x="3667" y="6918"/>
                    <a:pt x="4024" y="7001"/>
                    <a:pt x="4405" y="7001"/>
                  </a:cubicBezTo>
                  <a:cubicBezTo>
                    <a:pt x="4798" y="7001"/>
                    <a:pt x="5155" y="6906"/>
                    <a:pt x="5477" y="6763"/>
                  </a:cubicBezTo>
                  <a:close/>
                  <a:moveTo>
                    <a:pt x="5477" y="8406"/>
                  </a:moveTo>
                  <a:lnTo>
                    <a:pt x="5477" y="8858"/>
                  </a:lnTo>
                  <a:cubicBezTo>
                    <a:pt x="5155" y="9049"/>
                    <a:pt x="4798" y="9144"/>
                    <a:pt x="4405" y="9144"/>
                  </a:cubicBezTo>
                  <a:cubicBezTo>
                    <a:pt x="4024" y="9144"/>
                    <a:pt x="3667" y="9037"/>
                    <a:pt x="3334" y="8858"/>
                  </a:cubicBezTo>
                  <a:lnTo>
                    <a:pt x="3334" y="8406"/>
                  </a:lnTo>
                  <a:cubicBezTo>
                    <a:pt x="3631" y="8644"/>
                    <a:pt x="4001" y="8763"/>
                    <a:pt x="4405" y="8763"/>
                  </a:cubicBezTo>
                  <a:cubicBezTo>
                    <a:pt x="4810" y="8763"/>
                    <a:pt x="5167" y="8632"/>
                    <a:pt x="5477" y="8406"/>
                  </a:cubicBezTo>
                  <a:close/>
                  <a:moveTo>
                    <a:pt x="3870" y="0"/>
                  </a:moveTo>
                  <a:cubicBezTo>
                    <a:pt x="3691" y="0"/>
                    <a:pt x="3548" y="131"/>
                    <a:pt x="3536" y="298"/>
                  </a:cubicBezTo>
                  <a:cubicBezTo>
                    <a:pt x="2977" y="464"/>
                    <a:pt x="2488" y="786"/>
                    <a:pt x="2107" y="1238"/>
                  </a:cubicBezTo>
                  <a:cubicBezTo>
                    <a:pt x="1715" y="1715"/>
                    <a:pt x="1476" y="2274"/>
                    <a:pt x="1417" y="2893"/>
                  </a:cubicBezTo>
                  <a:cubicBezTo>
                    <a:pt x="798" y="3096"/>
                    <a:pt x="345" y="3691"/>
                    <a:pt x="345" y="4382"/>
                  </a:cubicBezTo>
                  <a:cubicBezTo>
                    <a:pt x="345" y="5239"/>
                    <a:pt x="1048" y="5953"/>
                    <a:pt x="1929" y="5953"/>
                  </a:cubicBezTo>
                  <a:lnTo>
                    <a:pt x="2369" y="5953"/>
                  </a:lnTo>
                  <a:lnTo>
                    <a:pt x="2500" y="6132"/>
                  </a:lnTo>
                  <a:lnTo>
                    <a:pt x="1298" y="6846"/>
                  </a:lnTo>
                  <a:cubicBezTo>
                    <a:pt x="1167" y="6918"/>
                    <a:pt x="1072" y="7060"/>
                    <a:pt x="1060" y="7203"/>
                  </a:cubicBezTo>
                  <a:cubicBezTo>
                    <a:pt x="1036" y="7358"/>
                    <a:pt x="1072" y="7501"/>
                    <a:pt x="1167" y="7620"/>
                  </a:cubicBezTo>
                  <a:lnTo>
                    <a:pt x="1512" y="8037"/>
                  </a:lnTo>
                  <a:lnTo>
                    <a:pt x="1000" y="8192"/>
                  </a:lnTo>
                  <a:cubicBezTo>
                    <a:pt x="405" y="8370"/>
                    <a:pt x="0" y="8918"/>
                    <a:pt x="0" y="9525"/>
                  </a:cubicBezTo>
                  <a:lnTo>
                    <a:pt x="0" y="11073"/>
                  </a:lnTo>
                  <a:cubicBezTo>
                    <a:pt x="0" y="11168"/>
                    <a:pt x="83" y="11240"/>
                    <a:pt x="167" y="11240"/>
                  </a:cubicBezTo>
                  <a:cubicBezTo>
                    <a:pt x="262" y="11240"/>
                    <a:pt x="333" y="11168"/>
                    <a:pt x="333" y="11073"/>
                  </a:cubicBezTo>
                  <a:lnTo>
                    <a:pt x="333" y="9525"/>
                  </a:lnTo>
                  <a:cubicBezTo>
                    <a:pt x="333" y="9049"/>
                    <a:pt x="643" y="8632"/>
                    <a:pt x="1095" y="8501"/>
                  </a:cubicBezTo>
                  <a:lnTo>
                    <a:pt x="1726" y="8311"/>
                  </a:lnTo>
                  <a:lnTo>
                    <a:pt x="2203" y="8906"/>
                  </a:lnTo>
                  <a:cubicBezTo>
                    <a:pt x="2250" y="8965"/>
                    <a:pt x="2286" y="9049"/>
                    <a:pt x="2286" y="9120"/>
                  </a:cubicBezTo>
                  <a:lnTo>
                    <a:pt x="2286" y="11049"/>
                  </a:lnTo>
                  <a:cubicBezTo>
                    <a:pt x="2286" y="11132"/>
                    <a:pt x="2357" y="11204"/>
                    <a:pt x="2441" y="11204"/>
                  </a:cubicBezTo>
                  <a:cubicBezTo>
                    <a:pt x="2536" y="11204"/>
                    <a:pt x="2608" y="11132"/>
                    <a:pt x="2608" y="11049"/>
                  </a:cubicBezTo>
                  <a:lnTo>
                    <a:pt x="2608" y="9144"/>
                  </a:lnTo>
                  <a:cubicBezTo>
                    <a:pt x="2608" y="8977"/>
                    <a:pt x="2548" y="8823"/>
                    <a:pt x="2465" y="8704"/>
                  </a:cubicBezTo>
                  <a:lnTo>
                    <a:pt x="1417" y="7418"/>
                  </a:lnTo>
                  <a:cubicBezTo>
                    <a:pt x="1393" y="7370"/>
                    <a:pt x="1369" y="7322"/>
                    <a:pt x="1369" y="7263"/>
                  </a:cubicBezTo>
                  <a:cubicBezTo>
                    <a:pt x="1393" y="7203"/>
                    <a:pt x="1417" y="7156"/>
                    <a:pt x="1465" y="7132"/>
                  </a:cubicBezTo>
                  <a:lnTo>
                    <a:pt x="2727" y="6370"/>
                  </a:lnTo>
                  <a:cubicBezTo>
                    <a:pt x="2798" y="6441"/>
                    <a:pt x="2893" y="6501"/>
                    <a:pt x="2977" y="6560"/>
                  </a:cubicBezTo>
                  <a:lnTo>
                    <a:pt x="2977" y="9299"/>
                  </a:lnTo>
                  <a:cubicBezTo>
                    <a:pt x="2977" y="9394"/>
                    <a:pt x="3060" y="9466"/>
                    <a:pt x="3143" y="9466"/>
                  </a:cubicBezTo>
                  <a:cubicBezTo>
                    <a:pt x="3239" y="9466"/>
                    <a:pt x="3310" y="9394"/>
                    <a:pt x="3310" y="9299"/>
                  </a:cubicBezTo>
                  <a:lnTo>
                    <a:pt x="3310" y="9227"/>
                  </a:lnTo>
                  <a:cubicBezTo>
                    <a:pt x="3631" y="9394"/>
                    <a:pt x="4012" y="9477"/>
                    <a:pt x="4382" y="9477"/>
                  </a:cubicBezTo>
                  <a:cubicBezTo>
                    <a:pt x="4751" y="9477"/>
                    <a:pt x="5108" y="9394"/>
                    <a:pt x="5453" y="9227"/>
                  </a:cubicBezTo>
                  <a:lnTo>
                    <a:pt x="5453" y="11073"/>
                  </a:lnTo>
                  <a:cubicBezTo>
                    <a:pt x="5453" y="11156"/>
                    <a:pt x="5525" y="11240"/>
                    <a:pt x="5620" y="11240"/>
                  </a:cubicBezTo>
                  <a:cubicBezTo>
                    <a:pt x="5703" y="11240"/>
                    <a:pt x="5775" y="11156"/>
                    <a:pt x="5775" y="11073"/>
                  </a:cubicBezTo>
                  <a:lnTo>
                    <a:pt x="5775" y="6572"/>
                  </a:lnTo>
                  <a:cubicBezTo>
                    <a:pt x="5870" y="6513"/>
                    <a:pt x="5953" y="6441"/>
                    <a:pt x="6037" y="6382"/>
                  </a:cubicBezTo>
                  <a:lnTo>
                    <a:pt x="7299" y="7144"/>
                  </a:lnTo>
                  <a:cubicBezTo>
                    <a:pt x="7334" y="7180"/>
                    <a:pt x="7370" y="7215"/>
                    <a:pt x="7382" y="7275"/>
                  </a:cubicBezTo>
                  <a:cubicBezTo>
                    <a:pt x="7394" y="7334"/>
                    <a:pt x="7382" y="7382"/>
                    <a:pt x="7334" y="7430"/>
                  </a:cubicBezTo>
                  <a:lnTo>
                    <a:pt x="6298" y="8727"/>
                  </a:lnTo>
                  <a:cubicBezTo>
                    <a:pt x="6191" y="8834"/>
                    <a:pt x="6144" y="9001"/>
                    <a:pt x="6144" y="9156"/>
                  </a:cubicBezTo>
                  <a:lnTo>
                    <a:pt x="6144" y="11073"/>
                  </a:lnTo>
                  <a:cubicBezTo>
                    <a:pt x="6144" y="11156"/>
                    <a:pt x="6227" y="11240"/>
                    <a:pt x="6310" y="11240"/>
                  </a:cubicBezTo>
                  <a:cubicBezTo>
                    <a:pt x="6406" y="11240"/>
                    <a:pt x="6477" y="11156"/>
                    <a:pt x="6477" y="11073"/>
                  </a:cubicBezTo>
                  <a:lnTo>
                    <a:pt x="6477" y="9144"/>
                  </a:lnTo>
                  <a:cubicBezTo>
                    <a:pt x="6477" y="9049"/>
                    <a:pt x="6501" y="8977"/>
                    <a:pt x="6548" y="8918"/>
                  </a:cubicBezTo>
                  <a:lnTo>
                    <a:pt x="7025" y="8323"/>
                  </a:lnTo>
                  <a:lnTo>
                    <a:pt x="7668" y="8513"/>
                  </a:lnTo>
                  <a:cubicBezTo>
                    <a:pt x="8108" y="8644"/>
                    <a:pt x="8430" y="9061"/>
                    <a:pt x="8430" y="9537"/>
                  </a:cubicBezTo>
                  <a:lnTo>
                    <a:pt x="8430" y="11085"/>
                  </a:lnTo>
                  <a:cubicBezTo>
                    <a:pt x="8430" y="11180"/>
                    <a:pt x="8501" y="11251"/>
                    <a:pt x="8584" y="11251"/>
                  </a:cubicBezTo>
                  <a:cubicBezTo>
                    <a:pt x="8680" y="11251"/>
                    <a:pt x="8751" y="11180"/>
                    <a:pt x="8751" y="11085"/>
                  </a:cubicBezTo>
                  <a:lnTo>
                    <a:pt x="8751" y="9537"/>
                  </a:lnTo>
                  <a:cubicBezTo>
                    <a:pt x="8799" y="8906"/>
                    <a:pt x="8394" y="8346"/>
                    <a:pt x="7799" y="8192"/>
                  </a:cubicBezTo>
                  <a:lnTo>
                    <a:pt x="7299" y="8037"/>
                  </a:lnTo>
                  <a:lnTo>
                    <a:pt x="7632" y="7620"/>
                  </a:lnTo>
                  <a:cubicBezTo>
                    <a:pt x="7727" y="7501"/>
                    <a:pt x="7775" y="7358"/>
                    <a:pt x="7739" y="7203"/>
                  </a:cubicBezTo>
                  <a:cubicBezTo>
                    <a:pt x="7715" y="7060"/>
                    <a:pt x="7620" y="6941"/>
                    <a:pt x="7501" y="6846"/>
                  </a:cubicBezTo>
                  <a:lnTo>
                    <a:pt x="6298" y="6132"/>
                  </a:lnTo>
                  <a:lnTo>
                    <a:pt x="6429" y="5953"/>
                  </a:lnTo>
                  <a:lnTo>
                    <a:pt x="6882" y="5953"/>
                  </a:lnTo>
                  <a:cubicBezTo>
                    <a:pt x="7739" y="5953"/>
                    <a:pt x="8453" y="5251"/>
                    <a:pt x="8453" y="4382"/>
                  </a:cubicBezTo>
                  <a:cubicBezTo>
                    <a:pt x="8453" y="3691"/>
                    <a:pt x="8013" y="3096"/>
                    <a:pt x="7382" y="2893"/>
                  </a:cubicBezTo>
                  <a:cubicBezTo>
                    <a:pt x="7346" y="2274"/>
                    <a:pt x="7108" y="1715"/>
                    <a:pt x="6703" y="1238"/>
                  </a:cubicBezTo>
                  <a:cubicBezTo>
                    <a:pt x="6334" y="786"/>
                    <a:pt x="5834" y="464"/>
                    <a:pt x="5275" y="298"/>
                  </a:cubicBezTo>
                  <a:cubicBezTo>
                    <a:pt x="5263" y="131"/>
                    <a:pt x="5108" y="0"/>
                    <a:pt x="4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066;p58">
              <a:extLst>
                <a:ext uri="{FF2B5EF4-FFF2-40B4-BE49-F238E27FC236}">
                  <a16:creationId xmlns:a16="http://schemas.microsoft.com/office/drawing/2014/main" id="{EB7CA489-D18C-CE44-B51A-530736284DBE}"/>
                </a:ext>
              </a:extLst>
            </p:cNvPr>
            <p:cNvSpPr/>
            <p:nvPr/>
          </p:nvSpPr>
          <p:spPr>
            <a:xfrm>
              <a:off x="5436753" y="4366842"/>
              <a:ext cx="21511" cy="10613"/>
            </a:xfrm>
            <a:custGeom>
              <a:avLst/>
              <a:gdLst/>
              <a:ahLst/>
              <a:cxnLst/>
              <a:rect l="l" t="t" r="r" b="b"/>
              <a:pathLst>
                <a:path w="679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524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067;p58">
              <a:extLst>
                <a:ext uri="{FF2B5EF4-FFF2-40B4-BE49-F238E27FC236}">
                  <a16:creationId xmlns:a16="http://schemas.microsoft.com/office/drawing/2014/main" id="{39ADC14C-45B2-1443-85BE-E9C7C338E5EC}"/>
                </a:ext>
              </a:extLst>
            </p:cNvPr>
            <p:cNvSpPr/>
            <p:nvPr/>
          </p:nvSpPr>
          <p:spPr>
            <a:xfrm>
              <a:off x="5503503" y="4366842"/>
              <a:ext cx="21923" cy="10613"/>
            </a:xfrm>
            <a:custGeom>
              <a:avLst/>
              <a:gdLst/>
              <a:ahLst/>
              <a:cxnLst/>
              <a:rect l="l" t="t" r="r" b="b"/>
              <a:pathLst>
                <a:path w="692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525" y="334"/>
                  </a:lnTo>
                  <a:cubicBezTo>
                    <a:pt x="620" y="334"/>
                    <a:pt x="691" y="251"/>
                    <a:pt x="691" y="167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9079;p58">
            <a:extLst>
              <a:ext uri="{FF2B5EF4-FFF2-40B4-BE49-F238E27FC236}">
                <a16:creationId xmlns:a16="http://schemas.microsoft.com/office/drawing/2014/main" id="{2A590CC6-C5D5-124D-B37D-78C91417B026}"/>
              </a:ext>
            </a:extLst>
          </p:cNvPr>
          <p:cNvGrpSpPr/>
          <p:nvPr/>
        </p:nvGrpSpPr>
        <p:grpSpPr>
          <a:xfrm>
            <a:off x="1181991" y="5522340"/>
            <a:ext cx="377273" cy="480851"/>
            <a:chOff x="4896609" y="4260872"/>
            <a:chExt cx="278784" cy="355323"/>
          </a:xfrm>
          <a:solidFill>
            <a:schemeClr val="accent1"/>
          </a:solidFill>
        </p:grpSpPr>
        <p:sp>
          <p:nvSpPr>
            <p:cNvPr id="28" name="Google Shape;9080;p58">
              <a:extLst>
                <a:ext uri="{FF2B5EF4-FFF2-40B4-BE49-F238E27FC236}">
                  <a16:creationId xmlns:a16="http://schemas.microsoft.com/office/drawing/2014/main" id="{8AF7554D-79C8-5241-BC8A-DE05610E95D6}"/>
                </a:ext>
              </a:extLst>
            </p:cNvPr>
            <p:cNvSpPr/>
            <p:nvPr/>
          </p:nvSpPr>
          <p:spPr>
            <a:xfrm>
              <a:off x="4997700" y="43781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30"/>
                    <a:pt x="72" y="513"/>
                    <a:pt x="167" y="513"/>
                  </a:cubicBezTo>
                  <a:cubicBezTo>
                    <a:pt x="250" y="513"/>
                    <a:pt x="322" y="430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081;p58">
              <a:extLst>
                <a:ext uri="{FF2B5EF4-FFF2-40B4-BE49-F238E27FC236}">
                  <a16:creationId xmlns:a16="http://schemas.microsoft.com/office/drawing/2014/main" id="{5F0696FF-D37C-7042-B555-466FB91DD4B6}"/>
                </a:ext>
              </a:extLst>
            </p:cNvPr>
            <p:cNvSpPr/>
            <p:nvPr/>
          </p:nvSpPr>
          <p:spPr>
            <a:xfrm>
              <a:off x="5064830" y="43781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30"/>
                    <a:pt x="72" y="513"/>
                    <a:pt x="156" y="513"/>
                  </a:cubicBezTo>
                  <a:cubicBezTo>
                    <a:pt x="251" y="513"/>
                    <a:pt x="322" y="430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082;p58">
              <a:extLst>
                <a:ext uri="{FF2B5EF4-FFF2-40B4-BE49-F238E27FC236}">
                  <a16:creationId xmlns:a16="http://schemas.microsoft.com/office/drawing/2014/main" id="{DA430CDC-50FE-B34C-832D-655C38C3AF9A}"/>
                </a:ext>
              </a:extLst>
            </p:cNvPr>
            <p:cNvSpPr/>
            <p:nvPr/>
          </p:nvSpPr>
          <p:spPr>
            <a:xfrm>
              <a:off x="5013160" y="4417498"/>
              <a:ext cx="46063" cy="15777"/>
            </a:xfrm>
            <a:custGeom>
              <a:avLst/>
              <a:gdLst/>
              <a:ahLst/>
              <a:cxnLst/>
              <a:rect l="l" t="t" r="r" b="b"/>
              <a:pathLst>
                <a:path w="1454" h="498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53" y="200"/>
                    <a:pt x="1453" y="104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083;p58">
              <a:extLst>
                <a:ext uri="{FF2B5EF4-FFF2-40B4-BE49-F238E27FC236}">
                  <a16:creationId xmlns:a16="http://schemas.microsoft.com/office/drawing/2014/main" id="{1661B6A6-2CA5-084D-BD46-E937C6F2294B}"/>
                </a:ext>
              </a:extLst>
            </p:cNvPr>
            <p:cNvSpPr/>
            <p:nvPr/>
          </p:nvSpPr>
          <p:spPr>
            <a:xfrm>
              <a:off x="4896609" y="4260872"/>
              <a:ext cx="278784" cy="355323"/>
            </a:xfrm>
            <a:custGeom>
              <a:avLst/>
              <a:gdLst/>
              <a:ahLst/>
              <a:cxnLst/>
              <a:rect l="l" t="t" r="r" b="b"/>
              <a:pathLst>
                <a:path w="8800" h="11216" extrusionOk="0">
                  <a:moveTo>
                    <a:pt x="4418" y="322"/>
                  </a:moveTo>
                  <a:cubicBezTo>
                    <a:pt x="5108" y="322"/>
                    <a:pt x="5751" y="441"/>
                    <a:pt x="6299" y="655"/>
                  </a:cubicBezTo>
                  <a:cubicBezTo>
                    <a:pt x="6454" y="715"/>
                    <a:pt x="6537" y="845"/>
                    <a:pt x="6537" y="1000"/>
                  </a:cubicBezTo>
                  <a:lnTo>
                    <a:pt x="6537" y="1441"/>
                  </a:lnTo>
                  <a:cubicBezTo>
                    <a:pt x="5978" y="1203"/>
                    <a:pt x="5227" y="1048"/>
                    <a:pt x="4418" y="1048"/>
                  </a:cubicBezTo>
                  <a:cubicBezTo>
                    <a:pt x="3596" y="1048"/>
                    <a:pt x="2870" y="1203"/>
                    <a:pt x="2287" y="1441"/>
                  </a:cubicBezTo>
                  <a:lnTo>
                    <a:pt x="2287" y="1000"/>
                  </a:lnTo>
                  <a:cubicBezTo>
                    <a:pt x="2287" y="845"/>
                    <a:pt x="2394" y="715"/>
                    <a:pt x="2525" y="655"/>
                  </a:cubicBezTo>
                  <a:cubicBezTo>
                    <a:pt x="3060" y="441"/>
                    <a:pt x="3715" y="322"/>
                    <a:pt x="4418" y="322"/>
                  </a:cubicBezTo>
                  <a:close/>
                  <a:moveTo>
                    <a:pt x="1870" y="4715"/>
                  </a:moveTo>
                  <a:cubicBezTo>
                    <a:pt x="1929" y="4715"/>
                    <a:pt x="1977" y="4763"/>
                    <a:pt x="1977" y="4822"/>
                  </a:cubicBezTo>
                  <a:cubicBezTo>
                    <a:pt x="1953" y="4882"/>
                    <a:pt x="1917" y="4929"/>
                    <a:pt x="1870" y="4929"/>
                  </a:cubicBezTo>
                  <a:cubicBezTo>
                    <a:pt x="1810" y="4929"/>
                    <a:pt x="1763" y="4882"/>
                    <a:pt x="1763" y="4822"/>
                  </a:cubicBezTo>
                  <a:cubicBezTo>
                    <a:pt x="1763" y="4763"/>
                    <a:pt x="1810" y="4715"/>
                    <a:pt x="1870" y="4715"/>
                  </a:cubicBezTo>
                  <a:close/>
                  <a:moveTo>
                    <a:pt x="6954" y="4715"/>
                  </a:moveTo>
                  <a:cubicBezTo>
                    <a:pt x="7013" y="4715"/>
                    <a:pt x="7061" y="4763"/>
                    <a:pt x="7061" y="4822"/>
                  </a:cubicBezTo>
                  <a:cubicBezTo>
                    <a:pt x="7061" y="4882"/>
                    <a:pt x="7013" y="4929"/>
                    <a:pt x="6954" y="4929"/>
                  </a:cubicBezTo>
                  <a:cubicBezTo>
                    <a:pt x="6894" y="4929"/>
                    <a:pt x="6859" y="4882"/>
                    <a:pt x="6859" y="4822"/>
                  </a:cubicBezTo>
                  <a:cubicBezTo>
                    <a:pt x="6859" y="4763"/>
                    <a:pt x="6894" y="4715"/>
                    <a:pt x="6954" y="4715"/>
                  </a:cubicBezTo>
                  <a:close/>
                  <a:moveTo>
                    <a:pt x="4382" y="1417"/>
                  </a:moveTo>
                  <a:cubicBezTo>
                    <a:pt x="6001" y="1417"/>
                    <a:pt x="7394" y="2072"/>
                    <a:pt x="7394" y="2822"/>
                  </a:cubicBezTo>
                  <a:cubicBezTo>
                    <a:pt x="7394" y="3143"/>
                    <a:pt x="7168" y="3382"/>
                    <a:pt x="6954" y="3536"/>
                  </a:cubicBezTo>
                  <a:lnTo>
                    <a:pt x="6656" y="3536"/>
                  </a:lnTo>
                  <a:cubicBezTo>
                    <a:pt x="6561" y="3536"/>
                    <a:pt x="6466" y="3453"/>
                    <a:pt x="6466" y="3346"/>
                  </a:cubicBezTo>
                  <a:lnTo>
                    <a:pt x="6466" y="2643"/>
                  </a:lnTo>
                  <a:cubicBezTo>
                    <a:pt x="6466" y="2500"/>
                    <a:pt x="6394" y="2286"/>
                    <a:pt x="6025" y="2096"/>
                  </a:cubicBezTo>
                  <a:cubicBezTo>
                    <a:pt x="6000" y="2081"/>
                    <a:pt x="5973" y="2074"/>
                    <a:pt x="5947" y="2074"/>
                  </a:cubicBezTo>
                  <a:cubicBezTo>
                    <a:pt x="5888" y="2074"/>
                    <a:pt x="5832" y="2109"/>
                    <a:pt x="5799" y="2167"/>
                  </a:cubicBezTo>
                  <a:cubicBezTo>
                    <a:pt x="5751" y="2250"/>
                    <a:pt x="5787" y="2346"/>
                    <a:pt x="5870" y="2393"/>
                  </a:cubicBezTo>
                  <a:cubicBezTo>
                    <a:pt x="6037" y="2489"/>
                    <a:pt x="6144" y="2572"/>
                    <a:pt x="6144" y="2643"/>
                  </a:cubicBezTo>
                  <a:lnTo>
                    <a:pt x="6144" y="3346"/>
                  </a:lnTo>
                  <a:cubicBezTo>
                    <a:pt x="6144" y="3632"/>
                    <a:pt x="6382" y="3870"/>
                    <a:pt x="6656" y="3870"/>
                  </a:cubicBezTo>
                  <a:lnTo>
                    <a:pt x="6930" y="3870"/>
                  </a:lnTo>
                  <a:cubicBezTo>
                    <a:pt x="7001" y="3870"/>
                    <a:pt x="7073" y="3893"/>
                    <a:pt x="7132" y="3953"/>
                  </a:cubicBezTo>
                  <a:cubicBezTo>
                    <a:pt x="7192" y="4013"/>
                    <a:pt x="7216" y="4096"/>
                    <a:pt x="7216" y="4167"/>
                  </a:cubicBezTo>
                  <a:cubicBezTo>
                    <a:pt x="7192" y="4298"/>
                    <a:pt x="7061" y="4417"/>
                    <a:pt x="6918" y="4417"/>
                  </a:cubicBezTo>
                  <a:lnTo>
                    <a:pt x="6835" y="4417"/>
                  </a:lnTo>
                  <a:lnTo>
                    <a:pt x="6835" y="4394"/>
                  </a:lnTo>
                  <a:cubicBezTo>
                    <a:pt x="6835" y="4298"/>
                    <a:pt x="6763" y="4227"/>
                    <a:pt x="6680" y="4227"/>
                  </a:cubicBezTo>
                  <a:cubicBezTo>
                    <a:pt x="6585" y="4227"/>
                    <a:pt x="6513" y="4298"/>
                    <a:pt x="6513" y="4394"/>
                  </a:cubicBezTo>
                  <a:cubicBezTo>
                    <a:pt x="6537" y="5227"/>
                    <a:pt x="6049" y="5977"/>
                    <a:pt x="5287" y="6322"/>
                  </a:cubicBezTo>
                  <a:lnTo>
                    <a:pt x="4573" y="6037"/>
                  </a:lnTo>
                  <a:lnTo>
                    <a:pt x="4573" y="5977"/>
                  </a:lnTo>
                  <a:cubicBezTo>
                    <a:pt x="4573" y="5894"/>
                    <a:pt x="4501" y="5822"/>
                    <a:pt x="4418" y="5822"/>
                  </a:cubicBezTo>
                  <a:cubicBezTo>
                    <a:pt x="4323" y="5822"/>
                    <a:pt x="4251" y="5894"/>
                    <a:pt x="4251" y="5977"/>
                  </a:cubicBezTo>
                  <a:lnTo>
                    <a:pt x="4251" y="6037"/>
                  </a:lnTo>
                  <a:lnTo>
                    <a:pt x="3537" y="6322"/>
                  </a:lnTo>
                  <a:cubicBezTo>
                    <a:pt x="2775" y="5977"/>
                    <a:pt x="2287" y="5227"/>
                    <a:pt x="2287" y="4394"/>
                  </a:cubicBezTo>
                  <a:cubicBezTo>
                    <a:pt x="2287" y="4298"/>
                    <a:pt x="2215" y="4227"/>
                    <a:pt x="2120" y="4227"/>
                  </a:cubicBezTo>
                  <a:cubicBezTo>
                    <a:pt x="2037" y="4227"/>
                    <a:pt x="1953" y="4298"/>
                    <a:pt x="1953" y="4394"/>
                  </a:cubicBezTo>
                  <a:lnTo>
                    <a:pt x="1953" y="4405"/>
                  </a:lnTo>
                  <a:lnTo>
                    <a:pt x="1858" y="4405"/>
                  </a:lnTo>
                  <a:cubicBezTo>
                    <a:pt x="1775" y="4405"/>
                    <a:pt x="1703" y="4370"/>
                    <a:pt x="1644" y="4310"/>
                  </a:cubicBezTo>
                  <a:cubicBezTo>
                    <a:pt x="1584" y="4251"/>
                    <a:pt x="1572" y="4179"/>
                    <a:pt x="1572" y="4108"/>
                  </a:cubicBezTo>
                  <a:cubicBezTo>
                    <a:pt x="1584" y="3977"/>
                    <a:pt x="1715" y="3858"/>
                    <a:pt x="1870" y="3858"/>
                  </a:cubicBezTo>
                  <a:lnTo>
                    <a:pt x="2108" y="3858"/>
                  </a:lnTo>
                  <a:cubicBezTo>
                    <a:pt x="2394" y="3858"/>
                    <a:pt x="2632" y="3620"/>
                    <a:pt x="2632" y="3334"/>
                  </a:cubicBezTo>
                  <a:lnTo>
                    <a:pt x="2632" y="2631"/>
                  </a:lnTo>
                  <a:cubicBezTo>
                    <a:pt x="2632" y="2560"/>
                    <a:pt x="2751" y="2405"/>
                    <a:pt x="3084" y="2286"/>
                  </a:cubicBezTo>
                  <a:cubicBezTo>
                    <a:pt x="3430" y="2155"/>
                    <a:pt x="3906" y="2096"/>
                    <a:pt x="4394" y="2096"/>
                  </a:cubicBezTo>
                  <a:cubicBezTo>
                    <a:pt x="4692" y="2096"/>
                    <a:pt x="4989" y="2131"/>
                    <a:pt x="5251" y="2167"/>
                  </a:cubicBezTo>
                  <a:cubicBezTo>
                    <a:pt x="5264" y="2171"/>
                    <a:pt x="5276" y="2172"/>
                    <a:pt x="5289" y="2172"/>
                  </a:cubicBezTo>
                  <a:cubicBezTo>
                    <a:pt x="5361" y="2172"/>
                    <a:pt x="5432" y="2117"/>
                    <a:pt x="5442" y="2036"/>
                  </a:cubicBezTo>
                  <a:cubicBezTo>
                    <a:pt x="5454" y="1953"/>
                    <a:pt x="5394" y="1858"/>
                    <a:pt x="5299" y="1846"/>
                  </a:cubicBezTo>
                  <a:cubicBezTo>
                    <a:pt x="5025" y="1786"/>
                    <a:pt x="4704" y="1774"/>
                    <a:pt x="4394" y="1774"/>
                  </a:cubicBezTo>
                  <a:cubicBezTo>
                    <a:pt x="3858" y="1774"/>
                    <a:pt x="3358" y="1846"/>
                    <a:pt x="2965" y="1988"/>
                  </a:cubicBezTo>
                  <a:cubicBezTo>
                    <a:pt x="2418" y="2203"/>
                    <a:pt x="2298" y="2453"/>
                    <a:pt x="2298" y="2643"/>
                  </a:cubicBezTo>
                  <a:lnTo>
                    <a:pt x="2298" y="3346"/>
                  </a:lnTo>
                  <a:cubicBezTo>
                    <a:pt x="2298" y="3453"/>
                    <a:pt x="2215" y="3536"/>
                    <a:pt x="2108" y="3536"/>
                  </a:cubicBezTo>
                  <a:lnTo>
                    <a:pt x="1810" y="3536"/>
                  </a:lnTo>
                  <a:cubicBezTo>
                    <a:pt x="1596" y="3382"/>
                    <a:pt x="1382" y="3143"/>
                    <a:pt x="1382" y="2822"/>
                  </a:cubicBezTo>
                  <a:cubicBezTo>
                    <a:pt x="1382" y="2048"/>
                    <a:pt x="2751" y="1417"/>
                    <a:pt x="4382" y="1417"/>
                  </a:cubicBezTo>
                  <a:close/>
                  <a:moveTo>
                    <a:pt x="4394" y="6322"/>
                  </a:moveTo>
                  <a:lnTo>
                    <a:pt x="4977" y="6560"/>
                  </a:lnTo>
                  <a:lnTo>
                    <a:pt x="4668" y="6894"/>
                  </a:lnTo>
                  <a:cubicBezTo>
                    <a:pt x="4590" y="6965"/>
                    <a:pt x="4498" y="7001"/>
                    <a:pt x="4406" y="7001"/>
                  </a:cubicBezTo>
                  <a:cubicBezTo>
                    <a:pt x="4314" y="7001"/>
                    <a:pt x="4221" y="6965"/>
                    <a:pt x="4144" y="6894"/>
                  </a:cubicBezTo>
                  <a:lnTo>
                    <a:pt x="3811" y="6560"/>
                  </a:lnTo>
                  <a:lnTo>
                    <a:pt x="4394" y="6322"/>
                  </a:lnTo>
                  <a:close/>
                  <a:moveTo>
                    <a:pt x="4406" y="0"/>
                  </a:moveTo>
                  <a:cubicBezTo>
                    <a:pt x="3680" y="0"/>
                    <a:pt x="2989" y="119"/>
                    <a:pt x="2406" y="345"/>
                  </a:cubicBezTo>
                  <a:cubicBezTo>
                    <a:pt x="2132" y="441"/>
                    <a:pt x="1953" y="703"/>
                    <a:pt x="1953" y="1000"/>
                  </a:cubicBezTo>
                  <a:lnTo>
                    <a:pt x="1953" y="1607"/>
                  </a:lnTo>
                  <a:cubicBezTo>
                    <a:pt x="1406" y="1917"/>
                    <a:pt x="1072" y="2334"/>
                    <a:pt x="1072" y="2798"/>
                  </a:cubicBezTo>
                  <a:cubicBezTo>
                    <a:pt x="1072" y="3096"/>
                    <a:pt x="1215" y="3393"/>
                    <a:pt x="1489" y="3643"/>
                  </a:cubicBezTo>
                  <a:cubicBezTo>
                    <a:pt x="1358" y="3751"/>
                    <a:pt x="1286" y="3882"/>
                    <a:pt x="1275" y="4048"/>
                  </a:cubicBezTo>
                  <a:cubicBezTo>
                    <a:pt x="1251" y="4215"/>
                    <a:pt x="1310" y="4394"/>
                    <a:pt x="1417" y="4513"/>
                  </a:cubicBezTo>
                  <a:cubicBezTo>
                    <a:pt x="1453" y="4536"/>
                    <a:pt x="1477" y="4572"/>
                    <a:pt x="1513" y="4584"/>
                  </a:cubicBezTo>
                  <a:cubicBezTo>
                    <a:pt x="1465" y="4644"/>
                    <a:pt x="1453" y="4715"/>
                    <a:pt x="1453" y="4810"/>
                  </a:cubicBezTo>
                  <a:cubicBezTo>
                    <a:pt x="1453" y="5048"/>
                    <a:pt x="1644" y="5239"/>
                    <a:pt x="1882" y="5239"/>
                  </a:cubicBezTo>
                  <a:cubicBezTo>
                    <a:pt x="1965" y="5239"/>
                    <a:pt x="2048" y="5203"/>
                    <a:pt x="2120" y="5167"/>
                  </a:cubicBezTo>
                  <a:cubicBezTo>
                    <a:pt x="2346" y="5798"/>
                    <a:pt x="2822" y="6334"/>
                    <a:pt x="3453" y="6620"/>
                  </a:cubicBezTo>
                  <a:lnTo>
                    <a:pt x="3930" y="7096"/>
                  </a:lnTo>
                  <a:cubicBezTo>
                    <a:pt x="4073" y="7227"/>
                    <a:pt x="4251" y="7311"/>
                    <a:pt x="4430" y="7311"/>
                  </a:cubicBezTo>
                  <a:cubicBezTo>
                    <a:pt x="4608" y="7311"/>
                    <a:pt x="4787" y="7227"/>
                    <a:pt x="4918" y="7096"/>
                  </a:cubicBezTo>
                  <a:lnTo>
                    <a:pt x="5394" y="6620"/>
                  </a:lnTo>
                  <a:lnTo>
                    <a:pt x="5477" y="6572"/>
                  </a:lnTo>
                  <a:lnTo>
                    <a:pt x="5477" y="7144"/>
                  </a:lnTo>
                  <a:cubicBezTo>
                    <a:pt x="5477" y="7442"/>
                    <a:pt x="5692" y="7727"/>
                    <a:pt x="5978" y="7811"/>
                  </a:cubicBezTo>
                  <a:lnTo>
                    <a:pt x="6942" y="8096"/>
                  </a:lnTo>
                  <a:cubicBezTo>
                    <a:pt x="6573" y="8513"/>
                    <a:pt x="5537" y="9597"/>
                    <a:pt x="4406" y="10180"/>
                  </a:cubicBezTo>
                  <a:cubicBezTo>
                    <a:pt x="3275" y="9608"/>
                    <a:pt x="2251" y="8525"/>
                    <a:pt x="1882" y="8096"/>
                  </a:cubicBezTo>
                  <a:lnTo>
                    <a:pt x="2846" y="7811"/>
                  </a:lnTo>
                  <a:cubicBezTo>
                    <a:pt x="3144" y="7727"/>
                    <a:pt x="3334" y="7453"/>
                    <a:pt x="3334" y="7144"/>
                  </a:cubicBezTo>
                  <a:lnTo>
                    <a:pt x="3334" y="7013"/>
                  </a:lnTo>
                  <a:cubicBezTo>
                    <a:pt x="3334" y="6918"/>
                    <a:pt x="3263" y="6846"/>
                    <a:pt x="3180" y="6846"/>
                  </a:cubicBezTo>
                  <a:cubicBezTo>
                    <a:pt x="3084" y="6846"/>
                    <a:pt x="3013" y="6918"/>
                    <a:pt x="3013" y="7013"/>
                  </a:cubicBezTo>
                  <a:lnTo>
                    <a:pt x="3013" y="7144"/>
                  </a:lnTo>
                  <a:cubicBezTo>
                    <a:pt x="3013" y="7311"/>
                    <a:pt x="2906" y="7442"/>
                    <a:pt x="2739" y="7489"/>
                  </a:cubicBezTo>
                  <a:lnTo>
                    <a:pt x="882" y="8037"/>
                  </a:lnTo>
                  <a:cubicBezTo>
                    <a:pt x="358" y="8180"/>
                    <a:pt x="1" y="8680"/>
                    <a:pt x="1" y="9216"/>
                  </a:cubicBezTo>
                  <a:lnTo>
                    <a:pt x="1" y="11061"/>
                  </a:lnTo>
                  <a:cubicBezTo>
                    <a:pt x="1" y="11144"/>
                    <a:pt x="84" y="11216"/>
                    <a:pt x="167" y="11216"/>
                  </a:cubicBezTo>
                  <a:cubicBezTo>
                    <a:pt x="263" y="11216"/>
                    <a:pt x="334" y="11144"/>
                    <a:pt x="334" y="11061"/>
                  </a:cubicBezTo>
                  <a:lnTo>
                    <a:pt x="334" y="9216"/>
                  </a:lnTo>
                  <a:cubicBezTo>
                    <a:pt x="334" y="8823"/>
                    <a:pt x="596" y="8465"/>
                    <a:pt x="977" y="8358"/>
                  </a:cubicBezTo>
                  <a:lnTo>
                    <a:pt x="1513" y="8192"/>
                  </a:lnTo>
                  <a:cubicBezTo>
                    <a:pt x="1775" y="8525"/>
                    <a:pt x="2965" y="9847"/>
                    <a:pt x="4323" y="10501"/>
                  </a:cubicBezTo>
                  <a:cubicBezTo>
                    <a:pt x="4346" y="10525"/>
                    <a:pt x="4370" y="10525"/>
                    <a:pt x="4394" y="10525"/>
                  </a:cubicBezTo>
                  <a:cubicBezTo>
                    <a:pt x="4430" y="10525"/>
                    <a:pt x="4442" y="10525"/>
                    <a:pt x="4465" y="10501"/>
                  </a:cubicBezTo>
                  <a:cubicBezTo>
                    <a:pt x="5823" y="9847"/>
                    <a:pt x="7013" y="8525"/>
                    <a:pt x="7287" y="8192"/>
                  </a:cubicBezTo>
                  <a:lnTo>
                    <a:pt x="7823" y="8358"/>
                  </a:lnTo>
                  <a:cubicBezTo>
                    <a:pt x="8192" y="8465"/>
                    <a:pt x="8454" y="8823"/>
                    <a:pt x="8454" y="9216"/>
                  </a:cubicBezTo>
                  <a:lnTo>
                    <a:pt x="8454" y="11061"/>
                  </a:lnTo>
                  <a:cubicBezTo>
                    <a:pt x="8454" y="11144"/>
                    <a:pt x="8537" y="11216"/>
                    <a:pt x="8621" y="11216"/>
                  </a:cubicBezTo>
                  <a:cubicBezTo>
                    <a:pt x="8716" y="11216"/>
                    <a:pt x="8787" y="11144"/>
                    <a:pt x="8787" y="11061"/>
                  </a:cubicBezTo>
                  <a:lnTo>
                    <a:pt x="8787" y="9216"/>
                  </a:lnTo>
                  <a:cubicBezTo>
                    <a:pt x="8799" y="8692"/>
                    <a:pt x="8442" y="8215"/>
                    <a:pt x="7930" y="8049"/>
                  </a:cubicBezTo>
                  <a:lnTo>
                    <a:pt x="6061" y="7501"/>
                  </a:lnTo>
                  <a:cubicBezTo>
                    <a:pt x="5918" y="7453"/>
                    <a:pt x="5799" y="7311"/>
                    <a:pt x="5799" y="7156"/>
                  </a:cubicBezTo>
                  <a:lnTo>
                    <a:pt x="5799" y="6394"/>
                  </a:lnTo>
                  <a:cubicBezTo>
                    <a:pt x="6228" y="6096"/>
                    <a:pt x="6561" y="5668"/>
                    <a:pt x="6716" y="5179"/>
                  </a:cubicBezTo>
                  <a:cubicBezTo>
                    <a:pt x="6799" y="5215"/>
                    <a:pt x="6870" y="5251"/>
                    <a:pt x="6954" y="5251"/>
                  </a:cubicBezTo>
                  <a:cubicBezTo>
                    <a:pt x="7192" y="5251"/>
                    <a:pt x="7394" y="5060"/>
                    <a:pt x="7394" y="4822"/>
                  </a:cubicBezTo>
                  <a:cubicBezTo>
                    <a:pt x="7394" y="4727"/>
                    <a:pt x="7359" y="4655"/>
                    <a:pt x="7335" y="4596"/>
                  </a:cubicBezTo>
                  <a:cubicBezTo>
                    <a:pt x="7466" y="4489"/>
                    <a:pt x="7549" y="4346"/>
                    <a:pt x="7573" y="4179"/>
                  </a:cubicBezTo>
                  <a:cubicBezTo>
                    <a:pt x="7585" y="4013"/>
                    <a:pt x="7525" y="3834"/>
                    <a:pt x="7418" y="3715"/>
                  </a:cubicBezTo>
                  <a:cubicBezTo>
                    <a:pt x="7406" y="3691"/>
                    <a:pt x="7371" y="3679"/>
                    <a:pt x="7347" y="3643"/>
                  </a:cubicBezTo>
                  <a:cubicBezTo>
                    <a:pt x="7609" y="3393"/>
                    <a:pt x="7752" y="3096"/>
                    <a:pt x="7752" y="2798"/>
                  </a:cubicBezTo>
                  <a:cubicBezTo>
                    <a:pt x="7752" y="2334"/>
                    <a:pt x="7418" y="1917"/>
                    <a:pt x="6870" y="1607"/>
                  </a:cubicBezTo>
                  <a:lnTo>
                    <a:pt x="6870" y="1000"/>
                  </a:lnTo>
                  <a:cubicBezTo>
                    <a:pt x="6870" y="715"/>
                    <a:pt x="6692" y="453"/>
                    <a:pt x="6418" y="345"/>
                  </a:cubicBezTo>
                  <a:cubicBezTo>
                    <a:pt x="5835" y="119"/>
                    <a:pt x="5144" y="0"/>
                    <a:pt x="4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084;p58">
              <a:extLst>
                <a:ext uri="{FF2B5EF4-FFF2-40B4-BE49-F238E27FC236}">
                  <a16:creationId xmlns:a16="http://schemas.microsoft.com/office/drawing/2014/main" id="{8E618EA4-DC90-B847-8A6A-16F22984ECA8}"/>
                </a:ext>
              </a:extLst>
            </p:cNvPr>
            <p:cNvSpPr/>
            <p:nvPr/>
          </p:nvSpPr>
          <p:spPr>
            <a:xfrm>
              <a:off x="4992030" y="4361203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50"/>
                    <a:pt x="691" y="167"/>
                  </a:cubicBezTo>
                  <a:cubicBezTo>
                    <a:pt x="691" y="72"/>
                    <a:pt x="608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085;p58">
              <a:extLst>
                <a:ext uri="{FF2B5EF4-FFF2-40B4-BE49-F238E27FC236}">
                  <a16:creationId xmlns:a16="http://schemas.microsoft.com/office/drawing/2014/main" id="{4370E871-7EF4-DD4F-976C-EA5876DD9AA6}"/>
                </a:ext>
              </a:extLst>
            </p:cNvPr>
            <p:cNvSpPr/>
            <p:nvPr/>
          </p:nvSpPr>
          <p:spPr>
            <a:xfrm>
              <a:off x="5059191" y="4361203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50"/>
                    <a:pt x="679" y="167"/>
                  </a:cubicBezTo>
                  <a:cubicBezTo>
                    <a:pt x="679" y="72"/>
                    <a:pt x="607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9086;p58">
            <a:extLst>
              <a:ext uri="{FF2B5EF4-FFF2-40B4-BE49-F238E27FC236}">
                <a16:creationId xmlns:a16="http://schemas.microsoft.com/office/drawing/2014/main" id="{D91DF6CE-8D5F-E24C-AEC8-1AA116830D9B}"/>
              </a:ext>
            </a:extLst>
          </p:cNvPr>
          <p:cNvGrpSpPr/>
          <p:nvPr/>
        </p:nvGrpSpPr>
        <p:grpSpPr>
          <a:xfrm>
            <a:off x="4838320" y="5529457"/>
            <a:ext cx="352236" cy="468118"/>
            <a:chOff x="7598438" y="4266131"/>
            <a:chExt cx="260283" cy="345914"/>
          </a:xfrm>
          <a:solidFill>
            <a:schemeClr val="accent1"/>
          </a:solidFill>
        </p:grpSpPr>
        <p:sp>
          <p:nvSpPr>
            <p:cNvPr id="35" name="Google Shape;9087;p58">
              <a:extLst>
                <a:ext uri="{FF2B5EF4-FFF2-40B4-BE49-F238E27FC236}">
                  <a16:creationId xmlns:a16="http://schemas.microsoft.com/office/drawing/2014/main" id="{06847ED5-AD32-E94F-BBA7-6D34C09709DE}"/>
                </a:ext>
              </a:extLst>
            </p:cNvPr>
            <p:cNvSpPr/>
            <p:nvPr/>
          </p:nvSpPr>
          <p:spPr>
            <a:xfrm>
              <a:off x="7598438" y="4266131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6525" y="3477"/>
                  </a:moveTo>
                  <a:cubicBezTo>
                    <a:pt x="6644" y="3513"/>
                    <a:pt x="6763" y="3525"/>
                    <a:pt x="6882" y="3537"/>
                  </a:cubicBezTo>
                  <a:lnTo>
                    <a:pt x="6882" y="4430"/>
                  </a:lnTo>
                  <a:cubicBezTo>
                    <a:pt x="6882" y="4882"/>
                    <a:pt x="6941" y="5251"/>
                    <a:pt x="7060" y="5549"/>
                  </a:cubicBezTo>
                  <a:cubicBezTo>
                    <a:pt x="7072" y="5597"/>
                    <a:pt x="7072" y="5656"/>
                    <a:pt x="7060" y="5692"/>
                  </a:cubicBezTo>
                  <a:cubicBezTo>
                    <a:pt x="7037" y="5740"/>
                    <a:pt x="7001" y="5775"/>
                    <a:pt x="6953" y="5787"/>
                  </a:cubicBezTo>
                  <a:cubicBezTo>
                    <a:pt x="6608" y="5906"/>
                    <a:pt x="6120" y="6049"/>
                    <a:pt x="5572" y="6156"/>
                  </a:cubicBezTo>
                  <a:cubicBezTo>
                    <a:pt x="6144" y="5728"/>
                    <a:pt x="6525" y="5025"/>
                    <a:pt x="6525" y="4251"/>
                  </a:cubicBezTo>
                  <a:lnTo>
                    <a:pt x="6525" y="3477"/>
                  </a:lnTo>
                  <a:close/>
                  <a:moveTo>
                    <a:pt x="4120" y="334"/>
                  </a:moveTo>
                  <a:cubicBezTo>
                    <a:pt x="5644" y="334"/>
                    <a:pt x="6882" y="1572"/>
                    <a:pt x="6882" y="3096"/>
                  </a:cubicBezTo>
                  <a:lnTo>
                    <a:pt x="6882" y="3239"/>
                  </a:lnTo>
                  <a:cubicBezTo>
                    <a:pt x="6596" y="3192"/>
                    <a:pt x="6322" y="3132"/>
                    <a:pt x="6060" y="3061"/>
                  </a:cubicBezTo>
                  <a:cubicBezTo>
                    <a:pt x="6043" y="3054"/>
                    <a:pt x="6026" y="3051"/>
                    <a:pt x="6010" y="3051"/>
                  </a:cubicBezTo>
                  <a:cubicBezTo>
                    <a:pt x="5937" y="3051"/>
                    <a:pt x="5880" y="3112"/>
                    <a:pt x="5870" y="3180"/>
                  </a:cubicBezTo>
                  <a:cubicBezTo>
                    <a:pt x="5834" y="3263"/>
                    <a:pt x="5894" y="3358"/>
                    <a:pt x="5989" y="3370"/>
                  </a:cubicBezTo>
                  <a:cubicBezTo>
                    <a:pt x="6060" y="3382"/>
                    <a:pt x="6132" y="3418"/>
                    <a:pt x="6203" y="3430"/>
                  </a:cubicBezTo>
                  <a:lnTo>
                    <a:pt x="6203" y="4275"/>
                  </a:lnTo>
                  <a:cubicBezTo>
                    <a:pt x="6191" y="5394"/>
                    <a:pt x="5275" y="6323"/>
                    <a:pt x="4120" y="6323"/>
                  </a:cubicBezTo>
                  <a:cubicBezTo>
                    <a:pt x="2989" y="6323"/>
                    <a:pt x="2060" y="5394"/>
                    <a:pt x="2060" y="4251"/>
                  </a:cubicBezTo>
                  <a:lnTo>
                    <a:pt x="2060" y="3573"/>
                  </a:lnTo>
                  <a:cubicBezTo>
                    <a:pt x="2060" y="3477"/>
                    <a:pt x="1976" y="3406"/>
                    <a:pt x="1893" y="3406"/>
                  </a:cubicBezTo>
                  <a:cubicBezTo>
                    <a:pt x="1798" y="3406"/>
                    <a:pt x="1726" y="3477"/>
                    <a:pt x="1726" y="3573"/>
                  </a:cubicBezTo>
                  <a:lnTo>
                    <a:pt x="1726" y="4251"/>
                  </a:lnTo>
                  <a:cubicBezTo>
                    <a:pt x="1726" y="5025"/>
                    <a:pt x="2096" y="5716"/>
                    <a:pt x="2679" y="6156"/>
                  </a:cubicBezTo>
                  <a:cubicBezTo>
                    <a:pt x="2131" y="6037"/>
                    <a:pt x="1643" y="5906"/>
                    <a:pt x="1298" y="5787"/>
                  </a:cubicBezTo>
                  <a:cubicBezTo>
                    <a:pt x="1250" y="5775"/>
                    <a:pt x="1203" y="5740"/>
                    <a:pt x="1191" y="5692"/>
                  </a:cubicBezTo>
                  <a:cubicBezTo>
                    <a:pt x="1179" y="5656"/>
                    <a:pt x="1179" y="5609"/>
                    <a:pt x="1191" y="5561"/>
                  </a:cubicBezTo>
                  <a:cubicBezTo>
                    <a:pt x="1310" y="5263"/>
                    <a:pt x="1369" y="4882"/>
                    <a:pt x="1369" y="4442"/>
                  </a:cubicBezTo>
                  <a:lnTo>
                    <a:pt x="1369" y="3239"/>
                  </a:lnTo>
                  <a:cubicBezTo>
                    <a:pt x="1405" y="3239"/>
                    <a:pt x="1417" y="3227"/>
                    <a:pt x="1429" y="3227"/>
                  </a:cubicBezTo>
                  <a:cubicBezTo>
                    <a:pt x="1476" y="3216"/>
                    <a:pt x="2417" y="2942"/>
                    <a:pt x="3227" y="2275"/>
                  </a:cubicBezTo>
                  <a:cubicBezTo>
                    <a:pt x="3286" y="2221"/>
                    <a:pt x="3361" y="2195"/>
                    <a:pt x="3435" y="2195"/>
                  </a:cubicBezTo>
                  <a:cubicBezTo>
                    <a:pt x="3509" y="2195"/>
                    <a:pt x="3584" y="2221"/>
                    <a:pt x="3643" y="2275"/>
                  </a:cubicBezTo>
                  <a:cubicBezTo>
                    <a:pt x="3965" y="2513"/>
                    <a:pt x="4501" y="2858"/>
                    <a:pt x="5251" y="3132"/>
                  </a:cubicBezTo>
                  <a:cubicBezTo>
                    <a:pt x="5273" y="3141"/>
                    <a:pt x="5295" y="3144"/>
                    <a:pt x="5315" y="3144"/>
                  </a:cubicBezTo>
                  <a:cubicBezTo>
                    <a:pt x="5382" y="3144"/>
                    <a:pt x="5438" y="3104"/>
                    <a:pt x="5465" y="3049"/>
                  </a:cubicBezTo>
                  <a:cubicBezTo>
                    <a:pt x="5489" y="2954"/>
                    <a:pt x="5453" y="2870"/>
                    <a:pt x="5370" y="2835"/>
                  </a:cubicBezTo>
                  <a:cubicBezTo>
                    <a:pt x="4655" y="2573"/>
                    <a:pt x="4155" y="2239"/>
                    <a:pt x="3858" y="2025"/>
                  </a:cubicBezTo>
                  <a:cubicBezTo>
                    <a:pt x="3735" y="1931"/>
                    <a:pt x="3591" y="1883"/>
                    <a:pt x="3449" y="1883"/>
                  </a:cubicBezTo>
                  <a:cubicBezTo>
                    <a:pt x="3302" y="1883"/>
                    <a:pt x="3157" y="1934"/>
                    <a:pt x="3036" y="2037"/>
                  </a:cubicBezTo>
                  <a:cubicBezTo>
                    <a:pt x="2357" y="2584"/>
                    <a:pt x="1560" y="2870"/>
                    <a:pt x="1381" y="2918"/>
                  </a:cubicBezTo>
                  <a:cubicBezTo>
                    <a:pt x="1476" y="1465"/>
                    <a:pt x="2667" y="334"/>
                    <a:pt x="4120" y="334"/>
                  </a:cubicBezTo>
                  <a:close/>
                  <a:moveTo>
                    <a:pt x="4989" y="6466"/>
                  </a:moveTo>
                  <a:lnTo>
                    <a:pt x="4989" y="6823"/>
                  </a:lnTo>
                  <a:lnTo>
                    <a:pt x="4715" y="7871"/>
                  </a:lnTo>
                  <a:cubicBezTo>
                    <a:pt x="4536" y="7978"/>
                    <a:pt x="4334" y="8014"/>
                    <a:pt x="4120" y="8014"/>
                  </a:cubicBezTo>
                  <a:cubicBezTo>
                    <a:pt x="3917" y="8014"/>
                    <a:pt x="3703" y="7954"/>
                    <a:pt x="3524" y="7871"/>
                  </a:cubicBezTo>
                  <a:lnTo>
                    <a:pt x="3262" y="6823"/>
                  </a:lnTo>
                  <a:lnTo>
                    <a:pt x="3262" y="6466"/>
                  </a:lnTo>
                  <a:cubicBezTo>
                    <a:pt x="3524" y="6573"/>
                    <a:pt x="3822" y="6633"/>
                    <a:pt x="4120" y="6633"/>
                  </a:cubicBezTo>
                  <a:cubicBezTo>
                    <a:pt x="4417" y="6633"/>
                    <a:pt x="4715" y="6573"/>
                    <a:pt x="4989" y="6466"/>
                  </a:cubicBezTo>
                  <a:close/>
                  <a:moveTo>
                    <a:pt x="2619" y="9895"/>
                  </a:moveTo>
                  <a:lnTo>
                    <a:pt x="2619" y="10597"/>
                  </a:lnTo>
                  <a:lnTo>
                    <a:pt x="1226" y="10597"/>
                  </a:lnTo>
                  <a:lnTo>
                    <a:pt x="1226" y="9895"/>
                  </a:lnTo>
                  <a:lnTo>
                    <a:pt x="1762" y="9895"/>
                  </a:lnTo>
                  <a:lnTo>
                    <a:pt x="1762" y="9907"/>
                  </a:lnTo>
                  <a:cubicBezTo>
                    <a:pt x="1762" y="10002"/>
                    <a:pt x="1834" y="10074"/>
                    <a:pt x="1917" y="10074"/>
                  </a:cubicBezTo>
                  <a:cubicBezTo>
                    <a:pt x="2012" y="10074"/>
                    <a:pt x="2084" y="10002"/>
                    <a:pt x="2084" y="9907"/>
                  </a:cubicBezTo>
                  <a:lnTo>
                    <a:pt x="2084" y="9895"/>
                  </a:lnTo>
                  <a:close/>
                  <a:moveTo>
                    <a:pt x="4108" y="1"/>
                  </a:moveTo>
                  <a:cubicBezTo>
                    <a:pt x="2417" y="1"/>
                    <a:pt x="1048" y="1370"/>
                    <a:pt x="1048" y="3061"/>
                  </a:cubicBezTo>
                  <a:lnTo>
                    <a:pt x="1048" y="4430"/>
                  </a:lnTo>
                  <a:cubicBezTo>
                    <a:pt x="1048" y="4942"/>
                    <a:pt x="953" y="5251"/>
                    <a:pt x="881" y="5430"/>
                  </a:cubicBezTo>
                  <a:cubicBezTo>
                    <a:pt x="833" y="5561"/>
                    <a:pt x="833" y="5692"/>
                    <a:pt x="893" y="5811"/>
                  </a:cubicBezTo>
                  <a:cubicBezTo>
                    <a:pt x="953" y="5930"/>
                    <a:pt x="1060" y="6037"/>
                    <a:pt x="1191" y="6085"/>
                  </a:cubicBezTo>
                  <a:cubicBezTo>
                    <a:pt x="1607" y="6216"/>
                    <a:pt x="2238" y="6406"/>
                    <a:pt x="2917" y="6525"/>
                  </a:cubicBezTo>
                  <a:lnTo>
                    <a:pt x="2917" y="6752"/>
                  </a:lnTo>
                  <a:lnTo>
                    <a:pt x="2250" y="7061"/>
                  </a:lnTo>
                  <a:cubicBezTo>
                    <a:pt x="2143" y="7109"/>
                    <a:pt x="2060" y="7216"/>
                    <a:pt x="2024" y="7335"/>
                  </a:cubicBezTo>
                  <a:cubicBezTo>
                    <a:pt x="2012" y="7407"/>
                    <a:pt x="2012" y="7466"/>
                    <a:pt x="2024" y="7537"/>
                  </a:cubicBezTo>
                  <a:lnTo>
                    <a:pt x="786" y="7978"/>
                  </a:lnTo>
                  <a:cubicBezTo>
                    <a:pt x="310" y="8133"/>
                    <a:pt x="0" y="8585"/>
                    <a:pt x="0" y="9085"/>
                  </a:cubicBezTo>
                  <a:lnTo>
                    <a:pt x="0" y="10752"/>
                  </a:lnTo>
                  <a:cubicBezTo>
                    <a:pt x="0" y="10847"/>
                    <a:pt x="71" y="10919"/>
                    <a:pt x="167" y="10919"/>
                  </a:cubicBezTo>
                  <a:cubicBezTo>
                    <a:pt x="250" y="10919"/>
                    <a:pt x="333" y="10847"/>
                    <a:pt x="333" y="10752"/>
                  </a:cubicBezTo>
                  <a:lnTo>
                    <a:pt x="333" y="9085"/>
                  </a:lnTo>
                  <a:cubicBezTo>
                    <a:pt x="333" y="8716"/>
                    <a:pt x="572" y="8395"/>
                    <a:pt x="905" y="8276"/>
                  </a:cubicBezTo>
                  <a:lnTo>
                    <a:pt x="2203" y="7811"/>
                  </a:lnTo>
                  <a:lnTo>
                    <a:pt x="2369" y="8014"/>
                  </a:lnTo>
                  <a:lnTo>
                    <a:pt x="2191" y="8276"/>
                  </a:lnTo>
                  <a:cubicBezTo>
                    <a:pt x="2096" y="8419"/>
                    <a:pt x="2084" y="8597"/>
                    <a:pt x="2143" y="8764"/>
                  </a:cubicBezTo>
                  <a:lnTo>
                    <a:pt x="2512" y="9550"/>
                  </a:lnTo>
                  <a:lnTo>
                    <a:pt x="2024" y="9550"/>
                  </a:lnTo>
                  <a:lnTo>
                    <a:pt x="2024" y="9371"/>
                  </a:lnTo>
                  <a:cubicBezTo>
                    <a:pt x="2024" y="9276"/>
                    <a:pt x="1953" y="9204"/>
                    <a:pt x="1857" y="9204"/>
                  </a:cubicBezTo>
                  <a:cubicBezTo>
                    <a:pt x="1774" y="9204"/>
                    <a:pt x="1703" y="9276"/>
                    <a:pt x="1703" y="9371"/>
                  </a:cubicBezTo>
                  <a:lnTo>
                    <a:pt x="1703" y="9550"/>
                  </a:lnTo>
                  <a:lnTo>
                    <a:pt x="1000" y="9550"/>
                  </a:lnTo>
                  <a:cubicBezTo>
                    <a:pt x="905" y="9550"/>
                    <a:pt x="833" y="9621"/>
                    <a:pt x="833" y="9716"/>
                  </a:cubicBezTo>
                  <a:lnTo>
                    <a:pt x="833" y="10740"/>
                  </a:lnTo>
                  <a:cubicBezTo>
                    <a:pt x="833" y="10836"/>
                    <a:pt x="905" y="10907"/>
                    <a:pt x="1000" y="10907"/>
                  </a:cubicBezTo>
                  <a:lnTo>
                    <a:pt x="2715" y="10907"/>
                  </a:lnTo>
                  <a:cubicBezTo>
                    <a:pt x="2798" y="10907"/>
                    <a:pt x="2869" y="10836"/>
                    <a:pt x="2869" y="10740"/>
                  </a:cubicBezTo>
                  <a:lnTo>
                    <a:pt x="2869" y="10359"/>
                  </a:lnTo>
                  <a:lnTo>
                    <a:pt x="3084" y="10800"/>
                  </a:lnTo>
                  <a:cubicBezTo>
                    <a:pt x="3108" y="10859"/>
                    <a:pt x="3167" y="10895"/>
                    <a:pt x="3227" y="10895"/>
                  </a:cubicBezTo>
                  <a:cubicBezTo>
                    <a:pt x="3262" y="10895"/>
                    <a:pt x="3274" y="10895"/>
                    <a:pt x="3286" y="10871"/>
                  </a:cubicBezTo>
                  <a:cubicBezTo>
                    <a:pt x="3370" y="10847"/>
                    <a:pt x="3405" y="10740"/>
                    <a:pt x="3370" y="10669"/>
                  </a:cubicBezTo>
                  <a:lnTo>
                    <a:pt x="2417" y="8609"/>
                  </a:lnTo>
                  <a:cubicBezTo>
                    <a:pt x="2381" y="8550"/>
                    <a:pt x="2393" y="8490"/>
                    <a:pt x="2429" y="8430"/>
                  </a:cubicBezTo>
                  <a:lnTo>
                    <a:pt x="2667" y="8073"/>
                  </a:lnTo>
                  <a:cubicBezTo>
                    <a:pt x="2715" y="8014"/>
                    <a:pt x="2691" y="7942"/>
                    <a:pt x="2667" y="7895"/>
                  </a:cubicBezTo>
                  <a:lnTo>
                    <a:pt x="2334" y="7454"/>
                  </a:lnTo>
                  <a:cubicBezTo>
                    <a:pt x="2322" y="7418"/>
                    <a:pt x="2322" y="7395"/>
                    <a:pt x="2322" y="7383"/>
                  </a:cubicBezTo>
                  <a:cubicBezTo>
                    <a:pt x="2322" y="7359"/>
                    <a:pt x="2334" y="7335"/>
                    <a:pt x="2369" y="7323"/>
                  </a:cubicBezTo>
                  <a:lnTo>
                    <a:pt x="2953" y="7049"/>
                  </a:lnTo>
                  <a:lnTo>
                    <a:pt x="3286" y="8371"/>
                  </a:lnTo>
                  <a:cubicBezTo>
                    <a:pt x="3316" y="8450"/>
                    <a:pt x="3370" y="8496"/>
                    <a:pt x="3442" y="8496"/>
                  </a:cubicBezTo>
                  <a:cubicBezTo>
                    <a:pt x="3457" y="8496"/>
                    <a:pt x="3472" y="8494"/>
                    <a:pt x="3489" y="8490"/>
                  </a:cubicBezTo>
                  <a:cubicBezTo>
                    <a:pt x="3572" y="8466"/>
                    <a:pt x="3620" y="8383"/>
                    <a:pt x="3608" y="8299"/>
                  </a:cubicBezTo>
                  <a:lnTo>
                    <a:pt x="3584" y="8252"/>
                  </a:lnTo>
                  <a:lnTo>
                    <a:pt x="3584" y="8252"/>
                  </a:lnTo>
                  <a:cubicBezTo>
                    <a:pt x="3751" y="8311"/>
                    <a:pt x="3917" y="8335"/>
                    <a:pt x="4084" y="8335"/>
                  </a:cubicBezTo>
                  <a:cubicBezTo>
                    <a:pt x="4239" y="8335"/>
                    <a:pt x="4405" y="8299"/>
                    <a:pt x="4572" y="8252"/>
                  </a:cubicBezTo>
                  <a:lnTo>
                    <a:pt x="4572" y="8252"/>
                  </a:lnTo>
                  <a:lnTo>
                    <a:pt x="4084" y="10121"/>
                  </a:lnTo>
                  <a:lnTo>
                    <a:pt x="3786" y="9002"/>
                  </a:lnTo>
                  <a:cubicBezTo>
                    <a:pt x="3755" y="8918"/>
                    <a:pt x="3696" y="8881"/>
                    <a:pt x="3618" y="8881"/>
                  </a:cubicBezTo>
                  <a:cubicBezTo>
                    <a:pt x="3607" y="8881"/>
                    <a:pt x="3596" y="8881"/>
                    <a:pt x="3584" y="8883"/>
                  </a:cubicBezTo>
                  <a:cubicBezTo>
                    <a:pt x="3500" y="8907"/>
                    <a:pt x="3453" y="8990"/>
                    <a:pt x="3465" y="9073"/>
                  </a:cubicBezTo>
                  <a:lnTo>
                    <a:pt x="3917" y="10788"/>
                  </a:lnTo>
                  <a:cubicBezTo>
                    <a:pt x="3929" y="10859"/>
                    <a:pt x="4001" y="10907"/>
                    <a:pt x="4060" y="10907"/>
                  </a:cubicBezTo>
                  <a:cubicBezTo>
                    <a:pt x="4143" y="10907"/>
                    <a:pt x="4203" y="10859"/>
                    <a:pt x="4215" y="10788"/>
                  </a:cubicBezTo>
                  <a:lnTo>
                    <a:pt x="5191" y="7061"/>
                  </a:lnTo>
                  <a:lnTo>
                    <a:pt x="5775" y="7335"/>
                  </a:lnTo>
                  <a:cubicBezTo>
                    <a:pt x="5810" y="7347"/>
                    <a:pt x="5822" y="7383"/>
                    <a:pt x="5822" y="7395"/>
                  </a:cubicBezTo>
                  <a:cubicBezTo>
                    <a:pt x="5822" y="7407"/>
                    <a:pt x="5822" y="7430"/>
                    <a:pt x="5810" y="7466"/>
                  </a:cubicBezTo>
                  <a:lnTo>
                    <a:pt x="5477" y="7918"/>
                  </a:lnTo>
                  <a:cubicBezTo>
                    <a:pt x="5429" y="7978"/>
                    <a:pt x="5429" y="8049"/>
                    <a:pt x="5477" y="8097"/>
                  </a:cubicBezTo>
                  <a:lnTo>
                    <a:pt x="5715" y="8454"/>
                  </a:lnTo>
                  <a:cubicBezTo>
                    <a:pt x="5751" y="8514"/>
                    <a:pt x="5763" y="8573"/>
                    <a:pt x="5727" y="8633"/>
                  </a:cubicBezTo>
                  <a:lnTo>
                    <a:pt x="4774" y="10681"/>
                  </a:lnTo>
                  <a:cubicBezTo>
                    <a:pt x="4751" y="10752"/>
                    <a:pt x="4774" y="10859"/>
                    <a:pt x="4858" y="10895"/>
                  </a:cubicBezTo>
                  <a:cubicBezTo>
                    <a:pt x="4870" y="10907"/>
                    <a:pt x="4894" y="10907"/>
                    <a:pt x="4917" y="10907"/>
                  </a:cubicBezTo>
                  <a:cubicBezTo>
                    <a:pt x="4977" y="10907"/>
                    <a:pt x="5036" y="10871"/>
                    <a:pt x="5060" y="10812"/>
                  </a:cubicBezTo>
                  <a:lnTo>
                    <a:pt x="6013" y="8764"/>
                  </a:lnTo>
                  <a:cubicBezTo>
                    <a:pt x="6084" y="8597"/>
                    <a:pt x="6072" y="8419"/>
                    <a:pt x="5965" y="8276"/>
                  </a:cubicBezTo>
                  <a:lnTo>
                    <a:pt x="5786" y="8014"/>
                  </a:lnTo>
                  <a:lnTo>
                    <a:pt x="5953" y="7811"/>
                  </a:lnTo>
                  <a:lnTo>
                    <a:pt x="7251" y="8276"/>
                  </a:lnTo>
                  <a:cubicBezTo>
                    <a:pt x="7596" y="8395"/>
                    <a:pt x="7834" y="8716"/>
                    <a:pt x="7834" y="9085"/>
                  </a:cubicBezTo>
                  <a:lnTo>
                    <a:pt x="7834" y="10752"/>
                  </a:lnTo>
                  <a:cubicBezTo>
                    <a:pt x="7834" y="10847"/>
                    <a:pt x="7906" y="10919"/>
                    <a:pt x="7989" y="10919"/>
                  </a:cubicBezTo>
                  <a:cubicBezTo>
                    <a:pt x="8084" y="10919"/>
                    <a:pt x="8156" y="10847"/>
                    <a:pt x="8156" y="10752"/>
                  </a:cubicBezTo>
                  <a:lnTo>
                    <a:pt x="8156" y="9085"/>
                  </a:lnTo>
                  <a:cubicBezTo>
                    <a:pt x="8215" y="8585"/>
                    <a:pt x="7906" y="8133"/>
                    <a:pt x="7430" y="7978"/>
                  </a:cubicBezTo>
                  <a:lnTo>
                    <a:pt x="6191" y="7537"/>
                  </a:lnTo>
                  <a:cubicBezTo>
                    <a:pt x="6203" y="7478"/>
                    <a:pt x="6203" y="7407"/>
                    <a:pt x="6191" y="7335"/>
                  </a:cubicBezTo>
                  <a:cubicBezTo>
                    <a:pt x="6167" y="7216"/>
                    <a:pt x="6084" y="7121"/>
                    <a:pt x="5965" y="7061"/>
                  </a:cubicBezTo>
                  <a:lnTo>
                    <a:pt x="5298" y="6752"/>
                  </a:lnTo>
                  <a:lnTo>
                    <a:pt x="5298" y="6525"/>
                  </a:lnTo>
                  <a:cubicBezTo>
                    <a:pt x="5989" y="6406"/>
                    <a:pt x="6608" y="6228"/>
                    <a:pt x="7025" y="6085"/>
                  </a:cubicBezTo>
                  <a:cubicBezTo>
                    <a:pt x="7156" y="6037"/>
                    <a:pt x="7263" y="5954"/>
                    <a:pt x="7322" y="5811"/>
                  </a:cubicBezTo>
                  <a:cubicBezTo>
                    <a:pt x="7382" y="5692"/>
                    <a:pt x="7382" y="5549"/>
                    <a:pt x="7334" y="5430"/>
                  </a:cubicBezTo>
                  <a:cubicBezTo>
                    <a:pt x="7263" y="5251"/>
                    <a:pt x="7180" y="4918"/>
                    <a:pt x="7180" y="4430"/>
                  </a:cubicBezTo>
                  <a:lnTo>
                    <a:pt x="7180" y="3061"/>
                  </a:lnTo>
                  <a:cubicBezTo>
                    <a:pt x="7180" y="1370"/>
                    <a:pt x="5810" y="1"/>
                    <a:pt x="4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088;p58">
              <a:extLst>
                <a:ext uri="{FF2B5EF4-FFF2-40B4-BE49-F238E27FC236}">
                  <a16:creationId xmlns:a16="http://schemas.microsoft.com/office/drawing/2014/main" id="{6B504B16-592E-CF45-A1FC-099051F4262E}"/>
                </a:ext>
              </a:extLst>
            </p:cNvPr>
            <p:cNvSpPr/>
            <p:nvPr/>
          </p:nvSpPr>
          <p:spPr>
            <a:xfrm>
              <a:off x="7686319" y="4368743"/>
              <a:ext cx="21131" cy="10581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500" y="334"/>
                  </a:lnTo>
                  <a:cubicBezTo>
                    <a:pt x="596" y="334"/>
                    <a:pt x="667" y="250"/>
                    <a:pt x="667" y="167"/>
                  </a:cubicBezTo>
                  <a:cubicBezTo>
                    <a:pt x="667" y="72"/>
                    <a:pt x="59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089;p58">
              <a:extLst>
                <a:ext uri="{FF2B5EF4-FFF2-40B4-BE49-F238E27FC236}">
                  <a16:creationId xmlns:a16="http://schemas.microsoft.com/office/drawing/2014/main" id="{C07E924F-4305-5643-88E8-BB6BEE19023F}"/>
                </a:ext>
              </a:extLst>
            </p:cNvPr>
            <p:cNvSpPr/>
            <p:nvPr/>
          </p:nvSpPr>
          <p:spPr>
            <a:xfrm>
              <a:off x="7751199" y="4368743"/>
              <a:ext cx="21131" cy="10581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512" y="334"/>
                  </a:lnTo>
                  <a:cubicBezTo>
                    <a:pt x="595" y="334"/>
                    <a:pt x="667" y="250"/>
                    <a:pt x="667" y="167"/>
                  </a:cubicBezTo>
                  <a:cubicBezTo>
                    <a:pt x="667" y="72"/>
                    <a:pt x="595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090;p58">
              <a:extLst>
                <a:ext uri="{FF2B5EF4-FFF2-40B4-BE49-F238E27FC236}">
                  <a16:creationId xmlns:a16="http://schemas.microsoft.com/office/drawing/2014/main" id="{4FA1914C-9C6B-3349-8D17-A43C95200B6A}"/>
                </a:ext>
              </a:extLst>
            </p:cNvPr>
            <p:cNvSpPr/>
            <p:nvPr/>
          </p:nvSpPr>
          <p:spPr>
            <a:xfrm>
              <a:off x="7794189" y="4558474"/>
              <a:ext cx="37731" cy="377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500" y="0"/>
                    <a:pt x="429" y="72"/>
                    <a:pt x="429" y="155"/>
                  </a:cubicBezTo>
                  <a:lnTo>
                    <a:pt x="429" y="429"/>
                  </a:lnTo>
                  <a:lnTo>
                    <a:pt x="167" y="429"/>
                  </a:lnTo>
                  <a:cubicBezTo>
                    <a:pt x="72" y="429"/>
                    <a:pt x="0" y="500"/>
                    <a:pt x="0" y="595"/>
                  </a:cubicBezTo>
                  <a:cubicBezTo>
                    <a:pt x="0" y="679"/>
                    <a:pt x="72" y="750"/>
                    <a:pt x="167" y="750"/>
                  </a:cubicBezTo>
                  <a:lnTo>
                    <a:pt x="429" y="750"/>
                  </a:lnTo>
                  <a:lnTo>
                    <a:pt x="429" y="1024"/>
                  </a:lnTo>
                  <a:cubicBezTo>
                    <a:pt x="429" y="1107"/>
                    <a:pt x="500" y="1191"/>
                    <a:pt x="596" y="1191"/>
                  </a:cubicBezTo>
                  <a:cubicBezTo>
                    <a:pt x="679" y="1191"/>
                    <a:pt x="762" y="1107"/>
                    <a:pt x="762" y="1024"/>
                  </a:cubicBezTo>
                  <a:lnTo>
                    <a:pt x="762" y="750"/>
                  </a:lnTo>
                  <a:lnTo>
                    <a:pt x="1024" y="750"/>
                  </a:lnTo>
                  <a:cubicBezTo>
                    <a:pt x="1120" y="750"/>
                    <a:pt x="1191" y="679"/>
                    <a:pt x="1191" y="595"/>
                  </a:cubicBezTo>
                  <a:cubicBezTo>
                    <a:pt x="1191" y="500"/>
                    <a:pt x="1120" y="429"/>
                    <a:pt x="1024" y="429"/>
                  </a:cubicBezTo>
                  <a:lnTo>
                    <a:pt x="762" y="429"/>
                  </a:lnTo>
                  <a:lnTo>
                    <a:pt x="762" y="155"/>
                  </a:lnTo>
                  <a:cubicBezTo>
                    <a:pt x="762" y="72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091;p58">
              <a:extLst>
                <a:ext uri="{FF2B5EF4-FFF2-40B4-BE49-F238E27FC236}">
                  <a16:creationId xmlns:a16="http://schemas.microsoft.com/office/drawing/2014/main" id="{FDB6F855-927F-2643-87A0-29F3D32A94A3}"/>
                </a:ext>
              </a:extLst>
            </p:cNvPr>
            <p:cNvSpPr/>
            <p:nvPr/>
          </p:nvSpPr>
          <p:spPr>
            <a:xfrm>
              <a:off x="7691197" y="4385343"/>
              <a:ext cx="10613" cy="15492"/>
            </a:xfrm>
            <a:custGeom>
              <a:avLst/>
              <a:gdLst/>
              <a:ahLst/>
              <a:cxnLst/>
              <a:rect l="l" t="t" r="r" b="b"/>
              <a:pathLst>
                <a:path w="335" h="489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8"/>
                    <a:pt x="168" y="488"/>
                  </a:cubicBezTo>
                  <a:cubicBezTo>
                    <a:pt x="263" y="488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092;p58">
              <a:extLst>
                <a:ext uri="{FF2B5EF4-FFF2-40B4-BE49-F238E27FC236}">
                  <a16:creationId xmlns:a16="http://schemas.microsoft.com/office/drawing/2014/main" id="{92BEBF2D-C2EF-244D-9CF5-E00E992B39AC}"/>
                </a:ext>
              </a:extLst>
            </p:cNvPr>
            <p:cNvSpPr/>
            <p:nvPr/>
          </p:nvSpPr>
          <p:spPr>
            <a:xfrm>
              <a:off x="7756458" y="4385343"/>
              <a:ext cx="10233" cy="15492"/>
            </a:xfrm>
            <a:custGeom>
              <a:avLst/>
              <a:gdLst/>
              <a:ahLst/>
              <a:cxnLst/>
              <a:rect l="l" t="t" r="r" b="b"/>
              <a:pathLst>
                <a:path w="323" h="489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093;p58">
              <a:extLst>
                <a:ext uri="{FF2B5EF4-FFF2-40B4-BE49-F238E27FC236}">
                  <a16:creationId xmlns:a16="http://schemas.microsoft.com/office/drawing/2014/main" id="{997E8592-54D6-9845-986F-FEF4DBF8CCC2}"/>
                </a:ext>
              </a:extLst>
            </p:cNvPr>
            <p:cNvSpPr/>
            <p:nvPr/>
          </p:nvSpPr>
          <p:spPr>
            <a:xfrm>
              <a:off x="7699878" y="4415122"/>
              <a:ext cx="58893" cy="32092"/>
            </a:xfrm>
            <a:custGeom>
              <a:avLst/>
              <a:gdLst/>
              <a:ahLst/>
              <a:cxnLst/>
              <a:rect l="l" t="t" r="r" b="b"/>
              <a:pathLst>
                <a:path w="1859" h="1013" extrusionOk="0">
                  <a:moveTo>
                    <a:pt x="1501" y="322"/>
                  </a:moveTo>
                  <a:cubicBezTo>
                    <a:pt x="1430" y="537"/>
                    <a:pt x="1191" y="679"/>
                    <a:pt x="918" y="679"/>
                  </a:cubicBezTo>
                  <a:cubicBezTo>
                    <a:pt x="656" y="679"/>
                    <a:pt x="418" y="537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620"/>
                    <a:pt x="418" y="1013"/>
                    <a:pt x="918" y="1013"/>
                  </a:cubicBezTo>
                  <a:cubicBezTo>
                    <a:pt x="1430" y="1013"/>
                    <a:pt x="1846" y="632"/>
                    <a:pt x="1846" y="156"/>
                  </a:cubicBezTo>
                  <a:cubicBezTo>
                    <a:pt x="1858" y="72"/>
                    <a:pt x="1787" y="1"/>
                    <a:pt x="16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9102;p58">
            <a:extLst>
              <a:ext uri="{FF2B5EF4-FFF2-40B4-BE49-F238E27FC236}">
                <a16:creationId xmlns:a16="http://schemas.microsoft.com/office/drawing/2014/main" id="{FF1023DE-336A-864D-B5BB-9212C585FA2E}"/>
              </a:ext>
            </a:extLst>
          </p:cNvPr>
          <p:cNvGrpSpPr/>
          <p:nvPr/>
        </p:nvGrpSpPr>
        <p:grpSpPr>
          <a:xfrm>
            <a:off x="4231383" y="5529457"/>
            <a:ext cx="352236" cy="468118"/>
            <a:chOff x="7149944" y="4266131"/>
            <a:chExt cx="260283" cy="345914"/>
          </a:xfrm>
          <a:solidFill>
            <a:schemeClr val="accent1"/>
          </a:solidFill>
        </p:grpSpPr>
        <p:sp>
          <p:nvSpPr>
            <p:cNvPr id="43" name="Google Shape;9103;p58">
              <a:extLst>
                <a:ext uri="{FF2B5EF4-FFF2-40B4-BE49-F238E27FC236}">
                  <a16:creationId xmlns:a16="http://schemas.microsoft.com/office/drawing/2014/main" id="{D0EDFBD2-C092-EE41-89A3-BD5218E2C202}"/>
                </a:ext>
              </a:extLst>
            </p:cNvPr>
            <p:cNvSpPr/>
            <p:nvPr/>
          </p:nvSpPr>
          <p:spPr>
            <a:xfrm>
              <a:off x="7149944" y="4266131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4096" y="1025"/>
                  </a:moveTo>
                  <a:cubicBezTo>
                    <a:pt x="5001" y="1025"/>
                    <a:pt x="5775" y="1608"/>
                    <a:pt x="6049" y="2442"/>
                  </a:cubicBezTo>
                  <a:cubicBezTo>
                    <a:pt x="5882" y="2358"/>
                    <a:pt x="5704" y="2299"/>
                    <a:pt x="5489" y="2239"/>
                  </a:cubicBezTo>
                  <a:cubicBezTo>
                    <a:pt x="5477" y="2236"/>
                    <a:pt x="5464" y="2234"/>
                    <a:pt x="5451" y="2234"/>
                  </a:cubicBezTo>
                  <a:cubicBezTo>
                    <a:pt x="5379" y="2234"/>
                    <a:pt x="5309" y="2288"/>
                    <a:pt x="5299" y="2358"/>
                  </a:cubicBezTo>
                  <a:cubicBezTo>
                    <a:pt x="5275" y="2454"/>
                    <a:pt x="5335" y="2537"/>
                    <a:pt x="5418" y="2561"/>
                  </a:cubicBezTo>
                  <a:cubicBezTo>
                    <a:pt x="5704" y="2632"/>
                    <a:pt x="5942" y="2739"/>
                    <a:pt x="6132" y="2835"/>
                  </a:cubicBezTo>
                  <a:cubicBezTo>
                    <a:pt x="6144" y="2930"/>
                    <a:pt x="6144" y="3013"/>
                    <a:pt x="6144" y="3108"/>
                  </a:cubicBezTo>
                  <a:lnTo>
                    <a:pt x="6144" y="4442"/>
                  </a:lnTo>
                  <a:cubicBezTo>
                    <a:pt x="6156" y="5561"/>
                    <a:pt x="5227" y="6502"/>
                    <a:pt x="4096" y="6502"/>
                  </a:cubicBezTo>
                  <a:cubicBezTo>
                    <a:pt x="2965" y="6502"/>
                    <a:pt x="2025" y="5573"/>
                    <a:pt x="2025" y="4430"/>
                  </a:cubicBezTo>
                  <a:lnTo>
                    <a:pt x="2025" y="3096"/>
                  </a:lnTo>
                  <a:cubicBezTo>
                    <a:pt x="2025" y="3001"/>
                    <a:pt x="2025" y="2918"/>
                    <a:pt x="2048" y="2823"/>
                  </a:cubicBezTo>
                  <a:cubicBezTo>
                    <a:pt x="2525" y="2537"/>
                    <a:pt x="3275" y="2382"/>
                    <a:pt x="4084" y="2382"/>
                  </a:cubicBezTo>
                  <a:cubicBezTo>
                    <a:pt x="4311" y="2382"/>
                    <a:pt x="4525" y="2394"/>
                    <a:pt x="4751" y="2418"/>
                  </a:cubicBezTo>
                  <a:cubicBezTo>
                    <a:pt x="4762" y="2421"/>
                    <a:pt x="4773" y="2422"/>
                    <a:pt x="4784" y="2422"/>
                  </a:cubicBezTo>
                  <a:cubicBezTo>
                    <a:pt x="4863" y="2422"/>
                    <a:pt x="4919" y="2350"/>
                    <a:pt x="4930" y="2287"/>
                  </a:cubicBezTo>
                  <a:cubicBezTo>
                    <a:pt x="4942" y="2203"/>
                    <a:pt x="4870" y="2120"/>
                    <a:pt x="4799" y="2108"/>
                  </a:cubicBezTo>
                  <a:cubicBezTo>
                    <a:pt x="4573" y="2073"/>
                    <a:pt x="4334" y="2061"/>
                    <a:pt x="4096" y="2061"/>
                  </a:cubicBezTo>
                  <a:cubicBezTo>
                    <a:pt x="3358" y="2061"/>
                    <a:pt x="2656" y="2203"/>
                    <a:pt x="2144" y="2442"/>
                  </a:cubicBezTo>
                  <a:cubicBezTo>
                    <a:pt x="2417" y="1608"/>
                    <a:pt x="3203" y="1025"/>
                    <a:pt x="4096" y="1025"/>
                  </a:cubicBezTo>
                  <a:close/>
                  <a:moveTo>
                    <a:pt x="4132" y="322"/>
                  </a:moveTo>
                  <a:cubicBezTo>
                    <a:pt x="5442" y="322"/>
                    <a:pt x="6549" y="1263"/>
                    <a:pt x="6775" y="2537"/>
                  </a:cubicBezTo>
                  <a:lnTo>
                    <a:pt x="7680" y="7645"/>
                  </a:lnTo>
                  <a:cubicBezTo>
                    <a:pt x="7692" y="7716"/>
                    <a:pt x="7668" y="7799"/>
                    <a:pt x="7597" y="7835"/>
                  </a:cubicBezTo>
                  <a:lnTo>
                    <a:pt x="7001" y="8180"/>
                  </a:lnTo>
                  <a:lnTo>
                    <a:pt x="5632" y="7692"/>
                  </a:lnTo>
                  <a:cubicBezTo>
                    <a:pt x="5418" y="7621"/>
                    <a:pt x="5287" y="7418"/>
                    <a:pt x="5287" y="7204"/>
                  </a:cubicBezTo>
                  <a:lnTo>
                    <a:pt x="5287" y="6502"/>
                  </a:lnTo>
                  <a:cubicBezTo>
                    <a:pt x="6001" y="6085"/>
                    <a:pt x="6478" y="5311"/>
                    <a:pt x="6478" y="4430"/>
                  </a:cubicBezTo>
                  <a:lnTo>
                    <a:pt x="6478" y="3096"/>
                  </a:lnTo>
                  <a:cubicBezTo>
                    <a:pt x="6478" y="2954"/>
                    <a:pt x="6466" y="2811"/>
                    <a:pt x="6454" y="2680"/>
                  </a:cubicBezTo>
                  <a:cubicBezTo>
                    <a:pt x="6358" y="2120"/>
                    <a:pt x="6061" y="1620"/>
                    <a:pt x="5644" y="1251"/>
                  </a:cubicBezTo>
                  <a:cubicBezTo>
                    <a:pt x="5215" y="894"/>
                    <a:pt x="4668" y="679"/>
                    <a:pt x="4108" y="679"/>
                  </a:cubicBezTo>
                  <a:cubicBezTo>
                    <a:pt x="3549" y="679"/>
                    <a:pt x="3001" y="870"/>
                    <a:pt x="2584" y="1251"/>
                  </a:cubicBezTo>
                  <a:cubicBezTo>
                    <a:pt x="2144" y="1608"/>
                    <a:pt x="1870" y="2108"/>
                    <a:pt x="1775" y="2680"/>
                  </a:cubicBezTo>
                  <a:cubicBezTo>
                    <a:pt x="1751" y="2811"/>
                    <a:pt x="1751" y="2954"/>
                    <a:pt x="1751" y="3096"/>
                  </a:cubicBezTo>
                  <a:lnTo>
                    <a:pt x="1751" y="4430"/>
                  </a:lnTo>
                  <a:cubicBezTo>
                    <a:pt x="1751" y="5311"/>
                    <a:pt x="2227" y="6085"/>
                    <a:pt x="2941" y="6502"/>
                  </a:cubicBezTo>
                  <a:lnTo>
                    <a:pt x="2941" y="7204"/>
                  </a:lnTo>
                  <a:cubicBezTo>
                    <a:pt x="2941" y="7418"/>
                    <a:pt x="2798" y="7621"/>
                    <a:pt x="2596" y="7692"/>
                  </a:cubicBezTo>
                  <a:lnTo>
                    <a:pt x="1227" y="8180"/>
                  </a:lnTo>
                  <a:lnTo>
                    <a:pt x="655" y="7835"/>
                  </a:lnTo>
                  <a:cubicBezTo>
                    <a:pt x="596" y="7799"/>
                    <a:pt x="560" y="7716"/>
                    <a:pt x="572" y="7645"/>
                  </a:cubicBezTo>
                  <a:lnTo>
                    <a:pt x="1477" y="2537"/>
                  </a:lnTo>
                  <a:cubicBezTo>
                    <a:pt x="1703" y="1251"/>
                    <a:pt x="2822" y="322"/>
                    <a:pt x="4132" y="322"/>
                  </a:cubicBezTo>
                  <a:close/>
                  <a:moveTo>
                    <a:pt x="4096" y="1"/>
                  </a:moveTo>
                  <a:cubicBezTo>
                    <a:pt x="2644" y="1"/>
                    <a:pt x="1382" y="1037"/>
                    <a:pt x="1120" y="2477"/>
                  </a:cubicBezTo>
                  <a:lnTo>
                    <a:pt x="215" y="7585"/>
                  </a:lnTo>
                  <a:cubicBezTo>
                    <a:pt x="179" y="7799"/>
                    <a:pt x="274" y="8002"/>
                    <a:pt x="453" y="8109"/>
                  </a:cubicBezTo>
                  <a:lnTo>
                    <a:pt x="786" y="8311"/>
                  </a:lnTo>
                  <a:cubicBezTo>
                    <a:pt x="310" y="8478"/>
                    <a:pt x="1" y="8931"/>
                    <a:pt x="1" y="9431"/>
                  </a:cubicBezTo>
                  <a:lnTo>
                    <a:pt x="1" y="10752"/>
                  </a:lnTo>
                  <a:cubicBezTo>
                    <a:pt x="1" y="10847"/>
                    <a:pt x="84" y="10919"/>
                    <a:pt x="167" y="10919"/>
                  </a:cubicBezTo>
                  <a:cubicBezTo>
                    <a:pt x="251" y="10919"/>
                    <a:pt x="334" y="10847"/>
                    <a:pt x="334" y="10752"/>
                  </a:cubicBezTo>
                  <a:lnTo>
                    <a:pt x="334" y="9431"/>
                  </a:lnTo>
                  <a:cubicBezTo>
                    <a:pt x="334" y="9121"/>
                    <a:pt x="489" y="8835"/>
                    <a:pt x="763" y="8669"/>
                  </a:cubicBezTo>
                  <a:cubicBezTo>
                    <a:pt x="1024" y="8931"/>
                    <a:pt x="1382" y="9133"/>
                    <a:pt x="1822" y="9300"/>
                  </a:cubicBezTo>
                  <a:cubicBezTo>
                    <a:pt x="1834" y="9312"/>
                    <a:pt x="1858" y="9312"/>
                    <a:pt x="1882" y="9312"/>
                  </a:cubicBezTo>
                  <a:cubicBezTo>
                    <a:pt x="1941" y="9312"/>
                    <a:pt x="2001" y="9264"/>
                    <a:pt x="2025" y="9204"/>
                  </a:cubicBezTo>
                  <a:cubicBezTo>
                    <a:pt x="2060" y="9121"/>
                    <a:pt x="2025" y="9026"/>
                    <a:pt x="1941" y="9002"/>
                  </a:cubicBezTo>
                  <a:cubicBezTo>
                    <a:pt x="1608" y="8871"/>
                    <a:pt x="1334" y="8716"/>
                    <a:pt x="1108" y="8538"/>
                  </a:cubicBezTo>
                  <a:lnTo>
                    <a:pt x="2679" y="7990"/>
                  </a:lnTo>
                  <a:cubicBezTo>
                    <a:pt x="3025" y="7871"/>
                    <a:pt x="3251" y="7561"/>
                    <a:pt x="3251" y="7204"/>
                  </a:cubicBezTo>
                  <a:lnTo>
                    <a:pt x="3251" y="6645"/>
                  </a:lnTo>
                  <a:cubicBezTo>
                    <a:pt x="3513" y="6752"/>
                    <a:pt x="3811" y="6811"/>
                    <a:pt x="4108" y="6811"/>
                  </a:cubicBezTo>
                  <a:cubicBezTo>
                    <a:pt x="4406" y="6811"/>
                    <a:pt x="4703" y="6752"/>
                    <a:pt x="4977" y="6645"/>
                  </a:cubicBezTo>
                  <a:lnTo>
                    <a:pt x="4977" y="7204"/>
                  </a:lnTo>
                  <a:cubicBezTo>
                    <a:pt x="4977" y="7561"/>
                    <a:pt x="5192" y="7871"/>
                    <a:pt x="5537" y="7990"/>
                  </a:cubicBezTo>
                  <a:lnTo>
                    <a:pt x="7120" y="8538"/>
                  </a:lnTo>
                  <a:cubicBezTo>
                    <a:pt x="6442" y="9073"/>
                    <a:pt x="5335" y="9383"/>
                    <a:pt x="4108" y="9383"/>
                  </a:cubicBezTo>
                  <a:cubicBezTo>
                    <a:pt x="3572" y="9383"/>
                    <a:pt x="3072" y="9323"/>
                    <a:pt x="2596" y="9204"/>
                  </a:cubicBezTo>
                  <a:cubicBezTo>
                    <a:pt x="2586" y="9203"/>
                    <a:pt x="2577" y="9203"/>
                    <a:pt x="2567" y="9203"/>
                  </a:cubicBezTo>
                  <a:cubicBezTo>
                    <a:pt x="2484" y="9203"/>
                    <a:pt x="2415" y="9249"/>
                    <a:pt x="2394" y="9323"/>
                  </a:cubicBezTo>
                  <a:cubicBezTo>
                    <a:pt x="2382" y="9419"/>
                    <a:pt x="2429" y="9502"/>
                    <a:pt x="2513" y="9514"/>
                  </a:cubicBezTo>
                  <a:cubicBezTo>
                    <a:pt x="2775" y="9573"/>
                    <a:pt x="3037" y="9621"/>
                    <a:pt x="3310" y="9669"/>
                  </a:cubicBezTo>
                  <a:lnTo>
                    <a:pt x="3632" y="10800"/>
                  </a:lnTo>
                  <a:cubicBezTo>
                    <a:pt x="3644" y="10871"/>
                    <a:pt x="3727" y="10919"/>
                    <a:pt x="3787" y="10919"/>
                  </a:cubicBezTo>
                  <a:lnTo>
                    <a:pt x="3822" y="10919"/>
                  </a:lnTo>
                  <a:cubicBezTo>
                    <a:pt x="3918" y="10883"/>
                    <a:pt x="3965" y="10800"/>
                    <a:pt x="3930" y="10728"/>
                  </a:cubicBezTo>
                  <a:lnTo>
                    <a:pt x="3644" y="9716"/>
                  </a:lnTo>
                  <a:lnTo>
                    <a:pt x="3644" y="9716"/>
                  </a:lnTo>
                  <a:cubicBezTo>
                    <a:pt x="3811" y="9728"/>
                    <a:pt x="3965" y="9728"/>
                    <a:pt x="4120" y="9728"/>
                  </a:cubicBezTo>
                  <a:cubicBezTo>
                    <a:pt x="4287" y="9728"/>
                    <a:pt x="4442" y="9728"/>
                    <a:pt x="4596" y="9716"/>
                  </a:cubicBezTo>
                  <a:lnTo>
                    <a:pt x="4596" y="9716"/>
                  </a:lnTo>
                  <a:lnTo>
                    <a:pt x="4322" y="10728"/>
                  </a:lnTo>
                  <a:cubicBezTo>
                    <a:pt x="4287" y="10812"/>
                    <a:pt x="4346" y="10907"/>
                    <a:pt x="4418" y="10919"/>
                  </a:cubicBezTo>
                  <a:lnTo>
                    <a:pt x="4465" y="10919"/>
                  </a:lnTo>
                  <a:cubicBezTo>
                    <a:pt x="4537" y="10919"/>
                    <a:pt x="4596" y="10871"/>
                    <a:pt x="4620" y="10800"/>
                  </a:cubicBezTo>
                  <a:lnTo>
                    <a:pt x="4942" y="9669"/>
                  </a:lnTo>
                  <a:cubicBezTo>
                    <a:pt x="5989" y="9550"/>
                    <a:pt x="6894" y="9192"/>
                    <a:pt x="7454" y="8669"/>
                  </a:cubicBezTo>
                  <a:cubicBezTo>
                    <a:pt x="7728" y="8823"/>
                    <a:pt x="7894" y="9097"/>
                    <a:pt x="7894" y="9419"/>
                  </a:cubicBezTo>
                  <a:lnTo>
                    <a:pt x="7894" y="10740"/>
                  </a:lnTo>
                  <a:cubicBezTo>
                    <a:pt x="7894" y="10824"/>
                    <a:pt x="7966" y="10907"/>
                    <a:pt x="8049" y="10907"/>
                  </a:cubicBezTo>
                  <a:cubicBezTo>
                    <a:pt x="8144" y="10907"/>
                    <a:pt x="8216" y="10824"/>
                    <a:pt x="8216" y="10740"/>
                  </a:cubicBezTo>
                  <a:lnTo>
                    <a:pt x="8216" y="9431"/>
                  </a:lnTo>
                  <a:cubicBezTo>
                    <a:pt x="8192" y="8931"/>
                    <a:pt x="7859" y="8478"/>
                    <a:pt x="7406" y="8311"/>
                  </a:cubicBezTo>
                  <a:lnTo>
                    <a:pt x="7740" y="8109"/>
                  </a:lnTo>
                  <a:cubicBezTo>
                    <a:pt x="7918" y="8002"/>
                    <a:pt x="8013" y="7799"/>
                    <a:pt x="7978" y="7585"/>
                  </a:cubicBezTo>
                  <a:lnTo>
                    <a:pt x="7073" y="2477"/>
                  </a:lnTo>
                  <a:cubicBezTo>
                    <a:pt x="6823" y="1037"/>
                    <a:pt x="5573" y="1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04;p58">
              <a:extLst>
                <a:ext uri="{FF2B5EF4-FFF2-40B4-BE49-F238E27FC236}">
                  <a16:creationId xmlns:a16="http://schemas.microsoft.com/office/drawing/2014/main" id="{22E90939-27C5-9C4E-AC91-5F1B62B40798}"/>
                </a:ext>
              </a:extLst>
            </p:cNvPr>
            <p:cNvSpPr/>
            <p:nvPr/>
          </p:nvSpPr>
          <p:spPr>
            <a:xfrm>
              <a:off x="7257815" y="4428808"/>
              <a:ext cx="43782" cy="15396"/>
            </a:xfrm>
            <a:custGeom>
              <a:avLst/>
              <a:gdLst/>
              <a:ahLst/>
              <a:cxnLst/>
              <a:rect l="l" t="t" r="r" b="b"/>
              <a:pathLst>
                <a:path w="1382" h="486" extrusionOk="0">
                  <a:moveTo>
                    <a:pt x="178" y="0"/>
                  </a:moveTo>
                  <a:cubicBezTo>
                    <a:pt x="138" y="0"/>
                    <a:pt x="96" y="15"/>
                    <a:pt x="60" y="45"/>
                  </a:cubicBezTo>
                  <a:cubicBezTo>
                    <a:pt x="1" y="105"/>
                    <a:pt x="1" y="200"/>
                    <a:pt x="60" y="259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22" y="259"/>
                  </a:cubicBezTo>
                  <a:cubicBezTo>
                    <a:pt x="1382" y="200"/>
                    <a:pt x="1382" y="105"/>
                    <a:pt x="1322" y="45"/>
                  </a:cubicBezTo>
                  <a:cubicBezTo>
                    <a:pt x="1287" y="15"/>
                    <a:pt x="1245" y="0"/>
                    <a:pt x="1205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906" y="164"/>
                    <a:pt x="691" y="164"/>
                  </a:cubicBezTo>
                  <a:cubicBezTo>
                    <a:pt x="477" y="164"/>
                    <a:pt x="346" y="81"/>
                    <a:pt x="286" y="45"/>
                  </a:cubicBezTo>
                  <a:cubicBezTo>
                    <a:pt x="257" y="15"/>
                    <a:pt x="218" y="0"/>
                    <a:pt x="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105;p58">
              <a:extLst>
                <a:ext uri="{FF2B5EF4-FFF2-40B4-BE49-F238E27FC236}">
                  <a16:creationId xmlns:a16="http://schemas.microsoft.com/office/drawing/2014/main" id="{9EADDF6E-0A24-B14D-BF6A-450FBD38E314}"/>
                </a:ext>
              </a:extLst>
            </p:cNvPr>
            <p:cNvSpPr/>
            <p:nvPr/>
          </p:nvSpPr>
          <p:spPr>
            <a:xfrm>
              <a:off x="7241975" y="4390602"/>
              <a:ext cx="10581" cy="15523"/>
            </a:xfrm>
            <a:custGeom>
              <a:avLst/>
              <a:gdLst/>
              <a:ahLst/>
              <a:cxnLst/>
              <a:rect l="l" t="t" r="r" b="b"/>
              <a:pathLst>
                <a:path w="334" h="490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322"/>
                  </a:lnTo>
                  <a:cubicBezTo>
                    <a:pt x="1" y="418"/>
                    <a:pt x="72" y="489"/>
                    <a:pt x="167" y="489"/>
                  </a:cubicBezTo>
                  <a:cubicBezTo>
                    <a:pt x="251" y="489"/>
                    <a:pt x="334" y="418"/>
                    <a:pt x="334" y="322"/>
                  </a:cubicBezTo>
                  <a:lnTo>
                    <a:pt x="334" y="156"/>
                  </a:lnTo>
                  <a:cubicBezTo>
                    <a:pt x="310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106;p58">
              <a:extLst>
                <a:ext uri="{FF2B5EF4-FFF2-40B4-BE49-F238E27FC236}">
                  <a16:creationId xmlns:a16="http://schemas.microsoft.com/office/drawing/2014/main" id="{92620D42-11DD-7745-A70F-5246D4957D18}"/>
                </a:ext>
              </a:extLst>
            </p:cNvPr>
            <p:cNvSpPr/>
            <p:nvPr/>
          </p:nvSpPr>
          <p:spPr>
            <a:xfrm>
              <a:off x="7307236" y="4390602"/>
              <a:ext cx="10201" cy="15523"/>
            </a:xfrm>
            <a:custGeom>
              <a:avLst/>
              <a:gdLst/>
              <a:ahLst/>
              <a:cxnLst/>
              <a:rect l="l" t="t" r="r" b="b"/>
              <a:pathLst>
                <a:path w="322" h="490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22"/>
                  </a:lnTo>
                  <a:cubicBezTo>
                    <a:pt x="0" y="418"/>
                    <a:pt x="72" y="489"/>
                    <a:pt x="155" y="489"/>
                  </a:cubicBezTo>
                  <a:cubicBezTo>
                    <a:pt x="250" y="489"/>
                    <a:pt x="322" y="418"/>
                    <a:pt x="322" y="322"/>
                  </a:cubicBezTo>
                  <a:lnTo>
                    <a:pt x="322" y="156"/>
                  </a:lnTo>
                  <a:cubicBezTo>
                    <a:pt x="310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107;p58">
              <a:extLst>
                <a:ext uri="{FF2B5EF4-FFF2-40B4-BE49-F238E27FC236}">
                  <a16:creationId xmlns:a16="http://schemas.microsoft.com/office/drawing/2014/main" id="{DE978FB8-0A48-3642-965C-5D6687C63B42}"/>
                </a:ext>
              </a:extLst>
            </p:cNvPr>
            <p:cNvSpPr/>
            <p:nvPr/>
          </p:nvSpPr>
          <p:spPr>
            <a:xfrm>
              <a:off x="7236336" y="4374382"/>
              <a:ext cx="21131" cy="10613"/>
            </a:xfrm>
            <a:custGeom>
              <a:avLst/>
              <a:gdLst/>
              <a:ahLst/>
              <a:cxnLst/>
              <a:rect l="l" t="t" r="r" b="b"/>
              <a:pathLst>
                <a:path w="667" h="335" extrusionOk="0">
                  <a:moveTo>
                    <a:pt x="167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67" y="334"/>
                  </a:cubicBezTo>
                  <a:lnTo>
                    <a:pt x="512" y="334"/>
                  </a:lnTo>
                  <a:cubicBezTo>
                    <a:pt x="595" y="334"/>
                    <a:pt x="667" y="251"/>
                    <a:pt x="667" y="168"/>
                  </a:cubicBezTo>
                  <a:cubicBezTo>
                    <a:pt x="667" y="72"/>
                    <a:pt x="595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108;p58">
              <a:extLst>
                <a:ext uri="{FF2B5EF4-FFF2-40B4-BE49-F238E27FC236}">
                  <a16:creationId xmlns:a16="http://schemas.microsoft.com/office/drawing/2014/main" id="{E7E9AC8C-C4EE-5F49-BCED-5EA829254A10}"/>
                </a:ext>
              </a:extLst>
            </p:cNvPr>
            <p:cNvSpPr/>
            <p:nvPr/>
          </p:nvSpPr>
          <p:spPr>
            <a:xfrm>
              <a:off x="7301565" y="4374382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501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9109;p58">
            <a:extLst>
              <a:ext uri="{FF2B5EF4-FFF2-40B4-BE49-F238E27FC236}">
                <a16:creationId xmlns:a16="http://schemas.microsoft.com/office/drawing/2014/main" id="{5B4B4F42-CC68-E74C-BDFC-3960BF08E820}"/>
              </a:ext>
            </a:extLst>
          </p:cNvPr>
          <p:cNvGrpSpPr/>
          <p:nvPr/>
        </p:nvGrpSpPr>
        <p:grpSpPr>
          <a:xfrm>
            <a:off x="3615785" y="5520282"/>
            <a:ext cx="365526" cy="487496"/>
            <a:chOff x="6695051" y="4259351"/>
            <a:chExt cx="270104" cy="360233"/>
          </a:xfrm>
          <a:solidFill>
            <a:schemeClr val="accent1"/>
          </a:solidFill>
        </p:grpSpPr>
        <p:sp>
          <p:nvSpPr>
            <p:cNvPr id="50" name="Google Shape;9110;p58">
              <a:extLst>
                <a:ext uri="{FF2B5EF4-FFF2-40B4-BE49-F238E27FC236}">
                  <a16:creationId xmlns:a16="http://schemas.microsoft.com/office/drawing/2014/main" id="{A1D1E42D-6BCD-794F-AEC7-B391DB07B688}"/>
                </a:ext>
              </a:extLst>
            </p:cNvPr>
            <p:cNvSpPr/>
            <p:nvPr/>
          </p:nvSpPr>
          <p:spPr>
            <a:xfrm>
              <a:off x="6790852" y="4383442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111;p58">
              <a:extLst>
                <a:ext uri="{FF2B5EF4-FFF2-40B4-BE49-F238E27FC236}">
                  <a16:creationId xmlns:a16="http://schemas.microsoft.com/office/drawing/2014/main" id="{76C6F678-20E0-B740-BF27-D7490AE1A37B}"/>
                </a:ext>
              </a:extLst>
            </p:cNvPr>
            <p:cNvSpPr/>
            <p:nvPr/>
          </p:nvSpPr>
          <p:spPr>
            <a:xfrm>
              <a:off x="6858742" y="4383442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112;p58">
              <a:extLst>
                <a:ext uri="{FF2B5EF4-FFF2-40B4-BE49-F238E27FC236}">
                  <a16:creationId xmlns:a16="http://schemas.microsoft.com/office/drawing/2014/main" id="{0502BA37-86E2-D846-BBD7-554D1A4EA8C1}"/>
                </a:ext>
              </a:extLst>
            </p:cNvPr>
            <p:cNvSpPr/>
            <p:nvPr/>
          </p:nvSpPr>
          <p:spPr>
            <a:xfrm>
              <a:off x="6695051" y="4259351"/>
              <a:ext cx="270104" cy="360233"/>
            </a:xfrm>
            <a:custGeom>
              <a:avLst/>
              <a:gdLst/>
              <a:ahLst/>
              <a:cxnLst/>
              <a:rect l="l" t="t" r="r" b="b"/>
              <a:pathLst>
                <a:path w="8526" h="11371" extrusionOk="0">
                  <a:moveTo>
                    <a:pt x="4263" y="310"/>
                  </a:moveTo>
                  <a:cubicBezTo>
                    <a:pt x="5835" y="310"/>
                    <a:pt x="7121" y="1596"/>
                    <a:pt x="7121" y="3168"/>
                  </a:cubicBezTo>
                  <a:lnTo>
                    <a:pt x="7121" y="3781"/>
                  </a:lnTo>
                  <a:lnTo>
                    <a:pt x="7121" y="3781"/>
                  </a:lnTo>
                  <a:cubicBezTo>
                    <a:pt x="7030" y="3736"/>
                    <a:pt x="6949" y="3703"/>
                    <a:pt x="6847" y="3703"/>
                  </a:cubicBezTo>
                  <a:lnTo>
                    <a:pt x="6763" y="3703"/>
                  </a:lnTo>
                  <a:cubicBezTo>
                    <a:pt x="6597" y="3703"/>
                    <a:pt x="6430" y="3680"/>
                    <a:pt x="6263" y="3632"/>
                  </a:cubicBezTo>
                  <a:cubicBezTo>
                    <a:pt x="6251" y="3628"/>
                    <a:pt x="6238" y="3627"/>
                    <a:pt x="6225" y="3627"/>
                  </a:cubicBezTo>
                  <a:cubicBezTo>
                    <a:pt x="6153" y="3627"/>
                    <a:pt x="6081" y="3680"/>
                    <a:pt x="6061" y="3751"/>
                  </a:cubicBezTo>
                  <a:cubicBezTo>
                    <a:pt x="6025" y="3846"/>
                    <a:pt x="6085" y="3930"/>
                    <a:pt x="6180" y="3965"/>
                  </a:cubicBezTo>
                  <a:cubicBezTo>
                    <a:pt x="6370" y="4025"/>
                    <a:pt x="6561" y="4037"/>
                    <a:pt x="6763" y="4037"/>
                  </a:cubicBezTo>
                  <a:lnTo>
                    <a:pt x="6847" y="4037"/>
                  </a:lnTo>
                  <a:cubicBezTo>
                    <a:pt x="7001" y="4037"/>
                    <a:pt x="7132" y="4156"/>
                    <a:pt x="7132" y="4322"/>
                  </a:cubicBezTo>
                  <a:cubicBezTo>
                    <a:pt x="7132" y="4477"/>
                    <a:pt x="7013" y="4596"/>
                    <a:pt x="6847" y="4596"/>
                  </a:cubicBezTo>
                  <a:lnTo>
                    <a:pt x="6740" y="4596"/>
                  </a:lnTo>
                  <a:lnTo>
                    <a:pt x="6740" y="4584"/>
                  </a:lnTo>
                  <a:cubicBezTo>
                    <a:pt x="6740" y="4489"/>
                    <a:pt x="6668" y="4418"/>
                    <a:pt x="6585" y="4418"/>
                  </a:cubicBezTo>
                  <a:cubicBezTo>
                    <a:pt x="6489" y="4418"/>
                    <a:pt x="6418" y="4489"/>
                    <a:pt x="6418" y="4584"/>
                  </a:cubicBezTo>
                  <a:cubicBezTo>
                    <a:pt x="6418" y="5775"/>
                    <a:pt x="5454" y="6739"/>
                    <a:pt x="4263" y="6739"/>
                  </a:cubicBezTo>
                  <a:cubicBezTo>
                    <a:pt x="3072" y="6739"/>
                    <a:pt x="2096" y="5775"/>
                    <a:pt x="2096" y="4584"/>
                  </a:cubicBezTo>
                  <a:cubicBezTo>
                    <a:pt x="2096" y="4489"/>
                    <a:pt x="2025" y="4418"/>
                    <a:pt x="1941" y="4418"/>
                  </a:cubicBezTo>
                  <a:cubicBezTo>
                    <a:pt x="1846" y="4418"/>
                    <a:pt x="1775" y="4489"/>
                    <a:pt x="1775" y="4584"/>
                  </a:cubicBezTo>
                  <a:lnTo>
                    <a:pt x="1775" y="4596"/>
                  </a:lnTo>
                  <a:lnTo>
                    <a:pt x="1667" y="4596"/>
                  </a:lnTo>
                  <a:cubicBezTo>
                    <a:pt x="1525" y="4596"/>
                    <a:pt x="1382" y="4477"/>
                    <a:pt x="1382" y="4322"/>
                  </a:cubicBezTo>
                  <a:cubicBezTo>
                    <a:pt x="1382" y="4168"/>
                    <a:pt x="1501" y="4037"/>
                    <a:pt x="1667" y="4037"/>
                  </a:cubicBezTo>
                  <a:lnTo>
                    <a:pt x="1763" y="4037"/>
                  </a:lnTo>
                  <a:cubicBezTo>
                    <a:pt x="2953" y="4037"/>
                    <a:pt x="3906" y="3013"/>
                    <a:pt x="4239" y="2560"/>
                  </a:cubicBezTo>
                  <a:lnTo>
                    <a:pt x="4275" y="2560"/>
                  </a:lnTo>
                  <a:cubicBezTo>
                    <a:pt x="4477" y="2834"/>
                    <a:pt x="4930" y="3334"/>
                    <a:pt x="5525" y="3680"/>
                  </a:cubicBezTo>
                  <a:cubicBezTo>
                    <a:pt x="5547" y="3694"/>
                    <a:pt x="5573" y="3701"/>
                    <a:pt x="5600" y="3701"/>
                  </a:cubicBezTo>
                  <a:cubicBezTo>
                    <a:pt x="5658" y="3701"/>
                    <a:pt x="5719" y="3669"/>
                    <a:pt x="5751" y="3620"/>
                  </a:cubicBezTo>
                  <a:cubicBezTo>
                    <a:pt x="5787" y="3549"/>
                    <a:pt x="5763" y="3441"/>
                    <a:pt x="5692" y="3394"/>
                  </a:cubicBezTo>
                  <a:cubicBezTo>
                    <a:pt x="5156" y="3084"/>
                    <a:pt x="4727" y="2608"/>
                    <a:pt x="4525" y="2358"/>
                  </a:cubicBezTo>
                  <a:cubicBezTo>
                    <a:pt x="4465" y="2263"/>
                    <a:pt x="4358" y="2215"/>
                    <a:pt x="4263" y="2215"/>
                  </a:cubicBezTo>
                  <a:cubicBezTo>
                    <a:pt x="4156" y="2215"/>
                    <a:pt x="4049" y="2263"/>
                    <a:pt x="3989" y="2358"/>
                  </a:cubicBezTo>
                  <a:cubicBezTo>
                    <a:pt x="3025" y="3572"/>
                    <a:pt x="2120" y="3703"/>
                    <a:pt x="1775" y="3703"/>
                  </a:cubicBezTo>
                  <a:lnTo>
                    <a:pt x="1679" y="3703"/>
                  </a:lnTo>
                  <a:cubicBezTo>
                    <a:pt x="1584" y="3703"/>
                    <a:pt x="1489" y="3739"/>
                    <a:pt x="1406" y="3787"/>
                  </a:cubicBezTo>
                  <a:lnTo>
                    <a:pt x="1406" y="3168"/>
                  </a:lnTo>
                  <a:cubicBezTo>
                    <a:pt x="1406" y="1596"/>
                    <a:pt x="2679" y="310"/>
                    <a:pt x="4263" y="310"/>
                  </a:cubicBezTo>
                  <a:close/>
                  <a:moveTo>
                    <a:pt x="6120" y="6239"/>
                  </a:moveTo>
                  <a:cubicBezTo>
                    <a:pt x="6144" y="6323"/>
                    <a:pt x="6192" y="6418"/>
                    <a:pt x="6251" y="6489"/>
                  </a:cubicBezTo>
                  <a:cubicBezTo>
                    <a:pt x="6263" y="6501"/>
                    <a:pt x="6263" y="6537"/>
                    <a:pt x="6251" y="6549"/>
                  </a:cubicBezTo>
                  <a:cubicBezTo>
                    <a:pt x="6120" y="6716"/>
                    <a:pt x="6061" y="6906"/>
                    <a:pt x="6061" y="7120"/>
                  </a:cubicBezTo>
                  <a:cubicBezTo>
                    <a:pt x="6061" y="7335"/>
                    <a:pt x="6132" y="7549"/>
                    <a:pt x="6263" y="7716"/>
                  </a:cubicBezTo>
                  <a:cubicBezTo>
                    <a:pt x="6287" y="7740"/>
                    <a:pt x="6287" y="7751"/>
                    <a:pt x="6263" y="7787"/>
                  </a:cubicBezTo>
                  <a:cubicBezTo>
                    <a:pt x="6192" y="7871"/>
                    <a:pt x="6132" y="7978"/>
                    <a:pt x="6108" y="8085"/>
                  </a:cubicBezTo>
                  <a:lnTo>
                    <a:pt x="5870" y="7990"/>
                  </a:lnTo>
                  <a:cubicBezTo>
                    <a:pt x="5644" y="7918"/>
                    <a:pt x="5513" y="7716"/>
                    <a:pt x="5513" y="7478"/>
                  </a:cubicBezTo>
                  <a:lnTo>
                    <a:pt x="5513" y="6739"/>
                  </a:lnTo>
                  <a:cubicBezTo>
                    <a:pt x="5751" y="6608"/>
                    <a:pt x="5942" y="6442"/>
                    <a:pt x="6120" y="6239"/>
                  </a:cubicBezTo>
                  <a:close/>
                  <a:moveTo>
                    <a:pt x="2394" y="6251"/>
                  </a:moveTo>
                  <a:cubicBezTo>
                    <a:pt x="2572" y="6442"/>
                    <a:pt x="2787" y="6620"/>
                    <a:pt x="3013" y="6751"/>
                  </a:cubicBezTo>
                  <a:lnTo>
                    <a:pt x="3013" y="7490"/>
                  </a:lnTo>
                  <a:cubicBezTo>
                    <a:pt x="3013" y="7728"/>
                    <a:pt x="2858" y="7918"/>
                    <a:pt x="2644" y="8002"/>
                  </a:cubicBezTo>
                  <a:lnTo>
                    <a:pt x="2418" y="8097"/>
                  </a:lnTo>
                  <a:cubicBezTo>
                    <a:pt x="2382" y="7990"/>
                    <a:pt x="2322" y="7894"/>
                    <a:pt x="2251" y="7799"/>
                  </a:cubicBezTo>
                  <a:cubicBezTo>
                    <a:pt x="2239" y="7763"/>
                    <a:pt x="2239" y="7751"/>
                    <a:pt x="2251" y="7728"/>
                  </a:cubicBezTo>
                  <a:cubicBezTo>
                    <a:pt x="2382" y="7561"/>
                    <a:pt x="2453" y="7347"/>
                    <a:pt x="2453" y="7144"/>
                  </a:cubicBezTo>
                  <a:cubicBezTo>
                    <a:pt x="2477" y="6918"/>
                    <a:pt x="2394" y="6716"/>
                    <a:pt x="2263" y="6561"/>
                  </a:cubicBezTo>
                  <a:cubicBezTo>
                    <a:pt x="2251" y="6549"/>
                    <a:pt x="2251" y="6525"/>
                    <a:pt x="2263" y="6501"/>
                  </a:cubicBezTo>
                  <a:cubicBezTo>
                    <a:pt x="2322" y="6430"/>
                    <a:pt x="2370" y="6347"/>
                    <a:pt x="2394" y="6251"/>
                  </a:cubicBezTo>
                  <a:close/>
                  <a:moveTo>
                    <a:pt x="1787" y="4954"/>
                  </a:moveTo>
                  <a:cubicBezTo>
                    <a:pt x="1834" y="5299"/>
                    <a:pt x="1953" y="5608"/>
                    <a:pt x="2120" y="5894"/>
                  </a:cubicBezTo>
                  <a:lnTo>
                    <a:pt x="2120" y="5954"/>
                  </a:lnTo>
                  <a:cubicBezTo>
                    <a:pt x="2120" y="6085"/>
                    <a:pt x="2072" y="6204"/>
                    <a:pt x="2001" y="6311"/>
                  </a:cubicBezTo>
                  <a:cubicBezTo>
                    <a:pt x="1894" y="6442"/>
                    <a:pt x="1894" y="6644"/>
                    <a:pt x="2001" y="6775"/>
                  </a:cubicBezTo>
                  <a:cubicBezTo>
                    <a:pt x="2084" y="6882"/>
                    <a:pt x="2120" y="7001"/>
                    <a:pt x="2120" y="7132"/>
                  </a:cubicBezTo>
                  <a:cubicBezTo>
                    <a:pt x="2120" y="7263"/>
                    <a:pt x="2072" y="7394"/>
                    <a:pt x="1977" y="7501"/>
                  </a:cubicBezTo>
                  <a:cubicBezTo>
                    <a:pt x="1858" y="7656"/>
                    <a:pt x="1858" y="7859"/>
                    <a:pt x="1977" y="8013"/>
                  </a:cubicBezTo>
                  <a:cubicBezTo>
                    <a:pt x="2025" y="8073"/>
                    <a:pt x="2072" y="8132"/>
                    <a:pt x="2084" y="8204"/>
                  </a:cubicBezTo>
                  <a:lnTo>
                    <a:pt x="1560" y="8383"/>
                  </a:lnTo>
                  <a:cubicBezTo>
                    <a:pt x="1465" y="8275"/>
                    <a:pt x="1382" y="8132"/>
                    <a:pt x="1382" y="7966"/>
                  </a:cubicBezTo>
                  <a:cubicBezTo>
                    <a:pt x="1382" y="7835"/>
                    <a:pt x="1429" y="7692"/>
                    <a:pt x="1525" y="7597"/>
                  </a:cubicBezTo>
                  <a:cubicBezTo>
                    <a:pt x="1644" y="7442"/>
                    <a:pt x="1644" y="7240"/>
                    <a:pt x="1525" y="7085"/>
                  </a:cubicBezTo>
                  <a:cubicBezTo>
                    <a:pt x="1429" y="6978"/>
                    <a:pt x="1382" y="6847"/>
                    <a:pt x="1382" y="6716"/>
                  </a:cubicBezTo>
                  <a:cubicBezTo>
                    <a:pt x="1382" y="6585"/>
                    <a:pt x="1429" y="6466"/>
                    <a:pt x="1501" y="6358"/>
                  </a:cubicBezTo>
                  <a:cubicBezTo>
                    <a:pt x="1608" y="6227"/>
                    <a:pt x="1608" y="6025"/>
                    <a:pt x="1501" y="5894"/>
                  </a:cubicBezTo>
                  <a:cubicBezTo>
                    <a:pt x="1417" y="5787"/>
                    <a:pt x="1382" y="5668"/>
                    <a:pt x="1382" y="5537"/>
                  </a:cubicBezTo>
                  <a:cubicBezTo>
                    <a:pt x="1382" y="5299"/>
                    <a:pt x="1525" y="5096"/>
                    <a:pt x="1727" y="5001"/>
                  </a:cubicBezTo>
                  <a:cubicBezTo>
                    <a:pt x="1739" y="4989"/>
                    <a:pt x="1775" y="4977"/>
                    <a:pt x="1787" y="4954"/>
                  </a:cubicBezTo>
                  <a:close/>
                  <a:moveTo>
                    <a:pt x="6716" y="4942"/>
                  </a:moveTo>
                  <a:cubicBezTo>
                    <a:pt x="6728" y="4954"/>
                    <a:pt x="6740" y="4977"/>
                    <a:pt x="6775" y="4989"/>
                  </a:cubicBezTo>
                  <a:cubicBezTo>
                    <a:pt x="6978" y="5073"/>
                    <a:pt x="7121" y="5287"/>
                    <a:pt x="7121" y="5525"/>
                  </a:cubicBezTo>
                  <a:cubicBezTo>
                    <a:pt x="7121" y="5656"/>
                    <a:pt x="7073" y="5775"/>
                    <a:pt x="7001" y="5882"/>
                  </a:cubicBezTo>
                  <a:cubicBezTo>
                    <a:pt x="6894" y="6013"/>
                    <a:pt x="6894" y="6204"/>
                    <a:pt x="7001" y="6347"/>
                  </a:cubicBezTo>
                  <a:cubicBezTo>
                    <a:pt x="7085" y="6442"/>
                    <a:pt x="7121" y="6561"/>
                    <a:pt x="7121" y="6704"/>
                  </a:cubicBezTo>
                  <a:cubicBezTo>
                    <a:pt x="7121" y="6835"/>
                    <a:pt x="7073" y="6966"/>
                    <a:pt x="6978" y="7073"/>
                  </a:cubicBezTo>
                  <a:cubicBezTo>
                    <a:pt x="6859" y="7240"/>
                    <a:pt x="6859" y="7442"/>
                    <a:pt x="7001" y="7597"/>
                  </a:cubicBezTo>
                  <a:cubicBezTo>
                    <a:pt x="7085" y="7692"/>
                    <a:pt x="7132" y="7835"/>
                    <a:pt x="7132" y="7966"/>
                  </a:cubicBezTo>
                  <a:cubicBezTo>
                    <a:pt x="7132" y="8132"/>
                    <a:pt x="7073" y="8275"/>
                    <a:pt x="6954" y="8383"/>
                  </a:cubicBezTo>
                  <a:lnTo>
                    <a:pt x="6418" y="8192"/>
                  </a:lnTo>
                  <a:cubicBezTo>
                    <a:pt x="6442" y="8109"/>
                    <a:pt x="6478" y="8049"/>
                    <a:pt x="6525" y="7990"/>
                  </a:cubicBezTo>
                  <a:cubicBezTo>
                    <a:pt x="6644" y="7847"/>
                    <a:pt x="6644" y="7632"/>
                    <a:pt x="6525" y="7490"/>
                  </a:cubicBezTo>
                  <a:cubicBezTo>
                    <a:pt x="6430" y="7382"/>
                    <a:pt x="6382" y="7251"/>
                    <a:pt x="6382" y="7120"/>
                  </a:cubicBezTo>
                  <a:cubicBezTo>
                    <a:pt x="6382" y="6978"/>
                    <a:pt x="6430" y="6859"/>
                    <a:pt x="6501" y="6763"/>
                  </a:cubicBezTo>
                  <a:cubicBezTo>
                    <a:pt x="6609" y="6620"/>
                    <a:pt x="6609" y="6430"/>
                    <a:pt x="6501" y="6299"/>
                  </a:cubicBezTo>
                  <a:cubicBezTo>
                    <a:pt x="6418" y="6192"/>
                    <a:pt x="6382" y="6073"/>
                    <a:pt x="6382" y="5942"/>
                  </a:cubicBezTo>
                  <a:lnTo>
                    <a:pt x="6382" y="5882"/>
                  </a:lnTo>
                  <a:cubicBezTo>
                    <a:pt x="6549" y="5596"/>
                    <a:pt x="6668" y="5287"/>
                    <a:pt x="6716" y="4942"/>
                  </a:cubicBezTo>
                  <a:close/>
                  <a:moveTo>
                    <a:pt x="5180" y="6918"/>
                  </a:moveTo>
                  <a:lnTo>
                    <a:pt x="5180" y="7490"/>
                  </a:lnTo>
                  <a:cubicBezTo>
                    <a:pt x="5180" y="7847"/>
                    <a:pt x="5394" y="8156"/>
                    <a:pt x="5716" y="8287"/>
                  </a:cubicBezTo>
                  <a:cubicBezTo>
                    <a:pt x="5680" y="8561"/>
                    <a:pt x="5597" y="8799"/>
                    <a:pt x="5442" y="9025"/>
                  </a:cubicBezTo>
                  <a:cubicBezTo>
                    <a:pt x="5382" y="9097"/>
                    <a:pt x="5406" y="9204"/>
                    <a:pt x="5477" y="9264"/>
                  </a:cubicBezTo>
                  <a:cubicBezTo>
                    <a:pt x="5513" y="9275"/>
                    <a:pt x="5537" y="9287"/>
                    <a:pt x="5585" y="9287"/>
                  </a:cubicBezTo>
                  <a:cubicBezTo>
                    <a:pt x="5620" y="9287"/>
                    <a:pt x="5692" y="9264"/>
                    <a:pt x="5716" y="9216"/>
                  </a:cubicBezTo>
                  <a:cubicBezTo>
                    <a:pt x="5894" y="8978"/>
                    <a:pt x="6001" y="8692"/>
                    <a:pt x="6049" y="8406"/>
                  </a:cubicBezTo>
                  <a:lnTo>
                    <a:pt x="6585" y="8609"/>
                  </a:lnTo>
                  <a:cubicBezTo>
                    <a:pt x="6466" y="9109"/>
                    <a:pt x="6192" y="9573"/>
                    <a:pt x="5787" y="9918"/>
                  </a:cubicBezTo>
                  <a:cubicBezTo>
                    <a:pt x="5370" y="10288"/>
                    <a:pt x="4823" y="10490"/>
                    <a:pt x="4263" y="10490"/>
                  </a:cubicBezTo>
                  <a:cubicBezTo>
                    <a:pt x="3692" y="10490"/>
                    <a:pt x="3156" y="10288"/>
                    <a:pt x="2727" y="9930"/>
                  </a:cubicBezTo>
                  <a:cubicBezTo>
                    <a:pt x="2322" y="9585"/>
                    <a:pt x="2060" y="9109"/>
                    <a:pt x="1965" y="8609"/>
                  </a:cubicBezTo>
                  <a:lnTo>
                    <a:pt x="2501" y="8406"/>
                  </a:lnTo>
                  <a:cubicBezTo>
                    <a:pt x="2560" y="8799"/>
                    <a:pt x="2739" y="9168"/>
                    <a:pt x="3025" y="9442"/>
                  </a:cubicBezTo>
                  <a:cubicBezTo>
                    <a:pt x="3346" y="9764"/>
                    <a:pt x="3799" y="9930"/>
                    <a:pt x="4263" y="9930"/>
                  </a:cubicBezTo>
                  <a:cubicBezTo>
                    <a:pt x="4561" y="9930"/>
                    <a:pt x="4858" y="9859"/>
                    <a:pt x="5120" y="9704"/>
                  </a:cubicBezTo>
                  <a:cubicBezTo>
                    <a:pt x="5192" y="9656"/>
                    <a:pt x="5227" y="9561"/>
                    <a:pt x="5180" y="9478"/>
                  </a:cubicBezTo>
                  <a:cubicBezTo>
                    <a:pt x="5147" y="9429"/>
                    <a:pt x="5091" y="9402"/>
                    <a:pt x="5033" y="9402"/>
                  </a:cubicBezTo>
                  <a:cubicBezTo>
                    <a:pt x="5006" y="9402"/>
                    <a:pt x="4979" y="9407"/>
                    <a:pt x="4954" y="9418"/>
                  </a:cubicBezTo>
                  <a:cubicBezTo>
                    <a:pt x="4751" y="9537"/>
                    <a:pt x="4501" y="9597"/>
                    <a:pt x="4263" y="9597"/>
                  </a:cubicBezTo>
                  <a:cubicBezTo>
                    <a:pt x="3501" y="9597"/>
                    <a:pt x="2894" y="9037"/>
                    <a:pt x="2834" y="8287"/>
                  </a:cubicBezTo>
                  <a:cubicBezTo>
                    <a:pt x="3144" y="8156"/>
                    <a:pt x="3370" y="7835"/>
                    <a:pt x="3370" y="7490"/>
                  </a:cubicBezTo>
                  <a:lnTo>
                    <a:pt x="3370" y="6918"/>
                  </a:lnTo>
                  <a:cubicBezTo>
                    <a:pt x="3644" y="7025"/>
                    <a:pt x="3942" y="7085"/>
                    <a:pt x="4275" y="7085"/>
                  </a:cubicBezTo>
                  <a:cubicBezTo>
                    <a:pt x="4584" y="7085"/>
                    <a:pt x="4894" y="7025"/>
                    <a:pt x="5180" y="6918"/>
                  </a:cubicBezTo>
                  <a:close/>
                  <a:moveTo>
                    <a:pt x="4263" y="1"/>
                  </a:moveTo>
                  <a:cubicBezTo>
                    <a:pt x="2489" y="1"/>
                    <a:pt x="1060" y="1429"/>
                    <a:pt x="1060" y="3203"/>
                  </a:cubicBezTo>
                  <a:lnTo>
                    <a:pt x="1060" y="4346"/>
                  </a:lnTo>
                  <a:cubicBezTo>
                    <a:pt x="1060" y="4573"/>
                    <a:pt x="1179" y="4751"/>
                    <a:pt x="1346" y="4870"/>
                  </a:cubicBezTo>
                  <a:cubicBezTo>
                    <a:pt x="1167" y="5037"/>
                    <a:pt x="1060" y="5275"/>
                    <a:pt x="1060" y="5537"/>
                  </a:cubicBezTo>
                  <a:cubicBezTo>
                    <a:pt x="1060" y="5751"/>
                    <a:pt x="1132" y="5954"/>
                    <a:pt x="1251" y="6108"/>
                  </a:cubicBezTo>
                  <a:cubicBezTo>
                    <a:pt x="1263" y="6120"/>
                    <a:pt x="1263" y="6144"/>
                    <a:pt x="1251" y="6168"/>
                  </a:cubicBezTo>
                  <a:cubicBezTo>
                    <a:pt x="1120" y="6323"/>
                    <a:pt x="1060" y="6525"/>
                    <a:pt x="1060" y="6728"/>
                  </a:cubicBezTo>
                  <a:cubicBezTo>
                    <a:pt x="1060" y="6942"/>
                    <a:pt x="1132" y="7144"/>
                    <a:pt x="1263" y="7311"/>
                  </a:cubicBezTo>
                  <a:cubicBezTo>
                    <a:pt x="1286" y="7335"/>
                    <a:pt x="1286" y="7359"/>
                    <a:pt x="1263" y="7382"/>
                  </a:cubicBezTo>
                  <a:cubicBezTo>
                    <a:pt x="1132" y="7549"/>
                    <a:pt x="1060" y="7751"/>
                    <a:pt x="1060" y="7966"/>
                  </a:cubicBezTo>
                  <a:cubicBezTo>
                    <a:pt x="1060" y="8156"/>
                    <a:pt x="1120" y="8347"/>
                    <a:pt x="1239" y="8502"/>
                  </a:cubicBezTo>
                  <a:lnTo>
                    <a:pt x="822" y="8644"/>
                  </a:lnTo>
                  <a:cubicBezTo>
                    <a:pt x="334" y="8823"/>
                    <a:pt x="1" y="9287"/>
                    <a:pt x="1" y="9811"/>
                  </a:cubicBezTo>
                  <a:lnTo>
                    <a:pt x="1" y="11192"/>
                  </a:lnTo>
                  <a:cubicBezTo>
                    <a:pt x="1" y="11288"/>
                    <a:pt x="72" y="11359"/>
                    <a:pt x="167" y="11359"/>
                  </a:cubicBezTo>
                  <a:cubicBezTo>
                    <a:pt x="251" y="11359"/>
                    <a:pt x="334" y="11288"/>
                    <a:pt x="334" y="11192"/>
                  </a:cubicBezTo>
                  <a:lnTo>
                    <a:pt x="334" y="9811"/>
                  </a:lnTo>
                  <a:cubicBezTo>
                    <a:pt x="334" y="9418"/>
                    <a:pt x="560" y="9085"/>
                    <a:pt x="929" y="8966"/>
                  </a:cubicBezTo>
                  <a:lnTo>
                    <a:pt x="1656" y="8704"/>
                  </a:lnTo>
                  <a:cubicBezTo>
                    <a:pt x="1775" y="9275"/>
                    <a:pt x="2072" y="9787"/>
                    <a:pt x="2513" y="10180"/>
                  </a:cubicBezTo>
                  <a:cubicBezTo>
                    <a:pt x="3013" y="10597"/>
                    <a:pt x="3620" y="10835"/>
                    <a:pt x="4263" y="10835"/>
                  </a:cubicBezTo>
                  <a:cubicBezTo>
                    <a:pt x="4894" y="10835"/>
                    <a:pt x="5525" y="10597"/>
                    <a:pt x="6013" y="10180"/>
                  </a:cubicBezTo>
                  <a:cubicBezTo>
                    <a:pt x="6442" y="9787"/>
                    <a:pt x="6763" y="9287"/>
                    <a:pt x="6859" y="8728"/>
                  </a:cubicBezTo>
                  <a:lnTo>
                    <a:pt x="7597" y="8978"/>
                  </a:lnTo>
                  <a:cubicBezTo>
                    <a:pt x="7954" y="9109"/>
                    <a:pt x="8192" y="9454"/>
                    <a:pt x="8192" y="9823"/>
                  </a:cubicBezTo>
                  <a:lnTo>
                    <a:pt x="8192" y="11204"/>
                  </a:lnTo>
                  <a:cubicBezTo>
                    <a:pt x="8192" y="11300"/>
                    <a:pt x="8264" y="11371"/>
                    <a:pt x="8347" y="11371"/>
                  </a:cubicBezTo>
                  <a:cubicBezTo>
                    <a:pt x="8442" y="11371"/>
                    <a:pt x="8514" y="11300"/>
                    <a:pt x="8514" y="11204"/>
                  </a:cubicBezTo>
                  <a:lnTo>
                    <a:pt x="8514" y="9823"/>
                  </a:lnTo>
                  <a:cubicBezTo>
                    <a:pt x="8525" y="9287"/>
                    <a:pt x="8204" y="8823"/>
                    <a:pt x="7692" y="8644"/>
                  </a:cubicBezTo>
                  <a:lnTo>
                    <a:pt x="7275" y="8502"/>
                  </a:lnTo>
                  <a:cubicBezTo>
                    <a:pt x="7382" y="8347"/>
                    <a:pt x="7454" y="8156"/>
                    <a:pt x="7454" y="7966"/>
                  </a:cubicBezTo>
                  <a:cubicBezTo>
                    <a:pt x="7454" y="7751"/>
                    <a:pt x="7382" y="7549"/>
                    <a:pt x="7251" y="7382"/>
                  </a:cubicBezTo>
                  <a:cubicBezTo>
                    <a:pt x="7240" y="7347"/>
                    <a:pt x="7240" y="7335"/>
                    <a:pt x="7251" y="7311"/>
                  </a:cubicBezTo>
                  <a:cubicBezTo>
                    <a:pt x="7382" y="7144"/>
                    <a:pt x="7454" y="6942"/>
                    <a:pt x="7454" y="6728"/>
                  </a:cubicBezTo>
                  <a:cubicBezTo>
                    <a:pt x="7454" y="6525"/>
                    <a:pt x="7382" y="6311"/>
                    <a:pt x="7263" y="6168"/>
                  </a:cubicBezTo>
                  <a:cubicBezTo>
                    <a:pt x="7251" y="6144"/>
                    <a:pt x="7251" y="6120"/>
                    <a:pt x="7263" y="6108"/>
                  </a:cubicBezTo>
                  <a:cubicBezTo>
                    <a:pt x="7394" y="5942"/>
                    <a:pt x="7454" y="5751"/>
                    <a:pt x="7454" y="5537"/>
                  </a:cubicBezTo>
                  <a:cubicBezTo>
                    <a:pt x="7454" y="5287"/>
                    <a:pt x="7359" y="5037"/>
                    <a:pt x="7180" y="4870"/>
                  </a:cubicBezTo>
                  <a:cubicBezTo>
                    <a:pt x="7335" y="4763"/>
                    <a:pt x="7454" y="4573"/>
                    <a:pt x="7454" y="4358"/>
                  </a:cubicBezTo>
                  <a:lnTo>
                    <a:pt x="7454" y="3203"/>
                  </a:lnTo>
                  <a:cubicBezTo>
                    <a:pt x="7454" y="1441"/>
                    <a:pt x="6025" y="1"/>
                    <a:pt x="4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113;p58">
              <a:extLst>
                <a:ext uri="{FF2B5EF4-FFF2-40B4-BE49-F238E27FC236}">
                  <a16:creationId xmlns:a16="http://schemas.microsoft.com/office/drawing/2014/main" id="{0EA69E62-F947-2A41-B534-20C00A57AE7C}"/>
                </a:ext>
              </a:extLst>
            </p:cNvPr>
            <p:cNvSpPr/>
            <p:nvPr/>
          </p:nvSpPr>
          <p:spPr>
            <a:xfrm>
              <a:off x="6799152" y="4414362"/>
              <a:ext cx="61523" cy="33232"/>
            </a:xfrm>
            <a:custGeom>
              <a:avLst/>
              <a:gdLst/>
              <a:ahLst/>
              <a:cxnLst/>
              <a:rect l="l" t="t" r="r" b="b"/>
              <a:pathLst>
                <a:path w="1942" h="1049" extrusionOk="0">
                  <a:moveTo>
                    <a:pt x="1572" y="334"/>
                  </a:moveTo>
                  <a:cubicBezTo>
                    <a:pt x="1489" y="561"/>
                    <a:pt x="1251" y="715"/>
                    <a:pt x="977" y="715"/>
                  </a:cubicBezTo>
                  <a:cubicBezTo>
                    <a:pt x="691" y="715"/>
                    <a:pt x="453" y="561"/>
                    <a:pt x="358" y="334"/>
                  </a:cubicBezTo>
                  <a:close/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656"/>
                    <a:pt x="441" y="1049"/>
                    <a:pt x="977" y="1049"/>
                  </a:cubicBezTo>
                  <a:cubicBezTo>
                    <a:pt x="1513" y="1049"/>
                    <a:pt x="1941" y="644"/>
                    <a:pt x="1941" y="168"/>
                  </a:cubicBezTo>
                  <a:cubicBezTo>
                    <a:pt x="1941" y="84"/>
                    <a:pt x="1870" y="1"/>
                    <a:pt x="1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9114;p58">
            <a:extLst>
              <a:ext uri="{FF2B5EF4-FFF2-40B4-BE49-F238E27FC236}">
                <a16:creationId xmlns:a16="http://schemas.microsoft.com/office/drawing/2014/main" id="{831CC77D-FF88-4E47-8E57-7E5C52FC9EDD}"/>
              </a:ext>
            </a:extLst>
          </p:cNvPr>
          <p:cNvGrpSpPr/>
          <p:nvPr/>
        </p:nvGrpSpPr>
        <p:grpSpPr>
          <a:xfrm>
            <a:off x="5446244" y="5517710"/>
            <a:ext cx="375214" cy="490583"/>
            <a:chOff x="8047661" y="4257451"/>
            <a:chExt cx="277263" cy="362514"/>
          </a:xfrm>
          <a:solidFill>
            <a:schemeClr val="accent1"/>
          </a:solidFill>
        </p:grpSpPr>
        <p:sp>
          <p:nvSpPr>
            <p:cNvPr id="55" name="Google Shape;9115;p58">
              <a:extLst>
                <a:ext uri="{FF2B5EF4-FFF2-40B4-BE49-F238E27FC236}">
                  <a16:creationId xmlns:a16="http://schemas.microsoft.com/office/drawing/2014/main" id="{D397B9EB-D665-5947-BB88-8E8515BA49C2}"/>
                </a:ext>
              </a:extLst>
            </p:cNvPr>
            <p:cNvSpPr/>
            <p:nvPr/>
          </p:nvSpPr>
          <p:spPr>
            <a:xfrm>
              <a:off x="8164211" y="4425418"/>
              <a:ext cx="44542" cy="16157"/>
            </a:xfrm>
            <a:custGeom>
              <a:avLst/>
              <a:gdLst/>
              <a:ahLst/>
              <a:cxnLst/>
              <a:rect l="l" t="t" r="r" b="b"/>
              <a:pathLst>
                <a:path w="1406" h="510" extrusionOk="0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215" y="414"/>
                    <a:pt x="453" y="509"/>
                    <a:pt x="703" y="509"/>
                  </a:cubicBezTo>
                  <a:cubicBezTo>
                    <a:pt x="953" y="509"/>
                    <a:pt x="1203" y="414"/>
                    <a:pt x="1346" y="283"/>
                  </a:cubicBezTo>
                  <a:cubicBezTo>
                    <a:pt x="1405" y="223"/>
                    <a:pt x="1405" y="116"/>
                    <a:pt x="1346" y="45"/>
                  </a:cubicBezTo>
                  <a:cubicBezTo>
                    <a:pt x="1316" y="15"/>
                    <a:pt x="1274" y="0"/>
                    <a:pt x="1231" y="0"/>
                  </a:cubicBezTo>
                  <a:cubicBezTo>
                    <a:pt x="1188" y="0"/>
                    <a:pt x="1143" y="15"/>
                    <a:pt x="1108" y="45"/>
                  </a:cubicBezTo>
                  <a:cubicBezTo>
                    <a:pt x="1048" y="104"/>
                    <a:pt x="893" y="176"/>
                    <a:pt x="703" y="176"/>
                  </a:cubicBezTo>
                  <a:cubicBezTo>
                    <a:pt x="512" y="176"/>
                    <a:pt x="358" y="104"/>
                    <a:pt x="298" y="45"/>
                  </a:cubicBez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116;p58">
              <a:extLst>
                <a:ext uri="{FF2B5EF4-FFF2-40B4-BE49-F238E27FC236}">
                  <a16:creationId xmlns:a16="http://schemas.microsoft.com/office/drawing/2014/main" id="{0861AC13-682B-6547-8791-47432751D130}"/>
                </a:ext>
              </a:extLst>
            </p:cNvPr>
            <p:cNvSpPr/>
            <p:nvPr/>
          </p:nvSpPr>
          <p:spPr>
            <a:xfrm>
              <a:off x="8141940" y="4575423"/>
              <a:ext cx="10613" cy="43813"/>
            </a:xfrm>
            <a:custGeom>
              <a:avLst/>
              <a:gdLst/>
              <a:ahLst/>
              <a:cxnLst/>
              <a:rect l="l" t="t" r="r" b="b"/>
              <a:pathLst>
                <a:path w="335" h="1383" extrusionOk="0">
                  <a:moveTo>
                    <a:pt x="168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1215"/>
                  </a:lnTo>
                  <a:cubicBezTo>
                    <a:pt x="1" y="1311"/>
                    <a:pt x="84" y="1382"/>
                    <a:pt x="168" y="1382"/>
                  </a:cubicBezTo>
                  <a:cubicBezTo>
                    <a:pt x="263" y="1382"/>
                    <a:pt x="334" y="1311"/>
                    <a:pt x="334" y="1215"/>
                  </a:cubicBezTo>
                  <a:lnTo>
                    <a:pt x="334" y="156"/>
                  </a:lnTo>
                  <a:cubicBezTo>
                    <a:pt x="334" y="72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117;p58">
              <a:extLst>
                <a:ext uri="{FF2B5EF4-FFF2-40B4-BE49-F238E27FC236}">
                  <a16:creationId xmlns:a16="http://schemas.microsoft.com/office/drawing/2014/main" id="{C73A921B-C76D-2444-A6EE-7020BAF9636B}"/>
                </a:ext>
              </a:extLst>
            </p:cNvPr>
            <p:cNvSpPr/>
            <p:nvPr/>
          </p:nvSpPr>
          <p:spPr>
            <a:xfrm>
              <a:off x="8125720" y="4375522"/>
              <a:ext cx="121873" cy="42293"/>
            </a:xfrm>
            <a:custGeom>
              <a:avLst/>
              <a:gdLst/>
              <a:ahLst/>
              <a:cxnLst/>
              <a:rect l="l" t="t" r="r" b="b"/>
              <a:pathLst>
                <a:path w="3847" h="1335" extrusionOk="0">
                  <a:moveTo>
                    <a:pt x="3156" y="322"/>
                  </a:moveTo>
                  <a:cubicBezTo>
                    <a:pt x="3335" y="322"/>
                    <a:pt x="3490" y="477"/>
                    <a:pt x="3490" y="667"/>
                  </a:cubicBezTo>
                  <a:cubicBezTo>
                    <a:pt x="3490" y="775"/>
                    <a:pt x="3454" y="870"/>
                    <a:pt x="3359" y="929"/>
                  </a:cubicBezTo>
                  <a:cubicBezTo>
                    <a:pt x="3302" y="970"/>
                    <a:pt x="3229" y="994"/>
                    <a:pt x="3154" y="994"/>
                  </a:cubicBezTo>
                  <a:cubicBezTo>
                    <a:pt x="3119" y="994"/>
                    <a:pt x="3083" y="988"/>
                    <a:pt x="3049" y="977"/>
                  </a:cubicBezTo>
                  <a:lnTo>
                    <a:pt x="2644" y="834"/>
                  </a:lnTo>
                  <a:cubicBezTo>
                    <a:pt x="2513" y="786"/>
                    <a:pt x="2418" y="655"/>
                    <a:pt x="2418" y="513"/>
                  </a:cubicBezTo>
                  <a:lnTo>
                    <a:pt x="2418" y="322"/>
                  </a:lnTo>
                  <a:lnTo>
                    <a:pt x="2799" y="322"/>
                  </a:lnTo>
                  <a:lnTo>
                    <a:pt x="2799" y="489"/>
                  </a:lnTo>
                  <a:cubicBezTo>
                    <a:pt x="2799" y="572"/>
                    <a:pt x="2870" y="655"/>
                    <a:pt x="2954" y="655"/>
                  </a:cubicBezTo>
                  <a:cubicBezTo>
                    <a:pt x="3049" y="655"/>
                    <a:pt x="3120" y="572"/>
                    <a:pt x="3120" y="489"/>
                  </a:cubicBezTo>
                  <a:lnTo>
                    <a:pt x="3120" y="322"/>
                  </a:lnTo>
                  <a:close/>
                  <a:moveTo>
                    <a:pt x="680" y="310"/>
                  </a:moveTo>
                  <a:lnTo>
                    <a:pt x="680" y="477"/>
                  </a:lnTo>
                  <a:cubicBezTo>
                    <a:pt x="680" y="560"/>
                    <a:pt x="751" y="632"/>
                    <a:pt x="846" y="632"/>
                  </a:cubicBezTo>
                  <a:cubicBezTo>
                    <a:pt x="930" y="632"/>
                    <a:pt x="1013" y="560"/>
                    <a:pt x="1013" y="477"/>
                  </a:cubicBezTo>
                  <a:lnTo>
                    <a:pt x="1013" y="322"/>
                  </a:lnTo>
                  <a:lnTo>
                    <a:pt x="1382" y="322"/>
                  </a:lnTo>
                  <a:lnTo>
                    <a:pt x="1382" y="513"/>
                  </a:lnTo>
                  <a:lnTo>
                    <a:pt x="1394" y="513"/>
                  </a:lnTo>
                  <a:cubicBezTo>
                    <a:pt x="1394" y="655"/>
                    <a:pt x="1311" y="786"/>
                    <a:pt x="1168" y="834"/>
                  </a:cubicBezTo>
                  <a:lnTo>
                    <a:pt x="775" y="977"/>
                  </a:lnTo>
                  <a:cubicBezTo>
                    <a:pt x="734" y="995"/>
                    <a:pt x="691" y="1005"/>
                    <a:pt x="648" y="1005"/>
                  </a:cubicBezTo>
                  <a:cubicBezTo>
                    <a:pt x="580" y="1005"/>
                    <a:pt x="512" y="981"/>
                    <a:pt x="453" y="929"/>
                  </a:cubicBezTo>
                  <a:cubicBezTo>
                    <a:pt x="370" y="870"/>
                    <a:pt x="311" y="775"/>
                    <a:pt x="311" y="655"/>
                  </a:cubicBezTo>
                  <a:cubicBezTo>
                    <a:pt x="311" y="477"/>
                    <a:pt x="453" y="310"/>
                    <a:pt x="656" y="310"/>
                  </a:cubicBezTo>
                  <a:close/>
                  <a:moveTo>
                    <a:pt x="668" y="1"/>
                  </a:moveTo>
                  <a:cubicBezTo>
                    <a:pt x="299" y="1"/>
                    <a:pt x="1" y="298"/>
                    <a:pt x="1" y="667"/>
                  </a:cubicBezTo>
                  <a:cubicBezTo>
                    <a:pt x="1" y="894"/>
                    <a:pt x="96" y="1096"/>
                    <a:pt x="275" y="1215"/>
                  </a:cubicBezTo>
                  <a:cubicBezTo>
                    <a:pt x="394" y="1287"/>
                    <a:pt x="537" y="1334"/>
                    <a:pt x="668" y="1334"/>
                  </a:cubicBezTo>
                  <a:cubicBezTo>
                    <a:pt x="739" y="1334"/>
                    <a:pt x="834" y="1322"/>
                    <a:pt x="906" y="1287"/>
                  </a:cubicBezTo>
                  <a:lnTo>
                    <a:pt x="1311" y="1144"/>
                  </a:lnTo>
                  <a:cubicBezTo>
                    <a:pt x="1561" y="1036"/>
                    <a:pt x="1739" y="798"/>
                    <a:pt x="1739" y="513"/>
                  </a:cubicBezTo>
                  <a:lnTo>
                    <a:pt x="1739" y="322"/>
                  </a:lnTo>
                  <a:lnTo>
                    <a:pt x="2108" y="322"/>
                  </a:lnTo>
                  <a:lnTo>
                    <a:pt x="2108" y="513"/>
                  </a:lnTo>
                  <a:cubicBezTo>
                    <a:pt x="2108" y="798"/>
                    <a:pt x="2287" y="1048"/>
                    <a:pt x="2537" y="1144"/>
                  </a:cubicBezTo>
                  <a:lnTo>
                    <a:pt x="2942" y="1287"/>
                  </a:lnTo>
                  <a:cubicBezTo>
                    <a:pt x="3013" y="1322"/>
                    <a:pt x="3097" y="1334"/>
                    <a:pt x="3180" y="1334"/>
                  </a:cubicBezTo>
                  <a:cubicBezTo>
                    <a:pt x="3311" y="1334"/>
                    <a:pt x="3454" y="1287"/>
                    <a:pt x="3573" y="1215"/>
                  </a:cubicBezTo>
                  <a:cubicBezTo>
                    <a:pt x="3751" y="1096"/>
                    <a:pt x="3847" y="894"/>
                    <a:pt x="3847" y="667"/>
                  </a:cubicBezTo>
                  <a:cubicBezTo>
                    <a:pt x="3835" y="298"/>
                    <a:pt x="3537" y="1"/>
                    <a:pt x="3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118;p58">
              <a:extLst>
                <a:ext uri="{FF2B5EF4-FFF2-40B4-BE49-F238E27FC236}">
                  <a16:creationId xmlns:a16="http://schemas.microsoft.com/office/drawing/2014/main" id="{9AA451B1-FDFC-F348-832F-0FC585D9F3AA}"/>
                </a:ext>
              </a:extLst>
            </p:cNvPr>
            <p:cNvSpPr/>
            <p:nvPr/>
          </p:nvSpPr>
          <p:spPr>
            <a:xfrm>
              <a:off x="8047661" y="4257451"/>
              <a:ext cx="277263" cy="362514"/>
            </a:xfrm>
            <a:custGeom>
              <a:avLst/>
              <a:gdLst/>
              <a:ahLst/>
              <a:cxnLst/>
              <a:rect l="l" t="t" r="r" b="b"/>
              <a:pathLst>
                <a:path w="8752" h="11443" extrusionOk="0">
                  <a:moveTo>
                    <a:pt x="5168" y="370"/>
                  </a:moveTo>
                  <a:cubicBezTo>
                    <a:pt x="6775" y="370"/>
                    <a:pt x="8073" y="1680"/>
                    <a:pt x="8073" y="3275"/>
                  </a:cubicBezTo>
                  <a:cubicBezTo>
                    <a:pt x="8073" y="4394"/>
                    <a:pt x="7430" y="5383"/>
                    <a:pt x="6465" y="5883"/>
                  </a:cubicBezTo>
                  <a:cubicBezTo>
                    <a:pt x="6644" y="5597"/>
                    <a:pt x="6763" y="5287"/>
                    <a:pt x="6811" y="4942"/>
                  </a:cubicBezTo>
                  <a:lnTo>
                    <a:pt x="6894" y="4942"/>
                  </a:lnTo>
                  <a:cubicBezTo>
                    <a:pt x="7227" y="4942"/>
                    <a:pt x="7489" y="4704"/>
                    <a:pt x="7525" y="4394"/>
                  </a:cubicBezTo>
                  <a:cubicBezTo>
                    <a:pt x="7537" y="4228"/>
                    <a:pt x="7478" y="4049"/>
                    <a:pt x="7370" y="3930"/>
                  </a:cubicBezTo>
                  <a:cubicBezTo>
                    <a:pt x="7251" y="3799"/>
                    <a:pt x="7085" y="3740"/>
                    <a:pt x="6930" y="3740"/>
                  </a:cubicBezTo>
                  <a:lnTo>
                    <a:pt x="6656" y="3740"/>
                  </a:lnTo>
                  <a:cubicBezTo>
                    <a:pt x="6549" y="3740"/>
                    <a:pt x="6477" y="3644"/>
                    <a:pt x="6477" y="3561"/>
                  </a:cubicBezTo>
                  <a:lnTo>
                    <a:pt x="6477" y="2680"/>
                  </a:lnTo>
                  <a:cubicBezTo>
                    <a:pt x="6477" y="2394"/>
                    <a:pt x="6239" y="2156"/>
                    <a:pt x="5954" y="2156"/>
                  </a:cubicBezTo>
                  <a:lnTo>
                    <a:pt x="5775" y="2156"/>
                  </a:lnTo>
                  <a:cubicBezTo>
                    <a:pt x="5692" y="2156"/>
                    <a:pt x="5620" y="2227"/>
                    <a:pt x="5620" y="2323"/>
                  </a:cubicBezTo>
                  <a:cubicBezTo>
                    <a:pt x="5620" y="2406"/>
                    <a:pt x="5692" y="2489"/>
                    <a:pt x="5775" y="2489"/>
                  </a:cubicBezTo>
                  <a:lnTo>
                    <a:pt x="5954" y="2489"/>
                  </a:lnTo>
                  <a:cubicBezTo>
                    <a:pt x="6061" y="2489"/>
                    <a:pt x="6132" y="2573"/>
                    <a:pt x="6132" y="2668"/>
                  </a:cubicBezTo>
                  <a:lnTo>
                    <a:pt x="6132" y="3537"/>
                  </a:lnTo>
                  <a:cubicBezTo>
                    <a:pt x="6132" y="3823"/>
                    <a:pt x="6370" y="4061"/>
                    <a:pt x="6656" y="4061"/>
                  </a:cubicBezTo>
                  <a:lnTo>
                    <a:pt x="6930" y="4061"/>
                  </a:lnTo>
                  <a:cubicBezTo>
                    <a:pt x="7001" y="4061"/>
                    <a:pt x="7073" y="4097"/>
                    <a:pt x="7132" y="4156"/>
                  </a:cubicBezTo>
                  <a:cubicBezTo>
                    <a:pt x="7192" y="4216"/>
                    <a:pt x="7204" y="4287"/>
                    <a:pt x="7204" y="4359"/>
                  </a:cubicBezTo>
                  <a:cubicBezTo>
                    <a:pt x="7192" y="4490"/>
                    <a:pt x="7061" y="4597"/>
                    <a:pt x="6906" y="4597"/>
                  </a:cubicBezTo>
                  <a:lnTo>
                    <a:pt x="6835" y="4597"/>
                  </a:lnTo>
                  <a:cubicBezTo>
                    <a:pt x="6835" y="4513"/>
                    <a:pt x="6763" y="4430"/>
                    <a:pt x="6668" y="4430"/>
                  </a:cubicBezTo>
                  <a:cubicBezTo>
                    <a:pt x="6585" y="4430"/>
                    <a:pt x="6513" y="4513"/>
                    <a:pt x="6513" y="4597"/>
                  </a:cubicBezTo>
                  <a:cubicBezTo>
                    <a:pt x="6489" y="5764"/>
                    <a:pt x="5537" y="6704"/>
                    <a:pt x="4382" y="6704"/>
                  </a:cubicBezTo>
                  <a:cubicBezTo>
                    <a:pt x="3215" y="6704"/>
                    <a:pt x="2263" y="5752"/>
                    <a:pt x="2263" y="4585"/>
                  </a:cubicBezTo>
                  <a:cubicBezTo>
                    <a:pt x="2263" y="4490"/>
                    <a:pt x="2191" y="4418"/>
                    <a:pt x="2108" y="4418"/>
                  </a:cubicBezTo>
                  <a:cubicBezTo>
                    <a:pt x="2013" y="4418"/>
                    <a:pt x="1941" y="4490"/>
                    <a:pt x="1941" y="4585"/>
                  </a:cubicBezTo>
                  <a:lnTo>
                    <a:pt x="1941" y="4597"/>
                  </a:lnTo>
                  <a:lnTo>
                    <a:pt x="1846" y="4597"/>
                  </a:lnTo>
                  <a:cubicBezTo>
                    <a:pt x="1774" y="4597"/>
                    <a:pt x="1703" y="4573"/>
                    <a:pt x="1643" y="4513"/>
                  </a:cubicBezTo>
                  <a:cubicBezTo>
                    <a:pt x="1584" y="4454"/>
                    <a:pt x="1572" y="4382"/>
                    <a:pt x="1572" y="4299"/>
                  </a:cubicBezTo>
                  <a:cubicBezTo>
                    <a:pt x="1584" y="4168"/>
                    <a:pt x="1715" y="4061"/>
                    <a:pt x="1870" y="4061"/>
                  </a:cubicBezTo>
                  <a:lnTo>
                    <a:pt x="2108" y="4061"/>
                  </a:lnTo>
                  <a:cubicBezTo>
                    <a:pt x="2382" y="4061"/>
                    <a:pt x="2620" y="3823"/>
                    <a:pt x="2620" y="3537"/>
                  </a:cubicBezTo>
                  <a:lnTo>
                    <a:pt x="2620" y="2668"/>
                  </a:lnTo>
                  <a:cubicBezTo>
                    <a:pt x="2620" y="2561"/>
                    <a:pt x="2715" y="2489"/>
                    <a:pt x="2798" y="2489"/>
                  </a:cubicBezTo>
                  <a:lnTo>
                    <a:pt x="5084" y="2489"/>
                  </a:lnTo>
                  <a:cubicBezTo>
                    <a:pt x="5168" y="2489"/>
                    <a:pt x="5239" y="2406"/>
                    <a:pt x="5239" y="2323"/>
                  </a:cubicBezTo>
                  <a:cubicBezTo>
                    <a:pt x="5239" y="2227"/>
                    <a:pt x="5168" y="2156"/>
                    <a:pt x="5084" y="2156"/>
                  </a:cubicBezTo>
                  <a:lnTo>
                    <a:pt x="2798" y="2156"/>
                  </a:lnTo>
                  <a:cubicBezTo>
                    <a:pt x="2525" y="2156"/>
                    <a:pt x="2286" y="2394"/>
                    <a:pt x="2286" y="2680"/>
                  </a:cubicBezTo>
                  <a:lnTo>
                    <a:pt x="2286" y="3561"/>
                  </a:lnTo>
                  <a:cubicBezTo>
                    <a:pt x="2286" y="3656"/>
                    <a:pt x="2191" y="3740"/>
                    <a:pt x="2108" y="3740"/>
                  </a:cubicBezTo>
                  <a:lnTo>
                    <a:pt x="1870" y="3740"/>
                  </a:lnTo>
                  <a:cubicBezTo>
                    <a:pt x="1536" y="3740"/>
                    <a:pt x="1274" y="3978"/>
                    <a:pt x="1239" y="4287"/>
                  </a:cubicBezTo>
                  <a:cubicBezTo>
                    <a:pt x="1227" y="4454"/>
                    <a:pt x="1286" y="4633"/>
                    <a:pt x="1393" y="4752"/>
                  </a:cubicBezTo>
                  <a:cubicBezTo>
                    <a:pt x="1512" y="4883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01" y="5287"/>
                    <a:pt x="2120" y="5597"/>
                    <a:pt x="2298" y="5883"/>
                  </a:cubicBezTo>
                  <a:cubicBezTo>
                    <a:pt x="1334" y="5406"/>
                    <a:pt x="691" y="4394"/>
                    <a:pt x="691" y="3275"/>
                  </a:cubicBezTo>
                  <a:cubicBezTo>
                    <a:pt x="691" y="1668"/>
                    <a:pt x="2001" y="370"/>
                    <a:pt x="3596" y="370"/>
                  </a:cubicBezTo>
                  <a:close/>
                  <a:moveTo>
                    <a:pt x="5442" y="6799"/>
                  </a:moveTo>
                  <a:lnTo>
                    <a:pt x="5442" y="8157"/>
                  </a:lnTo>
                  <a:cubicBezTo>
                    <a:pt x="5168" y="8466"/>
                    <a:pt x="4787" y="8633"/>
                    <a:pt x="4382" y="8633"/>
                  </a:cubicBezTo>
                  <a:cubicBezTo>
                    <a:pt x="3977" y="8633"/>
                    <a:pt x="3596" y="8454"/>
                    <a:pt x="3322" y="8157"/>
                  </a:cubicBezTo>
                  <a:lnTo>
                    <a:pt x="3322" y="6799"/>
                  </a:lnTo>
                  <a:cubicBezTo>
                    <a:pt x="3656" y="6954"/>
                    <a:pt x="4013" y="7038"/>
                    <a:pt x="4382" y="7038"/>
                  </a:cubicBezTo>
                  <a:cubicBezTo>
                    <a:pt x="4763" y="7038"/>
                    <a:pt x="5120" y="6954"/>
                    <a:pt x="5442" y="6799"/>
                  </a:cubicBezTo>
                  <a:close/>
                  <a:moveTo>
                    <a:pt x="5442" y="8609"/>
                  </a:moveTo>
                  <a:lnTo>
                    <a:pt x="5442" y="9050"/>
                  </a:lnTo>
                  <a:cubicBezTo>
                    <a:pt x="5108" y="9240"/>
                    <a:pt x="4751" y="9335"/>
                    <a:pt x="4382" y="9335"/>
                  </a:cubicBezTo>
                  <a:cubicBezTo>
                    <a:pt x="4013" y="9335"/>
                    <a:pt x="3632" y="9228"/>
                    <a:pt x="3322" y="9050"/>
                  </a:cubicBezTo>
                  <a:lnTo>
                    <a:pt x="3322" y="8609"/>
                  </a:lnTo>
                  <a:cubicBezTo>
                    <a:pt x="3620" y="8847"/>
                    <a:pt x="3989" y="8966"/>
                    <a:pt x="4382" y="8966"/>
                  </a:cubicBezTo>
                  <a:cubicBezTo>
                    <a:pt x="4763" y="8966"/>
                    <a:pt x="5144" y="8824"/>
                    <a:pt x="5442" y="8609"/>
                  </a:cubicBezTo>
                  <a:close/>
                  <a:moveTo>
                    <a:pt x="3596" y="1"/>
                  </a:moveTo>
                  <a:cubicBezTo>
                    <a:pt x="1810" y="1"/>
                    <a:pt x="346" y="1465"/>
                    <a:pt x="346" y="3251"/>
                  </a:cubicBezTo>
                  <a:cubicBezTo>
                    <a:pt x="346" y="4704"/>
                    <a:pt x="1334" y="5990"/>
                    <a:pt x="2727" y="6371"/>
                  </a:cubicBezTo>
                  <a:cubicBezTo>
                    <a:pt x="2798" y="6442"/>
                    <a:pt x="2894" y="6526"/>
                    <a:pt x="2977" y="6585"/>
                  </a:cubicBezTo>
                  <a:lnTo>
                    <a:pt x="2977" y="7192"/>
                  </a:lnTo>
                  <a:cubicBezTo>
                    <a:pt x="2644" y="7264"/>
                    <a:pt x="2382" y="7514"/>
                    <a:pt x="2251" y="7669"/>
                  </a:cubicBezTo>
                  <a:cubicBezTo>
                    <a:pt x="2203" y="7728"/>
                    <a:pt x="2167" y="7788"/>
                    <a:pt x="2144" y="7859"/>
                  </a:cubicBezTo>
                  <a:lnTo>
                    <a:pt x="1001" y="8204"/>
                  </a:lnTo>
                  <a:cubicBezTo>
                    <a:pt x="405" y="8383"/>
                    <a:pt x="0" y="8931"/>
                    <a:pt x="0" y="9538"/>
                  </a:cubicBezTo>
                  <a:lnTo>
                    <a:pt x="0" y="11252"/>
                  </a:lnTo>
                  <a:cubicBezTo>
                    <a:pt x="0" y="11348"/>
                    <a:pt x="84" y="11419"/>
                    <a:pt x="167" y="11419"/>
                  </a:cubicBezTo>
                  <a:cubicBezTo>
                    <a:pt x="250" y="11419"/>
                    <a:pt x="334" y="11348"/>
                    <a:pt x="334" y="11252"/>
                  </a:cubicBezTo>
                  <a:lnTo>
                    <a:pt x="334" y="9538"/>
                  </a:lnTo>
                  <a:cubicBezTo>
                    <a:pt x="334" y="9085"/>
                    <a:pt x="643" y="8645"/>
                    <a:pt x="1084" y="8526"/>
                  </a:cubicBezTo>
                  <a:lnTo>
                    <a:pt x="2144" y="8216"/>
                  </a:lnTo>
                  <a:lnTo>
                    <a:pt x="2251" y="8978"/>
                  </a:lnTo>
                  <a:cubicBezTo>
                    <a:pt x="2263" y="9038"/>
                    <a:pt x="2239" y="9109"/>
                    <a:pt x="2179" y="9157"/>
                  </a:cubicBezTo>
                  <a:lnTo>
                    <a:pt x="1822" y="9419"/>
                  </a:lnTo>
                  <a:cubicBezTo>
                    <a:pt x="1655" y="9538"/>
                    <a:pt x="1584" y="9752"/>
                    <a:pt x="1620" y="9943"/>
                  </a:cubicBezTo>
                  <a:lnTo>
                    <a:pt x="1917" y="11300"/>
                  </a:lnTo>
                  <a:cubicBezTo>
                    <a:pt x="1941" y="11371"/>
                    <a:pt x="2013" y="11431"/>
                    <a:pt x="2084" y="11431"/>
                  </a:cubicBezTo>
                  <a:lnTo>
                    <a:pt x="2120" y="11431"/>
                  </a:lnTo>
                  <a:cubicBezTo>
                    <a:pt x="2203" y="11419"/>
                    <a:pt x="2263" y="11324"/>
                    <a:pt x="2251" y="11240"/>
                  </a:cubicBezTo>
                  <a:lnTo>
                    <a:pt x="1953" y="9883"/>
                  </a:lnTo>
                  <a:cubicBezTo>
                    <a:pt x="1941" y="9812"/>
                    <a:pt x="1965" y="9740"/>
                    <a:pt x="2024" y="9693"/>
                  </a:cubicBezTo>
                  <a:lnTo>
                    <a:pt x="2382" y="9419"/>
                  </a:lnTo>
                  <a:cubicBezTo>
                    <a:pt x="2536" y="9300"/>
                    <a:pt x="2608" y="9121"/>
                    <a:pt x="2596" y="8931"/>
                  </a:cubicBezTo>
                  <a:lnTo>
                    <a:pt x="2477" y="8050"/>
                  </a:lnTo>
                  <a:cubicBezTo>
                    <a:pt x="2465" y="7990"/>
                    <a:pt x="2489" y="7954"/>
                    <a:pt x="2513" y="7907"/>
                  </a:cubicBezTo>
                  <a:cubicBezTo>
                    <a:pt x="2608" y="7800"/>
                    <a:pt x="2786" y="7633"/>
                    <a:pt x="3001" y="7561"/>
                  </a:cubicBezTo>
                  <a:lnTo>
                    <a:pt x="3001" y="9514"/>
                  </a:lnTo>
                  <a:cubicBezTo>
                    <a:pt x="3001" y="9597"/>
                    <a:pt x="3072" y="9681"/>
                    <a:pt x="3156" y="9681"/>
                  </a:cubicBezTo>
                  <a:cubicBezTo>
                    <a:pt x="3251" y="9681"/>
                    <a:pt x="3322" y="9597"/>
                    <a:pt x="3322" y="9514"/>
                  </a:cubicBezTo>
                  <a:lnTo>
                    <a:pt x="3322" y="9443"/>
                  </a:lnTo>
                  <a:cubicBezTo>
                    <a:pt x="3644" y="9597"/>
                    <a:pt x="4025" y="9681"/>
                    <a:pt x="4382" y="9681"/>
                  </a:cubicBezTo>
                  <a:cubicBezTo>
                    <a:pt x="4739" y="9681"/>
                    <a:pt x="5108" y="9586"/>
                    <a:pt x="5430" y="9443"/>
                  </a:cubicBezTo>
                  <a:lnTo>
                    <a:pt x="5430" y="11264"/>
                  </a:lnTo>
                  <a:cubicBezTo>
                    <a:pt x="5430" y="11360"/>
                    <a:pt x="5513" y="11431"/>
                    <a:pt x="5596" y="11431"/>
                  </a:cubicBezTo>
                  <a:cubicBezTo>
                    <a:pt x="5692" y="11431"/>
                    <a:pt x="5763" y="11360"/>
                    <a:pt x="5763" y="11264"/>
                  </a:cubicBezTo>
                  <a:lnTo>
                    <a:pt x="5763" y="7573"/>
                  </a:lnTo>
                  <a:cubicBezTo>
                    <a:pt x="5989" y="7657"/>
                    <a:pt x="6144" y="7811"/>
                    <a:pt x="6239" y="7919"/>
                  </a:cubicBezTo>
                  <a:cubicBezTo>
                    <a:pt x="6263" y="7966"/>
                    <a:pt x="6287" y="8014"/>
                    <a:pt x="6287" y="8073"/>
                  </a:cubicBezTo>
                  <a:lnTo>
                    <a:pt x="6168" y="8943"/>
                  </a:lnTo>
                  <a:cubicBezTo>
                    <a:pt x="6132" y="9145"/>
                    <a:pt x="6204" y="9324"/>
                    <a:pt x="6370" y="9443"/>
                  </a:cubicBezTo>
                  <a:lnTo>
                    <a:pt x="6727" y="9705"/>
                  </a:lnTo>
                  <a:cubicBezTo>
                    <a:pt x="6787" y="9752"/>
                    <a:pt x="6823" y="9824"/>
                    <a:pt x="6799" y="9895"/>
                  </a:cubicBezTo>
                  <a:lnTo>
                    <a:pt x="6501" y="11252"/>
                  </a:lnTo>
                  <a:cubicBezTo>
                    <a:pt x="6489" y="11348"/>
                    <a:pt x="6537" y="11431"/>
                    <a:pt x="6644" y="11443"/>
                  </a:cubicBezTo>
                  <a:lnTo>
                    <a:pt x="6668" y="11443"/>
                  </a:lnTo>
                  <a:cubicBezTo>
                    <a:pt x="6739" y="11443"/>
                    <a:pt x="6823" y="11383"/>
                    <a:pt x="6835" y="11312"/>
                  </a:cubicBezTo>
                  <a:lnTo>
                    <a:pt x="7132" y="9955"/>
                  </a:lnTo>
                  <a:cubicBezTo>
                    <a:pt x="7180" y="9764"/>
                    <a:pt x="7097" y="9562"/>
                    <a:pt x="6942" y="9443"/>
                  </a:cubicBezTo>
                  <a:lnTo>
                    <a:pt x="6585" y="9169"/>
                  </a:lnTo>
                  <a:cubicBezTo>
                    <a:pt x="6525" y="9121"/>
                    <a:pt x="6501" y="9062"/>
                    <a:pt x="6501" y="8990"/>
                  </a:cubicBezTo>
                  <a:lnTo>
                    <a:pt x="6608" y="8228"/>
                  </a:lnTo>
                  <a:lnTo>
                    <a:pt x="7668" y="8550"/>
                  </a:lnTo>
                  <a:cubicBezTo>
                    <a:pt x="8109" y="8681"/>
                    <a:pt x="8430" y="9097"/>
                    <a:pt x="8430" y="9562"/>
                  </a:cubicBezTo>
                  <a:lnTo>
                    <a:pt x="8430" y="11264"/>
                  </a:lnTo>
                  <a:cubicBezTo>
                    <a:pt x="8430" y="11360"/>
                    <a:pt x="8501" y="11431"/>
                    <a:pt x="8585" y="11431"/>
                  </a:cubicBezTo>
                  <a:cubicBezTo>
                    <a:pt x="8680" y="11431"/>
                    <a:pt x="8751" y="11360"/>
                    <a:pt x="8751" y="11264"/>
                  </a:cubicBezTo>
                  <a:lnTo>
                    <a:pt x="8751" y="9562"/>
                  </a:lnTo>
                  <a:cubicBezTo>
                    <a:pt x="8751" y="8931"/>
                    <a:pt x="8335" y="8383"/>
                    <a:pt x="7763" y="8204"/>
                  </a:cubicBezTo>
                  <a:lnTo>
                    <a:pt x="6608" y="7859"/>
                  </a:lnTo>
                  <a:cubicBezTo>
                    <a:pt x="6596" y="7788"/>
                    <a:pt x="6549" y="7728"/>
                    <a:pt x="6513" y="7669"/>
                  </a:cubicBezTo>
                  <a:cubicBezTo>
                    <a:pt x="6370" y="7514"/>
                    <a:pt x="6120" y="7276"/>
                    <a:pt x="5775" y="7192"/>
                  </a:cubicBezTo>
                  <a:lnTo>
                    <a:pt x="5775" y="6585"/>
                  </a:lnTo>
                  <a:cubicBezTo>
                    <a:pt x="5870" y="6526"/>
                    <a:pt x="5954" y="6442"/>
                    <a:pt x="6037" y="6371"/>
                  </a:cubicBezTo>
                  <a:cubicBezTo>
                    <a:pt x="7430" y="5990"/>
                    <a:pt x="8418" y="4704"/>
                    <a:pt x="8418" y="3251"/>
                  </a:cubicBezTo>
                  <a:cubicBezTo>
                    <a:pt x="8418" y="1465"/>
                    <a:pt x="6954" y="1"/>
                    <a:pt x="5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9119;p58">
            <a:extLst>
              <a:ext uri="{FF2B5EF4-FFF2-40B4-BE49-F238E27FC236}">
                <a16:creationId xmlns:a16="http://schemas.microsoft.com/office/drawing/2014/main" id="{5A725399-72B9-504D-A0B8-DE5228D3CA18}"/>
              </a:ext>
            </a:extLst>
          </p:cNvPr>
          <p:cNvGrpSpPr/>
          <p:nvPr/>
        </p:nvGrpSpPr>
        <p:grpSpPr>
          <a:xfrm>
            <a:off x="3010906" y="4877632"/>
            <a:ext cx="375214" cy="481923"/>
            <a:chOff x="6248078" y="3784468"/>
            <a:chExt cx="277263" cy="356115"/>
          </a:xfrm>
          <a:solidFill>
            <a:schemeClr val="accent1"/>
          </a:solidFill>
        </p:grpSpPr>
        <p:sp>
          <p:nvSpPr>
            <p:cNvPr id="60" name="Google Shape;9120;p58">
              <a:extLst>
                <a:ext uri="{FF2B5EF4-FFF2-40B4-BE49-F238E27FC236}">
                  <a16:creationId xmlns:a16="http://schemas.microsoft.com/office/drawing/2014/main" id="{0315B020-AA6D-9442-A488-B04780D81DCA}"/>
                </a:ext>
              </a:extLst>
            </p:cNvPr>
            <p:cNvSpPr/>
            <p:nvPr/>
          </p:nvSpPr>
          <p:spPr>
            <a:xfrm>
              <a:off x="6337099" y="3874630"/>
              <a:ext cx="43402" cy="43402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34"/>
                  </a:moveTo>
                  <a:cubicBezTo>
                    <a:pt x="882" y="334"/>
                    <a:pt x="1048" y="488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881"/>
                    <a:pt x="334" y="691"/>
                  </a:cubicBezTo>
                  <a:cubicBezTo>
                    <a:pt x="334" y="488"/>
                    <a:pt x="489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121;p58">
              <a:extLst>
                <a:ext uri="{FF2B5EF4-FFF2-40B4-BE49-F238E27FC236}">
                  <a16:creationId xmlns:a16="http://schemas.microsoft.com/office/drawing/2014/main" id="{4E8403EE-C936-B348-9FDA-D8CB4F41C970}"/>
                </a:ext>
              </a:extLst>
            </p:cNvPr>
            <p:cNvSpPr/>
            <p:nvPr/>
          </p:nvSpPr>
          <p:spPr>
            <a:xfrm>
              <a:off x="6392919" y="3874630"/>
              <a:ext cx="43402" cy="43402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34"/>
                  </a:moveTo>
                  <a:cubicBezTo>
                    <a:pt x="882" y="334"/>
                    <a:pt x="1037" y="488"/>
                    <a:pt x="1037" y="691"/>
                  </a:cubicBezTo>
                  <a:cubicBezTo>
                    <a:pt x="1037" y="881"/>
                    <a:pt x="882" y="1048"/>
                    <a:pt x="679" y="1048"/>
                  </a:cubicBezTo>
                  <a:cubicBezTo>
                    <a:pt x="489" y="1048"/>
                    <a:pt x="322" y="881"/>
                    <a:pt x="322" y="691"/>
                  </a:cubicBezTo>
                  <a:cubicBezTo>
                    <a:pt x="322" y="488"/>
                    <a:pt x="489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122;p58">
              <a:extLst>
                <a:ext uri="{FF2B5EF4-FFF2-40B4-BE49-F238E27FC236}">
                  <a16:creationId xmlns:a16="http://schemas.microsoft.com/office/drawing/2014/main" id="{8055F125-E4F9-3841-9BC1-5438F34E2A60}"/>
                </a:ext>
              </a:extLst>
            </p:cNvPr>
            <p:cNvSpPr/>
            <p:nvPr/>
          </p:nvSpPr>
          <p:spPr>
            <a:xfrm>
              <a:off x="6381609" y="39134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123;p58">
              <a:extLst>
                <a:ext uri="{FF2B5EF4-FFF2-40B4-BE49-F238E27FC236}">
                  <a16:creationId xmlns:a16="http://schemas.microsoft.com/office/drawing/2014/main" id="{C7859CA2-D81E-1F48-B47B-CF6174F5C422}"/>
                </a:ext>
              </a:extLst>
            </p:cNvPr>
            <p:cNvSpPr/>
            <p:nvPr/>
          </p:nvSpPr>
          <p:spPr>
            <a:xfrm>
              <a:off x="6248078" y="3784468"/>
              <a:ext cx="277263" cy="356115"/>
            </a:xfrm>
            <a:custGeom>
              <a:avLst/>
              <a:gdLst/>
              <a:ahLst/>
              <a:cxnLst/>
              <a:rect l="l" t="t" r="r" b="b"/>
              <a:pathLst>
                <a:path w="8752" h="11241" extrusionOk="0">
                  <a:moveTo>
                    <a:pt x="5954" y="4751"/>
                  </a:moveTo>
                  <a:lnTo>
                    <a:pt x="5954" y="5335"/>
                  </a:lnTo>
                  <a:cubicBezTo>
                    <a:pt x="5954" y="5561"/>
                    <a:pt x="5823" y="5751"/>
                    <a:pt x="5609" y="5835"/>
                  </a:cubicBezTo>
                  <a:lnTo>
                    <a:pt x="4751" y="6180"/>
                  </a:lnTo>
                  <a:cubicBezTo>
                    <a:pt x="4632" y="6233"/>
                    <a:pt x="4501" y="6260"/>
                    <a:pt x="4369" y="6260"/>
                  </a:cubicBezTo>
                  <a:cubicBezTo>
                    <a:pt x="4236" y="6260"/>
                    <a:pt x="4102" y="6233"/>
                    <a:pt x="3977" y="6180"/>
                  </a:cubicBezTo>
                  <a:lnTo>
                    <a:pt x="3108" y="5835"/>
                  </a:lnTo>
                  <a:cubicBezTo>
                    <a:pt x="2906" y="5751"/>
                    <a:pt x="2775" y="5561"/>
                    <a:pt x="2775" y="5335"/>
                  </a:cubicBezTo>
                  <a:lnTo>
                    <a:pt x="2775" y="4751"/>
                  </a:lnTo>
                  <a:lnTo>
                    <a:pt x="3156" y="4882"/>
                  </a:lnTo>
                  <a:cubicBezTo>
                    <a:pt x="3215" y="5108"/>
                    <a:pt x="3406" y="5275"/>
                    <a:pt x="3668" y="5275"/>
                  </a:cubicBezTo>
                  <a:lnTo>
                    <a:pt x="3680" y="5275"/>
                  </a:lnTo>
                  <a:lnTo>
                    <a:pt x="3680" y="5287"/>
                  </a:lnTo>
                  <a:cubicBezTo>
                    <a:pt x="3680" y="5382"/>
                    <a:pt x="3751" y="5454"/>
                    <a:pt x="3846" y="5454"/>
                  </a:cubicBezTo>
                  <a:cubicBezTo>
                    <a:pt x="3930" y="5454"/>
                    <a:pt x="4001" y="5382"/>
                    <a:pt x="4001" y="5287"/>
                  </a:cubicBezTo>
                  <a:lnTo>
                    <a:pt x="4001" y="5275"/>
                  </a:lnTo>
                  <a:lnTo>
                    <a:pt x="4192" y="5275"/>
                  </a:lnTo>
                  <a:lnTo>
                    <a:pt x="4192" y="5287"/>
                  </a:lnTo>
                  <a:cubicBezTo>
                    <a:pt x="4192" y="5382"/>
                    <a:pt x="4275" y="5454"/>
                    <a:pt x="4358" y="5454"/>
                  </a:cubicBezTo>
                  <a:cubicBezTo>
                    <a:pt x="4454" y="5454"/>
                    <a:pt x="4525" y="5382"/>
                    <a:pt x="4525" y="5287"/>
                  </a:cubicBezTo>
                  <a:lnTo>
                    <a:pt x="4525" y="5275"/>
                  </a:lnTo>
                  <a:lnTo>
                    <a:pt x="4716" y="5275"/>
                  </a:lnTo>
                  <a:lnTo>
                    <a:pt x="4716" y="5287"/>
                  </a:lnTo>
                  <a:cubicBezTo>
                    <a:pt x="4716" y="5382"/>
                    <a:pt x="4787" y="5454"/>
                    <a:pt x="4882" y="5454"/>
                  </a:cubicBezTo>
                  <a:cubicBezTo>
                    <a:pt x="4966" y="5454"/>
                    <a:pt x="5049" y="5382"/>
                    <a:pt x="5049" y="5287"/>
                  </a:cubicBezTo>
                  <a:lnTo>
                    <a:pt x="5049" y="5275"/>
                  </a:lnTo>
                  <a:lnTo>
                    <a:pt x="5061" y="5275"/>
                  </a:lnTo>
                  <a:cubicBezTo>
                    <a:pt x="5299" y="5275"/>
                    <a:pt x="5501" y="5108"/>
                    <a:pt x="5561" y="4882"/>
                  </a:cubicBezTo>
                  <a:lnTo>
                    <a:pt x="5954" y="4751"/>
                  </a:lnTo>
                  <a:close/>
                  <a:moveTo>
                    <a:pt x="4716" y="6537"/>
                  </a:moveTo>
                  <a:lnTo>
                    <a:pt x="4716" y="6882"/>
                  </a:lnTo>
                  <a:lnTo>
                    <a:pt x="4001" y="6882"/>
                  </a:lnTo>
                  <a:lnTo>
                    <a:pt x="4001" y="6537"/>
                  </a:lnTo>
                  <a:cubicBezTo>
                    <a:pt x="4120" y="6573"/>
                    <a:pt x="4239" y="6585"/>
                    <a:pt x="4358" y="6585"/>
                  </a:cubicBezTo>
                  <a:cubicBezTo>
                    <a:pt x="4477" y="6585"/>
                    <a:pt x="4596" y="6573"/>
                    <a:pt x="4716" y="6537"/>
                  </a:cubicBezTo>
                  <a:close/>
                  <a:moveTo>
                    <a:pt x="4739" y="7204"/>
                  </a:moveTo>
                  <a:lnTo>
                    <a:pt x="4739" y="7585"/>
                  </a:lnTo>
                  <a:lnTo>
                    <a:pt x="4001" y="7585"/>
                  </a:lnTo>
                  <a:lnTo>
                    <a:pt x="4001" y="7204"/>
                  </a:lnTo>
                  <a:close/>
                  <a:moveTo>
                    <a:pt x="4358" y="346"/>
                  </a:moveTo>
                  <a:cubicBezTo>
                    <a:pt x="5823" y="346"/>
                    <a:pt x="7013" y="1536"/>
                    <a:pt x="7013" y="3001"/>
                  </a:cubicBezTo>
                  <a:lnTo>
                    <a:pt x="7013" y="4227"/>
                  </a:lnTo>
                  <a:cubicBezTo>
                    <a:pt x="7013" y="4906"/>
                    <a:pt x="6823" y="5501"/>
                    <a:pt x="6442" y="6073"/>
                  </a:cubicBezTo>
                  <a:cubicBezTo>
                    <a:pt x="6109" y="6597"/>
                    <a:pt x="5668" y="7013"/>
                    <a:pt x="5275" y="7382"/>
                  </a:cubicBezTo>
                  <a:cubicBezTo>
                    <a:pt x="5192" y="7466"/>
                    <a:pt x="5132" y="7525"/>
                    <a:pt x="5061" y="7585"/>
                  </a:cubicBezTo>
                  <a:lnTo>
                    <a:pt x="5061" y="6406"/>
                  </a:lnTo>
                  <a:lnTo>
                    <a:pt x="5739" y="6132"/>
                  </a:lnTo>
                  <a:cubicBezTo>
                    <a:pt x="6073" y="6001"/>
                    <a:pt x="6299" y="5692"/>
                    <a:pt x="6299" y="5335"/>
                  </a:cubicBezTo>
                  <a:lnTo>
                    <a:pt x="6299" y="4620"/>
                  </a:lnTo>
                  <a:cubicBezTo>
                    <a:pt x="6501" y="4501"/>
                    <a:pt x="6656" y="4275"/>
                    <a:pt x="6656" y="4025"/>
                  </a:cubicBezTo>
                  <a:lnTo>
                    <a:pt x="6656" y="3001"/>
                  </a:lnTo>
                  <a:cubicBezTo>
                    <a:pt x="6656" y="2441"/>
                    <a:pt x="6442" y="1906"/>
                    <a:pt x="6085" y="1489"/>
                  </a:cubicBezTo>
                  <a:cubicBezTo>
                    <a:pt x="6054" y="1452"/>
                    <a:pt x="6013" y="1434"/>
                    <a:pt x="5969" y="1434"/>
                  </a:cubicBezTo>
                  <a:cubicBezTo>
                    <a:pt x="5929" y="1434"/>
                    <a:pt x="5886" y="1449"/>
                    <a:pt x="5847" y="1477"/>
                  </a:cubicBezTo>
                  <a:cubicBezTo>
                    <a:pt x="5775" y="1536"/>
                    <a:pt x="5775" y="1644"/>
                    <a:pt x="5835" y="1715"/>
                  </a:cubicBezTo>
                  <a:cubicBezTo>
                    <a:pt x="6144" y="2072"/>
                    <a:pt x="6323" y="2537"/>
                    <a:pt x="6323" y="3001"/>
                  </a:cubicBezTo>
                  <a:lnTo>
                    <a:pt x="6323" y="4025"/>
                  </a:lnTo>
                  <a:cubicBezTo>
                    <a:pt x="6323" y="4168"/>
                    <a:pt x="6228" y="4323"/>
                    <a:pt x="6073" y="4370"/>
                  </a:cubicBezTo>
                  <a:lnTo>
                    <a:pt x="5370" y="4608"/>
                  </a:lnTo>
                  <a:cubicBezTo>
                    <a:pt x="5299" y="4632"/>
                    <a:pt x="5251" y="4692"/>
                    <a:pt x="5251" y="4751"/>
                  </a:cubicBezTo>
                  <a:cubicBezTo>
                    <a:pt x="5251" y="4858"/>
                    <a:pt x="5168" y="4942"/>
                    <a:pt x="5061" y="4942"/>
                  </a:cubicBezTo>
                  <a:lnTo>
                    <a:pt x="3668" y="4942"/>
                  </a:lnTo>
                  <a:cubicBezTo>
                    <a:pt x="3561" y="4942"/>
                    <a:pt x="3465" y="4858"/>
                    <a:pt x="3465" y="4751"/>
                  </a:cubicBezTo>
                  <a:cubicBezTo>
                    <a:pt x="3465" y="4680"/>
                    <a:pt x="3430" y="4620"/>
                    <a:pt x="3346" y="4608"/>
                  </a:cubicBezTo>
                  <a:lnTo>
                    <a:pt x="2656" y="4370"/>
                  </a:lnTo>
                  <a:cubicBezTo>
                    <a:pt x="2501" y="4323"/>
                    <a:pt x="2394" y="4168"/>
                    <a:pt x="2394" y="4025"/>
                  </a:cubicBezTo>
                  <a:lnTo>
                    <a:pt x="2394" y="3001"/>
                  </a:lnTo>
                  <a:cubicBezTo>
                    <a:pt x="2394" y="1929"/>
                    <a:pt x="3275" y="1048"/>
                    <a:pt x="4346" y="1048"/>
                  </a:cubicBezTo>
                  <a:cubicBezTo>
                    <a:pt x="4692" y="1048"/>
                    <a:pt x="5037" y="1132"/>
                    <a:pt x="5311" y="1298"/>
                  </a:cubicBezTo>
                  <a:cubicBezTo>
                    <a:pt x="5337" y="1313"/>
                    <a:pt x="5364" y="1320"/>
                    <a:pt x="5391" y="1320"/>
                  </a:cubicBezTo>
                  <a:cubicBezTo>
                    <a:pt x="5449" y="1320"/>
                    <a:pt x="5504" y="1288"/>
                    <a:pt x="5537" y="1239"/>
                  </a:cubicBezTo>
                  <a:cubicBezTo>
                    <a:pt x="5585" y="1167"/>
                    <a:pt x="5549" y="1060"/>
                    <a:pt x="5478" y="1013"/>
                  </a:cubicBezTo>
                  <a:cubicBezTo>
                    <a:pt x="5132" y="822"/>
                    <a:pt x="4739" y="715"/>
                    <a:pt x="4346" y="715"/>
                  </a:cubicBezTo>
                  <a:cubicBezTo>
                    <a:pt x="3096" y="715"/>
                    <a:pt x="2072" y="1727"/>
                    <a:pt x="2072" y="3001"/>
                  </a:cubicBezTo>
                  <a:lnTo>
                    <a:pt x="2072" y="4025"/>
                  </a:lnTo>
                  <a:cubicBezTo>
                    <a:pt x="2072" y="4275"/>
                    <a:pt x="2203" y="4501"/>
                    <a:pt x="2430" y="4620"/>
                  </a:cubicBezTo>
                  <a:lnTo>
                    <a:pt x="2430" y="5335"/>
                  </a:lnTo>
                  <a:cubicBezTo>
                    <a:pt x="2430" y="5692"/>
                    <a:pt x="2632" y="6001"/>
                    <a:pt x="2977" y="6132"/>
                  </a:cubicBezTo>
                  <a:lnTo>
                    <a:pt x="3668" y="6406"/>
                  </a:lnTo>
                  <a:lnTo>
                    <a:pt x="3668" y="7585"/>
                  </a:lnTo>
                  <a:cubicBezTo>
                    <a:pt x="3584" y="7525"/>
                    <a:pt x="3525" y="7442"/>
                    <a:pt x="3453" y="7382"/>
                  </a:cubicBezTo>
                  <a:cubicBezTo>
                    <a:pt x="3072" y="7013"/>
                    <a:pt x="2620" y="6585"/>
                    <a:pt x="2275" y="6073"/>
                  </a:cubicBezTo>
                  <a:cubicBezTo>
                    <a:pt x="1894" y="5501"/>
                    <a:pt x="1715" y="4882"/>
                    <a:pt x="1715" y="4227"/>
                  </a:cubicBezTo>
                  <a:lnTo>
                    <a:pt x="1715" y="3001"/>
                  </a:lnTo>
                  <a:cubicBezTo>
                    <a:pt x="1715" y="1536"/>
                    <a:pt x="2906" y="346"/>
                    <a:pt x="4358" y="346"/>
                  </a:cubicBezTo>
                  <a:close/>
                  <a:moveTo>
                    <a:pt x="4751" y="7906"/>
                  </a:moveTo>
                  <a:lnTo>
                    <a:pt x="4751" y="7918"/>
                  </a:lnTo>
                  <a:lnTo>
                    <a:pt x="4739" y="7918"/>
                  </a:lnTo>
                  <a:cubicBezTo>
                    <a:pt x="4585" y="8085"/>
                    <a:pt x="4466" y="8240"/>
                    <a:pt x="4382" y="8394"/>
                  </a:cubicBezTo>
                  <a:cubicBezTo>
                    <a:pt x="4287" y="8240"/>
                    <a:pt x="4156" y="8085"/>
                    <a:pt x="4025" y="7918"/>
                  </a:cubicBezTo>
                  <a:lnTo>
                    <a:pt x="4025" y="7906"/>
                  </a:lnTo>
                  <a:close/>
                  <a:moveTo>
                    <a:pt x="4382" y="1"/>
                  </a:moveTo>
                  <a:cubicBezTo>
                    <a:pt x="2739" y="1"/>
                    <a:pt x="1406" y="1346"/>
                    <a:pt x="1406" y="2977"/>
                  </a:cubicBezTo>
                  <a:lnTo>
                    <a:pt x="1406" y="4215"/>
                  </a:lnTo>
                  <a:cubicBezTo>
                    <a:pt x="1406" y="5477"/>
                    <a:pt x="2013" y="6347"/>
                    <a:pt x="2668" y="7049"/>
                  </a:cubicBezTo>
                  <a:cubicBezTo>
                    <a:pt x="2549" y="7156"/>
                    <a:pt x="2382" y="7251"/>
                    <a:pt x="2215" y="7311"/>
                  </a:cubicBezTo>
                  <a:lnTo>
                    <a:pt x="882" y="7716"/>
                  </a:lnTo>
                  <a:cubicBezTo>
                    <a:pt x="358" y="7859"/>
                    <a:pt x="1" y="8335"/>
                    <a:pt x="1" y="8871"/>
                  </a:cubicBezTo>
                  <a:lnTo>
                    <a:pt x="1" y="11073"/>
                  </a:lnTo>
                  <a:cubicBezTo>
                    <a:pt x="1" y="11169"/>
                    <a:pt x="72" y="11240"/>
                    <a:pt x="167" y="11240"/>
                  </a:cubicBezTo>
                  <a:cubicBezTo>
                    <a:pt x="251" y="11240"/>
                    <a:pt x="322" y="11169"/>
                    <a:pt x="322" y="11073"/>
                  </a:cubicBezTo>
                  <a:lnTo>
                    <a:pt x="322" y="8871"/>
                  </a:lnTo>
                  <a:cubicBezTo>
                    <a:pt x="322" y="8752"/>
                    <a:pt x="358" y="8633"/>
                    <a:pt x="405" y="8537"/>
                  </a:cubicBezTo>
                  <a:lnTo>
                    <a:pt x="1394" y="9407"/>
                  </a:lnTo>
                  <a:cubicBezTo>
                    <a:pt x="1513" y="9514"/>
                    <a:pt x="1572" y="9668"/>
                    <a:pt x="1572" y="9811"/>
                  </a:cubicBezTo>
                  <a:lnTo>
                    <a:pt x="1572" y="11073"/>
                  </a:lnTo>
                  <a:cubicBezTo>
                    <a:pt x="1572" y="11169"/>
                    <a:pt x="1656" y="11240"/>
                    <a:pt x="1739" y="11240"/>
                  </a:cubicBezTo>
                  <a:cubicBezTo>
                    <a:pt x="1834" y="11240"/>
                    <a:pt x="1906" y="11169"/>
                    <a:pt x="1906" y="11073"/>
                  </a:cubicBezTo>
                  <a:lnTo>
                    <a:pt x="1906" y="9811"/>
                  </a:lnTo>
                  <a:cubicBezTo>
                    <a:pt x="1906" y="9561"/>
                    <a:pt x="1799" y="9323"/>
                    <a:pt x="1608" y="9156"/>
                  </a:cubicBezTo>
                  <a:lnTo>
                    <a:pt x="584" y="8252"/>
                  </a:lnTo>
                  <a:cubicBezTo>
                    <a:pt x="679" y="8144"/>
                    <a:pt x="822" y="8061"/>
                    <a:pt x="965" y="8013"/>
                  </a:cubicBezTo>
                  <a:lnTo>
                    <a:pt x="2310" y="7609"/>
                  </a:lnTo>
                  <a:cubicBezTo>
                    <a:pt x="2525" y="7549"/>
                    <a:pt x="2727" y="7430"/>
                    <a:pt x="2882" y="7263"/>
                  </a:cubicBezTo>
                  <a:cubicBezTo>
                    <a:pt x="3001" y="7382"/>
                    <a:pt x="3120" y="7502"/>
                    <a:pt x="3239" y="7609"/>
                  </a:cubicBezTo>
                  <a:cubicBezTo>
                    <a:pt x="3763" y="8097"/>
                    <a:pt x="4215" y="8537"/>
                    <a:pt x="4215" y="8942"/>
                  </a:cubicBezTo>
                  <a:cubicBezTo>
                    <a:pt x="4215" y="9037"/>
                    <a:pt x="4287" y="9109"/>
                    <a:pt x="4370" y="9109"/>
                  </a:cubicBezTo>
                  <a:cubicBezTo>
                    <a:pt x="4466" y="9109"/>
                    <a:pt x="4537" y="9037"/>
                    <a:pt x="4537" y="8942"/>
                  </a:cubicBezTo>
                  <a:cubicBezTo>
                    <a:pt x="4537" y="8514"/>
                    <a:pt x="4989" y="8097"/>
                    <a:pt x="5501" y="7609"/>
                  </a:cubicBezTo>
                  <a:cubicBezTo>
                    <a:pt x="5620" y="7502"/>
                    <a:pt x="5739" y="7382"/>
                    <a:pt x="5859" y="7263"/>
                  </a:cubicBezTo>
                  <a:cubicBezTo>
                    <a:pt x="6025" y="7430"/>
                    <a:pt x="6216" y="7549"/>
                    <a:pt x="6442" y="7609"/>
                  </a:cubicBezTo>
                  <a:lnTo>
                    <a:pt x="7787" y="8013"/>
                  </a:lnTo>
                  <a:cubicBezTo>
                    <a:pt x="7930" y="8049"/>
                    <a:pt x="8061" y="8133"/>
                    <a:pt x="8168" y="8252"/>
                  </a:cubicBezTo>
                  <a:lnTo>
                    <a:pt x="7144" y="9156"/>
                  </a:lnTo>
                  <a:cubicBezTo>
                    <a:pt x="6954" y="9323"/>
                    <a:pt x="6847" y="9561"/>
                    <a:pt x="6847" y="9811"/>
                  </a:cubicBezTo>
                  <a:lnTo>
                    <a:pt x="6847" y="11073"/>
                  </a:lnTo>
                  <a:cubicBezTo>
                    <a:pt x="6847" y="11169"/>
                    <a:pt x="6918" y="11240"/>
                    <a:pt x="7013" y="11240"/>
                  </a:cubicBezTo>
                  <a:cubicBezTo>
                    <a:pt x="7097" y="11240"/>
                    <a:pt x="7168" y="11169"/>
                    <a:pt x="7168" y="11073"/>
                  </a:cubicBezTo>
                  <a:lnTo>
                    <a:pt x="7168" y="9811"/>
                  </a:lnTo>
                  <a:cubicBezTo>
                    <a:pt x="7168" y="9668"/>
                    <a:pt x="7252" y="9514"/>
                    <a:pt x="7347" y="9407"/>
                  </a:cubicBezTo>
                  <a:lnTo>
                    <a:pt x="8347" y="8537"/>
                  </a:lnTo>
                  <a:cubicBezTo>
                    <a:pt x="8395" y="8633"/>
                    <a:pt x="8418" y="8752"/>
                    <a:pt x="8418" y="8871"/>
                  </a:cubicBezTo>
                  <a:lnTo>
                    <a:pt x="8418" y="11073"/>
                  </a:lnTo>
                  <a:cubicBezTo>
                    <a:pt x="8418" y="11169"/>
                    <a:pt x="8502" y="11240"/>
                    <a:pt x="8585" y="11240"/>
                  </a:cubicBezTo>
                  <a:cubicBezTo>
                    <a:pt x="8680" y="11240"/>
                    <a:pt x="8752" y="11169"/>
                    <a:pt x="8752" y="11073"/>
                  </a:cubicBezTo>
                  <a:lnTo>
                    <a:pt x="8752" y="8871"/>
                  </a:lnTo>
                  <a:cubicBezTo>
                    <a:pt x="8752" y="8359"/>
                    <a:pt x="8395" y="7859"/>
                    <a:pt x="7871" y="7716"/>
                  </a:cubicBezTo>
                  <a:lnTo>
                    <a:pt x="6537" y="7311"/>
                  </a:lnTo>
                  <a:cubicBezTo>
                    <a:pt x="6359" y="7263"/>
                    <a:pt x="6204" y="7180"/>
                    <a:pt x="6085" y="7049"/>
                  </a:cubicBezTo>
                  <a:cubicBezTo>
                    <a:pt x="6740" y="6359"/>
                    <a:pt x="7359" y="5477"/>
                    <a:pt x="7359" y="4215"/>
                  </a:cubicBezTo>
                  <a:lnTo>
                    <a:pt x="7359" y="2977"/>
                  </a:lnTo>
                  <a:cubicBezTo>
                    <a:pt x="7359" y="1346"/>
                    <a:pt x="6013" y="1"/>
                    <a:pt x="4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124;p58">
              <a:extLst>
                <a:ext uri="{FF2B5EF4-FFF2-40B4-BE49-F238E27FC236}">
                  <a16:creationId xmlns:a16="http://schemas.microsoft.com/office/drawing/2014/main" id="{A39344B1-DE7A-D740-B006-5354A2C88E6A}"/>
                </a:ext>
              </a:extLst>
            </p:cNvPr>
            <p:cNvSpPr/>
            <p:nvPr/>
          </p:nvSpPr>
          <p:spPr>
            <a:xfrm>
              <a:off x="6381609" y="4085840"/>
              <a:ext cx="10201" cy="54743"/>
            </a:xfrm>
            <a:custGeom>
              <a:avLst/>
              <a:gdLst/>
              <a:ahLst/>
              <a:cxnLst/>
              <a:rect l="l" t="t" r="r" b="b"/>
              <a:pathLst>
                <a:path w="322" h="1728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560"/>
                  </a:lnTo>
                  <a:cubicBezTo>
                    <a:pt x="0" y="1656"/>
                    <a:pt x="72" y="1727"/>
                    <a:pt x="167" y="1727"/>
                  </a:cubicBezTo>
                  <a:cubicBezTo>
                    <a:pt x="251" y="1727"/>
                    <a:pt x="322" y="1656"/>
                    <a:pt x="322" y="15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9125;p58">
            <a:extLst>
              <a:ext uri="{FF2B5EF4-FFF2-40B4-BE49-F238E27FC236}">
                <a16:creationId xmlns:a16="http://schemas.microsoft.com/office/drawing/2014/main" id="{0B5EE8E5-F27B-B94C-A541-B5278592E33E}"/>
              </a:ext>
            </a:extLst>
          </p:cNvPr>
          <p:cNvGrpSpPr/>
          <p:nvPr/>
        </p:nvGrpSpPr>
        <p:grpSpPr>
          <a:xfrm>
            <a:off x="2405513" y="4879691"/>
            <a:ext cx="375730" cy="479865"/>
            <a:chOff x="5800725" y="3785989"/>
            <a:chExt cx="277644" cy="354594"/>
          </a:xfrm>
          <a:solidFill>
            <a:schemeClr val="accent1"/>
          </a:solidFill>
        </p:grpSpPr>
        <p:sp>
          <p:nvSpPr>
            <p:cNvPr id="66" name="Google Shape;9126;p58">
              <a:extLst>
                <a:ext uri="{FF2B5EF4-FFF2-40B4-BE49-F238E27FC236}">
                  <a16:creationId xmlns:a16="http://schemas.microsoft.com/office/drawing/2014/main" id="{F81F126B-B945-C248-B105-8D95DA2E2218}"/>
                </a:ext>
              </a:extLst>
            </p:cNvPr>
            <p:cNvSpPr/>
            <p:nvPr/>
          </p:nvSpPr>
          <p:spPr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127;p58">
              <a:extLst>
                <a:ext uri="{FF2B5EF4-FFF2-40B4-BE49-F238E27FC236}">
                  <a16:creationId xmlns:a16="http://schemas.microsoft.com/office/drawing/2014/main" id="{5040465E-A168-8D45-BC53-22573E8F03C5}"/>
                </a:ext>
              </a:extLst>
            </p:cNvPr>
            <p:cNvSpPr/>
            <p:nvPr/>
          </p:nvSpPr>
          <p:spPr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128;p58">
              <a:extLst>
                <a:ext uri="{FF2B5EF4-FFF2-40B4-BE49-F238E27FC236}">
                  <a16:creationId xmlns:a16="http://schemas.microsoft.com/office/drawing/2014/main" id="{92CF2C20-F4E4-BA40-AEF4-9CE20748BA1F}"/>
                </a:ext>
              </a:extLst>
            </p:cNvPr>
            <p:cNvSpPr/>
            <p:nvPr/>
          </p:nvSpPr>
          <p:spPr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129;p58">
              <a:extLst>
                <a:ext uri="{FF2B5EF4-FFF2-40B4-BE49-F238E27FC236}">
                  <a16:creationId xmlns:a16="http://schemas.microsoft.com/office/drawing/2014/main" id="{A46BD185-3FC1-8347-A2CD-F84338C6760A}"/>
                </a:ext>
              </a:extLst>
            </p:cNvPr>
            <p:cNvSpPr/>
            <p:nvPr/>
          </p:nvSpPr>
          <p:spPr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130;p58">
              <a:extLst>
                <a:ext uri="{FF2B5EF4-FFF2-40B4-BE49-F238E27FC236}">
                  <a16:creationId xmlns:a16="http://schemas.microsoft.com/office/drawing/2014/main" id="{A0BB093D-CEC8-B448-B31D-3D5483DE0081}"/>
                </a:ext>
              </a:extLst>
            </p:cNvPr>
            <p:cNvSpPr/>
            <p:nvPr/>
          </p:nvSpPr>
          <p:spPr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131;p58">
              <a:extLst>
                <a:ext uri="{FF2B5EF4-FFF2-40B4-BE49-F238E27FC236}">
                  <a16:creationId xmlns:a16="http://schemas.microsoft.com/office/drawing/2014/main" id="{8774354C-6C26-5744-9550-3FFAE80214C6}"/>
                </a:ext>
              </a:extLst>
            </p:cNvPr>
            <p:cNvSpPr/>
            <p:nvPr/>
          </p:nvSpPr>
          <p:spPr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132;p58">
              <a:extLst>
                <a:ext uri="{FF2B5EF4-FFF2-40B4-BE49-F238E27FC236}">
                  <a16:creationId xmlns:a16="http://schemas.microsoft.com/office/drawing/2014/main" id="{6DAB2F67-4306-004D-85BC-BA91D4AF0E9E}"/>
                </a:ext>
              </a:extLst>
            </p:cNvPr>
            <p:cNvSpPr/>
            <p:nvPr/>
          </p:nvSpPr>
          <p:spPr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9139;p58">
            <a:extLst>
              <a:ext uri="{FF2B5EF4-FFF2-40B4-BE49-F238E27FC236}">
                <a16:creationId xmlns:a16="http://schemas.microsoft.com/office/drawing/2014/main" id="{423CFBDF-56D8-EE47-B962-58AC74DE4589}"/>
              </a:ext>
            </a:extLst>
          </p:cNvPr>
          <p:cNvGrpSpPr/>
          <p:nvPr/>
        </p:nvGrpSpPr>
        <p:grpSpPr>
          <a:xfrm>
            <a:off x="1800161" y="4879176"/>
            <a:ext cx="376201" cy="480379"/>
            <a:chOff x="5353403" y="3785609"/>
            <a:chExt cx="277992" cy="354974"/>
          </a:xfrm>
          <a:solidFill>
            <a:schemeClr val="accent1"/>
          </a:solidFill>
        </p:grpSpPr>
        <p:sp>
          <p:nvSpPr>
            <p:cNvPr id="74" name="Google Shape;9140;p58">
              <a:extLst>
                <a:ext uri="{FF2B5EF4-FFF2-40B4-BE49-F238E27FC236}">
                  <a16:creationId xmlns:a16="http://schemas.microsoft.com/office/drawing/2014/main" id="{C0E29EFF-731A-284A-B586-963D7898FB28}"/>
                </a:ext>
              </a:extLst>
            </p:cNvPr>
            <p:cNvSpPr/>
            <p:nvPr/>
          </p:nvSpPr>
          <p:spPr>
            <a:xfrm>
              <a:off x="5476734" y="3952562"/>
              <a:ext cx="33232" cy="15998"/>
            </a:xfrm>
            <a:custGeom>
              <a:avLst/>
              <a:gdLst/>
              <a:ahLst/>
              <a:cxnLst/>
              <a:rect l="l" t="t" r="r" b="b"/>
              <a:pathLst>
                <a:path w="1049" h="505" extrusionOk="0">
                  <a:moveTo>
                    <a:pt x="189" y="0"/>
                  </a:moveTo>
                  <a:cubicBezTo>
                    <a:pt x="154" y="0"/>
                    <a:pt x="117" y="10"/>
                    <a:pt x="84" y="29"/>
                  </a:cubicBezTo>
                  <a:cubicBezTo>
                    <a:pt x="12" y="64"/>
                    <a:pt x="0" y="171"/>
                    <a:pt x="48" y="255"/>
                  </a:cubicBezTo>
                  <a:cubicBezTo>
                    <a:pt x="155" y="398"/>
                    <a:pt x="334" y="505"/>
                    <a:pt x="536" y="505"/>
                  </a:cubicBezTo>
                  <a:cubicBezTo>
                    <a:pt x="727" y="505"/>
                    <a:pt x="917" y="410"/>
                    <a:pt x="1024" y="255"/>
                  </a:cubicBezTo>
                  <a:cubicBezTo>
                    <a:pt x="1048" y="171"/>
                    <a:pt x="1024" y="76"/>
                    <a:pt x="953" y="29"/>
                  </a:cubicBezTo>
                  <a:cubicBezTo>
                    <a:pt x="924" y="10"/>
                    <a:pt x="890" y="0"/>
                    <a:pt x="856" y="0"/>
                  </a:cubicBezTo>
                  <a:cubicBezTo>
                    <a:pt x="805" y="0"/>
                    <a:pt x="755" y="21"/>
                    <a:pt x="727" y="64"/>
                  </a:cubicBezTo>
                  <a:cubicBezTo>
                    <a:pt x="691" y="124"/>
                    <a:pt x="608" y="171"/>
                    <a:pt x="524" y="171"/>
                  </a:cubicBezTo>
                  <a:cubicBezTo>
                    <a:pt x="429" y="171"/>
                    <a:pt x="346" y="136"/>
                    <a:pt x="310" y="64"/>
                  </a:cubicBezTo>
                  <a:cubicBezTo>
                    <a:pt x="289" y="21"/>
                    <a:pt x="241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141;p58">
              <a:extLst>
                <a:ext uri="{FF2B5EF4-FFF2-40B4-BE49-F238E27FC236}">
                  <a16:creationId xmlns:a16="http://schemas.microsoft.com/office/drawing/2014/main" id="{B0E36C02-7C3A-EB4F-AAF0-E55E863BD546}"/>
                </a:ext>
              </a:extLst>
            </p:cNvPr>
            <p:cNvSpPr/>
            <p:nvPr/>
          </p:nvSpPr>
          <p:spPr>
            <a:xfrm>
              <a:off x="5457124" y="390254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142;p58">
              <a:extLst>
                <a:ext uri="{FF2B5EF4-FFF2-40B4-BE49-F238E27FC236}">
                  <a16:creationId xmlns:a16="http://schemas.microsoft.com/office/drawing/2014/main" id="{77F555C3-86AD-F04F-8F85-26A929E99AB6}"/>
                </a:ext>
              </a:extLst>
            </p:cNvPr>
            <p:cNvSpPr/>
            <p:nvPr/>
          </p:nvSpPr>
          <p:spPr>
            <a:xfrm>
              <a:off x="5518234" y="390254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3" y="429"/>
                    <a:pt x="333" y="346"/>
                  </a:cubicBezTo>
                  <a:lnTo>
                    <a:pt x="333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143;p58">
              <a:extLst>
                <a:ext uri="{FF2B5EF4-FFF2-40B4-BE49-F238E27FC236}">
                  <a16:creationId xmlns:a16="http://schemas.microsoft.com/office/drawing/2014/main" id="{2DB3BCB7-C5DE-4F46-9301-20DBB7BB882B}"/>
                </a:ext>
              </a:extLst>
            </p:cNvPr>
            <p:cNvSpPr/>
            <p:nvPr/>
          </p:nvSpPr>
          <p:spPr>
            <a:xfrm>
              <a:off x="5353403" y="3785609"/>
              <a:ext cx="277992" cy="354974"/>
            </a:xfrm>
            <a:custGeom>
              <a:avLst/>
              <a:gdLst/>
              <a:ahLst/>
              <a:cxnLst/>
              <a:rect l="l" t="t" r="r" b="b"/>
              <a:pathLst>
                <a:path w="8775" h="11205" extrusionOk="0">
                  <a:moveTo>
                    <a:pt x="2822" y="846"/>
                  </a:moveTo>
                  <a:lnTo>
                    <a:pt x="2822" y="2274"/>
                  </a:lnTo>
                  <a:cubicBezTo>
                    <a:pt x="2822" y="2274"/>
                    <a:pt x="2822" y="2286"/>
                    <a:pt x="2810" y="2286"/>
                  </a:cubicBezTo>
                  <a:lnTo>
                    <a:pt x="2453" y="2286"/>
                  </a:lnTo>
                  <a:cubicBezTo>
                    <a:pt x="2453" y="2286"/>
                    <a:pt x="2441" y="2286"/>
                    <a:pt x="2441" y="2274"/>
                  </a:cubicBezTo>
                  <a:lnTo>
                    <a:pt x="2441" y="1215"/>
                  </a:lnTo>
                  <a:lnTo>
                    <a:pt x="2453" y="1215"/>
                  </a:lnTo>
                  <a:cubicBezTo>
                    <a:pt x="2453" y="1155"/>
                    <a:pt x="2477" y="1096"/>
                    <a:pt x="2524" y="1072"/>
                  </a:cubicBezTo>
                  <a:lnTo>
                    <a:pt x="2822" y="846"/>
                  </a:lnTo>
                  <a:close/>
                  <a:moveTo>
                    <a:pt x="4739" y="322"/>
                  </a:moveTo>
                  <a:cubicBezTo>
                    <a:pt x="4739" y="322"/>
                    <a:pt x="4763" y="322"/>
                    <a:pt x="4763" y="346"/>
                  </a:cubicBezTo>
                  <a:lnTo>
                    <a:pt x="4763" y="2274"/>
                  </a:lnTo>
                  <a:cubicBezTo>
                    <a:pt x="4763" y="2274"/>
                    <a:pt x="4763" y="2286"/>
                    <a:pt x="4739" y="2286"/>
                  </a:cubicBezTo>
                  <a:lnTo>
                    <a:pt x="4048" y="2286"/>
                  </a:lnTo>
                  <a:cubicBezTo>
                    <a:pt x="4048" y="2286"/>
                    <a:pt x="4024" y="2286"/>
                    <a:pt x="4024" y="2274"/>
                  </a:cubicBezTo>
                  <a:lnTo>
                    <a:pt x="4024" y="346"/>
                  </a:lnTo>
                  <a:cubicBezTo>
                    <a:pt x="4024" y="334"/>
                    <a:pt x="4030" y="328"/>
                    <a:pt x="4033" y="328"/>
                  </a:cubicBezTo>
                  <a:cubicBezTo>
                    <a:pt x="4036" y="328"/>
                    <a:pt x="4036" y="334"/>
                    <a:pt x="4024" y="346"/>
                  </a:cubicBezTo>
                  <a:lnTo>
                    <a:pt x="4739" y="322"/>
                  </a:lnTo>
                  <a:close/>
                  <a:moveTo>
                    <a:pt x="5965" y="846"/>
                  </a:moveTo>
                  <a:lnTo>
                    <a:pt x="6263" y="1072"/>
                  </a:lnTo>
                  <a:cubicBezTo>
                    <a:pt x="6310" y="1096"/>
                    <a:pt x="6334" y="1155"/>
                    <a:pt x="6334" y="1215"/>
                  </a:cubicBezTo>
                  <a:lnTo>
                    <a:pt x="6334" y="2274"/>
                  </a:lnTo>
                  <a:cubicBezTo>
                    <a:pt x="6334" y="2274"/>
                    <a:pt x="6334" y="2286"/>
                    <a:pt x="6322" y="2286"/>
                  </a:cubicBezTo>
                  <a:lnTo>
                    <a:pt x="5965" y="2286"/>
                  </a:lnTo>
                  <a:cubicBezTo>
                    <a:pt x="5965" y="2286"/>
                    <a:pt x="5953" y="2286"/>
                    <a:pt x="5953" y="2274"/>
                  </a:cubicBezTo>
                  <a:lnTo>
                    <a:pt x="5953" y="846"/>
                  </a:lnTo>
                  <a:close/>
                  <a:moveTo>
                    <a:pt x="5072" y="596"/>
                  </a:moveTo>
                  <a:cubicBezTo>
                    <a:pt x="5263" y="631"/>
                    <a:pt x="5441" y="715"/>
                    <a:pt x="5620" y="822"/>
                  </a:cubicBezTo>
                  <a:lnTo>
                    <a:pt x="5620" y="2274"/>
                  </a:lnTo>
                  <a:cubicBezTo>
                    <a:pt x="5620" y="2465"/>
                    <a:pt x="5775" y="2620"/>
                    <a:pt x="5965" y="2620"/>
                  </a:cubicBezTo>
                  <a:lnTo>
                    <a:pt x="6322" y="2620"/>
                  </a:lnTo>
                  <a:cubicBezTo>
                    <a:pt x="6513" y="2620"/>
                    <a:pt x="6668" y="2465"/>
                    <a:pt x="6668" y="2274"/>
                  </a:cubicBezTo>
                  <a:lnTo>
                    <a:pt x="6668" y="1798"/>
                  </a:lnTo>
                  <a:cubicBezTo>
                    <a:pt x="6870" y="2155"/>
                    <a:pt x="7001" y="2572"/>
                    <a:pt x="7037" y="2989"/>
                  </a:cubicBezTo>
                  <a:lnTo>
                    <a:pt x="6501" y="2989"/>
                  </a:lnTo>
                  <a:cubicBezTo>
                    <a:pt x="6406" y="2989"/>
                    <a:pt x="6334" y="3060"/>
                    <a:pt x="6334" y="3155"/>
                  </a:cubicBezTo>
                  <a:cubicBezTo>
                    <a:pt x="6334" y="3239"/>
                    <a:pt x="6406" y="3310"/>
                    <a:pt x="6501" y="3310"/>
                  </a:cubicBezTo>
                  <a:lnTo>
                    <a:pt x="6858" y="3310"/>
                  </a:lnTo>
                  <a:lnTo>
                    <a:pt x="6858" y="3536"/>
                  </a:lnTo>
                  <a:cubicBezTo>
                    <a:pt x="6799" y="3572"/>
                    <a:pt x="6763" y="3632"/>
                    <a:pt x="6763" y="3691"/>
                  </a:cubicBezTo>
                  <a:cubicBezTo>
                    <a:pt x="6763" y="3775"/>
                    <a:pt x="6846" y="3846"/>
                    <a:pt x="6929" y="3846"/>
                  </a:cubicBezTo>
                  <a:cubicBezTo>
                    <a:pt x="7001" y="3846"/>
                    <a:pt x="7084" y="3882"/>
                    <a:pt x="7144" y="3941"/>
                  </a:cubicBezTo>
                  <a:cubicBezTo>
                    <a:pt x="7203" y="4001"/>
                    <a:pt x="7215" y="4072"/>
                    <a:pt x="7215" y="4144"/>
                  </a:cubicBezTo>
                  <a:cubicBezTo>
                    <a:pt x="7203" y="4287"/>
                    <a:pt x="7060" y="4406"/>
                    <a:pt x="6918" y="4406"/>
                  </a:cubicBezTo>
                  <a:lnTo>
                    <a:pt x="6846" y="4406"/>
                  </a:lnTo>
                  <a:lnTo>
                    <a:pt x="6846" y="4394"/>
                  </a:lnTo>
                  <a:cubicBezTo>
                    <a:pt x="6846" y="4298"/>
                    <a:pt x="6763" y="4227"/>
                    <a:pt x="6679" y="4227"/>
                  </a:cubicBezTo>
                  <a:cubicBezTo>
                    <a:pt x="6584" y="4227"/>
                    <a:pt x="6513" y="4298"/>
                    <a:pt x="6513" y="4394"/>
                  </a:cubicBezTo>
                  <a:cubicBezTo>
                    <a:pt x="6513" y="5096"/>
                    <a:pt x="6156" y="5763"/>
                    <a:pt x="5572" y="6144"/>
                  </a:cubicBezTo>
                  <a:lnTo>
                    <a:pt x="5572" y="6108"/>
                  </a:lnTo>
                  <a:lnTo>
                    <a:pt x="5489" y="5370"/>
                  </a:lnTo>
                  <a:cubicBezTo>
                    <a:pt x="5441" y="5013"/>
                    <a:pt x="5155" y="4763"/>
                    <a:pt x="4798" y="4763"/>
                  </a:cubicBezTo>
                  <a:lnTo>
                    <a:pt x="3989" y="4763"/>
                  </a:lnTo>
                  <a:cubicBezTo>
                    <a:pt x="3631" y="4763"/>
                    <a:pt x="3334" y="5025"/>
                    <a:pt x="3298" y="5370"/>
                  </a:cubicBezTo>
                  <a:lnTo>
                    <a:pt x="3215" y="6108"/>
                  </a:lnTo>
                  <a:lnTo>
                    <a:pt x="3215" y="6144"/>
                  </a:lnTo>
                  <a:cubicBezTo>
                    <a:pt x="2977" y="5965"/>
                    <a:pt x="2774" y="5763"/>
                    <a:pt x="2619" y="5525"/>
                  </a:cubicBezTo>
                  <a:cubicBezTo>
                    <a:pt x="2393" y="5180"/>
                    <a:pt x="2274" y="4787"/>
                    <a:pt x="2274" y="4370"/>
                  </a:cubicBezTo>
                  <a:cubicBezTo>
                    <a:pt x="2274" y="4287"/>
                    <a:pt x="2203" y="4203"/>
                    <a:pt x="2107" y="4203"/>
                  </a:cubicBezTo>
                  <a:cubicBezTo>
                    <a:pt x="2024" y="4203"/>
                    <a:pt x="1941" y="4287"/>
                    <a:pt x="1941" y="4370"/>
                  </a:cubicBezTo>
                  <a:lnTo>
                    <a:pt x="1941" y="4394"/>
                  </a:lnTo>
                  <a:lnTo>
                    <a:pt x="1846" y="4394"/>
                  </a:lnTo>
                  <a:cubicBezTo>
                    <a:pt x="1762" y="4394"/>
                    <a:pt x="1691" y="4358"/>
                    <a:pt x="1631" y="4298"/>
                  </a:cubicBezTo>
                  <a:cubicBezTo>
                    <a:pt x="1572" y="4239"/>
                    <a:pt x="1560" y="4167"/>
                    <a:pt x="1560" y="4096"/>
                  </a:cubicBezTo>
                  <a:cubicBezTo>
                    <a:pt x="1572" y="3953"/>
                    <a:pt x="1703" y="3834"/>
                    <a:pt x="1857" y="3834"/>
                  </a:cubicBezTo>
                  <a:cubicBezTo>
                    <a:pt x="1941" y="3834"/>
                    <a:pt x="2024" y="3763"/>
                    <a:pt x="2024" y="3667"/>
                  </a:cubicBezTo>
                  <a:cubicBezTo>
                    <a:pt x="2024" y="3596"/>
                    <a:pt x="1976" y="3536"/>
                    <a:pt x="1905" y="3525"/>
                  </a:cubicBezTo>
                  <a:lnTo>
                    <a:pt x="1905" y="3310"/>
                  </a:lnTo>
                  <a:lnTo>
                    <a:pt x="5775" y="3310"/>
                  </a:lnTo>
                  <a:cubicBezTo>
                    <a:pt x="5858" y="3310"/>
                    <a:pt x="5929" y="3239"/>
                    <a:pt x="5929" y="3155"/>
                  </a:cubicBezTo>
                  <a:cubicBezTo>
                    <a:pt x="5929" y="3060"/>
                    <a:pt x="5858" y="2989"/>
                    <a:pt x="5775" y="2989"/>
                  </a:cubicBezTo>
                  <a:lnTo>
                    <a:pt x="1726" y="2989"/>
                  </a:lnTo>
                  <a:cubicBezTo>
                    <a:pt x="1750" y="2572"/>
                    <a:pt x="1869" y="2155"/>
                    <a:pt x="2096" y="1798"/>
                  </a:cubicBezTo>
                  <a:lnTo>
                    <a:pt x="2096" y="2274"/>
                  </a:lnTo>
                  <a:cubicBezTo>
                    <a:pt x="2096" y="2465"/>
                    <a:pt x="2238" y="2620"/>
                    <a:pt x="2441" y="2620"/>
                  </a:cubicBezTo>
                  <a:lnTo>
                    <a:pt x="2798" y="2620"/>
                  </a:lnTo>
                  <a:cubicBezTo>
                    <a:pt x="2989" y="2620"/>
                    <a:pt x="3131" y="2465"/>
                    <a:pt x="3131" y="2274"/>
                  </a:cubicBezTo>
                  <a:lnTo>
                    <a:pt x="3131" y="822"/>
                  </a:lnTo>
                  <a:cubicBezTo>
                    <a:pt x="3310" y="727"/>
                    <a:pt x="3489" y="655"/>
                    <a:pt x="3691" y="596"/>
                  </a:cubicBezTo>
                  <a:lnTo>
                    <a:pt x="3691" y="2274"/>
                  </a:lnTo>
                  <a:cubicBezTo>
                    <a:pt x="3691" y="2465"/>
                    <a:pt x="3834" y="2620"/>
                    <a:pt x="4024" y="2620"/>
                  </a:cubicBezTo>
                  <a:lnTo>
                    <a:pt x="4727" y="2620"/>
                  </a:lnTo>
                  <a:cubicBezTo>
                    <a:pt x="4917" y="2620"/>
                    <a:pt x="5072" y="2465"/>
                    <a:pt x="5072" y="2274"/>
                  </a:cubicBezTo>
                  <a:lnTo>
                    <a:pt x="5072" y="596"/>
                  </a:lnTo>
                  <a:close/>
                  <a:moveTo>
                    <a:pt x="4822" y="5072"/>
                  </a:moveTo>
                  <a:cubicBezTo>
                    <a:pt x="5001" y="5072"/>
                    <a:pt x="5155" y="5203"/>
                    <a:pt x="5179" y="5406"/>
                  </a:cubicBezTo>
                  <a:lnTo>
                    <a:pt x="5263" y="6144"/>
                  </a:lnTo>
                  <a:cubicBezTo>
                    <a:pt x="5263" y="6275"/>
                    <a:pt x="5191" y="6430"/>
                    <a:pt x="5060" y="6501"/>
                  </a:cubicBezTo>
                  <a:lnTo>
                    <a:pt x="4560" y="6739"/>
                  </a:lnTo>
                  <a:cubicBezTo>
                    <a:pt x="4513" y="6763"/>
                    <a:pt x="4459" y="6775"/>
                    <a:pt x="4404" y="6775"/>
                  </a:cubicBezTo>
                  <a:cubicBezTo>
                    <a:pt x="4349" y="6775"/>
                    <a:pt x="4292" y="6763"/>
                    <a:pt x="4239" y="6739"/>
                  </a:cubicBezTo>
                  <a:lnTo>
                    <a:pt x="3751" y="6501"/>
                  </a:lnTo>
                  <a:cubicBezTo>
                    <a:pt x="3608" y="6430"/>
                    <a:pt x="3536" y="6299"/>
                    <a:pt x="3548" y="6144"/>
                  </a:cubicBezTo>
                  <a:lnTo>
                    <a:pt x="3643" y="5406"/>
                  </a:lnTo>
                  <a:cubicBezTo>
                    <a:pt x="3655" y="5227"/>
                    <a:pt x="3822" y="5072"/>
                    <a:pt x="4001" y="5072"/>
                  </a:cubicBezTo>
                  <a:close/>
                  <a:moveTo>
                    <a:pt x="5489" y="6561"/>
                  </a:moveTo>
                  <a:lnTo>
                    <a:pt x="5489" y="7120"/>
                  </a:lnTo>
                  <a:cubicBezTo>
                    <a:pt x="5489" y="7370"/>
                    <a:pt x="5620" y="7608"/>
                    <a:pt x="5822" y="7716"/>
                  </a:cubicBezTo>
                  <a:cubicBezTo>
                    <a:pt x="5465" y="8168"/>
                    <a:pt x="4953" y="8418"/>
                    <a:pt x="4405" y="8418"/>
                  </a:cubicBezTo>
                  <a:cubicBezTo>
                    <a:pt x="3846" y="8418"/>
                    <a:pt x="3334" y="8168"/>
                    <a:pt x="3000" y="7739"/>
                  </a:cubicBezTo>
                  <a:cubicBezTo>
                    <a:pt x="3215" y="7620"/>
                    <a:pt x="3346" y="7394"/>
                    <a:pt x="3346" y="7144"/>
                  </a:cubicBezTo>
                  <a:lnTo>
                    <a:pt x="3346" y="6573"/>
                  </a:lnTo>
                  <a:lnTo>
                    <a:pt x="3370" y="6573"/>
                  </a:lnTo>
                  <a:cubicBezTo>
                    <a:pt x="3429" y="6668"/>
                    <a:pt x="3524" y="6727"/>
                    <a:pt x="3608" y="6787"/>
                  </a:cubicBezTo>
                  <a:lnTo>
                    <a:pt x="4096" y="7025"/>
                  </a:lnTo>
                  <a:cubicBezTo>
                    <a:pt x="4203" y="7073"/>
                    <a:pt x="4310" y="7096"/>
                    <a:pt x="4417" y="7096"/>
                  </a:cubicBezTo>
                  <a:cubicBezTo>
                    <a:pt x="4513" y="7096"/>
                    <a:pt x="4620" y="7073"/>
                    <a:pt x="4727" y="7025"/>
                  </a:cubicBezTo>
                  <a:lnTo>
                    <a:pt x="5215" y="6787"/>
                  </a:lnTo>
                  <a:cubicBezTo>
                    <a:pt x="5322" y="6739"/>
                    <a:pt x="5394" y="6668"/>
                    <a:pt x="5453" y="6573"/>
                  </a:cubicBezTo>
                  <a:cubicBezTo>
                    <a:pt x="5465" y="6573"/>
                    <a:pt x="5465" y="6573"/>
                    <a:pt x="5489" y="6561"/>
                  </a:cubicBezTo>
                  <a:close/>
                  <a:moveTo>
                    <a:pt x="2298" y="7966"/>
                  </a:moveTo>
                  <a:lnTo>
                    <a:pt x="2298" y="9299"/>
                  </a:lnTo>
                  <a:lnTo>
                    <a:pt x="2107" y="9299"/>
                  </a:lnTo>
                  <a:cubicBezTo>
                    <a:pt x="1976" y="9299"/>
                    <a:pt x="1857" y="9347"/>
                    <a:pt x="1750" y="9406"/>
                  </a:cubicBezTo>
                  <a:lnTo>
                    <a:pt x="1750" y="8120"/>
                  </a:lnTo>
                  <a:lnTo>
                    <a:pt x="2298" y="7966"/>
                  </a:lnTo>
                  <a:close/>
                  <a:moveTo>
                    <a:pt x="6501" y="7966"/>
                  </a:moveTo>
                  <a:lnTo>
                    <a:pt x="7049" y="8120"/>
                  </a:lnTo>
                  <a:lnTo>
                    <a:pt x="7049" y="9406"/>
                  </a:lnTo>
                  <a:cubicBezTo>
                    <a:pt x="6941" y="9347"/>
                    <a:pt x="6822" y="9299"/>
                    <a:pt x="6691" y="9299"/>
                  </a:cubicBezTo>
                  <a:lnTo>
                    <a:pt x="6501" y="9299"/>
                  </a:lnTo>
                  <a:lnTo>
                    <a:pt x="6501" y="7966"/>
                  </a:lnTo>
                  <a:close/>
                  <a:moveTo>
                    <a:pt x="4048" y="0"/>
                  </a:moveTo>
                  <a:cubicBezTo>
                    <a:pt x="3881" y="0"/>
                    <a:pt x="3762" y="96"/>
                    <a:pt x="3715" y="250"/>
                  </a:cubicBezTo>
                  <a:cubicBezTo>
                    <a:pt x="3477" y="310"/>
                    <a:pt x="3239" y="381"/>
                    <a:pt x="3036" y="500"/>
                  </a:cubicBezTo>
                  <a:cubicBezTo>
                    <a:pt x="3012" y="500"/>
                    <a:pt x="3012" y="488"/>
                    <a:pt x="3000" y="488"/>
                  </a:cubicBezTo>
                  <a:cubicBezTo>
                    <a:pt x="2965" y="468"/>
                    <a:pt x="2922" y="456"/>
                    <a:pt x="2878" y="456"/>
                  </a:cubicBezTo>
                  <a:cubicBezTo>
                    <a:pt x="2819" y="456"/>
                    <a:pt x="2757" y="477"/>
                    <a:pt x="2703" y="524"/>
                  </a:cubicBezTo>
                  <a:lnTo>
                    <a:pt x="2322" y="798"/>
                  </a:lnTo>
                  <a:cubicBezTo>
                    <a:pt x="2179" y="905"/>
                    <a:pt x="2107" y="1060"/>
                    <a:pt x="2107" y="1215"/>
                  </a:cubicBezTo>
                  <a:lnTo>
                    <a:pt x="2107" y="1227"/>
                  </a:lnTo>
                  <a:cubicBezTo>
                    <a:pt x="1691" y="1727"/>
                    <a:pt x="1453" y="2346"/>
                    <a:pt x="1405" y="2989"/>
                  </a:cubicBezTo>
                  <a:lnTo>
                    <a:pt x="1214" y="2989"/>
                  </a:lnTo>
                  <a:cubicBezTo>
                    <a:pt x="1131" y="2989"/>
                    <a:pt x="1048" y="3060"/>
                    <a:pt x="1048" y="3155"/>
                  </a:cubicBezTo>
                  <a:cubicBezTo>
                    <a:pt x="1048" y="3239"/>
                    <a:pt x="1131" y="3310"/>
                    <a:pt x="1214" y="3310"/>
                  </a:cubicBezTo>
                  <a:lnTo>
                    <a:pt x="1572" y="3310"/>
                  </a:lnTo>
                  <a:lnTo>
                    <a:pt x="1572" y="3584"/>
                  </a:lnTo>
                  <a:cubicBezTo>
                    <a:pt x="1381" y="3667"/>
                    <a:pt x="1250" y="3846"/>
                    <a:pt x="1226" y="4060"/>
                  </a:cubicBezTo>
                  <a:cubicBezTo>
                    <a:pt x="1214" y="4227"/>
                    <a:pt x="1274" y="4406"/>
                    <a:pt x="1381" y="4525"/>
                  </a:cubicBezTo>
                  <a:cubicBezTo>
                    <a:pt x="1500" y="4644"/>
                    <a:pt x="1667" y="4715"/>
                    <a:pt x="1822" y="4715"/>
                  </a:cubicBezTo>
                  <a:lnTo>
                    <a:pt x="1941" y="4715"/>
                  </a:lnTo>
                  <a:cubicBezTo>
                    <a:pt x="1988" y="5060"/>
                    <a:pt x="2119" y="5394"/>
                    <a:pt x="2298" y="5691"/>
                  </a:cubicBezTo>
                  <a:cubicBezTo>
                    <a:pt x="2477" y="5965"/>
                    <a:pt x="2703" y="6203"/>
                    <a:pt x="2977" y="6382"/>
                  </a:cubicBezTo>
                  <a:lnTo>
                    <a:pt x="2977" y="7144"/>
                  </a:lnTo>
                  <a:cubicBezTo>
                    <a:pt x="2977" y="7311"/>
                    <a:pt x="2869" y="7442"/>
                    <a:pt x="2715" y="7477"/>
                  </a:cubicBezTo>
                  <a:lnTo>
                    <a:pt x="869" y="8037"/>
                  </a:lnTo>
                  <a:cubicBezTo>
                    <a:pt x="357" y="8180"/>
                    <a:pt x="0" y="8656"/>
                    <a:pt x="0" y="9192"/>
                  </a:cubicBezTo>
                  <a:lnTo>
                    <a:pt x="0" y="11037"/>
                  </a:lnTo>
                  <a:cubicBezTo>
                    <a:pt x="0" y="11133"/>
                    <a:pt x="71" y="11204"/>
                    <a:pt x="155" y="11204"/>
                  </a:cubicBezTo>
                  <a:cubicBezTo>
                    <a:pt x="250" y="11204"/>
                    <a:pt x="322" y="11133"/>
                    <a:pt x="322" y="11037"/>
                  </a:cubicBezTo>
                  <a:lnTo>
                    <a:pt x="322" y="9192"/>
                  </a:lnTo>
                  <a:cubicBezTo>
                    <a:pt x="322" y="8811"/>
                    <a:pt x="595" y="8454"/>
                    <a:pt x="964" y="8347"/>
                  </a:cubicBezTo>
                  <a:lnTo>
                    <a:pt x="1393" y="8216"/>
                  </a:lnTo>
                  <a:lnTo>
                    <a:pt x="1393" y="11037"/>
                  </a:lnTo>
                  <a:cubicBezTo>
                    <a:pt x="1393" y="11133"/>
                    <a:pt x="1465" y="11204"/>
                    <a:pt x="1560" y="11204"/>
                  </a:cubicBezTo>
                  <a:cubicBezTo>
                    <a:pt x="1643" y="11204"/>
                    <a:pt x="1715" y="11133"/>
                    <a:pt x="1715" y="11037"/>
                  </a:cubicBezTo>
                  <a:lnTo>
                    <a:pt x="1715" y="9978"/>
                  </a:lnTo>
                  <a:cubicBezTo>
                    <a:pt x="1715" y="9787"/>
                    <a:pt x="1881" y="9621"/>
                    <a:pt x="2084" y="9621"/>
                  </a:cubicBezTo>
                  <a:lnTo>
                    <a:pt x="2774" y="9621"/>
                  </a:lnTo>
                  <a:cubicBezTo>
                    <a:pt x="2869" y="9621"/>
                    <a:pt x="2941" y="9549"/>
                    <a:pt x="2941" y="9466"/>
                  </a:cubicBezTo>
                  <a:cubicBezTo>
                    <a:pt x="2941" y="9371"/>
                    <a:pt x="2869" y="9299"/>
                    <a:pt x="2774" y="9299"/>
                  </a:cubicBezTo>
                  <a:lnTo>
                    <a:pt x="2584" y="9299"/>
                  </a:lnTo>
                  <a:lnTo>
                    <a:pt x="2584" y="7858"/>
                  </a:lnTo>
                  <a:lnTo>
                    <a:pt x="2631" y="7835"/>
                  </a:lnTo>
                  <a:cubicBezTo>
                    <a:pt x="3012" y="8406"/>
                    <a:pt x="3655" y="8751"/>
                    <a:pt x="4358" y="8751"/>
                  </a:cubicBezTo>
                  <a:cubicBezTo>
                    <a:pt x="5060" y="8751"/>
                    <a:pt x="5679" y="8406"/>
                    <a:pt x="6084" y="7835"/>
                  </a:cubicBezTo>
                  <a:lnTo>
                    <a:pt x="6120" y="7858"/>
                  </a:lnTo>
                  <a:lnTo>
                    <a:pt x="6120" y="9299"/>
                  </a:lnTo>
                  <a:lnTo>
                    <a:pt x="3477" y="9299"/>
                  </a:lnTo>
                  <a:cubicBezTo>
                    <a:pt x="3381" y="9299"/>
                    <a:pt x="3310" y="9371"/>
                    <a:pt x="3310" y="9466"/>
                  </a:cubicBezTo>
                  <a:cubicBezTo>
                    <a:pt x="3310" y="9549"/>
                    <a:pt x="3381" y="9621"/>
                    <a:pt x="3477" y="9621"/>
                  </a:cubicBezTo>
                  <a:lnTo>
                    <a:pt x="6632" y="9621"/>
                  </a:lnTo>
                  <a:cubicBezTo>
                    <a:pt x="6822" y="9621"/>
                    <a:pt x="6989" y="9787"/>
                    <a:pt x="6989" y="9978"/>
                  </a:cubicBezTo>
                  <a:lnTo>
                    <a:pt x="6989" y="11037"/>
                  </a:lnTo>
                  <a:cubicBezTo>
                    <a:pt x="6989" y="11133"/>
                    <a:pt x="7060" y="11204"/>
                    <a:pt x="7156" y="11204"/>
                  </a:cubicBezTo>
                  <a:cubicBezTo>
                    <a:pt x="7239" y="11204"/>
                    <a:pt x="7310" y="11133"/>
                    <a:pt x="7310" y="11037"/>
                  </a:cubicBezTo>
                  <a:lnTo>
                    <a:pt x="7310" y="8216"/>
                  </a:lnTo>
                  <a:lnTo>
                    <a:pt x="7751" y="8347"/>
                  </a:lnTo>
                  <a:cubicBezTo>
                    <a:pt x="8120" y="8454"/>
                    <a:pt x="8382" y="8811"/>
                    <a:pt x="8382" y="9192"/>
                  </a:cubicBezTo>
                  <a:lnTo>
                    <a:pt x="8382" y="11037"/>
                  </a:lnTo>
                  <a:cubicBezTo>
                    <a:pt x="8382" y="11133"/>
                    <a:pt x="8465" y="11204"/>
                    <a:pt x="8549" y="11204"/>
                  </a:cubicBezTo>
                  <a:cubicBezTo>
                    <a:pt x="8644" y="11204"/>
                    <a:pt x="8715" y="11133"/>
                    <a:pt x="8715" y="11037"/>
                  </a:cubicBezTo>
                  <a:lnTo>
                    <a:pt x="8715" y="9192"/>
                  </a:lnTo>
                  <a:cubicBezTo>
                    <a:pt x="8775" y="8656"/>
                    <a:pt x="8418" y="8180"/>
                    <a:pt x="7894" y="8037"/>
                  </a:cubicBezTo>
                  <a:lnTo>
                    <a:pt x="6048" y="7489"/>
                  </a:lnTo>
                  <a:cubicBezTo>
                    <a:pt x="5906" y="7442"/>
                    <a:pt x="5798" y="7287"/>
                    <a:pt x="5798" y="7144"/>
                  </a:cubicBezTo>
                  <a:lnTo>
                    <a:pt x="5798" y="6382"/>
                  </a:lnTo>
                  <a:cubicBezTo>
                    <a:pt x="6358" y="6001"/>
                    <a:pt x="6739" y="5382"/>
                    <a:pt x="6822" y="4715"/>
                  </a:cubicBezTo>
                  <a:lnTo>
                    <a:pt x="6929" y="4715"/>
                  </a:lnTo>
                  <a:cubicBezTo>
                    <a:pt x="7263" y="4715"/>
                    <a:pt x="7525" y="4477"/>
                    <a:pt x="7561" y="4179"/>
                  </a:cubicBezTo>
                  <a:cubicBezTo>
                    <a:pt x="7572" y="4013"/>
                    <a:pt x="7513" y="3834"/>
                    <a:pt x="7406" y="3715"/>
                  </a:cubicBezTo>
                  <a:cubicBezTo>
                    <a:pt x="7346" y="3656"/>
                    <a:pt x="7287" y="3608"/>
                    <a:pt x="7215" y="3572"/>
                  </a:cubicBezTo>
                  <a:lnTo>
                    <a:pt x="7215" y="3310"/>
                  </a:lnTo>
                  <a:lnTo>
                    <a:pt x="7572" y="3310"/>
                  </a:lnTo>
                  <a:cubicBezTo>
                    <a:pt x="7656" y="3310"/>
                    <a:pt x="7739" y="3239"/>
                    <a:pt x="7739" y="3155"/>
                  </a:cubicBezTo>
                  <a:cubicBezTo>
                    <a:pt x="7739" y="3060"/>
                    <a:pt x="7656" y="2989"/>
                    <a:pt x="7572" y="2989"/>
                  </a:cubicBezTo>
                  <a:lnTo>
                    <a:pt x="7382" y="2989"/>
                  </a:lnTo>
                  <a:cubicBezTo>
                    <a:pt x="7346" y="2346"/>
                    <a:pt x="7096" y="1727"/>
                    <a:pt x="6679" y="1227"/>
                  </a:cubicBezTo>
                  <a:lnTo>
                    <a:pt x="6679" y="1215"/>
                  </a:lnTo>
                  <a:cubicBezTo>
                    <a:pt x="6679" y="1048"/>
                    <a:pt x="6608" y="905"/>
                    <a:pt x="6465" y="798"/>
                  </a:cubicBezTo>
                  <a:lnTo>
                    <a:pt x="6084" y="524"/>
                  </a:lnTo>
                  <a:cubicBezTo>
                    <a:pt x="6024" y="487"/>
                    <a:pt x="5964" y="463"/>
                    <a:pt x="5900" y="463"/>
                  </a:cubicBezTo>
                  <a:cubicBezTo>
                    <a:pt x="5864" y="463"/>
                    <a:pt x="5826" y="471"/>
                    <a:pt x="5786" y="488"/>
                  </a:cubicBezTo>
                  <a:cubicBezTo>
                    <a:pt x="5775" y="488"/>
                    <a:pt x="5775" y="500"/>
                    <a:pt x="5751" y="500"/>
                  </a:cubicBezTo>
                  <a:cubicBezTo>
                    <a:pt x="5536" y="381"/>
                    <a:pt x="5310" y="310"/>
                    <a:pt x="5072" y="250"/>
                  </a:cubicBezTo>
                  <a:cubicBezTo>
                    <a:pt x="5024" y="96"/>
                    <a:pt x="4905" y="0"/>
                    <a:pt x="4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144;p58">
              <a:extLst>
                <a:ext uri="{FF2B5EF4-FFF2-40B4-BE49-F238E27FC236}">
                  <a16:creationId xmlns:a16="http://schemas.microsoft.com/office/drawing/2014/main" id="{6BF64333-A05F-0442-8EC4-9A2B3B011816}"/>
                </a:ext>
              </a:extLst>
            </p:cNvPr>
            <p:cNvSpPr/>
            <p:nvPr/>
          </p:nvSpPr>
          <p:spPr>
            <a:xfrm>
              <a:off x="5420533" y="4102440"/>
              <a:ext cx="10581" cy="10201"/>
            </a:xfrm>
            <a:custGeom>
              <a:avLst/>
              <a:gdLst/>
              <a:ahLst/>
              <a:cxnLst/>
              <a:rect l="l" t="t" r="r" b="b"/>
              <a:pathLst>
                <a:path w="334" h="322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22"/>
                    <a:pt x="167" y="322"/>
                  </a:cubicBezTo>
                  <a:cubicBezTo>
                    <a:pt x="262" y="322"/>
                    <a:pt x="334" y="251"/>
                    <a:pt x="334" y="167"/>
                  </a:cubicBez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145;p58">
              <a:extLst>
                <a:ext uri="{FF2B5EF4-FFF2-40B4-BE49-F238E27FC236}">
                  <a16:creationId xmlns:a16="http://schemas.microsoft.com/office/drawing/2014/main" id="{C32A2449-C475-2042-AFEF-C9BD0E2BF3C3}"/>
                </a:ext>
              </a:extLst>
            </p:cNvPr>
            <p:cNvSpPr/>
            <p:nvPr/>
          </p:nvSpPr>
          <p:spPr>
            <a:xfrm>
              <a:off x="5554064" y="4102440"/>
              <a:ext cx="10201" cy="10201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74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9146;p58">
            <a:extLst>
              <a:ext uri="{FF2B5EF4-FFF2-40B4-BE49-F238E27FC236}">
                <a16:creationId xmlns:a16="http://schemas.microsoft.com/office/drawing/2014/main" id="{E9B04B78-D51B-AD44-B822-163AF4869984}"/>
              </a:ext>
            </a:extLst>
          </p:cNvPr>
          <p:cNvGrpSpPr/>
          <p:nvPr/>
        </p:nvGrpSpPr>
        <p:grpSpPr>
          <a:xfrm>
            <a:off x="1181477" y="4879691"/>
            <a:ext cx="377273" cy="479865"/>
            <a:chOff x="4896229" y="3785989"/>
            <a:chExt cx="278784" cy="354594"/>
          </a:xfrm>
          <a:solidFill>
            <a:schemeClr val="accent1"/>
          </a:solidFill>
        </p:grpSpPr>
        <p:sp>
          <p:nvSpPr>
            <p:cNvPr id="81" name="Google Shape;9147;p58">
              <a:extLst>
                <a:ext uri="{FF2B5EF4-FFF2-40B4-BE49-F238E27FC236}">
                  <a16:creationId xmlns:a16="http://schemas.microsoft.com/office/drawing/2014/main" id="{0FEEDA54-D413-EE41-8F93-35B9BEADD6D9}"/>
                </a:ext>
              </a:extLst>
            </p:cNvPr>
            <p:cNvSpPr/>
            <p:nvPr/>
          </p:nvSpPr>
          <p:spPr>
            <a:xfrm>
              <a:off x="4896229" y="3785989"/>
              <a:ext cx="278784" cy="354594"/>
            </a:xfrm>
            <a:custGeom>
              <a:avLst/>
              <a:gdLst/>
              <a:ahLst/>
              <a:cxnLst/>
              <a:rect l="l" t="t" r="r" b="b"/>
              <a:pathLst>
                <a:path w="8800" h="11193" extrusionOk="0">
                  <a:moveTo>
                    <a:pt x="4418" y="488"/>
                  </a:moveTo>
                  <a:lnTo>
                    <a:pt x="4763" y="1536"/>
                  </a:lnTo>
                  <a:lnTo>
                    <a:pt x="4442" y="2072"/>
                  </a:lnTo>
                  <a:cubicBezTo>
                    <a:pt x="4442" y="2072"/>
                    <a:pt x="4442" y="2084"/>
                    <a:pt x="4418" y="2084"/>
                  </a:cubicBezTo>
                  <a:cubicBezTo>
                    <a:pt x="4406" y="2084"/>
                    <a:pt x="4406" y="2084"/>
                    <a:pt x="4406" y="2072"/>
                  </a:cubicBezTo>
                  <a:lnTo>
                    <a:pt x="4085" y="1536"/>
                  </a:lnTo>
                  <a:lnTo>
                    <a:pt x="4418" y="488"/>
                  </a:lnTo>
                  <a:close/>
                  <a:moveTo>
                    <a:pt x="5049" y="1703"/>
                  </a:moveTo>
                  <a:cubicBezTo>
                    <a:pt x="6120" y="1977"/>
                    <a:pt x="6882" y="2965"/>
                    <a:pt x="6882" y="4084"/>
                  </a:cubicBezTo>
                  <a:lnTo>
                    <a:pt x="6882" y="4465"/>
                  </a:lnTo>
                  <a:cubicBezTo>
                    <a:pt x="6823" y="4501"/>
                    <a:pt x="6787" y="4560"/>
                    <a:pt x="6787" y="4620"/>
                  </a:cubicBezTo>
                  <a:cubicBezTo>
                    <a:pt x="6787" y="4703"/>
                    <a:pt x="6871" y="4775"/>
                    <a:pt x="6954" y="4775"/>
                  </a:cubicBezTo>
                  <a:cubicBezTo>
                    <a:pt x="7025" y="4775"/>
                    <a:pt x="7097" y="4810"/>
                    <a:pt x="7168" y="4870"/>
                  </a:cubicBezTo>
                  <a:cubicBezTo>
                    <a:pt x="7228" y="4929"/>
                    <a:pt x="7240" y="5001"/>
                    <a:pt x="7240" y="5072"/>
                  </a:cubicBezTo>
                  <a:cubicBezTo>
                    <a:pt x="7228" y="5215"/>
                    <a:pt x="7085" y="5334"/>
                    <a:pt x="6942" y="5334"/>
                  </a:cubicBezTo>
                  <a:lnTo>
                    <a:pt x="6871" y="5334"/>
                  </a:lnTo>
                  <a:lnTo>
                    <a:pt x="6871" y="5310"/>
                  </a:lnTo>
                  <a:cubicBezTo>
                    <a:pt x="6871" y="5227"/>
                    <a:pt x="6787" y="5156"/>
                    <a:pt x="6704" y="5156"/>
                  </a:cubicBezTo>
                  <a:cubicBezTo>
                    <a:pt x="6609" y="5156"/>
                    <a:pt x="6537" y="5227"/>
                    <a:pt x="6537" y="5310"/>
                  </a:cubicBezTo>
                  <a:cubicBezTo>
                    <a:pt x="6537" y="6477"/>
                    <a:pt x="5585" y="7430"/>
                    <a:pt x="4430" y="7430"/>
                  </a:cubicBezTo>
                  <a:cubicBezTo>
                    <a:pt x="3263" y="7418"/>
                    <a:pt x="2310" y="6465"/>
                    <a:pt x="2310" y="5298"/>
                  </a:cubicBezTo>
                  <a:cubicBezTo>
                    <a:pt x="2310" y="5215"/>
                    <a:pt x="2239" y="5132"/>
                    <a:pt x="2144" y="5132"/>
                  </a:cubicBezTo>
                  <a:cubicBezTo>
                    <a:pt x="2060" y="5132"/>
                    <a:pt x="1989" y="5215"/>
                    <a:pt x="1989" y="5298"/>
                  </a:cubicBezTo>
                  <a:lnTo>
                    <a:pt x="1989" y="5310"/>
                  </a:lnTo>
                  <a:lnTo>
                    <a:pt x="1882" y="5310"/>
                  </a:lnTo>
                  <a:cubicBezTo>
                    <a:pt x="1810" y="5310"/>
                    <a:pt x="1727" y="5287"/>
                    <a:pt x="1668" y="5227"/>
                  </a:cubicBezTo>
                  <a:cubicBezTo>
                    <a:pt x="1608" y="5168"/>
                    <a:pt x="1596" y="5096"/>
                    <a:pt x="1596" y="5013"/>
                  </a:cubicBezTo>
                  <a:cubicBezTo>
                    <a:pt x="1608" y="4882"/>
                    <a:pt x="1751" y="4763"/>
                    <a:pt x="1894" y="4763"/>
                  </a:cubicBezTo>
                  <a:cubicBezTo>
                    <a:pt x="1989" y="4763"/>
                    <a:pt x="2060" y="4691"/>
                    <a:pt x="2060" y="4596"/>
                  </a:cubicBezTo>
                  <a:cubicBezTo>
                    <a:pt x="2060" y="4525"/>
                    <a:pt x="2013" y="4465"/>
                    <a:pt x="1941" y="4453"/>
                  </a:cubicBezTo>
                  <a:lnTo>
                    <a:pt x="1941" y="4084"/>
                  </a:lnTo>
                  <a:cubicBezTo>
                    <a:pt x="1941" y="2965"/>
                    <a:pt x="2703" y="1977"/>
                    <a:pt x="3775" y="1703"/>
                  </a:cubicBezTo>
                  <a:lnTo>
                    <a:pt x="4108" y="2250"/>
                  </a:lnTo>
                  <a:cubicBezTo>
                    <a:pt x="4168" y="2358"/>
                    <a:pt x="4287" y="2417"/>
                    <a:pt x="4406" y="2417"/>
                  </a:cubicBezTo>
                  <a:cubicBezTo>
                    <a:pt x="4525" y="2417"/>
                    <a:pt x="4644" y="2358"/>
                    <a:pt x="4704" y="2250"/>
                  </a:cubicBezTo>
                  <a:lnTo>
                    <a:pt x="5049" y="1703"/>
                  </a:lnTo>
                  <a:close/>
                  <a:moveTo>
                    <a:pt x="3025" y="7846"/>
                  </a:moveTo>
                  <a:lnTo>
                    <a:pt x="3025" y="7858"/>
                  </a:lnTo>
                  <a:lnTo>
                    <a:pt x="3025" y="8168"/>
                  </a:lnTo>
                  <a:cubicBezTo>
                    <a:pt x="3025" y="8323"/>
                    <a:pt x="2942" y="8454"/>
                    <a:pt x="2787" y="8513"/>
                  </a:cubicBezTo>
                  <a:lnTo>
                    <a:pt x="2418" y="8263"/>
                  </a:lnTo>
                  <a:cubicBezTo>
                    <a:pt x="2310" y="8192"/>
                    <a:pt x="2299" y="8085"/>
                    <a:pt x="2322" y="8001"/>
                  </a:cubicBezTo>
                  <a:cubicBezTo>
                    <a:pt x="2358" y="7930"/>
                    <a:pt x="2418" y="7846"/>
                    <a:pt x="2537" y="7846"/>
                  </a:cubicBezTo>
                  <a:close/>
                  <a:moveTo>
                    <a:pt x="6311" y="7870"/>
                  </a:moveTo>
                  <a:cubicBezTo>
                    <a:pt x="6430" y="7870"/>
                    <a:pt x="6501" y="7954"/>
                    <a:pt x="6525" y="8037"/>
                  </a:cubicBezTo>
                  <a:cubicBezTo>
                    <a:pt x="6549" y="8108"/>
                    <a:pt x="6537" y="8216"/>
                    <a:pt x="6430" y="8287"/>
                  </a:cubicBezTo>
                  <a:lnTo>
                    <a:pt x="6061" y="8549"/>
                  </a:lnTo>
                  <a:cubicBezTo>
                    <a:pt x="5906" y="8466"/>
                    <a:pt x="5823" y="8335"/>
                    <a:pt x="5823" y="8192"/>
                  </a:cubicBezTo>
                  <a:lnTo>
                    <a:pt x="5823" y="7870"/>
                  </a:lnTo>
                  <a:close/>
                  <a:moveTo>
                    <a:pt x="6406" y="7334"/>
                  </a:moveTo>
                  <a:cubicBezTo>
                    <a:pt x="6894" y="7334"/>
                    <a:pt x="7299" y="7739"/>
                    <a:pt x="7299" y="8227"/>
                  </a:cubicBezTo>
                  <a:cubicBezTo>
                    <a:pt x="7240" y="9049"/>
                    <a:pt x="6716" y="9763"/>
                    <a:pt x="5990" y="10049"/>
                  </a:cubicBezTo>
                  <a:lnTo>
                    <a:pt x="5990" y="9990"/>
                  </a:lnTo>
                  <a:cubicBezTo>
                    <a:pt x="5990" y="9894"/>
                    <a:pt x="5906" y="9823"/>
                    <a:pt x="5823" y="9823"/>
                  </a:cubicBezTo>
                  <a:cubicBezTo>
                    <a:pt x="5739" y="9823"/>
                    <a:pt x="5656" y="9894"/>
                    <a:pt x="5656" y="9990"/>
                  </a:cubicBezTo>
                  <a:lnTo>
                    <a:pt x="5656" y="10132"/>
                  </a:lnTo>
                  <a:cubicBezTo>
                    <a:pt x="5537" y="10156"/>
                    <a:pt x="5418" y="10168"/>
                    <a:pt x="5299" y="10168"/>
                  </a:cubicBezTo>
                  <a:lnTo>
                    <a:pt x="3549" y="10168"/>
                  </a:lnTo>
                  <a:cubicBezTo>
                    <a:pt x="3430" y="10168"/>
                    <a:pt x="3311" y="10156"/>
                    <a:pt x="3192" y="10132"/>
                  </a:cubicBezTo>
                  <a:lnTo>
                    <a:pt x="3192" y="9990"/>
                  </a:lnTo>
                  <a:cubicBezTo>
                    <a:pt x="3192" y="9894"/>
                    <a:pt x="3120" y="9823"/>
                    <a:pt x="3025" y="9823"/>
                  </a:cubicBezTo>
                  <a:cubicBezTo>
                    <a:pt x="2942" y="9823"/>
                    <a:pt x="2858" y="9894"/>
                    <a:pt x="2858" y="9990"/>
                  </a:cubicBezTo>
                  <a:lnTo>
                    <a:pt x="2858" y="10049"/>
                  </a:lnTo>
                  <a:cubicBezTo>
                    <a:pt x="2132" y="9763"/>
                    <a:pt x="1608" y="9061"/>
                    <a:pt x="1608" y="8227"/>
                  </a:cubicBezTo>
                  <a:cubicBezTo>
                    <a:pt x="1608" y="7739"/>
                    <a:pt x="2013" y="7334"/>
                    <a:pt x="2501" y="7334"/>
                  </a:cubicBezTo>
                  <a:lnTo>
                    <a:pt x="3037" y="7334"/>
                  </a:lnTo>
                  <a:lnTo>
                    <a:pt x="3037" y="7358"/>
                  </a:lnTo>
                  <a:lnTo>
                    <a:pt x="3037" y="7549"/>
                  </a:lnTo>
                  <a:lnTo>
                    <a:pt x="2549" y="7549"/>
                  </a:lnTo>
                  <a:cubicBezTo>
                    <a:pt x="2299" y="7549"/>
                    <a:pt x="2084" y="7692"/>
                    <a:pt x="2025" y="7930"/>
                  </a:cubicBezTo>
                  <a:cubicBezTo>
                    <a:pt x="1953" y="8168"/>
                    <a:pt x="2037" y="8406"/>
                    <a:pt x="2251" y="8549"/>
                  </a:cubicBezTo>
                  <a:lnTo>
                    <a:pt x="4156" y="9811"/>
                  </a:lnTo>
                  <a:cubicBezTo>
                    <a:pt x="4239" y="9870"/>
                    <a:pt x="4346" y="9894"/>
                    <a:pt x="4442" y="9894"/>
                  </a:cubicBezTo>
                  <a:cubicBezTo>
                    <a:pt x="4525" y="9894"/>
                    <a:pt x="4632" y="9870"/>
                    <a:pt x="4727" y="9811"/>
                  </a:cubicBezTo>
                  <a:lnTo>
                    <a:pt x="5228" y="9466"/>
                  </a:lnTo>
                  <a:cubicBezTo>
                    <a:pt x="5299" y="9418"/>
                    <a:pt x="5323" y="9323"/>
                    <a:pt x="5275" y="9239"/>
                  </a:cubicBezTo>
                  <a:cubicBezTo>
                    <a:pt x="5247" y="9197"/>
                    <a:pt x="5197" y="9175"/>
                    <a:pt x="5146" y="9175"/>
                  </a:cubicBezTo>
                  <a:cubicBezTo>
                    <a:pt x="5112" y="9175"/>
                    <a:pt x="5077" y="9185"/>
                    <a:pt x="5049" y="9204"/>
                  </a:cubicBezTo>
                  <a:lnTo>
                    <a:pt x="4549" y="9537"/>
                  </a:lnTo>
                  <a:cubicBezTo>
                    <a:pt x="4519" y="9561"/>
                    <a:pt x="4480" y="9573"/>
                    <a:pt x="4442" y="9573"/>
                  </a:cubicBezTo>
                  <a:cubicBezTo>
                    <a:pt x="4403" y="9573"/>
                    <a:pt x="4364" y="9561"/>
                    <a:pt x="4335" y="9537"/>
                  </a:cubicBezTo>
                  <a:lnTo>
                    <a:pt x="3120" y="8727"/>
                  </a:lnTo>
                  <a:cubicBezTo>
                    <a:pt x="3275" y="8585"/>
                    <a:pt x="3382" y="8394"/>
                    <a:pt x="3382" y="8192"/>
                  </a:cubicBezTo>
                  <a:lnTo>
                    <a:pt x="3382" y="7501"/>
                  </a:lnTo>
                  <a:cubicBezTo>
                    <a:pt x="3715" y="7668"/>
                    <a:pt x="4061" y="7739"/>
                    <a:pt x="4454" y="7739"/>
                  </a:cubicBezTo>
                  <a:cubicBezTo>
                    <a:pt x="4835" y="7739"/>
                    <a:pt x="5204" y="7656"/>
                    <a:pt x="5525" y="7501"/>
                  </a:cubicBezTo>
                  <a:lnTo>
                    <a:pt x="5525" y="8192"/>
                  </a:lnTo>
                  <a:cubicBezTo>
                    <a:pt x="5525" y="8394"/>
                    <a:pt x="5632" y="8597"/>
                    <a:pt x="5799" y="8727"/>
                  </a:cubicBezTo>
                  <a:lnTo>
                    <a:pt x="5692" y="8799"/>
                  </a:lnTo>
                  <a:cubicBezTo>
                    <a:pt x="5609" y="8847"/>
                    <a:pt x="5597" y="8942"/>
                    <a:pt x="5644" y="9025"/>
                  </a:cubicBezTo>
                  <a:cubicBezTo>
                    <a:pt x="5680" y="9061"/>
                    <a:pt x="5728" y="9097"/>
                    <a:pt x="5775" y="9097"/>
                  </a:cubicBezTo>
                  <a:cubicBezTo>
                    <a:pt x="5811" y="9097"/>
                    <a:pt x="5835" y="9085"/>
                    <a:pt x="5870" y="9061"/>
                  </a:cubicBezTo>
                  <a:lnTo>
                    <a:pt x="6656" y="8549"/>
                  </a:lnTo>
                  <a:cubicBezTo>
                    <a:pt x="6871" y="8406"/>
                    <a:pt x="6954" y="8156"/>
                    <a:pt x="6882" y="7930"/>
                  </a:cubicBezTo>
                  <a:cubicBezTo>
                    <a:pt x="6799" y="7704"/>
                    <a:pt x="6597" y="7549"/>
                    <a:pt x="6359" y="7549"/>
                  </a:cubicBezTo>
                  <a:lnTo>
                    <a:pt x="5870" y="7549"/>
                  </a:lnTo>
                  <a:lnTo>
                    <a:pt x="5870" y="7358"/>
                  </a:lnTo>
                  <a:lnTo>
                    <a:pt x="5870" y="7334"/>
                  </a:lnTo>
                  <a:close/>
                  <a:moveTo>
                    <a:pt x="4406" y="0"/>
                  </a:moveTo>
                  <a:cubicBezTo>
                    <a:pt x="4311" y="0"/>
                    <a:pt x="4215" y="72"/>
                    <a:pt x="4168" y="167"/>
                  </a:cubicBezTo>
                  <a:lnTo>
                    <a:pt x="3775" y="1358"/>
                  </a:lnTo>
                  <a:cubicBezTo>
                    <a:pt x="2501" y="1643"/>
                    <a:pt x="1596" y="2786"/>
                    <a:pt x="1596" y="4084"/>
                  </a:cubicBezTo>
                  <a:lnTo>
                    <a:pt x="1596" y="4513"/>
                  </a:lnTo>
                  <a:cubicBezTo>
                    <a:pt x="1406" y="4596"/>
                    <a:pt x="1275" y="4775"/>
                    <a:pt x="1251" y="4989"/>
                  </a:cubicBezTo>
                  <a:cubicBezTo>
                    <a:pt x="1239" y="5156"/>
                    <a:pt x="1298" y="5322"/>
                    <a:pt x="1406" y="5453"/>
                  </a:cubicBezTo>
                  <a:cubicBezTo>
                    <a:pt x="1525" y="5572"/>
                    <a:pt x="1691" y="5644"/>
                    <a:pt x="1846" y="5644"/>
                  </a:cubicBezTo>
                  <a:lnTo>
                    <a:pt x="1965" y="5644"/>
                  </a:lnTo>
                  <a:cubicBezTo>
                    <a:pt x="2049" y="6180"/>
                    <a:pt x="2287" y="6644"/>
                    <a:pt x="2644" y="7013"/>
                  </a:cubicBezTo>
                  <a:lnTo>
                    <a:pt x="2465" y="7013"/>
                  </a:lnTo>
                  <a:cubicBezTo>
                    <a:pt x="1787" y="7013"/>
                    <a:pt x="1239" y="7561"/>
                    <a:pt x="1239" y="8227"/>
                  </a:cubicBezTo>
                  <a:cubicBezTo>
                    <a:pt x="1239" y="8489"/>
                    <a:pt x="1287" y="8727"/>
                    <a:pt x="1358" y="8942"/>
                  </a:cubicBezTo>
                  <a:lnTo>
                    <a:pt x="882" y="9085"/>
                  </a:lnTo>
                  <a:cubicBezTo>
                    <a:pt x="358" y="9228"/>
                    <a:pt x="1" y="9704"/>
                    <a:pt x="1" y="10240"/>
                  </a:cubicBezTo>
                  <a:lnTo>
                    <a:pt x="1" y="11025"/>
                  </a:lnTo>
                  <a:cubicBezTo>
                    <a:pt x="1" y="11121"/>
                    <a:pt x="84" y="11192"/>
                    <a:pt x="167" y="11192"/>
                  </a:cubicBezTo>
                  <a:cubicBezTo>
                    <a:pt x="263" y="11192"/>
                    <a:pt x="334" y="11121"/>
                    <a:pt x="334" y="11025"/>
                  </a:cubicBezTo>
                  <a:lnTo>
                    <a:pt x="334" y="10240"/>
                  </a:lnTo>
                  <a:cubicBezTo>
                    <a:pt x="334" y="9847"/>
                    <a:pt x="596" y="9489"/>
                    <a:pt x="977" y="9394"/>
                  </a:cubicBezTo>
                  <a:lnTo>
                    <a:pt x="1477" y="9239"/>
                  </a:lnTo>
                  <a:cubicBezTo>
                    <a:pt x="1751" y="9775"/>
                    <a:pt x="2239" y="10192"/>
                    <a:pt x="2822" y="10382"/>
                  </a:cubicBezTo>
                  <a:lnTo>
                    <a:pt x="2822" y="11025"/>
                  </a:lnTo>
                  <a:cubicBezTo>
                    <a:pt x="2822" y="11121"/>
                    <a:pt x="2894" y="11192"/>
                    <a:pt x="2977" y="11192"/>
                  </a:cubicBezTo>
                  <a:cubicBezTo>
                    <a:pt x="3072" y="11192"/>
                    <a:pt x="3144" y="11121"/>
                    <a:pt x="3144" y="11025"/>
                  </a:cubicBezTo>
                  <a:lnTo>
                    <a:pt x="3144" y="10466"/>
                  </a:lnTo>
                  <a:cubicBezTo>
                    <a:pt x="3263" y="10478"/>
                    <a:pt x="3382" y="10490"/>
                    <a:pt x="3501" y="10490"/>
                  </a:cubicBezTo>
                  <a:lnTo>
                    <a:pt x="5263" y="10490"/>
                  </a:lnTo>
                  <a:cubicBezTo>
                    <a:pt x="5382" y="10490"/>
                    <a:pt x="5501" y="10478"/>
                    <a:pt x="5620" y="10466"/>
                  </a:cubicBezTo>
                  <a:lnTo>
                    <a:pt x="5620" y="11025"/>
                  </a:lnTo>
                  <a:cubicBezTo>
                    <a:pt x="5620" y="11121"/>
                    <a:pt x="5692" y="11192"/>
                    <a:pt x="5775" y="11192"/>
                  </a:cubicBezTo>
                  <a:cubicBezTo>
                    <a:pt x="5870" y="11192"/>
                    <a:pt x="5942" y="11121"/>
                    <a:pt x="5942" y="11025"/>
                  </a:cubicBezTo>
                  <a:lnTo>
                    <a:pt x="5942" y="10382"/>
                  </a:lnTo>
                  <a:cubicBezTo>
                    <a:pt x="6525" y="10192"/>
                    <a:pt x="7013" y="9775"/>
                    <a:pt x="7287" y="9239"/>
                  </a:cubicBezTo>
                  <a:lnTo>
                    <a:pt x="7787" y="9394"/>
                  </a:lnTo>
                  <a:cubicBezTo>
                    <a:pt x="8156" y="9489"/>
                    <a:pt x="8430" y="9847"/>
                    <a:pt x="8430" y="10240"/>
                  </a:cubicBezTo>
                  <a:lnTo>
                    <a:pt x="8430" y="11025"/>
                  </a:lnTo>
                  <a:cubicBezTo>
                    <a:pt x="8430" y="11121"/>
                    <a:pt x="8502" y="11192"/>
                    <a:pt x="8585" y="11192"/>
                  </a:cubicBezTo>
                  <a:cubicBezTo>
                    <a:pt x="8680" y="11192"/>
                    <a:pt x="8752" y="11121"/>
                    <a:pt x="8752" y="11025"/>
                  </a:cubicBezTo>
                  <a:lnTo>
                    <a:pt x="8752" y="10240"/>
                  </a:lnTo>
                  <a:cubicBezTo>
                    <a:pt x="8799" y="9704"/>
                    <a:pt x="8442" y="9228"/>
                    <a:pt x="7918" y="9085"/>
                  </a:cubicBezTo>
                  <a:lnTo>
                    <a:pt x="7442" y="8942"/>
                  </a:lnTo>
                  <a:cubicBezTo>
                    <a:pt x="7514" y="8727"/>
                    <a:pt x="7561" y="8489"/>
                    <a:pt x="7561" y="8227"/>
                  </a:cubicBezTo>
                  <a:cubicBezTo>
                    <a:pt x="7561" y="7561"/>
                    <a:pt x="7013" y="7013"/>
                    <a:pt x="6347" y="7013"/>
                  </a:cubicBezTo>
                  <a:lnTo>
                    <a:pt x="6168" y="7013"/>
                  </a:lnTo>
                  <a:cubicBezTo>
                    <a:pt x="6525" y="6644"/>
                    <a:pt x="6763" y="6180"/>
                    <a:pt x="6835" y="5644"/>
                  </a:cubicBezTo>
                  <a:lnTo>
                    <a:pt x="6942" y="5644"/>
                  </a:lnTo>
                  <a:cubicBezTo>
                    <a:pt x="7263" y="5644"/>
                    <a:pt x="7537" y="5406"/>
                    <a:pt x="7561" y="5108"/>
                  </a:cubicBezTo>
                  <a:cubicBezTo>
                    <a:pt x="7573" y="4941"/>
                    <a:pt x="7514" y="4763"/>
                    <a:pt x="7418" y="4644"/>
                  </a:cubicBezTo>
                  <a:cubicBezTo>
                    <a:pt x="7359" y="4584"/>
                    <a:pt x="7299" y="4536"/>
                    <a:pt x="7216" y="4489"/>
                  </a:cubicBezTo>
                  <a:lnTo>
                    <a:pt x="7216" y="4084"/>
                  </a:lnTo>
                  <a:cubicBezTo>
                    <a:pt x="7216" y="2786"/>
                    <a:pt x="6311" y="1643"/>
                    <a:pt x="5049" y="1358"/>
                  </a:cubicBezTo>
                  <a:lnTo>
                    <a:pt x="4644" y="167"/>
                  </a:lnTo>
                  <a:cubicBezTo>
                    <a:pt x="4620" y="60"/>
                    <a:pt x="4513" y="0"/>
                    <a:pt x="4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148;p58">
              <a:extLst>
                <a:ext uri="{FF2B5EF4-FFF2-40B4-BE49-F238E27FC236}">
                  <a16:creationId xmlns:a16="http://schemas.microsoft.com/office/drawing/2014/main" id="{428346D8-0BB6-7041-8506-836E88D1FDC9}"/>
                </a:ext>
              </a:extLst>
            </p:cNvPr>
            <p:cNvSpPr/>
            <p:nvPr/>
          </p:nvSpPr>
          <p:spPr>
            <a:xfrm>
              <a:off x="4997700" y="393231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149;p58">
              <a:extLst>
                <a:ext uri="{FF2B5EF4-FFF2-40B4-BE49-F238E27FC236}">
                  <a16:creationId xmlns:a16="http://schemas.microsoft.com/office/drawing/2014/main" id="{F8090EBC-1797-AC42-A6FD-2EB1D3C827DC}"/>
                </a:ext>
              </a:extLst>
            </p:cNvPr>
            <p:cNvSpPr/>
            <p:nvPr/>
          </p:nvSpPr>
          <p:spPr>
            <a:xfrm>
              <a:off x="5064830" y="3932319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150;p58">
              <a:extLst>
                <a:ext uri="{FF2B5EF4-FFF2-40B4-BE49-F238E27FC236}">
                  <a16:creationId xmlns:a16="http://schemas.microsoft.com/office/drawing/2014/main" id="{9B09EACF-9E58-3D4E-8CC2-17137F81C402}"/>
                </a:ext>
              </a:extLst>
            </p:cNvPr>
            <p:cNvSpPr/>
            <p:nvPr/>
          </p:nvSpPr>
          <p:spPr>
            <a:xfrm>
              <a:off x="5013160" y="397090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212"/>
                    <a:pt x="60" y="283"/>
                  </a:cubicBezTo>
                  <a:cubicBezTo>
                    <a:pt x="215" y="414"/>
                    <a:pt x="453" y="509"/>
                    <a:pt x="703" y="509"/>
                  </a:cubicBezTo>
                  <a:cubicBezTo>
                    <a:pt x="977" y="509"/>
                    <a:pt x="1215" y="414"/>
                    <a:pt x="1346" y="283"/>
                  </a:cubicBezTo>
                  <a:cubicBezTo>
                    <a:pt x="1429" y="223"/>
                    <a:pt x="1453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151;p58">
              <a:extLst>
                <a:ext uri="{FF2B5EF4-FFF2-40B4-BE49-F238E27FC236}">
                  <a16:creationId xmlns:a16="http://schemas.microsoft.com/office/drawing/2014/main" id="{3EBBA013-4582-D844-BACA-84190D158583}"/>
                </a:ext>
              </a:extLst>
            </p:cNvPr>
            <p:cNvSpPr/>
            <p:nvPr/>
          </p:nvSpPr>
          <p:spPr>
            <a:xfrm>
              <a:off x="4991649" y="3915370"/>
              <a:ext cx="28322" cy="16252"/>
            </a:xfrm>
            <a:custGeom>
              <a:avLst/>
              <a:gdLst/>
              <a:ahLst/>
              <a:cxnLst/>
              <a:rect l="l" t="t" r="r" b="b"/>
              <a:pathLst>
                <a:path w="894" h="513" extrusionOk="0">
                  <a:moveTo>
                    <a:pt x="177" y="0"/>
                  </a:moveTo>
                  <a:cubicBezTo>
                    <a:pt x="109" y="0"/>
                    <a:pt x="52" y="45"/>
                    <a:pt x="25" y="119"/>
                  </a:cubicBezTo>
                  <a:cubicBezTo>
                    <a:pt x="1" y="202"/>
                    <a:pt x="37" y="298"/>
                    <a:pt x="132" y="322"/>
                  </a:cubicBezTo>
                  <a:lnTo>
                    <a:pt x="656" y="500"/>
                  </a:lnTo>
                  <a:cubicBezTo>
                    <a:pt x="668" y="500"/>
                    <a:pt x="680" y="512"/>
                    <a:pt x="703" y="512"/>
                  </a:cubicBezTo>
                  <a:cubicBezTo>
                    <a:pt x="775" y="512"/>
                    <a:pt x="834" y="476"/>
                    <a:pt x="846" y="393"/>
                  </a:cubicBezTo>
                  <a:cubicBezTo>
                    <a:pt x="894" y="310"/>
                    <a:pt x="846" y="202"/>
                    <a:pt x="763" y="191"/>
                  </a:cubicBezTo>
                  <a:lnTo>
                    <a:pt x="239" y="12"/>
                  </a:lnTo>
                  <a:cubicBezTo>
                    <a:pt x="218" y="4"/>
                    <a:pt x="19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152;p58">
              <a:extLst>
                <a:ext uri="{FF2B5EF4-FFF2-40B4-BE49-F238E27FC236}">
                  <a16:creationId xmlns:a16="http://schemas.microsoft.com/office/drawing/2014/main" id="{5E5AF5C9-6BFB-DA46-8EB6-6B80849C3C70}"/>
                </a:ext>
              </a:extLst>
            </p:cNvPr>
            <p:cNvSpPr/>
            <p:nvPr/>
          </p:nvSpPr>
          <p:spPr>
            <a:xfrm>
              <a:off x="5052760" y="3915370"/>
              <a:ext cx="28322" cy="16252"/>
            </a:xfrm>
            <a:custGeom>
              <a:avLst/>
              <a:gdLst/>
              <a:ahLst/>
              <a:cxnLst/>
              <a:rect l="l" t="t" r="r" b="b"/>
              <a:pathLst>
                <a:path w="894" h="513" extrusionOk="0">
                  <a:moveTo>
                    <a:pt x="718" y="0"/>
                  </a:moveTo>
                  <a:cubicBezTo>
                    <a:pt x="698" y="0"/>
                    <a:pt x="677" y="4"/>
                    <a:pt x="656" y="12"/>
                  </a:cubicBezTo>
                  <a:lnTo>
                    <a:pt x="144" y="191"/>
                  </a:lnTo>
                  <a:cubicBezTo>
                    <a:pt x="48" y="214"/>
                    <a:pt x="1" y="310"/>
                    <a:pt x="36" y="393"/>
                  </a:cubicBezTo>
                  <a:cubicBezTo>
                    <a:pt x="60" y="476"/>
                    <a:pt x="120" y="512"/>
                    <a:pt x="179" y="512"/>
                  </a:cubicBezTo>
                  <a:cubicBezTo>
                    <a:pt x="191" y="512"/>
                    <a:pt x="215" y="512"/>
                    <a:pt x="227" y="500"/>
                  </a:cubicBezTo>
                  <a:lnTo>
                    <a:pt x="751" y="322"/>
                  </a:lnTo>
                  <a:cubicBezTo>
                    <a:pt x="858" y="298"/>
                    <a:pt x="894" y="191"/>
                    <a:pt x="870" y="119"/>
                  </a:cubicBezTo>
                  <a:cubicBezTo>
                    <a:pt x="842" y="45"/>
                    <a:pt x="786" y="0"/>
                    <a:pt x="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9153;p58">
            <a:extLst>
              <a:ext uri="{FF2B5EF4-FFF2-40B4-BE49-F238E27FC236}">
                <a16:creationId xmlns:a16="http://schemas.microsoft.com/office/drawing/2014/main" id="{F073BDFA-CD26-CB49-81F4-B960E8A21B75}"/>
              </a:ext>
            </a:extLst>
          </p:cNvPr>
          <p:cNvGrpSpPr/>
          <p:nvPr/>
        </p:nvGrpSpPr>
        <p:grpSpPr>
          <a:xfrm>
            <a:off x="4830131" y="4882220"/>
            <a:ext cx="370628" cy="475277"/>
            <a:chOff x="7592387" y="3787858"/>
            <a:chExt cx="273874" cy="351204"/>
          </a:xfrm>
          <a:solidFill>
            <a:schemeClr val="accent1"/>
          </a:solidFill>
        </p:grpSpPr>
        <p:sp>
          <p:nvSpPr>
            <p:cNvPr id="88" name="Google Shape;9154;p58">
              <a:extLst>
                <a:ext uri="{FF2B5EF4-FFF2-40B4-BE49-F238E27FC236}">
                  <a16:creationId xmlns:a16="http://schemas.microsoft.com/office/drawing/2014/main" id="{398F36CE-FDC7-5144-A3A8-CAA2D2D72F39}"/>
                </a:ext>
              </a:extLst>
            </p:cNvPr>
            <p:cNvSpPr/>
            <p:nvPr/>
          </p:nvSpPr>
          <p:spPr>
            <a:xfrm>
              <a:off x="7592387" y="3787858"/>
              <a:ext cx="273874" cy="351204"/>
            </a:xfrm>
            <a:custGeom>
              <a:avLst/>
              <a:gdLst/>
              <a:ahLst/>
              <a:cxnLst/>
              <a:rect l="l" t="t" r="r" b="b"/>
              <a:pathLst>
                <a:path w="8645" h="11086" extrusionOk="0">
                  <a:moveTo>
                    <a:pt x="4692" y="1358"/>
                  </a:moveTo>
                  <a:lnTo>
                    <a:pt x="4692" y="1894"/>
                  </a:lnTo>
                  <a:cubicBezTo>
                    <a:pt x="4692" y="2084"/>
                    <a:pt x="4525" y="2251"/>
                    <a:pt x="4334" y="2251"/>
                  </a:cubicBezTo>
                  <a:cubicBezTo>
                    <a:pt x="4120" y="2251"/>
                    <a:pt x="3977" y="2084"/>
                    <a:pt x="3977" y="1894"/>
                  </a:cubicBezTo>
                  <a:lnTo>
                    <a:pt x="3977" y="1358"/>
                  </a:lnTo>
                  <a:close/>
                  <a:moveTo>
                    <a:pt x="4311" y="334"/>
                  </a:moveTo>
                  <a:lnTo>
                    <a:pt x="6799" y="1001"/>
                  </a:lnTo>
                  <a:lnTo>
                    <a:pt x="7740" y="2561"/>
                  </a:lnTo>
                  <a:lnTo>
                    <a:pt x="7073" y="3227"/>
                  </a:lnTo>
                  <a:lnTo>
                    <a:pt x="7073" y="2418"/>
                  </a:lnTo>
                  <a:cubicBezTo>
                    <a:pt x="7073" y="2239"/>
                    <a:pt x="6918" y="2072"/>
                    <a:pt x="6728" y="2072"/>
                  </a:cubicBezTo>
                  <a:lnTo>
                    <a:pt x="6549" y="2072"/>
                  </a:lnTo>
                  <a:cubicBezTo>
                    <a:pt x="6454" y="2072"/>
                    <a:pt x="6382" y="2144"/>
                    <a:pt x="6382" y="2239"/>
                  </a:cubicBezTo>
                  <a:cubicBezTo>
                    <a:pt x="6382" y="2322"/>
                    <a:pt x="6454" y="2394"/>
                    <a:pt x="6549" y="2394"/>
                  </a:cubicBezTo>
                  <a:lnTo>
                    <a:pt x="6728" y="2394"/>
                  </a:lnTo>
                  <a:cubicBezTo>
                    <a:pt x="6728" y="2394"/>
                    <a:pt x="6739" y="2394"/>
                    <a:pt x="6739" y="2418"/>
                  </a:cubicBezTo>
                  <a:lnTo>
                    <a:pt x="6739" y="3108"/>
                  </a:lnTo>
                  <a:lnTo>
                    <a:pt x="1870" y="3108"/>
                  </a:lnTo>
                  <a:lnTo>
                    <a:pt x="1870" y="2418"/>
                  </a:lnTo>
                  <a:cubicBezTo>
                    <a:pt x="1870" y="2418"/>
                    <a:pt x="1870" y="2394"/>
                    <a:pt x="1894" y="2394"/>
                  </a:cubicBezTo>
                  <a:lnTo>
                    <a:pt x="3858" y="2394"/>
                  </a:lnTo>
                  <a:cubicBezTo>
                    <a:pt x="3977" y="2501"/>
                    <a:pt x="4132" y="2572"/>
                    <a:pt x="4299" y="2572"/>
                  </a:cubicBezTo>
                  <a:cubicBezTo>
                    <a:pt x="4477" y="2572"/>
                    <a:pt x="4632" y="2513"/>
                    <a:pt x="4751" y="2394"/>
                  </a:cubicBezTo>
                  <a:lnTo>
                    <a:pt x="5847" y="2394"/>
                  </a:lnTo>
                  <a:cubicBezTo>
                    <a:pt x="5942" y="2394"/>
                    <a:pt x="6013" y="2322"/>
                    <a:pt x="6013" y="2239"/>
                  </a:cubicBezTo>
                  <a:cubicBezTo>
                    <a:pt x="6013" y="2144"/>
                    <a:pt x="5942" y="2072"/>
                    <a:pt x="5847" y="2072"/>
                  </a:cubicBezTo>
                  <a:lnTo>
                    <a:pt x="4942" y="2072"/>
                  </a:lnTo>
                  <a:cubicBezTo>
                    <a:pt x="4954" y="2013"/>
                    <a:pt x="4965" y="1953"/>
                    <a:pt x="4965" y="1894"/>
                  </a:cubicBezTo>
                  <a:lnTo>
                    <a:pt x="4965" y="1191"/>
                  </a:lnTo>
                  <a:cubicBezTo>
                    <a:pt x="4965" y="1096"/>
                    <a:pt x="4894" y="1025"/>
                    <a:pt x="4811" y="1025"/>
                  </a:cubicBezTo>
                  <a:lnTo>
                    <a:pt x="3763" y="1025"/>
                  </a:lnTo>
                  <a:cubicBezTo>
                    <a:pt x="3680" y="1025"/>
                    <a:pt x="3596" y="1096"/>
                    <a:pt x="3596" y="1191"/>
                  </a:cubicBezTo>
                  <a:lnTo>
                    <a:pt x="3596" y="1894"/>
                  </a:lnTo>
                  <a:cubicBezTo>
                    <a:pt x="3596" y="1953"/>
                    <a:pt x="3620" y="2013"/>
                    <a:pt x="3632" y="2072"/>
                  </a:cubicBezTo>
                  <a:lnTo>
                    <a:pt x="1858" y="2072"/>
                  </a:lnTo>
                  <a:cubicBezTo>
                    <a:pt x="1679" y="2072"/>
                    <a:pt x="1513" y="2215"/>
                    <a:pt x="1513" y="2418"/>
                  </a:cubicBezTo>
                  <a:lnTo>
                    <a:pt x="1513" y="3227"/>
                  </a:lnTo>
                  <a:lnTo>
                    <a:pt x="894" y="2561"/>
                  </a:lnTo>
                  <a:lnTo>
                    <a:pt x="1834" y="1001"/>
                  </a:lnTo>
                  <a:lnTo>
                    <a:pt x="4311" y="334"/>
                  </a:lnTo>
                  <a:close/>
                  <a:moveTo>
                    <a:pt x="6680" y="3442"/>
                  </a:moveTo>
                  <a:cubicBezTo>
                    <a:pt x="6561" y="3561"/>
                    <a:pt x="6323" y="3668"/>
                    <a:pt x="6120" y="3739"/>
                  </a:cubicBezTo>
                  <a:cubicBezTo>
                    <a:pt x="5644" y="3906"/>
                    <a:pt x="5013" y="3977"/>
                    <a:pt x="4334" y="3977"/>
                  </a:cubicBezTo>
                  <a:cubicBezTo>
                    <a:pt x="3644" y="3977"/>
                    <a:pt x="3025" y="3882"/>
                    <a:pt x="2548" y="3739"/>
                  </a:cubicBezTo>
                  <a:cubicBezTo>
                    <a:pt x="2334" y="3668"/>
                    <a:pt x="2096" y="3561"/>
                    <a:pt x="1977" y="3442"/>
                  </a:cubicBezTo>
                  <a:close/>
                  <a:moveTo>
                    <a:pt x="1906" y="3787"/>
                  </a:moveTo>
                  <a:cubicBezTo>
                    <a:pt x="1977" y="3858"/>
                    <a:pt x="2108" y="3918"/>
                    <a:pt x="2263" y="3977"/>
                  </a:cubicBezTo>
                  <a:lnTo>
                    <a:pt x="2263" y="4144"/>
                  </a:lnTo>
                  <a:cubicBezTo>
                    <a:pt x="2263" y="4239"/>
                    <a:pt x="2167" y="4323"/>
                    <a:pt x="2084" y="4323"/>
                  </a:cubicBezTo>
                  <a:lnTo>
                    <a:pt x="1906" y="4323"/>
                  </a:lnTo>
                  <a:lnTo>
                    <a:pt x="1906" y="3787"/>
                  </a:lnTo>
                  <a:close/>
                  <a:moveTo>
                    <a:pt x="6775" y="3787"/>
                  </a:moveTo>
                  <a:lnTo>
                    <a:pt x="6775" y="4323"/>
                  </a:lnTo>
                  <a:lnTo>
                    <a:pt x="6597" y="4323"/>
                  </a:lnTo>
                  <a:cubicBezTo>
                    <a:pt x="6489" y="4323"/>
                    <a:pt x="6418" y="4227"/>
                    <a:pt x="6418" y="4144"/>
                  </a:cubicBezTo>
                  <a:lnTo>
                    <a:pt x="6418" y="3977"/>
                  </a:lnTo>
                  <a:lnTo>
                    <a:pt x="6394" y="3977"/>
                  </a:lnTo>
                  <a:cubicBezTo>
                    <a:pt x="6549" y="3918"/>
                    <a:pt x="6668" y="3846"/>
                    <a:pt x="6775" y="3787"/>
                  </a:cubicBezTo>
                  <a:close/>
                  <a:moveTo>
                    <a:pt x="6037" y="4096"/>
                  </a:moveTo>
                  <a:lnTo>
                    <a:pt x="6037" y="4156"/>
                  </a:lnTo>
                  <a:cubicBezTo>
                    <a:pt x="6037" y="4442"/>
                    <a:pt x="6263" y="4656"/>
                    <a:pt x="6549" y="4656"/>
                  </a:cubicBezTo>
                  <a:lnTo>
                    <a:pt x="6799" y="4656"/>
                  </a:lnTo>
                  <a:cubicBezTo>
                    <a:pt x="6870" y="4656"/>
                    <a:pt x="6954" y="4692"/>
                    <a:pt x="7013" y="4751"/>
                  </a:cubicBezTo>
                  <a:cubicBezTo>
                    <a:pt x="7049" y="4811"/>
                    <a:pt x="7085" y="4882"/>
                    <a:pt x="7085" y="4954"/>
                  </a:cubicBezTo>
                  <a:cubicBezTo>
                    <a:pt x="7073" y="5097"/>
                    <a:pt x="6930" y="5192"/>
                    <a:pt x="6787" y="5192"/>
                  </a:cubicBezTo>
                  <a:lnTo>
                    <a:pt x="6716" y="5192"/>
                  </a:lnTo>
                  <a:lnTo>
                    <a:pt x="6716" y="5180"/>
                  </a:lnTo>
                  <a:cubicBezTo>
                    <a:pt x="6716" y="5097"/>
                    <a:pt x="6632" y="5013"/>
                    <a:pt x="6549" y="5013"/>
                  </a:cubicBezTo>
                  <a:cubicBezTo>
                    <a:pt x="6454" y="5013"/>
                    <a:pt x="6382" y="5097"/>
                    <a:pt x="6382" y="5180"/>
                  </a:cubicBezTo>
                  <a:cubicBezTo>
                    <a:pt x="6382" y="6323"/>
                    <a:pt x="5442" y="7264"/>
                    <a:pt x="4299" y="7264"/>
                  </a:cubicBezTo>
                  <a:cubicBezTo>
                    <a:pt x="4292" y="7264"/>
                    <a:pt x="4284" y="7264"/>
                    <a:pt x="4277" y="7264"/>
                  </a:cubicBezTo>
                  <a:cubicBezTo>
                    <a:pt x="3156" y="7264"/>
                    <a:pt x="2227" y="6339"/>
                    <a:pt x="2227" y="5180"/>
                  </a:cubicBezTo>
                  <a:cubicBezTo>
                    <a:pt x="2227" y="5097"/>
                    <a:pt x="2156" y="5013"/>
                    <a:pt x="2072" y="5013"/>
                  </a:cubicBezTo>
                  <a:cubicBezTo>
                    <a:pt x="1977" y="5013"/>
                    <a:pt x="1906" y="5097"/>
                    <a:pt x="1906" y="5180"/>
                  </a:cubicBezTo>
                  <a:lnTo>
                    <a:pt x="1906" y="5192"/>
                  </a:lnTo>
                  <a:lnTo>
                    <a:pt x="1798" y="5192"/>
                  </a:lnTo>
                  <a:cubicBezTo>
                    <a:pt x="1727" y="5192"/>
                    <a:pt x="1656" y="5168"/>
                    <a:pt x="1596" y="5109"/>
                  </a:cubicBezTo>
                  <a:cubicBezTo>
                    <a:pt x="1548" y="5049"/>
                    <a:pt x="1513" y="4978"/>
                    <a:pt x="1513" y="4894"/>
                  </a:cubicBezTo>
                  <a:cubicBezTo>
                    <a:pt x="1536" y="4763"/>
                    <a:pt x="1667" y="4656"/>
                    <a:pt x="1810" y="4656"/>
                  </a:cubicBezTo>
                  <a:lnTo>
                    <a:pt x="2048" y="4656"/>
                  </a:lnTo>
                  <a:cubicBezTo>
                    <a:pt x="2334" y="4656"/>
                    <a:pt x="2560" y="4442"/>
                    <a:pt x="2560" y="4156"/>
                  </a:cubicBezTo>
                  <a:lnTo>
                    <a:pt x="2560" y="4096"/>
                  </a:lnTo>
                  <a:cubicBezTo>
                    <a:pt x="3049" y="4227"/>
                    <a:pt x="3656" y="4323"/>
                    <a:pt x="4299" y="4323"/>
                  </a:cubicBezTo>
                  <a:cubicBezTo>
                    <a:pt x="4942" y="4323"/>
                    <a:pt x="5549" y="4239"/>
                    <a:pt x="6037" y="4096"/>
                  </a:cubicBezTo>
                  <a:close/>
                  <a:moveTo>
                    <a:pt x="2846" y="7859"/>
                  </a:moveTo>
                  <a:lnTo>
                    <a:pt x="4037" y="8526"/>
                  </a:lnTo>
                  <a:lnTo>
                    <a:pt x="3168" y="9264"/>
                  </a:lnTo>
                  <a:lnTo>
                    <a:pt x="3156" y="9264"/>
                  </a:lnTo>
                  <a:lnTo>
                    <a:pt x="2608" y="8311"/>
                  </a:lnTo>
                  <a:lnTo>
                    <a:pt x="2822" y="7859"/>
                  </a:lnTo>
                  <a:close/>
                  <a:moveTo>
                    <a:pt x="5370" y="7371"/>
                  </a:moveTo>
                  <a:lnTo>
                    <a:pt x="5370" y="7716"/>
                  </a:lnTo>
                  <a:lnTo>
                    <a:pt x="5180" y="7811"/>
                  </a:lnTo>
                  <a:cubicBezTo>
                    <a:pt x="5108" y="7859"/>
                    <a:pt x="5073" y="7966"/>
                    <a:pt x="5120" y="8037"/>
                  </a:cubicBezTo>
                  <a:cubicBezTo>
                    <a:pt x="5153" y="8086"/>
                    <a:pt x="5208" y="8119"/>
                    <a:pt x="5266" y="8119"/>
                  </a:cubicBezTo>
                  <a:cubicBezTo>
                    <a:pt x="5293" y="8119"/>
                    <a:pt x="5320" y="8112"/>
                    <a:pt x="5346" y="8097"/>
                  </a:cubicBezTo>
                  <a:lnTo>
                    <a:pt x="5799" y="7847"/>
                  </a:lnTo>
                  <a:lnTo>
                    <a:pt x="5823" y="7847"/>
                  </a:lnTo>
                  <a:lnTo>
                    <a:pt x="6037" y="8287"/>
                  </a:lnTo>
                  <a:lnTo>
                    <a:pt x="5501" y="9264"/>
                  </a:lnTo>
                  <a:lnTo>
                    <a:pt x="5489" y="9264"/>
                  </a:lnTo>
                  <a:lnTo>
                    <a:pt x="4608" y="8514"/>
                  </a:lnTo>
                  <a:lnTo>
                    <a:pt x="4763" y="8442"/>
                  </a:lnTo>
                  <a:cubicBezTo>
                    <a:pt x="4834" y="8395"/>
                    <a:pt x="4870" y="8287"/>
                    <a:pt x="4823" y="8216"/>
                  </a:cubicBezTo>
                  <a:cubicBezTo>
                    <a:pt x="4790" y="8167"/>
                    <a:pt x="4729" y="8135"/>
                    <a:pt x="4671" y="8135"/>
                  </a:cubicBezTo>
                  <a:cubicBezTo>
                    <a:pt x="4645" y="8135"/>
                    <a:pt x="4619" y="8142"/>
                    <a:pt x="4596" y="8157"/>
                  </a:cubicBezTo>
                  <a:lnTo>
                    <a:pt x="4334" y="8311"/>
                  </a:lnTo>
                  <a:lnTo>
                    <a:pt x="3275" y="7728"/>
                  </a:lnTo>
                  <a:lnTo>
                    <a:pt x="3275" y="7371"/>
                  </a:lnTo>
                  <a:cubicBezTo>
                    <a:pt x="3584" y="7514"/>
                    <a:pt x="3942" y="7609"/>
                    <a:pt x="4334" y="7609"/>
                  </a:cubicBezTo>
                  <a:cubicBezTo>
                    <a:pt x="4704" y="7609"/>
                    <a:pt x="5061" y="7514"/>
                    <a:pt x="5370" y="7371"/>
                  </a:cubicBezTo>
                  <a:close/>
                  <a:moveTo>
                    <a:pt x="4311" y="8692"/>
                  </a:moveTo>
                  <a:lnTo>
                    <a:pt x="4668" y="8990"/>
                  </a:lnTo>
                  <a:lnTo>
                    <a:pt x="4596" y="9228"/>
                  </a:lnTo>
                  <a:cubicBezTo>
                    <a:pt x="4573" y="9300"/>
                    <a:pt x="4513" y="9347"/>
                    <a:pt x="4418" y="9347"/>
                  </a:cubicBezTo>
                  <a:lnTo>
                    <a:pt x="4227" y="9347"/>
                  </a:lnTo>
                  <a:cubicBezTo>
                    <a:pt x="4156" y="9347"/>
                    <a:pt x="4072" y="9300"/>
                    <a:pt x="4049" y="9228"/>
                  </a:cubicBezTo>
                  <a:lnTo>
                    <a:pt x="3977" y="8990"/>
                  </a:lnTo>
                  <a:lnTo>
                    <a:pt x="4311" y="8692"/>
                  </a:lnTo>
                  <a:close/>
                  <a:moveTo>
                    <a:pt x="4275" y="1"/>
                  </a:moveTo>
                  <a:lnTo>
                    <a:pt x="1667" y="703"/>
                  </a:lnTo>
                  <a:cubicBezTo>
                    <a:pt x="1620" y="715"/>
                    <a:pt x="1596" y="727"/>
                    <a:pt x="1560" y="775"/>
                  </a:cubicBezTo>
                  <a:lnTo>
                    <a:pt x="513" y="2501"/>
                  </a:lnTo>
                  <a:cubicBezTo>
                    <a:pt x="477" y="2561"/>
                    <a:pt x="489" y="2656"/>
                    <a:pt x="548" y="2692"/>
                  </a:cubicBezTo>
                  <a:lnTo>
                    <a:pt x="1548" y="3692"/>
                  </a:lnTo>
                  <a:lnTo>
                    <a:pt x="1548" y="4394"/>
                  </a:lnTo>
                  <a:cubicBezTo>
                    <a:pt x="1358" y="4477"/>
                    <a:pt x="1215" y="4656"/>
                    <a:pt x="1203" y="4870"/>
                  </a:cubicBezTo>
                  <a:cubicBezTo>
                    <a:pt x="1191" y="5037"/>
                    <a:pt x="1251" y="5216"/>
                    <a:pt x="1358" y="5335"/>
                  </a:cubicBezTo>
                  <a:cubicBezTo>
                    <a:pt x="1477" y="5454"/>
                    <a:pt x="1620" y="5525"/>
                    <a:pt x="1798" y="5525"/>
                  </a:cubicBezTo>
                  <a:lnTo>
                    <a:pt x="1917" y="5525"/>
                  </a:lnTo>
                  <a:cubicBezTo>
                    <a:pt x="2001" y="6204"/>
                    <a:pt x="2394" y="6787"/>
                    <a:pt x="2929" y="7180"/>
                  </a:cubicBezTo>
                  <a:lnTo>
                    <a:pt x="2929" y="7549"/>
                  </a:lnTo>
                  <a:cubicBezTo>
                    <a:pt x="2894" y="7531"/>
                    <a:pt x="2861" y="7523"/>
                    <a:pt x="2827" y="7523"/>
                  </a:cubicBezTo>
                  <a:cubicBezTo>
                    <a:pt x="2793" y="7523"/>
                    <a:pt x="2757" y="7531"/>
                    <a:pt x="2715" y="7549"/>
                  </a:cubicBezTo>
                  <a:cubicBezTo>
                    <a:pt x="2632" y="7573"/>
                    <a:pt x="2560" y="7633"/>
                    <a:pt x="2525" y="7716"/>
                  </a:cubicBezTo>
                  <a:lnTo>
                    <a:pt x="2275" y="8216"/>
                  </a:lnTo>
                  <a:lnTo>
                    <a:pt x="858" y="8633"/>
                  </a:lnTo>
                  <a:cubicBezTo>
                    <a:pt x="358" y="8788"/>
                    <a:pt x="1" y="9264"/>
                    <a:pt x="1" y="9776"/>
                  </a:cubicBezTo>
                  <a:lnTo>
                    <a:pt x="1" y="10907"/>
                  </a:lnTo>
                  <a:cubicBezTo>
                    <a:pt x="1" y="11002"/>
                    <a:pt x="72" y="11074"/>
                    <a:pt x="155" y="11074"/>
                  </a:cubicBezTo>
                  <a:cubicBezTo>
                    <a:pt x="251" y="11074"/>
                    <a:pt x="322" y="11002"/>
                    <a:pt x="322" y="10907"/>
                  </a:cubicBezTo>
                  <a:lnTo>
                    <a:pt x="322" y="9776"/>
                  </a:lnTo>
                  <a:cubicBezTo>
                    <a:pt x="322" y="9621"/>
                    <a:pt x="370" y="9466"/>
                    <a:pt x="441" y="9335"/>
                  </a:cubicBezTo>
                  <a:lnTo>
                    <a:pt x="1370" y="10121"/>
                  </a:lnTo>
                  <a:cubicBezTo>
                    <a:pt x="1489" y="10228"/>
                    <a:pt x="1548" y="10371"/>
                    <a:pt x="1548" y="10526"/>
                  </a:cubicBezTo>
                  <a:lnTo>
                    <a:pt x="1548" y="10895"/>
                  </a:lnTo>
                  <a:cubicBezTo>
                    <a:pt x="1548" y="10990"/>
                    <a:pt x="1620" y="11062"/>
                    <a:pt x="1703" y="11062"/>
                  </a:cubicBezTo>
                  <a:cubicBezTo>
                    <a:pt x="1798" y="11062"/>
                    <a:pt x="1870" y="10990"/>
                    <a:pt x="1870" y="10895"/>
                  </a:cubicBezTo>
                  <a:lnTo>
                    <a:pt x="1870" y="10526"/>
                  </a:lnTo>
                  <a:cubicBezTo>
                    <a:pt x="1870" y="10276"/>
                    <a:pt x="1763" y="10038"/>
                    <a:pt x="1572" y="9871"/>
                  </a:cubicBezTo>
                  <a:lnTo>
                    <a:pt x="655" y="9085"/>
                  </a:lnTo>
                  <a:cubicBezTo>
                    <a:pt x="739" y="9002"/>
                    <a:pt x="834" y="8966"/>
                    <a:pt x="953" y="8930"/>
                  </a:cubicBezTo>
                  <a:lnTo>
                    <a:pt x="2346" y="8514"/>
                  </a:lnTo>
                  <a:lnTo>
                    <a:pt x="2858" y="9407"/>
                  </a:lnTo>
                  <a:cubicBezTo>
                    <a:pt x="2894" y="9502"/>
                    <a:pt x="2989" y="9561"/>
                    <a:pt x="3096" y="9573"/>
                  </a:cubicBezTo>
                  <a:lnTo>
                    <a:pt x="3156" y="9573"/>
                  </a:lnTo>
                  <a:cubicBezTo>
                    <a:pt x="3227" y="9573"/>
                    <a:pt x="3310" y="9538"/>
                    <a:pt x="3370" y="9502"/>
                  </a:cubicBezTo>
                  <a:lnTo>
                    <a:pt x="3703" y="9216"/>
                  </a:lnTo>
                  <a:lnTo>
                    <a:pt x="3751" y="9335"/>
                  </a:lnTo>
                  <a:cubicBezTo>
                    <a:pt x="3775" y="9419"/>
                    <a:pt x="3822" y="9502"/>
                    <a:pt x="3894" y="9561"/>
                  </a:cubicBezTo>
                  <a:lnTo>
                    <a:pt x="3656" y="10883"/>
                  </a:lnTo>
                  <a:cubicBezTo>
                    <a:pt x="3644" y="10966"/>
                    <a:pt x="3703" y="11062"/>
                    <a:pt x="3787" y="11074"/>
                  </a:cubicBezTo>
                  <a:lnTo>
                    <a:pt x="3822" y="11074"/>
                  </a:lnTo>
                  <a:cubicBezTo>
                    <a:pt x="3894" y="11074"/>
                    <a:pt x="3977" y="11014"/>
                    <a:pt x="3989" y="10943"/>
                  </a:cubicBezTo>
                  <a:lnTo>
                    <a:pt x="4203" y="9692"/>
                  </a:lnTo>
                  <a:lnTo>
                    <a:pt x="4465" y="9692"/>
                  </a:lnTo>
                  <a:lnTo>
                    <a:pt x="4680" y="10943"/>
                  </a:lnTo>
                  <a:cubicBezTo>
                    <a:pt x="4704" y="11014"/>
                    <a:pt x="4775" y="11074"/>
                    <a:pt x="4846" y="11074"/>
                  </a:cubicBezTo>
                  <a:lnTo>
                    <a:pt x="4882" y="11074"/>
                  </a:lnTo>
                  <a:cubicBezTo>
                    <a:pt x="4965" y="11062"/>
                    <a:pt x="5025" y="10966"/>
                    <a:pt x="5013" y="10883"/>
                  </a:cubicBezTo>
                  <a:lnTo>
                    <a:pt x="4775" y="9561"/>
                  </a:lnTo>
                  <a:cubicBezTo>
                    <a:pt x="4834" y="9502"/>
                    <a:pt x="4894" y="9419"/>
                    <a:pt x="4906" y="9335"/>
                  </a:cubicBezTo>
                  <a:lnTo>
                    <a:pt x="4942" y="9228"/>
                  </a:lnTo>
                  <a:lnTo>
                    <a:pt x="5263" y="9514"/>
                  </a:lnTo>
                  <a:cubicBezTo>
                    <a:pt x="5323" y="9573"/>
                    <a:pt x="5406" y="9585"/>
                    <a:pt x="5489" y="9585"/>
                  </a:cubicBezTo>
                  <a:lnTo>
                    <a:pt x="5549" y="9585"/>
                  </a:lnTo>
                  <a:cubicBezTo>
                    <a:pt x="5656" y="9573"/>
                    <a:pt x="5727" y="9514"/>
                    <a:pt x="5787" y="9419"/>
                  </a:cubicBezTo>
                  <a:lnTo>
                    <a:pt x="6299" y="8526"/>
                  </a:lnTo>
                  <a:lnTo>
                    <a:pt x="7692" y="8942"/>
                  </a:lnTo>
                  <a:cubicBezTo>
                    <a:pt x="7799" y="8978"/>
                    <a:pt x="7906" y="9038"/>
                    <a:pt x="7990" y="9097"/>
                  </a:cubicBezTo>
                  <a:lnTo>
                    <a:pt x="7073" y="9883"/>
                  </a:lnTo>
                  <a:cubicBezTo>
                    <a:pt x="6870" y="10050"/>
                    <a:pt x="6775" y="10288"/>
                    <a:pt x="6775" y="10538"/>
                  </a:cubicBezTo>
                  <a:lnTo>
                    <a:pt x="6775" y="10907"/>
                  </a:lnTo>
                  <a:cubicBezTo>
                    <a:pt x="6775" y="11002"/>
                    <a:pt x="6847" y="11074"/>
                    <a:pt x="6930" y="11074"/>
                  </a:cubicBezTo>
                  <a:cubicBezTo>
                    <a:pt x="7025" y="11074"/>
                    <a:pt x="7097" y="11002"/>
                    <a:pt x="7097" y="10907"/>
                  </a:cubicBezTo>
                  <a:lnTo>
                    <a:pt x="7097" y="10538"/>
                  </a:lnTo>
                  <a:cubicBezTo>
                    <a:pt x="7097" y="10395"/>
                    <a:pt x="7168" y="10240"/>
                    <a:pt x="7275" y="10133"/>
                  </a:cubicBezTo>
                  <a:lnTo>
                    <a:pt x="8204" y="9347"/>
                  </a:lnTo>
                  <a:cubicBezTo>
                    <a:pt x="8275" y="9478"/>
                    <a:pt x="8323" y="9633"/>
                    <a:pt x="8323" y="9800"/>
                  </a:cubicBezTo>
                  <a:lnTo>
                    <a:pt x="8323" y="10931"/>
                  </a:lnTo>
                  <a:cubicBezTo>
                    <a:pt x="8323" y="11014"/>
                    <a:pt x="8394" y="11085"/>
                    <a:pt x="8478" y="11085"/>
                  </a:cubicBezTo>
                  <a:cubicBezTo>
                    <a:pt x="8573" y="11085"/>
                    <a:pt x="8644" y="11014"/>
                    <a:pt x="8644" y="10931"/>
                  </a:cubicBezTo>
                  <a:lnTo>
                    <a:pt x="8644" y="9800"/>
                  </a:lnTo>
                  <a:cubicBezTo>
                    <a:pt x="8644" y="9240"/>
                    <a:pt x="8287" y="8764"/>
                    <a:pt x="7787" y="8621"/>
                  </a:cubicBezTo>
                  <a:lnTo>
                    <a:pt x="6370" y="8204"/>
                  </a:lnTo>
                  <a:lnTo>
                    <a:pt x="6120" y="7692"/>
                  </a:lnTo>
                  <a:cubicBezTo>
                    <a:pt x="6073" y="7621"/>
                    <a:pt x="6001" y="7549"/>
                    <a:pt x="5918" y="7537"/>
                  </a:cubicBezTo>
                  <a:cubicBezTo>
                    <a:pt x="5882" y="7525"/>
                    <a:pt x="5847" y="7520"/>
                    <a:pt x="5812" y="7520"/>
                  </a:cubicBezTo>
                  <a:cubicBezTo>
                    <a:pt x="5778" y="7520"/>
                    <a:pt x="5745" y="7525"/>
                    <a:pt x="5716" y="7537"/>
                  </a:cubicBezTo>
                  <a:lnTo>
                    <a:pt x="5716" y="7180"/>
                  </a:lnTo>
                  <a:cubicBezTo>
                    <a:pt x="6251" y="6799"/>
                    <a:pt x="6632" y="6204"/>
                    <a:pt x="6728" y="5525"/>
                  </a:cubicBezTo>
                  <a:lnTo>
                    <a:pt x="6811" y="5525"/>
                  </a:lnTo>
                  <a:cubicBezTo>
                    <a:pt x="7120" y="5525"/>
                    <a:pt x="7394" y="5287"/>
                    <a:pt x="7418" y="4989"/>
                  </a:cubicBezTo>
                  <a:cubicBezTo>
                    <a:pt x="7442" y="4823"/>
                    <a:pt x="7382" y="4644"/>
                    <a:pt x="7275" y="4525"/>
                  </a:cubicBezTo>
                  <a:cubicBezTo>
                    <a:pt x="7216" y="4466"/>
                    <a:pt x="7156" y="4418"/>
                    <a:pt x="7085" y="4394"/>
                  </a:cubicBezTo>
                  <a:lnTo>
                    <a:pt x="7085" y="3692"/>
                  </a:lnTo>
                  <a:lnTo>
                    <a:pt x="8073" y="2692"/>
                  </a:lnTo>
                  <a:cubicBezTo>
                    <a:pt x="8144" y="2632"/>
                    <a:pt x="8144" y="2561"/>
                    <a:pt x="8109" y="2501"/>
                  </a:cubicBezTo>
                  <a:lnTo>
                    <a:pt x="7061" y="775"/>
                  </a:lnTo>
                  <a:cubicBezTo>
                    <a:pt x="7049" y="751"/>
                    <a:pt x="7001" y="715"/>
                    <a:pt x="6966" y="703"/>
                  </a:cubicBezTo>
                  <a:lnTo>
                    <a:pt x="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155;p58">
              <a:extLst>
                <a:ext uri="{FF2B5EF4-FFF2-40B4-BE49-F238E27FC236}">
                  <a16:creationId xmlns:a16="http://schemas.microsoft.com/office/drawing/2014/main" id="{37468595-D4AC-D849-A26F-F8C2E46B2D50}"/>
                </a:ext>
              </a:extLst>
            </p:cNvPr>
            <p:cNvSpPr/>
            <p:nvPr/>
          </p:nvSpPr>
          <p:spPr>
            <a:xfrm>
              <a:off x="7691197" y="3930830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8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60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156;p58">
              <a:extLst>
                <a:ext uri="{FF2B5EF4-FFF2-40B4-BE49-F238E27FC236}">
                  <a16:creationId xmlns:a16="http://schemas.microsoft.com/office/drawing/2014/main" id="{F98CDCD7-F0C9-DD48-98B3-D62275DFAA6F}"/>
                </a:ext>
              </a:extLst>
            </p:cNvPr>
            <p:cNvSpPr/>
            <p:nvPr/>
          </p:nvSpPr>
          <p:spPr>
            <a:xfrm>
              <a:off x="7757218" y="393083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22" y="60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57;p58">
              <a:extLst>
                <a:ext uri="{FF2B5EF4-FFF2-40B4-BE49-F238E27FC236}">
                  <a16:creationId xmlns:a16="http://schemas.microsoft.com/office/drawing/2014/main" id="{F6B3CEB8-C3FA-1941-8E2D-EB87092C76EA}"/>
                </a:ext>
              </a:extLst>
            </p:cNvPr>
            <p:cNvSpPr/>
            <p:nvPr/>
          </p:nvSpPr>
          <p:spPr>
            <a:xfrm>
              <a:off x="7713088" y="3974580"/>
              <a:ext cx="32472" cy="10581"/>
            </a:xfrm>
            <a:custGeom>
              <a:avLst/>
              <a:gdLst/>
              <a:ahLst/>
              <a:cxnLst/>
              <a:rect l="l" t="t" r="r" b="b"/>
              <a:pathLst>
                <a:path w="1025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858" y="334"/>
                  </a:lnTo>
                  <a:cubicBezTo>
                    <a:pt x="953" y="334"/>
                    <a:pt x="1024" y="250"/>
                    <a:pt x="1024" y="167"/>
                  </a:cubicBezTo>
                  <a:cubicBezTo>
                    <a:pt x="1024" y="60"/>
                    <a:pt x="953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158;p58">
            <a:extLst>
              <a:ext uri="{FF2B5EF4-FFF2-40B4-BE49-F238E27FC236}">
                <a16:creationId xmlns:a16="http://schemas.microsoft.com/office/drawing/2014/main" id="{91D2DCE0-CB46-BA43-A4AA-1FC5269EB260}"/>
              </a:ext>
            </a:extLst>
          </p:cNvPr>
          <p:cNvGrpSpPr/>
          <p:nvPr/>
        </p:nvGrpSpPr>
        <p:grpSpPr>
          <a:xfrm>
            <a:off x="4225766" y="4882220"/>
            <a:ext cx="371142" cy="474249"/>
            <a:chOff x="7145794" y="3787858"/>
            <a:chExt cx="274254" cy="350444"/>
          </a:xfrm>
          <a:solidFill>
            <a:schemeClr val="accent1"/>
          </a:solidFill>
        </p:grpSpPr>
        <p:sp>
          <p:nvSpPr>
            <p:cNvPr id="93" name="Google Shape;9159;p58">
              <a:extLst>
                <a:ext uri="{FF2B5EF4-FFF2-40B4-BE49-F238E27FC236}">
                  <a16:creationId xmlns:a16="http://schemas.microsoft.com/office/drawing/2014/main" id="{03E4316F-0225-8843-B4E2-0F472AFB8D73}"/>
                </a:ext>
              </a:extLst>
            </p:cNvPr>
            <p:cNvSpPr/>
            <p:nvPr/>
          </p:nvSpPr>
          <p:spPr>
            <a:xfrm>
              <a:off x="7247265" y="3891959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160;p58">
              <a:extLst>
                <a:ext uri="{FF2B5EF4-FFF2-40B4-BE49-F238E27FC236}">
                  <a16:creationId xmlns:a16="http://schemas.microsoft.com/office/drawing/2014/main" id="{88025061-09BC-9149-8D42-3ADC2AE5D2EB}"/>
                </a:ext>
              </a:extLst>
            </p:cNvPr>
            <p:cNvSpPr/>
            <p:nvPr/>
          </p:nvSpPr>
          <p:spPr>
            <a:xfrm>
              <a:off x="7307616" y="3891959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161;p58">
              <a:extLst>
                <a:ext uri="{FF2B5EF4-FFF2-40B4-BE49-F238E27FC236}">
                  <a16:creationId xmlns:a16="http://schemas.microsoft.com/office/drawing/2014/main" id="{4463CAFB-E253-9C4C-8562-250AF87C3D40}"/>
                </a:ext>
              </a:extLst>
            </p:cNvPr>
            <p:cNvSpPr/>
            <p:nvPr/>
          </p:nvSpPr>
          <p:spPr>
            <a:xfrm>
              <a:off x="7145794" y="3787858"/>
              <a:ext cx="274254" cy="350444"/>
            </a:xfrm>
            <a:custGeom>
              <a:avLst/>
              <a:gdLst/>
              <a:ahLst/>
              <a:cxnLst/>
              <a:rect l="l" t="t" r="r" b="b"/>
              <a:pathLst>
                <a:path w="8657" h="11062" extrusionOk="0">
                  <a:moveTo>
                    <a:pt x="2775" y="882"/>
                  </a:moveTo>
                  <a:lnTo>
                    <a:pt x="2775" y="2596"/>
                  </a:lnTo>
                  <a:lnTo>
                    <a:pt x="1894" y="2596"/>
                  </a:lnTo>
                  <a:cubicBezTo>
                    <a:pt x="1917" y="1906"/>
                    <a:pt x="2263" y="1299"/>
                    <a:pt x="2775" y="882"/>
                  </a:cubicBezTo>
                  <a:close/>
                  <a:moveTo>
                    <a:pt x="4299" y="334"/>
                  </a:moveTo>
                  <a:cubicBezTo>
                    <a:pt x="4751" y="334"/>
                    <a:pt x="5168" y="453"/>
                    <a:pt x="5525" y="656"/>
                  </a:cubicBezTo>
                  <a:lnTo>
                    <a:pt x="5525" y="1727"/>
                  </a:lnTo>
                  <a:cubicBezTo>
                    <a:pt x="5525" y="1822"/>
                    <a:pt x="5596" y="1894"/>
                    <a:pt x="5692" y="1894"/>
                  </a:cubicBezTo>
                  <a:cubicBezTo>
                    <a:pt x="5775" y="1894"/>
                    <a:pt x="5847" y="1822"/>
                    <a:pt x="5847" y="1727"/>
                  </a:cubicBezTo>
                  <a:lnTo>
                    <a:pt x="5847" y="894"/>
                  </a:lnTo>
                  <a:cubicBezTo>
                    <a:pt x="6358" y="1310"/>
                    <a:pt x="6680" y="1918"/>
                    <a:pt x="6728" y="2608"/>
                  </a:cubicBezTo>
                  <a:lnTo>
                    <a:pt x="5847" y="2608"/>
                  </a:lnTo>
                  <a:lnTo>
                    <a:pt x="5847" y="2430"/>
                  </a:lnTo>
                  <a:cubicBezTo>
                    <a:pt x="5847" y="2334"/>
                    <a:pt x="5775" y="2263"/>
                    <a:pt x="5692" y="2263"/>
                  </a:cubicBezTo>
                  <a:cubicBezTo>
                    <a:pt x="5596" y="2263"/>
                    <a:pt x="5525" y="2334"/>
                    <a:pt x="5525" y="2430"/>
                  </a:cubicBezTo>
                  <a:lnTo>
                    <a:pt x="5525" y="2608"/>
                  </a:lnTo>
                  <a:lnTo>
                    <a:pt x="3084" y="2608"/>
                  </a:lnTo>
                  <a:lnTo>
                    <a:pt x="3084" y="656"/>
                  </a:lnTo>
                  <a:cubicBezTo>
                    <a:pt x="3441" y="453"/>
                    <a:pt x="3858" y="334"/>
                    <a:pt x="4299" y="334"/>
                  </a:cubicBezTo>
                  <a:close/>
                  <a:moveTo>
                    <a:pt x="4501" y="2918"/>
                  </a:moveTo>
                  <a:lnTo>
                    <a:pt x="4501" y="3632"/>
                  </a:lnTo>
                  <a:lnTo>
                    <a:pt x="4120" y="3632"/>
                  </a:lnTo>
                  <a:lnTo>
                    <a:pt x="4120" y="3620"/>
                  </a:lnTo>
                  <a:lnTo>
                    <a:pt x="4120" y="2918"/>
                  </a:lnTo>
                  <a:close/>
                  <a:moveTo>
                    <a:pt x="3799" y="2918"/>
                  </a:moveTo>
                  <a:lnTo>
                    <a:pt x="3799" y="3620"/>
                  </a:lnTo>
                  <a:cubicBezTo>
                    <a:pt x="3799" y="3799"/>
                    <a:pt x="3703" y="3966"/>
                    <a:pt x="3549" y="4037"/>
                  </a:cubicBezTo>
                  <a:cubicBezTo>
                    <a:pt x="3476" y="4073"/>
                    <a:pt x="3400" y="4092"/>
                    <a:pt x="3326" y="4092"/>
                  </a:cubicBezTo>
                  <a:cubicBezTo>
                    <a:pt x="3230" y="4092"/>
                    <a:pt x="3136" y="4062"/>
                    <a:pt x="3049" y="4001"/>
                  </a:cubicBezTo>
                  <a:lnTo>
                    <a:pt x="1858" y="3180"/>
                  </a:lnTo>
                  <a:lnTo>
                    <a:pt x="1858" y="2918"/>
                  </a:lnTo>
                  <a:close/>
                  <a:moveTo>
                    <a:pt x="6739" y="2918"/>
                  </a:moveTo>
                  <a:lnTo>
                    <a:pt x="6739" y="3180"/>
                  </a:lnTo>
                  <a:lnTo>
                    <a:pt x="5549" y="4001"/>
                  </a:lnTo>
                  <a:cubicBezTo>
                    <a:pt x="5468" y="4062"/>
                    <a:pt x="5377" y="4092"/>
                    <a:pt x="5282" y="4092"/>
                  </a:cubicBezTo>
                  <a:cubicBezTo>
                    <a:pt x="5209" y="4092"/>
                    <a:pt x="5134" y="4073"/>
                    <a:pt x="5061" y="4037"/>
                  </a:cubicBezTo>
                  <a:cubicBezTo>
                    <a:pt x="4894" y="3942"/>
                    <a:pt x="4811" y="3799"/>
                    <a:pt x="4811" y="3620"/>
                  </a:cubicBezTo>
                  <a:lnTo>
                    <a:pt x="4811" y="2918"/>
                  </a:lnTo>
                  <a:close/>
                  <a:moveTo>
                    <a:pt x="6906" y="3465"/>
                  </a:moveTo>
                  <a:cubicBezTo>
                    <a:pt x="7001" y="3513"/>
                    <a:pt x="7073" y="3585"/>
                    <a:pt x="7073" y="3692"/>
                  </a:cubicBezTo>
                  <a:cubicBezTo>
                    <a:pt x="7085" y="3763"/>
                    <a:pt x="7061" y="3846"/>
                    <a:pt x="7001" y="3906"/>
                  </a:cubicBezTo>
                  <a:cubicBezTo>
                    <a:pt x="6954" y="3966"/>
                    <a:pt x="6882" y="3989"/>
                    <a:pt x="6787" y="3989"/>
                  </a:cubicBezTo>
                  <a:lnTo>
                    <a:pt x="6680" y="3989"/>
                  </a:lnTo>
                  <a:lnTo>
                    <a:pt x="6680" y="3977"/>
                  </a:lnTo>
                  <a:cubicBezTo>
                    <a:pt x="6680" y="3882"/>
                    <a:pt x="6609" y="3811"/>
                    <a:pt x="6525" y="3811"/>
                  </a:cubicBezTo>
                  <a:cubicBezTo>
                    <a:pt x="6430" y="3811"/>
                    <a:pt x="6358" y="3882"/>
                    <a:pt x="6358" y="3977"/>
                  </a:cubicBezTo>
                  <a:cubicBezTo>
                    <a:pt x="6406" y="5120"/>
                    <a:pt x="5466" y="6061"/>
                    <a:pt x="4323" y="6061"/>
                  </a:cubicBezTo>
                  <a:cubicBezTo>
                    <a:pt x="3168" y="6061"/>
                    <a:pt x="2239" y="5120"/>
                    <a:pt x="2239" y="3977"/>
                  </a:cubicBezTo>
                  <a:cubicBezTo>
                    <a:pt x="2239" y="3882"/>
                    <a:pt x="2156" y="3811"/>
                    <a:pt x="2072" y="3811"/>
                  </a:cubicBezTo>
                  <a:cubicBezTo>
                    <a:pt x="1977" y="3811"/>
                    <a:pt x="1906" y="3882"/>
                    <a:pt x="1906" y="3977"/>
                  </a:cubicBezTo>
                  <a:lnTo>
                    <a:pt x="1906" y="3989"/>
                  </a:lnTo>
                  <a:lnTo>
                    <a:pt x="1798" y="3989"/>
                  </a:lnTo>
                  <a:cubicBezTo>
                    <a:pt x="1727" y="3989"/>
                    <a:pt x="1656" y="3966"/>
                    <a:pt x="1596" y="3906"/>
                  </a:cubicBezTo>
                  <a:cubicBezTo>
                    <a:pt x="1548" y="3846"/>
                    <a:pt x="1525" y="3763"/>
                    <a:pt x="1525" y="3692"/>
                  </a:cubicBezTo>
                  <a:cubicBezTo>
                    <a:pt x="1536" y="3608"/>
                    <a:pt x="1596" y="3513"/>
                    <a:pt x="1679" y="3465"/>
                  </a:cubicBezTo>
                  <a:lnTo>
                    <a:pt x="2858" y="4287"/>
                  </a:lnTo>
                  <a:cubicBezTo>
                    <a:pt x="2989" y="4382"/>
                    <a:pt x="3156" y="4442"/>
                    <a:pt x="3310" y="4442"/>
                  </a:cubicBezTo>
                  <a:cubicBezTo>
                    <a:pt x="3430" y="4442"/>
                    <a:pt x="3561" y="4406"/>
                    <a:pt x="3680" y="4347"/>
                  </a:cubicBezTo>
                  <a:cubicBezTo>
                    <a:pt x="3846" y="4263"/>
                    <a:pt x="3965" y="4144"/>
                    <a:pt x="4037" y="3977"/>
                  </a:cubicBezTo>
                  <a:lnTo>
                    <a:pt x="4561" y="3977"/>
                  </a:lnTo>
                  <a:cubicBezTo>
                    <a:pt x="4632" y="4120"/>
                    <a:pt x="4751" y="4263"/>
                    <a:pt x="4918" y="4347"/>
                  </a:cubicBezTo>
                  <a:cubicBezTo>
                    <a:pt x="5037" y="4406"/>
                    <a:pt x="5156" y="4442"/>
                    <a:pt x="5287" y="4442"/>
                  </a:cubicBezTo>
                  <a:cubicBezTo>
                    <a:pt x="5454" y="4442"/>
                    <a:pt x="5596" y="4394"/>
                    <a:pt x="5727" y="4287"/>
                  </a:cubicBezTo>
                  <a:lnTo>
                    <a:pt x="6906" y="3465"/>
                  </a:lnTo>
                  <a:close/>
                  <a:moveTo>
                    <a:pt x="4323" y="8633"/>
                  </a:moveTo>
                  <a:cubicBezTo>
                    <a:pt x="4620" y="8633"/>
                    <a:pt x="4858" y="8871"/>
                    <a:pt x="4858" y="9169"/>
                  </a:cubicBezTo>
                  <a:cubicBezTo>
                    <a:pt x="4834" y="9466"/>
                    <a:pt x="4596" y="9704"/>
                    <a:pt x="4323" y="9704"/>
                  </a:cubicBezTo>
                  <a:cubicBezTo>
                    <a:pt x="4025" y="9704"/>
                    <a:pt x="3787" y="9466"/>
                    <a:pt x="3787" y="9169"/>
                  </a:cubicBezTo>
                  <a:cubicBezTo>
                    <a:pt x="3787" y="8871"/>
                    <a:pt x="4025" y="8633"/>
                    <a:pt x="4323" y="8633"/>
                  </a:cubicBezTo>
                  <a:close/>
                  <a:moveTo>
                    <a:pt x="4323" y="1"/>
                  </a:moveTo>
                  <a:cubicBezTo>
                    <a:pt x="2799" y="1"/>
                    <a:pt x="1560" y="1239"/>
                    <a:pt x="1560" y="2751"/>
                  </a:cubicBezTo>
                  <a:lnTo>
                    <a:pt x="1560" y="3168"/>
                  </a:lnTo>
                  <a:cubicBezTo>
                    <a:pt x="1370" y="3263"/>
                    <a:pt x="1239" y="3442"/>
                    <a:pt x="1227" y="3644"/>
                  </a:cubicBezTo>
                  <a:cubicBezTo>
                    <a:pt x="1203" y="3811"/>
                    <a:pt x="1263" y="3989"/>
                    <a:pt x="1370" y="4108"/>
                  </a:cubicBezTo>
                  <a:cubicBezTo>
                    <a:pt x="1489" y="4227"/>
                    <a:pt x="1644" y="4299"/>
                    <a:pt x="1822" y="4299"/>
                  </a:cubicBezTo>
                  <a:lnTo>
                    <a:pt x="1941" y="4299"/>
                  </a:lnTo>
                  <a:cubicBezTo>
                    <a:pt x="2025" y="4989"/>
                    <a:pt x="2418" y="5573"/>
                    <a:pt x="2953" y="5954"/>
                  </a:cubicBezTo>
                  <a:lnTo>
                    <a:pt x="2953" y="6704"/>
                  </a:lnTo>
                  <a:cubicBezTo>
                    <a:pt x="2953" y="6859"/>
                    <a:pt x="2846" y="7002"/>
                    <a:pt x="2691" y="7037"/>
                  </a:cubicBezTo>
                  <a:lnTo>
                    <a:pt x="870" y="7573"/>
                  </a:lnTo>
                  <a:cubicBezTo>
                    <a:pt x="358" y="7728"/>
                    <a:pt x="1" y="8204"/>
                    <a:pt x="1" y="8728"/>
                  </a:cubicBezTo>
                  <a:lnTo>
                    <a:pt x="1" y="10895"/>
                  </a:lnTo>
                  <a:cubicBezTo>
                    <a:pt x="1" y="10990"/>
                    <a:pt x="72" y="11062"/>
                    <a:pt x="167" y="11062"/>
                  </a:cubicBezTo>
                  <a:cubicBezTo>
                    <a:pt x="251" y="11062"/>
                    <a:pt x="322" y="10990"/>
                    <a:pt x="322" y="10895"/>
                  </a:cubicBezTo>
                  <a:lnTo>
                    <a:pt x="322" y="8728"/>
                  </a:lnTo>
                  <a:cubicBezTo>
                    <a:pt x="322" y="8561"/>
                    <a:pt x="370" y="8407"/>
                    <a:pt x="441" y="8276"/>
                  </a:cubicBezTo>
                  <a:lnTo>
                    <a:pt x="1370" y="9061"/>
                  </a:lnTo>
                  <a:cubicBezTo>
                    <a:pt x="1489" y="9169"/>
                    <a:pt x="1548" y="9323"/>
                    <a:pt x="1548" y="9466"/>
                  </a:cubicBezTo>
                  <a:lnTo>
                    <a:pt x="1548" y="10883"/>
                  </a:lnTo>
                  <a:cubicBezTo>
                    <a:pt x="1548" y="10966"/>
                    <a:pt x="1620" y="11050"/>
                    <a:pt x="1715" y="11050"/>
                  </a:cubicBezTo>
                  <a:cubicBezTo>
                    <a:pt x="1798" y="11050"/>
                    <a:pt x="1870" y="10966"/>
                    <a:pt x="1870" y="10883"/>
                  </a:cubicBezTo>
                  <a:lnTo>
                    <a:pt x="1870" y="9466"/>
                  </a:lnTo>
                  <a:cubicBezTo>
                    <a:pt x="1870" y="9216"/>
                    <a:pt x="1775" y="8978"/>
                    <a:pt x="1572" y="8811"/>
                  </a:cubicBezTo>
                  <a:lnTo>
                    <a:pt x="655" y="8026"/>
                  </a:lnTo>
                  <a:cubicBezTo>
                    <a:pt x="739" y="7954"/>
                    <a:pt x="834" y="7906"/>
                    <a:pt x="953" y="7871"/>
                  </a:cubicBezTo>
                  <a:lnTo>
                    <a:pt x="1334" y="7752"/>
                  </a:lnTo>
                  <a:lnTo>
                    <a:pt x="2787" y="8466"/>
                  </a:lnTo>
                  <a:cubicBezTo>
                    <a:pt x="2810" y="8490"/>
                    <a:pt x="2822" y="8490"/>
                    <a:pt x="2858" y="8490"/>
                  </a:cubicBezTo>
                  <a:cubicBezTo>
                    <a:pt x="2918" y="8490"/>
                    <a:pt x="2977" y="8454"/>
                    <a:pt x="3001" y="8395"/>
                  </a:cubicBezTo>
                  <a:cubicBezTo>
                    <a:pt x="3049" y="8323"/>
                    <a:pt x="3025" y="8216"/>
                    <a:pt x="2929" y="8168"/>
                  </a:cubicBezTo>
                  <a:lnTo>
                    <a:pt x="1798" y="7609"/>
                  </a:lnTo>
                  <a:lnTo>
                    <a:pt x="2787" y="7323"/>
                  </a:lnTo>
                  <a:cubicBezTo>
                    <a:pt x="3060" y="7240"/>
                    <a:pt x="3275" y="6966"/>
                    <a:pt x="3275" y="6668"/>
                  </a:cubicBezTo>
                  <a:lnTo>
                    <a:pt x="3275" y="6121"/>
                  </a:lnTo>
                  <a:cubicBezTo>
                    <a:pt x="3584" y="6263"/>
                    <a:pt x="3942" y="6359"/>
                    <a:pt x="4334" y="6359"/>
                  </a:cubicBezTo>
                  <a:cubicBezTo>
                    <a:pt x="4715" y="6359"/>
                    <a:pt x="5061" y="6263"/>
                    <a:pt x="5382" y="6121"/>
                  </a:cubicBezTo>
                  <a:lnTo>
                    <a:pt x="5382" y="6668"/>
                  </a:lnTo>
                  <a:cubicBezTo>
                    <a:pt x="5382" y="6966"/>
                    <a:pt x="5596" y="7240"/>
                    <a:pt x="5882" y="7323"/>
                  </a:cubicBezTo>
                  <a:lnTo>
                    <a:pt x="6859" y="7609"/>
                  </a:lnTo>
                  <a:lnTo>
                    <a:pt x="4965" y="8549"/>
                  </a:lnTo>
                  <a:cubicBezTo>
                    <a:pt x="4823" y="8383"/>
                    <a:pt x="4596" y="8276"/>
                    <a:pt x="4346" y="8276"/>
                  </a:cubicBezTo>
                  <a:cubicBezTo>
                    <a:pt x="4096" y="8276"/>
                    <a:pt x="3870" y="8383"/>
                    <a:pt x="3715" y="8549"/>
                  </a:cubicBezTo>
                  <a:lnTo>
                    <a:pt x="3561" y="8454"/>
                  </a:lnTo>
                  <a:cubicBezTo>
                    <a:pt x="3535" y="8440"/>
                    <a:pt x="3508" y="8433"/>
                    <a:pt x="3482" y="8433"/>
                  </a:cubicBezTo>
                  <a:cubicBezTo>
                    <a:pt x="3423" y="8433"/>
                    <a:pt x="3367" y="8468"/>
                    <a:pt x="3334" y="8526"/>
                  </a:cubicBezTo>
                  <a:cubicBezTo>
                    <a:pt x="3287" y="8609"/>
                    <a:pt x="3322" y="8704"/>
                    <a:pt x="3406" y="8752"/>
                  </a:cubicBezTo>
                  <a:lnTo>
                    <a:pt x="3537" y="8823"/>
                  </a:lnTo>
                  <a:cubicBezTo>
                    <a:pt x="3513" y="8919"/>
                    <a:pt x="3477" y="9026"/>
                    <a:pt x="3477" y="9121"/>
                  </a:cubicBezTo>
                  <a:cubicBezTo>
                    <a:pt x="3477" y="9538"/>
                    <a:pt x="3775" y="9883"/>
                    <a:pt x="4180" y="9954"/>
                  </a:cubicBezTo>
                  <a:lnTo>
                    <a:pt x="4180" y="10847"/>
                  </a:lnTo>
                  <a:cubicBezTo>
                    <a:pt x="4180" y="10943"/>
                    <a:pt x="4251" y="11014"/>
                    <a:pt x="4346" y="11014"/>
                  </a:cubicBezTo>
                  <a:cubicBezTo>
                    <a:pt x="4430" y="11014"/>
                    <a:pt x="4513" y="10943"/>
                    <a:pt x="4513" y="10847"/>
                  </a:cubicBezTo>
                  <a:lnTo>
                    <a:pt x="4513" y="9954"/>
                  </a:lnTo>
                  <a:cubicBezTo>
                    <a:pt x="4894" y="9883"/>
                    <a:pt x="5204" y="9538"/>
                    <a:pt x="5204" y="9121"/>
                  </a:cubicBezTo>
                  <a:cubicBezTo>
                    <a:pt x="5204" y="9026"/>
                    <a:pt x="5192" y="8919"/>
                    <a:pt x="5144" y="8823"/>
                  </a:cubicBezTo>
                  <a:lnTo>
                    <a:pt x="7323" y="7740"/>
                  </a:lnTo>
                  <a:lnTo>
                    <a:pt x="7704" y="7859"/>
                  </a:lnTo>
                  <a:cubicBezTo>
                    <a:pt x="7811" y="7895"/>
                    <a:pt x="7918" y="7954"/>
                    <a:pt x="8002" y="8014"/>
                  </a:cubicBezTo>
                  <a:lnTo>
                    <a:pt x="7085" y="8799"/>
                  </a:lnTo>
                  <a:cubicBezTo>
                    <a:pt x="6894" y="8966"/>
                    <a:pt x="6787" y="9204"/>
                    <a:pt x="6787" y="9454"/>
                  </a:cubicBezTo>
                  <a:lnTo>
                    <a:pt x="6787" y="10871"/>
                  </a:lnTo>
                  <a:cubicBezTo>
                    <a:pt x="6787" y="10954"/>
                    <a:pt x="6859" y="11026"/>
                    <a:pt x="6954" y="11026"/>
                  </a:cubicBezTo>
                  <a:cubicBezTo>
                    <a:pt x="7037" y="11026"/>
                    <a:pt x="7109" y="10954"/>
                    <a:pt x="7109" y="10871"/>
                  </a:cubicBezTo>
                  <a:lnTo>
                    <a:pt x="7109" y="9454"/>
                  </a:lnTo>
                  <a:cubicBezTo>
                    <a:pt x="7109" y="9300"/>
                    <a:pt x="7192" y="9157"/>
                    <a:pt x="7287" y="9049"/>
                  </a:cubicBezTo>
                  <a:lnTo>
                    <a:pt x="8216" y="8264"/>
                  </a:lnTo>
                  <a:cubicBezTo>
                    <a:pt x="8287" y="8395"/>
                    <a:pt x="8335" y="8549"/>
                    <a:pt x="8335" y="8704"/>
                  </a:cubicBezTo>
                  <a:lnTo>
                    <a:pt x="8335" y="10883"/>
                  </a:lnTo>
                  <a:cubicBezTo>
                    <a:pt x="8335" y="10966"/>
                    <a:pt x="8406" y="11050"/>
                    <a:pt x="8502" y="11050"/>
                  </a:cubicBezTo>
                  <a:cubicBezTo>
                    <a:pt x="8585" y="11050"/>
                    <a:pt x="8656" y="10966"/>
                    <a:pt x="8656" y="10883"/>
                  </a:cubicBezTo>
                  <a:lnTo>
                    <a:pt x="8656" y="8704"/>
                  </a:lnTo>
                  <a:cubicBezTo>
                    <a:pt x="8633" y="8204"/>
                    <a:pt x="8275" y="7728"/>
                    <a:pt x="7775" y="7573"/>
                  </a:cubicBezTo>
                  <a:lnTo>
                    <a:pt x="5942" y="7037"/>
                  </a:lnTo>
                  <a:cubicBezTo>
                    <a:pt x="5787" y="7002"/>
                    <a:pt x="5692" y="6859"/>
                    <a:pt x="5692" y="6704"/>
                  </a:cubicBezTo>
                  <a:lnTo>
                    <a:pt x="5692" y="5954"/>
                  </a:lnTo>
                  <a:cubicBezTo>
                    <a:pt x="6228" y="5585"/>
                    <a:pt x="6609" y="4989"/>
                    <a:pt x="6704" y="4299"/>
                  </a:cubicBezTo>
                  <a:lnTo>
                    <a:pt x="6823" y="4299"/>
                  </a:lnTo>
                  <a:cubicBezTo>
                    <a:pt x="6978" y="4299"/>
                    <a:pt x="7144" y="4227"/>
                    <a:pt x="7263" y="4108"/>
                  </a:cubicBezTo>
                  <a:cubicBezTo>
                    <a:pt x="7382" y="3989"/>
                    <a:pt x="7430" y="3811"/>
                    <a:pt x="7418" y="3644"/>
                  </a:cubicBezTo>
                  <a:cubicBezTo>
                    <a:pt x="7394" y="3442"/>
                    <a:pt x="7263" y="3263"/>
                    <a:pt x="7073" y="3168"/>
                  </a:cubicBezTo>
                  <a:lnTo>
                    <a:pt x="7073" y="2751"/>
                  </a:lnTo>
                  <a:cubicBezTo>
                    <a:pt x="7073" y="1239"/>
                    <a:pt x="5835" y="1"/>
                    <a:pt x="4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162;p58">
              <a:extLst>
                <a:ext uri="{FF2B5EF4-FFF2-40B4-BE49-F238E27FC236}">
                  <a16:creationId xmlns:a16="http://schemas.microsoft.com/office/drawing/2014/main" id="{1BE54FA5-FC18-C847-AA98-0287BA08C745}"/>
                </a:ext>
              </a:extLst>
            </p:cNvPr>
            <p:cNvSpPr/>
            <p:nvPr/>
          </p:nvSpPr>
          <p:spPr>
            <a:xfrm>
              <a:off x="7260824" y="3930925"/>
              <a:ext cx="43813" cy="15396"/>
            </a:xfrm>
            <a:custGeom>
              <a:avLst/>
              <a:gdLst/>
              <a:ahLst/>
              <a:cxnLst/>
              <a:rect l="l" t="t" r="r" b="b"/>
              <a:pathLst>
                <a:path w="1383" h="486" extrusionOk="0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191" y="402"/>
                    <a:pt x="430" y="485"/>
                    <a:pt x="703" y="485"/>
                  </a:cubicBezTo>
                  <a:cubicBezTo>
                    <a:pt x="965" y="485"/>
                    <a:pt x="1192" y="402"/>
                    <a:pt x="1346" y="259"/>
                  </a:cubicBezTo>
                  <a:cubicBezTo>
                    <a:pt x="1370" y="200"/>
                    <a:pt x="1382" y="104"/>
                    <a:pt x="1311" y="45"/>
                  </a:cubicBezTo>
                  <a:cubicBezTo>
                    <a:pt x="1281" y="15"/>
                    <a:pt x="1239" y="0"/>
                    <a:pt x="1198" y="0"/>
                  </a:cubicBezTo>
                  <a:cubicBezTo>
                    <a:pt x="1156" y="0"/>
                    <a:pt x="1114" y="15"/>
                    <a:pt x="1084" y="45"/>
                  </a:cubicBezTo>
                  <a:cubicBezTo>
                    <a:pt x="1025" y="104"/>
                    <a:pt x="894" y="152"/>
                    <a:pt x="692" y="152"/>
                  </a:cubicBezTo>
                  <a:cubicBezTo>
                    <a:pt x="477" y="152"/>
                    <a:pt x="346" y="81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163;p58">
              <a:extLst>
                <a:ext uri="{FF2B5EF4-FFF2-40B4-BE49-F238E27FC236}">
                  <a16:creationId xmlns:a16="http://schemas.microsoft.com/office/drawing/2014/main" id="{8CE3AEEC-E8C5-2A4A-B232-7D1EBEC0575B}"/>
                </a:ext>
              </a:extLst>
            </p:cNvPr>
            <p:cNvSpPr/>
            <p:nvPr/>
          </p:nvSpPr>
          <p:spPr>
            <a:xfrm>
              <a:off x="7260476" y="3837532"/>
              <a:ext cx="44162" cy="21289"/>
            </a:xfrm>
            <a:custGeom>
              <a:avLst/>
              <a:gdLst/>
              <a:ahLst/>
              <a:cxnLst/>
              <a:rect l="l" t="t" r="r" b="b"/>
              <a:pathLst>
                <a:path w="1394" h="672" extrusionOk="0">
                  <a:moveTo>
                    <a:pt x="170" y="0"/>
                  </a:moveTo>
                  <a:cubicBezTo>
                    <a:pt x="119" y="0"/>
                    <a:pt x="70" y="25"/>
                    <a:pt x="48" y="76"/>
                  </a:cubicBezTo>
                  <a:cubicBezTo>
                    <a:pt x="0" y="147"/>
                    <a:pt x="12" y="254"/>
                    <a:pt x="83" y="290"/>
                  </a:cubicBezTo>
                  <a:lnTo>
                    <a:pt x="607" y="635"/>
                  </a:lnTo>
                  <a:cubicBezTo>
                    <a:pt x="643" y="647"/>
                    <a:pt x="667" y="671"/>
                    <a:pt x="691" y="671"/>
                  </a:cubicBezTo>
                  <a:cubicBezTo>
                    <a:pt x="726" y="671"/>
                    <a:pt x="762" y="647"/>
                    <a:pt x="786" y="635"/>
                  </a:cubicBezTo>
                  <a:lnTo>
                    <a:pt x="1310" y="290"/>
                  </a:lnTo>
                  <a:cubicBezTo>
                    <a:pt x="1381" y="231"/>
                    <a:pt x="1393" y="147"/>
                    <a:pt x="1357" y="76"/>
                  </a:cubicBezTo>
                  <a:cubicBezTo>
                    <a:pt x="1328" y="25"/>
                    <a:pt x="1276" y="0"/>
                    <a:pt x="1224" y="0"/>
                  </a:cubicBezTo>
                  <a:cubicBezTo>
                    <a:pt x="1191" y="0"/>
                    <a:pt x="1159" y="10"/>
                    <a:pt x="1131" y="28"/>
                  </a:cubicBezTo>
                  <a:lnTo>
                    <a:pt x="703" y="314"/>
                  </a:lnTo>
                  <a:lnTo>
                    <a:pt x="262" y="28"/>
                  </a:lnTo>
                  <a:cubicBezTo>
                    <a:pt x="234" y="10"/>
                    <a:pt x="202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164;p58">
              <a:extLst>
                <a:ext uri="{FF2B5EF4-FFF2-40B4-BE49-F238E27FC236}">
                  <a16:creationId xmlns:a16="http://schemas.microsoft.com/office/drawing/2014/main" id="{F66C6DAF-2AEA-4749-94AF-0BE5BCAEEC37}"/>
                </a:ext>
              </a:extLst>
            </p:cNvPr>
            <p:cNvSpPr/>
            <p:nvPr/>
          </p:nvSpPr>
          <p:spPr>
            <a:xfrm>
              <a:off x="7277425" y="3821059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165;p58">
            <a:extLst>
              <a:ext uri="{FF2B5EF4-FFF2-40B4-BE49-F238E27FC236}">
                <a16:creationId xmlns:a16="http://schemas.microsoft.com/office/drawing/2014/main" id="{69FA29F2-26AF-2F4B-A24B-E04690B6865D}"/>
              </a:ext>
            </a:extLst>
          </p:cNvPr>
          <p:cNvGrpSpPr/>
          <p:nvPr/>
        </p:nvGrpSpPr>
        <p:grpSpPr>
          <a:xfrm>
            <a:off x="5454904" y="4881191"/>
            <a:ext cx="360424" cy="478836"/>
            <a:chOff x="8054060" y="3787098"/>
            <a:chExt cx="266334" cy="353834"/>
          </a:xfrm>
          <a:solidFill>
            <a:schemeClr val="accent1"/>
          </a:solidFill>
        </p:grpSpPr>
        <p:sp>
          <p:nvSpPr>
            <p:cNvPr id="100" name="Google Shape;9166;p58">
              <a:extLst>
                <a:ext uri="{FF2B5EF4-FFF2-40B4-BE49-F238E27FC236}">
                  <a16:creationId xmlns:a16="http://schemas.microsoft.com/office/drawing/2014/main" id="{A821517D-6531-8A47-BAB4-CF6ED6BAF743}"/>
                </a:ext>
              </a:extLst>
            </p:cNvPr>
            <p:cNvSpPr/>
            <p:nvPr/>
          </p:nvSpPr>
          <p:spPr>
            <a:xfrm>
              <a:off x="8164972" y="3974675"/>
              <a:ext cx="43782" cy="15396"/>
            </a:xfrm>
            <a:custGeom>
              <a:avLst/>
              <a:gdLst/>
              <a:ahLst/>
              <a:cxnLst/>
              <a:rect l="l" t="t" r="r" b="b"/>
              <a:pathLst>
                <a:path w="1382" h="486" extrusionOk="0">
                  <a:moveTo>
                    <a:pt x="179" y="0"/>
                  </a:moveTo>
                  <a:cubicBezTo>
                    <a:pt x="140" y="0"/>
                    <a:pt x="101" y="15"/>
                    <a:pt x="72" y="45"/>
                  </a:cubicBezTo>
                  <a:cubicBezTo>
                    <a:pt x="0" y="104"/>
                    <a:pt x="0" y="212"/>
                    <a:pt x="72" y="271"/>
                  </a:cubicBezTo>
                  <a:cubicBezTo>
                    <a:pt x="203" y="402"/>
                    <a:pt x="441" y="485"/>
                    <a:pt x="703" y="485"/>
                  </a:cubicBezTo>
                  <a:cubicBezTo>
                    <a:pt x="965" y="485"/>
                    <a:pt x="1191" y="402"/>
                    <a:pt x="1346" y="271"/>
                  </a:cubicBezTo>
                  <a:cubicBezTo>
                    <a:pt x="1381" y="212"/>
                    <a:pt x="1381" y="104"/>
                    <a:pt x="1322" y="45"/>
                  </a:cubicBezTo>
                  <a:cubicBezTo>
                    <a:pt x="1292" y="15"/>
                    <a:pt x="1250" y="0"/>
                    <a:pt x="1209" y="0"/>
                  </a:cubicBezTo>
                  <a:cubicBezTo>
                    <a:pt x="1167" y="0"/>
                    <a:pt x="1125" y="15"/>
                    <a:pt x="1096" y="45"/>
                  </a:cubicBezTo>
                  <a:cubicBezTo>
                    <a:pt x="1036" y="104"/>
                    <a:pt x="881" y="176"/>
                    <a:pt x="691" y="176"/>
                  </a:cubicBezTo>
                  <a:cubicBezTo>
                    <a:pt x="500" y="176"/>
                    <a:pt x="346" y="104"/>
                    <a:pt x="286" y="45"/>
                  </a:cubicBezTo>
                  <a:cubicBezTo>
                    <a:pt x="256" y="15"/>
                    <a:pt x="218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167;p58">
              <a:extLst>
                <a:ext uri="{FF2B5EF4-FFF2-40B4-BE49-F238E27FC236}">
                  <a16:creationId xmlns:a16="http://schemas.microsoft.com/office/drawing/2014/main" id="{5FD07553-DCC7-AB4B-B96A-ACF570AA8808}"/>
                </a:ext>
              </a:extLst>
            </p:cNvPr>
            <p:cNvSpPr/>
            <p:nvPr/>
          </p:nvSpPr>
          <p:spPr>
            <a:xfrm>
              <a:off x="8148371" y="393045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168;p58">
              <a:extLst>
                <a:ext uri="{FF2B5EF4-FFF2-40B4-BE49-F238E27FC236}">
                  <a16:creationId xmlns:a16="http://schemas.microsoft.com/office/drawing/2014/main" id="{535F6206-06D5-9944-9243-113C13561E8A}"/>
                </a:ext>
              </a:extLst>
            </p:cNvPr>
            <p:cNvSpPr/>
            <p:nvPr/>
          </p:nvSpPr>
          <p:spPr>
            <a:xfrm>
              <a:off x="8214361" y="3930450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169;p58">
              <a:extLst>
                <a:ext uri="{FF2B5EF4-FFF2-40B4-BE49-F238E27FC236}">
                  <a16:creationId xmlns:a16="http://schemas.microsoft.com/office/drawing/2014/main" id="{5BC851FF-BB01-464F-A604-17BB549C8CF1}"/>
                </a:ext>
              </a:extLst>
            </p:cNvPr>
            <p:cNvSpPr/>
            <p:nvPr/>
          </p:nvSpPr>
          <p:spPr>
            <a:xfrm>
              <a:off x="8054060" y="3787098"/>
              <a:ext cx="266334" cy="353834"/>
            </a:xfrm>
            <a:custGeom>
              <a:avLst/>
              <a:gdLst/>
              <a:ahLst/>
              <a:cxnLst/>
              <a:rect l="l" t="t" r="r" b="b"/>
              <a:pathLst>
                <a:path w="8407" h="11169" extrusionOk="0">
                  <a:moveTo>
                    <a:pt x="4537" y="1370"/>
                  </a:moveTo>
                  <a:lnTo>
                    <a:pt x="4537" y="1906"/>
                  </a:lnTo>
                  <a:cubicBezTo>
                    <a:pt x="4537" y="2096"/>
                    <a:pt x="4370" y="2263"/>
                    <a:pt x="4180" y="2263"/>
                  </a:cubicBezTo>
                  <a:cubicBezTo>
                    <a:pt x="3977" y="2263"/>
                    <a:pt x="3823" y="2096"/>
                    <a:pt x="3823" y="1906"/>
                  </a:cubicBezTo>
                  <a:lnTo>
                    <a:pt x="3823" y="1370"/>
                  </a:lnTo>
                  <a:close/>
                  <a:moveTo>
                    <a:pt x="4180" y="322"/>
                  </a:moveTo>
                  <a:lnTo>
                    <a:pt x="6680" y="989"/>
                  </a:lnTo>
                  <a:lnTo>
                    <a:pt x="7633" y="2573"/>
                  </a:lnTo>
                  <a:lnTo>
                    <a:pt x="6966" y="3239"/>
                  </a:lnTo>
                  <a:lnTo>
                    <a:pt x="6966" y="2406"/>
                  </a:lnTo>
                  <a:cubicBezTo>
                    <a:pt x="6966" y="2227"/>
                    <a:pt x="6811" y="2061"/>
                    <a:pt x="6621" y="2061"/>
                  </a:cubicBezTo>
                  <a:lnTo>
                    <a:pt x="6442" y="2061"/>
                  </a:lnTo>
                  <a:cubicBezTo>
                    <a:pt x="6347" y="2061"/>
                    <a:pt x="6275" y="2144"/>
                    <a:pt x="6275" y="2227"/>
                  </a:cubicBezTo>
                  <a:cubicBezTo>
                    <a:pt x="6275" y="2323"/>
                    <a:pt x="6347" y="2394"/>
                    <a:pt x="6442" y="2394"/>
                  </a:cubicBezTo>
                  <a:lnTo>
                    <a:pt x="6621" y="2394"/>
                  </a:lnTo>
                  <a:cubicBezTo>
                    <a:pt x="6621" y="2394"/>
                    <a:pt x="6633" y="2394"/>
                    <a:pt x="6633" y="2406"/>
                  </a:cubicBezTo>
                  <a:lnTo>
                    <a:pt x="6633" y="3120"/>
                  </a:lnTo>
                  <a:lnTo>
                    <a:pt x="1739" y="3120"/>
                  </a:lnTo>
                  <a:lnTo>
                    <a:pt x="1739" y="2406"/>
                  </a:lnTo>
                  <a:cubicBezTo>
                    <a:pt x="1739" y="2406"/>
                    <a:pt x="1739" y="2394"/>
                    <a:pt x="1751" y="2394"/>
                  </a:cubicBezTo>
                  <a:lnTo>
                    <a:pt x="3727" y="2394"/>
                  </a:lnTo>
                  <a:cubicBezTo>
                    <a:pt x="3847" y="2501"/>
                    <a:pt x="4013" y="2573"/>
                    <a:pt x="4192" y="2573"/>
                  </a:cubicBezTo>
                  <a:cubicBezTo>
                    <a:pt x="4370" y="2573"/>
                    <a:pt x="4513" y="2513"/>
                    <a:pt x="4656" y="2394"/>
                  </a:cubicBezTo>
                  <a:lnTo>
                    <a:pt x="5763" y="2394"/>
                  </a:lnTo>
                  <a:cubicBezTo>
                    <a:pt x="5859" y="2394"/>
                    <a:pt x="5930" y="2323"/>
                    <a:pt x="5930" y="2227"/>
                  </a:cubicBezTo>
                  <a:cubicBezTo>
                    <a:pt x="5930" y="2144"/>
                    <a:pt x="5859" y="2061"/>
                    <a:pt x="5763" y="2061"/>
                  </a:cubicBezTo>
                  <a:lnTo>
                    <a:pt x="4859" y="2061"/>
                  </a:lnTo>
                  <a:cubicBezTo>
                    <a:pt x="4870" y="2001"/>
                    <a:pt x="4894" y="1942"/>
                    <a:pt x="4894" y="1882"/>
                  </a:cubicBezTo>
                  <a:lnTo>
                    <a:pt x="4894" y="1180"/>
                  </a:lnTo>
                  <a:cubicBezTo>
                    <a:pt x="4894" y="1096"/>
                    <a:pt x="4811" y="1025"/>
                    <a:pt x="4728" y="1025"/>
                  </a:cubicBezTo>
                  <a:lnTo>
                    <a:pt x="3692" y="1025"/>
                  </a:lnTo>
                  <a:cubicBezTo>
                    <a:pt x="3596" y="1025"/>
                    <a:pt x="3525" y="1096"/>
                    <a:pt x="3525" y="1180"/>
                  </a:cubicBezTo>
                  <a:lnTo>
                    <a:pt x="3525" y="1882"/>
                  </a:lnTo>
                  <a:cubicBezTo>
                    <a:pt x="3525" y="1942"/>
                    <a:pt x="3537" y="2001"/>
                    <a:pt x="3549" y="2061"/>
                  </a:cubicBezTo>
                  <a:lnTo>
                    <a:pt x="1763" y="2061"/>
                  </a:lnTo>
                  <a:cubicBezTo>
                    <a:pt x="1584" y="2061"/>
                    <a:pt x="1430" y="2215"/>
                    <a:pt x="1430" y="2406"/>
                  </a:cubicBezTo>
                  <a:lnTo>
                    <a:pt x="1430" y="3239"/>
                  </a:lnTo>
                  <a:lnTo>
                    <a:pt x="727" y="2573"/>
                  </a:lnTo>
                  <a:lnTo>
                    <a:pt x="1680" y="989"/>
                  </a:lnTo>
                  <a:lnTo>
                    <a:pt x="4180" y="322"/>
                  </a:lnTo>
                  <a:close/>
                  <a:moveTo>
                    <a:pt x="6549" y="3454"/>
                  </a:moveTo>
                  <a:cubicBezTo>
                    <a:pt x="6430" y="3573"/>
                    <a:pt x="6180" y="3668"/>
                    <a:pt x="5978" y="3751"/>
                  </a:cubicBezTo>
                  <a:cubicBezTo>
                    <a:pt x="5501" y="3906"/>
                    <a:pt x="4859" y="4001"/>
                    <a:pt x="4180" y="4001"/>
                  </a:cubicBezTo>
                  <a:cubicBezTo>
                    <a:pt x="3489" y="4001"/>
                    <a:pt x="2858" y="3906"/>
                    <a:pt x="2382" y="3751"/>
                  </a:cubicBezTo>
                  <a:cubicBezTo>
                    <a:pt x="2168" y="3692"/>
                    <a:pt x="1930" y="3573"/>
                    <a:pt x="1811" y="3454"/>
                  </a:cubicBezTo>
                  <a:close/>
                  <a:moveTo>
                    <a:pt x="1739" y="3787"/>
                  </a:moveTo>
                  <a:cubicBezTo>
                    <a:pt x="1822" y="3870"/>
                    <a:pt x="1942" y="3942"/>
                    <a:pt x="2096" y="4001"/>
                  </a:cubicBezTo>
                  <a:lnTo>
                    <a:pt x="2096" y="4168"/>
                  </a:lnTo>
                  <a:cubicBezTo>
                    <a:pt x="2096" y="4263"/>
                    <a:pt x="2001" y="4347"/>
                    <a:pt x="1918" y="4347"/>
                  </a:cubicBezTo>
                  <a:lnTo>
                    <a:pt x="1739" y="4347"/>
                  </a:lnTo>
                  <a:lnTo>
                    <a:pt x="1739" y="3787"/>
                  </a:lnTo>
                  <a:close/>
                  <a:moveTo>
                    <a:pt x="6621" y="3811"/>
                  </a:moveTo>
                  <a:lnTo>
                    <a:pt x="6621" y="4359"/>
                  </a:lnTo>
                  <a:lnTo>
                    <a:pt x="6442" y="4359"/>
                  </a:lnTo>
                  <a:cubicBezTo>
                    <a:pt x="6394" y="4359"/>
                    <a:pt x="6347" y="4347"/>
                    <a:pt x="6299" y="4299"/>
                  </a:cubicBezTo>
                  <a:cubicBezTo>
                    <a:pt x="6275" y="4263"/>
                    <a:pt x="6240" y="4228"/>
                    <a:pt x="6240" y="4168"/>
                  </a:cubicBezTo>
                  <a:lnTo>
                    <a:pt x="6240" y="4001"/>
                  </a:lnTo>
                  <a:lnTo>
                    <a:pt x="6252" y="4001"/>
                  </a:lnTo>
                  <a:cubicBezTo>
                    <a:pt x="6394" y="3942"/>
                    <a:pt x="6525" y="3870"/>
                    <a:pt x="6621" y="3811"/>
                  </a:cubicBezTo>
                  <a:close/>
                  <a:moveTo>
                    <a:pt x="5930" y="4120"/>
                  </a:moveTo>
                  <a:lnTo>
                    <a:pt x="5930" y="4180"/>
                  </a:lnTo>
                  <a:cubicBezTo>
                    <a:pt x="5930" y="4311"/>
                    <a:pt x="5990" y="4442"/>
                    <a:pt x="6085" y="4537"/>
                  </a:cubicBezTo>
                  <a:cubicBezTo>
                    <a:pt x="6168" y="4621"/>
                    <a:pt x="6311" y="4680"/>
                    <a:pt x="6442" y="4680"/>
                  </a:cubicBezTo>
                  <a:lnTo>
                    <a:pt x="6704" y="4680"/>
                  </a:lnTo>
                  <a:cubicBezTo>
                    <a:pt x="6859" y="4680"/>
                    <a:pt x="6978" y="4799"/>
                    <a:pt x="6978" y="4954"/>
                  </a:cubicBezTo>
                  <a:cubicBezTo>
                    <a:pt x="6978" y="5097"/>
                    <a:pt x="6859" y="5216"/>
                    <a:pt x="6704" y="5216"/>
                  </a:cubicBezTo>
                  <a:lnTo>
                    <a:pt x="6609" y="5216"/>
                  </a:lnTo>
                  <a:lnTo>
                    <a:pt x="6609" y="5204"/>
                  </a:lnTo>
                  <a:cubicBezTo>
                    <a:pt x="6609" y="5109"/>
                    <a:pt x="6525" y="5037"/>
                    <a:pt x="6442" y="5037"/>
                  </a:cubicBezTo>
                  <a:cubicBezTo>
                    <a:pt x="6347" y="5037"/>
                    <a:pt x="6275" y="5109"/>
                    <a:pt x="6275" y="5204"/>
                  </a:cubicBezTo>
                  <a:cubicBezTo>
                    <a:pt x="6275" y="6359"/>
                    <a:pt x="5335" y="7299"/>
                    <a:pt x="4180" y="7299"/>
                  </a:cubicBezTo>
                  <a:cubicBezTo>
                    <a:pt x="3013" y="7299"/>
                    <a:pt x="2084" y="6371"/>
                    <a:pt x="2084" y="5204"/>
                  </a:cubicBezTo>
                  <a:cubicBezTo>
                    <a:pt x="2084" y="5109"/>
                    <a:pt x="2001" y="5037"/>
                    <a:pt x="1918" y="5037"/>
                  </a:cubicBezTo>
                  <a:cubicBezTo>
                    <a:pt x="1822" y="5037"/>
                    <a:pt x="1751" y="5109"/>
                    <a:pt x="1751" y="5204"/>
                  </a:cubicBezTo>
                  <a:lnTo>
                    <a:pt x="1751" y="5216"/>
                  </a:lnTo>
                  <a:lnTo>
                    <a:pt x="1644" y="5216"/>
                  </a:lnTo>
                  <a:cubicBezTo>
                    <a:pt x="1501" y="5216"/>
                    <a:pt x="1382" y="5097"/>
                    <a:pt x="1382" y="4954"/>
                  </a:cubicBezTo>
                  <a:cubicBezTo>
                    <a:pt x="1382" y="4799"/>
                    <a:pt x="1501" y="4680"/>
                    <a:pt x="1644" y="4680"/>
                  </a:cubicBezTo>
                  <a:lnTo>
                    <a:pt x="1918" y="4680"/>
                  </a:lnTo>
                  <a:cubicBezTo>
                    <a:pt x="2203" y="4680"/>
                    <a:pt x="2418" y="4466"/>
                    <a:pt x="2418" y="4180"/>
                  </a:cubicBezTo>
                  <a:lnTo>
                    <a:pt x="2418" y="4120"/>
                  </a:lnTo>
                  <a:cubicBezTo>
                    <a:pt x="2918" y="4251"/>
                    <a:pt x="3525" y="4347"/>
                    <a:pt x="4180" y="4347"/>
                  </a:cubicBezTo>
                  <a:cubicBezTo>
                    <a:pt x="4835" y="4347"/>
                    <a:pt x="5442" y="4263"/>
                    <a:pt x="5930" y="4120"/>
                  </a:cubicBezTo>
                  <a:close/>
                  <a:moveTo>
                    <a:pt x="1751" y="5549"/>
                  </a:moveTo>
                  <a:cubicBezTo>
                    <a:pt x="1858" y="6299"/>
                    <a:pt x="2311" y="6942"/>
                    <a:pt x="2942" y="7311"/>
                  </a:cubicBezTo>
                  <a:lnTo>
                    <a:pt x="2942" y="7728"/>
                  </a:lnTo>
                  <a:cubicBezTo>
                    <a:pt x="2858" y="7728"/>
                    <a:pt x="2763" y="7764"/>
                    <a:pt x="2692" y="7835"/>
                  </a:cubicBezTo>
                  <a:lnTo>
                    <a:pt x="2323" y="8228"/>
                  </a:lnTo>
                  <a:cubicBezTo>
                    <a:pt x="2299" y="8240"/>
                    <a:pt x="2287" y="8264"/>
                    <a:pt x="2275" y="8300"/>
                  </a:cubicBezTo>
                  <a:lnTo>
                    <a:pt x="1025" y="8752"/>
                  </a:lnTo>
                  <a:lnTo>
                    <a:pt x="1025" y="8347"/>
                  </a:lnTo>
                  <a:cubicBezTo>
                    <a:pt x="1025" y="7514"/>
                    <a:pt x="1215" y="7049"/>
                    <a:pt x="1406" y="6597"/>
                  </a:cubicBezTo>
                  <a:cubicBezTo>
                    <a:pt x="1549" y="6276"/>
                    <a:pt x="1680" y="5966"/>
                    <a:pt x="1703" y="5549"/>
                  </a:cubicBezTo>
                  <a:close/>
                  <a:moveTo>
                    <a:pt x="5061" y="7466"/>
                  </a:moveTo>
                  <a:lnTo>
                    <a:pt x="5061" y="7930"/>
                  </a:lnTo>
                  <a:lnTo>
                    <a:pt x="4180" y="8812"/>
                  </a:lnTo>
                  <a:lnTo>
                    <a:pt x="3299" y="7930"/>
                  </a:lnTo>
                  <a:lnTo>
                    <a:pt x="3299" y="7466"/>
                  </a:lnTo>
                  <a:cubicBezTo>
                    <a:pt x="3561" y="7573"/>
                    <a:pt x="3858" y="7633"/>
                    <a:pt x="4180" y="7633"/>
                  </a:cubicBezTo>
                  <a:cubicBezTo>
                    <a:pt x="4489" y="7633"/>
                    <a:pt x="4787" y="7573"/>
                    <a:pt x="5061" y="7466"/>
                  </a:cubicBezTo>
                  <a:close/>
                  <a:moveTo>
                    <a:pt x="2977" y="8061"/>
                  </a:moveTo>
                  <a:lnTo>
                    <a:pt x="3942" y="9026"/>
                  </a:lnTo>
                  <a:lnTo>
                    <a:pt x="3192" y="9645"/>
                  </a:lnTo>
                  <a:lnTo>
                    <a:pt x="3180" y="9645"/>
                  </a:lnTo>
                  <a:lnTo>
                    <a:pt x="2632" y="8395"/>
                  </a:lnTo>
                  <a:lnTo>
                    <a:pt x="2954" y="8061"/>
                  </a:lnTo>
                  <a:close/>
                  <a:moveTo>
                    <a:pt x="4180" y="9252"/>
                  </a:moveTo>
                  <a:lnTo>
                    <a:pt x="4501" y="9538"/>
                  </a:lnTo>
                  <a:lnTo>
                    <a:pt x="4442" y="9728"/>
                  </a:lnTo>
                  <a:cubicBezTo>
                    <a:pt x="4418" y="9800"/>
                    <a:pt x="4358" y="9859"/>
                    <a:pt x="4263" y="9859"/>
                  </a:cubicBezTo>
                  <a:lnTo>
                    <a:pt x="4073" y="9859"/>
                  </a:lnTo>
                  <a:cubicBezTo>
                    <a:pt x="4001" y="9859"/>
                    <a:pt x="3930" y="9824"/>
                    <a:pt x="3894" y="9728"/>
                  </a:cubicBezTo>
                  <a:lnTo>
                    <a:pt x="3835" y="9538"/>
                  </a:lnTo>
                  <a:lnTo>
                    <a:pt x="4180" y="9252"/>
                  </a:lnTo>
                  <a:close/>
                  <a:moveTo>
                    <a:pt x="4132" y="1"/>
                  </a:moveTo>
                  <a:lnTo>
                    <a:pt x="1513" y="691"/>
                  </a:lnTo>
                  <a:cubicBezTo>
                    <a:pt x="1465" y="715"/>
                    <a:pt x="1441" y="739"/>
                    <a:pt x="1406" y="775"/>
                  </a:cubicBezTo>
                  <a:lnTo>
                    <a:pt x="370" y="2513"/>
                  </a:lnTo>
                  <a:cubicBezTo>
                    <a:pt x="322" y="2573"/>
                    <a:pt x="334" y="2656"/>
                    <a:pt x="394" y="2704"/>
                  </a:cubicBezTo>
                  <a:lnTo>
                    <a:pt x="1394" y="3704"/>
                  </a:lnTo>
                  <a:lnTo>
                    <a:pt x="1394" y="4406"/>
                  </a:lnTo>
                  <a:cubicBezTo>
                    <a:pt x="1191" y="4490"/>
                    <a:pt x="1049" y="4704"/>
                    <a:pt x="1049" y="4954"/>
                  </a:cubicBezTo>
                  <a:cubicBezTo>
                    <a:pt x="1049" y="5192"/>
                    <a:pt x="1203" y="5394"/>
                    <a:pt x="1394" y="5490"/>
                  </a:cubicBezTo>
                  <a:cubicBezTo>
                    <a:pt x="1382" y="5871"/>
                    <a:pt x="1263" y="6156"/>
                    <a:pt x="1108" y="6490"/>
                  </a:cubicBezTo>
                  <a:cubicBezTo>
                    <a:pt x="918" y="6930"/>
                    <a:pt x="691" y="7454"/>
                    <a:pt x="691" y="8347"/>
                  </a:cubicBezTo>
                  <a:lnTo>
                    <a:pt x="691" y="8871"/>
                  </a:lnTo>
                  <a:cubicBezTo>
                    <a:pt x="275" y="9062"/>
                    <a:pt x="1" y="9490"/>
                    <a:pt x="1" y="9966"/>
                  </a:cubicBezTo>
                  <a:lnTo>
                    <a:pt x="1" y="10967"/>
                  </a:lnTo>
                  <a:cubicBezTo>
                    <a:pt x="1" y="11050"/>
                    <a:pt x="72" y="11133"/>
                    <a:pt x="156" y="11133"/>
                  </a:cubicBezTo>
                  <a:cubicBezTo>
                    <a:pt x="251" y="11133"/>
                    <a:pt x="322" y="11050"/>
                    <a:pt x="322" y="10967"/>
                  </a:cubicBezTo>
                  <a:lnTo>
                    <a:pt x="322" y="9966"/>
                  </a:lnTo>
                  <a:cubicBezTo>
                    <a:pt x="322" y="9859"/>
                    <a:pt x="334" y="9764"/>
                    <a:pt x="382" y="9657"/>
                  </a:cubicBezTo>
                  <a:lnTo>
                    <a:pt x="1203" y="10359"/>
                  </a:lnTo>
                  <a:cubicBezTo>
                    <a:pt x="1322" y="10455"/>
                    <a:pt x="1394" y="10609"/>
                    <a:pt x="1394" y="10752"/>
                  </a:cubicBezTo>
                  <a:lnTo>
                    <a:pt x="1394" y="10967"/>
                  </a:lnTo>
                  <a:cubicBezTo>
                    <a:pt x="1394" y="11050"/>
                    <a:pt x="1465" y="11133"/>
                    <a:pt x="1561" y="11133"/>
                  </a:cubicBezTo>
                  <a:cubicBezTo>
                    <a:pt x="1644" y="11133"/>
                    <a:pt x="1715" y="11050"/>
                    <a:pt x="1715" y="10967"/>
                  </a:cubicBezTo>
                  <a:lnTo>
                    <a:pt x="1715" y="10752"/>
                  </a:lnTo>
                  <a:cubicBezTo>
                    <a:pt x="1715" y="10502"/>
                    <a:pt x="1620" y="10264"/>
                    <a:pt x="1418" y="10097"/>
                  </a:cubicBezTo>
                  <a:lnTo>
                    <a:pt x="560" y="9359"/>
                  </a:lnTo>
                  <a:cubicBezTo>
                    <a:pt x="644" y="9252"/>
                    <a:pt x="787" y="9169"/>
                    <a:pt x="918" y="9121"/>
                  </a:cubicBezTo>
                  <a:lnTo>
                    <a:pt x="2382" y="8609"/>
                  </a:lnTo>
                  <a:lnTo>
                    <a:pt x="2894" y="9776"/>
                  </a:lnTo>
                  <a:cubicBezTo>
                    <a:pt x="2942" y="9883"/>
                    <a:pt x="3037" y="9943"/>
                    <a:pt x="3132" y="9966"/>
                  </a:cubicBezTo>
                  <a:cubicBezTo>
                    <a:pt x="3168" y="9966"/>
                    <a:pt x="3180" y="9978"/>
                    <a:pt x="3204" y="9978"/>
                  </a:cubicBezTo>
                  <a:cubicBezTo>
                    <a:pt x="3287" y="9978"/>
                    <a:pt x="3358" y="9955"/>
                    <a:pt x="3418" y="9907"/>
                  </a:cubicBezTo>
                  <a:lnTo>
                    <a:pt x="3585" y="9776"/>
                  </a:lnTo>
                  <a:lnTo>
                    <a:pt x="3608" y="9847"/>
                  </a:lnTo>
                  <a:cubicBezTo>
                    <a:pt x="3644" y="9943"/>
                    <a:pt x="3692" y="10014"/>
                    <a:pt x="3763" y="10074"/>
                  </a:cubicBezTo>
                  <a:lnTo>
                    <a:pt x="3608" y="10967"/>
                  </a:lnTo>
                  <a:cubicBezTo>
                    <a:pt x="3596" y="11050"/>
                    <a:pt x="3656" y="11145"/>
                    <a:pt x="3751" y="11157"/>
                  </a:cubicBezTo>
                  <a:lnTo>
                    <a:pt x="3775" y="11157"/>
                  </a:lnTo>
                  <a:cubicBezTo>
                    <a:pt x="3847" y="11157"/>
                    <a:pt x="3930" y="11098"/>
                    <a:pt x="3942" y="11026"/>
                  </a:cubicBezTo>
                  <a:lnTo>
                    <a:pt x="4073" y="10216"/>
                  </a:lnTo>
                  <a:lnTo>
                    <a:pt x="4323" y="10216"/>
                  </a:lnTo>
                  <a:lnTo>
                    <a:pt x="4466" y="11026"/>
                  </a:lnTo>
                  <a:cubicBezTo>
                    <a:pt x="4478" y="11098"/>
                    <a:pt x="4549" y="11157"/>
                    <a:pt x="4620" y="11157"/>
                  </a:cubicBezTo>
                  <a:lnTo>
                    <a:pt x="4656" y="11157"/>
                  </a:lnTo>
                  <a:cubicBezTo>
                    <a:pt x="4739" y="11145"/>
                    <a:pt x="4799" y="11050"/>
                    <a:pt x="4787" y="10967"/>
                  </a:cubicBezTo>
                  <a:lnTo>
                    <a:pt x="4644" y="10086"/>
                  </a:lnTo>
                  <a:cubicBezTo>
                    <a:pt x="4704" y="10026"/>
                    <a:pt x="4763" y="9955"/>
                    <a:pt x="4787" y="9859"/>
                  </a:cubicBezTo>
                  <a:lnTo>
                    <a:pt x="4823" y="9788"/>
                  </a:lnTo>
                  <a:lnTo>
                    <a:pt x="4978" y="9919"/>
                  </a:lnTo>
                  <a:cubicBezTo>
                    <a:pt x="5037" y="9966"/>
                    <a:pt x="5120" y="10002"/>
                    <a:pt x="5192" y="10002"/>
                  </a:cubicBezTo>
                  <a:cubicBezTo>
                    <a:pt x="5216" y="10002"/>
                    <a:pt x="5240" y="10002"/>
                    <a:pt x="5263" y="9978"/>
                  </a:cubicBezTo>
                  <a:cubicBezTo>
                    <a:pt x="5371" y="9955"/>
                    <a:pt x="5454" y="9895"/>
                    <a:pt x="5501" y="9788"/>
                  </a:cubicBezTo>
                  <a:lnTo>
                    <a:pt x="5752" y="9240"/>
                  </a:lnTo>
                  <a:cubicBezTo>
                    <a:pt x="5787" y="9145"/>
                    <a:pt x="5752" y="9062"/>
                    <a:pt x="5668" y="9026"/>
                  </a:cubicBezTo>
                  <a:cubicBezTo>
                    <a:pt x="5646" y="9020"/>
                    <a:pt x="5624" y="9017"/>
                    <a:pt x="5603" y="9017"/>
                  </a:cubicBezTo>
                  <a:cubicBezTo>
                    <a:pt x="5536" y="9017"/>
                    <a:pt x="5481" y="9048"/>
                    <a:pt x="5454" y="9121"/>
                  </a:cubicBezTo>
                  <a:lnTo>
                    <a:pt x="5204" y="9669"/>
                  </a:lnTo>
                  <a:lnTo>
                    <a:pt x="5180" y="9669"/>
                  </a:lnTo>
                  <a:lnTo>
                    <a:pt x="4442" y="9062"/>
                  </a:lnTo>
                  <a:lnTo>
                    <a:pt x="5418" y="8097"/>
                  </a:lnTo>
                  <a:lnTo>
                    <a:pt x="5430" y="8097"/>
                  </a:lnTo>
                  <a:lnTo>
                    <a:pt x="5752" y="8419"/>
                  </a:lnTo>
                  <a:lnTo>
                    <a:pt x="5728" y="8490"/>
                  </a:lnTo>
                  <a:cubicBezTo>
                    <a:pt x="5692" y="8585"/>
                    <a:pt x="5728" y="8669"/>
                    <a:pt x="5811" y="8704"/>
                  </a:cubicBezTo>
                  <a:cubicBezTo>
                    <a:pt x="5833" y="8711"/>
                    <a:pt x="5854" y="8714"/>
                    <a:pt x="5875" y="8714"/>
                  </a:cubicBezTo>
                  <a:cubicBezTo>
                    <a:pt x="5935" y="8714"/>
                    <a:pt x="5990" y="8689"/>
                    <a:pt x="6025" y="8645"/>
                  </a:cubicBezTo>
                  <a:lnTo>
                    <a:pt x="7478" y="9169"/>
                  </a:lnTo>
                  <a:cubicBezTo>
                    <a:pt x="7621" y="9204"/>
                    <a:pt x="7752" y="9300"/>
                    <a:pt x="7835" y="9407"/>
                  </a:cubicBezTo>
                  <a:lnTo>
                    <a:pt x="6978" y="10145"/>
                  </a:lnTo>
                  <a:cubicBezTo>
                    <a:pt x="6787" y="10312"/>
                    <a:pt x="6680" y="10550"/>
                    <a:pt x="6680" y="10800"/>
                  </a:cubicBezTo>
                  <a:lnTo>
                    <a:pt x="6680" y="11014"/>
                  </a:lnTo>
                  <a:cubicBezTo>
                    <a:pt x="6680" y="11098"/>
                    <a:pt x="6752" y="11169"/>
                    <a:pt x="6847" y="11169"/>
                  </a:cubicBezTo>
                  <a:cubicBezTo>
                    <a:pt x="6930" y="11169"/>
                    <a:pt x="7002" y="11098"/>
                    <a:pt x="7002" y="11014"/>
                  </a:cubicBezTo>
                  <a:lnTo>
                    <a:pt x="7002" y="10800"/>
                  </a:lnTo>
                  <a:cubicBezTo>
                    <a:pt x="7002" y="10657"/>
                    <a:pt x="7085" y="10502"/>
                    <a:pt x="7204" y="10395"/>
                  </a:cubicBezTo>
                  <a:lnTo>
                    <a:pt x="8014" y="9705"/>
                  </a:lnTo>
                  <a:cubicBezTo>
                    <a:pt x="8049" y="9800"/>
                    <a:pt x="8073" y="9907"/>
                    <a:pt x="8073" y="10014"/>
                  </a:cubicBezTo>
                  <a:lnTo>
                    <a:pt x="8073" y="11014"/>
                  </a:lnTo>
                  <a:cubicBezTo>
                    <a:pt x="8073" y="11098"/>
                    <a:pt x="8157" y="11169"/>
                    <a:pt x="8240" y="11169"/>
                  </a:cubicBezTo>
                  <a:cubicBezTo>
                    <a:pt x="8335" y="11169"/>
                    <a:pt x="8407" y="11098"/>
                    <a:pt x="8407" y="11014"/>
                  </a:cubicBezTo>
                  <a:lnTo>
                    <a:pt x="8407" y="10014"/>
                  </a:lnTo>
                  <a:cubicBezTo>
                    <a:pt x="8347" y="9443"/>
                    <a:pt x="8014" y="8990"/>
                    <a:pt x="7537" y="8823"/>
                  </a:cubicBezTo>
                  <a:lnTo>
                    <a:pt x="6085" y="8300"/>
                  </a:lnTo>
                  <a:cubicBezTo>
                    <a:pt x="6073" y="8264"/>
                    <a:pt x="6073" y="8252"/>
                    <a:pt x="6037" y="8228"/>
                  </a:cubicBezTo>
                  <a:lnTo>
                    <a:pt x="5632" y="7823"/>
                  </a:lnTo>
                  <a:cubicBezTo>
                    <a:pt x="5561" y="7752"/>
                    <a:pt x="5478" y="7716"/>
                    <a:pt x="5382" y="7716"/>
                  </a:cubicBezTo>
                  <a:lnTo>
                    <a:pt x="5382" y="7299"/>
                  </a:lnTo>
                  <a:cubicBezTo>
                    <a:pt x="6025" y="6930"/>
                    <a:pt x="6466" y="6287"/>
                    <a:pt x="6573" y="5537"/>
                  </a:cubicBezTo>
                  <a:lnTo>
                    <a:pt x="6692" y="5537"/>
                  </a:lnTo>
                  <a:cubicBezTo>
                    <a:pt x="7025" y="5537"/>
                    <a:pt x="7287" y="5263"/>
                    <a:pt x="7287" y="4942"/>
                  </a:cubicBezTo>
                  <a:cubicBezTo>
                    <a:pt x="7287" y="4692"/>
                    <a:pt x="7145" y="4490"/>
                    <a:pt x="6942" y="4382"/>
                  </a:cubicBezTo>
                  <a:lnTo>
                    <a:pt x="6942" y="3680"/>
                  </a:lnTo>
                  <a:lnTo>
                    <a:pt x="7942" y="2692"/>
                  </a:lnTo>
                  <a:cubicBezTo>
                    <a:pt x="8002" y="2632"/>
                    <a:pt x="8002" y="2549"/>
                    <a:pt x="7978" y="2489"/>
                  </a:cubicBezTo>
                  <a:lnTo>
                    <a:pt x="6930" y="751"/>
                  </a:lnTo>
                  <a:cubicBezTo>
                    <a:pt x="6918" y="727"/>
                    <a:pt x="6871" y="691"/>
                    <a:pt x="6823" y="680"/>
                  </a:cubicBezTo>
                  <a:lnTo>
                    <a:pt x="42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9170;p58">
            <a:extLst>
              <a:ext uri="{FF2B5EF4-FFF2-40B4-BE49-F238E27FC236}">
                <a16:creationId xmlns:a16="http://schemas.microsoft.com/office/drawing/2014/main" id="{C7B24696-8DFC-4944-AF0B-F723DCBE25E9}"/>
              </a:ext>
            </a:extLst>
          </p:cNvPr>
          <p:cNvGrpSpPr/>
          <p:nvPr/>
        </p:nvGrpSpPr>
        <p:grpSpPr>
          <a:xfrm>
            <a:off x="3625475" y="4875103"/>
            <a:ext cx="365526" cy="489554"/>
            <a:chOff x="6702211" y="3782599"/>
            <a:chExt cx="270104" cy="361754"/>
          </a:xfrm>
          <a:solidFill>
            <a:schemeClr val="accent1"/>
          </a:solidFill>
        </p:grpSpPr>
        <p:sp>
          <p:nvSpPr>
            <p:cNvPr id="105" name="Google Shape;9171;p58">
              <a:extLst>
                <a:ext uri="{FF2B5EF4-FFF2-40B4-BE49-F238E27FC236}">
                  <a16:creationId xmlns:a16="http://schemas.microsoft.com/office/drawing/2014/main" id="{F1868DB6-53CD-6B44-A2AE-711D6B749105}"/>
                </a:ext>
              </a:extLst>
            </p:cNvPr>
            <p:cNvSpPr/>
            <p:nvPr/>
          </p:nvSpPr>
          <p:spPr>
            <a:xfrm>
              <a:off x="6798011" y="3907070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172;p58">
              <a:extLst>
                <a:ext uri="{FF2B5EF4-FFF2-40B4-BE49-F238E27FC236}">
                  <a16:creationId xmlns:a16="http://schemas.microsoft.com/office/drawing/2014/main" id="{11C7E874-9C5F-FB44-8AFC-96650180F7E7}"/>
                </a:ext>
              </a:extLst>
            </p:cNvPr>
            <p:cNvSpPr/>
            <p:nvPr/>
          </p:nvSpPr>
          <p:spPr>
            <a:xfrm>
              <a:off x="6865933" y="3907070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173;p58">
              <a:extLst>
                <a:ext uri="{FF2B5EF4-FFF2-40B4-BE49-F238E27FC236}">
                  <a16:creationId xmlns:a16="http://schemas.microsoft.com/office/drawing/2014/main" id="{F0267560-FEC4-034C-9E3F-1D175D3A1CB9}"/>
                </a:ext>
              </a:extLst>
            </p:cNvPr>
            <p:cNvSpPr/>
            <p:nvPr/>
          </p:nvSpPr>
          <p:spPr>
            <a:xfrm>
              <a:off x="6814231" y="3946765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215" y="438"/>
                    <a:pt x="453" y="509"/>
                    <a:pt x="715" y="509"/>
                  </a:cubicBezTo>
                  <a:cubicBezTo>
                    <a:pt x="989" y="509"/>
                    <a:pt x="1227" y="414"/>
                    <a:pt x="1370" y="283"/>
                  </a:cubicBezTo>
                  <a:cubicBezTo>
                    <a:pt x="1430" y="212"/>
                    <a:pt x="1430" y="104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3" y="104"/>
                    <a:pt x="930" y="176"/>
                    <a:pt x="715" y="176"/>
                  </a:cubicBezTo>
                  <a:cubicBezTo>
                    <a:pt x="513" y="176"/>
                    <a:pt x="358" y="104"/>
                    <a:pt x="299" y="45"/>
                  </a:cubicBez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174;p58">
              <a:extLst>
                <a:ext uri="{FF2B5EF4-FFF2-40B4-BE49-F238E27FC236}">
                  <a16:creationId xmlns:a16="http://schemas.microsoft.com/office/drawing/2014/main" id="{2CDE535B-D47E-C848-93FE-46E05A50204F}"/>
                </a:ext>
              </a:extLst>
            </p:cNvPr>
            <p:cNvSpPr/>
            <p:nvPr/>
          </p:nvSpPr>
          <p:spPr>
            <a:xfrm>
              <a:off x="6702211" y="3782599"/>
              <a:ext cx="270104" cy="361754"/>
            </a:xfrm>
            <a:custGeom>
              <a:avLst/>
              <a:gdLst/>
              <a:ahLst/>
              <a:cxnLst/>
              <a:rect l="l" t="t" r="r" b="b"/>
              <a:pathLst>
                <a:path w="8526" h="11419" extrusionOk="0">
                  <a:moveTo>
                    <a:pt x="4251" y="322"/>
                  </a:moveTo>
                  <a:cubicBezTo>
                    <a:pt x="5835" y="322"/>
                    <a:pt x="7109" y="1595"/>
                    <a:pt x="7109" y="3179"/>
                  </a:cubicBezTo>
                  <a:lnTo>
                    <a:pt x="7133" y="3810"/>
                  </a:lnTo>
                  <a:cubicBezTo>
                    <a:pt x="7037" y="3774"/>
                    <a:pt x="6954" y="3739"/>
                    <a:pt x="6847" y="3739"/>
                  </a:cubicBezTo>
                  <a:lnTo>
                    <a:pt x="6573" y="3739"/>
                  </a:lnTo>
                  <a:cubicBezTo>
                    <a:pt x="5835" y="3739"/>
                    <a:pt x="5025" y="3441"/>
                    <a:pt x="4335" y="2905"/>
                  </a:cubicBezTo>
                  <a:cubicBezTo>
                    <a:pt x="3632" y="2369"/>
                    <a:pt x="3061" y="1643"/>
                    <a:pt x="2692" y="774"/>
                  </a:cubicBezTo>
                  <a:cubicBezTo>
                    <a:pt x="3144" y="476"/>
                    <a:pt x="3680" y="322"/>
                    <a:pt x="4251" y="322"/>
                  </a:cubicBezTo>
                  <a:close/>
                  <a:moveTo>
                    <a:pt x="2406" y="976"/>
                  </a:moveTo>
                  <a:cubicBezTo>
                    <a:pt x="2811" y="1846"/>
                    <a:pt x="3394" y="2608"/>
                    <a:pt x="4120" y="3155"/>
                  </a:cubicBezTo>
                  <a:cubicBezTo>
                    <a:pt x="4882" y="3739"/>
                    <a:pt x="5740" y="4048"/>
                    <a:pt x="6561" y="4048"/>
                  </a:cubicBezTo>
                  <a:lnTo>
                    <a:pt x="6835" y="4048"/>
                  </a:lnTo>
                  <a:cubicBezTo>
                    <a:pt x="6906" y="4048"/>
                    <a:pt x="6978" y="4084"/>
                    <a:pt x="7037" y="4143"/>
                  </a:cubicBezTo>
                  <a:cubicBezTo>
                    <a:pt x="7097" y="4227"/>
                    <a:pt x="7133" y="4310"/>
                    <a:pt x="7109" y="4393"/>
                  </a:cubicBezTo>
                  <a:cubicBezTo>
                    <a:pt x="7097" y="4524"/>
                    <a:pt x="6966" y="4643"/>
                    <a:pt x="6811" y="4643"/>
                  </a:cubicBezTo>
                  <a:lnTo>
                    <a:pt x="6740" y="4643"/>
                  </a:lnTo>
                  <a:lnTo>
                    <a:pt x="6740" y="4632"/>
                  </a:lnTo>
                  <a:cubicBezTo>
                    <a:pt x="6740" y="4548"/>
                    <a:pt x="6668" y="4465"/>
                    <a:pt x="6573" y="4465"/>
                  </a:cubicBezTo>
                  <a:cubicBezTo>
                    <a:pt x="6490" y="4465"/>
                    <a:pt x="6418" y="4548"/>
                    <a:pt x="6418" y="4632"/>
                  </a:cubicBezTo>
                  <a:cubicBezTo>
                    <a:pt x="6418" y="5822"/>
                    <a:pt x="5442" y="6775"/>
                    <a:pt x="4251" y="6775"/>
                  </a:cubicBezTo>
                  <a:cubicBezTo>
                    <a:pt x="3061" y="6775"/>
                    <a:pt x="2096" y="5810"/>
                    <a:pt x="2096" y="4620"/>
                  </a:cubicBezTo>
                  <a:cubicBezTo>
                    <a:pt x="2096" y="4524"/>
                    <a:pt x="2025" y="4453"/>
                    <a:pt x="1930" y="4453"/>
                  </a:cubicBezTo>
                  <a:cubicBezTo>
                    <a:pt x="1846" y="4453"/>
                    <a:pt x="1775" y="4524"/>
                    <a:pt x="1775" y="4620"/>
                  </a:cubicBezTo>
                  <a:lnTo>
                    <a:pt x="1775" y="4632"/>
                  </a:lnTo>
                  <a:lnTo>
                    <a:pt x="1668" y="4632"/>
                  </a:lnTo>
                  <a:cubicBezTo>
                    <a:pt x="1596" y="4632"/>
                    <a:pt x="1513" y="4608"/>
                    <a:pt x="1453" y="4548"/>
                  </a:cubicBezTo>
                  <a:cubicBezTo>
                    <a:pt x="1394" y="4489"/>
                    <a:pt x="1382" y="4405"/>
                    <a:pt x="1382" y="4322"/>
                  </a:cubicBezTo>
                  <a:cubicBezTo>
                    <a:pt x="1394" y="4191"/>
                    <a:pt x="1537" y="4072"/>
                    <a:pt x="1680" y="4072"/>
                  </a:cubicBezTo>
                  <a:lnTo>
                    <a:pt x="1739" y="4072"/>
                  </a:lnTo>
                  <a:cubicBezTo>
                    <a:pt x="1930" y="4072"/>
                    <a:pt x="2096" y="3989"/>
                    <a:pt x="2227" y="3858"/>
                  </a:cubicBezTo>
                  <a:cubicBezTo>
                    <a:pt x="2370" y="3727"/>
                    <a:pt x="2442" y="3548"/>
                    <a:pt x="2442" y="3370"/>
                  </a:cubicBezTo>
                  <a:lnTo>
                    <a:pt x="2442" y="3191"/>
                  </a:lnTo>
                  <a:cubicBezTo>
                    <a:pt x="2442" y="2965"/>
                    <a:pt x="2549" y="2738"/>
                    <a:pt x="2727" y="2608"/>
                  </a:cubicBezTo>
                  <a:cubicBezTo>
                    <a:pt x="2799" y="2548"/>
                    <a:pt x="2811" y="2441"/>
                    <a:pt x="2751" y="2369"/>
                  </a:cubicBezTo>
                  <a:cubicBezTo>
                    <a:pt x="2717" y="2329"/>
                    <a:pt x="2668" y="2307"/>
                    <a:pt x="2619" y="2307"/>
                  </a:cubicBezTo>
                  <a:cubicBezTo>
                    <a:pt x="2581" y="2307"/>
                    <a:pt x="2544" y="2320"/>
                    <a:pt x="2513" y="2346"/>
                  </a:cubicBezTo>
                  <a:cubicBezTo>
                    <a:pt x="2251" y="2548"/>
                    <a:pt x="2096" y="2846"/>
                    <a:pt x="2096" y="3191"/>
                  </a:cubicBezTo>
                  <a:lnTo>
                    <a:pt x="2096" y="3370"/>
                  </a:lnTo>
                  <a:cubicBezTo>
                    <a:pt x="2096" y="3477"/>
                    <a:pt x="2049" y="3560"/>
                    <a:pt x="1989" y="3620"/>
                  </a:cubicBezTo>
                  <a:cubicBezTo>
                    <a:pt x="1918" y="3691"/>
                    <a:pt x="1834" y="3727"/>
                    <a:pt x="1739" y="3727"/>
                  </a:cubicBezTo>
                  <a:lnTo>
                    <a:pt x="1680" y="3727"/>
                  </a:lnTo>
                  <a:cubicBezTo>
                    <a:pt x="1572" y="3727"/>
                    <a:pt x="1477" y="3751"/>
                    <a:pt x="1382" y="3798"/>
                  </a:cubicBezTo>
                  <a:lnTo>
                    <a:pt x="1382" y="3179"/>
                  </a:lnTo>
                  <a:cubicBezTo>
                    <a:pt x="1382" y="2298"/>
                    <a:pt x="1787" y="1512"/>
                    <a:pt x="2406" y="976"/>
                  </a:cubicBezTo>
                  <a:close/>
                  <a:moveTo>
                    <a:pt x="1394" y="4905"/>
                  </a:moveTo>
                  <a:cubicBezTo>
                    <a:pt x="1489" y="4941"/>
                    <a:pt x="1572" y="4965"/>
                    <a:pt x="1668" y="4965"/>
                  </a:cubicBezTo>
                  <a:lnTo>
                    <a:pt x="1787" y="4965"/>
                  </a:lnTo>
                  <a:cubicBezTo>
                    <a:pt x="1894" y="5739"/>
                    <a:pt x="2370" y="6394"/>
                    <a:pt x="3001" y="6775"/>
                  </a:cubicBezTo>
                  <a:lnTo>
                    <a:pt x="3001" y="7501"/>
                  </a:lnTo>
                  <a:lnTo>
                    <a:pt x="3025" y="7501"/>
                  </a:lnTo>
                  <a:cubicBezTo>
                    <a:pt x="3025" y="7703"/>
                    <a:pt x="2918" y="7894"/>
                    <a:pt x="2739" y="7977"/>
                  </a:cubicBezTo>
                  <a:cubicBezTo>
                    <a:pt x="2453" y="7715"/>
                    <a:pt x="1513" y="6668"/>
                    <a:pt x="1394" y="4905"/>
                  </a:cubicBezTo>
                  <a:close/>
                  <a:moveTo>
                    <a:pt x="7454" y="8954"/>
                  </a:moveTo>
                  <a:lnTo>
                    <a:pt x="7585" y="8989"/>
                  </a:lnTo>
                  <a:cubicBezTo>
                    <a:pt x="7740" y="9037"/>
                    <a:pt x="7859" y="9132"/>
                    <a:pt x="7966" y="9227"/>
                  </a:cubicBezTo>
                  <a:lnTo>
                    <a:pt x="7454" y="9668"/>
                  </a:lnTo>
                  <a:lnTo>
                    <a:pt x="7454" y="8954"/>
                  </a:lnTo>
                  <a:close/>
                  <a:moveTo>
                    <a:pt x="2311" y="8489"/>
                  </a:moveTo>
                  <a:cubicBezTo>
                    <a:pt x="2632" y="9275"/>
                    <a:pt x="3406" y="9787"/>
                    <a:pt x="4251" y="9787"/>
                  </a:cubicBezTo>
                  <a:cubicBezTo>
                    <a:pt x="4763" y="9787"/>
                    <a:pt x="5251" y="9596"/>
                    <a:pt x="5621" y="9275"/>
                  </a:cubicBezTo>
                  <a:cubicBezTo>
                    <a:pt x="5680" y="9394"/>
                    <a:pt x="5763" y="9501"/>
                    <a:pt x="5823" y="9608"/>
                  </a:cubicBezTo>
                  <a:cubicBezTo>
                    <a:pt x="5371" y="9966"/>
                    <a:pt x="4823" y="10156"/>
                    <a:pt x="4251" y="10156"/>
                  </a:cubicBezTo>
                  <a:cubicBezTo>
                    <a:pt x="3239" y="10156"/>
                    <a:pt x="2334" y="9549"/>
                    <a:pt x="1953" y="8620"/>
                  </a:cubicBezTo>
                  <a:lnTo>
                    <a:pt x="2311" y="8489"/>
                  </a:lnTo>
                  <a:close/>
                  <a:moveTo>
                    <a:pt x="4251" y="0"/>
                  </a:moveTo>
                  <a:cubicBezTo>
                    <a:pt x="2489" y="0"/>
                    <a:pt x="1060" y="1429"/>
                    <a:pt x="1060" y="3203"/>
                  </a:cubicBezTo>
                  <a:lnTo>
                    <a:pt x="1060" y="4572"/>
                  </a:lnTo>
                  <a:cubicBezTo>
                    <a:pt x="1060" y="5858"/>
                    <a:pt x="1477" y="6787"/>
                    <a:pt x="1834" y="7370"/>
                  </a:cubicBezTo>
                  <a:cubicBezTo>
                    <a:pt x="2037" y="7715"/>
                    <a:pt x="2263" y="7965"/>
                    <a:pt x="2406" y="8132"/>
                  </a:cubicBezTo>
                  <a:lnTo>
                    <a:pt x="822" y="8692"/>
                  </a:lnTo>
                  <a:cubicBezTo>
                    <a:pt x="322" y="8870"/>
                    <a:pt x="1" y="9335"/>
                    <a:pt x="1" y="9858"/>
                  </a:cubicBezTo>
                  <a:lnTo>
                    <a:pt x="1" y="11240"/>
                  </a:lnTo>
                  <a:cubicBezTo>
                    <a:pt x="1" y="11323"/>
                    <a:pt x="72" y="11406"/>
                    <a:pt x="167" y="11406"/>
                  </a:cubicBezTo>
                  <a:cubicBezTo>
                    <a:pt x="251" y="11406"/>
                    <a:pt x="322" y="11323"/>
                    <a:pt x="322" y="11240"/>
                  </a:cubicBezTo>
                  <a:lnTo>
                    <a:pt x="322" y="9858"/>
                  </a:lnTo>
                  <a:cubicBezTo>
                    <a:pt x="322" y="9751"/>
                    <a:pt x="334" y="9632"/>
                    <a:pt x="382" y="9537"/>
                  </a:cubicBezTo>
                  <a:lnTo>
                    <a:pt x="1239" y="10275"/>
                  </a:lnTo>
                  <a:cubicBezTo>
                    <a:pt x="1358" y="10370"/>
                    <a:pt x="1430" y="10525"/>
                    <a:pt x="1430" y="10692"/>
                  </a:cubicBezTo>
                  <a:lnTo>
                    <a:pt x="1430" y="11251"/>
                  </a:lnTo>
                  <a:cubicBezTo>
                    <a:pt x="1430" y="11347"/>
                    <a:pt x="1501" y="11418"/>
                    <a:pt x="1596" y="11418"/>
                  </a:cubicBezTo>
                  <a:cubicBezTo>
                    <a:pt x="1680" y="11418"/>
                    <a:pt x="1751" y="11347"/>
                    <a:pt x="1751" y="11251"/>
                  </a:cubicBezTo>
                  <a:lnTo>
                    <a:pt x="1751" y="10692"/>
                  </a:lnTo>
                  <a:cubicBezTo>
                    <a:pt x="1751" y="10430"/>
                    <a:pt x="1632" y="10180"/>
                    <a:pt x="1441" y="10013"/>
                  </a:cubicBezTo>
                  <a:lnTo>
                    <a:pt x="560" y="9263"/>
                  </a:lnTo>
                  <a:cubicBezTo>
                    <a:pt x="668" y="9156"/>
                    <a:pt x="787" y="9061"/>
                    <a:pt x="929" y="9025"/>
                  </a:cubicBezTo>
                  <a:lnTo>
                    <a:pt x="1632" y="8763"/>
                  </a:lnTo>
                  <a:cubicBezTo>
                    <a:pt x="2072" y="9823"/>
                    <a:pt x="3108" y="10525"/>
                    <a:pt x="4275" y="10525"/>
                  </a:cubicBezTo>
                  <a:cubicBezTo>
                    <a:pt x="4906" y="10525"/>
                    <a:pt x="5525" y="10311"/>
                    <a:pt x="6013" y="9930"/>
                  </a:cubicBezTo>
                  <a:cubicBezTo>
                    <a:pt x="6240" y="10311"/>
                    <a:pt x="6418" y="10728"/>
                    <a:pt x="6418" y="11251"/>
                  </a:cubicBezTo>
                  <a:cubicBezTo>
                    <a:pt x="6418" y="11347"/>
                    <a:pt x="6490" y="11418"/>
                    <a:pt x="6573" y="11418"/>
                  </a:cubicBezTo>
                  <a:cubicBezTo>
                    <a:pt x="6668" y="11418"/>
                    <a:pt x="6740" y="11347"/>
                    <a:pt x="6740" y="11251"/>
                  </a:cubicBezTo>
                  <a:cubicBezTo>
                    <a:pt x="6740" y="10513"/>
                    <a:pt x="6430" y="9989"/>
                    <a:pt x="6109" y="9477"/>
                  </a:cubicBezTo>
                  <a:cubicBezTo>
                    <a:pt x="5787" y="8942"/>
                    <a:pt x="5490" y="8453"/>
                    <a:pt x="5490" y="7691"/>
                  </a:cubicBezTo>
                  <a:lnTo>
                    <a:pt x="5490" y="7513"/>
                  </a:lnTo>
                  <a:cubicBezTo>
                    <a:pt x="5490" y="7430"/>
                    <a:pt x="5418" y="7358"/>
                    <a:pt x="5323" y="7358"/>
                  </a:cubicBezTo>
                  <a:cubicBezTo>
                    <a:pt x="5240" y="7358"/>
                    <a:pt x="5168" y="7430"/>
                    <a:pt x="5168" y="7513"/>
                  </a:cubicBezTo>
                  <a:lnTo>
                    <a:pt x="5168" y="7691"/>
                  </a:lnTo>
                  <a:cubicBezTo>
                    <a:pt x="5168" y="8227"/>
                    <a:pt x="5299" y="8644"/>
                    <a:pt x="5478" y="9025"/>
                  </a:cubicBezTo>
                  <a:cubicBezTo>
                    <a:pt x="5144" y="9335"/>
                    <a:pt x="4716" y="9501"/>
                    <a:pt x="4251" y="9501"/>
                  </a:cubicBezTo>
                  <a:cubicBezTo>
                    <a:pt x="3537" y="9501"/>
                    <a:pt x="2906" y="9085"/>
                    <a:pt x="2620" y="8442"/>
                  </a:cubicBezTo>
                  <a:lnTo>
                    <a:pt x="2763" y="8382"/>
                  </a:lnTo>
                  <a:cubicBezTo>
                    <a:pt x="3120" y="8263"/>
                    <a:pt x="3346" y="7918"/>
                    <a:pt x="3346" y="7549"/>
                  </a:cubicBezTo>
                  <a:lnTo>
                    <a:pt x="3346" y="6977"/>
                  </a:lnTo>
                  <a:cubicBezTo>
                    <a:pt x="3632" y="7084"/>
                    <a:pt x="3930" y="7144"/>
                    <a:pt x="4251" y="7144"/>
                  </a:cubicBezTo>
                  <a:cubicBezTo>
                    <a:pt x="5501" y="7144"/>
                    <a:pt x="6549" y="6203"/>
                    <a:pt x="6704" y="5001"/>
                  </a:cubicBezTo>
                  <a:lnTo>
                    <a:pt x="6811" y="5001"/>
                  </a:lnTo>
                  <a:cubicBezTo>
                    <a:pt x="6918" y="5001"/>
                    <a:pt x="7025" y="4977"/>
                    <a:pt x="7109" y="4929"/>
                  </a:cubicBezTo>
                  <a:lnTo>
                    <a:pt x="7109" y="11251"/>
                  </a:lnTo>
                  <a:cubicBezTo>
                    <a:pt x="7109" y="11347"/>
                    <a:pt x="7180" y="11418"/>
                    <a:pt x="7276" y="11418"/>
                  </a:cubicBezTo>
                  <a:cubicBezTo>
                    <a:pt x="7359" y="11418"/>
                    <a:pt x="7442" y="11347"/>
                    <a:pt x="7442" y="11251"/>
                  </a:cubicBezTo>
                  <a:lnTo>
                    <a:pt x="7442" y="10108"/>
                  </a:lnTo>
                  <a:lnTo>
                    <a:pt x="8121" y="9525"/>
                  </a:lnTo>
                  <a:cubicBezTo>
                    <a:pt x="8168" y="9632"/>
                    <a:pt x="8180" y="9739"/>
                    <a:pt x="8180" y="9847"/>
                  </a:cubicBezTo>
                  <a:lnTo>
                    <a:pt x="8180" y="11228"/>
                  </a:lnTo>
                  <a:cubicBezTo>
                    <a:pt x="8180" y="11311"/>
                    <a:pt x="8252" y="11394"/>
                    <a:pt x="8347" y="11394"/>
                  </a:cubicBezTo>
                  <a:cubicBezTo>
                    <a:pt x="8430" y="11394"/>
                    <a:pt x="8514" y="11311"/>
                    <a:pt x="8514" y="11228"/>
                  </a:cubicBezTo>
                  <a:lnTo>
                    <a:pt x="8514" y="9847"/>
                  </a:lnTo>
                  <a:cubicBezTo>
                    <a:pt x="8526" y="9323"/>
                    <a:pt x="8204" y="8846"/>
                    <a:pt x="7692" y="8680"/>
                  </a:cubicBezTo>
                  <a:lnTo>
                    <a:pt x="7454" y="8596"/>
                  </a:lnTo>
                  <a:lnTo>
                    <a:pt x="7454" y="3203"/>
                  </a:lnTo>
                  <a:cubicBezTo>
                    <a:pt x="7454" y="1453"/>
                    <a:pt x="6025" y="0"/>
                    <a:pt x="4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175;p58">
              <a:extLst>
                <a:ext uri="{FF2B5EF4-FFF2-40B4-BE49-F238E27FC236}">
                  <a16:creationId xmlns:a16="http://schemas.microsoft.com/office/drawing/2014/main" id="{5AFE2281-3AE1-A048-8E94-0DB1BDF10E09}"/>
                </a:ext>
              </a:extLst>
            </p:cNvPr>
            <p:cNvSpPr/>
            <p:nvPr/>
          </p:nvSpPr>
          <p:spPr>
            <a:xfrm>
              <a:off x="6785941" y="3884229"/>
              <a:ext cx="29082" cy="16442"/>
            </a:xfrm>
            <a:custGeom>
              <a:avLst/>
              <a:gdLst/>
              <a:ahLst/>
              <a:cxnLst/>
              <a:rect l="l" t="t" r="r" b="b"/>
              <a:pathLst>
                <a:path w="918" h="519" extrusionOk="0">
                  <a:moveTo>
                    <a:pt x="717" y="1"/>
                  </a:moveTo>
                  <a:cubicBezTo>
                    <a:pt x="701" y="1"/>
                    <a:pt x="684" y="3"/>
                    <a:pt x="668" y="7"/>
                  </a:cubicBezTo>
                  <a:lnTo>
                    <a:pt x="144" y="185"/>
                  </a:lnTo>
                  <a:cubicBezTo>
                    <a:pt x="49" y="221"/>
                    <a:pt x="1" y="304"/>
                    <a:pt x="37" y="400"/>
                  </a:cubicBezTo>
                  <a:cubicBezTo>
                    <a:pt x="61" y="471"/>
                    <a:pt x="120" y="519"/>
                    <a:pt x="191" y="519"/>
                  </a:cubicBezTo>
                  <a:cubicBezTo>
                    <a:pt x="215" y="519"/>
                    <a:pt x="227" y="519"/>
                    <a:pt x="263" y="495"/>
                  </a:cubicBezTo>
                  <a:lnTo>
                    <a:pt x="787" y="316"/>
                  </a:lnTo>
                  <a:cubicBezTo>
                    <a:pt x="870" y="304"/>
                    <a:pt x="918" y="209"/>
                    <a:pt x="882" y="114"/>
                  </a:cubicBezTo>
                  <a:cubicBezTo>
                    <a:pt x="862" y="45"/>
                    <a:pt x="794" y="1"/>
                    <a:pt x="7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9212;p58">
            <a:extLst>
              <a:ext uri="{FF2B5EF4-FFF2-40B4-BE49-F238E27FC236}">
                <a16:creationId xmlns:a16="http://schemas.microsoft.com/office/drawing/2014/main" id="{CCA386F9-71B4-7D41-80C8-A08ABF248E44}"/>
              </a:ext>
            </a:extLst>
          </p:cNvPr>
          <p:cNvGrpSpPr/>
          <p:nvPr/>
        </p:nvGrpSpPr>
        <p:grpSpPr>
          <a:xfrm>
            <a:off x="4240044" y="4286558"/>
            <a:ext cx="357895" cy="477808"/>
            <a:chOff x="7156344" y="3347696"/>
            <a:chExt cx="264465" cy="353074"/>
          </a:xfrm>
          <a:solidFill>
            <a:schemeClr val="accent1"/>
          </a:solidFill>
        </p:grpSpPr>
        <p:sp>
          <p:nvSpPr>
            <p:cNvPr id="111" name="Google Shape;9213;p58">
              <a:extLst>
                <a:ext uri="{FF2B5EF4-FFF2-40B4-BE49-F238E27FC236}">
                  <a16:creationId xmlns:a16="http://schemas.microsoft.com/office/drawing/2014/main" id="{E52F4467-E254-5847-8324-F097133D8034}"/>
                </a:ext>
              </a:extLst>
            </p:cNvPr>
            <p:cNvSpPr/>
            <p:nvPr/>
          </p:nvSpPr>
          <p:spPr>
            <a:xfrm>
              <a:off x="7248754" y="3468397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214;p58">
              <a:extLst>
                <a:ext uri="{FF2B5EF4-FFF2-40B4-BE49-F238E27FC236}">
                  <a16:creationId xmlns:a16="http://schemas.microsoft.com/office/drawing/2014/main" id="{C8C2C28A-6EAB-4E48-8F97-AE45C810C3FC}"/>
                </a:ext>
              </a:extLst>
            </p:cNvPr>
            <p:cNvSpPr/>
            <p:nvPr/>
          </p:nvSpPr>
          <p:spPr>
            <a:xfrm>
              <a:off x="7314775" y="3468397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5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215;p58">
              <a:extLst>
                <a:ext uri="{FF2B5EF4-FFF2-40B4-BE49-F238E27FC236}">
                  <a16:creationId xmlns:a16="http://schemas.microsoft.com/office/drawing/2014/main" id="{611CED42-2424-4649-A642-30867680EC20}"/>
                </a:ext>
              </a:extLst>
            </p:cNvPr>
            <p:cNvSpPr/>
            <p:nvPr/>
          </p:nvSpPr>
          <p:spPr>
            <a:xfrm>
              <a:off x="7156344" y="3347696"/>
              <a:ext cx="264465" cy="353074"/>
            </a:xfrm>
            <a:custGeom>
              <a:avLst/>
              <a:gdLst/>
              <a:ahLst/>
              <a:cxnLst/>
              <a:rect l="l" t="t" r="r" b="b"/>
              <a:pathLst>
                <a:path w="8348" h="11145" extrusionOk="0">
                  <a:moveTo>
                    <a:pt x="4111" y="310"/>
                  </a:moveTo>
                  <a:cubicBezTo>
                    <a:pt x="4118" y="310"/>
                    <a:pt x="4125" y="310"/>
                    <a:pt x="4132" y="310"/>
                  </a:cubicBezTo>
                  <a:cubicBezTo>
                    <a:pt x="5573" y="322"/>
                    <a:pt x="6740" y="1512"/>
                    <a:pt x="6740" y="2953"/>
                  </a:cubicBezTo>
                  <a:lnTo>
                    <a:pt x="6740" y="3643"/>
                  </a:lnTo>
                  <a:lnTo>
                    <a:pt x="6526" y="3643"/>
                  </a:lnTo>
                  <a:cubicBezTo>
                    <a:pt x="6430" y="3643"/>
                    <a:pt x="6311" y="3632"/>
                    <a:pt x="6216" y="3596"/>
                  </a:cubicBezTo>
                  <a:cubicBezTo>
                    <a:pt x="5859" y="3489"/>
                    <a:pt x="4978" y="3167"/>
                    <a:pt x="4359" y="2119"/>
                  </a:cubicBezTo>
                  <a:cubicBezTo>
                    <a:pt x="4311" y="2048"/>
                    <a:pt x="4299" y="1977"/>
                    <a:pt x="4299" y="1905"/>
                  </a:cubicBezTo>
                  <a:lnTo>
                    <a:pt x="4299" y="1548"/>
                  </a:lnTo>
                  <a:cubicBezTo>
                    <a:pt x="4299" y="1453"/>
                    <a:pt x="4228" y="1381"/>
                    <a:pt x="4132" y="1381"/>
                  </a:cubicBezTo>
                  <a:cubicBezTo>
                    <a:pt x="4049" y="1381"/>
                    <a:pt x="3966" y="1453"/>
                    <a:pt x="3966" y="1548"/>
                  </a:cubicBezTo>
                  <a:lnTo>
                    <a:pt x="3966" y="1905"/>
                  </a:lnTo>
                  <a:cubicBezTo>
                    <a:pt x="3966" y="1977"/>
                    <a:pt x="3954" y="2060"/>
                    <a:pt x="3906" y="2119"/>
                  </a:cubicBezTo>
                  <a:cubicBezTo>
                    <a:pt x="3275" y="3167"/>
                    <a:pt x="2406" y="3489"/>
                    <a:pt x="2049" y="3596"/>
                  </a:cubicBezTo>
                  <a:cubicBezTo>
                    <a:pt x="1942" y="3632"/>
                    <a:pt x="1846" y="3643"/>
                    <a:pt x="1739" y="3643"/>
                  </a:cubicBezTo>
                  <a:lnTo>
                    <a:pt x="1620" y="3643"/>
                  </a:lnTo>
                  <a:cubicBezTo>
                    <a:pt x="1584" y="3643"/>
                    <a:pt x="1561" y="3643"/>
                    <a:pt x="1513" y="3655"/>
                  </a:cubicBezTo>
                  <a:lnTo>
                    <a:pt x="1513" y="2941"/>
                  </a:lnTo>
                  <a:cubicBezTo>
                    <a:pt x="1501" y="1496"/>
                    <a:pt x="2680" y="310"/>
                    <a:pt x="4111" y="310"/>
                  </a:cubicBezTo>
                  <a:close/>
                  <a:moveTo>
                    <a:pt x="1799" y="5013"/>
                  </a:moveTo>
                  <a:cubicBezTo>
                    <a:pt x="1882" y="5322"/>
                    <a:pt x="2049" y="5620"/>
                    <a:pt x="2275" y="5894"/>
                  </a:cubicBezTo>
                  <a:cubicBezTo>
                    <a:pt x="2168" y="6013"/>
                    <a:pt x="2025" y="6084"/>
                    <a:pt x="1858" y="6084"/>
                  </a:cubicBezTo>
                  <a:cubicBezTo>
                    <a:pt x="1561" y="6084"/>
                    <a:pt x="1323" y="5846"/>
                    <a:pt x="1323" y="5548"/>
                  </a:cubicBezTo>
                  <a:cubicBezTo>
                    <a:pt x="1323" y="5275"/>
                    <a:pt x="1525" y="5060"/>
                    <a:pt x="1799" y="5013"/>
                  </a:cubicBezTo>
                  <a:close/>
                  <a:moveTo>
                    <a:pt x="6454" y="5013"/>
                  </a:moveTo>
                  <a:cubicBezTo>
                    <a:pt x="6704" y="5037"/>
                    <a:pt x="6918" y="5263"/>
                    <a:pt x="6918" y="5548"/>
                  </a:cubicBezTo>
                  <a:cubicBezTo>
                    <a:pt x="6918" y="5846"/>
                    <a:pt x="6680" y="6084"/>
                    <a:pt x="6383" y="6084"/>
                  </a:cubicBezTo>
                  <a:cubicBezTo>
                    <a:pt x="6216" y="6084"/>
                    <a:pt x="6073" y="6013"/>
                    <a:pt x="5978" y="5894"/>
                  </a:cubicBezTo>
                  <a:cubicBezTo>
                    <a:pt x="6204" y="5632"/>
                    <a:pt x="6347" y="5334"/>
                    <a:pt x="6454" y="5013"/>
                  </a:cubicBezTo>
                  <a:close/>
                  <a:moveTo>
                    <a:pt x="4132" y="2381"/>
                  </a:moveTo>
                  <a:cubicBezTo>
                    <a:pt x="4823" y="3453"/>
                    <a:pt x="5752" y="3810"/>
                    <a:pt x="6145" y="3905"/>
                  </a:cubicBezTo>
                  <a:cubicBezTo>
                    <a:pt x="6276" y="3941"/>
                    <a:pt x="6406" y="3965"/>
                    <a:pt x="6549" y="3965"/>
                  </a:cubicBezTo>
                  <a:lnTo>
                    <a:pt x="6668" y="3965"/>
                  </a:lnTo>
                  <a:cubicBezTo>
                    <a:pt x="6740" y="3965"/>
                    <a:pt x="6811" y="4001"/>
                    <a:pt x="6871" y="4060"/>
                  </a:cubicBezTo>
                  <a:cubicBezTo>
                    <a:pt x="6930" y="4120"/>
                    <a:pt x="6942" y="4191"/>
                    <a:pt x="6942" y="4263"/>
                  </a:cubicBezTo>
                  <a:cubicBezTo>
                    <a:pt x="6930" y="4405"/>
                    <a:pt x="6799" y="4501"/>
                    <a:pt x="6645" y="4501"/>
                  </a:cubicBezTo>
                  <a:lnTo>
                    <a:pt x="6573" y="4501"/>
                  </a:lnTo>
                  <a:cubicBezTo>
                    <a:pt x="6573" y="4417"/>
                    <a:pt x="6514" y="4346"/>
                    <a:pt x="6430" y="4322"/>
                  </a:cubicBezTo>
                  <a:cubicBezTo>
                    <a:pt x="6335" y="4322"/>
                    <a:pt x="6264" y="4382"/>
                    <a:pt x="6252" y="4477"/>
                  </a:cubicBezTo>
                  <a:cubicBezTo>
                    <a:pt x="6204" y="5001"/>
                    <a:pt x="5966" y="5489"/>
                    <a:pt x="5573" y="5858"/>
                  </a:cubicBezTo>
                  <a:cubicBezTo>
                    <a:pt x="5192" y="6215"/>
                    <a:pt x="4680" y="6430"/>
                    <a:pt x="4144" y="6430"/>
                  </a:cubicBezTo>
                  <a:cubicBezTo>
                    <a:pt x="3585" y="6430"/>
                    <a:pt x="3073" y="6227"/>
                    <a:pt x="2692" y="5858"/>
                  </a:cubicBezTo>
                  <a:cubicBezTo>
                    <a:pt x="2299" y="5501"/>
                    <a:pt x="2061" y="5013"/>
                    <a:pt x="2025" y="4477"/>
                  </a:cubicBezTo>
                  <a:cubicBezTo>
                    <a:pt x="2025" y="4389"/>
                    <a:pt x="1943" y="4321"/>
                    <a:pt x="1865" y="4321"/>
                  </a:cubicBezTo>
                  <a:cubicBezTo>
                    <a:pt x="1859" y="4321"/>
                    <a:pt x="1852" y="4321"/>
                    <a:pt x="1846" y="4322"/>
                  </a:cubicBezTo>
                  <a:cubicBezTo>
                    <a:pt x="1751" y="4322"/>
                    <a:pt x="1680" y="4417"/>
                    <a:pt x="1692" y="4501"/>
                  </a:cubicBezTo>
                  <a:lnTo>
                    <a:pt x="1620" y="4501"/>
                  </a:lnTo>
                  <a:cubicBezTo>
                    <a:pt x="1465" y="4501"/>
                    <a:pt x="1334" y="4405"/>
                    <a:pt x="1323" y="4263"/>
                  </a:cubicBezTo>
                  <a:cubicBezTo>
                    <a:pt x="1311" y="4191"/>
                    <a:pt x="1334" y="4120"/>
                    <a:pt x="1394" y="4060"/>
                  </a:cubicBezTo>
                  <a:cubicBezTo>
                    <a:pt x="1442" y="4001"/>
                    <a:pt x="1513" y="3965"/>
                    <a:pt x="1608" y="3965"/>
                  </a:cubicBezTo>
                  <a:lnTo>
                    <a:pt x="1727" y="3965"/>
                  </a:lnTo>
                  <a:cubicBezTo>
                    <a:pt x="1858" y="3965"/>
                    <a:pt x="2001" y="3953"/>
                    <a:pt x="2120" y="3905"/>
                  </a:cubicBezTo>
                  <a:cubicBezTo>
                    <a:pt x="2513" y="3810"/>
                    <a:pt x="3430" y="3453"/>
                    <a:pt x="4132" y="2381"/>
                  </a:cubicBezTo>
                  <a:close/>
                  <a:moveTo>
                    <a:pt x="5740" y="6108"/>
                  </a:moveTo>
                  <a:cubicBezTo>
                    <a:pt x="5871" y="6251"/>
                    <a:pt x="6037" y="6346"/>
                    <a:pt x="6228" y="6382"/>
                  </a:cubicBezTo>
                  <a:cubicBezTo>
                    <a:pt x="6287" y="6739"/>
                    <a:pt x="6406" y="6953"/>
                    <a:pt x="6526" y="7203"/>
                  </a:cubicBezTo>
                  <a:cubicBezTo>
                    <a:pt x="6645" y="7418"/>
                    <a:pt x="6764" y="7656"/>
                    <a:pt x="6871" y="8061"/>
                  </a:cubicBezTo>
                  <a:lnTo>
                    <a:pt x="5680" y="7644"/>
                  </a:lnTo>
                  <a:cubicBezTo>
                    <a:pt x="5478" y="7573"/>
                    <a:pt x="5323" y="7358"/>
                    <a:pt x="5323" y="7144"/>
                  </a:cubicBezTo>
                  <a:lnTo>
                    <a:pt x="5323" y="6430"/>
                  </a:lnTo>
                  <a:cubicBezTo>
                    <a:pt x="5478" y="6334"/>
                    <a:pt x="5621" y="6227"/>
                    <a:pt x="5740" y="6108"/>
                  </a:cubicBezTo>
                  <a:close/>
                  <a:moveTo>
                    <a:pt x="4978" y="6584"/>
                  </a:moveTo>
                  <a:lnTo>
                    <a:pt x="4978" y="7144"/>
                  </a:lnTo>
                  <a:cubicBezTo>
                    <a:pt x="4978" y="7442"/>
                    <a:pt x="5144" y="7715"/>
                    <a:pt x="5383" y="7870"/>
                  </a:cubicBezTo>
                  <a:cubicBezTo>
                    <a:pt x="5252" y="8132"/>
                    <a:pt x="4847" y="8727"/>
                    <a:pt x="4049" y="9370"/>
                  </a:cubicBezTo>
                  <a:cubicBezTo>
                    <a:pt x="3823" y="9180"/>
                    <a:pt x="3644" y="8989"/>
                    <a:pt x="3489" y="8823"/>
                  </a:cubicBezTo>
                  <a:cubicBezTo>
                    <a:pt x="3132" y="8406"/>
                    <a:pt x="2930" y="8061"/>
                    <a:pt x="2823" y="7870"/>
                  </a:cubicBezTo>
                  <a:cubicBezTo>
                    <a:pt x="3073" y="7715"/>
                    <a:pt x="3228" y="7442"/>
                    <a:pt x="3228" y="7144"/>
                  </a:cubicBezTo>
                  <a:lnTo>
                    <a:pt x="3228" y="6584"/>
                  </a:lnTo>
                  <a:cubicBezTo>
                    <a:pt x="3513" y="6691"/>
                    <a:pt x="3811" y="6751"/>
                    <a:pt x="4109" y="6751"/>
                  </a:cubicBezTo>
                  <a:cubicBezTo>
                    <a:pt x="4418" y="6751"/>
                    <a:pt x="4716" y="6691"/>
                    <a:pt x="4978" y="6584"/>
                  </a:cubicBezTo>
                  <a:close/>
                  <a:moveTo>
                    <a:pt x="4144" y="0"/>
                  </a:moveTo>
                  <a:cubicBezTo>
                    <a:pt x="2525" y="0"/>
                    <a:pt x="1203" y="1322"/>
                    <a:pt x="1203" y="2941"/>
                  </a:cubicBezTo>
                  <a:lnTo>
                    <a:pt x="1203" y="3822"/>
                  </a:lnTo>
                  <a:lnTo>
                    <a:pt x="1192" y="3834"/>
                  </a:lnTo>
                  <a:cubicBezTo>
                    <a:pt x="1072" y="3953"/>
                    <a:pt x="1025" y="4132"/>
                    <a:pt x="1037" y="4298"/>
                  </a:cubicBezTo>
                  <a:cubicBezTo>
                    <a:pt x="1072" y="4536"/>
                    <a:pt x="1227" y="4727"/>
                    <a:pt x="1453" y="4798"/>
                  </a:cubicBezTo>
                  <a:cubicBezTo>
                    <a:pt x="1203" y="4953"/>
                    <a:pt x="1037" y="5227"/>
                    <a:pt x="1037" y="5548"/>
                  </a:cubicBezTo>
                  <a:cubicBezTo>
                    <a:pt x="1037" y="6025"/>
                    <a:pt x="1430" y="6406"/>
                    <a:pt x="1906" y="6406"/>
                  </a:cubicBezTo>
                  <a:cubicBezTo>
                    <a:pt x="2144" y="6406"/>
                    <a:pt x="2382" y="6299"/>
                    <a:pt x="2537" y="6120"/>
                  </a:cubicBezTo>
                  <a:cubicBezTo>
                    <a:pt x="2680" y="6239"/>
                    <a:pt x="2811" y="6346"/>
                    <a:pt x="2954" y="6441"/>
                  </a:cubicBezTo>
                  <a:lnTo>
                    <a:pt x="2954" y="7156"/>
                  </a:lnTo>
                  <a:cubicBezTo>
                    <a:pt x="2954" y="7370"/>
                    <a:pt x="2811" y="7584"/>
                    <a:pt x="2596" y="7656"/>
                  </a:cubicBezTo>
                  <a:lnTo>
                    <a:pt x="799" y="8299"/>
                  </a:lnTo>
                  <a:cubicBezTo>
                    <a:pt x="322" y="8466"/>
                    <a:pt x="1" y="8918"/>
                    <a:pt x="1" y="9442"/>
                  </a:cubicBezTo>
                  <a:lnTo>
                    <a:pt x="1" y="10966"/>
                  </a:lnTo>
                  <a:cubicBezTo>
                    <a:pt x="1" y="11049"/>
                    <a:pt x="72" y="11121"/>
                    <a:pt x="156" y="11121"/>
                  </a:cubicBezTo>
                  <a:cubicBezTo>
                    <a:pt x="251" y="11121"/>
                    <a:pt x="322" y="11049"/>
                    <a:pt x="322" y="10966"/>
                  </a:cubicBezTo>
                  <a:lnTo>
                    <a:pt x="322" y="9442"/>
                  </a:lnTo>
                  <a:cubicBezTo>
                    <a:pt x="322" y="9073"/>
                    <a:pt x="561" y="8727"/>
                    <a:pt x="918" y="8608"/>
                  </a:cubicBezTo>
                  <a:lnTo>
                    <a:pt x="1394" y="8442"/>
                  </a:lnTo>
                  <a:cubicBezTo>
                    <a:pt x="1477" y="8954"/>
                    <a:pt x="1573" y="9478"/>
                    <a:pt x="1692" y="9966"/>
                  </a:cubicBezTo>
                  <a:cubicBezTo>
                    <a:pt x="1704" y="10037"/>
                    <a:pt x="1775" y="10097"/>
                    <a:pt x="1858" y="10097"/>
                  </a:cubicBezTo>
                  <a:lnTo>
                    <a:pt x="1882" y="10097"/>
                  </a:lnTo>
                  <a:cubicBezTo>
                    <a:pt x="1977" y="10085"/>
                    <a:pt x="2037" y="9990"/>
                    <a:pt x="2001" y="9906"/>
                  </a:cubicBezTo>
                  <a:cubicBezTo>
                    <a:pt x="1894" y="9418"/>
                    <a:pt x="1799" y="8858"/>
                    <a:pt x="1704" y="8358"/>
                  </a:cubicBezTo>
                  <a:lnTo>
                    <a:pt x="1965" y="8263"/>
                  </a:lnTo>
                  <a:cubicBezTo>
                    <a:pt x="2275" y="9275"/>
                    <a:pt x="2656" y="10382"/>
                    <a:pt x="3180" y="11085"/>
                  </a:cubicBezTo>
                  <a:cubicBezTo>
                    <a:pt x="3216" y="11121"/>
                    <a:pt x="3251" y="11144"/>
                    <a:pt x="3311" y="11144"/>
                  </a:cubicBezTo>
                  <a:cubicBezTo>
                    <a:pt x="3347" y="11144"/>
                    <a:pt x="3394" y="11121"/>
                    <a:pt x="3418" y="11109"/>
                  </a:cubicBezTo>
                  <a:cubicBezTo>
                    <a:pt x="3489" y="11049"/>
                    <a:pt x="3513" y="10966"/>
                    <a:pt x="3454" y="10882"/>
                  </a:cubicBezTo>
                  <a:cubicBezTo>
                    <a:pt x="2894" y="10144"/>
                    <a:pt x="2466" y="8823"/>
                    <a:pt x="2275" y="8144"/>
                  </a:cubicBezTo>
                  <a:lnTo>
                    <a:pt x="2596" y="8025"/>
                  </a:lnTo>
                  <a:cubicBezTo>
                    <a:pt x="2704" y="8227"/>
                    <a:pt x="2930" y="8596"/>
                    <a:pt x="3311" y="9061"/>
                  </a:cubicBezTo>
                  <a:cubicBezTo>
                    <a:pt x="3835" y="9656"/>
                    <a:pt x="4740" y="10490"/>
                    <a:pt x="6216" y="11121"/>
                  </a:cubicBezTo>
                  <a:cubicBezTo>
                    <a:pt x="6228" y="11144"/>
                    <a:pt x="6264" y="11144"/>
                    <a:pt x="6276" y="11144"/>
                  </a:cubicBezTo>
                  <a:cubicBezTo>
                    <a:pt x="6335" y="11144"/>
                    <a:pt x="6395" y="11109"/>
                    <a:pt x="6430" y="11037"/>
                  </a:cubicBezTo>
                  <a:cubicBezTo>
                    <a:pt x="6454" y="10942"/>
                    <a:pt x="6430" y="10859"/>
                    <a:pt x="6335" y="10823"/>
                  </a:cubicBezTo>
                  <a:cubicBezTo>
                    <a:pt x="5502" y="10454"/>
                    <a:pt x="4847" y="10025"/>
                    <a:pt x="4359" y="9620"/>
                  </a:cubicBezTo>
                  <a:cubicBezTo>
                    <a:pt x="5204" y="8918"/>
                    <a:pt x="5621" y="8299"/>
                    <a:pt x="5775" y="8025"/>
                  </a:cubicBezTo>
                  <a:lnTo>
                    <a:pt x="6097" y="8144"/>
                  </a:lnTo>
                  <a:cubicBezTo>
                    <a:pt x="5918" y="8727"/>
                    <a:pt x="5728" y="9251"/>
                    <a:pt x="5502" y="9692"/>
                  </a:cubicBezTo>
                  <a:cubicBezTo>
                    <a:pt x="5454" y="9775"/>
                    <a:pt x="5502" y="9870"/>
                    <a:pt x="5573" y="9918"/>
                  </a:cubicBezTo>
                  <a:cubicBezTo>
                    <a:pt x="5609" y="9930"/>
                    <a:pt x="5621" y="9930"/>
                    <a:pt x="5656" y="9930"/>
                  </a:cubicBezTo>
                  <a:cubicBezTo>
                    <a:pt x="5716" y="9930"/>
                    <a:pt x="5775" y="9906"/>
                    <a:pt x="5799" y="9847"/>
                  </a:cubicBezTo>
                  <a:cubicBezTo>
                    <a:pt x="6014" y="9382"/>
                    <a:pt x="6216" y="8858"/>
                    <a:pt x="6395" y="8263"/>
                  </a:cubicBezTo>
                  <a:lnTo>
                    <a:pt x="7419" y="8620"/>
                  </a:lnTo>
                  <a:cubicBezTo>
                    <a:pt x="7776" y="8739"/>
                    <a:pt x="8014" y="9085"/>
                    <a:pt x="8014" y="9454"/>
                  </a:cubicBezTo>
                  <a:lnTo>
                    <a:pt x="8014" y="10978"/>
                  </a:lnTo>
                  <a:cubicBezTo>
                    <a:pt x="8014" y="11061"/>
                    <a:pt x="8097" y="11144"/>
                    <a:pt x="8181" y="11144"/>
                  </a:cubicBezTo>
                  <a:cubicBezTo>
                    <a:pt x="8276" y="11144"/>
                    <a:pt x="8347" y="11061"/>
                    <a:pt x="8347" y="10978"/>
                  </a:cubicBezTo>
                  <a:lnTo>
                    <a:pt x="8347" y="9454"/>
                  </a:lnTo>
                  <a:cubicBezTo>
                    <a:pt x="8288" y="8906"/>
                    <a:pt x="7978" y="8454"/>
                    <a:pt x="7478" y="8287"/>
                  </a:cubicBezTo>
                  <a:lnTo>
                    <a:pt x="7240" y="8192"/>
                  </a:lnTo>
                  <a:cubicBezTo>
                    <a:pt x="7145" y="7620"/>
                    <a:pt x="6978" y="7323"/>
                    <a:pt x="6847" y="7049"/>
                  </a:cubicBezTo>
                  <a:cubicBezTo>
                    <a:pt x="6740" y="6846"/>
                    <a:pt x="6633" y="6656"/>
                    <a:pt x="6585" y="6382"/>
                  </a:cubicBezTo>
                  <a:cubicBezTo>
                    <a:pt x="6978" y="6287"/>
                    <a:pt x="7264" y="5953"/>
                    <a:pt x="7264" y="5548"/>
                  </a:cubicBezTo>
                  <a:cubicBezTo>
                    <a:pt x="7264" y="5227"/>
                    <a:pt x="7097" y="4953"/>
                    <a:pt x="6847" y="4798"/>
                  </a:cubicBezTo>
                  <a:cubicBezTo>
                    <a:pt x="7061" y="4727"/>
                    <a:pt x="7240" y="4536"/>
                    <a:pt x="7264" y="4298"/>
                  </a:cubicBezTo>
                  <a:cubicBezTo>
                    <a:pt x="7276" y="4132"/>
                    <a:pt x="7216" y="3953"/>
                    <a:pt x="7109" y="3834"/>
                  </a:cubicBezTo>
                  <a:lnTo>
                    <a:pt x="7097" y="3822"/>
                  </a:lnTo>
                  <a:lnTo>
                    <a:pt x="7097" y="2941"/>
                  </a:lnTo>
                  <a:cubicBezTo>
                    <a:pt x="7097" y="1322"/>
                    <a:pt x="5775" y="0"/>
                    <a:pt x="4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216;p58">
              <a:extLst>
                <a:ext uri="{FF2B5EF4-FFF2-40B4-BE49-F238E27FC236}">
                  <a16:creationId xmlns:a16="http://schemas.microsoft.com/office/drawing/2014/main" id="{7CAEE6CE-7EB9-F44B-8902-8089307C7B13}"/>
                </a:ext>
              </a:extLst>
            </p:cNvPr>
            <p:cNvSpPr/>
            <p:nvPr/>
          </p:nvSpPr>
          <p:spPr>
            <a:xfrm>
              <a:off x="7212544" y="3678023"/>
              <a:ext cx="14763" cy="21226"/>
            </a:xfrm>
            <a:custGeom>
              <a:avLst/>
              <a:gdLst/>
              <a:ahLst/>
              <a:cxnLst/>
              <a:rect l="l" t="t" r="r" b="b"/>
              <a:pathLst>
                <a:path w="466" h="670" extrusionOk="0">
                  <a:moveTo>
                    <a:pt x="175" y="1"/>
                  </a:moveTo>
                  <a:cubicBezTo>
                    <a:pt x="165" y="1"/>
                    <a:pt x="154" y="2"/>
                    <a:pt x="144" y="3"/>
                  </a:cubicBezTo>
                  <a:cubicBezTo>
                    <a:pt x="49" y="27"/>
                    <a:pt x="1" y="122"/>
                    <a:pt x="25" y="205"/>
                  </a:cubicBezTo>
                  <a:cubicBezTo>
                    <a:pt x="49" y="348"/>
                    <a:pt x="96" y="467"/>
                    <a:pt x="132" y="563"/>
                  </a:cubicBezTo>
                  <a:cubicBezTo>
                    <a:pt x="156" y="646"/>
                    <a:pt x="215" y="670"/>
                    <a:pt x="275" y="670"/>
                  </a:cubicBezTo>
                  <a:cubicBezTo>
                    <a:pt x="287" y="670"/>
                    <a:pt x="311" y="670"/>
                    <a:pt x="334" y="658"/>
                  </a:cubicBezTo>
                  <a:cubicBezTo>
                    <a:pt x="430" y="646"/>
                    <a:pt x="465" y="551"/>
                    <a:pt x="453" y="467"/>
                  </a:cubicBezTo>
                  <a:cubicBezTo>
                    <a:pt x="430" y="360"/>
                    <a:pt x="382" y="253"/>
                    <a:pt x="346" y="122"/>
                  </a:cubicBezTo>
                  <a:cubicBezTo>
                    <a:pt x="325" y="39"/>
                    <a:pt x="250" y="1"/>
                    <a:pt x="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217;p58">
              <a:extLst>
                <a:ext uri="{FF2B5EF4-FFF2-40B4-BE49-F238E27FC236}">
                  <a16:creationId xmlns:a16="http://schemas.microsoft.com/office/drawing/2014/main" id="{CE1AC5F1-7DBA-4A44-9D7F-6A9AA3B8A540}"/>
                </a:ext>
              </a:extLst>
            </p:cNvPr>
            <p:cNvSpPr/>
            <p:nvPr/>
          </p:nvSpPr>
          <p:spPr>
            <a:xfrm>
              <a:off x="7257055" y="3498936"/>
              <a:ext cx="60382" cy="32472"/>
            </a:xfrm>
            <a:custGeom>
              <a:avLst/>
              <a:gdLst/>
              <a:ahLst/>
              <a:cxnLst/>
              <a:rect l="l" t="t" r="r" b="b"/>
              <a:pathLst>
                <a:path w="1906" h="1025" extrusionOk="0">
                  <a:moveTo>
                    <a:pt x="1525" y="322"/>
                  </a:moveTo>
                  <a:cubicBezTo>
                    <a:pt x="1465" y="536"/>
                    <a:pt x="1227" y="703"/>
                    <a:pt x="941" y="703"/>
                  </a:cubicBezTo>
                  <a:cubicBezTo>
                    <a:pt x="656" y="703"/>
                    <a:pt x="430" y="548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644"/>
                    <a:pt x="430" y="1025"/>
                    <a:pt x="953" y="1025"/>
                  </a:cubicBezTo>
                  <a:cubicBezTo>
                    <a:pt x="1477" y="1025"/>
                    <a:pt x="1906" y="644"/>
                    <a:pt x="1906" y="167"/>
                  </a:cubicBezTo>
                  <a:cubicBezTo>
                    <a:pt x="1894" y="72"/>
                    <a:pt x="1823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9218;p58">
            <a:extLst>
              <a:ext uri="{FF2B5EF4-FFF2-40B4-BE49-F238E27FC236}">
                <a16:creationId xmlns:a16="http://schemas.microsoft.com/office/drawing/2014/main" id="{7FB991C2-AD6A-704C-9075-21E080935408}"/>
              </a:ext>
            </a:extLst>
          </p:cNvPr>
          <p:cNvGrpSpPr/>
          <p:nvPr/>
        </p:nvGrpSpPr>
        <p:grpSpPr>
          <a:xfrm>
            <a:off x="3627533" y="4285529"/>
            <a:ext cx="358366" cy="477292"/>
            <a:chOff x="6703732" y="3346936"/>
            <a:chExt cx="264813" cy="352693"/>
          </a:xfrm>
          <a:solidFill>
            <a:schemeClr val="accent1"/>
          </a:solidFill>
        </p:grpSpPr>
        <p:sp>
          <p:nvSpPr>
            <p:cNvPr id="117" name="Google Shape;9219;p58">
              <a:extLst>
                <a:ext uri="{FF2B5EF4-FFF2-40B4-BE49-F238E27FC236}">
                  <a16:creationId xmlns:a16="http://schemas.microsoft.com/office/drawing/2014/main" id="{D36F6218-44DE-B748-B305-1FEEA814B782}"/>
                </a:ext>
              </a:extLst>
            </p:cNvPr>
            <p:cNvSpPr/>
            <p:nvPr/>
          </p:nvSpPr>
          <p:spPr>
            <a:xfrm>
              <a:off x="6797283" y="3468777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220;p58">
              <a:extLst>
                <a:ext uri="{FF2B5EF4-FFF2-40B4-BE49-F238E27FC236}">
                  <a16:creationId xmlns:a16="http://schemas.microsoft.com/office/drawing/2014/main" id="{EA132009-4453-3141-9D13-6F1E180BE253}"/>
                </a:ext>
              </a:extLst>
            </p:cNvPr>
            <p:cNvSpPr/>
            <p:nvPr/>
          </p:nvSpPr>
          <p:spPr>
            <a:xfrm>
              <a:off x="6863272" y="3468777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221;p58">
              <a:extLst>
                <a:ext uri="{FF2B5EF4-FFF2-40B4-BE49-F238E27FC236}">
                  <a16:creationId xmlns:a16="http://schemas.microsoft.com/office/drawing/2014/main" id="{590792E3-201A-E949-9418-70643AD59B01}"/>
                </a:ext>
              </a:extLst>
            </p:cNvPr>
            <p:cNvSpPr/>
            <p:nvPr/>
          </p:nvSpPr>
          <p:spPr>
            <a:xfrm>
              <a:off x="6814231" y="3507712"/>
              <a:ext cx="43433" cy="15777"/>
            </a:xfrm>
            <a:custGeom>
              <a:avLst/>
              <a:gdLst/>
              <a:ahLst/>
              <a:cxnLst/>
              <a:rect l="l" t="t" r="r" b="b"/>
              <a:pathLst>
                <a:path w="1371" h="498" extrusionOk="0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5"/>
                    <a:pt x="1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2" y="402"/>
                    <a:pt x="1346" y="271"/>
                  </a:cubicBezTo>
                  <a:cubicBezTo>
                    <a:pt x="1370" y="212"/>
                    <a:pt x="1370" y="105"/>
                    <a:pt x="1311" y="45"/>
                  </a:cubicBezTo>
                  <a:cubicBezTo>
                    <a:pt x="1281" y="15"/>
                    <a:pt x="1242" y="0"/>
                    <a:pt x="1203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882" y="188"/>
                    <a:pt x="692" y="188"/>
                  </a:cubicBezTo>
                  <a:cubicBezTo>
                    <a:pt x="477" y="188"/>
                    <a:pt x="346" y="105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222;p58">
              <a:extLst>
                <a:ext uri="{FF2B5EF4-FFF2-40B4-BE49-F238E27FC236}">
                  <a16:creationId xmlns:a16="http://schemas.microsoft.com/office/drawing/2014/main" id="{F16FF829-FE3E-7E4D-A927-522DDB6D697A}"/>
                </a:ext>
              </a:extLst>
            </p:cNvPr>
            <p:cNvSpPr/>
            <p:nvPr/>
          </p:nvSpPr>
          <p:spPr>
            <a:xfrm>
              <a:off x="6902143" y="3489876"/>
              <a:ext cx="32" cy="412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223;p58">
              <a:extLst>
                <a:ext uri="{FF2B5EF4-FFF2-40B4-BE49-F238E27FC236}">
                  <a16:creationId xmlns:a16="http://schemas.microsoft.com/office/drawing/2014/main" id="{5ECA03D6-D14E-2A43-8A00-6A45C0106E9C}"/>
                </a:ext>
              </a:extLst>
            </p:cNvPr>
            <p:cNvSpPr/>
            <p:nvPr/>
          </p:nvSpPr>
          <p:spPr>
            <a:xfrm>
              <a:off x="6703732" y="3346936"/>
              <a:ext cx="264813" cy="352693"/>
            </a:xfrm>
            <a:custGeom>
              <a:avLst/>
              <a:gdLst/>
              <a:ahLst/>
              <a:cxnLst/>
              <a:rect l="l" t="t" r="r" b="b"/>
              <a:pathLst>
                <a:path w="8359" h="11133" extrusionOk="0">
                  <a:moveTo>
                    <a:pt x="4120" y="346"/>
                  </a:moveTo>
                  <a:cubicBezTo>
                    <a:pt x="5668" y="346"/>
                    <a:pt x="6918" y="1596"/>
                    <a:pt x="6918" y="3144"/>
                  </a:cubicBezTo>
                  <a:lnTo>
                    <a:pt x="6918" y="8081"/>
                  </a:lnTo>
                  <a:lnTo>
                    <a:pt x="6918" y="8081"/>
                  </a:lnTo>
                  <a:lnTo>
                    <a:pt x="6049" y="7787"/>
                  </a:lnTo>
                  <a:cubicBezTo>
                    <a:pt x="6037" y="7763"/>
                    <a:pt x="6037" y="7739"/>
                    <a:pt x="6013" y="7716"/>
                  </a:cubicBezTo>
                  <a:lnTo>
                    <a:pt x="5608" y="7311"/>
                  </a:lnTo>
                  <a:cubicBezTo>
                    <a:pt x="5537" y="7239"/>
                    <a:pt x="5442" y="7204"/>
                    <a:pt x="5358" y="7204"/>
                  </a:cubicBezTo>
                  <a:lnTo>
                    <a:pt x="5358" y="6608"/>
                  </a:lnTo>
                  <a:cubicBezTo>
                    <a:pt x="5727" y="6406"/>
                    <a:pt x="6037" y="6084"/>
                    <a:pt x="6251" y="5715"/>
                  </a:cubicBezTo>
                  <a:lnTo>
                    <a:pt x="6251" y="7299"/>
                  </a:lnTo>
                  <a:cubicBezTo>
                    <a:pt x="6251" y="7382"/>
                    <a:pt x="6323" y="7466"/>
                    <a:pt x="6406" y="7466"/>
                  </a:cubicBezTo>
                  <a:cubicBezTo>
                    <a:pt x="6501" y="7466"/>
                    <a:pt x="6573" y="7382"/>
                    <a:pt x="6573" y="7299"/>
                  </a:cubicBezTo>
                  <a:lnTo>
                    <a:pt x="6573" y="4144"/>
                  </a:lnTo>
                  <a:cubicBezTo>
                    <a:pt x="6573" y="3882"/>
                    <a:pt x="6394" y="3667"/>
                    <a:pt x="6144" y="3620"/>
                  </a:cubicBezTo>
                  <a:cubicBezTo>
                    <a:pt x="5858" y="3572"/>
                    <a:pt x="5108" y="3370"/>
                    <a:pt x="4418" y="2370"/>
                  </a:cubicBezTo>
                  <a:cubicBezTo>
                    <a:pt x="4358" y="2274"/>
                    <a:pt x="4251" y="2215"/>
                    <a:pt x="4132" y="2215"/>
                  </a:cubicBezTo>
                  <a:cubicBezTo>
                    <a:pt x="4025" y="2215"/>
                    <a:pt x="3918" y="2274"/>
                    <a:pt x="3846" y="2370"/>
                  </a:cubicBezTo>
                  <a:cubicBezTo>
                    <a:pt x="3739" y="2536"/>
                    <a:pt x="3608" y="2679"/>
                    <a:pt x="3477" y="2810"/>
                  </a:cubicBezTo>
                  <a:cubicBezTo>
                    <a:pt x="3418" y="2870"/>
                    <a:pt x="3418" y="2977"/>
                    <a:pt x="3489" y="3036"/>
                  </a:cubicBezTo>
                  <a:cubicBezTo>
                    <a:pt x="3517" y="3065"/>
                    <a:pt x="3557" y="3080"/>
                    <a:pt x="3596" y="3080"/>
                  </a:cubicBezTo>
                  <a:cubicBezTo>
                    <a:pt x="3640" y="3080"/>
                    <a:pt x="3684" y="3062"/>
                    <a:pt x="3715" y="3025"/>
                  </a:cubicBezTo>
                  <a:cubicBezTo>
                    <a:pt x="3858" y="2870"/>
                    <a:pt x="3977" y="2715"/>
                    <a:pt x="4120" y="2536"/>
                  </a:cubicBezTo>
                  <a:lnTo>
                    <a:pt x="4144" y="2536"/>
                  </a:lnTo>
                  <a:cubicBezTo>
                    <a:pt x="4299" y="2739"/>
                    <a:pt x="4537" y="3036"/>
                    <a:pt x="4846" y="3322"/>
                  </a:cubicBezTo>
                  <a:cubicBezTo>
                    <a:pt x="5227" y="3656"/>
                    <a:pt x="5644" y="3858"/>
                    <a:pt x="6085" y="3929"/>
                  </a:cubicBezTo>
                  <a:cubicBezTo>
                    <a:pt x="6168" y="3953"/>
                    <a:pt x="6227" y="4037"/>
                    <a:pt x="6227" y="4120"/>
                  </a:cubicBezTo>
                  <a:lnTo>
                    <a:pt x="6227" y="4501"/>
                  </a:lnTo>
                  <a:cubicBezTo>
                    <a:pt x="6227" y="5656"/>
                    <a:pt x="5287" y="6596"/>
                    <a:pt x="4132" y="6596"/>
                  </a:cubicBezTo>
                  <a:cubicBezTo>
                    <a:pt x="2965" y="6596"/>
                    <a:pt x="2036" y="5656"/>
                    <a:pt x="2036" y="4513"/>
                  </a:cubicBezTo>
                  <a:lnTo>
                    <a:pt x="2036" y="4144"/>
                  </a:lnTo>
                  <a:cubicBezTo>
                    <a:pt x="2036" y="4048"/>
                    <a:pt x="2096" y="3965"/>
                    <a:pt x="2179" y="3953"/>
                  </a:cubicBezTo>
                  <a:cubicBezTo>
                    <a:pt x="2525" y="3894"/>
                    <a:pt x="2846" y="3751"/>
                    <a:pt x="3179" y="3537"/>
                  </a:cubicBezTo>
                  <a:cubicBezTo>
                    <a:pt x="3251" y="3489"/>
                    <a:pt x="3263" y="3382"/>
                    <a:pt x="3227" y="3310"/>
                  </a:cubicBezTo>
                  <a:cubicBezTo>
                    <a:pt x="3196" y="3264"/>
                    <a:pt x="3141" y="3238"/>
                    <a:pt x="3086" y="3238"/>
                  </a:cubicBezTo>
                  <a:cubicBezTo>
                    <a:pt x="3056" y="3238"/>
                    <a:pt x="3026" y="3246"/>
                    <a:pt x="3001" y="3263"/>
                  </a:cubicBezTo>
                  <a:cubicBezTo>
                    <a:pt x="2715" y="3453"/>
                    <a:pt x="2429" y="3572"/>
                    <a:pt x="2132" y="3632"/>
                  </a:cubicBezTo>
                  <a:cubicBezTo>
                    <a:pt x="1894" y="3679"/>
                    <a:pt x="1703" y="3894"/>
                    <a:pt x="1703" y="4156"/>
                  </a:cubicBezTo>
                  <a:lnTo>
                    <a:pt x="1703" y="7311"/>
                  </a:lnTo>
                  <a:cubicBezTo>
                    <a:pt x="1703" y="7406"/>
                    <a:pt x="1774" y="7477"/>
                    <a:pt x="1870" y="7477"/>
                  </a:cubicBezTo>
                  <a:cubicBezTo>
                    <a:pt x="1953" y="7477"/>
                    <a:pt x="2036" y="7406"/>
                    <a:pt x="2036" y="7311"/>
                  </a:cubicBezTo>
                  <a:lnTo>
                    <a:pt x="2036" y="5739"/>
                  </a:lnTo>
                  <a:cubicBezTo>
                    <a:pt x="2239" y="6108"/>
                    <a:pt x="2548" y="6418"/>
                    <a:pt x="2929" y="6632"/>
                  </a:cubicBezTo>
                  <a:lnTo>
                    <a:pt x="2929" y="7227"/>
                  </a:lnTo>
                  <a:cubicBezTo>
                    <a:pt x="2834" y="7227"/>
                    <a:pt x="2751" y="7251"/>
                    <a:pt x="2667" y="7323"/>
                  </a:cubicBezTo>
                  <a:lnTo>
                    <a:pt x="2275" y="7728"/>
                  </a:lnTo>
                  <a:cubicBezTo>
                    <a:pt x="2251" y="7739"/>
                    <a:pt x="2239" y="7775"/>
                    <a:pt x="2227" y="7799"/>
                  </a:cubicBezTo>
                  <a:lnTo>
                    <a:pt x="1322" y="8120"/>
                  </a:lnTo>
                  <a:lnTo>
                    <a:pt x="1322" y="3144"/>
                  </a:lnTo>
                  <a:cubicBezTo>
                    <a:pt x="1322" y="1596"/>
                    <a:pt x="2572" y="346"/>
                    <a:pt x="4120" y="346"/>
                  </a:cubicBezTo>
                  <a:close/>
                  <a:moveTo>
                    <a:pt x="5037" y="6787"/>
                  </a:moveTo>
                  <a:lnTo>
                    <a:pt x="5037" y="7418"/>
                  </a:lnTo>
                  <a:lnTo>
                    <a:pt x="4168" y="8299"/>
                  </a:lnTo>
                  <a:lnTo>
                    <a:pt x="3287" y="7418"/>
                  </a:lnTo>
                  <a:lnTo>
                    <a:pt x="3287" y="6787"/>
                  </a:lnTo>
                  <a:cubicBezTo>
                    <a:pt x="3548" y="6894"/>
                    <a:pt x="3846" y="6954"/>
                    <a:pt x="4168" y="6954"/>
                  </a:cubicBezTo>
                  <a:cubicBezTo>
                    <a:pt x="4477" y="6954"/>
                    <a:pt x="4775" y="6894"/>
                    <a:pt x="5037" y="6787"/>
                  </a:cubicBezTo>
                  <a:close/>
                  <a:moveTo>
                    <a:pt x="2953" y="7549"/>
                  </a:moveTo>
                  <a:lnTo>
                    <a:pt x="3929" y="8513"/>
                  </a:lnTo>
                  <a:lnTo>
                    <a:pt x="3191" y="9132"/>
                  </a:lnTo>
                  <a:lnTo>
                    <a:pt x="3167" y="9132"/>
                  </a:lnTo>
                  <a:lnTo>
                    <a:pt x="2620" y="7882"/>
                  </a:lnTo>
                  <a:lnTo>
                    <a:pt x="2941" y="7549"/>
                  </a:lnTo>
                  <a:close/>
                  <a:moveTo>
                    <a:pt x="5346" y="7561"/>
                  </a:moveTo>
                  <a:lnTo>
                    <a:pt x="5680" y="7894"/>
                  </a:lnTo>
                  <a:lnTo>
                    <a:pt x="5644" y="7966"/>
                  </a:lnTo>
                  <a:cubicBezTo>
                    <a:pt x="5620" y="8061"/>
                    <a:pt x="5644" y="8144"/>
                    <a:pt x="5739" y="8168"/>
                  </a:cubicBezTo>
                  <a:cubicBezTo>
                    <a:pt x="5759" y="8178"/>
                    <a:pt x="5782" y="8183"/>
                    <a:pt x="5804" y="8183"/>
                  </a:cubicBezTo>
                  <a:cubicBezTo>
                    <a:pt x="5860" y="8183"/>
                    <a:pt x="5916" y="8155"/>
                    <a:pt x="5942" y="8120"/>
                  </a:cubicBezTo>
                  <a:lnTo>
                    <a:pt x="6180" y="8192"/>
                  </a:lnTo>
                  <a:lnTo>
                    <a:pt x="6168" y="8359"/>
                  </a:lnTo>
                  <a:cubicBezTo>
                    <a:pt x="6037" y="9347"/>
                    <a:pt x="5180" y="10109"/>
                    <a:pt x="4168" y="10109"/>
                  </a:cubicBezTo>
                  <a:cubicBezTo>
                    <a:pt x="3156" y="10109"/>
                    <a:pt x="2286" y="9347"/>
                    <a:pt x="2155" y="8359"/>
                  </a:cubicBezTo>
                  <a:lnTo>
                    <a:pt x="2120" y="8168"/>
                  </a:lnTo>
                  <a:lnTo>
                    <a:pt x="2346" y="8097"/>
                  </a:lnTo>
                  <a:lnTo>
                    <a:pt x="2870" y="9263"/>
                  </a:lnTo>
                  <a:cubicBezTo>
                    <a:pt x="2917" y="9359"/>
                    <a:pt x="3001" y="9418"/>
                    <a:pt x="3108" y="9454"/>
                  </a:cubicBezTo>
                  <a:cubicBezTo>
                    <a:pt x="3132" y="9454"/>
                    <a:pt x="3156" y="9466"/>
                    <a:pt x="3179" y="9466"/>
                  </a:cubicBezTo>
                  <a:cubicBezTo>
                    <a:pt x="3251" y="9466"/>
                    <a:pt x="3334" y="9442"/>
                    <a:pt x="3394" y="9394"/>
                  </a:cubicBezTo>
                  <a:lnTo>
                    <a:pt x="4144" y="8751"/>
                  </a:lnTo>
                  <a:lnTo>
                    <a:pt x="4906" y="9394"/>
                  </a:lnTo>
                  <a:cubicBezTo>
                    <a:pt x="4965" y="9442"/>
                    <a:pt x="5037" y="9466"/>
                    <a:pt x="5120" y="9466"/>
                  </a:cubicBezTo>
                  <a:cubicBezTo>
                    <a:pt x="5144" y="9466"/>
                    <a:pt x="5156" y="9466"/>
                    <a:pt x="5192" y="9454"/>
                  </a:cubicBezTo>
                  <a:cubicBezTo>
                    <a:pt x="5299" y="9418"/>
                    <a:pt x="5382" y="9359"/>
                    <a:pt x="5430" y="9263"/>
                  </a:cubicBezTo>
                  <a:lnTo>
                    <a:pt x="5680" y="8704"/>
                  </a:lnTo>
                  <a:cubicBezTo>
                    <a:pt x="5715" y="8620"/>
                    <a:pt x="5680" y="8525"/>
                    <a:pt x="5596" y="8501"/>
                  </a:cubicBezTo>
                  <a:cubicBezTo>
                    <a:pt x="5571" y="8492"/>
                    <a:pt x="5547" y="8488"/>
                    <a:pt x="5525" y="8488"/>
                  </a:cubicBezTo>
                  <a:cubicBezTo>
                    <a:pt x="5461" y="8488"/>
                    <a:pt x="5408" y="8523"/>
                    <a:pt x="5382" y="8585"/>
                  </a:cubicBezTo>
                  <a:lnTo>
                    <a:pt x="5132" y="9144"/>
                  </a:lnTo>
                  <a:lnTo>
                    <a:pt x="5096" y="9144"/>
                  </a:lnTo>
                  <a:lnTo>
                    <a:pt x="4370" y="8525"/>
                  </a:lnTo>
                  <a:lnTo>
                    <a:pt x="5334" y="7561"/>
                  </a:lnTo>
                  <a:close/>
                  <a:moveTo>
                    <a:pt x="4168" y="0"/>
                  </a:moveTo>
                  <a:cubicBezTo>
                    <a:pt x="2441" y="0"/>
                    <a:pt x="1036" y="1405"/>
                    <a:pt x="1036" y="3132"/>
                  </a:cubicBezTo>
                  <a:lnTo>
                    <a:pt x="1036" y="8216"/>
                  </a:lnTo>
                  <a:lnTo>
                    <a:pt x="798" y="8311"/>
                  </a:lnTo>
                  <a:cubicBezTo>
                    <a:pt x="322" y="8478"/>
                    <a:pt x="0" y="8930"/>
                    <a:pt x="0" y="9454"/>
                  </a:cubicBezTo>
                  <a:lnTo>
                    <a:pt x="0" y="10978"/>
                  </a:lnTo>
                  <a:cubicBezTo>
                    <a:pt x="0" y="11061"/>
                    <a:pt x="72" y="11133"/>
                    <a:pt x="155" y="11133"/>
                  </a:cubicBezTo>
                  <a:cubicBezTo>
                    <a:pt x="250" y="11133"/>
                    <a:pt x="322" y="11061"/>
                    <a:pt x="322" y="10978"/>
                  </a:cubicBezTo>
                  <a:lnTo>
                    <a:pt x="322" y="9454"/>
                  </a:lnTo>
                  <a:cubicBezTo>
                    <a:pt x="322" y="9347"/>
                    <a:pt x="334" y="9252"/>
                    <a:pt x="381" y="9144"/>
                  </a:cubicBezTo>
                  <a:lnTo>
                    <a:pt x="1203" y="9847"/>
                  </a:lnTo>
                  <a:cubicBezTo>
                    <a:pt x="1322" y="9942"/>
                    <a:pt x="1393" y="10097"/>
                    <a:pt x="1393" y="10240"/>
                  </a:cubicBezTo>
                  <a:lnTo>
                    <a:pt x="1393" y="10978"/>
                  </a:lnTo>
                  <a:cubicBezTo>
                    <a:pt x="1393" y="11061"/>
                    <a:pt x="1465" y="11133"/>
                    <a:pt x="1560" y="11133"/>
                  </a:cubicBezTo>
                  <a:cubicBezTo>
                    <a:pt x="1643" y="11133"/>
                    <a:pt x="1715" y="11061"/>
                    <a:pt x="1715" y="10978"/>
                  </a:cubicBezTo>
                  <a:lnTo>
                    <a:pt x="1715" y="10240"/>
                  </a:lnTo>
                  <a:cubicBezTo>
                    <a:pt x="1715" y="9990"/>
                    <a:pt x="1620" y="9752"/>
                    <a:pt x="1417" y="9585"/>
                  </a:cubicBezTo>
                  <a:lnTo>
                    <a:pt x="560" y="8847"/>
                  </a:lnTo>
                  <a:cubicBezTo>
                    <a:pt x="643" y="8740"/>
                    <a:pt x="786" y="8656"/>
                    <a:pt x="917" y="8609"/>
                  </a:cubicBezTo>
                  <a:lnTo>
                    <a:pt x="1822" y="8275"/>
                  </a:lnTo>
                  <a:lnTo>
                    <a:pt x="1834" y="8382"/>
                  </a:lnTo>
                  <a:cubicBezTo>
                    <a:pt x="1917" y="8954"/>
                    <a:pt x="2191" y="9466"/>
                    <a:pt x="2632" y="9847"/>
                  </a:cubicBezTo>
                  <a:cubicBezTo>
                    <a:pt x="3060" y="10216"/>
                    <a:pt x="3608" y="10418"/>
                    <a:pt x="4180" y="10418"/>
                  </a:cubicBezTo>
                  <a:cubicBezTo>
                    <a:pt x="4739" y="10418"/>
                    <a:pt x="5287" y="10216"/>
                    <a:pt x="5727" y="9847"/>
                  </a:cubicBezTo>
                  <a:cubicBezTo>
                    <a:pt x="6156" y="9466"/>
                    <a:pt x="6430" y="8954"/>
                    <a:pt x="6513" y="8382"/>
                  </a:cubicBezTo>
                  <a:lnTo>
                    <a:pt x="6525" y="8275"/>
                  </a:lnTo>
                  <a:lnTo>
                    <a:pt x="7430" y="8609"/>
                  </a:lnTo>
                  <a:cubicBezTo>
                    <a:pt x="7573" y="8656"/>
                    <a:pt x="7704" y="8740"/>
                    <a:pt x="7787" y="8847"/>
                  </a:cubicBezTo>
                  <a:lnTo>
                    <a:pt x="6930" y="9585"/>
                  </a:lnTo>
                  <a:cubicBezTo>
                    <a:pt x="6739" y="9752"/>
                    <a:pt x="6632" y="9990"/>
                    <a:pt x="6632" y="10240"/>
                  </a:cubicBezTo>
                  <a:lnTo>
                    <a:pt x="6632" y="10978"/>
                  </a:lnTo>
                  <a:cubicBezTo>
                    <a:pt x="6632" y="11061"/>
                    <a:pt x="6704" y="11133"/>
                    <a:pt x="6799" y="11133"/>
                  </a:cubicBezTo>
                  <a:cubicBezTo>
                    <a:pt x="6882" y="11133"/>
                    <a:pt x="6954" y="11061"/>
                    <a:pt x="6954" y="10978"/>
                  </a:cubicBezTo>
                  <a:lnTo>
                    <a:pt x="6954" y="10240"/>
                  </a:lnTo>
                  <a:cubicBezTo>
                    <a:pt x="6954" y="10097"/>
                    <a:pt x="7037" y="9942"/>
                    <a:pt x="7156" y="9847"/>
                  </a:cubicBezTo>
                  <a:lnTo>
                    <a:pt x="7966" y="9144"/>
                  </a:lnTo>
                  <a:cubicBezTo>
                    <a:pt x="8001" y="9252"/>
                    <a:pt x="8025" y="9347"/>
                    <a:pt x="8025" y="9454"/>
                  </a:cubicBezTo>
                  <a:lnTo>
                    <a:pt x="8025" y="10978"/>
                  </a:lnTo>
                  <a:cubicBezTo>
                    <a:pt x="8025" y="11061"/>
                    <a:pt x="8109" y="11133"/>
                    <a:pt x="8192" y="11133"/>
                  </a:cubicBezTo>
                  <a:cubicBezTo>
                    <a:pt x="8287" y="11133"/>
                    <a:pt x="8359" y="11061"/>
                    <a:pt x="8359" y="10978"/>
                  </a:cubicBezTo>
                  <a:lnTo>
                    <a:pt x="8359" y="9454"/>
                  </a:lnTo>
                  <a:cubicBezTo>
                    <a:pt x="8335" y="8930"/>
                    <a:pt x="8001" y="8478"/>
                    <a:pt x="7525" y="8311"/>
                  </a:cubicBezTo>
                  <a:lnTo>
                    <a:pt x="7287" y="8216"/>
                  </a:lnTo>
                  <a:lnTo>
                    <a:pt x="7287" y="3132"/>
                  </a:lnTo>
                  <a:cubicBezTo>
                    <a:pt x="7287" y="1405"/>
                    <a:pt x="5894" y="0"/>
                    <a:pt x="4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9224;p58">
            <a:extLst>
              <a:ext uri="{FF2B5EF4-FFF2-40B4-BE49-F238E27FC236}">
                <a16:creationId xmlns:a16="http://schemas.microsoft.com/office/drawing/2014/main" id="{C4589239-A2EB-ED4E-8002-1A4B1AE7BD51}"/>
              </a:ext>
            </a:extLst>
          </p:cNvPr>
          <p:cNvGrpSpPr/>
          <p:nvPr/>
        </p:nvGrpSpPr>
        <p:grpSpPr>
          <a:xfrm>
            <a:off x="3016522" y="4285529"/>
            <a:ext cx="358880" cy="477292"/>
            <a:chOff x="6252228" y="3346936"/>
            <a:chExt cx="265193" cy="352693"/>
          </a:xfrm>
          <a:solidFill>
            <a:schemeClr val="accent1"/>
          </a:solidFill>
        </p:grpSpPr>
        <p:sp>
          <p:nvSpPr>
            <p:cNvPr id="123" name="Google Shape;9225;p58">
              <a:extLst>
                <a:ext uri="{FF2B5EF4-FFF2-40B4-BE49-F238E27FC236}">
                  <a16:creationId xmlns:a16="http://schemas.microsoft.com/office/drawing/2014/main" id="{7A73B4D5-A86A-4249-BB30-9404E3190D92}"/>
                </a:ext>
              </a:extLst>
            </p:cNvPr>
            <p:cNvSpPr/>
            <p:nvPr/>
          </p:nvSpPr>
          <p:spPr>
            <a:xfrm>
              <a:off x="6252228" y="3346936"/>
              <a:ext cx="265193" cy="352693"/>
            </a:xfrm>
            <a:custGeom>
              <a:avLst/>
              <a:gdLst/>
              <a:ahLst/>
              <a:cxnLst/>
              <a:rect l="l" t="t" r="r" b="b"/>
              <a:pathLst>
                <a:path w="8371" h="11133" extrusionOk="0">
                  <a:moveTo>
                    <a:pt x="4156" y="2941"/>
                  </a:moveTo>
                  <a:cubicBezTo>
                    <a:pt x="4370" y="2941"/>
                    <a:pt x="4585" y="2953"/>
                    <a:pt x="4787" y="2965"/>
                  </a:cubicBezTo>
                  <a:cubicBezTo>
                    <a:pt x="3811" y="3560"/>
                    <a:pt x="2537" y="3775"/>
                    <a:pt x="2060" y="3810"/>
                  </a:cubicBezTo>
                  <a:lnTo>
                    <a:pt x="2060" y="3656"/>
                  </a:lnTo>
                  <a:cubicBezTo>
                    <a:pt x="2060" y="3358"/>
                    <a:pt x="2858" y="2941"/>
                    <a:pt x="4156" y="2941"/>
                  </a:cubicBezTo>
                  <a:close/>
                  <a:moveTo>
                    <a:pt x="4168" y="2239"/>
                  </a:moveTo>
                  <a:cubicBezTo>
                    <a:pt x="5466" y="2239"/>
                    <a:pt x="6275" y="2655"/>
                    <a:pt x="6275" y="2953"/>
                  </a:cubicBezTo>
                  <a:lnTo>
                    <a:pt x="6275" y="3108"/>
                  </a:lnTo>
                  <a:cubicBezTo>
                    <a:pt x="6242" y="3089"/>
                    <a:pt x="6207" y="3079"/>
                    <a:pt x="6173" y="3079"/>
                  </a:cubicBezTo>
                  <a:cubicBezTo>
                    <a:pt x="6123" y="3079"/>
                    <a:pt x="6078" y="3101"/>
                    <a:pt x="6049" y="3144"/>
                  </a:cubicBezTo>
                  <a:cubicBezTo>
                    <a:pt x="5989" y="3215"/>
                    <a:pt x="6001" y="3322"/>
                    <a:pt x="6073" y="3382"/>
                  </a:cubicBezTo>
                  <a:cubicBezTo>
                    <a:pt x="6168" y="3441"/>
                    <a:pt x="6275" y="3548"/>
                    <a:pt x="6275" y="3656"/>
                  </a:cubicBezTo>
                  <a:lnTo>
                    <a:pt x="6275" y="4358"/>
                  </a:lnTo>
                  <a:lnTo>
                    <a:pt x="4513" y="4358"/>
                  </a:lnTo>
                  <a:cubicBezTo>
                    <a:pt x="4430" y="4358"/>
                    <a:pt x="4346" y="4441"/>
                    <a:pt x="4346" y="4525"/>
                  </a:cubicBezTo>
                  <a:lnTo>
                    <a:pt x="4346" y="4549"/>
                  </a:lnTo>
                  <a:lnTo>
                    <a:pt x="3977" y="4549"/>
                  </a:lnTo>
                  <a:lnTo>
                    <a:pt x="3977" y="4525"/>
                  </a:lnTo>
                  <a:cubicBezTo>
                    <a:pt x="3977" y="4441"/>
                    <a:pt x="3906" y="4358"/>
                    <a:pt x="3811" y="4358"/>
                  </a:cubicBezTo>
                  <a:lnTo>
                    <a:pt x="2060" y="4358"/>
                  </a:lnTo>
                  <a:lnTo>
                    <a:pt x="2060" y="4156"/>
                  </a:lnTo>
                  <a:cubicBezTo>
                    <a:pt x="2560" y="4096"/>
                    <a:pt x="4168" y="3870"/>
                    <a:pt x="5263" y="3072"/>
                  </a:cubicBezTo>
                  <a:cubicBezTo>
                    <a:pt x="5347" y="3084"/>
                    <a:pt x="5442" y="3108"/>
                    <a:pt x="5513" y="3132"/>
                  </a:cubicBezTo>
                  <a:cubicBezTo>
                    <a:pt x="5526" y="3135"/>
                    <a:pt x="5539" y="3137"/>
                    <a:pt x="5552" y="3137"/>
                  </a:cubicBezTo>
                  <a:cubicBezTo>
                    <a:pt x="5624" y="3137"/>
                    <a:pt x="5695" y="3085"/>
                    <a:pt x="5716" y="3025"/>
                  </a:cubicBezTo>
                  <a:cubicBezTo>
                    <a:pt x="5751" y="2929"/>
                    <a:pt x="5692" y="2846"/>
                    <a:pt x="5620" y="2810"/>
                  </a:cubicBezTo>
                  <a:cubicBezTo>
                    <a:pt x="5204" y="2703"/>
                    <a:pt x="4704" y="2620"/>
                    <a:pt x="4168" y="2620"/>
                  </a:cubicBezTo>
                  <a:cubicBezTo>
                    <a:pt x="3370" y="2620"/>
                    <a:pt x="2525" y="2798"/>
                    <a:pt x="2072" y="3108"/>
                  </a:cubicBezTo>
                  <a:lnTo>
                    <a:pt x="2072" y="2953"/>
                  </a:lnTo>
                  <a:cubicBezTo>
                    <a:pt x="2072" y="2655"/>
                    <a:pt x="2882" y="2239"/>
                    <a:pt x="4168" y="2239"/>
                  </a:cubicBezTo>
                  <a:close/>
                  <a:moveTo>
                    <a:pt x="3668" y="4680"/>
                  </a:moveTo>
                  <a:lnTo>
                    <a:pt x="3668" y="4858"/>
                  </a:lnTo>
                  <a:cubicBezTo>
                    <a:pt x="3668" y="5156"/>
                    <a:pt x="3430" y="5394"/>
                    <a:pt x="3132" y="5394"/>
                  </a:cubicBezTo>
                  <a:cubicBezTo>
                    <a:pt x="2834" y="5394"/>
                    <a:pt x="2596" y="5156"/>
                    <a:pt x="2596" y="4858"/>
                  </a:cubicBezTo>
                  <a:lnTo>
                    <a:pt x="2596" y="4680"/>
                  </a:lnTo>
                  <a:lnTo>
                    <a:pt x="2965" y="4680"/>
                  </a:lnTo>
                  <a:lnTo>
                    <a:pt x="2965" y="4870"/>
                  </a:lnTo>
                  <a:cubicBezTo>
                    <a:pt x="2965" y="4965"/>
                    <a:pt x="3037" y="5037"/>
                    <a:pt x="3132" y="5037"/>
                  </a:cubicBezTo>
                  <a:cubicBezTo>
                    <a:pt x="3215" y="5037"/>
                    <a:pt x="3299" y="4965"/>
                    <a:pt x="3299" y="4870"/>
                  </a:cubicBezTo>
                  <a:lnTo>
                    <a:pt x="3299" y="4680"/>
                  </a:lnTo>
                  <a:close/>
                  <a:moveTo>
                    <a:pt x="5751" y="4680"/>
                  </a:moveTo>
                  <a:lnTo>
                    <a:pt x="5751" y="4858"/>
                  </a:lnTo>
                  <a:cubicBezTo>
                    <a:pt x="5751" y="5156"/>
                    <a:pt x="5513" y="5394"/>
                    <a:pt x="5216" y="5394"/>
                  </a:cubicBezTo>
                  <a:cubicBezTo>
                    <a:pt x="4918" y="5394"/>
                    <a:pt x="4680" y="5156"/>
                    <a:pt x="4680" y="4858"/>
                  </a:cubicBezTo>
                  <a:lnTo>
                    <a:pt x="4680" y="4680"/>
                  </a:lnTo>
                  <a:lnTo>
                    <a:pt x="5049" y="4680"/>
                  </a:lnTo>
                  <a:lnTo>
                    <a:pt x="5049" y="4870"/>
                  </a:lnTo>
                  <a:cubicBezTo>
                    <a:pt x="5049" y="4965"/>
                    <a:pt x="5120" y="5037"/>
                    <a:pt x="5216" y="5037"/>
                  </a:cubicBezTo>
                  <a:cubicBezTo>
                    <a:pt x="5299" y="5037"/>
                    <a:pt x="5382" y="4965"/>
                    <a:pt x="5382" y="4870"/>
                  </a:cubicBezTo>
                  <a:lnTo>
                    <a:pt x="5382" y="4680"/>
                  </a:lnTo>
                  <a:close/>
                  <a:moveTo>
                    <a:pt x="4168" y="334"/>
                  </a:moveTo>
                  <a:cubicBezTo>
                    <a:pt x="4299" y="334"/>
                    <a:pt x="4442" y="441"/>
                    <a:pt x="4585" y="536"/>
                  </a:cubicBezTo>
                  <a:cubicBezTo>
                    <a:pt x="4716" y="643"/>
                    <a:pt x="4870" y="750"/>
                    <a:pt x="5013" y="798"/>
                  </a:cubicBezTo>
                  <a:cubicBezTo>
                    <a:pt x="5088" y="814"/>
                    <a:pt x="5166" y="821"/>
                    <a:pt x="5245" y="821"/>
                  </a:cubicBezTo>
                  <a:cubicBezTo>
                    <a:pt x="5341" y="821"/>
                    <a:pt x="5439" y="811"/>
                    <a:pt x="5537" y="798"/>
                  </a:cubicBezTo>
                  <a:cubicBezTo>
                    <a:pt x="5626" y="786"/>
                    <a:pt x="5716" y="774"/>
                    <a:pt x="5796" y="774"/>
                  </a:cubicBezTo>
                  <a:cubicBezTo>
                    <a:pt x="5876" y="774"/>
                    <a:pt x="5948" y="786"/>
                    <a:pt x="6001" y="822"/>
                  </a:cubicBezTo>
                  <a:cubicBezTo>
                    <a:pt x="6109" y="881"/>
                    <a:pt x="6180" y="1048"/>
                    <a:pt x="6251" y="1215"/>
                  </a:cubicBezTo>
                  <a:cubicBezTo>
                    <a:pt x="6323" y="1370"/>
                    <a:pt x="6394" y="1536"/>
                    <a:pt x="6525" y="1655"/>
                  </a:cubicBezTo>
                  <a:cubicBezTo>
                    <a:pt x="6644" y="1774"/>
                    <a:pt x="6799" y="1846"/>
                    <a:pt x="6966" y="1929"/>
                  </a:cubicBezTo>
                  <a:cubicBezTo>
                    <a:pt x="7132" y="2001"/>
                    <a:pt x="7299" y="2072"/>
                    <a:pt x="7359" y="2179"/>
                  </a:cubicBezTo>
                  <a:cubicBezTo>
                    <a:pt x="7418" y="2286"/>
                    <a:pt x="7394" y="2465"/>
                    <a:pt x="7383" y="2644"/>
                  </a:cubicBezTo>
                  <a:cubicBezTo>
                    <a:pt x="7371" y="2822"/>
                    <a:pt x="7335" y="3001"/>
                    <a:pt x="7383" y="3156"/>
                  </a:cubicBezTo>
                  <a:cubicBezTo>
                    <a:pt x="7430" y="3322"/>
                    <a:pt x="7537" y="3453"/>
                    <a:pt x="7633" y="3596"/>
                  </a:cubicBezTo>
                  <a:cubicBezTo>
                    <a:pt x="7740" y="3739"/>
                    <a:pt x="7847" y="3870"/>
                    <a:pt x="7847" y="4013"/>
                  </a:cubicBezTo>
                  <a:cubicBezTo>
                    <a:pt x="7847" y="4144"/>
                    <a:pt x="7740" y="4275"/>
                    <a:pt x="7633" y="4429"/>
                  </a:cubicBezTo>
                  <a:cubicBezTo>
                    <a:pt x="7537" y="4560"/>
                    <a:pt x="7430" y="4703"/>
                    <a:pt x="7383" y="4858"/>
                  </a:cubicBezTo>
                  <a:cubicBezTo>
                    <a:pt x="7335" y="5025"/>
                    <a:pt x="7359" y="5191"/>
                    <a:pt x="7383" y="5382"/>
                  </a:cubicBezTo>
                  <a:cubicBezTo>
                    <a:pt x="7394" y="5561"/>
                    <a:pt x="7430" y="5739"/>
                    <a:pt x="7359" y="5834"/>
                  </a:cubicBezTo>
                  <a:cubicBezTo>
                    <a:pt x="7335" y="5870"/>
                    <a:pt x="7323" y="5882"/>
                    <a:pt x="7299" y="5894"/>
                  </a:cubicBezTo>
                  <a:cubicBezTo>
                    <a:pt x="7299" y="5680"/>
                    <a:pt x="7192" y="5525"/>
                    <a:pt x="7085" y="5406"/>
                  </a:cubicBezTo>
                  <a:cubicBezTo>
                    <a:pt x="7216" y="5299"/>
                    <a:pt x="7299" y="5144"/>
                    <a:pt x="7299" y="4941"/>
                  </a:cubicBezTo>
                  <a:cubicBezTo>
                    <a:pt x="7299" y="4620"/>
                    <a:pt x="7025" y="4346"/>
                    <a:pt x="6704" y="4346"/>
                  </a:cubicBezTo>
                  <a:lnTo>
                    <a:pt x="6597" y="4346"/>
                  </a:lnTo>
                  <a:lnTo>
                    <a:pt x="6597" y="2953"/>
                  </a:lnTo>
                  <a:cubicBezTo>
                    <a:pt x="6597" y="2286"/>
                    <a:pt x="5347" y="1929"/>
                    <a:pt x="4168" y="1929"/>
                  </a:cubicBezTo>
                  <a:cubicBezTo>
                    <a:pt x="2989" y="1929"/>
                    <a:pt x="1739" y="2286"/>
                    <a:pt x="1739" y="2953"/>
                  </a:cubicBezTo>
                  <a:lnTo>
                    <a:pt x="1739" y="4346"/>
                  </a:lnTo>
                  <a:lnTo>
                    <a:pt x="1644" y="4346"/>
                  </a:lnTo>
                  <a:cubicBezTo>
                    <a:pt x="1310" y="4346"/>
                    <a:pt x="1048" y="4620"/>
                    <a:pt x="1048" y="4941"/>
                  </a:cubicBezTo>
                  <a:cubicBezTo>
                    <a:pt x="1048" y="5120"/>
                    <a:pt x="1132" y="5287"/>
                    <a:pt x="1251" y="5406"/>
                  </a:cubicBezTo>
                  <a:cubicBezTo>
                    <a:pt x="1156" y="5525"/>
                    <a:pt x="1048" y="5692"/>
                    <a:pt x="1048" y="5894"/>
                  </a:cubicBezTo>
                  <a:lnTo>
                    <a:pt x="989" y="5834"/>
                  </a:lnTo>
                  <a:cubicBezTo>
                    <a:pt x="929" y="5739"/>
                    <a:pt x="941" y="5561"/>
                    <a:pt x="953" y="5382"/>
                  </a:cubicBezTo>
                  <a:cubicBezTo>
                    <a:pt x="965" y="5191"/>
                    <a:pt x="1001" y="5025"/>
                    <a:pt x="953" y="4858"/>
                  </a:cubicBezTo>
                  <a:cubicBezTo>
                    <a:pt x="917" y="4691"/>
                    <a:pt x="810" y="4560"/>
                    <a:pt x="703" y="4429"/>
                  </a:cubicBezTo>
                  <a:cubicBezTo>
                    <a:pt x="596" y="4275"/>
                    <a:pt x="489" y="4144"/>
                    <a:pt x="489" y="4013"/>
                  </a:cubicBezTo>
                  <a:cubicBezTo>
                    <a:pt x="489" y="3870"/>
                    <a:pt x="596" y="3739"/>
                    <a:pt x="703" y="3596"/>
                  </a:cubicBezTo>
                  <a:cubicBezTo>
                    <a:pt x="810" y="3453"/>
                    <a:pt x="917" y="3310"/>
                    <a:pt x="953" y="3156"/>
                  </a:cubicBezTo>
                  <a:cubicBezTo>
                    <a:pt x="1001" y="3001"/>
                    <a:pt x="989" y="2822"/>
                    <a:pt x="953" y="2644"/>
                  </a:cubicBezTo>
                  <a:cubicBezTo>
                    <a:pt x="941" y="2465"/>
                    <a:pt x="917" y="2286"/>
                    <a:pt x="989" y="2179"/>
                  </a:cubicBezTo>
                  <a:cubicBezTo>
                    <a:pt x="1048" y="2072"/>
                    <a:pt x="1215" y="2001"/>
                    <a:pt x="1370" y="1929"/>
                  </a:cubicBezTo>
                  <a:cubicBezTo>
                    <a:pt x="1537" y="1846"/>
                    <a:pt x="1703" y="1786"/>
                    <a:pt x="1822" y="1655"/>
                  </a:cubicBezTo>
                  <a:cubicBezTo>
                    <a:pt x="1941" y="1536"/>
                    <a:pt x="2013" y="1370"/>
                    <a:pt x="2084" y="1215"/>
                  </a:cubicBezTo>
                  <a:cubicBezTo>
                    <a:pt x="2156" y="1048"/>
                    <a:pt x="2239" y="881"/>
                    <a:pt x="2334" y="822"/>
                  </a:cubicBezTo>
                  <a:cubicBezTo>
                    <a:pt x="2392" y="790"/>
                    <a:pt x="2470" y="779"/>
                    <a:pt x="2557" y="779"/>
                  </a:cubicBezTo>
                  <a:cubicBezTo>
                    <a:pt x="2633" y="779"/>
                    <a:pt x="2716" y="787"/>
                    <a:pt x="2799" y="798"/>
                  </a:cubicBezTo>
                  <a:cubicBezTo>
                    <a:pt x="2907" y="805"/>
                    <a:pt x="3016" y="817"/>
                    <a:pt x="3121" y="817"/>
                  </a:cubicBezTo>
                  <a:cubicBezTo>
                    <a:pt x="3190" y="817"/>
                    <a:pt x="3257" y="812"/>
                    <a:pt x="3322" y="798"/>
                  </a:cubicBezTo>
                  <a:cubicBezTo>
                    <a:pt x="3489" y="750"/>
                    <a:pt x="3620" y="643"/>
                    <a:pt x="3751" y="536"/>
                  </a:cubicBezTo>
                  <a:cubicBezTo>
                    <a:pt x="3906" y="429"/>
                    <a:pt x="4037" y="334"/>
                    <a:pt x="4168" y="334"/>
                  </a:cubicBezTo>
                  <a:close/>
                  <a:moveTo>
                    <a:pt x="1548" y="5596"/>
                  </a:moveTo>
                  <a:cubicBezTo>
                    <a:pt x="1632" y="5656"/>
                    <a:pt x="1727" y="5775"/>
                    <a:pt x="1727" y="5930"/>
                  </a:cubicBezTo>
                  <a:cubicBezTo>
                    <a:pt x="1727" y="6013"/>
                    <a:pt x="1656" y="6108"/>
                    <a:pt x="1548" y="6108"/>
                  </a:cubicBezTo>
                  <a:cubicBezTo>
                    <a:pt x="1453" y="6108"/>
                    <a:pt x="1370" y="6013"/>
                    <a:pt x="1370" y="5930"/>
                  </a:cubicBezTo>
                  <a:cubicBezTo>
                    <a:pt x="1370" y="5763"/>
                    <a:pt x="1477" y="5656"/>
                    <a:pt x="1548" y="5596"/>
                  </a:cubicBezTo>
                  <a:close/>
                  <a:moveTo>
                    <a:pt x="6775" y="5596"/>
                  </a:moveTo>
                  <a:cubicBezTo>
                    <a:pt x="6847" y="5656"/>
                    <a:pt x="6954" y="5775"/>
                    <a:pt x="6954" y="5930"/>
                  </a:cubicBezTo>
                  <a:cubicBezTo>
                    <a:pt x="6966" y="6013"/>
                    <a:pt x="6882" y="6108"/>
                    <a:pt x="6775" y="6108"/>
                  </a:cubicBezTo>
                  <a:cubicBezTo>
                    <a:pt x="6668" y="6108"/>
                    <a:pt x="6597" y="6013"/>
                    <a:pt x="6597" y="5930"/>
                  </a:cubicBezTo>
                  <a:cubicBezTo>
                    <a:pt x="6597" y="5763"/>
                    <a:pt x="6704" y="5656"/>
                    <a:pt x="6775" y="5596"/>
                  </a:cubicBezTo>
                  <a:close/>
                  <a:moveTo>
                    <a:pt x="6394" y="6227"/>
                  </a:moveTo>
                  <a:cubicBezTo>
                    <a:pt x="6430" y="6275"/>
                    <a:pt x="6478" y="6311"/>
                    <a:pt x="6525" y="6346"/>
                  </a:cubicBezTo>
                  <a:cubicBezTo>
                    <a:pt x="6394" y="6477"/>
                    <a:pt x="6311" y="6632"/>
                    <a:pt x="6251" y="6787"/>
                  </a:cubicBezTo>
                  <a:cubicBezTo>
                    <a:pt x="6180" y="6954"/>
                    <a:pt x="6109" y="7120"/>
                    <a:pt x="6001" y="7180"/>
                  </a:cubicBezTo>
                  <a:cubicBezTo>
                    <a:pt x="5944" y="7212"/>
                    <a:pt x="5873" y="7223"/>
                    <a:pt x="5793" y="7223"/>
                  </a:cubicBezTo>
                  <a:cubicBezTo>
                    <a:pt x="5725" y="7223"/>
                    <a:pt x="5650" y="7215"/>
                    <a:pt x="5573" y="7204"/>
                  </a:cubicBezTo>
                  <a:cubicBezTo>
                    <a:pt x="5906" y="6954"/>
                    <a:pt x="6192" y="6632"/>
                    <a:pt x="6394" y="6227"/>
                  </a:cubicBezTo>
                  <a:close/>
                  <a:moveTo>
                    <a:pt x="1953" y="6239"/>
                  </a:moveTo>
                  <a:cubicBezTo>
                    <a:pt x="2132" y="6632"/>
                    <a:pt x="2418" y="6966"/>
                    <a:pt x="2775" y="7227"/>
                  </a:cubicBezTo>
                  <a:cubicBezTo>
                    <a:pt x="2724" y="7227"/>
                    <a:pt x="2674" y="7228"/>
                    <a:pt x="2626" y="7228"/>
                  </a:cubicBezTo>
                  <a:cubicBezTo>
                    <a:pt x="2506" y="7228"/>
                    <a:pt x="2399" y="7222"/>
                    <a:pt x="2322" y="7180"/>
                  </a:cubicBezTo>
                  <a:cubicBezTo>
                    <a:pt x="2227" y="7120"/>
                    <a:pt x="2144" y="6954"/>
                    <a:pt x="2072" y="6787"/>
                  </a:cubicBezTo>
                  <a:cubicBezTo>
                    <a:pt x="2001" y="6644"/>
                    <a:pt x="1941" y="6477"/>
                    <a:pt x="1822" y="6358"/>
                  </a:cubicBezTo>
                  <a:cubicBezTo>
                    <a:pt x="1882" y="6334"/>
                    <a:pt x="1929" y="6287"/>
                    <a:pt x="1953" y="6239"/>
                  </a:cubicBezTo>
                  <a:close/>
                  <a:moveTo>
                    <a:pt x="6704" y="4691"/>
                  </a:moveTo>
                  <a:cubicBezTo>
                    <a:pt x="6847" y="4691"/>
                    <a:pt x="6966" y="4810"/>
                    <a:pt x="6966" y="4965"/>
                  </a:cubicBezTo>
                  <a:cubicBezTo>
                    <a:pt x="6966" y="5108"/>
                    <a:pt x="6847" y="5227"/>
                    <a:pt x="6704" y="5227"/>
                  </a:cubicBezTo>
                  <a:lnTo>
                    <a:pt x="6597" y="5227"/>
                  </a:lnTo>
                  <a:lnTo>
                    <a:pt x="6597" y="5215"/>
                  </a:lnTo>
                  <a:cubicBezTo>
                    <a:pt x="6597" y="5120"/>
                    <a:pt x="6525" y="5049"/>
                    <a:pt x="6430" y="5049"/>
                  </a:cubicBezTo>
                  <a:cubicBezTo>
                    <a:pt x="6347" y="5049"/>
                    <a:pt x="6275" y="5120"/>
                    <a:pt x="6275" y="5215"/>
                  </a:cubicBezTo>
                  <a:cubicBezTo>
                    <a:pt x="6275" y="6370"/>
                    <a:pt x="5335" y="7311"/>
                    <a:pt x="4168" y="7311"/>
                  </a:cubicBezTo>
                  <a:cubicBezTo>
                    <a:pt x="4161" y="7311"/>
                    <a:pt x="4154" y="7311"/>
                    <a:pt x="4146" y="7311"/>
                  </a:cubicBezTo>
                  <a:cubicBezTo>
                    <a:pt x="3001" y="7311"/>
                    <a:pt x="2060" y="6363"/>
                    <a:pt x="2060" y="5215"/>
                  </a:cubicBezTo>
                  <a:cubicBezTo>
                    <a:pt x="2060" y="5120"/>
                    <a:pt x="1989" y="5049"/>
                    <a:pt x="1894" y="5049"/>
                  </a:cubicBezTo>
                  <a:cubicBezTo>
                    <a:pt x="1810" y="5049"/>
                    <a:pt x="1727" y="5120"/>
                    <a:pt x="1727" y="5215"/>
                  </a:cubicBezTo>
                  <a:lnTo>
                    <a:pt x="1727" y="5227"/>
                  </a:lnTo>
                  <a:lnTo>
                    <a:pt x="1632" y="5227"/>
                  </a:lnTo>
                  <a:cubicBezTo>
                    <a:pt x="1477" y="5227"/>
                    <a:pt x="1358" y="5108"/>
                    <a:pt x="1358" y="4965"/>
                  </a:cubicBezTo>
                  <a:cubicBezTo>
                    <a:pt x="1358" y="4810"/>
                    <a:pt x="1477" y="4691"/>
                    <a:pt x="1632" y="4691"/>
                  </a:cubicBezTo>
                  <a:lnTo>
                    <a:pt x="2251" y="4691"/>
                  </a:lnTo>
                  <a:lnTo>
                    <a:pt x="2251" y="4870"/>
                  </a:lnTo>
                  <a:cubicBezTo>
                    <a:pt x="2251" y="5346"/>
                    <a:pt x="2644" y="5739"/>
                    <a:pt x="3120" y="5739"/>
                  </a:cubicBezTo>
                  <a:cubicBezTo>
                    <a:pt x="3596" y="5739"/>
                    <a:pt x="3977" y="5346"/>
                    <a:pt x="3977" y="4870"/>
                  </a:cubicBezTo>
                  <a:lnTo>
                    <a:pt x="3977" y="4858"/>
                  </a:lnTo>
                  <a:lnTo>
                    <a:pt x="4346" y="4858"/>
                  </a:lnTo>
                  <a:lnTo>
                    <a:pt x="4346" y="4870"/>
                  </a:lnTo>
                  <a:cubicBezTo>
                    <a:pt x="4346" y="5346"/>
                    <a:pt x="4739" y="5739"/>
                    <a:pt x="5216" y="5739"/>
                  </a:cubicBezTo>
                  <a:cubicBezTo>
                    <a:pt x="5692" y="5739"/>
                    <a:pt x="6073" y="5346"/>
                    <a:pt x="6073" y="4870"/>
                  </a:cubicBezTo>
                  <a:lnTo>
                    <a:pt x="6073" y="4691"/>
                  </a:lnTo>
                  <a:close/>
                  <a:moveTo>
                    <a:pt x="5049" y="7477"/>
                  </a:moveTo>
                  <a:lnTo>
                    <a:pt x="5049" y="7942"/>
                  </a:lnTo>
                  <a:lnTo>
                    <a:pt x="4168" y="8811"/>
                  </a:lnTo>
                  <a:lnTo>
                    <a:pt x="3299" y="7942"/>
                  </a:lnTo>
                  <a:lnTo>
                    <a:pt x="3299" y="7477"/>
                  </a:lnTo>
                  <a:cubicBezTo>
                    <a:pt x="3561" y="7585"/>
                    <a:pt x="3858" y="7644"/>
                    <a:pt x="4168" y="7644"/>
                  </a:cubicBezTo>
                  <a:cubicBezTo>
                    <a:pt x="4489" y="7644"/>
                    <a:pt x="4787" y="7585"/>
                    <a:pt x="5049" y="7477"/>
                  </a:cubicBezTo>
                  <a:close/>
                  <a:moveTo>
                    <a:pt x="2953" y="8073"/>
                  </a:moveTo>
                  <a:lnTo>
                    <a:pt x="3918" y="9037"/>
                  </a:lnTo>
                  <a:lnTo>
                    <a:pt x="3192" y="9644"/>
                  </a:lnTo>
                  <a:lnTo>
                    <a:pt x="3156" y="9644"/>
                  </a:lnTo>
                  <a:lnTo>
                    <a:pt x="2608" y="8394"/>
                  </a:lnTo>
                  <a:lnTo>
                    <a:pt x="2941" y="8073"/>
                  </a:lnTo>
                  <a:close/>
                  <a:moveTo>
                    <a:pt x="2370" y="8620"/>
                  </a:moveTo>
                  <a:lnTo>
                    <a:pt x="2894" y="9787"/>
                  </a:lnTo>
                  <a:cubicBezTo>
                    <a:pt x="2941" y="9883"/>
                    <a:pt x="3025" y="9942"/>
                    <a:pt x="3132" y="9978"/>
                  </a:cubicBezTo>
                  <a:cubicBezTo>
                    <a:pt x="3156" y="9978"/>
                    <a:pt x="3180" y="9990"/>
                    <a:pt x="3203" y="9990"/>
                  </a:cubicBezTo>
                  <a:cubicBezTo>
                    <a:pt x="3275" y="9990"/>
                    <a:pt x="3358" y="9954"/>
                    <a:pt x="3418" y="9918"/>
                  </a:cubicBezTo>
                  <a:lnTo>
                    <a:pt x="4013" y="9406"/>
                  </a:lnTo>
                  <a:lnTo>
                    <a:pt x="4013" y="10633"/>
                  </a:lnTo>
                  <a:cubicBezTo>
                    <a:pt x="3001" y="10561"/>
                    <a:pt x="2179" y="9752"/>
                    <a:pt x="2072" y="8728"/>
                  </a:cubicBezTo>
                  <a:lnTo>
                    <a:pt x="2370" y="8620"/>
                  </a:lnTo>
                  <a:close/>
                  <a:moveTo>
                    <a:pt x="5394" y="8085"/>
                  </a:moveTo>
                  <a:lnTo>
                    <a:pt x="5716" y="8418"/>
                  </a:lnTo>
                  <a:lnTo>
                    <a:pt x="5692" y="8490"/>
                  </a:lnTo>
                  <a:cubicBezTo>
                    <a:pt x="5656" y="8573"/>
                    <a:pt x="5692" y="8668"/>
                    <a:pt x="5775" y="8692"/>
                  </a:cubicBezTo>
                  <a:cubicBezTo>
                    <a:pt x="5795" y="8702"/>
                    <a:pt x="5816" y="8706"/>
                    <a:pt x="5838" y="8706"/>
                  </a:cubicBezTo>
                  <a:cubicBezTo>
                    <a:pt x="5895" y="8706"/>
                    <a:pt x="5955" y="8676"/>
                    <a:pt x="5989" y="8632"/>
                  </a:cubicBezTo>
                  <a:lnTo>
                    <a:pt x="6287" y="8740"/>
                  </a:lnTo>
                  <a:cubicBezTo>
                    <a:pt x="6168" y="9740"/>
                    <a:pt x="5347" y="10537"/>
                    <a:pt x="4335" y="10633"/>
                  </a:cubicBezTo>
                  <a:lnTo>
                    <a:pt x="4335" y="9406"/>
                  </a:lnTo>
                  <a:lnTo>
                    <a:pt x="4930" y="9918"/>
                  </a:lnTo>
                  <a:cubicBezTo>
                    <a:pt x="4989" y="9954"/>
                    <a:pt x="5061" y="9990"/>
                    <a:pt x="5144" y="9990"/>
                  </a:cubicBezTo>
                  <a:cubicBezTo>
                    <a:pt x="5168" y="9990"/>
                    <a:pt x="5180" y="9990"/>
                    <a:pt x="5216" y="9978"/>
                  </a:cubicBezTo>
                  <a:cubicBezTo>
                    <a:pt x="5323" y="9942"/>
                    <a:pt x="5406" y="9883"/>
                    <a:pt x="5454" y="9787"/>
                  </a:cubicBezTo>
                  <a:lnTo>
                    <a:pt x="5704" y="9228"/>
                  </a:lnTo>
                  <a:cubicBezTo>
                    <a:pt x="5739" y="9144"/>
                    <a:pt x="5704" y="9049"/>
                    <a:pt x="5620" y="9025"/>
                  </a:cubicBezTo>
                  <a:cubicBezTo>
                    <a:pt x="5595" y="9016"/>
                    <a:pt x="5571" y="9011"/>
                    <a:pt x="5549" y="9011"/>
                  </a:cubicBezTo>
                  <a:cubicBezTo>
                    <a:pt x="5485" y="9011"/>
                    <a:pt x="5432" y="9047"/>
                    <a:pt x="5406" y="9109"/>
                  </a:cubicBezTo>
                  <a:lnTo>
                    <a:pt x="5156" y="9668"/>
                  </a:lnTo>
                  <a:lnTo>
                    <a:pt x="5120" y="9668"/>
                  </a:lnTo>
                  <a:lnTo>
                    <a:pt x="4394" y="9049"/>
                  </a:lnTo>
                  <a:lnTo>
                    <a:pt x="5358" y="8085"/>
                  </a:lnTo>
                  <a:close/>
                  <a:moveTo>
                    <a:pt x="4168" y="0"/>
                  </a:moveTo>
                  <a:cubicBezTo>
                    <a:pt x="3930" y="0"/>
                    <a:pt x="3739" y="155"/>
                    <a:pt x="3561" y="286"/>
                  </a:cubicBezTo>
                  <a:cubicBezTo>
                    <a:pt x="3442" y="381"/>
                    <a:pt x="3334" y="453"/>
                    <a:pt x="3239" y="477"/>
                  </a:cubicBezTo>
                  <a:cubicBezTo>
                    <a:pt x="3197" y="491"/>
                    <a:pt x="3148" y="495"/>
                    <a:pt x="3095" y="495"/>
                  </a:cubicBezTo>
                  <a:cubicBezTo>
                    <a:pt x="3012" y="495"/>
                    <a:pt x="2921" y="484"/>
                    <a:pt x="2834" y="477"/>
                  </a:cubicBezTo>
                  <a:cubicBezTo>
                    <a:pt x="2738" y="466"/>
                    <a:pt x="2639" y="456"/>
                    <a:pt x="2543" y="456"/>
                  </a:cubicBezTo>
                  <a:cubicBezTo>
                    <a:pt x="2414" y="456"/>
                    <a:pt x="2289" y="475"/>
                    <a:pt x="2179" y="536"/>
                  </a:cubicBezTo>
                  <a:cubicBezTo>
                    <a:pt x="1965" y="655"/>
                    <a:pt x="1882" y="881"/>
                    <a:pt x="1787" y="1072"/>
                  </a:cubicBezTo>
                  <a:cubicBezTo>
                    <a:pt x="1727" y="1203"/>
                    <a:pt x="1668" y="1346"/>
                    <a:pt x="1596" y="1417"/>
                  </a:cubicBezTo>
                  <a:cubicBezTo>
                    <a:pt x="1525" y="1489"/>
                    <a:pt x="1394" y="1548"/>
                    <a:pt x="1251" y="1608"/>
                  </a:cubicBezTo>
                  <a:cubicBezTo>
                    <a:pt x="1060" y="1703"/>
                    <a:pt x="834" y="1786"/>
                    <a:pt x="715" y="2001"/>
                  </a:cubicBezTo>
                  <a:cubicBezTo>
                    <a:pt x="596" y="2191"/>
                    <a:pt x="632" y="2429"/>
                    <a:pt x="655" y="2655"/>
                  </a:cubicBezTo>
                  <a:cubicBezTo>
                    <a:pt x="679" y="2798"/>
                    <a:pt x="691" y="2929"/>
                    <a:pt x="655" y="3048"/>
                  </a:cubicBezTo>
                  <a:cubicBezTo>
                    <a:pt x="632" y="3156"/>
                    <a:pt x="560" y="3263"/>
                    <a:pt x="465" y="3382"/>
                  </a:cubicBezTo>
                  <a:cubicBezTo>
                    <a:pt x="334" y="3560"/>
                    <a:pt x="179" y="3751"/>
                    <a:pt x="179" y="3989"/>
                  </a:cubicBezTo>
                  <a:cubicBezTo>
                    <a:pt x="179" y="4227"/>
                    <a:pt x="334" y="4418"/>
                    <a:pt x="465" y="4596"/>
                  </a:cubicBezTo>
                  <a:cubicBezTo>
                    <a:pt x="560" y="4715"/>
                    <a:pt x="632" y="4822"/>
                    <a:pt x="655" y="4930"/>
                  </a:cubicBezTo>
                  <a:cubicBezTo>
                    <a:pt x="691" y="5037"/>
                    <a:pt x="679" y="5180"/>
                    <a:pt x="655" y="5334"/>
                  </a:cubicBezTo>
                  <a:cubicBezTo>
                    <a:pt x="632" y="5561"/>
                    <a:pt x="620" y="5799"/>
                    <a:pt x="715" y="5989"/>
                  </a:cubicBezTo>
                  <a:cubicBezTo>
                    <a:pt x="834" y="6192"/>
                    <a:pt x="1060" y="6287"/>
                    <a:pt x="1251" y="6370"/>
                  </a:cubicBezTo>
                  <a:cubicBezTo>
                    <a:pt x="1394" y="6430"/>
                    <a:pt x="1525" y="6489"/>
                    <a:pt x="1596" y="6573"/>
                  </a:cubicBezTo>
                  <a:cubicBezTo>
                    <a:pt x="1668" y="6644"/>
                    <a:pt x="1727" y="6775"/>
                    <a:pt x="1787" y="6906"/>
                  </a:cubicBezTo>
                  <a:cubicBezTo>
                    <a:pt x="1882" y="7096"/>
                    <a:pt x="1965" y="7323"/>
                    <a:pt x="2179" y="7442"/>
                  </a:cubicBezTo>
                  <a:cubicBezTo>
                    <a:pt x="2286" y="7509"/>
                    <a:pt x="2408" y="7530"/>
                    <a:pt x="2534" y="7530"/>
                  </a:cubicBezTo>
                  <a:cubicBezTo>
                    <a:pt x="2633" y="7530"/>
                    <a:pt x="2735" y="7517"/>
                    <a:pt x="2834" y="7501"/>
                  </a:cubicBezTo>
                  <a:cubicBezTo>
                    <a:pt x="2882" y="7501"/>
                    <a:pt x="2918" y="7489"/>
                    <a:pt x="2965" y="7489"/>
                  </a:cubicBezTo>
                  <a:lnTo>
                    <a:pt x="2965" y="7716"/>
                  </a:lnTo>
                  <a:lnTo>
                    <a:pt x="2953" y="7716"/>
                  </a:lnTo>
                  <a:cubicBezTo>
                    <a:pt x="2858" y="7716"/>
                    <a:pt x="2775" y="7739"/>
                    <a:pt x="2715" y="7823"/>
                  </a:cubicBezTo>
                  <a:lnTo>
                    <a:pt x="2310" y="8216"/>
                  </a:lnTo>
                  <a:cubicBezTo>
                    <a:pt x="2299" y="8239"/>
                    <a:pt x="2287" y="8263"/>
                    <a:pt x="2263" y="8299"/>
                  </a:cubicBezTo>
                  <a:lnTo>
                    <a:pt x="810" y="8811"/>
                  </a:lnTo>
                  <a:cubicBezTo>
                    <a:pt x="334" y="8978"/>
                    <a:pt x="1" y="9442"/>
                    <a:pt x="1" y="9966"/>
                  </a:cubicBezTo>
                  <a:lnTo>
                    <a:pt x="1" y="10954"/>
                  </a:lnTo>
                  <a:cubicBezTo>
                    <a:pt x="1" y="11049"/>
                    <a:pt x="84" y="11121"/>
                    <a:pt x="167" y="11121"/>
                  </a:cubicBezTo>
                  <a:cubicBezTo>
                    <a:pt x="263" y="11121"/>
                    <a:pt x="334" y="11049"/>
                    <a:pt x="334" y="10954"/>
                  </a:cubicBezTo>
                  <a:lnTo>
                    <a:pt x="334" y="9966"/>
                  </a:lnTo>
                  <a:cubicBezTo>
                    <a:pt x="334" y="9859"/>
                    <a:pt x="346" y="9752"/>
                    <a:pt x="394" y="9644"/>
                  </a:cubicBezTo>
                  <a:lnTo>
                    <a:pt x="1215" y="10347"/>
                  </a:lnTo>
                  <a:cubicBezTo>
                    <a:pt x="1334" y="10454"/>
                    <a:pt x="1406" y="10597"/>
                    <a:pt x="1406" y="10752"/>
                  </a:cubicBezTo>
                  <a:lnTo>
                    <a:pt x="1406" y="10954"/>
                  </a:lnTo>
                  <a:cubicBezTo>
                    <a:pt x="1406" y="11049"/>
                    <a:pt x="1477" y="11121"/>
                    <a:pt x="1572" y="11121"/>
                  </a:cubicBezTo>
                  <a:cubicBezTo>
                    <a:pt x="1656" y="11121"/>
                    <a:pt x="1727" y="11049"/>
                    <a:pt x="1727" y="10954"/>
                  </a:cubicBezTo>
                  <a:lnTo>
                    <a:pt x="1727" y="10764"/>
                  </a:lnTo>
                  <a:cubicBezTo>
                    <a:pt x="1727" y="10514"/>
                    <a:pt x="1632" y="10275"/>
                    <a:pt x="1429" y="10109"/>
                  </a:cubicBezTo>
                  <a:lnTo>
                    <a:pt x="572" y="9371"/>
                  </a:lnTo>
                  <a:cubicBezTo>
                    <a:pt x="655" y="9263"/>
                    <a:pt x="798" y="9168"/>
                    <a:pt x="929" y="9132"/>
                  </a:cubicBezTo>
                  <a:lnTo>
                    <a:pt x="1775" y="8835"/>
                  </a:lnTo>
                  <a:cubicBezTo>
                    <a:pt x="1929" y="10037"/>
                    <a:pt x="2953" y="10954"/>
                    <a:pt x="4192" y="10954"/>
                  </a:cubicBezTo>
                  <a:cubicBezTo>
                    <a:pt x="5418" y="10954"/>
                    <a:pt x="6454" y="10037"/>
                    <a:pt x="6597" y="8835"/>
                  </a:cubicBezTo>
                  <a:lnTo>
                    <a:pt x="7442" y="9132"/>
                  </a:lnTo>
                  <a:cubicBezTo>
                    <a:pt x="7585" y="9168"/>
                    <a:pt x="7716" y="9263"/>
                    <a:pt x="7799" y="9371"/>
                  </a:cubicBezTo>
                  <a:lnTo>
                    <a:pt x="6942" y="10109"/>
                  </a:lnTo>
                  <a:cubicBezTo>
                    <a:pt x="6751" y="10275"/>
                    <a:pt x="6644" y="10514"/>
                    <a:pt x="6644" y="10764"/>
                  </a:cubicBezTo>
                  <a:lnTo>
                    <a:pt x="6644" y="10978"/>
                  </a:lnTo>
                  <a:cubicBezTo>
                    <a:pt x="6644" y="11061"/>
                    <a:pt x="6716" y="11133"/>
                    <a:pt x="6811" y="11133"/>
                  </a:cubicBezTo>
                  <a:cubicBezTo>
                    <a:pt x="6894" y="11133"/>
                    <a:pt x="6966" y="11061"/>
                    <a:pt x="6966" y="10978"/>
                  </a:cubicBezTo>
                  <a:lnTo>
                    <a:pt x="6966" y="10764"/>
                  </a:lnTo>
                  <a:cubicBezTo>
                    <a:pt x="6966" y="10621"/>
                    <a:pt x="7049" y="10466"/>
                    <a:pt x="7168" y="10359"/>
                  </a:cubicBezTo>
                  <a:lnTo>
                    <a:pt x="7978" y="9656"/>
                  </a:lnTo>
                  <a:cubicBezTo>
                    <a:pt x="8014" y="9763"/>
                    <a:pt x="8037" y="9871"/>
                    <a:pt x="8037" y="9978"/>
                  </a:cubicBezTo>
                  <a:lnTo>
                    <a:pt x="8037" y="10978"/>
                  </a:lnTo>
                  <a:cubicBezTo>
                    <a:pt x="8037" y="11061"/>
                    <a:pt x="8121" y="11133"/>
                    <a:pt x="8204" y="11133"/>
                  </a:cubicBezTo>
                  <a:cubicBezTo>
                    <a:pt x="8299" y="11133"/>
                    <a:pt x="8371" y="11061"/>
                    <a:pt x="8371" y="10978"/>
                  </a:cubicBezTo>
                  <a:lnTo>
                    <a:pt x="8371" y="9978"/>
                  </a:lnTo>
                  <a:cubicBezTo>
                    <a:pt x="8335" y="9454"/>
                    <a:pt x="8014" y="8990"/>
                    <a:pt x="7537" y="8835"/>
                  </a:cubicBezTo>
                  <a:lnTo>
                    <a:pt x="6073" y="8311"/>
                  </a:lnTo>
                  <a:cubicBezTo>
                    <a:pt x="6061" y="8275"/>
                    <a:pt x="6061" y="8263"/>
                    <a:pt x="6037" y="8239"/>
                  </a:cubicBezTo>
                  <a:lnTo>
                    <a:pt x="5632" y="7835"/>
                  </a:lnTo>
                  <a:cubicBezTo>
                    <a:pt x="5573" y="7775"/>
                    <a:pt x="5478" y="7728"/>
                    <a:pt x="5394" y="7728"/>
                  </a:cubicBezTo>
                  <a:lnTo>
                    <a:pt x="5382" y="7728"/>
                  </a:lnTo>
                  <a:lnTo>
                    <a:pt x="5382" y="7501"/>
                  </a:lnTo>
                  <a:cubicBezTo>
                    <a:pt x="5418" y="7501"/>
                    <a:pt x="5466" y="7525"/>
                    <a:pt x="5513" y="7525"/>
                  </a:cubicBezTo>
                  <a:cubicBezTo>
                    <a:pt x="5597" y="7537"/>
                    <a:pt x="5704" y="7537"/>
                    <a:pt x="5799" y="7537"/>
                  </a:cubicBezTo>
                  <a:cubicBezTo>
                    <a:pt x="5930" y="7537"/>
                    <a:pt x="6049" y="7525"/>
                    <a:pt x="6168" y="7442"/>
                  </a:cubicBezTo>
                  <a:cubicBezTo>
                    <a:pt x="6370" y="7323"/>
                    <a:pt x="6466" y="7108"/>
                    <a:pt x="6549" y="6906"/>
                  </a:cubicBezTo>
                  <a:cubicBezTo>
                    <a:pt x="6609" y="6775"/>
                    <a:pt x="6668" y="6644"/>
                    <a:pt x="6751" y="6573"/>
                  </a:cubicBezTo>
                  <a:cubicBezTo>
                    <a:pt x="6823" y="6489"/>
                    <a:pt x="6954" y="6430"/>
                    <a:pt x="7085" y="6370"/>
                  </a:cubicBezTo>
                  <a:cubicBezTo>
                    <a:pt x="7287" y="6287"/>
                    <a:pt x="7502" y="6192"/>
                    <a:pt x="7621" y="5989"/>
                  </a:cubicBezTo>
                  <a:cubicBezTo>
                    <a:pt x="7740" y="5799"/>
                    <a:pt x="7716" y="5561"/>
                    <a:pt x="7680" y="5334"/>
                  </a:cubicBezTo>
                  <a:cubicBezTo>
                    <a:pt x="7668" y="5180"/>
                    <a:pt x="7656" y="5049"/>
                    <a:pt x="7680" y="4930"/>
                  </a:cubicBezTo>
                  <a:cubicBezTo>
                    <a:pt x="7716" y="4822"/>
                    <a:pt x="7787" y="4727"/>
                    <a:pt x="7883" y="4596"/>
                  </a:cubicBezTo>
                  <a:cubicBezTo>
                    <a:pt x="8014" y="4418"/>
                    <a:pt x="8156" y="4227"/>
                    <a:pt x="8156" y="3989"/>
                  </a:cubicBezTo>
                  <a:cubicBezTo>
                    <a:pt x="8156" y="3751"/>
                    <a:pt x="8014" y="3560"/>
                    <a:pt x="7883" y="3382"/>
                  </a:cubicBezTo>
                  <a:cubicBezTo>
                    <a:pt x="7787" y="3263"/>
                    <a:pt x="7716" y="3156"/>
                    <a:pt x="7680" y="3048"/>
                  </a:cubicBezTo>
                  <a:cubicBezTo>
                    <a:pt x="7656" y="2953"/>
                    <a:pt x="7668" y="2798"/>
                    <a:pt x="7680" y="2655"/>
                  </a:cubicBezTo>
                  <a:cubicBezTo>
                    <a:pt x="7716" y="2429"/>
                    <a:pt x="7728" y="2191"/>
                    <a:pt x="7621" y="2001"/>
                  </a:cubicBezTo>
                  <a:cubicBezTo>
                    <a:pt x="7502" y="1786"/>
                    <a:pt x="7287" y="1703"/>
                    <a:pt x="7085" y="1608"/>
                  </a:cubicBezTo>
                  <a:cubicBezTo>
                    <a:pt x="6954" y="1548"/>
                    <a:pt x="6823" y="1489"/>
                    <a:pt x="6751" y="1417"/>
                  </a:cubicBezTo>
                  <a:cubicBezTo>
                    <a:pt x="6668" y="1346"/>
                    <a:pt x="6609" y="1203"/>
                    <a:pt x="6549" y="1072"/>
                  </a:cubicBezTo>
                  <a:cubicBezTo>
                    <a:pt x="6466" y="881"/>
                    <a:pt x="6370" y="655"/>
                    <a:pt x="6168" y="536"/>
                  </a:cubicBezTo>
                  <a:cubicBezTo>
                    <a:pt x="6064" y="471"/>
                    <a:pt x="5947" y="452"/>
                    <a:pt x="5825" y="452"/>
                  </a:cubicBezTo>
                  <a:cubicBezTo>
                    <a:pt x="5722" y="452"/>
                    <a:pt x="5616" y="466"/>
                    <a:pt x="5513" y="477"/>
                  </a:cubicBezTo>
                  <a:cubicBezTo>
                    <a:pt x="5419" y="484"/>
                    <a:pt x="5334" y="495"/>
                    <a:pt x="5255" y="495"/>
                  </a:cubicBezTo>
                  <a:cubicBezTo>
                    <a:pt x="5204" y="495"/>
                    <a:pt x="5155" y="491"/>
                    <a:pt x="5108" y="477"/>
                  </a:cubicBezTo>
                  <a:cubicBezTo>
                    <a:pt x="5001" y="453"/>
                    <a:pt x="4906" y="369"/>
                    <a:pt x="4787" y="286"/>
                  </a:cubicBezTo>
                  <a:cubicBezTo>
                    <a:pt x="4608" y="155"/>
                    <a:pt x="4406" y="0"/>
                    <a:pt x="4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226;p58">
              <a:extLst>
                <a:ext uri="{FF2B5EF4-FFF2-40B4-BE49-F238E27FC236}">
                  <a16:creationId xmlns:a16="http://schemas.microsoft.com/office/drawing/2014/main" id="{8474064C-02A2-A94D-89E3-E8188586E07D}"/>
                </a:ext>
              </a:extLst>
            </p:cNvPr>
            <p:cNvSpPr/>
            <p:nvPr/>
          </p:nvSpPr>
          <p:spPr>
            <a:xfrm>
              <a:off x="6363140" y="3540532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00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64" y="485"/>
                    <a:pt x="1191" y="402"/>
                    <a:pt x="1334" y="259"/>
                  </a:cubicBezTo>
                  <a:cubicBezTo>
                    <a:pt x="1369" y="200"/>
                    <a:pt x="1369" y="104"/>
                    <a:pt x="1310" y="45"/>
                  </a:cubicBezTo>
                  <a:cubicBezTo>
                    <a:pt x="1280" y="15"/>
                    <a:pt x="1238" y="0"/>
                    <a:pt x="1197" y="0"/>
                  </a:cubicBezTo>
                  <a:cubicBezTo>
                    <a:pt x="1155" y="0"/>
                    <a:pt x="1113" y="15"/>
                    <a:pt x="1084" y="45"/>
                  </a:cubicBezTo>
                  <a:cubicBezTo>
                    <a:pt x="1024" y="104"/>
                    <a:pt x="881" y="176"/>
                    <a:pt x="691" y="176"/>
                  </a:cubicBezTo>
                  <a:cubicBezTo>
                    <a:pt x="488" y="176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227;p58">
              <a:extLst>
                <a:ext uri="{FF2B5EF4-FFF2-40B4-BE49-F238E27FC236}">
                  <a16:creationId xmlns:a16="http://schemas.microsoft.com/office/drawing/2014/main" id="{F3B518B8-1BA4-1D44-8CF4-2D94A6E193E0}"/>
                </a:ext>
              </a:extLst>
            </p:cNvPr>
            <p:cNvSpPr/>
            <p:nvPr/>
          </p:nvSpPr>
          <p:spPr>
            <a:xfrm>
              <a:off x="6406890" y="3468397"/>
              <a:ext cx="21511" cy="10201"/>
            </a:xfrm>
            <a:custGeom>
              <a:avLst/>
              <a:gdLst/>
              <a:ahLst/>
              <a:cxnLst/>
              <a:rect l="l" t="t" r="r" b="b"/>
              <a:pathLst>
                <a:path w="679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79" y="250"/>
                    <a:pt x="679" y="155"/>
                  </a:cubicBezTo>
                  <a:cubicBezTo>
                    <a:pt x="679" y="72"/>
                    <a:pt x="596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9228;p58">
            <a:extLst>
              <a:ext uri="{FF2B5EF4-FFF2-40B4-BE49-F238E27FC236}">
                <a16:creationId xmlns:a16="http://schemas.microsoft.com/office/drawing/2014/main" id="{16409EDC-AE80-3146-AE60-EBDD2E635BA5}"/>
              </a:ext>
            </a:extLst>
          </p:cNvPr>
          <p:cNvGrpSpPr/>
          <p:nvPr/>
        </p:nvGrpSpPr>
        <p:grpSpPr>
          <a:xfrm>
            <a:off x="2406027" y="4286558"/>
            <a:ext cx="358366" cy="476264"/>
            <a:chOff x="5801105" y="3347696"/>
            <a:chExt cx="264813" cy="351933"/>
          </a:xfrm>
          <a:solidFill>
            <a:schemeClr val="accent1"/>
          </a:solidFill>
        </p:grpSpPr>
        <p:sp>
          <p:nvSpPr>
            <p:cNvPr id="127" name="Google Shape;9229;p58">
              <a:extLst>
                <a:ext uri="{FF2B5EF4-FFF2-40B4-BE49-F238E27FC236}">
                  <a16:creationId xmlns:a16="http://schemas.microsoft.com/office/drawing/2014/main" id="{AE3F27D1-4E69-5F43-A564-F3684CD53039}"/>
                </a:ext>
              </a:extLst>
            </p:cNvPr>
            <p:cNvSpPr/>
            <p:nvPr/>
          </p:nvSpPr>
          <p:spPr>
            <a:xfrm>
              <a:off x="5911256" y="3534862"/>
              <a:ext cx="43782" cy="15396"/>
            </a:xfrm>
            <a:custGeom>
              <a:avLst/>
              <a:gdLst/>
              <a:ahLst/>
              <a:cxnLst/>
              <a:rect l="l" t="t" r="r" b="b"/>
              <a:pathLst>
                <a:path w="1382" h="486" extrusionOk="0">
                  <a:moveTo>
                    <a:pt x="177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203" y="402"/>
                    <a:pt x="441" y="486"/>
                    <a:pt x="703" y="486"/>
                  </a:cubicBezTo>
                  <a:cubicBezTo>
                    <a:pt x="953" y="486"/>
                    <a:pt x="1191" y="402"/>
                    <a:pt x="1346" y="260"/>
                  </a:cubicBezTo>
                  <a:cubicBezTo>
                    <a:pt x="1382" y="200"/>
                    <a:pt x="1382" y="105"/>
                    <a:pt x="1322" y="45"/>
                  </a:cubicBezTo>
                  <a:cubicBezTo>
                    <a:pt x="1286" y="16"/>
                    <a:pt x="1245" y="1"/>
                    <a:pt x="1204" y="1"/>
                  </a:cubicBezTo>
                  <a:cubicBezTo>
                    <a:pt x="1164" y="1"/>
                    <a:pt x="1126" y="16"/>
                    <a:pt x="1096" y="45"/>
                  </a:cubicBezTo>
                  <a:cubicBezTo>
                    <a:pt x="1036" y="105"/>
                    <a:pt x="881" y="176"/>
                    <a:pt x="691" y="176"/>
                  </a:cubicBezTo>
                  <a:cubicBezTo>
                    <a:pt x="477" y="176"/>
                    <a:pt x="346" y="105"/>
                    <a:pt x="286" y="45"/>
                  </a:cubicBezTo>
                  <a:cubicBezTo>
                    <a:pt x="256" y="16"/>
                    <a:pt x="218" y="1"/>
                    <a:pt x="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230;p58">
              <a:extLst>
                <a:ext uri="{FF2B5EF4-FFF2-40B4-BE49-F238E27FC236}">
                  <a16:creationId xmlns:a16="http://schemas.microsoft.com/office/drawing/2014/main" id="{51F25832-5214-A847-A702-3EB995072E98}"/>
                </a:ext>
              </a:extLst>
            </p:cNvPr>
            <p:cNvSpPr/>
            <p:nvPr/>
          </p:nvSpPr>
          <p:spPr>
            <a:xfrm>
              <a:off x="5894656" y="3490256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5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231;p58">
              <a:extLst>
                <a:ext uri="{FF2B5EF4-FFF2-40B4-BE49-F238E27FC236}">
                  <a16:creationId xmlns:a16="http://schemas.microsoft.com/office/drawing/2014/main" id="{6E1BAF38-D015-E44A-9EE9-EF62E2466857}"/>
                </a:ext>
              </a:extLst>
            </p:cNvPr>
            <p:cNvSpPr/>
            <p:nvPr/>
          </p:nvSpPr>
          <p:spPr>
            <a:xfrm>
              <a:off x="5961057" y="3490256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1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1" y="513"/>
                    <a:pt x="167" y="513"/>
                  </a:cubicBezTo>
                  <a:cubicBezTo>
                    <a:pt x="250" y="513"/>
                    <a:pt x="321" y="441"/>
                    <a:pt x="321" y="346"/>
                  </a:cubicBezTo>
                  <a:lnTo>
                    <a:pt x="321" y="167"/>
                  </a:lnTo>
                  <a:cubicBezTo>
                    <a:pt x="321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232;p58">
              <a:extLst>
                <a:ext uri="{FF2B5EF4-FFF2-40B4-BE49-F238E27FC236}">
                  <a16:creationId xmlns:a16="http://schemas.microsoft.com/office/drawing/2014/main" id="{2A1C0F40-5DF3-2B4E-952E-B8572455D5F4}"/>
                </a:ext>
              </a:extLst>
            </p:cNvPr>
            <p:cNvSpPr/>
            <p:nvPr/>
          </p:nvSpPr>
          <p:spPr>
            <a:xfrm>
              <a:off x="5801105" y="3347696"/>
              <a:ext cx="264813" cy="351933"/>
            </a:xfrm>
            <a:custGeom>
              <a:avLst/>
              <a:gdLst/>
              <a:ahLst/>
              <a:cxnLst/>
              <a:rect l="l" t="t" r="r" b="b"/>
              <a:pathLst>
                <a:path w="8359" h="11109" extrusionOk="0">
                  <a:moveTo>
                    <a:pt x="4608" y="310"/>
                  </a:moveTo>
                  <a:cubicBezTo>
                    <a:pt x="5061" y="310"/>
                    <a:pt x="5442" y="619"/>
                    <a:pt x="5549" y="1048"/>
                  </a:cubicBezTo>
                  <a:cubicBezTo>
                    <a:pt x="5559" y="1124"/>
                    <a:pt x="5621" y="1177"/>
                    <a:pt x="5689" y="1177"/>
                  </a:cubicBezTo>
                  <a:cubicBezTo>
                    <a:pt x="5706" y="1177"/>
                    <a:pt x="5723" y="1174"/>
                    <a:pt x="5740" y="1167"/>
                  </a:cubicBezTo>
                  <a:cubicBezTo>
                    <a:pt x="5835" y="1155"/>
                    <a:pt x="5894" y="1072"/>
                    <a:pt x="5859" y="976"/>
                  </a:cubicBezTo>
                  <a:cubicBezTo>
                    <a:pt x="5847" y="929"/>
                    <a:pt x="5835" y="869"/>
                    <a:pt x="5823" y="834"/>
                  </a:cubicBezTo>
                  <a:lnTo>
                    <a:pt x="6430" y="834"/>
                  </a:lnTo>
                  <a:cubicBezTo>
                    <a:pt x="6811" y="834"/>
                    <a:pt x="7145" y="1143"/>
                    <a:pt x="7145" y="1548"/>
                  </a:cubicBezTo>
                  <a:cubicBezTo>
                    <a:pt x="7145" y="1929"/>
                    <a:pt x="6835" y="2262"/>
                    <a:pt x="6430" y="2262"/>
                  </a:cubicBezTo>
                  <a:cubicBezTo>
                    <a:pt x="6335" y="2262"/>
                    <a:pt x="6263" y="2334"/>
                    <a:pt x="6263" y="2417"/>
                  </a:cubicBezTo>
                  <a:cubicBezTo>
                    <a:pt x="6263" y="2512"/>
                    <a:pt x="6335" y="2584"/>
                    <a:pt x="6430" y="2584"/>
                  </a:cubicBezTo>
                  <a:cubicBezTo>
                    <a:pt x="6490" y="2584"/>
                    <a:pt x="6549" y="2584"/>
                    <a:pt x="6609" y="2572"/>
                  </a:cubicBezTo>
                  <a:lnTo>
                    <a:pt x="6609" y="2953"/>
                  </a:lnTo>
                  <a:lnTo>
                    <a:pt x="6073" y="2953"/>
                  </a:lnTo>
                  <a:cubicBezTo>
                    <a:pt x="5978" y="2953"/>
                    <a:pt x="5906" y="3036"/>
                    <a:pt x="5906" y="3120"/>
                  </a:cubicBezTo>
                  <a:cubicBezTo>
                    <a:pt x="5906" y="3215"/>
                    <a:pt x="5978" y="3286"/>
                    <a:pt x="6073" y="3286"/>
                  </a:cubicBezTo>
                  <a:lnTo>
                    <a:pt x="6609" y="3286"/>
                  </a:lnTo>
                  <a:lnTo>
                    <a:pt x="6609" y="3655"/>
                  </a:lnTo>
                  <a:lnTo>
                    <a:pt x="1715" y="3655"/>
                  </a:lnTo>
                  <a:lnTo>
                    <a:pt x="1715" y="3286"/>
                  </a:lnTo>
                  <a:lnTo>
                    <a:pt x="5382" y="3286"/>
                  </a:lnTo>
                  <a:cubicBezTo>
                    <a:pt x="5478" y="3286"/>
                    <a:pt x="5549" y="3215"/>
                    <a:pt x="5549" y="3120"/>
                  </a:cubicBezTo>
                  <a:cubicBezTo>
                    <a:pt x="5549" y="3036"/>
                    <a:pt x="5478" y="2953"/>
                    <a:pt x="5382" y="2953"/>
                  </a:cubicBezTo>
                  <a:lnTo>
                    <a:pt x="1715" y="2953"/>
                  </a:lnTo>
                  <a:lnTo>
                    <a:pt x="1715" y="2560"/>
                  </a:lnTo>
                  <a:cubicBezTo>
                    <a:pt x="1775" y="2572"/>
                    <a:pt x="1834" y="2572"/>
                    <a:pt x="1894" y="2572"/>
                  </a:cubicBezTo>
                  <a:cubicBezTo>
                    <a:pt x="1977" y="2572"/>
                    <a:pt x="2049" y="2500"/>
                    <a:pt x="2049" y="2405"/>
                  </a:cubicBezTo>
                  <a:cubicBezTo>
                    <a:pt x="2049" y="2322"/>
                    <a:pt x="1977" y="2239"/>
                    <a:pt x="1894" y="2239"/>
                  </a:cubicBezTo>
                  <a:cubicBezTo>
                    <a:pt x="1501" y="2239"/>
                    <a:pt x="1191" y="1929"/>
                    <a:pt x="1191" y="1548"/>
                  </a:cubicBezTo>
                  <a:cubicBezTo>
                    <a:pt x="1191" y="1155"/>
                    <a:pt x="1501" y="834"/>
                    <a:pt x="1906" y="834"/>
                  </a:cubicBezTo>
                  <a:lnTo>
                    <a:pt x="2513" y="834"/>
                  </a:lnTo>
                  <a:cubicBezTo>
                    <a:pt x="2501" y="869"/>
                    <a:pt x="2489" y="929"/>
                    <a:pt x="2465" y="976"/>
                  </a:cubicBezTo>
                  <a:cubicBezTo>
                    <a:pt x="2453" y="1072"/>
                    <a:pt x="2501" y="1155"/>
                    <a:pt x="2584" y="1167"/>
                  </a:cubicBezTo>
                  <a:lnTo>
                    <a:pt x="2632" y="1167"/>
                  </a:lnTo>
                  <a:cubicBezTo>
                    <a:pt x="2703" y="1167"/>
                    <a:pt x="2763" y="1131"/>
                    <a:pt x="2799" y="1048"/>
                  </a:cubicBezTo>
                  <a:cubicBezTo>
                    <a:pt x="2906" y="619"/>
                    <a:pt x="3287" y="310"/>
                    <a:pt x="3739" y="310"/>
                  </a:cubicBezTo>
                  <a:close/>
                  <a:moveTo>
                    <a:pt x="2084" y="3965"/>
                  </a:moveTo>
                  <a:cubicBezTo>
                    <a:pt x="2084" y="4072"/>
                    <a:pt x="2037" y="4167"/>
                    <a:pt x="1977" y="4239"/>
                  </a:cubicBezTo>
                  <a:cubicBezTo>
                    <a:pt x="1906" y="4310"/>
                    <a:pt x="1822" y="4346"/>
                    <a:pt x="1727" y="4346"/>
                  </a:cubicBezTo>
                  <a:lnTo>
                    <a:pt x="1715" y="4346"/>
                  </a:lnTo>
                  <a:lnTo>
                    <a:pt x="1715" y="3965"/>
                  </a:lnTo>
                  <a:close/>
                  <a:moveTo>
                    <a:pt x="6609" y="3965"/>
                  </a:moveTo>
                  <a:lnTo>
                    <a:pt x="6609" y="4346"/>
                  </a:lnTo>
                  <a:lnTo>
                    <a:pt x="6597" y="4346"/>
                  </a:lnTo>
                  <a:cubicBezTo>
                    <a:pt x="6502" y="4346"/>
                    <a:pt x="6406" y="4298"/>
                    <a:pt x="6347" y="4239"/>
                  </a:cubicBezTo>
                  <a:cubicBezTo>
                    <a:pt x="6263" y="4167"/>
                    <a:pt x="6240" y="4072"/>
                    <a:pt x="6240" y="3977"/>
                  </a:cubicBezTo>
                  <a:lnTo>
                    <a:pt x="6240" y="3965"/>
                  </a:lnTo>
                  <a:close/>
                  <a:moveTo>
                    <a:pt x="6454" y="5953"/>
                  </a:moveTo>
                  <a:cubicBezTo>
                    <a:pt x="6549" y="6025"/>
                    <a:pt x="6609" y="6132"/>
                    <a:pt x="6609" y="6251"/>
                  </a:cubicBezTo>
                  <a:cubicBezTo>
                    <a:pt x="6609" y="6346"/>
                    <a:pt x="6561" y="6453"/>
                    <a:pt x="6478" y="6513"/>
                  </a:cubicBezTo>
                  <a:cubicBezTo>
                    <a:pt x="6430" y="6561"/>
                    <a:pt x="6418" y="6608"/>
                    <a:pt x="6418" y="6656"/>
                  </a:cubicBezTo>
                  <a:cubicBezTo>
                    <a:pt x="6418" y="6703"/>
                    <a:pt x="6430" y="6739"/>
                    <a:pt x="6430" y="6751"/>
                  </a:cubicBezTo>
                  <a:cubicBezTo>
                    <a:pt x="6430" y="7049"/>
                    <a:pt x="6192" y="7287"/>
                    <a:pt x="5894" y="7287"/>
                  </a:cubicBezTo>
                  <a:cubicBezTo>
                    <a:pt x="5775" y="7287"/>
                    <a:pt x="5656" y="7239"/>
                    <a:pt x="5549" y="7168"/>
                  </a:cubicBezTo>
                  <a:cubicBezTo>
                    <a:pt x="5966" y="6870"/>
                    <a:pt x="6299" y="6441"/>
                    <a:pt x="6454" y="5953"/>
                  </a:cubicBezTo>
                  <a:close/>
                  <a:moveTo>
                    <a:pt x="5918" y="3965"/>
                  </a:moveTo>
                  <a:lnTo>
                    <a:pt x="5918" y="3989"/>
                  </a:lnTo>
                  <a:cubicBezTo>
                    <a:pt x="5918" y="4167"/>
                    <a:pt x="6002" y="4346"/>
                    <a:pt x="6132" y="4477"/>
                  </a:cubicBezTo>
                  <a:cubicBezTo>
                    <a:pt x="6263" y="4608"/>
                    <a:pt x="6430" y="4667"/>
                    <a:pt x="6621" y="4667"/>
                  </a:cubicBezTo>
                  <a:lnTo>
                    <a:pt x="6716" y="4667"/>
                  </a:lnTo>
                  <a:cubicBezTo>
                    <a:pt x="6859" y="4667"/>
                    <a:pt x="6978" y="4786"/>
                    <a:pt x="6978" y="4941"/>
                  </a:cubicBezTo>
                  <a:cubicBezTo>
                    <a:pt x="6978" y="5084"/>
                    <a:pt x="6859" y="5203"/>
                    <a:pt x="6716" y="5203"/>
                  </a:cubicBezTo>
                  <a:lnTo>
                    <a:pt x="6609" y="5203"/>
                  </a:lnTo>
                  <a:lnTo>
                    <a:pt x="6609" y="5191"/>
                  </a:lnTo>
                  <a:cubicBezTo>
                    <a:pt x="6609" y="5096"/>
                    <a:pt x="6537" y="5025"/>
                    <a:pt x="6442" y="5025"/>
                  </a:cubicBezTo>
                  <a:cubicBezTo>
                    <a:pt x="6359" y="5025"/>
                    <a:pt x="6287" y="5096"/>
                    <a:pt x="6287" y="5191"/>
                  </a:cubicBezTo>
                  <a:cubicBezTo>
                    <a:pt x="6287" y="6346"/>
                    <a:pt x="5347" y="7287"/>
                    <a:pt x="4180" y="7287"/>
                  </a:cubicBezTo>
                  <a:cubicBezTo>
                    <a:pt x="4172" y="7287"/>
                    <a:pt x="4165" y="7287"/>
                    <a:pt x="4158" y="7287"/>
                  </a:cubicBezTo>
                  <a:cubicBezTo>
                    <a:pt x="2978" y="7287"/>
                    <a:pt x="2049" y="6339"/>
                    <a:pt x="2049" y="5191"/>
                  </a:cubicBezTo>
                  <a:cubicBezTo>
                    <a:pt x="2049" y="5096"/>
                    <a:pt x="1977" y="5025"/>
                    <a:pt x="1894" y="5025"/>
                  </a:cubicBezTo>
                  <a:cubicBezTo>
                    <a:pt x="1799" y="5025"/>
                    <a:pt x="1727" y="5096"/>
                    <a:pt x="1727" y="5191"/>
                  </a:cubicBezTo>
                  <a:lnTo>
                    <a:pt x="1727" y="5203"/>
                  </a:lnTo>
                  <a:lnTo>
                    <a:pt x="1620" y="5203"/>
                  </a:lnTo>
                  <a:cubicBezTo>
                    <a:pt x="1477" y="5203"/>
                    <a:pt x="1358" y="5084"/>
                    <a:pt x="1358" y="4941"/>
                  </a:cubicBezTo>
                  <a:cubicBezTo>
                    <a:pt x="1358" y="4786"/>
                    <a:pt x="1477" y="4667"/>
                    <a:pt x="1620" y="4667"/>
                  </a:cubicBezTo>
                  <a:lnTo>
                    <a:pt x="1715" y="4667"/>
                  </a:lnTo>
                  <a:cubicBezTo>
                    <a:pt x="1894" y="4667"/>
                    <a:pt x="2072" y="4596"/>
                    <a:pt x="2203" y="4477"/>
                  </a:cubicBezTo>
                  <a:cubicBezTo>
                    <a:pt x="2334" y="4346"/>
                    <a:pt x="2418" y="4179"/>
                    <a:pt x="2418" y="3989"/>
                  </a:cubicBezTo>
                  <a:lnTo>
                    <a:pt x="2418" y="3965"/>
                  </a:lnTo>
                  <a:close/>
                  <a:moveTo>
                    <a:pt x="1846" y="5977"/>
                  </a:moveTo>
                  <a:cubicBezTo>
                    <a:pt x="2013" y="6465"/>
                    <a:pt x="2334" y="6906"/>
                    <a:pt x="2751" y="7203"/>
                  </a:cubicBezTo>
                  <a:cubicBezTo>
                    <a:pt x="2668" y="7263"/>
                    <a:pt x="2549" y="7299"/>
                    <a:pt x="2418" y="7299"/>
                  </a:cubicBezTo>
                  <a:cubicBezTo>
                    <a:pt x="2120" y="7299"/>
                    <a:pt x="1882" y="7061"/>
                    <a:pt x="1882" y="6763"/>
                  </a:cubicBezTo>
                  <a:cubicBezTo>
                    <a:pt x="1882" y="6739"/>
                    <a:pt x="1882" y="6703"/>
                    <a:pt x="1894" y="6680"/>
                  </a:cubicBezTo>
                  <a:cubicBezTo>
                    <a:pt x="1906" y="6620"/>
                    <a:pt x="1882" y="6561"/>
                    <a:pt x="1834" y="6525"/>
                  </a:cubicBezTo>
                  <a:cubicBezTo>
                    <a:pt x="1739" y="6453"/>
                    <a:pt x="1691" y="6358"/>
                    <a:pt x="1691" y="6263"/>
                  </a:cubicBezTo>
                  <a:cubicBezTo>
                    <a:pt x="1691" y="6144"/>
                    <a:pt x="1751" y="6037"/>
                    <a:pt x="1846" y="5977"/>
                  </a:cubicBezTo>
                  <a:close/>
                  <a:moveTo>
                    <a:pt x="5192" y="7382"/>
                  </a:moveTo>
                  <a:lnTo>
                    <a:pt x="5192" y="7775"/>
                  </a:lnTo>
                  <a:cubicBezTo>
                    <a:pt x="4847" y="7918"/>
                    <a:pt x="4513" y="7989"/>
                    <a:pt x="4132" y="7989"/>
                  </a:cubicBezTo>
                  <a:lnTo>
                    <a:pt x="3977" y="7989"/>
                  </a:lnTo>
                  <a:cubicBezTo>
                    <a:pt x="3882" y="7989"/>
                    <a:pt x="3811" y="8049"/>
                    <a:pt x="3799" y="8132"/>
                  </a:cubicBezTo>
                  <a:cubicBezTo>
                    <a:pt x="3799" y="8227"/>
                    <a:pt x="3858" y="8299"/>
                    <a:pt x="3942" y="8311"/>
                  </a:cubicBezTo>
                  <a:lnTo>
                    <a:pt x="4120" y="8311"/>
                  </a:lnTo>
                  <a:cubicBezTo>
                    <a:pt x="4501" y="8311"/>
                    <a:pt x="4859" y="8251"/>
                    <a:pt x="5216" y="8120"/>
                  </a:cubicBezTo>
                  <a:cubicBezTo>
                    <a:pt x="5251" y="8275"/>
                    <a:pt x="5370" y="8394"/>
                    <a:pt x="5525" y="8454"/>
                  </a:cubicBezTo>
                  <a:lnTo>
                    <a:pt x="5704" y="8513"/>
                  </a:lnTo>
                  <a:cubicBezTo>
                    <a:pt x="5418" y="8835"/>
                    <a:pt x="4823" y="9049"/>
                    <a:pt x="4156" y="9049"/>
                  </a:cubicBezTo>
                  <a:cubicBezTo>
                    <a:pt x="3501" y="9049"/>
                    <a:pt x="2894" y="8835"/>
                    <a:pt x="2573" y="8525"/>
                  </a:cubicBezTo>
                  <a:lnTo>
                    <a:pt x="2751" y="8466"/>
                  </a:lnTo>
                  <a:cubicBezTo>
                    <a:pt x="2906" y="8406"/>
                    <a:pt x="3025" y="8287"/>
                    <a:pt x="3073" y="8132"/>
                  </a:cubicBezTo>
                  <a:cubicBezTo>
                    <a:pt x="3132" y="8156"/>
                    <a:pt x="3168" y="8180"/>
                    <a:pt x="3227" y="8192"/>
                  </a:cubicBezTo>
                  <a:lnTo>
                    <a:pt x="3275" y="8192"/>
                  </a:lnTo>
                  <a:cubicBezTo>
                    <a:pt x="3346" y="8192"/>
                    <a:pt x="3406" y="8156"/>
                    <a:pt x="3430" y="8073"/>
                  </a:cubicBezTo>
                  <a:cubicBezTo>
                    <a:pt x="3454" y="7989"/>
                    <a:pt x="3406" y="7894"/>
                    <a:pt x="3323" y="7870"/>
                  </a:cubicBezTo>
                  <a:cubicBezTo>
                    <a:pt x="3239" y="7834"/>
                    <a:pt x="3156" y="7811"/>
                    <a:pt x="3084" y="7775"/>
                  </a:cubicBezTo>
                  <a:lnTo>
                    <a:pt x="3084" y="7382"/>
                  </a:lnTo>
                  <a:cubicBezTo>
                    <a:pt x="3394" y="7525"/>
                    <a:pt x="3763" y="7620"/>
                    <a:pt x="4132" y="7620"/>
                  </a:cubicBezTo>
                  <a:cubicBezTo>
                    <a:pt x="4513" y="7620"/>
                    <a:pt x="4882" y="7525"/>
                    <a:pt x="5192" y="7382"/>
                  </a:cubicBezTo>
                  <a:close/>
                  <a:moveTo>
                    <a:pt x="3727" y="0"/>
                  </a:moveTo>
                  <a:cubicBezTo>
                    <a:pt x="3311" y="0"/>
                    <a:pt x="2918" y="203"/>
                    <a:pt x="2680" y="512"/>
                  </a:cubicBezTo>
                  <a:lnTo>
                    <a:pt x="1894" y="512"/>
                  </a:lnTo>
                  <a:cubicBezTo>
                    <a:pt x="1322" y="512"/>
                    <a:pt x="858" y="976"/>
                    <a:pt x="858" y="1548"/>
                  </a:cubicBezTo>
                  <a:cubicBezTo>
                    <a:pt x="858" y="1929"/>
                    <a:pt x="1072" y="2250"/>
                    <a:pt x="1382" y="2441"/>
                  </a:cubicBezTo>
                  <a:lnTo>
                    <a:pt x="1382" y="4382"/>
                  </a:lnTo>
                  <a:cubicBezTo>
                    <a:pt x="1179" y="4477"/>
                    <a:pt x="1049" y="4679"/>
                    <a:pt x="1049" y="4941"/>
                  </a:cubicBezTo>
                  <a:cubicBezTo>
                    <a:pt x="1049" y="5263"/>
                    <a:pt x="1310" y="5537"/>
                    <a:pt x="1644" y="5537"/>
                  </a:cubicBezTo>
                  <a:lnTo>
                    <a:pt x="1751" y="5537"/>
                  </a:lnTo>
                  <a:cubicBezTo>
                    <a:pt x="1751" y="5560"/>
                    <a:pt x="1775" y="5596"/>
                    <a:pt x="1775" y="5620"/>
                  </a:cubicBezTo>
                  <a:cubicBezTo>
                    <a:pt x="1537" y="5739"/>
                    <a:pt x="1382" y="5977"/>
                    <a:pt x="1382" y="6227"/>
                  </a:cubicBezTo>
                  <a:cubicBezTo>
                    <a:pt x="1382" y="6394"/>
                    <a:pt x="1441" y="6561"/>
                    <a:pt x="1560" y="6691"/>
                  </a:cubicBezTo>
                  <a:lnTo>
                    <a:pt x="1560" y="6751"/>
                  </a:lnTo>
                  <a:cubicBezTo>
                    <a:pt x="1560" y="7227"/>
                    <a:pt x="1953" y="7620"/>
                    <a:pt x="2430" y="7620"/>
                  </a:cubicBezTo>
                  <a:cubicBezTo>
                    <a:pt x="2549" y="7620"/>
                    <a:pt x="2680" y="7584"/>
                    <a:pt x="2787" y="7537"/>
                  </a:cubicBezTo>
                  <a:lnTo>
                    <a:pt x="2787" y="7977"/>
                  </a:lnTo>
                  <a:cubicBezTo>
                    <a:pt x="2787" y="8049"/>
                    <a:pt x="2739" y="8120"/>
                    <a:pt x="2668" y="8156"/>
                  </a:cubicBezTo>
                  <a:lnTo>
                    <a:pt x="810" y="8811"/>
                  </a:lnTo>
                  <a:cubicBezTo>
                    <a:pt x="334" y="8966"/>
                    <a:pt x="1" y="9430"/>
                    <a:pt x="1" y="9954"/>
                  </a:cubicBezTo>
                  <a:lnTo>
                    <a:pt x="1" y="10954"/>
                  </a:lnTo>
                  <a:cubicBezTo>
                    <a:pt x="1" y="11037"/>
                    <a:pt x="72" y="11109"/>
                    <a:pt x="167" y="11109"/>
                  </a:cubicBezTo>
                  <a:cubicBezTo>
                    <a:pt x="251" y="11109"/>
                    <a:pt x="322" y="11037"/>
                    <a:pt x="322" y="10954"/>
                  </a:cubicBezTo>
                  <a:lnTo>
                    <a:pt x="322" y="9954"/>
                  </a:lnTo>
                  <a:cubicBezTo>
                    <a:pt x="322" y="9847"/>
                    <a:pt x="346" y="9739"/>
                    <a:pt x="382" y="9644"/>
                  </a:cubicBezTo>
                  <a:lnTo>
                    <a:pt x="1203" y="10335"/>
                  </a:lnTo>
                  <a:cubicBezTo>
                    <a:pt x="1322" y="10442"/>
                    <a:pt x="1394" y="10597"/>
                    <a:pt x="1394" y="10740"/>
                  </a:cubicBezTo>
                  <a:lnTo>
                    <a:pt x="1394" y="10954"/>
                  </a:lnTo>
                  <a:cubicBezTo>
                    <a:pt x="1394" y="11037"/>
                    <a:pt x="1477" y="11109"/>
                    <a:pt x="1560" y="11109"/>
                  </a:cubicBezTo>
                  <a:cubicBezTo>
                    <a:pt x="1656" y="11109"/>
                    <a:pt x="1727" y="11037"/>
                    <a:pt x="1727" y="10954"/>
                  </a:cubicBezTo>
                  <a:lnTo>
                    <a:pt x="1727" y="10740"/>
                  </a:lnTo>
                  <a:cubicBezTo>
                    <a:pt x="1727" y="10490"/>
                    <a:pt x="1620" y="10251"/>
                    <a:pt x="1430" y="10085"/>
                  </a:cubicBezTo>
                  <a:lnTo>
                    <a:pt x="560" y="9347"/>
                  </a:lnTo>
                  <a:cubicBezTo>
                    <a:pt x="656" y="9239"/>
                    <a:pt x="787" y="9144"/>
                    <a:pt x="918" y="9108"/>
                  </a:cubicBezTo>
                  <a:lnTo>
                    <a:pt x="2263" y="8632"/>
                  </a:lnTo>
                  <a:cubicBezTo>
                    <a:pt x="2620" y="9073"/>
                    <a:pt x="3346" y="9358"/>
                    <a:pt x="4180" y="9358"/>
                  </a:cubicBezTo>
                  <a:cubicBezTo>
                    <a:pt x="4489" y="9358"/>
                    <a:pt x="4775" y="9311"/>
                    <a:pt x="5049" y="9251"/>
                  </a:cubicBezTo>
                  <a:lnTo>
                    <a:pt x="5073" y="9287"/>
                  </a:lnTo>
                  <a:cubicBezTo>
                    <a:pt x="5180" y="9382"/>
                    <a:pt x="5240" y="9525"/>
                    <a:pt x="5240" y="9656"/>
                  </a:cubicBezTo>
                  <a:lnTo>
                    <a:pt x="5240" y="10930"/>
                  </a:lnTo>
                  <a:cubicBezTo>
                    <a:pt x="5240" y="11025"/>
                    <a:pt x="5311" y="11097"/>
                    <a:pt x="5406" y="11097"/>
                  </a:cubicBezTo>
                  <a:cubicBezTo>
                    <a:pt x="5490" y="11097"/>
                    <a:pt x="5561" y="11025"/>
                    <a:pt x="5561" y="10930"/>
                  </a:cubicBezTo>
                  <a:lnTo>
                    <a:pt x="5561" y="9656"/>
                  </a:lnTo>
                  <a:cubicBezTo>
                    <a:pt x="5561" y="9466"/>
                    <a:pt x="5501" y="9287"/>
                    <a:pt x="5382" y="9132"/>
                  </a:cubicBezTo>
                  <a:cubicBezTo>
                    <a:pt x="5680" y="9013"/>
                    <a:pt x="5942" y="8835"/>
                    <a:pt x="6097" y="8632"/>
                  </a:cubicBezTo>
                  <a:lnTo>
                    <a:pt x="7442" y="9108"/>
                  </a:lnTo>
                  <a:cubicBezTo>
                    <a:pt x="7573" y="9144"/>
                    <a:pt x="7704" y="9239"/>
                    <a:pt x="7799" y="9347"/>
                  </a:cubicBezTo>
                  <a:lnTo>
                    <a:pt x="6930" y="10085"/>
                  </a:lnTo>
                  <a:cubicBezTo>
                    <a:pt x="6740" y="10251"/>
                    <a:pt x="6633" y="10490"/>
                    <a:pt x="6633" y="10740"/>
                  </a:cubicBezTo>
                  <a:lnTo>
                    <a:pt x="6633" y="10954"/>
                  </a:lnTo>
                  <a:cubicBezTo>
                    <a:pt x="6633" y="11037"/>
                    <a:pt x="6716" y="11109"/>
                    <a:pt x="6799" y="11109"/>
                  </a:cubicBezTo>
                  <a:cubicBezTo>
                    <a:pt x="6894" y="11109"/>
                    <a:pt x="6966" y="11037"/>
                    <a:pt x="6966" y="10954"/>
                  </a:cubicBezTo>
                  <a:lnTo>
                    <a:pt x="6966" y="10740"/>
                  </a:lnTo>
                  <a:cubicBezTo>
                    <a:pt x="6966" y="10597"/>
                    <a:pt x="7037" y="10442"/>
                    <a:pt x="7156" y="10335"/>
                  </a:cubicBezTo>
                  <a:lnTo>
                    <a:pt x="7978" y="9632"/>
                  </a:lnTo>
                  <a:cubicBezTo>
                    <a:pt x="8002" y="9739"/>
                    <a:pt x="8037" y="9847"/>
                    <a:pt x="8037" y="9954"/>
                  </a:cubicBezTo>
                  <a:lnTo>
                    <a:pt x="8037" y="10954"/>
                  </a:lnTo>
                  <a:cubicBezTo>
                    <a:pt x="8037" y="11037"/>
                    <a:pt x="8109" y="11109"/>
                    <a:pt x="8204" y="11109"/>
                  </a:cubicBezTo>
                  <a:cubicBezTo>
                    <a:pt x="8288" y="11109"/>
                    <a:pt x="8359" y="11037"/>
                    <a:pt x="8359" y="10954"/>
                  </a:cubicBezTo>
                  <a:lnTo>
                    <a:pt x="8359" y="9954"/>
                  </a:lnTo>
                  <a:cubicBezTo>
                    <a:pt x="8335" y="9430"/>
                    <a:pt x="8002" y="8966"/>
                    <a:pt x="7514" y="8811"/>
                  </a:cubicBezTo>
                  <a:lnTo>
                    <a:pt x="5656" y="8156"/>
                  </a:lnTo>
                  <a:cubicBezTo>
                    <a:pt x="5585" y="8120"/>
                    <a:pt x="5537" y="8061"/>
                    <a:pt x="5537" y="7977"/>
                  </a:cubicBezTo>
                  <a:lnTo>
                    <a:pt x="5537" y="7537"/>
                  </a:lnTo>
                  <a:cubicBezTo>
                    <a:pt x="5644" y="7584"/>
                    <a:pt x="5775" y="7620"/>
                    <a:pt x="5894" y="7620"/>
                  </a:cubicBezTo>
                  <a:cubicBezTo>
                    <a:pt x="6371" y="7620"/>
                    <a:pt x="6764" y="7227"/>
                    <a:pt x="6764" y="6751"/>
                  </a:cubicBezTo>
                  <a:lnTo>
                    <a:pt x="6764" y="6691"/>
                  </a:lnTo>
                  <a:cubicBezTo>
                    <a:pt x="6883" y="6572"/>
                    <a:pt x="6942" y="6406"/>
                    <a:pt x="6942" y="6227"/>
                  </a:cubicBezTo>
                  <a:cubicBezTo>
                    <a:pt x="6942" y="5965"/>
                    <a:pt x="6787" y="5727"/>
                    <a:pt x="6549" y="5620"/>
                  </a:cubicBezTo>
                  <a:cubicBezTo>
                    <a:pt x="6549" y="5596"/>
                    <a:pt x="6561" y="5560"/>
                    <a:pt x="6561" y="5537"/>
                  </a:cubicBezTo>
                  <a:lnTo>
                    <a:pt x="6680" y="5537"/>
                  </a:lnTo>
                  <a:cubicBezTo>
                    <a:pt x="7014" y="5537"/>
                    <a:pt x="7275" y="5263"/>
                    <a:pt x="7275" y="4941"/>
                  </a:cubicBezTo>
                  <a:cubicBezTo>
                    <a:pt x="7275" y="4703"/>
                    <a:pt x="7133" y="4489"/>
                    <a:pt x="6942" y="4382"/>
                  </a:cubicBezTo>
                  <a:lnTo>
                    <a:pt x="6942" y="2441"/>
                  </a:lnTo>
                  <a:cubicBezTo>
                    <a:pt x="7252" y="2250"/>
                    <a:pt x="7454" y="1917"/>
                    <a:pt x="7454" y="1548"/>
                  </a:cubicBezTo>
                  <a:cubicBezTo>
                    <a:pt x="7454" y="976"/>
                    <a:pt x="7002" y="512"/>
                    <a:pt x="6430" y="512"/>
                  </a:cubicBezTo>
                  <a:lnTo>
                    <a:pt x="5644" y="512"/>
                  </a:lnTo>
                  <a:cubicBezTo>
                    <a:pt x="5406" y="191"/>
                    <a:pt x="5013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9233;p58">
            <a:extLst>
              <a:ext uri="{FF2B5EF4-FFF2-40B4-BE49-F238E27FC236}">
                <a16:creationId xmlns:a16="http://schemas.microsoft.com/office/drawing/2014/main" id="{41DA595A-2B6E-AF48-8559-10CB329B2BCE}"/>
              </a:ext>
            </a:extLst>
          </p:cNvPr>
          <p:cNvGrpSpPr/>
          <p:nvPr/>
        </p:nvGrpSpPr>
        <p:grpSpPr>
          <a:xfrm>
            <a:off x="1794545" y="4285529"/>
            <a:ext cx="359867" cy="477292"/>
            <a:chOff x="5349253" y="3346936"/>
            <a:chExt cx="265922" cy="352693"/>
          </a:xfrm>
          <a:solidFill>
            <a:schemeClr val="accent1"/>
          </a:solidFill>
        </p:grpSpPr>
        <p:sp>
          <p:nvSpPr>
            <p:cNvPr id="132" name="Google Shape;9234;p58">
              <a:extLst>
                <a:ext uri="{FF2B5EF4-FFF2-40B4-BE49-F238E27FC236}">
                  <a16:creationId xmlns:a16="http://schemas.microsoft.com/office/drawing/2014/main" id="{5AB0AE78-C11D-C34D-8297-A0291CF65557}"/>
                </a:ext>
              </a:extLst>
            </p:cNvPr>
            <p:cNvSpPr/>
            <p:nvPr/>
          </p:nvSpPr>
          <p:spPr>
            <a:xfrm>
              <a:off x="5460133" y="3534862"/>
              <a:ext cx="44162" cy="15396"/>
            </a:xfrm>
            <a:custGeom>
              <a:avLst/>
              <a:gdLst/>
              <a:ahLst/>
              <a:cxnLst/>
              <a:rect l="l" t="t" r="r" b="b"/>
              <a:pathLst>
                <a:path w="1394" h="486" extrusionOk="0">
                  <a:moveTo>
                    <a:pt x="173" y="1"/>
                  </a:moveTo>
                  <a:cubicBezTo>
                    <a:pt x="131" y="1"/>
                    <a:pt x="90" y="16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29" y="486"/>
                    <a:pt x="703" y="486"/>
                  </a:cubicBezTo>
                  <a:cubicBezTo>
                    <a:pt x="965" y="486"/>
                    <a:pt x="1191" y="402"/>
                    <a:pt x="1346" y="260"/>
                  </a:cubicBezTo>
                  <a:cubicBezTo>
                    <a:pt x="1394" y="200"/>
                    <a:pt x="1394" y="105"/>
                    <a:pt x="1310" y="45"/>
                  </a:cubicBezTo>
                  <a:cubicBezTo>
                    <a:pt x="1280" y="16"/>
                    <a:pt x="1242" y="1"/>
                    <a:pt x="1203" y="1"/>
                  </a:cubicBezTo>
                  <a:cubicBezTo>
                    <a:pt x="1164" y="1"/>
                    <a:pt x="1126" y="16"/>
                    <a:pt x="1096" y="45"/>
                  </a:cubicBezTo>
                  <a:cubicBezTo>
                    <a:pt x="1024" y="105"/>
                    <a:pt x="882" y="176"/>
                    <a:pt x="691" y="176"/>
                  </a:cubicBezTo>
                  <a:cubicBezTo>
                    <a:pt x="501" y="176"/>
                    <a:pt x="346" y="105"/>
                    <a:pt x="286" y="45"/>
                  </a:cubicBez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235;p58">
              <a:extLst>
                <a:ext uri="{FF2B5EF4-FFF2-40B4-BE49-F238E27FC236}">
                  <a16:creationId xmlns:a16="http://schemas.microsoft.com/office/drawing/2014/main" id="{D74F0450-FA21-8C4F-93B6-034D18C81C60}"/>
                </a:ext>
              </a:extLst>
            </p:cNvPr>
            <p:cNvSpPr/>
            <p:nvPr/>
          </p:nvSpPr>
          <p:spPr>
            <a:xfrm>
              <a:off x="5443153" y="3495927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84" y="512"/>
                    <a:pt x="167" y="512"/>
                  </a:cubicBezTo>
                  <a:cubicBezTo>
                    <a:pt x="251" y="512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236;p58">
              <a:extLst>
                <a:ext uri="{FF2B5EF4-FFF2-40B4-BE49-F238E27FC236}">
                  <a16:creationId xmlns:a16="http://schemas.microsoft.com/office/drawing/2014/main" id="{B17955A9-96C4-2843-9A37-3CFB07628770}"/>
                </a:ext>
              </a:extLst>
            </p:cNvPr>
            <p:cNvSpPr/>
            <p:nvPr/>
          </p:nvSpPr>
          <p:spPr>
            <a:xfrm>
              <a:off x="5509934" y="3495927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237;p58">
              <a:extLst>
                <a:ext uri="{FF2B5EF4-FFF2-40B4-BE49-F238E27FC236}">
                  <a16:creationId xmlns:a16="http://schemas.microsoft.com/office/drawing/2014/main" id="{8C8A23AD-CC67-C842-988E-29C772B3EA68}"/>
                </a:ext>
              </a:extLst>
            </p:cNvPr>
            <p:cNvSpPr/>
            <p:nvPr/>
          </p:nvSpPr>
          <p:spPr>
            <a:xfrm>
              <a:off x="5438242" y="3479707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01" y="322"/>
                  </a:lnTo>
                  <a:cubicBezTo>
                    <a:pt x="596" y="322"/>
                    <a:pt x="668" y="250"/>
                    <a:pt x="668" y="155"/>
                  </a:cubicBezTo>
                  <a:cubicBezTo>
                    <a:pt x="668" y="72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238;p58">
              <a:extLst>
                <a:ext uri="{FF2B5EF4-FFF2-40B4-BE49-F238E27FC236}">
                  <a16:creationId xmlns:a16="http://schemas.microsoft.com/office/drawing/2014/main" id="{BAD38DC7-B6C1-9A4E-BA10-73EDB77679EA}"/>
                </a:ext>
              </a:extLst>
            </p:cNvPr>
            <p:cNvSpPr/>
            <p:nvPr/>
          </p:nvSpPr>
          <p:spPr>
            <a:xfrm>
              <a:off x="5504644" y="3479707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01" y="322"/>
                  </a:lnTo>
                  <a:cubicBezTo>
                    <a:pt x="596" y="322"/>
                    <a:pt x="667" y="250"/>
                    <a:pt x="667" y="155"/>
                  </a:cubicBezTo>
                  <a:cubicBezTo>
                    <a:pt x="655" y="72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239;p58">
              <a:extLst>
                <a:ext uri="{FF2B5EF4-FFF2-40B4-BE49-F238E27FC236}">
                  <a16:creationId xmlns:a16="http://schemas.microsoft.com/office/drawing/2014/main" id="{CD46770D-9A2D-314F-A34C-6969D9DB7176}"/>
                </a:ext>
              </a:extLst>
            </p:cNvPr>
            <p:cNvSpPr/>
            <p:nvPr/>
          </p:nvSpPr>
          <p:spPr>
            <a:xfrm>
              <a:off x="5349253" y="3346936"/>
              <a:ext cx="265922" cy="352693"/>
            </a:xfrm>
            <a:custGeom>
              <a:avLst/>
              <a:gdLst/>
              <a:ahLst/>
              <a:cxnLst/>
              <a:rect l="l" t="t" r="r" b="b"/>
              <a:pathLst>
                <a:path w="8394" h="11133" extrusionOk="0">
                  <a:moveTo>
                    <a:pt x="4179" y="334"/>
                  </a:moveTo>
                  <a:cubicBezTo>
                    <a:pt x="5810" y="334"/>
                    <a:pt x="7156" y="1667"/>
                    <a:pt x="7156" y="3310"/>
                  </a:cubicBezTo>
                  <a:lnTo>
                    <a:pt x="7156" y="3870"/>
                  </a:lnTo>
                  <a:cubicBezTo>
                    <a:pt x="7084" y="3846"/>
                    <a:pt x="7037" y="3846"/>
                    <a:pt x="6977" y="3846"/>
                  </a:cubicBezTo>
                  <a:lnTo>
                    <a:pt x="6953" y="3846"/>
                  </a:lnTo>
                  <a:lnTo>
                    <a:pt x="6953" y="3477"/>
                  </a:lnTo>
                  <a:cubicBezTo>
                    <a:pt x="6953" y="1941"/>
                    <a:pt x="5703" y="691"/>
                    <a:pt x="4179" y="691"/>
                  </a:cubicBezTo>
                  <a:cubicBezTo>
                    <a:pt x="2643" y="691"/>
                    <a:pt x="1393" y="1941"/>
                    <a:pt x="1393" y="3477"/>
                  </a:cubicBezTo>
                  <a:lnTo>
                    <a:pt x="1393" y="3834"/>
                  </a:lnTo>
                  <a:lnTo>
                    <a:pt x="1381" y="3834"/>
                  </a:lnTo>
                  <a:cubicBezTo>
                    <a:pt x="1322" y="3834"/>
                    <a:pt x="1238" y="3846"/>
                    <a:pt x="1203" y="3858"/>
                  </a:cubicBezTo>
                  <a:lnTo>
                    <a:pt x="1203" y="3310"/>
                  </a:lnTo>
                  <a:cubicBezTo>
                    <a:pt x="1203" y="1667"/>
                    <a:pt x="2536" y="334"/>
                    <a:pt x="4179" y="334"/>
                  </a:cubicBezTo>
                  <a:close/>
                  <a:moveTo>
                    <a:pt x="6953" y="4156"/>
                  </a:moveTo>
                  <a:cubicBezTo>
                    <a:pt x="7060" y="4156"/>
                    <a:pt x="7132" y="4251"/>
                    <a:pt x="7132" y="4334"/>
                  </a:cubicBezTo>
                  <a:lnTo>
                    <a:pt x="7132" y="5037"/>
                  </a:lnTo>
                  <a:cubicBezTo>
                    <a:pt x="7156" y="5156"/>
                    <a:pt x="7060" y="5227"/>
                    <a:pt x="6953" y="5227"/>
                  </a:cubicBezTo>
                  <a:lnTo>
                    <a:pt x="6596" y="5227"/>
                  </a:lnTo>
                  <a:lnTo>
                    <a:pt x="6596" y="5215"/>
                  </a:lnTo>
                  <a:lnTo>
                    <a:pt x="6596" y="4156"/>
                  </a:lnTo>
                  <a:close/>
                  <a:moveTo>
                    <a:pt x="1738" y="4168"/>
                  </a:moveTo>
                  <a:lnTo>
                    <a:pt x="1738" y="5239"/>
                  </a:lnTo>
                  <a:lnTo>
                    <a:pt x="1381" y="5239"/>
                  </a:lnTo>
                  <a:cubicBezTo>
                    <a:pt x="1274" y="5239"/>
                    <a:pt x="1203" y="5156"/>
                    <a:pt x="1203" y="5061"/>
                  </a:cubicBezTo>
                  <a:lnTo>
                    <a:pt x="1203" y="4346"/>
                  </a:lnTo>
                  <a:cubicBezTo>
                    <a:pt x="1203" y="4251"/>
                    <a:pt x="1286" y="4168"/>
                    <a:pt x="1381" y="4168"/>
                  </a:cubicBezTo>
                  <a:close/>
                  <a:moveTo>
                    <a:pt x="1203" y="5525"/>
                  </a:moveTo>
                  <a:cubicBezTo>
                    <a:pt x="1262" y="5561"/>
                    <a:pt x="1322" y="5561"/>
                    <a:pt x="1381" y="5561"/>
                  </a:cubicBezTo>
                  <a:lnTo>
                    <a:pt x="1738" y="5561"/>
                  </a:lnTo>
                  <a:cubicBezTo>
                    <a:pt x="1738" y="5692"/>
                    <a:pt x="1715" y="5811"/>
                    <a:pt x="1691" y="5930"/>
                  </a:cubicBezTo>
                  <a:lnTo>
                    <a:pt x="1560" y="5930"/>
                  </a:lnTo>
                  <a:cubicBezTo>
                    <a:pt x="1357" y="5930"/>
                    <a:pt x="1203" y="5763"/>
                    <a:pt x="1203" y="5572"/>
                  </a:cubicBezTo>
                  <a:lnTo>
                    <a:pt x="1203" y="5525"/>
                  </a:lnTo>
                  <a:close/>
                  <a:moveTo>
                    <a:pt x="4200" y="1024"/>
                  </a:moveTo>
                  <a:cubicBezTo>
                    <a:pt x="5536" y="1024"/>
                    <a:pt x="6644" y="2139"/>
                    <a:pt x="6644" y="3489"/>
                  </a:cubicBezTo>
                  <a:lnTo>
                    <a:pt x="6644" y="3846"/>
                  </a:lnTo>
                  <a:lnTo>
                    <a:pt x="6632" y="3846"/>
                  </a:lnTo>
                  <a:lnTo>
                    <a:pt x="6632" y="3822"/>
                  </a:lnTo>
                  <a:cubicBezTo>
                    <a:pt x="6632" y="3667"/>
                    <a:pt x="6560" y="3501"/>
                    <a:pt x="6418" y="3406"/>
                  </a:cubicBezTo>
                  <a:cubicBezTo>
                    <a:pt x="6330" y="3342"/>
                    <a:pt x="6227" y="3316"/>
                    <a:pt x="6126" y="3316"/>
                  </a:cubicBezTo>
                  <a:cubicBezTo>
                    <a:pt x="6075" y="3316"/>
                    <a:pt x="6025" y="3322"/>
                    <a:pt x="5977" y="3334"/>
                  </a:cubicBezTo>
                  <a:cubicBezTo>
                    <a:pt x="5620" y="3441"/>
                    <a:pt x="5263" y="3489"/>
                    <a:pt x="5072" y="3501"/>
                  </a:cubicBezTo>
                  <a:lnTo>
                    <a:pt x="5072" y="2798"/>
                  </a:lnTo>
                  <a:cubicBezTo>
                    <a:pt x="5072" y="2763"/>
                    <a:pt x="5048" y="2691"/>
                    <a:pt x="5013" y="2667"/>
                  </a:cubicBezTo>
                  <a:cubicBezTo>
                    <a:pt x="4983" y="2644"/>
                    <a:pt x="4944" y="2632"/>
                    <a:pt x="4905" y="2632"/>
                  </a:cubicBezTo>
                  <a:cubicBezTo>
                    <a:pt x="4867" y="2632"/>
                    <a:pt x="4828" y="2644"/>
                    <a:pt x="4798" y="2667"/>
                  </a:cubicBezTo>
                  <a:cubicBezTo>
                    <a:pt x="4429" y="2965"/>
                    <a:pt x="3786" y="3263"/>
                    <a:pt x="2941" y="3501"/>
                  </a:cubicBezTo>
                  <a:cubicBezTo>
                    <a:pt x="2846" y="3537"/>
                    <a:pt x="2810" y="3620"/>
                    <a:pt x="2822" y="3691"/>
                  </a:cubicBezTo>
                  <a:cubicBezTo>
                    <a:pt x="2843" y="3775"/>
                    <a:pt x="2919" y="3813"/>
                    <a:pt x="2985" y="3813"/>
                  </a:cubicBezTo>
                  <a:cubicBezTo>
                    <a:pt x="2994" y="3813"/>
                    <a:pt x="3004" y="3812"/>
                    <a:pt x="3012" y="3810"/>
                  </a:cubicBezTo>
                  <a:cubicBezTo>
                    <a:pt x="3739" y="3608"/>
                    <a:pt x="4322" y="3382"/>
                    <a:pt x="4727" y="3108"/>
                  </a:cubicBezTo>
                  <a:lnTo>
                    <a:pt x="4727" y="3667"/>
                  </a:lnTo>
                  <a:cubicBezTo>
                    <a:pt x="4727" y="3751"/>
                    <a:pt x="4798" y="3822"/>
                    <a:pt x="4894" y="3822"/>
                  </a:cubicBezTo>
                  <a:cubicBezTo>
                    <a:pt x="4917" y="3822"/>
                    <a:pt x="5465" y="3822"/>
                    <a:pt x="6048" y="3644"/>
                  </a:cubicBezTo>
                  <a:cubicBezTo>
                    <a:pt x="6063" y="3641"/>
                    <a:pt x="6078" y="3639"/>
                    <a:pt x="6093" y="3639"/>
                  </a:cubicBezTo>
                  <a:cubicBezTo>
                    <a:pt x="6137" y="3639"/>
                    <a:pt x="6179" y="3653"/>
                    <a:pt x="6215" y="3679"/>
                  </a:cubicBezTo>
                  <a:cubicBezTo>
                    <a:pt x="6251" y="3703"/>
                    <a:pt x="6275" y="3763"/>
                    <a:pt x="6275" y="3810"/>
                  </a:cubicBezTo>
                  <a:lnTo>
                    <a:pt x="6275" y="5406"/>
                  </a:lnTo>
                  <a:cubicBezTo>
                    <a:pt x="6227" y="5906"/>
                    <a:pt x="6001" y="6382"/>
                    <a:pt x="5632" y="6739"/>
                  </a:cubicBezTo>
                  <a:cubicBezTo>
                    <a:pt x="5245" y="7104"/>
                    <a:pt x="4746" y="7315"/>
                    <a:pt x="4210" y="7315"/>
                  </a:cubicBezTo>
                  <a:cubicBezTo>
                    <a:pt x="4168" y="7315"/>
                    <a:pt x="4126" y="7313"/>
                    <a:pt x="4084" y="7311"/>
                  </a:cubicBezTo>
                  <a:cubicBezTo>
                    <a:pt x="3548" y="7275"/>
                    <a:pt x="3048" y="7049"/>
                    <a:pt x="2655" y="6644"/>
                  </a:cubicBezTo>
                  <a:cubicBezTo>
                    <a:pt x="2548" y="6525"/>
                    <a:pt x="2453" y="6382"/>
                    <a:pt x="2369" y="6251"/>
                  </a:cubicBezTo>
                  <a:lnTo>
                    <a:pt x="2953" y="6251"/>
                  </a:lnTo>
                  <a:cubicBezTo>
                    <a:pt x="3048" y="6251"/>
                    <a:pt x="3120" y="6180"/>
                    <a:pt x="3120" y="6084"/>
                  </a:cubicBezTo>
                  <a:cubicBezTo>
                    <a:pt x="3120" y="6001"/>
                    <a:pt x="3048" y="5930"/>
                    <a:pt x="2953" y="5930"/>
                  </a:cubicBezTo>
                  <a:lnTo>
                    <a:pt x="2227" y="5930"/>
                  </a:lnTo>
                  <a:cubicBezTo>
                    <a:pt x="2131" y="5692"/>
                    <a:pt x="2096" y="5418"/>
                    <a:pt x="2096" y="5156"/>
                  </a:cubicBezTo>
                  <a:lnTo>
                    <a:pt x="2096" y="4001"/>
                  </a:lnTo>
                  <a:cubicBezTo>
                    <a:pt x="2167" y="3989"/>
                    <a:pt x="2227" y="3977"/>
                    <a:pt x="2298" y="3965"/>
                  </a:cubicBezTo>
                  <a:cubicBezTo>
                    <a:pt x="2393" y="3941"/>
                    <a:pt x="2453" y="3858"/>
                    <a:pt x="2429" y="3763"/>
                  </a:cubicBezTo>
                  <a:cubicBezTo>
                    <a:pt x="2418" y="3687"/>
                    <a:pt x="2347" y="3630"/>
                    <a:pt x="2263" y="3630"/>
                  </a:cubicBezTo>
                  <a:cubicBezTo>
                    <a:pt x="2255" y="3630"/>
                    <a:pt x="2247" y="3631"/>
                    <a:pt x="2238" y="3632"/>
                  </a:cubicBezTo>
                  <a:cubicBezTo>
                    <a:pt x="2072" y="3667"/>
                    <a:pt x="1917" y="3703"/>
                    <a:pt x="1738" y="3739"/>
                  </a:cubicBezTo>
                  <a:lnTo>
                    <a:pt x="1738" y="3501"/>
                  </a:lnTo>
                  <a:cubicBezTo>
                    <a:pt x="1738" y="2143"/>
                    <a:pt x="2822" y="1024"/>
                    <a:pt x="4179" y="1024"/>
                  </a:cubicBezTo>
                  <a:cubicBezTo>
                    <a:pt x="4186" y="1024"/>
                    <a:pt x="4193" y="1024"/>
                    <a:pt x="4200" y="1024"/>
                  </a:cubicBezTo>
                  <a:close/>
                  <a:moveTo>
                    <a:pt x="2000" y="6251"/>
                  </a:moveTo>
                  <a:cubicBezTo>
                    <a:pt x="2107" y="6477"/>
                    <a:pt x="2238" y="6680"/>
                    <a:pt x="2417" y="6870"/>
                  </a:cubicBezTo>
                  <a:cubicBezTo>
                    <a:pt x="2584" y="7049"/>
                    <a:pt x="2762" y="7192"/>
                    <a:pt x="2965" y="7311"/>
                  </a:cubicBezTo>
                  <a:lnTo>
                    <a:pt x="2965" y="7858"/>
                  </a:lnTo>
                  <a:cubicBezTo>
                    <a:pt x="2965" y="8085"/>
                    <a:pt x="2822" y="8299"/>
                    <a:pt x="2608" y="8370"/>
                  </a:cubicBezTo>
                  <a:lnTo>
                    <a:pt x="1691" y="8692"/>
                  </a:lnTo>
                  <a:cubicBezTo>
                    <a:pt x="1536" y="7882"/>
                    <a:pt x="1691" y="7311"/>
                    <a:pt x="1846" y="6727"/>
                  </a:cubicBezTo>
                  <a:cubicBezTo>
                    <a:pt x="1893" y="6585"/>
                    <a:pt x="1941" y="6418"/>
                    <a:pt x="1965" y="6251"/>
                  </a:cubicBezTo>
                  <a:close/>
                  <a:moveTo>
                    <a:pt x="6382" y="6239"/>
                  </a:moveTo>
                  <a:cubicBezTo>
                    <a:pt x="6406" y="6406"/>
                    <a:pt x="6453" y="6549"/>
                    <a:pt x="6489" y="6715"/>
                  </a:cubicBezTo>
                  <a:cubicBezTo>
                    <a:pt x="6656" y="7311"/>
                    <a:pt x="6810" y="7858"/>
                    <a:pt x="6656" y="8692"/>
                  </a:cubicBezTo>
                  <a:lnTo>
                    <a:pt x="5739" y="8370"/>
                  </a:lnTo>
                  <a:cubicBezTo>
                    <a:pt x="5525" y="8299"/>
                    <a:pt x="5382" y="8085"/>
                    <a:pt x="5382" y="7858"/>
                  </a:cubicBezTo>
                  <a:lnTo>
                    <a:pt x="5382" y="7323"/>
                  </a:lnTo>
                  <a:cubicBezTo>
                    <a:pt x="5536" y="7227"/>
                    <a:pt x="5703" y="7120"/>
                    <a:pt x="5858" y="6966"/>
                  </a:cubicBezTo>
                  <a:cubicBezTo>
                    <a:pt x="6084" y="6763"/>
                    <a:pt x="6263" y="6513"/>
                    <a:pt x="6382" y="6239"/>
                  </a:cubicBezTo>
                  <a:close/>
                  <a:moveTo>
                    <a:pt x="4179" y="0"/>
                  </a:moveTo>
                  <a:cubicBezTo>
                    <a:pt x="2346" y="0"/>
                    <a:pt x="869" y="1477"/>
                    <a:pt x="869" y="3310"/>
                  </a:cubicBezTo>
                  <a:lnTo>
                    <a:pt x="869" y="5572"/>
                  </a:lnTo>
                  <a:cubicBezTo>
                    <a:pt x="869" y="5942"/>
                    <a:pt x="1179" y="6251"/>
                    <a:pt x="1548" y="6251"/>
                  </a:cubicBezTo>
                  <a:lnTo>
                    <a:pt x="1631" y="6251"/>
                  </a:lnTo>
                  <a:cubicBezTo>
                    <a:pt x="1596" y="6394"/>
                    <a:pt x="1572" y="6513"/>
                    <a:pt x="1524" y="6644"/>
                  </a:cubicBezTo>
                  <a:cubicBezTo>
                    <a:pt x="1357" y="7251"/>
                    <a:pt x="1179" y="7882"/>
                    <a:pt x="1369" y="8799"/>
                  </a:cubicBezTo>
                  <a:lnTo>
                    <a:pt x="810" y="8990"/>
                  </a:lnTo>
                  <a:cubicBezTo>
                    <a:pt x="333" y="9156"/>
                    <a:pt x="0" y="9621"/>
                    <a:pt x="0" y="10144"/>
                  </a:cubicBezTo>
                  <a:lnTo>
                    <a:pt x="0" y="10978"/>
                  </a:lnTo>
                  <a:cubicBezTo>
                    <a:pt x="0" y="11061"/>
                    <a:pt x="83" y="11133"/>
                    <a:pt x="167" y="11133"/>
                  </a:cubicBezTo>
                  <a:cubicBezTo>
                    <a:pt x="262" y="11133"/>
                    <a:pt x="333" y="11061"/>
                    <a:pt x="333" y="10978"/>
                  </a:cubicBezTo>
                  <a:lnTo>
                    <a:pt x="333" y="10144"/>
                  </a:lnTo>
                  <a:cubicBezTo>
                    <a:pt x="333" y="9978"/>
                    <a:pt x="381" y="9823"/>
                    <a:pt x="453" y="9692"/>
                  </a:cubicBezTo>
                  <a:lnTo>
                    <a:pt x="1226" y="10347"/>
                  </a:lnTo>
                  <a:cubicBezTo>
                    <a:pt x="1345" y="10454"/>
                    <a:pt x="1417" y="10597"/>
                    <a:pt x="1417" y="10752"/>
                  </a:cubicBezTo>
                  <a:lnTo>
                    <a:pt x="1417" y="10954"/>
                  </a:lnTo>
                  <a:cubicBezTo>
                    <a:pt x="1417" y="11049"/>
                    <a:pt x="1488" y="11121"/>
                    <a:pt x="1584" y="11121"/>
                  </a:cubicBezTo>
                  <a:cubicBezTo>
                    <a:pt x="1667" y="11121"/>
                    <a:pt x="1750" y="11049"/>
                    <a:pt x="1750" y="10954"/>
                  </a:cubicBezTo>
                  <a:lnTo>
                    <a:pt x="1750" y="10764"/>
                  </a:lnTo>
                  <a:cubicBezTo>
                    <a:pt x="1750" y="10514"/>
                    <a:pt x="1643" y="10275"/>
                    <a:pt x="1453" y="10109"/>
                  </a:cubicBezTo>
                  <a:lnTo>
                    <a:pt x="679" y="9454"/>
                  </a:lnTo>
                  <a:cubicBezTo>
                    <a:pt x="750" y="9394"/>
                    <a:pt x="834" y="9347"/>
                    <a:pt x="929" y="9311"/>
                  </a:cubicBezTo>
                  <a:lnTo>
                    <a:pt x="2500" y="8751"/>
                  </a:lnTo>
                  <a:cubicBezTo>
                    <a:pt x="2679" y="9525"/>
                    <a:pt x="3381" y="10097"/>
                    <a:pt x="4191" y="10097"/>
                  </a:cubicBezTo>
                  <a:cubicBezTo>
                    <a:pt x="4465" y="10097"/>
                    <a:pt x="4739" y="10037"/>
                    <a:pt x="4977" y="9906"/>
                  </a:cubicBezTo>
                  <a:cubicBezTo>
                    <a:pt x="5048" y="9859"/>
                    <a:pt x="5084" y="9763"/>
                    <a:pt x="5048" y="9680"/>
                  </a:cubicBezTo>
                  <a:cubicBezTo>
                    <a:pt x="5013" y="9628"/>
                    <a:pt x="4959" y="9595"/>
                    <a:pt x="4896" y="9595"/>
                  </a:cubicBezTo>
                  <a:cubicBezTo>
                    <a:pt x="4872" y="9595"/>
                    <a:pt x="4848" y="9599"/>
                    <a:pt x="4822" y="9609"/>
                  </a:cubicBezTo>
                  <a:cubicBezTo>
                    <a:pt x="4632" y="9704"/>
                    <a:pt x="4405" y="9752"/>
                    <a:pt x="4191" y="9752"/>
                  </a:cubicBezTo>
                  <a:cubicBezTo>
                    <a:pt x="3512" y="9752"/>
                    <a:pt x="2941" y="9275"/>
                    <a:pt x="2822" y="8632"/>
                  </a:cubicBezTo>
                  <a:cubicBezTo>
                    <a:pt x="3120" y="8501"/>
                    <a:pt x="3310" y="8192"/>
                    <a:pt x="3310" y="7858"/>
                  </a:cubicBezTo>
                  <a:lnTo>
                    <a:pt x="3310" y="7477"/>
                  </a:lnTo>
                  <a:cubicBezTo>
                    <a:pt x="3548" y="7585"/>
                    <a:pt x="3810" y="7644"/>
                    <a:pt x="4084" y="7644"/>
                  </a:cubicBezTo>
                  <a:lnTo>
                    <a:pt x="4203" y="7644"/>
                  </a:lnTo>
                  <a:cubicBezTo>
                    <a:pt x="4501" y="7644"/>
                    <a:pt x="4798" y="7585"/>
                    <a:pt x="5084" y="7477"/>
                  </a:cubicBezTo>
                  <a:lnTo>
                    <a:pt x="5084" y="7847"/>
                  </a:lnTo>
                  <a:cubicBezTo>
                    <a:pt x="5084" y="8180"/>
                    <a:pt x="5275" y="8490"/>
                    <a:pt x="5572" y="8620"/>
                  </a:cubicBezTo>
                  <a:cubicBezTo>
                    <a:pt x="5525" y="8811"/>
                    <a:pt x="5453" y="9013"/>
                    <a:pt x="5322" y="9168"/>
                  </a:cubicBezTo>
                  <a:cubicBezTo>
                    <a:pt x="5263" y="9252"/>
                    <a:pt x="5275" y="9347"/>
                    <a:pt x="5346" y="9394"/>
                  </a:cubicBezTo>
                  <a:cubicBezTo>
                    <a:pt x="5382" y="9406"/>
                    <a:pt x="5406" y="9430"/>
                    <a:pt x="5453" y="9430"/>
                  </a:cubicBezTo>
                  <a:cubicBezTo>
                    <a:pt x="5501" y="9430"/>
                    <a:pt x="5560" y="9394"/>
                    <a:pt x="5584" y="9371"/>
                  </a:cubicBezTo>
                  <a:cubicBezTo>
                    <a:pt x="5715" y="9168"/>
                    <a:pt x="5822" y="8966"/>
                    <a:pt x="5882" y="8728"/>
                  </a:cubicBezTo>
                  <a:lnTo>
                    <a:pt x="7465" y="9275"/>
                  </a:lnTo>
                  <a:cubicBezTo>
                    <a:pt x="7561" y="9311"/>
                    <a:pt x="7656" y="9371"/>
                    <a:pt x="7727" y="9430"/>
                  </a:cubicBezTo>
                  <a:lnTo>
                    <a:pt x="6965" y="10085"/>
                  </a:lnTo>
                  <a:cubicBezTo>
                    <a:pt x="6775" y="10240"/>
                    <a:pt x="6668" y="10478"/>
                    <a:pt x="6668" y="10740"/>
                  </a:cubicBezTo>
                  <a:lnTo>
                    <a:pt x="6668" y="10942"/>
                  </a:lnTo>
                  <a:cubicBezTo>
                    <a:pt x="6668" y="11037"/>
                    <a:pt x="6751" y="11109"/>
                    <a:pt x="6834" y="11109"/>
                  </a:cubicBezTo>
                  <a:cubicBezTo>
                    <a:pt x="6930" y="11109"/>
                    <a:pt x="7001" y="11037"/>
                    <a:pt x="7001" y="10942"/>
                  </a:cubicBezTo>
                  <a:lnTo>
                    <a:pt x="7001" y="10764"/>
                  </a:lnTo>
                  <a:cubicBezTo>
                    <a:pt x="7001" y="10621"/>
                    <a:pt x="7072" y="10466"/>
                    <a:pt x="7191" y="10359"/>
                  </a:cubicBezTo>
                  <a:lnTo>
                    <a:pt x="7953" y="9704"/>
                  </a:lnTo>
                  <a:cubicBezTo>
                    <a:pt x="8025" y="9847"/>
                    <a:pt x="8073" y="9990"/>
                    <a:pt x="8073" y="10144"/>
                  </a:cubicBezTo>
                  <a:lnTo>
                    <a:pt x="8073" y="10978"/>
                  </a:lnTo>
                  <a:cubicBezTo>
                    <a:pt x="8073" y="11061"/>
                    <a:pt x="8144" y="11133"/>
                    <a:pt x="8239" y="11133"/>
                  </a:cubicBezTo>
                  <a:cubicBezTo>
                    <a:pt x="8323" y="11133"/>
                    <a:pt x="8394" y="11061"/>
                    <a:pt x="8394" y="10978"/>
                  </a:cubicBezTo>
                  <a:lnTo>
                    <a:pt x="8394" y="10144"/>
                  </a:lnTo>
                  <a:cubicBezTo>
                    <a:pt x="8346" y="9633"/>
                    <a:pt x="8013" y="9168"/>
                    <a:pt x="7537" y="8990"/>
                  </a:cubicBezTo>
                  <a:lnTo>
                    <a:pt x="6977" y="8799"/>
                  </a:lnTo>
                  <a:cubicBezTo>
                    <a:pt x="7156" y="7882"/>
                    <a:pt x="6989" y="7251"/>
                    <a:pt x="6822" y="6644"/>
                  </a:cubicBezTo>
                  <a:cubicBezTo>
                    <a:pt x="6739" y="6287"/>
                    <a:pt x="6632" y="5942"/>
                    <a:pt x="6608" y="5561"/>
                  </a:cubicBezTo>
                  <a:lnTo>
                    <a:pt x="6977" y="5561"/>
                  </a:lnTo>
                  <a:cubicBezTo>
                    <a:pt x="7251" y="5561"/>
                    <a:pt x="7477" y="5334"/>
                    <a:pt x="7477" y="5049"/>
                  </a:cubicBezTo>
                  <a:lnTo>
                    <a:pt x="7477" y="3310"/>
                  </a:lnTo>
                  <a:cubicBezTo>
                    <a:pt x="7477" y="1489"/>
                    <a:pt x="6001" y="0"/>
                    <a:pt x="4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240;p58">
            <a:extLst>
              <a:ext uri="{FF2B5EF4-FFF2-40B4-BE49-F238E27FC236}">
                <a16:creationId xmlns:a16="http://schemas.microsoft.com/office/drawing/2014/main" id="{669E7412-EB77-B14A-AC90-B2B859F7E1D6}"/>
              </a:ext>
            </a:extLst>
          </p:cNvPr>
          <p:cNvGrpSpPr/>
          <p:nvPr/>
        </p:nvGrpSpPr>
        <p:grpSpPr>
          <a:xfrm>
            <a:off x="1196268" y="4285529"/>
            <a:ext cx="358409" cy="479350"/>
            <a:chOff x="4907159" y="3346936"/>
            <a:chExt cx="264845" cy="354214"/>
          </a:xfrm>
          <a:solidFill>
            <a:schemeClr val="accent1"/>
          </a:solidFill>
        </p:grpSpPr>
        <p:sp>
          <p:nvSpPr>
            <p:cNvPr id="139" name="Google Shape;9241;p58">
              <a:extLst>
                <a:ext uri="{FF2B5EF4-FFF2-40B4-BE49-F238E27FC236}">
                  <a16:creationId xmlns:a16="http://schemas.microsoft.com/office/drawing/2014/main" id="{0C34AA90-C789-AA4C-99E1-8868C016F916}"/>
                </a:ext>
              </a:extLst>
            </p:cNvPr>
            <p:cNvSpPr/>
            <p:nvPr/>
          </p:nvSpPr>
          <p:spPr>
            <a:xfrm>
              <a:off x="5015061" y="3556752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1" y="402"/>
                    <a:pt x="1346" y="271"/>
                  </a:cubicBezTo>
                  <a:cubicBezTo>
                    <a:pt x="1369" y="212"/>
                    <a:pt x="1369" y="104"/>
                    <a:pt x="1310" y="45"/>
                  </a:cubicBezTo>
                  <a:cubicBezTo>
                    <a:pt x="1280" y="15"/>
                    <a:pt x="1241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81" y="188"/>
                    <a:pt x="691" y="188"/>
                  </a:cubicBezTo>
                  <a:cubicBezTo>
                    <a:pt x="500" y="188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242;p58">
              <a:extLst>
                <a:ext uri="{FF2B5EF4-FFF2-40B4-BE49-F238E27FC236}">
                  <a16:creationId xmlns:a16="http://schemas.microsoft.com/office/drawing/2014/main" id="{7F491FF4-137A-0D43-9B61-C5F388C7C3C7}"/>
                </a:ext>
              </a:extLst>
            </p:cNvPr>
            <p:cNvSpPr/>
            <p:nvPr/>
          </p:nvSpPr>
          <p:spPr>
            <a:xfrm>
              <a:off x="4907159" y="3346936"/>
              <a:ext cx="264845" cy="354214"/>
            </a:xfrm>
            <a:custGeom>
              <a:avLst/>
              <a:gdLst/>
              <a:ahLst/>
              <a:cxnLst/>
              <a:rect l="l" t="t" r="r" b="b"/>
              <a:pathLst>
                <a:path w="8360" h="11181" extrusionOk="0">
                  <a:moveTo>
                    <a:pt x="4240" y="334"/>
                  </a:moveTo>
                  <a:cubicBezTo>
                    <a:pt x="4418" y="334"/>
                    <a:pt x="4597" y="405"/>
                    <a:pt x="4716" y="560"/>
                  </a:cubicBezTo>
                  <a:lnTo>
                    <a:pt x="5287" y="1227"/>
                  </a:lnTo>
                  <a:cubicBezTo>
                    <a:pt x="5311" y="1274"/>
                    <a:pt x="5335" y="1310"/>
                    <a:pt x="5335" y="1358"/>
                  </a:cubicBezTo>
                  <a:cubicBezTo>
                    <a:pt x="5335" y="1405"/>
                    <a:pt x="5299" y="1465"/>
                    <a:pt x="5252" y="1489"/>
                  </a:cubicBezTo>
                  <a:lnTo>
                    <a:pt x="5156" y="1584"/>
                  </a:lnTo>
                  <a:lnTo>
                    <a:pt x="5013" y="1310"/>
                  </a:lnTo>
                  <a:cubicBezTo>
                    <a:pt x="4979" y="1259"/>
                    <a:pt x="4926" y="1219"/>
                    <a:pt x="4864" y="1219"/>
                  </a:cubicBezTo>
                  <a:cubicBezTo>
                    <a:pt x="4840" y="1219"/>
                    <a:pt x="4814" y="1225"/>
                    <a:pt x="4787" y="1239"/>
                  </a:cubicBezTo>
                  <a:cubicBezTo>
                    <a:pt x="4716" y="1286"/>
                    <a:pt x="4668" y="1370"/>
                    <a:pt x="4716" y="1465"/>
                  </a:cubicBezTo>
                  <a:lnTo>
                    <a:pt x="5549" y="3156"/>
                  </a:lnTo>
                  <a:lnTo>
                    <a:pt x="2573" y="3156"/>
                  </a:lnTo>
                  <a:lnTo>
                    <a:pt x="3680" y="703"/>
                  </a:lnTo>
                  <a:cubicBezTo>
                    <a:pt x="3787" y="477"/>
                    <a:pt x="4001" y="334"/>
                    <a:pt x="4240" y="334"/>
                  </a:cubicBezTo>
                  <a:close/>
                  <a:moveTo>
                    <a:pt x="5799" y="3453"/>
                  </a:moveTo>
                  <a:cubicBezTo>
                    <a:pt x="5799" y="3453"/>
                    <a:pt x="5823" y="3453"/>
                    <a:pt x="5823" y="3477"/>
                  </a:cubicBezTo>
                  <a:lnTo>
                    <a:pt x="5823" y="3834"/>
                  </a:lnTo>
                  <a:lnTo>
                    <a:pt x="5466" y="3834"/>
                  </a:lnTo>
                  <a:cubicBezTo>
                    <a:pt x="5371" y="3834"/>
                    <a:pt x="5299" y="3906"/>
                    <a:pt x="5299" y="3989"/>
                  </a:cubicBezTo>
                  <a:cubicBezTo>
                    <a:pt x="5299" y="4084"/>
                    <a:pt x="5371" y="4156"/>
                    <a:pt x="5466" y="4156"/>
                  </a:cubicBezTo>
                  <a:lnTo>
                    <a:pt x="5942" y="4156"/>
                  </a:lnTo>
                  <a:lnTo>
                    <a:pt x="7585" y="5049"/>
                  </a:lnTo>
                  <a:lnTo>
                    <a:pt x="537" y="5049"/>
                  </a:lnTo>
                  <a:lnTo>
                    <a:pt x="2192" y="4156"/>
                  </a:lnTo>
                  <a:lnTo>
                    <a:pt x="4763" y="4156"/>
                  </a:lnTo>
                  <a:cubicBezTo>
                    <a:pt x="4847" y="4156"/>
                    <a:pt x="4930" y="4084"/>
                    <a:pt x="4930" y="3989"/>
                  </a:cubicBezTo>
                  <a:cubicBezTo>
                    <a:pt x="4930" y="3906"/>
                    <a:pt x="4847" y="3834"/>
                    <a:pt x="4763" y="3834"/>
                  </a:cubicBezTo>
                  <a:lnTo>
                    <a:pt x="2311" y="3834"/>
                  </a:lnTo>
                  <a:lnTo>
                    <a:pt x="2311" y="3477"/>
                  </a:lnTo>
                  <a:cubicBezTo>
                    <a:pt x="2311" y="3477"/>
                    <a:pt x="2311" y="3453"/>
                    <a:pt x="2323" y="3453"/>
                  </a:cubicBezTo>
                  <a:close/>
                  <a:moveTo>
                    <a:pt x="6621" y="5394"/>
                  </a:moveTo>
                  <a:cubicBezTo>
                    <a:pt x="6776" y="5394"/>
                    <a:pt x="6895" y="5513"/>
                    <a:pt x="6895" y="5656"/>
                  </a:cubicBezTo>
                  <a:cubicBezTo>
                    <a:pt x="6883" y="5811"/>
                    <a:pt x="6752" y="5930"/>
                    <a:pt x="6609" y="5930"/>
                  </a:cubicBezTo>
                  <a:lnTo>
                    <a:pt x="6502" y="5930"/>
                  </a:lnTo>
                  <a:lnTo>
                    <a:pt x="6502" y="5918"/>
                  </a:lnTo>
                  <a:cubicBezTo>
                    <a:pt x="6502" y="5823"/>
                    <a:pt x="6430" y="5751"/>
                    <a:pt x="6347" y="5751"/>
                  </a:cubicBezTo>
                  <a:cubicBezTo>
                    <a:pt x="6252" y="5751"/>
                    <a:pt x="6180" y="5823"/>
                    <a:pt x="6180" y="5918"/>
                  </a:cubicBezTo>
                  <a:cubicBezTo>
                    <a:pt x="6180" y="7073"/>
                    <a:pt x="5240" y="8013"/>
                    <a:pt x="4085" y="8013"/>
                  </a:cubicBezTo>
                  <a:cubicBezTo>
                    <a:pt x="2918" y="8013"/>
                    <a:pt x="1977" y="7073"/>
                    <a:pt x="1977" y="5918"/>
                  </a:cubicBezTo>
                  <a:cubicBezTo>
                    <a:pt x="1977" y="5823"/>
                    <a:pt x="1906" y="5751"/>
                    <a:pt x="1823" y="5751"/>
                  </a:cubicBezTo>
                  <a:cubicBezTo>
                    <a:pt x="1727" y="5751"/>
                    <a:pt x="1656" y="5823"/>
                    <a:pt x="1656" y="5918"/>
                  </a:cubicBezTo>
                  <a:lnTo>
                    <a:pt x="1656" y="5930"/>
                  </a:lnTo>
                  <a:lnTo>
                    <a:pt x="1549" y="5930"/>
                  </a:lnTo>
                  <a:cubicBezTo>
                    <a:pt x="1406" y="5930"/>
                    <a:pt x="1287" y="5811"/>
                    <a:pt x="1287" y="5656"/>
                  </a:cubicBezTo>
                  <a:cubicBezTo>
                    <a:pt x="1287" y="5513"/>
                    <a:pt x="1406" y="5394"/>
                    <a:pt x="1549" y="5394"/>
                  </a:cubicBezTo>
                  <a:lnTo>
                    <a:pt x="2870" y="5394"/>
                  </a:lnTo>
                  <a:lnTo>
                    <a:pt x="2870" y="5632"/>
                  </a:lnTo>
                  <a:cubicBezTo>
                    <a:pt x="2870" y="5715"/>
                    <a:pt x="2954" y="5799"/>
                    <a:pt x="3037" y="5799"/>
                  </a:cubicBezTo>
                  <a:cubicBezTo>
                    <a:pt x="3132" y="5799"/>
                    <a:pt x="3204" y="5715"/>
                    <a:pt x="3204" y="5632"/>
                  </a:cubicBezTo>
                  <a:lnTo>
                    <a:pt x="3204" y="5394"/>
                  </a:lnTo>
                  <a:lnTo>
                    <a:pt x="4978" y="5394"/>
                  </a:lnTo>
                  <a:lnTo>
                    <a:pt x="4978" y="5632"/>
                  </a:lnTo>
                  <a:cubicBezTo>
                    <a:pt x="4978" y="5715"/>
                    <a:pt x="5049" y="5799"/>
                    <a:pt x="5133" y="5799"/>
                  </a:cubicBezTo>
                  <a:cubicBezTo>
                    <a:pt x="5228" y="5799"/>
                    <a:pt x="5299" y="5715"/>
                    <a:pt x="5299" y="5632"/>
                  </a:cubicBezTo>
                  <a:lnTo>
                    <a:pt x="5299" y="5394"/>
                  </a:lnTo>
                  <a:close/>
                  <a:moveTo>
                    <a:pt x="6537" y="6251"/>
                  </a:moveTo>
                  <a:cubicBezTo>
                    <a:pt x="6561" y="6596"/>
                    <a:pt x="6657" y="7525"/>
                    <a:pt x="6537" y="8549"/>
                  </a:cubicBezTo>
                  <a:lnTo>
                    <a:pt x="6323" y="8549"/>
                  </a:lnTo>
                  <a:cubicBezTo>
                    <a:pt x="6299" y="8549"/>
                    <a:pt x="6252" y="8549"/>
                    <a:pt x="6228" y="8561"/>
                  </a:cubicBezTo>
                  <a:cubicBezTo>
                    <a:pt x="6061" y="8418"/>
                    <a:pt x="5704" y="8120"/>
                    <a:pt x="5514" y="7882"/>
                  </a:cubicBezTo>
                  <a:cubicBezTo>
                    <a:pt x="6026" y="7501"/>
                    <a:pt x="6383" y="6930"/>
                    <a:pt x="6478" y="6251"/>
                  </a:cubicBezTo>
                  <a:close/>
                  <a:moveTo>
                    <a:pt x="4954" y="8180"/>
                  </a:moveTo>
                  <a:lnTo>
                    <a:pt x="4954" y="8561"/>
                  </a:lnTo>
                  <a:cubicBezTo>
                    <a:pt x="4954" y="8632"/>
                    <a:pt x="4966" y="8692"/>
                    <a:pt x="4990" y="8775"/>
                  </a:cubicBezTo>
                  <a:lnTo>
                    <a:pt x="4442" y="9037"/>
                  </a:lnTo>
                  <a:cubicBezTo>
                    <a:pt x="4347" y="8954"/>
                    <a:pt x="4216" y="8894"/>
                    <a:pt x="4073" y="8894"/>
                  </a:cubicBezTo>
                  <a:cubicBezTo>
                    <a:pt x="3942" y="8894"/>
                    <a:pt x="3811" y="8954"/>
                    <a:pt x="3716" y="9037"/>
                  </a:cubicBezTo>
                  <a:lnTo>
                    <a:pt x="3168" y="8775"/>
                  </a:lnTo>
                  <a:cubicBezTo>
                    <a:pt x="3180" y="8716"/>
                    <a:pt x="3204" y="8632"/>
                    <a:pt x="3204" y="8561"/>
                  </a:cubicBezTo>
                  <a:lnTo>
                    <a:pt x="3204" y="8180"/>
                  </a:lnTo>
                  <a:cubicBezTo>
                    <a:pt x="3466" y="8275"/>
                    <a:pt x="3763" y="8335"/>
                    <a:pt x="4073" y="8335"/>
                  </a:cubicBezTo>
                  <a:cubicBezTo>
                    <a:pt x="4394" y="8335"/>
                    <a:pt x="4692" y="8275"/>
                    <a:pt x="4954" y="8180"/>
                  </a:cubicBezTo>
                  <a:close/>
                  <a:moveTo>
                    <a:pt x="5287" y="8097"/>
                  </a:moveTo>
                  <a:cubicBezTo>
                    <a:pt x="5478" y="8335"/>
                    <a:pt x="5775" y="8597"/>
                    <a:pt x="5942" y="8728"/>
                  </a:cubicBezTo>
                  <a:cubicBezTo>
                    <a:pt x="5883" y="8811"/>
                    <a:pt x="5835" y="8930"/>
                    <a:pt x="5835" y="9049"/>
                  </a:cubicBezTo>
                  <a:lnTo>
                    <a:pt x="5835" y="9132"/>
                  </a:lnTo>
                  <a:lnTo>
                    <a:pt x="5645" y="9049"/>
                  </a:lnTo>
                  <a:cubicBezTo>
                    <a:pt x="5430" y="8978"/>
                    <a:pt x="5287" y="8775"/>
                    <a:pt x="5287" y="8549"/>
                  </a:cubicBezTo>
                  <a:lnTo>
                    <a:pt x="5287" y="8097"/>
                  </a:lnTo>
                  <a:close/>
                  <a:moveTo>
                    <a:pt x="2870" y="8132"/>
                  </a:moveTo>
                  <a:lnTo>
                    <a:pt x="2870" y="8561"/>
                  </a:lnTo>
                  <a:cubicBezTo>
                    <a:pt x="2870" y="8787"/>
                    <a:pt x="2727" y="8990"/>
                    <a:pt x="2513" y="9073"/>
                  </a:cubicBezTo>
                  <a:lnTo>
                    <a:pt x="2323" y="9144"/>
                  </a:lnTo>
                  <a:lnTo>
                    <a:pt x="2323" y="9073"/>
                  </a:lnTo>
                  <a:cubicBezTo>
                    <a:pt x="2323" y="8954"/>
                    <a:pt x="2275" y="8847"/>
                    <a:pt x="2216" y="8751"/>
                  </a:cubicBezTo>
                  <a:cubicBezTo>
                    <a:pt x="2382" y="8620"/>
                    <a:pt x="2680" y="8370"/>
                    <a:pt x="2870" y="8132"/>
                  </a:cubicBezTo>
                  <a:close/>
                  <a:moveTo>
                    <a:pt x="1823" y="8871"/>
                  </a:moveTo>
                  <a:cubicBezTo>
                    <a:pt x="1918" y="8871"/>
                    <a:pt x="2001" y="8966"/>
                    <a:pt x="2001" y="9049"/>
                  </a:cubicBezTo>
                  <a:cubicBezTo>
                    <a:pt x="2001" y="9144"/>
                    <a:pt x="1918" y="9228"/>
                    <a:pt x="1823" y="9228"/>
                  </a:cubicBezTo>
                  <a:lnTo>
                    <a:pt x="1644" y="9228"/>
                  </a:lnTo>
                  <a:cubicBezTo>
                    <a:pt x="1537" y="9228"/>
                    <a:pt x="1465" y="9144"/>
                    <a:pt x="1465" y="9049"/>
                  </a:cubicBezTo>
                  <a:cubicBezTo>
                    <a:pt x="1465" y="8966"/>
                    <a:pt x="1549" y="8871"/>
                    <a:pt x="1644" y="8871"/>
                  </a:cubicBezTo>
                  <a:close/>
                  <a:moveTo>
                    <a:pt x="6526" y="8871"/>
                  </a:moveTo>
                  <a:cubicBezTo>
                    <a:pt x="6621" y="8871"/>
                    <a:pt x="6704" y="8966"/>
                    <a:pt x="6704" y="9049"/>
                  </a:cubicBezTo>
                  <a:cubicBezTo>
                    <a:pt x="6704" y="9144"/>
                    <a:pt x="6621" y="9228"/>
                    <a:pt x="6526" y="9228"/>
                  </a:cubicBezTo>
                  <a:lnTo>
                    <a:pt x="6347" y="9228"/>
                  </a:lnTo>
                  <a:cubicBezTo>
                    <a:pt x="6240" y="9228"/>
                    <a:pt x="6156" y="9144"/>
                    <a:pt x="6156" y="9049"/>
                  </a:cubicBezTo>
                  <a:cubicBezTo>
                    <a:pt x="6156" y="8966"/>
                    <a:pt x="6252" y="8871"/>
                    <a:pt x="6347" y="8871"/>
                  </a:cubicBezTo>
                  <a:close/>
                  <a:moveTo>
                    <a:pt x="4073" y="9228"/>
                  </a:moveTo>
                  <a:cubicBezTo>
                    <a:pt x="4180" y="9228"/>
                    <a:pt x="4263" y="9323"/>
                    <a:pt x="4263" y="9406"/>
                  </a:cubicBezTo>
                  <a:cubicBezTo>
                    <a:pt x="4263" y="9502"/>
                    <a:pt x="4180" y="9585"/>
                    <a:pt x="4073" y="9585"/>
                  </a:cubicBezTo>
                  <a:cubicBezTo>
                    <a:pt x="3978" y="9585"/>
                    <a:pt x="3894" y="9502"/>
                    <a:pt x="3894" y="9406"/>
                  </a:cubicBezTo>
                  <a:cubicBezTo>
                    <a:pt x="3894" y="9323"/>
                    <a:pt x="3990" y="9228"/>
                    <a:pt x="4073" y="9228"/>
                  </a:cubicBezTo>
                  <a:close/>
                  <a:moveTo>
                    <a:pt x="4299" y="0"/>
                  </a:moveTo>
                  <a:cubicBezTo>
                    <a:pt x="3930" y="0"/>
                    <a:pt x="3585" y="227"/>
                    <a:pt x="3442" y="572"/>
                  </a:cubicBezTo>
                  <a:lnTo>
                    <a:pt x="2299" y="3156"/>
                  </a:lnTo>
                  <a:cubicBezTo>
                    <a:pt x="2156" y="3203"/>
                    <a:pt x="2073" y="3322"/>
                    <a:pt x="2073" y="3465"/>
                  </a:cubicBezTo>
                  <a:lnTo>
                    <a:pt x="2073" y="3906"/>
                  </a:lnTo>
                  <a:lnTo>
                    <a:pt x="311" y="4834"/>
                  </a:lnTo>
                  <a:cubicBezTo>
                    <a:pt x="191" y="4894"/>
                    <a:pt x="132" y="5037"/>
                    <a:pt x="180" y="5168"/>
                  </a:cubicBezTo>
                  <a:cubicBezTo>
                    <a:pt x="215" y="5299"/>
                    <a:pt x="334" y="5370"/>
                    <a:pt x="465" y="5370"/>
                  </a:cubicBezTo>
                  <a:lnTo>
                    <a:pt x="1108" y="5370"/>
                  </a:lnTo>
                  <a:cubicBezTo>
                    <a:pt x="1061" y="5453"/>
                    <a:pt x="1049" y="5549"/>
                    <a:pt x="1049" y="5644"/>
                  </a:cubicBezTo>
                  <a:cubicBezTo>
                    <a:pt x="1049" y="5882"/>
                    <a:pt x="1180" y="6084"/>
                    <a:pt x="1382" y="6180"/>
                  </a:cubicBezTo>
                  <a:cubicBezTo>
                    <a:pt x="1382" y="6239"/>
                    <a:pt x="1370" y="6311"/>
                    <a:pt x="1358" y="6418"/>
                  </a:cubicBezTo>
                  <a:cubicBezTo>
                    <a:pt x="1346" y="6501"/>
                    <a:pt x="1418" y="6585"/>
                    <a:pt x="1501" y="6596"/>
                  </a:cubicBezTo>
                  <a:lnTo>
                    <a:pt x="1513" y="6596"/>
                  </a:lnTo>
                  <a:cubicBezTo>
                    <a:pt x="1608" y="6596"/>
                    <a:pt x="1668" y="6537"/>
                    <a:pt x="1680" y="6442"/>
                  </a:cubicBezTo>
                  <a:cubicBezTo>
                    <a:pt x="1680" y="6370"/>
                    <a:pt x="1692" y="6299"/>
                    <a:pt x="1692" y="6251"/>
                  </a:cubicBezTo>
                  <a:lnTo>
                    <a:pt x="1751" y="6251"/>
                  </a:lnTo>
                  <a:cubicBezTo>
                    <a:pt x="1846" y="6906"/>
                    <a:pt x="2204" y="7489"/>
                    <a:pt x="2727" y="7870"/>
                  </a:cubicBezTo>
                  <a:cubicBezTo>
                    <a:pt x="2549" y="8120"/>
                    <a:pt x="2168" y="8430"/>
                    <a:pt x="1989" y="8561"/>
                  </a:cubicBezTo>
                  <a:cubicBezTo>
                    <a:pt x="1965" y="8561"/>
                    <a:pt x="1918" y="8549"/>
                    <a:pt x="1894" y="8549"/>
                  </a:cubicBezTo>
                  <a:lnTo>
                    <a:pt x="1680" y="8549"/>
                  </a:lnTo>
                  <a:cubicBezTo>
                    <a:pt x="1632" y="8097"/>
                    <a:pt x="1608" y="7620"/>
                    <a:pt x="1620" y="7144"/>
                  </a:cubicBezTo>
                  <a:cubicBezTo>
                    <a:pt x="1620" y="7061"/>
                    <a:pt x="1549" y="6977"/>
                    <a:pt x="1454" y="6977"/>
                  </a:cubicBezTo>
                  <a:cubicBezTo>
                    <a:pt x="1370" y="6977"/>
                    <a:pt x="1299" y="7061"/>
                    <a:pt x="1299" y="7144"/>
                  </a:cubicBezTo>
                  <a:cubicBezTo>
                    <a:pt x="1275" y="7680"/>
                    <a:pt x="1311" y="8204"/>
                    <a:pt x="1370" y="8680"/>
                  </a:cubicBezTo>
                  <a:cubicBezTo>
                    <a:pt x="1263" y="8763"/>
                    <a:pt x="1203" y="8906"/>
                    <a:pt x="1203" y="9061"/>
                  </a:cubicBezTo>
                  <a:cubicBezTo>
                    <a:pt x="1203" y="9216"/>
                    <a:pt x="1275" y="9359"/>
                    <a:pt x="1382" y="9454"/>
                  </a:cubicBezTo>
                  <a:lnTo>
                    <a:pt x="1382" y="9513"/>
                  </a:lnTo>
                  <a:lnTo>
                    <a:pt x="799" y="9716"/>
                  </a:lnTo>
                  <a:cubicBezTo>
                    <a:pt x="322" y="9883"/>
                    <a:pt x="1" y="10347"/>
                    <a:pt x="1" y="10871"/>
                  </a:cubicBezTo>
                  <a:lnTo>
                    <a:pt x="1" y="11002"/>
                  </a:lnTo>
                  <a:cubicBezTo>
                    <a:pt x="1" y="11097"/>
                    <a:pt x="72" y="11168"/>
                    <a:pt x="168" y="11168"/>
                  </a:cubicBezTo>
                  <a:cubicBezTo>
                    <a:pt x="251" y="11168"/>
                    <a:pt x="322" y="11097"/>
                    <a:pt x="322" y="11002"/>
                  </a:cubicBezTo>
                  <a:lnTo>
                    <a:pt x="322" y="10871"/>
                  </a:lnTo>
                  <a:cubicBezTo>
                    <a:pt x="322" y="10502"/>
                    <a:pt x="561" y="10156"/>
                    <a:pt x="918" y="10037"/>
                  </a:cubicBezTo>
                  <a:lnTo>
                    <a:pt x="1394" y="9871"/>
                  </a:lnTo>
                  <a:lnTo>
                    <a:pt x="1394" y="11002"/>
                  </a:lnTo>
                  <a:cubicBezTo>
                    <a:pt x="1394" y="11097"/>
                    <a:pt x="1477" y="11168"/>
                    <a:pt x="1561" y="11168"/>
                  </a:cubicBezTo>
                  <a:cubicBezTo>
                    <a:pt x="1656" y="11168"/>
                    <a:pt x="1727" y="11097"/>
                    <a:pt x="1727" y="11002"/>
                  </a:cubicBezTo>
                  <a:lnTo>
                    <a:pt x="1727" y="9609"/>
                  </a:lnTo>
                  <a:lnTo>
                    <a:pt x="1977" y="9609"/>
                  </a:lnTo>
                  <a:cubicBezTo>
                    <a:pt x="2096" y="9823"/>
                    <a:pt x="2466" y="10502"/>
                    <a:pt x="2620" y="11049"/>
                  </a:cubicBezTo>
                  <a:cubicBezTo>
                    <a:pt x="2632" y="11121"/>
                    <a:pt x="2704" y="11168"/>
                    <a:pt x="2787" y="11168"/>
                  </a:cubicBezTo>
                  <a:lnTo>
                    <a:pt x="2823" y="11168"/>
                  </a:lnTo>
                  <a:cubicBezTo>
                    <a:pt x="2918" y="11145"/>
                    <a:pt x="2966" y="11061"/>
                    <a:pt x="2942" y="10978"/>
                  </a:cubicBezTo>
                  <a:cubicBezTo>
                    <a:pt x="2811" y="10454"/>
                    <a:pt x="2501" y="9859"/>
                    <a:pt x="2335" y="9549"/>
                  </a:cubicBezTo>
                  <a:lnTo>
                    <a:pt x="2727" y="9406"/>
                  </a:lnTo>
                  <a:cubicBezTo>
                    <a:pt x="2882" y="9347"/>
                    <a:pt x="3037" y="9252"/>
                    <a:pt x="3144" y="9097"/>
                  </a:cubicBezTo>
                  <a:lnTo>
                    <a:pt x="3680" y="9359"/>
                  </a:lnTo>
                  <a:lnTo>
                    <a:pt x="3680" y="9442"/>
                  </a:lnTo>
                  <a:cubicBezTo>
                    <a:pt x="3680" y="9656"/>
                    <a:pt x="3823" y="9859"/>
                    <a:pt x="4013" y="9930"/>
                  </a:cubicBezTo>
                  <a:lnTo>
                    <a:pt x="4013" y="11014"/>
                  </a:lnTo>
                  <a:cubicBezTo>
                    <a:pt x="4013" y="11109"/>
                    <a:pt x="4097" y="11180"/>
                    <a:pt x="4180" y="11180"/>
                  </a:cubicBezTo>
                  <a:cubicBezTo>
                    <a:pt x="4275" y="11180"/>
                    <a:pt x="4347" y="11109"/>
                    <a:pt x="4347" y="11014"/>
                  </a:cubicBezTo>
                  <a:lnTo>
                    <a:pt x="4347" y="9930"/>
                  </a:lnTo>
                  <a:cubicBezTo>
                    <a:pt x="4549" y="9859"/>
                    <a:pt x="4692" y="9680"/>
                    <a:pt x="4692" y="9442"/>
                  </a:cubicBezTo>
                  <a:lnTo>
                    <a:pt x="4692" y="9359"/>
                  </a:lnTo>
                  <a:lnTo>
                    <a:pt x="5228" y="9097"/>
                  </a:lnTo>
                  <a:cubicBezTo>
                    <a:pt x="5323" y="9228"/>
                    <a:pt x="5466" y="9347"/>
                    <a:pt x="5645" y="9406"/>
                  </a:cubicBezTo>
                  <a:lnTo>
                    <a:pt x="6026" y="9549"/>
                  </a:lnTo>
                  <a:cubicBezTo>
                    <a:pt x="5859" y="9847"/>
                    <a:pt x="5549" y="10454"/>
                    <a:pt x="5418" y="10978"/>
                  </a:cubicBezTo>
                  <a:cubicBezTo>
                    <a:pt x="5406" y="11061"/>
                    <a:pt x="5442" y="11157"/>
                    <a:pt x="5537" y="11168"/>
                  </a:cubicBezTo>
                  <a:lnTo>
                    <a:pt x="5585" y="11168"/>
                  </a:lnTo>
                  <a:cubicBezTo>
                    <a:pt x="5656" y="11168"/>
                    <a:pt x="5716" y="11121"/>
                    <a:pt x="5740" y="11049"/>
                  </a:cubicBezTo>
                  <a:cubicBezTo>
                    <a:pt x="5883" y="10502"/>
                    <a:pt x="6252" y="9811"/>
                    <a:pt x="6383" y="9609"/>
                  </a:cubicBezTo>
                  <a:lnTo>
                    <a:pt x="6633" y="9609"/>
                  </a:lnTo>
                  <a:lnTo>
                    <a:pt x="6633" y="11002"/>
                  </a:lnTo>
                  <a:cubicBezTo>
                    <a:pt x="6633" y="11097"/>
                    <a:pt x="6716" y="11168"/>
                    <a:pt x="6799" y="11168"/>
                  </a:cubicBezTo>
                  <a:cubicBezTo>
                    <a:pt x="6895" y="11168"/>
                    <a:pt x="6966" y="11097"/>
                    <a:pt x="6966" y="11002"/>
                  </a:cubicBezTo>
                  <a:lnTo>
                    <a:pt x="6966" y="9871"/>
                  </a:lnTo>
                  <a:lnTo>
                    <a:pt x="7442" y="10037"/>
                  </a:lnTo>
                  <a:cubicBezTo>
                    <a:pt x="7800" y="10156"/>
                    <a:pt x="8038" y="10502"/>
                    <a:pt x="8038" y="10871"/>
                  </a:cubicBezTo>
                  <a:lnTo>
                    <a:pt x="8038" y="11002"/>
                  </a:lnTo>
                  <a:cubicBezTo>
                    <a:pt x="8038" y="11097"/>
                    <a:pt x="8109" y="11168"/>
                    <a:pt x="8204" y="11168"/>
                  </a:cubicBezTo>
                  <a:cubicBezTo>
                    <a:pt x="8288" y="11168"/>
                    <a:pt x="8359" y="11097"/>
                    <a:pt x="8359" y="11002"/>
                  </a:cubicBezTo>
                  <a:lnTo>
                    <a:pt x="8359" y="10871"/>
                  </a:lnTo>
                  <a:cubicBezTo>
                    <a:pt x="8240" y="10323"/>
                    <a:pt x="7919" y="9871"/>
                    <a:pt x="7442" y="9692"/>
                  </a:cubicBezTo>
                  <a:lnTo>
                    <a:pt x="6859" y="9490"/>
                  </a:lnTo>
                  <a:lnTo>
                    <a:pt x="6859" y="9430"/>
                  </a:lnTo>
                  <a:cubicBezTo>
                    <a:pt x="6966" y="9335"/>
                    <a:pt x="7038" y="9192"/>
                    <a:pt x="7038" y="9037"/>
                  </a:cubicBezTo>
                  <a:cubicBezTo>
                    <a:pt x="7038" y="8894"/>
                    <a:pt x="6978" y="8751"/>
                    <a:pt x="6883" y="8656"/>
                  </a:cubicBezTo>
                  <a:cubicBezTo>
                    <a:pt x="7014" y="7525"/>
                    <a:pt x="6918" y="6513"/>
                    <a:pt x="6895" y="6168"/>
                  </a:cubicBezTo>
                  <a:cubicBezTo>
                    <a:pt x="7085" y="6061"/>
                    <a:pt x="7216" y="5870"/>
                    <a:pt x="7216" y="5632"/>
                  </a:cubicBezTo>
                  <a:cubicBezTo>
                    <a:pt x="7216" y="5525"/>
                    <a:pt x="7192" y="5442"/>
                    <a:pt x="7157" y="5358"/>
                  </a:cubicBezTo>
                  <a:lnTo>
                    <a:pt x="7800" y="5358"/>
                  </a:lnTo>
                  <a:cubicBezTo>
                    <a:pt x="7931" y="5358"/>
                    <a:pt x="8038" y="5275"/>
                    <a:pt x="8085" y="5156"/>
                  </a:cubicBezTo>
                  <a:cubicBezTo>
                    <a:pt x="8109" y="5025"/>
                    <a:pt x="8050" y="4894"/>
                    <a:pt x="7942" y="4822"/>
                  </a:cubicBezTo>
                  <a:lnTo>
                    <a:pt x="6192" y="3894"/>
                  </a:lnTo>
                  <a:lnTo>
                    <a:pt x="6192" y="3477"/>
                  </a:lnTo>
                  <a:cubicBezTo>
                    <a:pt x="6192" y="3322"/>
                    <a:pt x="6109" y="3203"/>
                    <a:pt x="5966" y="3156"/>
                  </a:cubicBezTo>
                  <a:lnTo>
                    <a:pt x="5335" y="1870"/>
                  </a:lnTo>
                  <a:lnTo>
                    <a:pt x="5490" y="1751"/>
                  </a:lnTo>
                  <a:cubicBezTo>
                    <a:pt x="5609" y="1655"/>
                    <a:pt x="5680" y="1536"/>
                    <a:pt x="5704" y="1393"/>
                  </a:cubicBezTo>
                  <a:cubicBezTo>
                    <a:pt x="5716" y="1251"/>
                    <a:pt x="5668" y="1108"/>
                    <a:pt x="5585" y="1000"/>
                  </a:cubicBezTo>
                  <a:lnTo>
                    <a:pt x="5013" y="334"/>
                  </a:lnTo>
                  <a:cubicBezTo>
                    <a:pt x="4835" y="119"/>
                    <a:pt x="4573" y="0"/>
                    <a:pt x="4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9243;p58">
            <a:extLst>
              <a:ext uri="{FF2B5EF4-FFF2-40B4-BE49-F238E27FC236}">
                <a16:creationId xmlns:a16="http://schemas.microsoft.com/office/drawing/2014/main" id="{5BBCEE7E-9657-3543-98ED-DB78AB156382}"/>
              </a:ext>
            </a:extLst>
          </p:cNvPr>
          <p:cNvGrpSpPr/>
          <p:nvPr/>
        </p:nvGrpSpPr>
        <p:grpSpPr>
          <a:xfrm>
            <a:off x="5447273" y="4268681"/>
            <a:ext cx="374186" cy="500272"/>
            <a:chOff x="8048421" y="3334486"/>
            <a:chExt cx="276503" cy="369674"/>
          </a:xfrm>
          <a:solidFill>
            <a:schemeClr val="accent1"/>
          </a:solidFill>
        </p:grpSpPr>
        <p:sp>
          <p:nvSpPr>
            <p:cNvPr id="142" name="Google Shape;9244;p58">
              <a:extLst>
                <a:ext uri="{FF2B5EF4-FFF2-40B4-BE49-F238E27FC236}">
                  <a16:creationId xmlns:a16="http://schemas.microsoft.com/office/drawing/2014/main" id="{78F5CE6C-667F-AE4F-9E67-76E27C8025A4}"/>
                </a:ext>
              </a:extLst>
            </p:cNvPr>
            <p:cNvSpPr/>
            <p:nvPr/>
          </p:nvSpPr>
          <p:spPr>
            <a:xfrm>
              <a:off x="8146471" y="3456327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84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245;p58">
              <a:extLst>
                <a:ext uri="{FF2B5EF4-FFF2-40B4-BE49-F238E27FC236}">
                  <a16:creationId xmlns:a16="http://schemas.microsoft.com/office/drawing/2014/main" id="{92A9C454-0600-2549-8773-DA0B016E13E1}"/>
                </a:ext>
              </a:extLst>
            </p:cNvPr>
            <p:cNvSpPr/>
            <p:nvPr/>
          </p:nvSpPr>
          <p:spPr>
            <a:xfrm>
              <a:off x="8215501" y="3456327"/>
              <a:ext cx="10961" cy="16252"/>
            </a:xfrm>
            <a:custGeom>
              <a:avLst/>
              <a:gdLst/>
              <a:ahLst/>
              <a:cxnLst/>
              <a:rect l="l" t="t" r="r" b="b"/>
              <a:pathLst>
                <a:path w="346" h="513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84" y="512"/>
                    <a:pt x="167" y="512"/>
                  </a:cubicBezTo>
                  <a:cubicBezTo>
                    <a:pt x="263" y="512"/>
                    <a:pt x="334" y="441"/>
                    <a:pt x="334" y="345"/>
                  </a:cubicBezTo>
                  <a:lnTo>
                    <a:pt x="334" y="167"/>
                  </a:lnTo>
                  <a:cubicBezTo>
                    <a:pt x="346" y="84"/>
                    <a:pt x="27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246;p58">
              <a:extLst>
                <a:ext uri="{FF2B5EF4-FFF2-40B4-BE49-F238E27FC236}">
                  <a16:creationId xmlns:a16="http://schemas.microsoft.com/office/drawing/2014/main" id="{A1D89EF9-5901-B543-AA55-8E3704BEF733}"/>
                </a:ext>
              </a:extLst>
            </p:cNvPr>
            <p:cNvSpPr/>
            <p:nvPr/>
          </p:nvSpPr>
          <p:spPr>
            <a:xfrm>
              <a:off x="8048421" y="3334486"/>
              <a:ext cx="276503" cy="369674"/>
            </a:xfrm>
            <a:custGeom>
              <a:avLst/>
              <a:gdLst/>
              <a:ahLst/>
              <a:cxnLst/>
              <a:rect l="l" t="t" r="r" b="b"/>
              <a:pathLst>
                <a:path w="8728" h="11669" extrusionOk="0">
                  <a:moveTo>
                    <a:pt x="4322" y="334"/>
                  </a:moveTo>
                  <a:cubicBezTo>
                    <a:pt x="4703" y="334"/>
                    <a:pt x="5084" y="417"/>
                    <a:pt x="5441" y="548"/>
                  </a:cubicBezTo>
                  <a:cubicBezTo>
                    <a:pt x="5179" y="655"/>
                    <a:pt x="4953" y="786"/>
                    <a:pt x="4787" y="953"/>
                  </a:cubicBezTo>
                  <a:cubicBezTo>
                    <a:pt x="4679" y="810"/>
                    <a:pt x="4536" y="727"/>
                    <a:pt x="4358" y="727"/>
                  </a:cubicBezTo>
                  <a:cubicBezTo>
                    <a:pt x="4179" y="727"/>
                    <a:pt x="4013" y="810"/>
                    <a:pt x="3917" y="953"/>
                  </a:cubicBezTo>
                  <a:cubicBezTo>
                    <a:pt x="3739" y="774"/>
                    <a:pt x="3501" y="620"/>
                    <a:pt x="3239" y="536"/>
                  </a:cubicBezTo>
                  <a:cubicBezTo>
                    <a:pt x="3584" y="417"/>
                    <a:pt x="3953" y="334"/>
                    <a:pt x="4322" y="334"/>
                  </a:cubicBezTo>
                  <a:close/>
                  <a:moveTo>
                    <a:pt x="6151" y="749"/>
                  </a:moveTo>
                  <a:cubicBezTo>
                    <a:pt x="6261" y="749"/>
                    <a:pt x="6366" y="761"/>
                    <a:pt x="6465" y="786"/>
                  </a:cubicBezTo>
                  <a:cubicBezTo>
                    <a:pt x="6322" y="965"/>
                    <a:pt x="6072" y="1108"/>
                    <a:pt x="5787" y="1203"/>
                  </a:cubicBezTo>
                  <a:cubicBezTo>
                    <a:pt x="5617" y="1253"/>
                    <a:pt x="5443" y="1281"/>
                    <a:pt x="5282" y="1281"/>
                  </a:cubicBezTo>
                  <a:cubicBezTo>
                    <a:pt x="5172" y="1281"/>
                    <a:pt x="5069" y="1268"/>
                    <a:pt x="4977" y="1239"/>
                  </a:cubicBezTo>
                  <a:cubicBezTo>
                    <a:pt x="5132" y="1060"/>
                    <a:pt x="5382" y="917"/>
                    <a:pt x="5668" y="822"/>
                  </a:cubicBezTo>
                  <a:cubicBezTo>
                    <a:pt x="5834" y="773"/>
                    <a:pt x="5997" y="749"/>
                    <a:pt x="6151" y="749"/>
                  </a:cubicBezTo>
                  <a:close/>
                  <a:moveTo>
                    <a:pt x="2542" y="750"/>
                  </a:moveTo>
                  <a:cubicBezTo>
                    <a:pt x="2703" y="750"/>
                    <a:pt x="2878" y="777"/>
                    <a:pt x="3048" y="834"/>
                  </a:cubicBezTo>
                  <a:cubicBezTo>
                    <a:pt x="3334" y="917"/>
                    <a:pt x="3584" y="1072"/>
                    <a:pt x="3727" y="1251"/>
                  </a:cubicBezTo>
                  <a:cubicBezTo>
                    <a:pt x="3646" y="1273"/>
                    <a:pt x="3553" y="1284"/>
                    <a:pt x="3454" y="1284"/>
                  </a:cubicBezTo>
                  <a:cubicBezTo>
                    <a:pt x="3290" y="1284"/>
                    <a:pt x="3107" y="1255"/>
                    <a:pt x="2929" y="1203"/>
                  </a:cubicBezTo>
                  <a:cubicBezTo>
                    <a:pt x="2643" y="1108"/>
                    <a:pt x="2393" y="965"/>
                    <a:pt x="2239" y="786"/>
                  </a:cubicBezTo>
                  <a:cubicBezTo>
                    <a:pt x="2330" y="762"/>
                    <a:pt x="2433" y="750"/>
                    <a:pt x="2542" y="750"/>
                  </a:cubicBezTo>
                  <a:close/>
                  <a:moveTo>
                    <a:pt x="4358" y="1072"/>
                  </a:moveTo>
                  <a:cubicBezTo>
                    <a:pt x="4465" y="1072"/>
                    <a:pt x="4548" y="1155"/>
                    <a:pt x="4548" y="1263"/>
                  </a:cubicBezTo>
                  <a:cubicBezTo>
                    <a:pt x="4548" y="1370"/>
                    <a:pt x="4465" y="1453"/>
                    <a:pt x="4358" y="1453"/>
                  </a:cubicBezTo>
                  <a:cubicBezTo>
                    <a:pt x="4251" y="1453"/>
                    <a:pt x="4167" y="1370"/>
                    <a:pt x="4167" y="1263"/>
                  </a:cubicBezTo>
                  <a:cubicBezTo>
                    <a:pt x="4167" y="1155"/>
                    <a:pt x="4251" y="1072"/>
                    <a:pt x="4358" y="1072"/>
                  </a:cubicBezTo>
                  <a:close/>
                  <a:moveTo>
                    <a:pt x="2203" y="1167"/>
                  </a:moveTo>
                  <a:cubicBezTo>
                    <a:pt x="2381" y="1322"/>
                    <a:pt x="2620" y="1441"/>
                    <a:pt x="2870" y="1524"/>
                  </a:cubicBezTo>
                  <a:cubicBezTo>
                    <a:pt x="3072" y="1584"/>
                    <a:pt x="3286" y="1620"/>
                    <a:pt x="3477" y="1620"/>
                  </a:cubicBezTo>
                  <a:cubicBezTo>
                    <a:pt x="3644" y="1620"/>
                    <a:pt x="3810" y="1584"/>
                    <a:pt x="3953" y="1548"/>
                  </a:cubicBezTo>
                  <a:cubicBezTo>
                    <a:pt x="4048" y="1691"/>
                    <a:pt x="4227" y="1798"/>
                    <a:pt x="4417" y="1798"/>
                  </a:cubicBezTo>
                  <a:cubicBezTo>
                    <a:pt x="4608" y="1798"/>
                    <a:pt x="4775" y="1691"/>
                    <a:pt x="4882" y="1548"/>
                  </a:cubicBezTo>
                  <a:cubicBezTo>
                    <a:pt x="5013" y="1584"/>
                    <a:pt x="5179" y="1620"/>
                    <a:pt x="5358" y="1620"/>
                  </a:cubicBezTo>
                  <a:cubicBezTo>
                    <a:pt x="5549" y="1620"/>
                    <a:pt x="5751" y="1584"/>
                    <a:pt x="5965" y="1524"/>
                  </a:cubicBezTo>
                  <a:cubicBezTo>
                    <a:pt x="6203" y="1453"/>
                    <a:pt x="6430" y="1334"/>
                    <a:pt x="6608" y="1203"/>
                  </a:cubicBezTo>
                  <a:cubicBezTo>
                    <a:pt x="7287" y="1810"/>
                    <a:pt x="7704" y="2656"/>
                    <a:pt x="7763" y="3549"/>
                  </a:cubicBezTo>
                  <a:lnTo>
                    <a:pt x="7930" y="6370"/>
                  </a:lnTo>
                  <a:cubicBezTo>
                    <a:pt x="7977" y="7120"/>
                    <a:pt x="7775" y="7870"/>
                    <a:pt x="7358" y="8490"/>
                  </a:cubicBezTo>
                  <a:lnTo>
                    <a:pt x="5989" y="8037"/>
                  </a:lnTo>
                  <a:cubicBezTo>
                    <a:pt x="5775" y="7954"/>
                    <a:pt x="5620" y="7740"/>
                    <a:pt x="5620" y="7513"/>
                  </a:cubicBezTo>
                  <a:lnTo>
                    <a:pt x="5620" y="6763"/>
                  </a:lnTo>
                  <a:cubicBezTo>
                    <a:pt x="6287" y="6382"/>
                    <a:pt x="6763" y="5715"/>
                    <a:pt x="6870" y="4906"/>
                  </a:cubicBezTo>
                  <a:lnTo>
                    <a:pt x="7001" y="4906"/>
                  </a:lnTo>
                  <a:cubicBezTo>
                    <a:pt x="7346" y="4906"/>
                    <a:pt x="7632" y="4620"/>
                    <a:pt x="7632" y="4287"/>
                  </a:cubicBezTo>
                  <a:cubicBezTo>
                    <a:pt x="7632" y="3941"/>
                    <a:pt x="7346" y="3656"/>
                    <a:pt x="7001" y="3656"/>
                  </a:cubicBezTo>
                  <a:lnTo>
                    <a:pt x="6918" y="3656"/>
                  </a:lnTo>
                  <a:cubicBezTo>
                    <a:pt x="6811" y="3656"/>
                    <a:pt x="6727" y="3560"/>
                    <a:pt x="6727" y="3465"/>
                  </a:cubicBezTo>
                  <a:cubicBezTo>
                    <a:pt x="6727" y="2656"/>
                    <a:pt x="6072" y="2013"/>
                    <a:pt x="5275" y="2013"/>
                  </a:cubicBezTo>
                  <a:cubicBezTo>
                    <a:pt x="5191" y="2013"/>
                    <a:pt x="5120" y="2096"/>
                    <a:pt x="5120" y="2179"/>
                  </a:cubicBezTo>
                  <a:cubicBezTo>
                    <a:pt x="5120" y="2275"/>
                    <a:pt x="5191" y="2346"/>
                    <a:pt x="5275" y="2346"/>
                  </a:cubicBezTo>
                  <a:cubicBezTo>
                    <a:pt x="5894" y="2346"/>
                    <a:pt x="6382" y="2834"/>
                    <a:pt x="6382" y="3453"/>
                  </a:cubicBezTo>
                  <a:cubicBezTo>
                    <a:pt x="6382" y="3751"/>
                    <a:pt x="6620" y="3989"/>
                    <a:pt x="6918" y="3989"/>
                  </a:cubicBezTo>
                  <a:lnTo>
                    <a:pt x="7001" y="3989"/>
                  </a:lnTo>
                  <a:cubicBezTo>
                    <a:pt x="7168" y="3989"/>
                    <a:pt x="7287" y="4120"/>
                    <a:pt x="7287" y="4263"/>
                  </a:cubicBezTo>
                  <a:cubicBezTo>
                    <a:pt x="7287" y="4418"/>
                    <a:pt x="7156" y="4549"/>
                    <a:pt x="7001" y="4549"/>
                  </a:cubicBezTo>
                  <a:lnTo>
                    <a:pt x="6906" y="4549"/>
                  </a:lnTo>
                  <a:lnTo>
                    <a:pt x="6906" y="4537"/>
                  </a:lnTo>
                  <a:cubicBezTo>
                    <a:pt x="6906" y="4441"/>
                    <a:pt x="6822" y="4370"/>
                    <a:pt x="6739" y="4370"/>
                  </a:cubicBezTo>
                  <a:cubicBezTo>
                    <a:pt x="6644" y="4370"/>
                    <a:pt x="6572" y="4441"/>
                    <a:pt x="6572" y="4537"/>
                  </a:cubicBezTo>
                  <a:cubicBezTo>
                    <a:pt x="6572" y="5751"/>
                    <a:pt x="5596" y="6739"/>
                    <a:pt x="4370" y="6739"/>
                  </a:cubicBezTo>
                  <a:cubicBezTo>
                    <a:pt x="3155" y="6739"/>
                    <a:pt x="2167" y="5751"/>
                    <a:pt x="2167" y="4537"/>
                  </a:cubicBezTo>
                  <a:cubicBezTo>
                    <a:pt x="2167" y="4441"/>
                    <a:pt x="2096" y="4370"/>
                    <a:pt x="2000" y="4370"/>
                  </a:cubicBezTo>
                  <a:cubicBezTo>
                    <a:pt x="1917" y="4370"/>
                    <a:pt x="1846" y="4441"/>
                    <a:pt x="1846" y="4537"/>
                  </a:cubicBezTo>
                  <a:lnTo>
                    <a:pt x="1846" y="4549"/>
                  </a:lnTo>
                  <a:lnTo>
                    <a:pt x="1739" y="4549"/>
                  </a:lnTo>
                  <a:cubicBezTo>
                    <a:pt x="1572" y="4549"/>
                    <a:pt x="1453" y="4418"/>
                    <a:pt x="1453" y="4263"/>
                  </a:cubicBezTo>
                  <a:cubicBezTo>
                    <a:pt x="1453" y="4120"/>
                    <a:pt x="1584" y="3989"/>
                    <a:pt x="1739" y="3989"/>
                  </a:cubicBezTo>
                  <a:lnTo>
                    <a:pt x="1822" y="3989"/>
                  </a:lnTo>
                  <a:cubicBezTo>
                    <a:pt x="2120" y="3989"/>
                    <a:pt x="2358" y="3751"/>
                    <a:pt x="2358" y="3453"/>
                  </a:cubicBezTo>
                  <a:cubicBezTo>
                    <a:pt x="2358" y="2834"/>
                    <a:pt x="2858" y="2346"/>
                    <a:pt x="3465" y="2346"/>
                  </a:cubicBezTo>
                  <a:lnTo>
                    <a:pt x="4560" y="2346"/>
                  </a:lnTo>
                  <a:cubicBezTo>
                    <a:pt x="4656" y="2346"/>
                    <a:pt x="4727" y="2275"/>
                    <a:pt x="4727" y="2179"/>
                  </a:cubicBezTo>
                  <a:cubicBezTo>
                    <a:pt x="4727" y="2096"/>
                    <a:pt x="4656" y="2013"/>
                    <a:pt x="4560" y="2013"/>
                  </a:cubicBezTo>
                  <a:lnTo>
                    <a:pt x="3465" y="2013"/>
                  </a:lnTo>
                  <a:cubicBezTo>
                    <a:pt x="2655" y="2013"/>
                    <a:pt x="2024" y="2667"/>
                    <a:pt x="2024" y="3465"/>
                  </a:cubicBezTo>
                  <a:cubicBezTo>
                    <a:pt x="2024" y="3572"/>
                    <a:pt x="1929" y="3656"/>
                    <a:pt x="1822" y="3656"/>
                  </a:cubicBezTo>
                  <a:lnTo>
                    <a:pt x="1739" y="3656"/>
                  </a:lnTo>
                  <a:cubicBezTo>
                    <a:pt x="1393" y="3656"/>
                    <a:pt x="1107" y="3941"/>
                    <a:pt x="1107" y="4287"/>
                  </a:cubicBezTo>
                  <a:cubicBezTo>
                    <a:pt x="1107" y="4620"/>
                    <a:pt x="1393" y="4906"/>
                    <a:pt x="1739" y="4906"/>
                  </a:cubicBezTo>
                  <a:lnTo>
                    <a:pt x="1869" y="4906"/>
                  </a:lnTo>
                  <a:cubicBezTo>
                    <a:pt x="1977" y="5692"/>
                    <a:pt x="2465" y="6382"/>
                    <a:pt x="3120" y="6763"/>
                  </a:cubicBezTo>
                  <a:lnTo>
                    <a:pt x="3120" y="7513"/>
                  </a:lnTo>
                  <a:cubicBezTo>
                    <a:pt x="3120" y="7751"/>
                    <a:pt x="2977" y="7954"/>
                    <a:pt x="2751" y="8037"/>
                  </a:cubicBezTo>
                  <a:lnTo>
                    <a:pt x="1488" y="8478"/>
                  </a:lnTo>
                  <a:cubicBezTo>
                    <a:pt x="1072" y="7859"/>
                    <a:pt x="869" y="7108"/>
                    <a:pt x="917" y="6346"/>
                  </a:cubicBezTo>
                  <a:lnTo>
                    <a:pt x="1084" y="3465"/>
                  </a:lnTo>
                  <a:cubicBezTo>
                    <a:pt x="1131" y="2584"/>
                    <a:pt x="1548" y="1751"/>
                    <a:pt x="2203" y="1167"/>
                  </a:cubicBezTo>
                  <a:close/>
                  <a:moveTo>
                    <a:pt x="4346" y="0"/>
                  </a:moveTo>
                  <a:cubicBezTo>
                    <a:pt x="3763" y="0"/>
                    <a:pt x="3179" y="143"/>
                    <a:pt x="2679" y="417"/>
                  </a:cubicBezTo>
                  <a:cubicBezTo>
                    <a:pt x="2631" y="413"/>
                    <a:pt x="2583" y="411"/>
                    <a:pt x="2536" y="411"/>
                  </a:cubicBezTo>
                  <a:cubicBezTo>
                    <a:pt x="2303" y="411"/>
                    <a:pt x="2085" y="459"/>
                    <a:pt x="1917" y="548"/>
                  </a:cubicBezTo>
                  <a:cubicBezTo>
                    <a:pt x="1846" y="584"/>
                    <a:pt x="1798" y="691"/>
                    <a:pt x="1846" y="774"/>
                  </a:cubicBezTo>
                  <a:cubicBezTo>
                    <a:pt x="1869" y="810"/>
                    <a:pt x="1905" y="870"/>
                    <a:pt x="1929" y="917"/>
                  </a:cubicBezTo>
                  <a:cubicBezTo>
                    <a:pt x="1215" y="1560"/>
                    <a:pt x="774" y="2465"/>
                    <a:pt x="715" y="3429"/>
                  </a:cubicBezTo>
                  <a:lnTo>
                    <a:pt x="548" y="6323"/>
                  </a:lnTo>
                  <a:cubicBezTo>
                    <a:pt x="500" y="7120"/>
                    <a:pt x="691" y="7918"/>
                    <a:pt x="1131" y="8585"/>
                  </a:cubicBezTo>
                  <a:lnTo>
                    <a:pt x="846" y="8692"/>
                  </a:lnTo>
                  <a:cubicBezTo>
                    <a:pt x="334" y="8871"/>
                    <a:pt x="0" y="9347"/>
                    <a:pt x="0" y="9883"/>
                  </a:cubicBezTo>
                  <a:lnTo>
                    <a:pt x="0" y="11466"/>
                  </a:lnTo>
                  <a:cubicBezTo>
                    <a:pt x="0" y="11561"/>
                    <a:pt x="72" y="11633"/>
                    <a:pt x="155" y="11633"/>
                  </a:cubicBezTo>
                  <a:cubicBezTo>
                    <a:pt x="250" y="11633"/>
                    <a:pt x="322" y="11561"/>
                    <a:pt x="322" y="11466"/>
                  </a:cubicBezTo>
                  <a:lnTo>
                    <a:pt x="322" y="9883"/>
                  </a:lnTo>
                  <a:cubicBezTo>
                    <a:pt x="322" y="9490"/>
                    <a:pt x="572" y="9133"/>
                    <a:pt x="929" y="9002"/>
                  </a:cubicBezTo>
                  <a:lnTo>
                    <a:pt x="1941" y="8644"/>
                  </a:lnTo>
                  <a:cubicBezTo>
                    <a:pt x="2036" y="8835"/>
                    <a:pt x="2167" y="9002"/>
                    <a:pt x="2310" y="9168"/>
                  </a:cubicBezTo>
                  <a:cubicBezTo>
                    <a:pt x="2346" y="9192"/>
                    <a:pt x="2393" y="9228"/>
                    <a:pt x="2429" y="9228"/>
                  </a:cubicBezTo>
                  <a:cubicBezTo>
                    <a:pt x="2477" y="9228"/>
                    <a:pt x="2524" y="9204"/>
                    <a:pt x="2548" y="9180"/>
                  </a:cubicBezTo>
                  <a:cubicBezTo>
                    <a:pt x="2631" y="9121"/>
                    <a:pt x="2631" y="9002"/>
                    <a:pt x="2548" y="8942"/>
                  </a:cubicBezTo>
                  <a:cubicBezTo>
                    <a:pt x="2429" y="8823"/>
                    <a:pt x="2346" y="8692"/>
                    <a:pt x="2250" y="8537"/>
                  </a:cubicBezTo>
                  <a:lnTo>
                    <a:pt x="2810" y="8347"/>
                  </a:lnTo>
                  <a:cubicBezTo>
                    <a:pt x="3167" y="8216"/>
                    <a:pt x="3405" y="7882"/>
                    <a:pt x="3405" y="7501"/>
                  </a:cubicBezTo>
                  <a:lnTo>
                    <a:pt x="3405" y="6918"/>
                  </a:lnTo>
                  <a:cubicBezTo>
                    <a:pt x="3679" y="7037"/>
                    <a:pt x="4001" y="7097"/>
                    <a:pt x="4322" y="7097"/>
                  </a:cubicBezTo>
                  <a:cubicBezTo>
                    <a:pt x="4656" y="7097"/>
                    <a:pt x="4965" y="7037"/>
                    <a:pt x="5251" y="6918"/>
                  </a:cubicBezTo>
                  <a:lnTo>
                    <a:pt x="5251" y="7501"/>
                  </a:lnTo>
                  <a:cubicBezTo>
                    <a:pt x="5251" y="7882"/>
                    <a:pt x="5489" y="8228"/>
                    <a:pt x="5846" y="8347"/>
                  </a:cubicBezTo>
                  <a:lnTo>
                    <a:pt x="6394" y="8537"/>
                  </a:lnTo>
                  <a:cubicBezTo>
                    <a:pt x="6227" y="8847"/>
                    <a:pt x="5965" y="9121"/>
                    <a:pt x="5632" y="9311"/>
                  </a:cubicBezTo>
                  <a:cubicBezTo>
                    <a:pt x="5251" y="9549"/>
                    <a:pt x="4787" y="9668"/>
                    <a:pt x="4310" y="9668"/>
                  </a:cubicBezTo>
                  <a:cubicBezTo>
                    <a:pt x="3882" y="9668"/>
                    <a:pt x="3453" y="9561"/>
                    <a:pt x="3072" y="9359"/>
                  </a:cubicBezTo>
                  <a:cubicBezTo>
                    <a:pt x="3047" y="9344"/>
                    <a:pt x="3019" y="9337"/>
                    <a:pt x="2991" y="9337"/>
                  </a:cubicBezTo>
                  <a:cubicBezTo>
                    <a:pt x="2929" y="9337"/>
                    <a:pt x="2867" y="9372"/>
                    <a:pt x="2834" y="9430"/>
                  </a:cubicBezTo>
                  <a:cubicBezTo>
                    <a:pt x="2798" y="9525"/>
                    <a:pt x="2822" y="9621"/>
                    <a:pt x="2917" y="9668"/>
                  </a:cubicBezTo>
                  <a:cubicBezTo>
                    <a:pt x="3334" y="9895"/>
                    <a:pt x="3810" y="10026"/>
                    <a:pt x="4310" y="10026"/>
                  </a:cubicBezTo>
                  <a:cubicBezTo>
                    <a:pt x="4846" y="10026"/>
                    <a:pt x="5370" y="9883"/>
                    <a:pt x="5799" y="9621"/>
                  </a:cubicBezTo>
                  <a:cubicBezTo>
                    <a:pt x="6203" y="9383"/>
                    <a:pt x="6501" y="9061"/>
                    <a:pt x="6703" y="8668"/>
                  </a:cubicBezTo>
                  <a:lnTo>
                    <a:pt x="7715" y="9025"/>
                  </a:lnTo>
                  <a:cubicBezTo>
                    <a:pt x="8096" y="9156"/>
                    <a:pt x="8335" y="9502"/>
                    <a:pt x="8335" y="9906"/>
                  </a:cubicBezTo>
                  <a:lnTo>
                    <a:pt x="8335" y="11502"/>
                  </a:lnTo>
                  <a:cubicBezTo>
                    <a:pt x="8335" y="11585"/>
                    <a:pt x="8406" y="11669"/>
                    <a:pt x="8489" y="11669"/>
                  </a:cubicBezTo>
                  <a:cubicBezTo>
                    <a:pt x="8585" y="11669"/>
                    <a:pt x="8656" y="11585"/>
                    <a:pt x="8656" y="11502"/>
                  </a:cubicBezTo>
                  <a:lnTo>
                    <a:pt x="8656" y="9906"/>
                  </a:lnTo>
                  <a:cubicBezTo>
                    <a:pt x="8727" y="9359"/>
                    <a:pt x="8394" y="8883"/>
                    <a:pt x="7882" y="8704"/>
                  </a:cubicBezTo>
                  <a:lnTo>
                    <a:pt x="7596" y="8597"/>
                  </a:lnTo>
                  <a:cubicBezTo>
                    <a:pt x="8037" y="7918"/>
                    <a:pt x="8227" y="7144"/>
                    <a:pt x="8180" y="6335"/>
                  </a:cubicBezTo>
                  <a:lnTo>
                    <a:pt x="8013" y="3525"/>
                  </a:lnTo>
                  <a:cubicBezTo>
                    <a:pt x="7954" y="2560"/>
                    <a:pt x="7513" y="1632"/>
                    <a:pt x="6763" y="953"/>
                  </a:cubicBezTo>
                  <a:cubicBezTo>
                    <a:pt x="6811" y="893"/>
                    <a:pt x="6858" y="834"/>
                    <a:pt x="6882" y="774"/>
                  </a:cubicBezTo>
                  <a:cubicBezTo>
                    <a:pt x="6930" y="679"/>
                    <a:pt x="6906" y="584"/>
                    <a:pt x="6811" y="548"/>
                  </a:cubicBezTo>
                  <a:cubicBezTo>
                    <a:pt x="6634" y="455"/>
                    <a:pt x="6427" y="406"/>
                    <a:pt x="6192" y="406"/>
                  </a:cubicBezTo>
                  <a:cubicBezTo>
                    <a:pt x="6127" y="406"/>
                    <a:pt x="6059" y="409"/>
                    <a:pt x="5989" y="417"/>
                  </a:cubicBezTo>
                  <a:cubicBezTo>
                    <a:pt x="5477" y="131"/>
                    <a:pt x="4906" y="0"/>
                    <a:pt x="4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247;p58">
              <a:extLst>
                <a:ext uri="{FF2B5EF4-FFF2-40B4-BE49-F238E27FC236}">
                  <a16:creationId xmlns:a16="http://schemas.microsoft.com/office/drawing/2014/main" id="{0B1A22F6-A117-8843-ADFF-08BFECAA40AB}"/>
                </a:ext>
              </a:extLst>
            </p:cNvPr>
            <p:cNvSpPr/>
            <p:nvPr/>
          </p:nvSpPr>
          <p:spPr>
            <a:xfrm>
              <a:off x="8154771" y="3491016"/>
              <a:ext cx="63392" cy="33993"/>
            </a:xfrm>
            <a:custGeom>
              <a:avLst/>
              <a:gdLst/>
              <a:ahLst/>
              <a:cxnLst/>
              <a:rect l="l" t="t" r="r" b="b"/>
              <a:pathLst>
                <a:path w="2001" h="1073" extrusionOk="0">
                  <a:moveTo>
                    <a:pt x="1608" y="334"/>
                  </a:moveTo>
                  <a:cubicBezTo>
                    <a:pt x="1537" y="560"/>
                    <a:pt x="1287" y="727"/>
                    <a:pt x="1001" y="727"/>
                  </a:cubicBezTo>
                  <a:cubicBezTo>
                    <a:pt x="715" y="727"/>
                    <a:pt x="465" y="560"/>
                    <a:pt x="370" y="334"/>
                  </a:cubicBezTo>
                  <a:close/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655"/>
                    <a:pt x="453" y="1072"/>
                    <a:pt x="1001" y="1072"/>
                  </a:cubicBezTo>
                  <a:cubicBezTo>
                    <a:pt x="1549" y="1072"/>
                    <a:pt x="2001" y="667"/>
                    <a:pt x="2001" y="155"/>
                  </a:cubicBezTo>
                  <a:cubicBezTo>
                    <a:pt x="2001" y="72"/>
                    <a:pt x="1906" y="1"/>
                    <a:pt x="1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248;p58">
              <a:extLst>
                <a:ext uri="{FF2B5EF4-FFF2-40B4-BE49-F238E27FC236}">
                  <a16:creationId xmlns:a16="http://schemas.microsoft.com/office/drawing/2014/main" id="{604E50D5-9AAF-0545-9890-D456B3A92388}"/>
                </a:ext>
              </a:extLst>
            </p:cNvPr>
            <p:cNvSpPr/>
            <p:nvPr/>
          </p:nvSpPr>
          <p:spPr>
            <a:xfrm>
              <a:off x="8139691" y="3435988"/>
              <a:ext cx="23792" cy="13939"/>
            </a:xfrm>
            <a:custGeom>
              <a:avLst/>
              <a:gdLst/>
              <a:ahLst/>
              <a:cxnLst/>
              <a:rect l="l" t="t" r="r" b="b"/>
              <a:pathLst>
                <a:path w="751" h="440" extrusionOk="0">
                  <a:moveTo>
                    <a:pt x="575" y="1"/>
                  </a:moveTo>
                  <a:cubicBezTo>
                    <a:pt x="558" y="1"/>
                    <a:pt x="541" y="4"/>
                    <a:pt x="524" y="11"/>
                  </a:cubicBezTo>
                  <a:lnTo>
                    <a:pt x="155" y="94"/>
                  </a:lnTo>
                  <a:cubicBezTo>
                    <a:pt x="60" y="130"/>
                    <a:pt x="1" y="214"/>
                    <a:pt x="36" y="309"/>
                  </a:cubicBezTo>
                  <a:cubicBezTo>
                    <a:pt x="48" y="380"/>
                    <a:pt x="120" y="440"/>
                    <a:pt x="191" y="440"/>
                  </a:cubicBezTo>
                  <a:lnTo>
                    <a:pt x="239" y="440"/>
                  </a:lnTo>
                  <a:lnTo>
                    <a:pt x="608" y="345"/>
                  </a:lnTo>
                  <a:cubicBezTo>
                    <a:pt x="691" y="309"/>
                    <a:pt x="751" y="214"/>
                    <a:pt x="727" y="130"/>
                  </a:cubicBezTo>
                  <a:cubicBezTo>
                    <a:pt x="708" y="54"/>
                    <a:pt x="643" y="1"/>
                    <a:pt x="5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249;p58">
              <a:extLst>
                <a:ext uri="{FF2B5EF4-FFF2-40B4-BE49-F238E27FC236}">
                  <a16:creationId xmlns:a16="http://schemas.microsoft.com/office/drawing/2014/main" id="{570F5AFB-D266-C446-9870-33B2C6656A66}"/>
                </a:ext>
              </a:extLst>
            </p:cNvPr>
            <p:cNvSpPr/>
            <p:nvPr/>
          </p:nvSpPr>
          <p:spPr>
            <a:xfrm>
              <a:off x="8209102" y="3435418"/>
              <a:ext cx="23412" cy="13401"/>
            </a:xfrm>
            <a:custGeom>
              <a:avLst/>
              <a:gdLst/>
              <a:ahLst/>
              <a:cxnLst/>
              <a:rect l="l" t="t" r="r" b="b"/>
              <a:pathLst>
                <a:path w="739" h="423" extrusionOk="0">
                  <a:moveTo>
                    <a:pt x="196" y="0"/>
                  </a:moveTo>
                  <a:cubicBezTo>
                    <a:pt x="119" y="0"/>
                    <a:pt x="54" y="54"/>
                    <a:pt x="24" y="124"/>
                  </a:cubicBezTo>
                  <a:cubicBezTo>
                    <a:pt x="0" y="220"/>
                    <a:pt x="60" y="303"/>
                    <a:pt x="143" y="339"/>
                  </a:cubicBezTo>
                  <a:lnTo>
                    <a:pt x="512" y="422"/>
                  </a:lnTo>
                  <a:lnTo>
                    <a:pt x="560" y="422"/>
                  </a:lnTo>
                  <a:cubicBezTo>
                    <a:pt x="631" y="422"/>
                    <a:pt x="715" y="386"/>
                    <a:pt x="727" y="291"/>
                  </a:cubicBezTo>
                  <a:cubicBezTo>
                    <a:pt x="738" y="220"/>
                    <a:pt x="703" y="124"/>
                    <a:pt x="607" y="101"/>
                  </a:cubicBezTo>
                  <a:lnTo>
                    <a:pt x="238" y="5"/>
                  </a:lnTo>
                  <a:cubicBezTo>
                    <a:pt x="224" y="2"/>
                    <a:pt x="210" y="0"/>
                    <a:pt x="1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9250;p58">
            <a:extLst>
              <a:ext uri="{FF2B5EF4-FFF2-40B4-BE49-F238E27FC236}">
                <a16:creationId xmlns:a16="http://schemas.microsoft.com/office/drawing/2014/main" id="{849C419B-F2F4-0445-8107-981971A863DE}"/>
              </a:ext>
            </a:extLst>
          </p:cNvPr>
          <p:cNvGrpSpPr/>
          <p:nvPr/>
        </p:nvGrpSpPr>
        <p:grpSpPr>
          <a:xfrm>
            <a:off x="4807667" y="4262549"/>
            <a:ext cx="399737" cy="509962"/>
            <a:chOff x="7575787" y="3329955"/>
            <a:chExt cx="295384" cy="376834"/>
          </a:xfrm>
          <a:solidFill>
            <a:schemeClr val="accent1"/>
          </a:solidFill>
        </p:grpSpPr>
        <p:sp>
          <p:nvSpPr>
            <p:cNvPr id="149" name="Google Shape;9251;p58">
              <a:extLst>
                <a:ext uri="{FF2B5EF4-FFF2-40B4-BE49-F238E27FC236}">
                  <a16:creationId xmlns:a16="http://schemas.microsoft.com/office/drawing/2014/main" id="{6278ABD9-5423-A74D-8482-7DA643934B46}"/>
                </a:ext>
              </a:extLst>
            </p:cNvPr>
            <p:cNvSpPr/>
            <p:nvPr/>
          </p:nvSpPr>
          <p:spPr>
            <a:xfrm>
              <a:off x="7682549" y="3453666"/>
              <a:ext cx="11341" cy="17392"/>
            </a:xfrm>
            <a:custGeom>
              <a:avLst/>
              <a:gdLst/>
              <a:ahLst/>
              <a:cxnLst/>
              <a:rect l="l" t="t" r="r" b="b"/>
              <a:pathLst>
                <a:path w="358" h="549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lnTo>
                    <a:pt x="0" y="370"/>
                  </a:lnTo>
                  <a:cubicBezTo>
                    <a:pt x="0" y="465"/>
                    <a:pt x="72" y="549"/>
                    <a:pt x="179" y="549"/>
                  </a:cubicBezTo>
                  <a:cubicBezTo>
                    <a:pt x="274" y="549"/>
                    <a:pt x="357" y="477"/>
                    <a:pt x="357" y="370"/>
                  </a:cubicBezTo>
                  <a:lnTo>
                    <a:pt x="357" y="179"/>
                  </a:lnTo>
                  <a:cubicBezTo>
                    <a:pt x="357" y="72"/>
                    <a:pt x="262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252;p58">
              <a:extLst>
                <a:ext uri="{FF2B5EF4-FFF2-40B4-BE49-F238E27FC236}">
                  <a16:creationId xmlns:a16="http://schemas.microsoft.com/office/drawing/2014/main" id="{69517363-CC85-E641-92BB-379A266465F7}"/>
                </a:ext>
              </a:extLst>
            </p:cNvPr>
            <p:cNvSpPr/>
            <p:nvPr/>
          </p:nvSpPr>
          <p:spPr>
            <a:xfrm>
              <a:off x="7753068" y="3453666"/>
              <a:ext cx="11341" cy="17392"/>
            </a:xfrm>
            <a:custGeom>
              <a:avLst/>
              <a:gdLst/>
              <a:ahLst/>
              <a:cxnLst/>
              <a:rect l="l" t="t" r="r" b="b"/>
              <a:pathLst>
                <a:path w="358" h="549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70"/>
                  </a:lnTo>
                  <a:cubicBezTo>
                    <a:pt x="1" y="465"/>
                    <a:pt x="72" y="549"/>
                    <a:pt x="179" y="549"/>
                  </a:cubicBezTo>
                  <a:cubicBezTo>
                    <a:pt x="286" y="549"/>
                    <a:pt x="358" y="477"/>
                    <a:pt x="358" y="370"/>
                  </a:cubicBezTo>
                  <a:lnTo>
                    <a:pt x="358" y="179"/>
                  </a:lnTo>
                  <a:cubicBezTo>
                    <a:pt x="358" y="72"/>
                    <a:pt x="27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253;p58">
              <a:extLst>
                <a:ext uri="{FF2B5EF4-FFF2-40B4-BE49-F238E27FC236}">
                  <a16:creationId xmlns:a16="http://schemas.microsoft.com/office/drawing/2014/main" id="{62FA3E74-882E-5645-9A84-F3E5FF501260}"/>
                </a:ext>
              </a:extLst>
            </p:cNvPr>
            <p:cNvSpPr/>
            <p:nvPr/>
          </p:nvSpPr>
          <p:spPr>
            <a:xfrm>
              <a:off x="7699149" y="3494691"/>
              <a:ext cx="47932" cy="17487"/>
            </a:xfrm>
            <a:custGeom>
              <a:avLst/>
              <a:gdLst/>
              <a:ahLst/>
              <a:cxnLst/>
              <a:rect l="l" t="t" r="r" b="b"/>
              <a:pathLst>
                <a:path w="1513" h="552" extrusionOk="0">
                  <a:moveTo>
                    <a:pt x="1328" y="1"/>
                  </a:moveTo>
                  <a:cubicBezTo>
                    <a:pt x="1283" y="1"/>
                    <a:pt x="1238" y="21"/>
                    <a:pt x="1203" y="63"/>
                  </a:cubicBezTo>
                  <a:cubicBezTo>
                    <a:pt x="1131" y="123"/>
                    <a:pt x="976" y="194"/>
                    <a:pt x="762" y="194"/>
                  </a:cubicBezTo>
                  <a:cubicBezTo>
                    <a:pt x="536" y="194"/>
                    <a:pt x="393" y="123"/>
                    <a:pt x="333" y="63"/>
                  </a:cubicBezTo>
                  <a:cubicBezTo>
                    <a:pt x="301" y="25"/>
                    <a:pt x="260" y="9"/>
                    <a:pt x="219" y="9"/>
                  </a:cubicBezTo>
                  <a:cubicBezTo>
                    <a:pt x="171" y="9"/>
                    <a:pt x="122" y="31"/>
                    <a:pt x="83" y="63"/>
                  </a:cubicBezTo>
                  <a:cubicBezTo>
                    <a:pt x="0" y="135"/>
                    <a:pt x="24" y="242"/>
                    <a:pt x="83" y="313"/>
                  </a:cubicBezTo>
                  <a:cubicBezTo>
                    <a:pt x="226" y="456"/>
                    <a:pt x="476" y="551"/>
                    <a:pt x="762" y="551"/>
                  </a:cubicBezTo>
                  <a:cubicBezTo>
                    <a:pt x="1048" y="551"/>
                    <a:pt x="1298" y="456"/>
                    <a:pt x="1453" y="313"/>
                  </a:cubicBezTo>
                  <a:cubicBezTo>
                    <a:pt x="1512" y="242"/>
                    <a:pt x="1512" y="123"/>
                    <a:pt x="1453" y="63"/>
                  </a:cubicBezTo>
                  <a:cubicBezTo>
                    <a:pt x="1417" y="21"/>
                    <a:pt x="1372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254;p58">
              <a:extLst>
                <a:ext uri="{FF2B5EF4-FFF2-40B4-BE49-F238E27FC236}">
                  <a16:creationId xmlns:a16="http://schemas.microsoft.com/office/drawing/2014/main" id="{95BBA946-CEB7-B140-9D07-6F2B1C9DD54C}"/>
                </a:ext>
              </a:extLst>
            </p:cNvPr>
            <p:cNvSpPr/>
            <p:nvPr/>
          </p:nvSpPr>
          <p:spPr>
            <a:xfrm>
              <a:off x="7575787" y="3329955"/>
              <a:ext cx="295384" cy="376834"/>
            </a:xfrm>
            <a:custGeom>
              <a:avLst/>
              <a:gdLst/>
              <a:ahLst/>
              <a:cxnLst/>
              <a:rect l="l" t="t" r="r" b="b"/>
              <a:pathLst>
                <a:path w="9324" h="11895" extrusionOk="0">
                  <a:moveTo>
                    <a:pt x="4656" y="334"/>
                  </a:moveTo>
                  <a:cubicBezTo>
                    <a:pt x="5835" y="334"/>
                    <a:pt x="6859" y="929"/>
                    <a:pt x="7454" y="1834"/>
                  </a:cubicBezTo>
                  <a:lnTo>
                    <a:pt x="7335" y="3156"/>
                  </a:lnTo>
                  <a:cubicBezTo>
                    <a:pt x="6049" y="2025"/>
                    <a:pt x="4454" y="1882"/>
                    <a:pt x="4394" y="1858"/>
                  </a:cubicBezTo>
                  <a:cubicBezTo>
                    <a:pt x="4335" y="1858"/>
                    <a:pt x="4275" y="1882"/>
                    <a:pt x="4239" y="1941"/>
                  </a:cubicBezTo>
                  <a:cubicBezTo>
                    <a:pt x="4215" y="2001"/>
                    <a:pt x="4204" y="2060"/>
                    <a:pt x="4227" y="2108"/>
                  </a:cubicBezTo>
                  <a:lnTo>
                    <a:pt x="4406" y="2549"/>
                  </a:lnTo>
                  <a:cubicBezTo>
                    <a:pt x="3394" y="2406"/>
                    <a:pt x="2453" y="2060"/>
                    <a:pt x="1894" y="1810"/>
                  </a:cubicBezTo>
                  <a:cubicBezTo>
                    <a:pt x="2477" y="929"/>
                    <a:pt x="3501" y="334"/>
                    <a:pt x="4656" y="334"/>
                  </a:cubicBezTo>
                  <a:close/>
                  <a:moveTo>
                    <a:pt x="6882" y="3251"/>
                  </a:moveTo>
                  <a:cubicBezTo>
                    <a:pt x="7025" y="3358"/>
                    <a:pt x="7156" y="3477"/>
                    <a:pt x="7299" y="3608"/>
                  </a:cubicBezTo>
                  <a:lnTo>
                    <a:pt x="7275" y="3715"/>
                  </a:lnTo>
                  <a:lnTo>
                    <a:pt x="7073" y="3715"/>
                  </a:lnTo>
                  <a:cubicBezTo>
                    <a:pt x="6966" y="3715"/>
                    <a:pt x="6882" y="3620"/>
                    <a:pt x="6882" y="3513"/>
                  </a:cubicBezTo>
                  <a:lnTo>
                    <a:pt x="6882" y="3251"/>
                  </a:lnTo>
                  <a:close/>
                  <a:moveTo>
                    <a:pt x="2037" y="2251"/>
                  </a:moveTo>
                  <a:cubicBezTo>
                    <a:pt x="2691" y="2513"/>
                    <a:pt x="3644" y="2834"/>
                    <a:pt x="4644" y="2918"/>
                  </a:cubicBezTo>
                  <a:cubicBezTo>
                    <a:pt x="4704" y="2918"/>
                    <a:pt x="4763" y="2906"/>
                    <a:pt x="4811" y="2846"/>
                  </a:cubicBezTo>
                  <a:cubicBezTo>
                    <a:pt x="4835" y="2799"/>
                    <a:pt x="4858" y="2727"/>
                    <a:pt x="4823" y="2679"/>
                  </a:cubicBezTo>
                  <a:lnTo>
                    <a:pt x="4644" y="2251"/>
                  </a:lnTo>
                  <a:lnTo>
                    <a:pt x="4644" y="2251"/>
                  </a:lnTo>
                  <a:cubicBezTo>
                    <a:pt x="5049" y="2322"/>
                    <a:pt x="5787" y="2513"/>
                    <a:pt x="6537" y="2977"/>
                  </a:cubicBezTo>
                  <a:lnTo>
                    <a:pt x="6537" y="3489"/>
                  </a:lnTo>
                  <a:cubicBezTo>
                    <a:pt x="6537" y="3787"/>
                    <a:pt x="6775" y="4037"/>
                    <a:pt x="7085" y="4037"/>
                  </a:cubicBezTo>
                  <a:lnTo>
                    <a:pt x="7371" y="4037"/>
                  </a:lnTo>
                  <a:cubicBezTo>
                    <a:pt x="7454" y="4037"/>
                    <a:pt x="7537" y="4061"/>
                    <a:pt x="7597" y="4120"/>
                  </a:cubicBezTo>
                  <a:cubicBezTo>
                    <a:pt x="7656" y="4180"/>
                    <a:pt x="7680" y="4275"/>
                    <a:pt x="7668" y="4346"/>
                  </a:cubicBezTo>
                  <a:cubicBezTo>
                    <a:pt x="7656" y="4501"/>
                    <a:pt x="7514" y="4620"/>
                    <a:pt x="7359" y="4620"/>
                  </a:cubicBezTo>
                  <a:lnTo>
                    <a:pt x="7275" y="4620"/>
                  </a:lnTo>
                  <a:lnTo>
                    <a:pt x="7275" y="4596"/>
                  </a:lnTo>
                  <a:cubicBezTo>
                    <a:pt x="7275" y="4513"/>
                    <a:pt x="7204" y="4418"/>
                    <a:pt x="7097" y="4418"/>
                  </a:cubicBezTo>
                  <a:cubicBezTo>
                    <a:pt x="7013" y="4418"/>
                    <a:pt x="6918" y="4501"/>
                    <a:pt x="6918" y="4596"/>
                  </a:cubicBezTo>
                  <a:cubicBezTo>
                    <a:pt x="6918" y="5835"/>
                    <a:pt x="5906" y="6847"/>
                    <a:pt x="4680" y="6847"/>
                  </a:cubicBezTo>
                  <a:cubicBezTo>
                    <a:pt x="3442" y="6847"/>
                    <a:pt x="2430" y="5835"/>
                    <a:pt x="2430" y="4596"/>
                  </a:cubicBezTo>
                  <a:cubicBezTo>
                    <a:pt x="2430" y="4513"/>
                    <a:pt x="2358" y="4418"/>
                    <a:pt x="2251" y="4418"/>
                  </a:cubicBezTo>
                  <a:cubicBezTo>
                    <a:pt x="2156" y="4418"/>
                    <a:pt x="2072" y="4501"/>
                    <a:pt x="2072" y="4596"/>
                  </a:cubicBezTo>
                  <a:lnTo>
                    <a:pt x="2072" y="4620"/>
                  </a:lnTo>
                  <a:lnTo>
                    <a:pt x="1965" y="4620"/>
                  </a:lnTo>
                  <a:cubicBezTo>
                    <a:pt x="1882" y="4620"/>
                    <a:pt x="1799" y="4584"/>
                    <a:pt x="1739" y="4525"/>
                  </a:cubicBezTo>
                  <a:cubicBezTo>
                    <a:pt x="1679" y="4465"/>
                    <a:pt x="1656" y="4382"/>
                    <a:pt x="1668" y="4299"/>
                  </a:cubicBezTo>
                  <a:cubicBezTo>
                    <a:pt x="1679" y="4168"/>
                    <a:pt x="1822" y="4049"/>
                    <a:pt x="1977" y="4049"/>
                  </a:cubicBezTo>
                  <a:lnTo>
                    <a:pt x="2239" y="4049"/>
                  </a:lnTo>
                  <a:cubicBezTo>
                    <a:pt x="2537" y="4049"/>
                    <a:pt x="2787" y="3811"/>
                    <a:pt x="2787" y="3501"/>
                  </a:cubicBezTo>
                  <a:lnTo>
                    <a:pt x="2787" y="3072"/>
                  </a:lnTo>
                  <a:cubicBezTo>
                    <a:pt x="2787" y="2977"/>
                    <a:pt x="2715" y="2894"/>
                    <a:pt x="2608" y="2894"/>
                  </a:cubicBezTo>
                  <a:cubicBezTo>
                    <a:pt x="2513" y="2894"/>
                    <a:pt x="2430" y="2965"/>
                    <a:pt x="2430" y="3072"/>
                  </a:cubicBezTo>
                  <a:lnTo>
                    <a:pt x="2430" y="3501"/>
                  </a:lnTo>
                  <a:cubicBezTo>
                    <a:pt x="2430" y="3608"/>
                    <a:pt x="2334" y="3692"/>
                    <a:pt x="2239" y="3692"/>
                  </a:cubicBezTo>
                  <a:lnTo>
                    <a:pt x="2037" y="3692"/>
                  </a:lnTo>
                  <a:lnTo>
                    <a:pt x="2037" y="2251"/>
                  </a:lnTo>
                  <a:close/>
                  <a:moveTo>
                    <a:pt x="1703" y="2120"/>
                  </a:moveTo>
                  <a:lnTo>
                    <a:pt x="1703" y="3763"/>
                  </a:lnTo>
                  <a:cubicBezTo>
                    <a:pt x="1501" y="3858"/>
                    <a:pt x="1358" y="4049"/>
                    <a:pt x="1322" y="4275"/>
                  </a:cubicBezTo>
                  <a:cubicBezTo>
                    <a:pt x="1310" y="4454"/>
                    <a:pt x="1370" y="4632"/>
                    <a:pt x="1489" y="4763"/>
                  </a:cubicBezTo>
                  <a:cubicBezTo>
                    <a:pt x="1608" y="4894"/>
                    <a:pt x="1787" y="4977"/>
                    <a:pt x="1965" y="4977"/>
                  </a:cubicBezTo>
                  <a:lnTo>
                    <a:pt x="2096" y="4977"/>
                  </a:lnTo>
                  <a:cubicBezTo>
                    <a:pt x="2203" y="5704"/>
                    <a:pt x="2608" y="6347"/>
                    <a:pt x="3192" y="6740"/>
                  </a:cubicBezTo>
                  <a:lnTo>
                    <a:pt x="3192" y="7561"/>
                  </a:lnTo>
                  <a:cubicBezTo>
                    <a:pt x="3192" y="7644"/>
                    <a:pt x="3168" y="7716"/>
                    <a:pt x="3120" y="7763"/>
                  </a:cubicBezTo>
                  <a:lnTo>
                    <a:pt x="2822" y="7502"/>
                  </a:lnTo>
                  <a:cubicBezTo>
                    <a:pt x="1858" y="6680"/>
                    <a:pt x="1298" y="5489"/>
                    <a:pt x="1298" y="4215"/>
                  </a:cubicBezTo>
                  <a:lnTo>
                    <a:pt x="1298" y="3692"/>
                  </a:lnTo>
                  <a:cubicBezTo>
                    <a:pt x="1298" y="3132"/>
                    <a:pt x="1441" y="2596"/>
                    <a:pt x="1703" y="2120"/>
                  </a:cubicBezTo>
                  <a:close/>
                  <a:moveTo>
                    <a:pt x="7752" y="2406"/>
                  </a:moveTo>
                  <a:cubicBezTo>
                    <a:pt x="7918" y="2799"/>
                    <a:pt x="8025" y="3239"/>
                    <a:pt x="8025" y="3692"/>
                  </a:cubicBezTo>
                  <a:lnTo>
                    <a:pt x="8025" y="4215"/>
                  </a:lnTo>
                  <a:cubicBezTo>
                    <a:pt x="8025" y="5477"/>
                    <a:pt x="7478" y="6692"/>
                    <a:pt x="6490" y="7502"/>
                  </a:cubicBezTo>
                  <a:lnTo>
                    <a:pt x="6192" y="7763"/>
                  </a:lnTo>
                  <a:cubicBezTo>
                    <a:pt x="6168" y="7704"/>
                    <a:pt x="6132" y="7621"/>
                    <a:pt x="6132" y="7561"/>
                  </a:cubicBezTo>
                  <a:lnTo>
                    <a:pt x="6132" y="7430"/>
                  </a:lnTo>
                  <a:cubicBezTo>
                    <a:pt x="6132" y="7347"/>
                    <a:pt x="6061" y="7251"/>
                    <a:pt x="5954" y="7251"/>
                  </a:cubicBezTo>
                  <a:cubicBezTo>
                    <a:pt x="5870" y="7251"/>
                    <a:pt x="5775" y="7323"/>
                    <a:pt x="5775" y="7430"/>
                  </a:cubicBezTo>
                  <a:lnTo>
                    <a:pt x="5775" y="7561"/>
                  </a:lnTo>
                  <a:cubicBezTo>
                    <a:pt x="5775" y="7716"/>
                    <a:pt x="5823" y="7859"/>
                    <a:pt x="5906" y="8002"/>
                  </a:cubicBezTo>
                  <a:lnTo>
                    <a:pt x="4644" y="9073"/>
                  </a:lnTo>
                  <a:lnTo>
                    <a:pt x="3382" y="8002"/>
                  </a:lnTo>
                  <a:cubicBezTo>
                    <a:pt x="3465" y="7883"/>
                    <a:pt x="3513" y="7728"/>
                    <a:pt x="3513" y="7561"/>
                  </a:cubicBezTo>
                  <a:lnTo>
                    <a:pt x="3513" y="6966"/>
                  </a:lnTo>
                  <a:cubicBezTo>
                    <a:pt x="3858" y="7132"/>
                    <a:pt x="4239" y="7228"/>
                    <a:pt x="4644" y="7228"/>
                  </a:cubicBezTo>
                  <a:cubicBezTo>
                    <a:pt x="5954" y="7228"/>
                    <a:pt x="7037" y="6251"/>
                    <a:pt x="7216" y="4989"/>
                  </a:cubicBezTo>
                  <a:lnTo>
                    <a:pt x="7323" y="4989"/>
                  </a:lnTo>
                  <a:cubicBezTo>
                    <a:pt x="7668" y="4989"/>
                    <a:pt x="7954" y="4739"/>
                    <a:pt x="7990" y="4406"/>
                  </a:cubicBezTo>
                  <a:cubicBezTo>
                    <a:pt x="8002" y="4227"/>
                    <a:pt x="7954" y="4049"/>
                    <a:pt x="7835" y="3918"/>
                  </a:cubicBezTo>
                  <a:cubicBezTo>
                    <a:pt x="7775" y="3858"/>
                    <a:pt x="7716" y="3811"/>
                    <a:pt x="7633" y="3775"/>
                  </a:cubicBezTo>
                  <a:lnTo>
                    <a:pt x="7752" y="2406"/>
                  </a:lnTo>
                  <a:close/>
                  <a:moveTo>
                    <a:pt x="4656" y="9454"/>
                  </a:moveTo>
                  <a:cubicBezTo>
                    <a:pt x="4763" y="9454"/>
                    <a:pt x="4858" y="9549"/>
                    <a:pt x="4858" y="9645"/>
                  </a:cubicBezTo>
                  <a:lnTo>
                    <a:pt x="4858" y="10026"/>
                  </a:lnTo>
                  <a:cubicBezTo>
                    <a:pt x="4858" y="10121"/>
                    <a:pt x="4763" y="10216"/>
                    <a:pt x="4656" y="10216"/>
                  </a:cubicBezTo>
                  <a:cubicBezTo>
                    <a:pt x="4561" y="10216"/>
                    <a:pt x="4466" y="10121"/>
                    <a:pt x="4466" y="10026"/>
                  </a:cubicBezTo>
                  <a:lnTo>
                    <a:pt x="4466" y="9645"/>
                  </a:lnTo>
                  <a:cubicBezTo>
                    <a:pt x="4466" y="9549"/>
                    <a:pt x="4561" y="9454"/>
                    <a:pt x="4656" y="9454"/>
                  </a:cubicBezTo>
                  <a:close/>
                  <a:moveTo>
                    <a:pt x="4644" y="1"/>
                  </a:moveTo>
                  <a:cubicBezTo>
                    <a:pt x="2608" y="1"/>
                    <a:pt x="941" y="1667"/>
                    <a:pt x="941" y="3715"/>
                  </a:cubicBezTo>
                  <a:lnTo>
                    <a:pt x="941" y="4227"/>
                  </a:lnTo>
                  <a:cubicBezTo>
                    <a:pt x="941" y="5597"/>
                    <a:pt x="1537" y="6894"/>
                    <a:pt x="2596" y="7775"/>
                  </a:cubicBezTo>
                  <a:lnTo>
                    <a:pt x="2799" y="7954"/>
                  </a:lnTo>
                  <a:lnTo>
                    <a:pt x="929" y="8502"/>
                  </a:lnTo>
                  <a:cubicBezTo>
                    <a:pt x="370" y="8668"/>
                    <a:pt x="1" y="9168"/>
                    <a:pt x="1" y="9740"/>
                  </a:cubicBezTo>
                  <a:lnTo>
                    <a:pt x="1" y="11693"/>
                  </a:lnTo>
                  <a:cubicBezTo>
                    <a:pt x="1" y="11776"/>
                    <a:pt x="72" y="11871"/>
                    <a:pt x="179" y="11871"/>
                  </a:cubicBezTo>
                  <a:cubicBezTo>
                    <a:pt x="275" y="11871"/>
                    <a:pt x="358" y="11788"/>
                    <a:pt x="358" y="11693"/>
                  </a:cubicBezTo>
                  <a:lnTo>
                    <a:pt x="358" y="9740"/>
                  </a:lnTo>
                  <a:cubicBezTo>
                    <a:pt x="358" y="9609"/>
                    <a:pt x="394" y="9490"/>
                    <a:pt x="429" y="9383"/>
                  </a:cubicBezTo>
                  <a:lnTo>
                    <a:pt x="1489" y="10299"/>
                  </a:lnTo>
                  <a:cubicBezTo>
                    <a:pt x="1608" y="10407"/>
                    <a:pt x="1679" y="10573"/>
                    <a:pt x="1679" y="10740"/>
                  </a:cubicBezTo>
                  <a:lnTo>
                    <a:pt x="1679" y="11704"/>
                  </a:lnTo>
                  <a:cubicBezTo>
                    <a:pt x="1679" y="11788"/>
                    <a:pt x="1763" y="11883"/>
                    <a:pt x="1858" y="11883"/>
                  </a:cubicBezTo>
                  <a:cubicBezTo>
                    <a:pt x="1953" y="11883"/>
                    <a:pt x="2037" y="11812"/>
                    <a:pt x="2037" y="11704"/>
                  </a:cubicBezTo>
                  <a:lnTo>
                    <a:pt x="2037" y="10740"/>
                  </a:lnTo>
                  <a:cubicBezTo>
                    <a:pt x="2037" y="10466"/>
                    <a:pt x="1918" y="10216"/>
                    <a:pt x="1727" y="10049"/>
                  </a:cubicBezTo>
                  <a:lnTo>
                    <a:pt x="644" y="9097"/>
                  </a:lnTo>
                  <a:cubicBezTo>
                    <a:pt x="751" y="8978"/>
                    <a:pt x="894" y="8895"/>
                    <a:pt x="1048" y="8847"/>
                  </a:cubicBezTo>
                  <a:lnTo>
                    <a:pt x="3013" y="8264"/>
                  </a:lnTo>
                  <a:cubicBezTo>
                    <a:pt x="3049" y="8252"/>
                    <a:pt x="3084" y="8240"/>
                    <a:pt x="3132" y="8216"/>
                  </a:cubicBezTo>
                  <a:lnTo>
                    <a:pt x="4323" y="9228"/>
                  </a:lnTo>
                  <a:cubicBezTo>
                    <a:pt x="4180" y="9335"/>
                    <a:pt x="4108" y="9490"/>
                    <a:pt x="4108" y="9668"/>
                  </a:cubicBezTo>
                  <a:lnTo>
                    <a:pt x="4108" y="10038"/>
                  </a:lnTo>
                  <a:cubicBezTo>
                    <a:pt x="4108" y="10276"/>
                    <a:pt x="4263" y="10478"/>
                    <a:pt x="4477" y="10561"/>
                  </a:cubicBezTo>
                  <a:lnTo>
                    <a:pt x="4477" y="11716"/>
                  </a:lnTo>
                  <a:cubicBezTo>
                    <a:pt x="4477" y="11812"/>
                    <a:pt x="4561" y="11895"/>
                    <a:pt x="4656" y="11895"/>
                  </a:cubicBezTo>
                  <a:cubicBezTo>
                    <a:pt x="4751" y="11895"/>
                    <a:pt x="4835" y="11823"/>
                    <a:pt x="4835" y="11716"/>
                  </a:cubicBezTo>
                  <a:lnTo>
                    <a:pt x="4835" y="10561"/>
                  </a:lnTo>
                  <a:cubicBezTo>
                    <a:pt x="5061" y="10478"/>
                    <a:pt x="5216" y="10276"/>
                    <a:pt x="5216" y="10038"/>
                  </a:cubicBezTo>
                  <a:lnTo>
                    <a:pt x="5216" y="9668"/>
                  </a:lnTo>
                  <a:cubicBezTo>
                    <a:pt x="5216" y="9490"/>
                    <a:pt x="5132" y="9335"/>
                    <a:pt x="5001" y="9228"/>
                  </a:cubicBezTo>
                  <a:lnTo>
                    <a:pt x="6192" y="8216"/>
                  </a:lnTo>
                  <a:cubicBezTo>
                    <a:pt x="6240" y="8240"/>
                    <a:pt x="6263" y="8252"/>
                    <a:pt x="6311" y="8264"/>
                  </a:cubicBezTo>
                  <a:lnTo>
                    <a:pt x="8276" y="8847"/>
                  </a:lnTo>
                  <a:cubicBezTo>
                    <a:pt x="8442" y="8895"/>
                    <a:pt x="8573" y="8978"/>
                    <a:pt x="8680" y="9097"/>
                  </a:cubicBezTo>
                  <a:lnTo>
                    <a:pt x="7597" y="10049"/>
                  </a:lnTo>
                  <a:cubicBezTo>
                    <a:pt x="7394" y="10228"/>
                    <a:pt x="7275" y="10478"/>
                    <a:pt x="7275" y="10740"/>
                  </a:cubicBezTo>
                  <a:lnTo>
                    <a:pt x="7275" y="11704"/>
                  </a:lnTo>
                  <a:cubicBezTo>
                    <a:pt x="7275" y="11788"/>
                    <a:pt x="7359" y="11883"/>
                    <a:pt x="7454" y="11883"/>
                  </a:cubicBezTo>
                  <a:cubicBezTo>
                    <a:pt x="7549" y="11883"/>
                    <a:pt x="7633" y="11812"/>
                    <a:pt x="7633" y="11704"/>
                  </a:cubicBezTo>
                  <a:lnTo>
                    <a:pt x="7633" y="10740"/>
                  </a:lnTo>
                  <a:cubicBezTo>
                    <a:pt x="7633" y="10573"/>
                    <a:pt x="7716" y="10407"/>
                    <a:pt x="7835" y="10299"/>
                  </a:cubicBezTo>
                  <a:lnTo>
                    <a:pt x="8883" y="9383"/>
                  </a:lnTo>
                  <a:cubicBezTo>
                    <a:pt x="8930" y="9502"/>
                    <a:pt x="8966" y="9621"/>
                    <a:pt x="8966" y="9740"/>
                  </a:cubicBezTo>
                  <a:lnTo>
                    <a:pt x="8966" y="11693"/>
                  </a:lnTo>
                  <a:cubicBezTo>
                    <a:pt x="8966" y="11776"/>
                    <a:pt x="9038" y="11871"/>
                    <a:pt x="9145" y="11871"/>
                  </a:cubicBezTo>
                  <a:cubicBezTo>
                    <a:pt x="9228" y="11871"/>
                    <a:pt x="9323" y="11788"/>
                    <a:pt x="9323" y="11693"/>
                  </a:cubicBezTo>
                  <a:lnTo>
                    <a:pt x="9323" y="9740"/>
                  </a:lnTo>
                  <a:cubicBezTo>
                    <a:pt x="9299" y="9168"/>
                    <a:pt x="8918" y="8668"/>
                    <a:pt x="8371" y="8502"/>
                  </a:cubicBezTo>
                  <a:lnTo>
                    <a:pt x="6490" y="7954"/>
                  </a:lnTo>
                  <a:lnTo>
                    <a:pt x="6704" y="7775"/>
                  </a:lnTo>
                  <a:cubicBezTo>
                    <a:pt x="7752" y="6894"/>
                    <a:pt x="8347" y="5597"/>
                    <a:pt x="8347" y="4227"/>
                  </a:cubicBezTo>
                  <a:lnTo>
                    <a:pt x="8347" y="3715"/>
                  </a:lnTo>
                  <a:cubicBezTo>
                    <a:pt x="8347" y="1667"/>
                    <a:pt x="6680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255;p58">
              <a:extLst>
                <a:ext uri="{FF2B5EF4-FFF2-40B4-BE49-F238E27FC236}">
                  <a16:creationId xmlns:a16="http://schemas.microsoft.com/office/drawing/2014/main" id="{E1D28DB4-8F7C-1A44-BDD0-77C9E11BC7DD}"/>
                </a:ext>
              </a:extLst>
            </p:cNvPr>
            <p:cNvSpPr/>
            <p:nvPr/>
          </p:nvSpPr>
          <p:spPr>
            <a:xfrm>
              <a:off x="7676118" y="3435576"/>
              <a:ext cx="23412" cy="11341"/>
            </a:xfrm>
            <a:custGeom>
              <a:avLst/>
              <a:gdLst/>
              <a:ahLst/>
              <a:cxnLst/>
              <a:rect l="l" t="t" r="r" b="b"/>
              <a:pathLst>
                <a:path w="739" h="358" extrusionOk="0">
                  <a:moveTo>
                    <a:pt x="179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74"/>
                    <a:pt x="84" y="358"/>
                    <a:pt x="179" y="358"/>
                  </a:cubicBezTo>
                  <a:lnTo>
                    <a:pt x="560" y="358"/>
                  </a:lnTo>
                  <a:cubicBezTo>
                    <a:pt x="644" y="358"/>
                    <a:pt x="739" y="286"/>
                    <a:pt x="739" y="179"/>
                  </a:cubicBezTo>
                  <a:cubicBezTo>
                    <a:pt x="739" y="84"/>
                    <a:pt x="656" y="0"/>
                    <a:pt x="5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256;p58">
              <a:extLst>
                <a:ext uri="{FF2B5EF4-FFF2-40B4-BE49-F238E27FC236}">
                  <a16:creationId xmlns:a16="http://schemas.microsoft.com/office/drawing/2014/main" id="{EE55B8BF-AAA7-2F4B-AFC7-314EC55ED58C}"/>
                </a:ext>
              </a:extLst>
            </p:cNvPr>
            <p:cNvSpPr/>
            <p:nvPr/>
          </p:nvSpPr>
          <p:spPr>
            <a:xfrm>
              <a:off x="7747049" y="3435576"/>
              <a:ext cx="23031" cy="11341"/>
            </a:xfrm>
            <a:custGeom>
              <a:avLst/>
              <a:gdLst/>
              <a:ahLst/>
              <a:cxnLst/>
              <a:rect l="l" t="t" r="r" b="b"/>
              <a:pathLst>
                <a:path w="727" h="358" extrusionOk="0">
                  <a:moveTo>
                    <a:pt x="179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lnTo>
                    <a:pt x="548" y="358"/>
                  </a:lnTo>
                  <a:cubicBezTo>
                    <a:pt x="643" y="358"/>
                    <a:pt x="726" y="286"/>
                    <a:pt x="726" y="179"/>
                  </a:cubicBezTo>
                  <a:cubicBezTo>
                    <a:pt x="726" y="84"/>
                    <a:pt x="655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9338;p58">
            <a:extLst>
              <a:ext uri="{FF2B5EF4-FFF2-40B4-BE49-F238E27FC236}">
                <a16:creationId xmlns:a16="http://schemas.microsoft.com/office/drawing/2014/main" id="{A2A2BE8E-55C1-0940-8E20-755E61A9CBAD}"/>
              </a:ext>
            </a:extLst>
          </p:cNvPr>
          <p:cNvGrpSpPr/>
          <p:nvPr/>
        </p:nvGrpSpPr>
        <p:grpSpPr>
          <a:xfrm>
            <a:off x="1186579" y="3656470"/>
            <a:ext cx="367069" cy="469319"/>
            <a:chOff x="4899999" y="2882095"/>
            <a:chExt cx="271244" cy="346801"/>
          </a:xfrm>
          <a:solidFill>
            <a:schemeClr val="accent1"/>
          </a:solidFill>
        </p:grpSpPr>
        <p:sp>
          <p:nvSpPr>
            <p:cNvPr id="156" name="Google Shape;9339;p58">
              <a:extLst>
                <a:ext uri="{FF2B5EF4-FFF2-40B4-BE49-F238E27FC236}">
                  <a16:creationId xmlns:a16="http://schemas.microsoft.com/office/drawing/2014/main" id="{15E044D7-A8CA-1342-83D3-D65B50E26203}"/>
                </a:ext>
              </a:extLst>
            </p:cNvPr>
            <p:cNvSpPr/>
            <p:nvPr/>
          </p:nvSpPr>
          <p:spPr>
            <a:xfrm>
              <a:off x="4899999" y="2882095"/>
              <a:ext cx="271244" cy="346801"/>
            </a:xfrm>
            <a:custGeom>
              <a:avLst/>
              <a:gdLst/>
              <a:ahLst/>
              <a:cxnLst/>
              <a:rect l="l" t="t" r="r" b="b"/>
              <a:pathLst>
                <a:path w="8562" h="10947" extrusionOk="0">
                  <a:moveTo>
                    <a:pt x="6609" y="1719"/>
                  </a:moveTo>
                  <a:cubicBezTo>
                    <a:pt x="6823" y="1803"/>
                    <a:pt x="6954" y="2041"/>
                    <a:pt x="6906" y="2279"/>
                  </a:cubicBezTo>
                  <a:lnTo>
                    <a:pt x="6716" y="3398"/>
                  </a:lnTo>
                  <a:lnTo>
                    <a:pt x="6502" y="3398"/>
                  </a:lnTo>
                  <a:cubicBezTo>
                    <a:pt x="6406" y="3398"/>
                    <a:pt x="6323" y="3327"/>
                    <a:pt x="6323" y="3220"/>
                  </a:cubicBezTo>
                  <a:lnTo>
                    <a:pt x="6323" y="1969"/>
                  </a:lnTo>
                  <a:cubicBezTo>
                    <a:pt x="6454" y="1910"/>
                    <a:pt x="6537" y="1815"/>
                    <a:pt x="6609" y="1719"/>
                  </a:cubicBezTo>
                  <a:close/>
                  <a:moveTo>
                    <a:pt x="2287" y="1684"/>
                  </a:moveTo>
                  <a:cubicBezTo>
                    <a:pt x="2287" y="1743"/>
                    <a:pt x="2263" y="1803"/>
                    <a:pt x="2263" y="1862"/>
                  </a:cubicBezTo>
                  <a:lnTo>
                    <a:pt x="2263" y="3231"/>
                  </a:lnTo>
                  <a:cubicBezTo>
                    <a:pt x="2263" y="3339"/>
                    <a:pt x="2191" y="3410"/>
                    <a:pt x="2084" y="3410"/>
                  </a:cubicBezTo>
                  <a:lnTo>
                    <a:pt x="1882" y="3410"/>
                  </a:lnTo>
                  <a:lnTo>
                    <a:pt x="1691" y="2291"/>
                  </a:lnTo>
                  <a:cubicBezTo>
                    <a:pt x="1656" y="2136"/>
                    <a:pt x="1703" y="1981"/>
                    <a:pt x="1810" y="1862"/>
                  </a:cubicBezTo>
                  <a:cubicBezTo>
                    <a:pt x="1906" y="1743"/>
                    <a:pt x="2037" y="1684"/>
                    <a:pt x="2203" y="1684"/>
                  </a:cubicBezTo>
                  <a:close/>
                  <a:moveTo>
                    <a:pt x="6454" y="386"/>
                  </a:moveTo>
                  <a:lnTo>
                    <a:pt x="6454" y="386"/>
                  </a:lnTo>
                  <a:cubicBezTo>
                    <a:pt x="6597" y="815"/>
                    <a:pt x="6573" y="1207"/>
                    <a:pt x="6394" y="1469"/>
                  </a:cubicBezTo>
                  <a:cubicBezTo>
                    <a:pt x="6228" y="1707"/>
                    <a:pt x="5954" y="1862"/>
                    <a:pt x="5680" y="1862"/>
                  </a:cubicBezTo>
                  <a:lnTo>
                    <a:pt x="3120" y="1862"/>
                  </a:lnTo>
                  <a:cubicBezTo>
                    <a:pt x="3025" y="1862"/>
                    <a:pt x="2953" y="1934"/>
                    <a:pt x="2953" y="2029"/>
                  </a:cubicBezTo>
                  <a:cubicBezTo>
                    <a:pt x="2953" y="2112"/>
                    <a:pt x="3025" y="2184"/>
                    <a:pt x="3120" y="2184"/>
                  </a:cubicBezTo>
                  <a:lnTo>
                    <a:pt x="5680" y="2184"/>
                  </a:lnTo>
                  <a:cubicBezTo>
                    <a:pt x="5799" y="2184"/>
                    <a:pt x="5918" y="2172"/>
                    <a:pt x="6037" y="2136"/>
                  </a:cubicBezTo>
                  <a:lnTo>
                    <a:pt x="6037" y="3220"/>
                  </a:lnTo>
                  <a:cubicBezTo>
                    <a:pt x="6037" y="3493"/>
                    <a:pt x="6252" y="3720"/>
                    <a:pt x="6537" y="3720"/>
                  </a:cubicBezTo>
                  <a:lnTo>
                    <a:pt x="6787" y="3720"/>
                  </a:lnTo>
                  <a:cubicBezTo>
                    <a:pt x="6871" y="3720"/>
                    <a:pt x="6942" y="3755"/>
                    <a:pt x="6990" y="3815"/>
                  </a:cubicBezTo>
                  <a:cubicBezTo>
                    <a:pt x="7025" y="3874"/>
                    <a:pt x="7061" y="3946"/>
                    <a:pt x="7061" y="4017"/>
                  </a:cubicBezTo>
                  <a:cubicBezTo>
                    <a:pt x="7049" y="4148"/>
                    <a:pt x="6930" y="4255"/>
                    <a:pt x="6763" y="4255"/>
                  </a:cubicBezTo>
                  <a:lnTo>
                    <a:pt x="6692" y="4255"/>
                  </a:lnTo>
                  <a:lnTo>
                    <a:pt x="6692" y="4244"/>
                  </a:lnTo>
                  <a:cubicBezTo>
                    <a:pt x="6692" y="4148"/>
                    <a:pt x="6609" y="4077"/>
                    <a:pt x="6525" y="4077"/>
                  </a:cubicBezTo>
                  <a:cubicBezTo>
                    <a:pt x="6430" y="4077"/>
                    <a:pt x="6359" y="4148"/>
                    <a:pt x="6359" y="4244"/>
                  </a:cubicBezTo>
                  <a:cubicBezTo>
                    <a:pt x="6359" y="5375"/>
                    <a:pt x="5442" y="6315"/>
                    <a:pt x="4287" y="6315"/>
                  </a:cubicBezTo>
                  <a:cubicBezTo>
                    <a:pt x="3180" y="6315"/>
                    <a:pt x="2239" y="5387"/>
                    <a:pt x="2239" y="4244"/>
                  </a:cubicBezTo>
                  <a:cubicBezTo>
                    <a:pt x="2239" y="4160"/>
                    <a:pt x="2168" y="4077"/>
                    <a:pt x="2072" y="4077"/>
                  </a:cubicBezTo>
                  <a:cubicBezTo>
                    <a:pt x="1989" y="4077"/>
                    <a:pt x="1906" y="4160"/>
                    <a:pt x="1906" y="4244"/>
                  </a:cubicBezTo>
                  <a:lnTo>
                    <a:pt x="1906" y="4255"/>
                  </a:lnTo>
                  <a:lnTo>
                    <a:pt x="1822" y="4255"/>
                  </a:lnTo>
                  <a:cubicBezTo>
                    <a:pt x="1751" y="4255"/>
                    <a:pt x="1668" y="4232"/>
                    <a:pt x="1632" y="4172"/>
                  </a:cubicBezTo>
                  <a:cubicBezTo>
                    <a:pt x="1584" y="4113"/>
                    <a:pt x="1549" y="4041"/>
                    <a:pt x="1549" y="3958"/>
                  </a:cubicBezTo>
                  <a:cubicBezTo>
                    <a:pt x="1572" y="3827"/>
                    <a:pt x="1691" y="3720"/>
                    <a:pt x="1846" y="3720"/>
                  </a:cubicBezTo>
                  <a:lnTo>
                    <a:pt x="2084" y="3720"/>
                  </a:lnTo>
                  <a:cubicBezTo>
                    <a:pt x="2370" y="3720"/>
                    <a:pt x="2596" y="3505"/>
                    <a:pt x="2596" y="3220"/>
                  </a:cubicBezTo>
                  <a:lnTo>
                    <a:pt x="2596" y="1850"/>
                  </a:lnTo>
                  <a:cubicBezTo>
                    <a:pt x="2596" y="1184"/>
                    <a:pt x="3132" y="648"/>
                    <a:pt x="3799" y="648"/>
                  </a:cubicBezTo>
                  <a:lnTo>
                    <a:pt x="5335" y="648"/>
                  </a:lnTo>
                  <a:cubicBezTo>
                    <a:pt x="5894" y="648"/>
                    <a:pt x="6252" y="493"/>
                    <a:pt x="6454" y="386"/>
                  </a:cubicBezTo>
                  <a:close/>
                  <a:moveTo>
                    <a:pt x="5347" y="6387"/>
                  </a:moveTo>
                  <a:lnTo>
                    <a:pt x="5347" y="6911"/>
                  </a:lnTo>
                  <a:lnTo>
                    <a:pt x="4299" y="7494"/>
                  </a:lnTo>
                  <a:lnTo>
                    <a:pt x="3263" y="6911"/>
                  </a:lnTo>
                  <a:lnTo>
                    <a:pt x="3263" y="6387"/>
                  </a:lnTo>
                  <a:cubicBezTo>
                    <a:pt x="3573" y="6541"/>
                    <a:pt x="3930" y="6625"/>
                    <a:pt x="4299" y="6625"/>
                  </a:cubicBezTo>
                  <a:cubicBezTo>
                    <a:pt x="4680" y="6625"/>
                    <a:pt x="5037" y="6541"/>
                    <a:pt x="5347" y="6387"/>
                  </a:cubicBezTo>
                  <a:close/>
                  <a:moveTo>
                    <a:pt x="2846" y="7041"/>
                  </a:moveTo>
                  <a:lnTo>
                    <a:pt x="4073" y="7708"/>
                  </a:lnTo>
                  <a:lnTo>
                    <a:pt x="3704" y="8149"/>
                  </a:lnTo>
                  <a:cubicBezTo>
                    <a:pt x="3680" y="8184"/>
                    <a:pt x="3632" y="8208"/>
                    <a:pt x="3596" y="8220"/>
                  </a:cubicBezTo>
                  <a:cubicBezTo>
                    <a:pt x="3549" y="8220"/>
                    <a:pt x="3489" y="8208"/>
                    <a:pt x="3454" y="8173"/>
                  </a:cubicBezTo>
                  <a:lnTo>
                    <a:pt x="2620" y="7458"/>
                  </a:lnTo>
                  <a:lnTo>
                    <a:pt x="2834" y="7041"/>
                  </a:lnTo>
                  <a:close/>
                  <a:moveTo>
                    <a:pt x="5787" y="7041"/>
                  </a:moveTo>
                  <a:lnTo>
                    <a:pt x="6001" y="7458"/>
                  </a:lnTo>
                  <a:lnTo>
                    <a:pt x="5156" y="8173"/>
                  </a:lnTo>
                  <a:cubicBezTo>
                    <a:pt x="5109" y="8208"/>
                    <a:pt x="5061" y="8220"/>
                    <a:pt x="5013" y="8220"/>
                  </a:cubicBezTo>
                  <a:cubicBezTo>
                    <a:pt x="4978" y="8220"/>
                    <a:pt x="4930" y="8184"/>
                    <a:pt x="4894" y="8149"/>
                  </a:cubicBezTo>
                  <a:lnTo>
                    <a:pt x="4561" y="7708"/>
                  </a:lnTo>
                  <a:lnTo>
                    <a:pt x="5775" y="7041"/>
                  </a:lnTo>
                  <a:close/>
                  <a:moveTo>
                    <a:pt x="6497" y="1"/>
                  </a:moveTo>
                  <a:cubicBezTo>
                    <a:pt x="6455" y="1"/>
                    <a:pt x="6419" y="16"/>
                    <a:pt x="6382" y="53"/>
                  </a:cubicBezTo>
                  <a:cubicBezTo>
                    <a:pt x="6382" y="53"/>
                    <a:pt x="6073" y="350"/>
                    <a:pt x="5299" y="350"/>
                  </a:cubicBezTo>
                  <a:lnTo>
                    <a:pt x="3763" y="350"/>
                  </a:lnTo>
                  <a:cubicBezTo>
                    <a:pt x="3096" y="350"/>
                    <a:pt x="2537" y="779"/>
                    <a:pt x="2322" y="1374"/>
                  </a:cubicBezTo>
                  <a:lnTo>
                    <a:pt x="2180" y="1374"/>
                  </a:lnTo>
                  <a:cubicBezTo>
                    <a:pt x="1918" y="1374"/>
                    <a:pt x="1703" y="1481"/>
                    <a:pt x="1537" y="1672"/>
                  </a:cubicBezTo>
                  <a:cubicBezTo>
                    <a:pt x="1370" y="1862"/>
                    <a:pt x="1310" y="2112"/>
                    <a:pt x="1346" y="2350"/>
                  </a:cubicBezTo>
                  <a:lnTo>
                    <a:pt x="1537" y="3505"/>
                  </a:lnTo>
                  <a:cubicBezTo>
                    <a:pt x="1358" y="3589"/>
                    <a:pt x="1239" y="3755"/>
                    <a:pt x="1203" y="3958"/>
                  </a:cubicBezTo>
                  <a:cubicBezTo>
                    <a:pt x="1191" y="4124"/>
                    <a:pt x="1251" y="4291"/>
                    <a:pt x="1358" y="4422"/>
                  </a:cubicBezTo>
                  <a:cubicBezTo>
                    <a:pt x="1465" y="4541"/>
                    <a:pt x="1620" y="4613"/>
                    <a:pt x="1787" y="4613"/>
                  </a:cubicBezTo>
                  <a:lnTo>
                    <a:pt x="1906" y="4613"/>
                  </a:lnTo>
                  <a:cubicBezTo>
                    <a:pt x="2001" y="5291"/>
                    <a:pt x="2382" y="5863"/>
                    <a:pt x="2906" y="6244"/>
                  </a:cubicBezTo>
                  <a:lnTo>
                    <a:pt x="2906" y="6780"/>
                  </a:lnTo>
                  <a:cubicBezTo>
                    <a:pt x="2876" y="6762"/>
                    <a:pt x="2843" y="6753"/>
                    <a:pt x="2808" y="6753"/>
                  </a:cubicBezTo>
                  <a:cubicBezTo>
                    <a:pt x="2772" y="6753"/>
                    <a:pt x="2733" y="6762"/>
                    <a:pt x="2692" y="6780"/>
                  </a:cubicBezTo>
                  <a:cubicBezTo>
                    <a:pt x="2608" y="6803"/>
                    <a:pt x="2537" y="6863"/>
                    <a:pt x="2501" y="6934"/>
                  </a:cubicBezTo>
                  <a:lnTo>
                    <a:pt x="2251" y="7434"/>
                  </a:lnTo>
                  <a:lnTo>
                    <a:pt x="846" y="7851"/>
                  </a:lnTo>
                  <a:cubicBezTo>
                    <a:pt x="346" y="7994"/>
                    <a:pt x="1" y="8458"/>
                    <a:pt x="1" y="8982"/>
                  </a:cubicBezTo>
                  <a:lnTo>
                    <a:pt x="1" y="10780"/>
                  </a:lnTo>
                  <a:cubicBezTo>
                    <a:pt x="1" y="10863"/>
                    <a:pt x="72" y="10947"/>
                    <a:pt x="167" y="10947"/>
                  </a:cubicBezTo>
                  <a:cubicBezTo>
                    <a:pt x="251" y="10947"/>
                    <a:pt x="334" y="10863"/>
                    <a:pt x="334" y="10780"/>
                  </a:cubicBezTo>
                  <a:lnTo>
                    <a:pt x="334" y="8982"/>
                  </a:lnTo>
                  <a:cubicBezTo>
                    <a:pt x="334" y="8589"/>
                    <a:pt x="584" y="8244"/>
                    <a:pt x="953" y="8149"/>
                  </a:cubicBezTo>
                  <a:lnTo>
                    <a:pt x="1549" y="7958"/>
                  </a:lnTo>
                  <a:lnTo>
                    <a:pt x="1549" y="10756"/>
                  </a:lnTo>
                  <a:cubicBezTo>
                    <a:pt x="1549" y="10851"/>
                    <a:pt x="1620" y="10923"/>
                    <a:pt x="1715" y="10923"/>
                  </a:cubicBezTo>
                  <a:cubicBezTo>
                    <a:pt x="1799" y="10923"/>
                    <a:pt x="1882" y="10851"/>
                    <a:pt x="1882" y="10756"/>
                  </a:cubicBezTo>
                  <a:lnTo>
                    <a:pt x="1882" y="7863"/>
                  </a:lnTo>
                  <a:lnTo>
                    <a:pt x="2239" y="7756"/>
                  </a:lnTo>
                  <a:lnTo>
                    <a:pt x="2239" y="10756"/>
                  </a:lnTo>
                  <a:cubicBezTo>
                    <a:pt x="2239" y="10851"/>
                    <a:pt x="2311" y="10923"/>
                    <a:pt x="2394" y="10923"/>
                  </a:cubicBezTo>
                  <a:cubicBezTo>
                    <a:pt x="2489" y="10923"/>
                    <a:pt x="2561" y="10851"/>
                    <a:pt x="2561" y="10756"/>
                  </a:cubicBezTo>
                  <a:lnTo>
                    <a:pt x="2561" y="7863"/>
                  </a:lnTo>
                  <a:lnTo>
                    <a:pt x="3227" y="8423"/>
                  </a:lnTo>
                  <a:cubicBezTo>
                    <a:pt x="3323" y="8494"/>
                    <a:pt x="3442" y="8542"/>
                    <a:pt x="3561" y="8542"/>
                  </a:cubicBezTo>
                  <a:lnTo>
                    <a:pt x="3608" y="8542"/>
                  </a:lnTo>
                  <a:cubicBezTo>
                    <a:pt x="3739" y="8530"/>
                    <a:pt x="3858" y="8470"/>
                    <a:pt x="3942" y="8351"/>
                  </a:cubicBezTo>
                  <a:lnTo>
                    <a:pt x="4287" y="7934"/>
                  </a:lnTo>
                  <a:lnTo>
                    <a:pt x="4632" y="8351"/>
                  </a:lnTo>
                  <a:cubicBezTo>
                    <a:pt x="4716" y="8458"/>
                    <a:pt x="4835" y="8530"/>
                    <a:pt x="4978" y="8542"/>
                  </a:cubicBezTo>
                  <a:lnTo>
                    <a:pt x="5013" y="8542"/>
                  </a:lnTo>
                  <a:cubicBezTo>
                    <a:pt x="5132" y="8542"/>
                    <a:pt x="5251" y="8494"/>
                    <a:pt x="5347" y="8423"/>
                  </a:cubicBezTo>
                  <a:lnTo>
                    <a:pt x="6180" y="7708"/>
                  </a:lnTo>
                  <a:lnTo>
                    <a:pt x="6680" y="7863"/>
                  </a:lnTo>
                  <a:lnTo>
                    <a:pt x="6680" y="10756"/>
                  </a:lnTo>
                  <a:cubicBezTo>
                    <a:pt x="6680" y="10851"/>
                    <a:pt x="6763" y="10923"/>
                    <a:pt x="6847" y="10923"/>
                  </a:cubicBezTo>
                  <a:cubicBezTo>
                    <a:pt x="6942" y="10923"/>
                    <a:pt x="7014" y="10851"/>
                    <a:pt x="7014" y="10756"/>
                  </a:cubicBezTo>
                  <a:lnTo>
                    <a:pt x="7014" y="7958"/>
                  </a:lnTo>
                  <a:lnTo>
                    <a:pt x="7609" y="8149"/>
                  </a:lnTo>
                  <a:cubicBezTo>
                    <a:pt x="7978" y="8244"/>
                    <a:pt x="8228" y="8589"/>
                    <a:pt x="8228" y="8982"/>
                  </a:cubicBezTo>
                  <a:lnTo>
                    <a:pt x="8228" y="10780"/>
                  </a:lnTo>
                  <a:cubicBezTo>
                    <a:pt x="8228" y="10863"/>
                    <a:pt x="8311" y="10947"/>
                    <a:pt x="8395" y="10947"/>
                  </a:cubicBezTo>
                  <a:cubicBezTo>
                    <a:pt x="8490" y="10947"/>
                    <a:pt x="8561" y="10863"/>
                    <a:pt x="8561" y="10780"/>
                  </a:cubicBezTo>
                  <a:lnTo>
                    <a:pt x="8561" y="8982"/>
                  </a:lnTo>
                  <a:cubicBezTo>
                    <a:pt x="8561" y="8423"/>
                    <a:pt x="8216" y="7970"/>
                    <a:pt x="7716" y="7815"/>
                  </a:cubicBezTo>
                  <a:lnTo>
                    <a:pt x="6311" y="7399"/>
                  </a:lnTo>
                  <a:lnTo>
                    <a:pt x="6061" y="6911"/>
                  </a:lnTo>
                  <a:cubicBezTo>
                    <a:pt x="6013" y="6839"/>
                    <a:pt x="5942" y="6756"/>
                    <a:pt x="5871" y="6744"/>
                  </a:cubicBezTo>
                  <a:cubicBezTo>
                    <a:pt x="5829" y="6738"/>
                    <a:pt x="5793" y="6735"/>
                    <a:pt x="5759" y="6735"/>
                  </a:cubicBezTo>
                  <a:cubicBezTo>
                    <a:pt x="5725" y="6735"/>
                    <a:pt x="5692" y="6738"/>
                    <a:pt x="5656" y="6744"/>
                  </a:cubicBezTo>
                  <a:lnTo>
                    <a:pt x="5656" y="6208"/>
                  </a:lnTo>
                  <a:cubicBezTo>
                    <a:pt x="6192" y="5839"/>
                    <a:pt x="6561" y="5256"/>
                    <a:pt x="6656" y="4589"/>
                  </a:cubicBezTo>
                  <a:lnTo>
                    <a:pt x="6740" y="4589"/>
                  </a:lnTo>
                  <a:cubicBezTo>
                    <a:pt x="7061" y="4589"/>
                    <a:pt x="7323" y="4351"/>
                    <a:pt x="7359" y="4065"/>
                  </a:cubicBezTo>
                  <a:cubicBezTo>
                    <a:pt x="7371" y="3898"/>
                    <a:pt x="7311" y="3743"/>
                    <a:pt x="7204" y="3601"/>
                  </a:cubicBezTo>
                  <a:cubicBezTo>
                    <a:pt x="7156" y="3541"/>
                    <a:pt x="7097" y="3505"/>
                    <a:pt x="7025" y="3470"/>
                  </a:cubicBezTo>
                  <a:lnTo>
                    <a:pt x="7216" y="2339"/>
                  </a:lnTo>
                  <a:cubicBezTo>
                    <a:pt x="7275" y="1969"/>
                    <a:pt x="7085" y="1600"/>
                    <a:pt x="6763" y="1446"/>
                  </a:cubicBezTo>
                  <a:cubicBezTo>
                    <a:pt x="6906" y="1065"/>
                    <a:pt x="6883" y="600"/>
                    <a:pt x="6656" y="88"/>
                  </a:cubicBezTo>
                  <a:cubicBezTo>
                    <a:pt x="6644" y="53"/>
                    <a:pt x="6597" y="5"/>
                    <a:pt x="6537" y="5"/>
                  </a:cubicBezTo>
                  <a:cubicBezTo>
                    <a:pt x="6523" y="2"/>
                    <a:pt x="6510" y="1"/>
                    <a:pt x="64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340;p58">
              <a:extLst>
                <a:ext uri="{FF2B5EF4-FFF2-40B4-BE49-F238E27FC236}">
                  <a16:creationId xmlns:a16="http://schemas.microsoft.com/office/drawing/2014/main" id="{9A750882-5AEA-9641-86CB-02596EADFE1E}"/>
                </a:ext>
              </a:extLst>
            </p:cNvPr>
            <p:cNvSpPr/>
            <p:nvPr/>
          </p:nvSpPr>
          <p:spPr>
            <a:xfrm>
              <a:off x="5090491" y="3141364"/>
              <a:ext cx="10581" cy="86391"/>
            </a:xfrm>
            <a:custGeom>
              <a:avLst/>
              <a:gdLst/>
              <a:ahLst/>
              <a:cxnLst/>
              <a:rect l="l" t="t" r="r" b="b"/>
              <a:pathLst>
                <a:path w="334" h="2727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2560"/>
                  </a:lnTo>
                  <a:cubicBezTo>
                    <a:pt x="0" y="2656"/>
                    <a:pt x="84" y="2727"/>
                    <a:pt x="167" y="2727"/>
                  </a:cubicBezTo>
                  <a:cubicBezTo>
                    <a:pt x="262" y="2727"/>
                    <a:pt x="334" y="2656"/>
                    <a:pt x="334" y="2560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341;p58">
              <a:extLst>
                <a:ext uri="{FF2B5EF4-FFF2-40B4-BE49-F238E27FC236}">
                  <a16:creationId xmlns:a16="http://schemas.microsoft.com/office/drawing/2014/main" id="{5D50274A-A915-064D-98F4-9D727A384D2F}"/>
                </a:ext>
              </a:extLst>
            </p:cNvPr>
            <p:cNvSpPr/>
            <p:nvPr/>
          </p:nvSpPr>
          <p:spPr>
            <a:xfrm>
              <a:off x="5031281" y="3152294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342;p58">
              <a:extLst>
                <a:ext uri="{FF2B5EF4-FFF2-40B4-BE49-F238E27FC236}">
                  <a16:creationId xmlns:a16="http://schemas.microsoft.com/office/drawing/2014/main" id="{554BD789-538E-2C4F-8C65-1B7BAB28643B}"/>
                </a:ext>
              </a:extLst>
            </p:cNvPr>
            <p:cNvSpPr/>
            <p:nvPr/>
          </p:nvSpPr>
          <p:spPr>
            <a:xfrm>
              <a:off x="5031281" y="3217555"/>
              <a:ext cx="10201" cy="10201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55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343;p58">
              <a:extLst>
                <a:ext uri="{FF2B5EF4-FFF2-40B4-BE49-F238E27FC236}">
                  <a16:creationId xmlns:a16="http://schemas.microsoft.com/office/drawing/2014/main" id="{4263DDE4-7E7B-2344-96F6-3526CD278D75}"/>
                </a:ext>
              </a:extLst>
            </p:cNvPr>
            <p:cNvSpPr/>
            <p:nvPr/>
          </p:nvSpPr>
          <p:spPr>
            <a:xfrm>
              <a:off x="5031281" y="3184734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250" y="334"/>
                    <a:pt x="322" y="263"/>
                    <a:pt x="322" y="167"/>
                  </a:cubicBez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344;p58">
              <a:extLst>
                <a:ext uri="{FF2B5EF4-FFF2-40B4-BE49-F238E27FC236}">
                  <a16:creationId xmlns:a16="http://schemas.microsoft.com/office/drawing/2014/main" id="{2FDC990D-419B-CC43-B9F6-B209545AE140}"/>
                </a:ext>
              </a:extLst>
            </p:cNvPr>
            <p:cNvSpPr/>
            <p:nvPr/>
          </p:nvSpPr>
          <p:spPr>
            <a:xfrm>
              <a:off x="4998841" y="29957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489"/>
                    <a:pt x="155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345;p58">
              <a:extLst>
                <a:ext uri="{FF2B5EF4-FFF2-40B4-BE49-F238E27FC236}">
                  <a16:creationId xmlns:a16="http://schemas.microsoft.com/office/drawing/2014/main" id="{CB8DCEAC-0B04-424B-A836-8F4EC8E17157}"/>
                </a:ext>
              </a:extLst>
            </p:cNvPr>
            <p:cNvSpPr/>
            <p:nvPr/>
          </p:nvSpPr>
          <p:spPr>
            <a:xfrm>
              <a:off x="5063721" y="29957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346;p58">
              <a:extLst>
                <a:ext uri="{FF2B5EF4-FFF2-40B4-BE49-F238E27FC236}">
                  <a16:creationId xmlns:a16="http://schemas.microsoft.com/office/drawing/2014/main" id="{BD6B5970-C9DA-C94F-8BEA-1B5176C56A8C}"/>
                </a:ext>
              </a:extLst>
            </p:cNvPr>
            <p:cNvSpPr/>
            <p:nvPr/>
          </p:nvSpPr>
          <p:spPr>
            <a:xfrm>
              <a:off x="4993550" y="2979163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55" y="84"/>
                    <a:pt x="584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347;p58">
              <a:extLst>
                <a:ext uri="{FF2B5EF4-FFF2-40B4-BE49-F238E27FC236}">
                  <a16:creationId xmlns:a16="http://schemas.microsoft.com/office/drawing/2014/main" id="{1704EC2C-2ACF-B843-A2ED-5E25B12B5392}"/>
                </a:ext>
              </a:extLst>
            </p:cNvPr>
            <p:cNvSpPr/>
            <p:nvPr/>
          </p:nvSpPr>
          <p:spPr>
            <a:xfrm>
              <a:off x="5058051" y="2979163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67" y="84"/>
                    <a:pt x="596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348;p58">
              <a:extLst>
                <a:ext uri="{FF2B5EF4-FFF2-40B4-BE49-F238E27FC236}">
                  <a16:creationId xmlns:a16="http://schemas.microsoft.com/office/drawing/2014/main" id="{0B313241-4350-DD4B-BA75-E93E5012AC6E}"/>
                </a:ext>
              </a:extLst>
            </p:cNvPr>
            <p:cNvSpPr/>
            <p:nvPr/>
          </p:nvSpPr>
          <p:spPr>
            <a:xfrm>
              <a:off x="5007141" y="3025574"/>
              <a:ext cx="58481" cy="32092"/>
            </a:xfrm>
            <a:custGeom>
              <a:avLst/>
              <a:gdLst/>
              <a:ahLst/>
              <a:cxnLst/>
              <a:rect l="l" t="t" r="r" b="b"/>
              <a:pathLst>
                <a:path w="1846" h="1013" extrusionOk="0">
                  <a:moveTo>
                    <a:pt x="1500" y="322"/>
                  </a:moveTo>
                  <a:cubicBezTo>
                    <a:pt x="1429" y="536"/>
                    <a:pt x="1191" y="679"/>
                    <a:pt x="917" y="679"/>
                  </a:cubicBezTo>
                  <a:cubicBezTo>
                    <a:pt x="655" y="679"/>
                    <a:pt x="417" y="536"/>
                    <a:pt x="345" y="322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619"/>
                    <a:pt x="417" y="1012"/>
                    <a:pt x="929" y="1012"/>
                  </a:cubicBezTo>
                  <a:cubicBezTo>
                    <a:pt x="1429" y="1012"/>
                    <a:pt x="1846" y="643"/>
                    <a:pt x="1846" y="167"/>
                  </a:cubicBezTo>
                  <a:cubicBezTo>
                    <a:pt x="1846" y="72"/>
                    <a:pt x="1786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9349;p58">
            <a:extLst>
              <a:ext uri="{FF2B5EF4-FFF2-40B4-BE49-F238E27FC236}">
                <a16:creationId xmlns:a16="http://schemas.microsoft.com/office/drawing/2014/main" id="{86E60229-5AEB-AD40-BAD7-6113C6F65170}"/>
              </a:ext>
            </a:extLst>
          </p:cNvPr>
          <p:cNvGrpSpPr/>
          <p:nvPr/>
        </p:nvGrpSpPr>
        <p:grpSpPr>
          <a:xfrm>
            <a:off x="4248746" y="3655141"/>
            <a:ext cx="351207" cy="468632"/>
            <a:chOff x="7162775" y="2881113"/>
            <a:chExt cx="259523" cy="346294"/>
          </a:xfrm>
          <a:solidFill>
            <a:schemeClr val="accent1"/>
          </a:solidFill>
        </p:grpSpPr>
        <p:sp>
          <p:nvSpPr>
            <p:cNvPr id="167" name="Google Shape;9350;p58">
              <a:extLst>
                <a:ext uri="{FF2B5EF4-FFF2-40B4-BE49-F238E27FC236}">
                  <a16:creationId xmlns:a16="http://schemas.microsoft.com/office/drawing/2014/main" id="{BDE7263D-378C-9341-85F9-3921F3D3C7A9}"/>
                </a:ext>
              </a:extLst>
            </p:cNvPr>
            <p:cNvSpPr/>
            <p:nvPr/>
          </p:nvSpPr>
          <p:spPr>
            <a:xfrm>
              <a:off x="7162775" y="2881113"/>
              <a:ext cx="259523" cy="346294"/>
            </a:xfrm>
            <a:custGeom>
              <a:avLst/>
              <a:gdLst/>
              <a:ahLst/>
              <a:cxnLst/>
              <a:rect l="l" t="t" r="r" b="b"/>
              <a:pathLst>
                <a:path w="8192" h="10931" extrusionOk="0">
                  <a:moveTo>
                    <a:pt x="4084" y="1536"/>
                  </a:moveTo>
                  <a:cubicBezTo>
                    <a:pt x="4382" y="1536"/>
                    <a:pt x="4703" y="1810"/>
                    <a:pt x="4989" y="2239"/>
                  </a:cubicBezTo>
                  <a:lnTo>
                    <a:pt x="3155" y="2239"/>
                  </a:lnTo>
                  <a:cubicBezTo>
                    <a:pt x="3453" y="1810"/>
                    <a:pt x="3787" y="1536"/>
                    <a:pt x="4084" y="1536"/>
                  </a:cubicBezTo>
                  <a:close/>
                  <a:moveTo>
                    <a:pt x="5191" y="2560"/>
                  </a:moveTo>
                  <a:cubicBezTo>
                    <a:pt x="5596" y="3310"/>
                    <a:pt x="5906" y="4334"/>
                    <a:pt x="5965" y="5322"/>
                  </a:cubicBezTo>
                  <a:cubicBezTo>
                    <a:pt x="5621" y="6068"/>
                    <a:pt x="4891" y="6515"/>
                    <a:pt x="4082" y="6515"/>
                  </a:cubicBezTo>
                  <a:cubicBezTo>
                    <a:pt x="4051" y="6515"/>
                    <a:pt x="4020" y="6514"/>
                    <a:pt x="3989" y="6513"/>
                  </a:cubicBezTo>
                  <a:cubicBezTo>
                    <a:pt x="3608" y="6489"/>
                    <a:pt x="3227" y="6358"/>
                    <a:pt x="2905" y="6120"/>
                  </a:cubicBezTo>
                  <a:cubicBezTo>
                    <a:pt x="2596" y="5894"/>
                    <a:pt x="2358" y="5596"/>
                    <a:pt x="2203" y="5239"/>
                  </a:cubicBezTo>
                  <a:cubicBezTo>
                    <a:pt x="2274" y="4286"/>
                    <a:pt x="2572" y="3274"/>
                    <a:pt x="2977" y="2560"/>
                  </a:cubicBezTo>
                  <a:close/>
                  <a:moveTo>
                    <a:pt x="2167" y="5870"/>
                  </a:moveTo>
                  <a:cubicBezTo>
                    <a:pt x="2322" y="6060"/>
                    <a:pt x="2501" y="6239"/>
                    <a:pt x="2691" y="6394"/>
                  </a:cubicBezTo>
                  <a:cubicBezTo>
                    <a:pt x="3060" y="6656"/>
                    <a:pt x="3501" y="6799"/>
                    <a:pt x="3953" y="6834"/>
                  </a:cubicBezTo>
                  <a:lnTo>
                    <a:pt x="4072" y="6834"/>
                  </a:lnTo>
                  <a:cubicBezTo>
                    <a:pt x="4525" y="6834"/>
                    <a:pt x="4965" y="6715"/>
                    <a:pt x="5346" y="6465"/>
                  </a:cubicBezTo>
                  <a:cubicBezTo>
                    <a:pt x="5584" y="6310"/>
                    <a:pt x="5787" y="6120"/>
                    <a:pt x="5953" y="5906"/>
                  </a:cubicBezTo>
                  <a:lnTo>
                    <a:pt x="5953" y="5906"/>
                  </a:lnTo>
                  <a:cubicBezTo>
                    <a:pt x="5918" y="6287"/>
                    <a:pt x="5739" y="6620"/>
                    <a:pt x="5430" y="6894"/>
                  </a:cubicBezTo>
                  <a:cubicBezTo>
                    <a:pt x="5358" y="6953"/>
                    <a:pt x="5358" y="7061"/>
                    <a:pt x="5418" y="7120"/>
                  </a:cubicBezTo>
                  <a:cubicBezTo>
                    <a:pt x="5441" y="7156"/>
                    <a:pt x="5489" y="7180"/>
                    <a:pt x="5537" y="7180"/>
                  </a:cubicBezTo>
                  <a:cubicBezTo>
                    <a:pt x="5561" y="7180"/>
                    <a:pt x="5608" y="7156"/>
                    <a:pt x="5644" y="7132"/>
                  </a:cubicBezTo>
                  <a:cubicBezTo>
                    <a:pt x="5763" y="7025"/>
                    <a:pt x="5858" y="6906"/>
                    <a:pt x="5953" y="6787"/>
                  </a:cubicBezTo>
                  <a:lnTo>
                    <a:pt x="5953" y="6787"/>
                  </a:lnTo>
                  <a:cubicBezTo>
                    <a:pt x="5894" y="7775"/>
                    <a:pt x="5072" y="8561"/>
                    <a:pt x="4060" y="8561"/>
                  </a:cubicBezTo>
                  <a:cubicBezTo>
                    <a:pt x="3084" y="8561"/>
                    <a:pt x="2263" y="7787"/>
                    <a:pt x="2191" y="6787"/>
                  </a:cubicBezTo>
                  <a:lnTo>
                    <a:pt x="2191" y="6787"/>
                  </a:lnTo>
                  <a:cubicBezTo>
                    <a:pt x="2572" y="7323"/>
                    <a:pt x="3275" y="7680"/>
                    <a:pt x="4084" y="7680"/>
                  </a:cubicBezTo>
                  <a:cubicBezTo>
                    <a:pt x="4394" y="7680"/>
                    <a:pt x="4703" y="7620"/>
                    <a:pt x="4989" y="7525"/>
                  </a:cubicBezTo>
                  <a:cubicBezTo>
                    <a:pt x="5072" y="7489"/>
                    <a:pt x="5108" y="7406"/>
                    <a:pt x="5072" y="7311"/>
                  </a:cubicBezTo>
                  <a:cubicBezTo>
                    <a:pt x="5055" y="7249"/>
                    <a:pt x="4998" y="7213"/>
                    <a:pt x="4936" y="7213"/>
                  </a:cubicBezTo>
                  <a:cubicBezTo>
                    <a:pt x="4914" y="7213"/>
                    <a:pt x="4892" y="7218"/>
                    <a:pt x="4870" y="7227"/>
                  </a:cubicBezTo>
                  <a:cubicBezTo>
                    <a:pt x="4608" y="7311"/>
                    <a:pt x="4346" y="7370"/>
                    <a:pt x="4060" y="7370"/>
                  </a:cubicBezTo>
                  <a:cubicBezTo>
                    <a:pt x="3036" y="7370"/>
                    <a:pt x="2203" y="6703"/>
                    <a:pt x="2167" y="5870"/>
                  </a:cubicBezTo>
                  <a:close/>
                  <a:moveTo>
                    <a:pt x="6787" y="7680"/>
                  </a:moveTo>
                  <a:cubicBezTo>
                    <a:pt x="6823" y="7739"/>
                    <a:pt x="6823" y="7823"/>
                    <a:pt x="6823" y="7894"/>
                  </a:cubicBezTo>
                  <a:cubicBezTo>
                    <a:pt x="6835" y="9013"/>
                    <a:pt x="5596" y="9930"/>
                    <a:pt x="4084" y="9930"/>
                  </a:cubicBezTo>
                  <a:cubicBezTo>
                    <a:pt x="3846" y="9930"/>
                    <a:pt x="3608" y="9906"/>
                    <a:pt x="3382" y="9870"/>
                  </a:cubicBezTo>
                  <a:cubicBezTo>
                    <a:pt x="4406" y="9811"/>
                    <a:pt x="5311" y="9442"/>
                    <a:pt x="5989" y="8799"/>
                  </a:cubicBezTo>
                  <a:cubicBezTo>
                    <a:pt x="6311" y="8489"/>
                    <a:pt x="6584" y="8096"/>
                    <a:pt x="6787" y="7680"/>
                  </a:cubicBezTo>
                  <a:close/>
                  <a:moveTo>
                    <a:pt x="4096" y="0"/>
                  </a:moveTo>
                  <a:cubicBezTo>
                    <a:pt x="2465" y="0"/>
                    <a:pt x="1120" y="1274"/>
                    <a:pt x="1024" y="2893"/>
                  </a:cubicBezTo>
                  <a:lnTo>
                    <a:pt x="881" y="5465"/>
                  </a:lnTo>
                  <a:cubicBezTo>
                    <a:pt x="834" y="6096"/>
                    <a:pt x="989" y="6703"/>
                    <a:pt x="1286" y="7239"/>
                  </a:cubicBezTo>
                  <a:cubicBezTo>
                    <a:pt x="1108" y="7418"/>
                    <a:pt x="1024" y="7620"/>
                    <a:pt x="1024" y="7870"/>
                  </a:cubicBezTo>
                  <a:lnTo>
                    <a:pt x="1024" y="7906"/>
                  </a:lnTo>
                  <a:lnTo>
                    <a:pt x="786" y="7989"/>
                  </a:lnTo>
                  <a:cubicBezTo>
                    <a:pt x="310" y="8156"/>
                    <a:pt x="0" y="8608"/>
                    <a:pt x="0" y="9108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55" y="10930"/>
                  </a:cubicBezTo>
                  <a:cubicBezTo>
                    <a:pt x="238" y="10930"/>
                    <a:pt x="310" y="10859"/>
                    <a:pt x="310" y="10763"/>
                  </a:cubicBezTo>
                  <a:lnTo>
                    <a:pt x="310" y="9097"/>
                  </a:lnTo>
                  <a:cubicBezTo>
                    <a:pt x="310" y="8727"/>
                    <a:pt x="548" y="8394"/>
                    <a:pt x="893" y="8275"/>
                  </a:cubicBezTo>
                  <a:lnTo>
                    <a:pt x="1060" y="8215"/>
                  </a:lnTo>
                  <a:cubicBezTo>
                    <a:pt x="1108" y="8406"/>
                    <a:pt x="1167" y="8608"/>
                    <a:pt x="1262" y="8787"/>
                  </a:cubicBezTo>
                  <a:cubicBezTo>
                    <a:pt x="1298" y="8847"/>
                    <a:pt x="1358" y="8870"/>
                    <a:pt x="1405" y="8870"/>
                  </a:cubicBezTo>
                  <a:cubicBezTo>
                    <a:pt x="1429" y="8870"/>
                    <a:pt x="1465" y="8858"/>
                    <a:pt x="1489" y="8847"/>
                  </a:cubicBezTo>
                  <a:cubicBezTo>
                    <a:pt x="1548" y="8799"/>
                    <a:pt x="1560" y="8704"/>
                    <a:pt x="1536" y="8632"/>
                  </a:cubicBezTo>
                  <a:cubicBezTo>
                    <a:pt x="1405" y="8394"/>
                    <a:pt x="1346" y="8132"/>
                    <a:pt x="1346" y="7870"/>
                  </a:cubicBezTo>
                  <a:cubicBezTo>
                    <a:pt x="1346" y="7739"/>
                    <a:pt x="1381" y="7620"/>
                    <a:pt x="1465" y="7513"/>
                  </a:cubicBezTo>
                  <a:cubicBezTo>
                    <a:pt x="1548" y="7632"/>
                    <a:pt x="1643" y="7751"/>
                    <a:pt x="1739" y="7858"/>
                  </a:cubicBezTo>
                  <a:cubicBezTo>
                    <a:pt x="2360" y="8503"/>
                    <a:pt x="3177" y="8871"/>
                    <a:pt x="4066" y="8871"/>
                  </a:cubicBezTo>
                  <a:cubicBezTo>
                    <a:pt x="4080" y="8871"/>
                    <a:pt x="4094" y="8871"/>
                    <a:pt x="4108" y="8870"/>
                  </a:cubicBezTo>
                  <a:cubicBezTo>
                    <a:pt x="5311" y="8858"/>
                    <a:pt x="6299" y="7870"/>
                    <a:pt x="6299" y="6656"/>
                  </a:cubicBezTo>
                  <a:lnTo>
                    <a:pt x="6299" y="5632"/>
                  </a:lnTo>
                  <a:cubicBezTo>
                    <a:pt x="6299" y="4691"/>
                    <a:pt x="6061" y="3608"/>
                    <a:pt x="5644" y="2715"/>
                  </a:cubicBezTo>
                  <a:cubicBezTo>
                    <a:pt x="5430" y="2262"/>
                    <a:pt x="5191" y="1893"/>
                    <a:pt x="4953" y="1643"/>
                  </a:cubicBezTo>
                  <a:cubicBezTo>
                    <a:pt x="4679" y="1346"/>
                    <a:pt x="4382" y="1191"/>
                    <a:pt x="4096" y="1191"/>
                  </a:cubicBezTo>
                  <a:cubicBezTo>
                    <a:pt x="3810" y="1191"/>
                    <a:pt x="3513" y="1346"/>
                    <a:pt x="3227" y="1643"/>
                  </a:cubicBezTo>
                  <a:cubicBezTo>
                    <a:pt x="2989" y="1893"/>
                    <a:pt x="2751" y="2262"/>
                    <a:pt x="2548" y="2715"/>
                  </a:cubicBezTo>
                  <a:cubicBezTo>
                    <a:pt x="2132" y="3608"/>
                    <a:pt x="1893" y="4691"/>
                    <a:pt x="1893" y="5632"/>
                  </a:cubicBezTo>
                  <a:lnTo>
                    <a:pt x="1893" y="6656"/>
                  </a:lnTo>
                  <a:cubicBezTo>
                    <a:pt x="1893" y="7120"/>
                    <a:pt x="2036" y="7549"/>
                    <a:pt x="2274" y="7906"/>
                  </a:cubicBezTo>
                  <a:cubicBezTo>
                    <a:pt x="2179" y="7834"/>
                    <a:pt x="2084" y="7739"/>
                    <a:pt x="2001" y="7632"/>
                  </a:cubicBezTo>
                  <a:cubicBezTo>
                    <a:pt x="1441" y="7037"/>
                    <a:pt x="1167" y="6287"/>
                    <a:pt x="1203" y="5477"/>
                  </a:cubicBezTo>
                  <a:lnTo>
                    <a:pt x="1358" y="2905"/>
                  </a:lnTo>
                  <a:cubicBezTo>
                    <a:pt x="1441" y="1465"/>
                    <a:pt x="2655" y="310"/>
                    <a:pt x="4108" y="310"/>
                  </a:cubicBezTo>
                  <a:cubicBezTo>
                    <a:pt x="5549" y="310"/>
                    <a:pt x="6763" y="1441"/>
                    <a:pt x="6846" y="2893"/>
                  </a:cubicBezTo>
                  <a:lnTo>
                    <a:pt x="6954" y="4775"/>
                  </a:lnTo>
                  <a:cubicBezTo>
                    <a:pt x="7061" y="6406"/>
                    <a:pt x="6656" y="7692"/>
                    <a:pt x="5787" y="8537"/>
                  </a:cubicBezTo>
                  <a:cubicBezTo>
                    <a:pt x="5095" y="9187"/>
                    <a:pt x="4135" y="9532"/>
                    <a:pt x="3046" y="9532"/>
                  </a:cubicBezTo>
                  <a:cubicBezTo>
                    <a:pt x="2898" y="9532"/>
                    <a:pt x="2748" y="9526"/>
                    <a:pt x="2596" y="9513"/>
                  </a:cubicBezTo>
                  <a:cubicBezTo>
                    <a:pt x="2501" y="9501"/>
                    <a:pt x="2393" y="9466"/>
                    <a:pt x="2322" y="9430"/>
                  </a:cubicBezTo>
                  <a:cubicBezTo>
                    <a:pt x="2191" y="9335"/>
                    <a:pt x="2060" y="9228"/>
                    <a:pt x="1941" y="9132"/>
                  </a:cubicBezTo>
                  <a:cubicBezTo>
                    <a:pt x="1911" y="9102"/>
                    <a:pt x="1870" y="9088"/>
                    <a:pt x="1828" y="9088"/>
                  </a:cubicBezTo>
                  <a:cubicBezTo>
                    <a:pt x="1786" y="9088"/>
                    <a:pt x="1745" y="9102"/>
                    <a:pt x="1715" y="9132"/>
                  </a:cubicBezTo>
                  <a:cubicBezTo>
                    <a:pt x="1655" y="9180"/>
                    <a:pt x="1655" y="9287"/>
                    <a:pt x="1715" y="9347"/>
                  </a:cubicBezTo>
                  <a:cubicBezTo>
                    <a:pt x="2298" y="9906"/>
                    <a:pt x="3167" y="10228"/>
                    <a:pt x="4096" y="10228"/>
                  </a:cubicBezTo>
                  <a:cubicBezTo>
                    <a:pt x="4918" y="10228"/>
                    <a:pt x="5668" y="9990"/>
                    <a:pt x="6251" y="9537"/>
                  </a:cubicBezTo>
                  <a:cubicBezTo>
                    <a:pt x="6727" y="9180"/>
                    <a:pt x="7037" y="8704"/>
                    <a:pt x="7132" y="8204"/>
                  </a:cubicBezTo>
                  <a:lnTo>
                    <a:pt x="7299" y="8263"/>
                  </a:lnTo>
                  <a:cubicBezTo>
                    <a:pt x="7632" y="8382"/>
                    <a:pt x="7870" y="8704"/>
                    <a:pt x="7870" y="9085"/>
                  </a:cubicBezTo>
                  <a:lnTo>
                    <a:pt x="7870" y="10728"/>
                  </a:lnTo>
                  <a:cubicBezTo>
                    <a:pt x="7870" y="10823"/>
                    <a:pt x="7954" y="10894"/>
                    <a:pt x="8025" y="10894"/>
                  </a:cubicBezTo>
                  <a:cubicBezTo>
                    <a:pt x="8108" y="10894"/>
                    <a:pt x="8192" y="10823"/>
                    <a:pt x="8192" y="10728"/>
                  </a:cubicBezTo>
                  <a:lnTo>
                    <a:pt x="8192" y="9061"/>
                  </a:lnTo>
                  <a:cubicBezTo>
                    <a:pt x="8192" y="8620"/>
                    <a:pt x="7870" y="8156"/>
                    <a:pt x="7394" y="8001"/>
                  </a:cubicBezTo>
                  <a:lnTo>
                    <a:pt x="7156" y="7906"/>
                  </a:lnTo>
                  <a:lnTo>
                    <a:pt x="7156" y="7882"/>
                  </a:lnTo>
                  <a:cubicBezTo>
                    <a:pt x="7156" y="7656"/>
                    <a:pt x="7096" y="7477"/>
                    <a:pt x="6954" y="7311"/>
                  </a:cubicBezTo>
                  <a:cubicBezTo>
                    <a:pt x="7216" y="6584"/>
                    <a:pt x="7323" y="5739"/>
                    <a:pt x="7263" y="4786"/>
                  </a:cubicBezTo>
                  <a:lnTo>
                    <a:pt x="7156" y="2893"/>
                  </a:lnTo>
                  <a:cubicBezTo>
                    <a:pt x="7049" y="1274"/>
                    <a:pt x="5715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351;p58">
              <a:extLst>
                <a:ext uri="{FF2B5EF4-FFF2-40B4-BE49-F238E27FC236}">
                  <a16:creationId xmlns:a16="http://schemas.microsoft.com/office/drawing/2014/main" id="{C18C2717-3384-7E4F-BEDD-F4B2E65F109E}"/>
                </a:ext>
              </a:extLst>
            </p:cNvPr>
            <p:cNvSpPr/>
            <p:nvPr/>
          </p:nvSpPr>
          <p:spPr>
            <a:xfrm>
              <a:off x="7270645" y="304451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1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0" y="15"/>
                    <a:pt x="1242" y="1"/>
                    <a:pt x="1203" y="1"/>
                  </a:cubicBezTo>
                  <a:cubicBezTo>
                    <a:pt x="1164" y="1"/>
                    <a:pt x="1126" y="15"/>
                    <a:pt x="1096" y="45"/>
                  </a:cubicBezTo>
                  <a:cubicBezTo>
                    <a:pt x="1036" y="105"/>
                    <a:pt x="893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6" y="15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352;p58">
              <a:extLst>
                <a:ext uri="{FF2B5EF4-FFF2-40B4-BE49-F238E27FC236}">
                  <a16:creationId xmlns:a16="http://schemas.microsoft.com/office/drawing/2014/main" id="{EB583CDC-2C4D-A94B-BBB2-6699B005DD20}"/>
                </a:ext>
              </a:extLst>
            </p:cNvPr>
            <p:cNvSpPr/>
            <p:nvPr/>
          </p:nvSpPr>
          <p:spPr>
            <a:xfrm>
              <a:off x="7254805" y="3006344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72" y="488"/>
                    <a:pt x="167" y="488"/>
                  </a:cubicBezTo>
                  <a:cubicBezTo>
                    <a:pt x="250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353;p58">
              <a:extLst>
                <a:ext uri="{FF2B5EF4-FFF2-40B4-BE49-F238E27FC236}">
                  <a16:creationId xmlns:a16="http://schemas.microsoft.com/office/drawing/2014/main" id="{A829D902-C733-9846-A770-AB2144E767A1}"/>
                </a:ext>
              </a:extLst>
            </p:cNvPr>
            <p:cNvSpPr/>
            <p:nvPr/>
          </p:nvSpPr>
          <p:spPr>
            <a:xfrm>
              <a:off x="7319686" y="3006344"/>
              <a:ext cx="10581" cy="15492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0"/>
                  </a:moveTo>
                  <a:cubicBezTo>
                    <a:pt x="84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84" y="488"/>
                    <a:pt x="167" y="488"/>
                  </a:cubicBezTo>
                  <a:cubicBezTo>
                    <a:pt x="262" y="488"/>
                    <a:pt x="334" y="417"/>
                    <a:pt x="334" y="322"/>
                  </a:cubicBezTo>
                  <a:lnTo>
                    <a:pt x="334" y="155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354;p58">
              <a:extLst>
                <a:ext uri="{FF2B5EF4-FFF2-40B4-BE49-F238E27FC236}">
                  <a16:creationId xmlns:a16="http://schemas.microsoft.com/office/drawing/2014/main" id="{CA8EA06B-76F6-DB46-B1A5-5726683392A7}"/>
                </a:ext>
              </a:extLst>
            </p:cNvPr>
            <p:cNvSpPr/>
            <p:nvPr/>
          </p:nvSpPr>
          <p:spPr>
            <a:xfrm>
              <a:off x="7249135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01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355;p58">
              <a:extLst>
                <a:ext uri="{FF2B5EF4-FFF2-40B4-BE49-F238E27FC236}">
                  <a16:creationId xmlns:a16="http://schemas.microsoft.com/office/drawing/2014/main" id="{CD04927D-5A8D-114A-81ED-0A3E1E75D158}"/>
                </a:ext>
              </a:extLst>
            </p:cNvPr>
            <p:cNvSpPr/>
            <p:nvPr/>
          </p:nvSpPr>
          <p:spPr>
            <a:xfrm>
              <a:off x="7314015" y="2990124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513" y="333"/>
                  </a:lnTo>
                  <a:cubicBezTo>
                    <a:pt x="596" y="333"/>
                    <a:pt x="667" y="250"/>
                    <a:pt x="667" y="167"/>
                  </a:cubicBezTo>
                  <a:cubicBezTo>
                    <a:pt x="679" y="60"/>
                    <a:pt x="596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9356;p58">
            <a:extLst>
              <a:ext uri="{FF2B5EF4-FFF2-40B4-BE49-F238E27FC236}">
                <a16:creationId xmlns:a16="http://schemas.microsoft.com/office/drawing/2014/main" id="{175778D4-2A5E-F04A-94DB-5E80AF1C5085}"/>
              </a:ext>
            </a:extLst>
          </p:cNvPr>
          <p:cNvGrpSpPr/>
          <p:nvPr/>
        </p:nvGrpSpPr>
        <p:grpSpPr>
          <a:xfrm>
            <a:off x="3635679" y="3656127"/>
            <a:ext cx="353307" cy="470691"/>
            <a:chOff x="6709751" y="2881842"/>
            <a:chExt cx="261075" cy="347815"/>
          </a:xfrm>
          <a:solidFill>
            <a:schemeClr val="accent1"/>
          </a:solidFill>
        </p:grpSpPr>
        <p:sp>
          <p:nvSpPr>
            <p:cNvPr id="174" name="Google Shape;9357;p58">
              <a:extLst>
                <a:ext uri="{FF2B5EF4-FFF2-40B4-BE49-F238E27FC236}">
                  <a16:creationId xmlns:a16="http://schemas.microsoft.com/office/drawing/2014/main" id="{74ECBCCC-6417-7B42-978D-6B26F89D82B4}"/>
                </a:ext>
              </a:extLst>
            </p:cNvPr>
            <p:cNvSpPr/>
            <p:nvPr/>
          </p:nvSpPr>
          <p:spPr>
            <a:xfrm>
              <a:off x="6709751" y="2881842"/>
              <a:ext cx="261075" cy="347815"/>
            </a:xfrm>
            <a:custGeom>
              <a:avLst/>
              <a:gdLst/>
              <a:ahLst/>
              <a:cxnLst/>
              <a:rect l="l" t="t" r="r" b="b"/>
              <a:pathLst>
                <a:path w="8241" h="10979" extrusionOk="0">
                  <a:moveTo>
                    <a:pt x="1394" y="4680"/>
                  </a:moveTo>
                  <a:cubicBezTo>
                    <a:pt x="1477" y="4728"/>
                    <a:pt x="1573" y="4740"/>
                    <a:pt x="1668" y="4740"/>
                  </a:cubicBezTo>
                  <a:lnTo>
                    <a:pt x="1787" y="4740"/>
                  </a:lnTo>
                  <a:cubicBezTo>
                    <a:pt x="1858" y="5323"/>
                    <a:pt x="2156" y="5823"/>
                    <a:pt x="2561" y="6180"/>
                  </a:cubicBezTo>
                  <a:cubicBezTo>
                    <a:pt x="2468" y="6204"/>
                    <a:pt x="2384" y="6215"/>
                    <a:pt x="2308" y="6215"/>
                  </a:cubicBezTo>
                  <a:cubicBezTo>
                    <a:pt x="1897" y="6215"/>
                    <a:pt x="1727" y="5915"/>
                    <a:pt x="1727" y="5895"/>
                  </a:cubicBezTo>
                  <a:cubicBezTo>
                    <a:pt x="1692" y="5835"/>
                    <a:pt x="1632" y="5799"/>
                    <a:pt x="1573" y="5799"/>
                  </a:cubicBezTo>
                  <a:cubicBezTo>
                    <a:pt x="1546" y="5802"/>
                    <a:pt x="1520" y="5803"/>
                    <a:pt x="1495" y="5803"/>
                  </a:cubicBezTo>
                  <a:cubicBezTo>
                    <a:pt x="1123" y="5803"/>
                    <a:pt x="974" y="5562"/>
                    <a:pt x="918" y="5395"/>
                  </a:cubicBezTo>
                  <a:cubicBezTo>
                    <a:pt x="1144" y="5323"/>
                    <a:pt x="1394" y="5133"/>
                    <a:pt x="1394" y="4716"/>
                  </a:cubicBezTo>
                  <a:lnTo>
                    <a:pt x="1394" y="4680"/>
                  </a:lnTo>
                  <a:close/>
                  <a:moveTo>
                    <a:pt x="6871" y="4716"/>
                  </a:moveTo>
                  <a:lnTo>
                    <a:pt x="6871" y="4740"/>
                  </a:lnTo>
                  <a:cubicBezTo>
                    <a:pt x="6895" y="5144"/>
                    <a:pt x="7145" y="5335"/>
                    <a:pt x="7371" y="5418"/>
                  </a:cubicBezTo>
                  <a:cubicBezTo>
                    <a:pt x="7314" y="5566"/>
                    <a:pt x="7159" y="5813"/>
                    <a:pt x="6770" y="5813"/>
                  </a:cubicBezTo>
                  <a:cubicBezTo>
                    <a:pt x="6752" y="5813"/>
                    <a:pt x="6734" y="5812"/>
                    <a:pt x="6716" y="5811"/>
                  </a:cubicBezTo>
                  <a:cubicBezTo>
                    <a:pt x="6645" y="5811"/>
                    <a:pt x="6597" y="5847"/>
                    <a:pt x="6561" y="5906"/>
                  </a:cubicBezTo>
                  <a:cubicBezTo>
                    <a:pt x="6551" y="5917"/>
                    <a:pt x="6367" y="6237"/>
                    <a:pt x="5922" y="6237"/>
                  </a:cubicBezTo>
                  <a:cubicBezTo>
                    <a:pt x="5859" y="6237"/>
                    <a:pt x="5790" y="6231"/>
                    <a:pt x="5716" y="6216"/>
                  </a:cubicBezTo>
                  <a:cubicBezTo>
                    <a:pt x="6133" y="5847"/>
                    <a:pt x="6418" y="5335"/>
                    <a:pt x="6490" y="4775"/>
                  </a:cubicBezTo>
                  <a:lnTo>
                    <a:pt x="6609" y="4775"/>
                  </a:lnTo>
                  <a:cubicBezTo>
                    <a:pt x="6692" y="4775"/>
                    <a:pt x="6799" y="4740"/>
                    <a:pt x="6871" y="4716"/>
                  </a:cubicBezTo>
                  <a:close/>
                  <a:moveTo>
                    <a:pt x="4132" y="275"/>
                  </a:moveTo>
                  <a:cubicBezTo>
                    <a:pt x="4656" y="275"/>
                    <a:pt x="5002" y="382"/>
                    <a:pt x="5133" y="596"/>
                  </a:cubicBezTo>
                  <a:cubicBezTo>
                    <a:pt x="5204" y="715"/>
                    <a:pt x="5359" y="787"/>
                    <a:pt x="5502" y="811"/>
                  </a:cubicBezTo>
                  <a:cubicBezTo>
                    <a:pt x="6299" y="906"/>
                    <a:pt x="6871" y="1561"/>
                    <a:pt x="6871" y="2347"/>
                  </a:cubicBezTo>
                  <a:lnTo>
                    <a:pt x="6871" y="3632"/>
                  </a:lnTo>
                  <a:cubicBezTo>
                    <a:pt x="6799" y="3585"/>
                    <a:pt x="6692" y="3573"/>
                    <a:pt x="6609" y="3573"/>
                  </a:cubicBezTo>
                  <a:lnTo>
                    <a:pt x="6514" y="3573"/>
                  </a:lnTo>
                  <a:lnTo>
                    <a:pt x="6514" y="3394"/>
                  </a:lnTo>
                  <a:cubicBezTo>
                    <a:pt x="6514" y="2858"/>
                    <a:pt x="6240" y="2632"/>
                    <a:pt x="5942" y="2394"/>
                  </a:cubicBezTo>
                  <a:cubicBezTo>
                    <a:pt x="5823" y="2299"/>
                    <a:pt x="5704" y="2204"/>
                    <a:pt x="5585" y="2085"/>
                  </a:cubicBezTo>
                  <a:cubicBezTo>
                    <a:pt x="5555" y="2055"/>
                    <a:pt x="5514" y="2040"/>
                    <a:pt x="5472" y="2040"/>
                  </a:cubicBezTo>
                  <a:cubicBezTo>
                    <a:pt x="5430" y="2040"/>
                    <a:pt x="5388" y="2055"/>
                    <a:pt x="5359" y="2085"/>
                  </a:cubicBezTo>
                  <a:cubicBezTo>
                    <a:pt x="5299" y="2144"/>
                    <a:pt x="5299" y="2239"/>
                    <a:pt x="5359" y="2299"/>
                  </a:cubicBezTo>
                  <a:cubicBezTo>
                    <a:pt x="5490" y="2442"/>
                    <a:pt x="5621" y="2537"/>
                    <a:pt x="5740" y="2644"/>
                  </a:cubicBezTo>
                  <a:cubicBezTo>
                    <a:pt x="6025" y="2870"/>
                    <a:pt x="6204" y="3013"/>
                    <a:pt x="6204" y="3394"/>
                  </a:cubicBezTo>
                  <a:lnTo>
                    <a:pt x="6204" y="3728"/>
                  </a:lnTo>
                  <a:cubicBezTo>
                    <a:pt x="6204" y="3787"/>
                    <a:pt x="6240" y="3835"/>
                    <a:pt x="6276" y="3871"/>
                  </a:cubicBezTo>
                  <a:cubicBezTo>
                    <a:pt x="6323" y="3894"/>
                    <a:pt x="6323" y="3894"/>
                    <a:pt x="6490" y="3894"/>
                  </a:cubicBezTo>
                  <a:lnTo>
                    <a:pt x="6621" y="3894"/>
                  </a:lnTo>
                  <a:cubicBezTo>
                    <a:pt x="6776" y="3894"/>
                    <a:pt x="6895" y="4013"/>
                    <a:pt x="6895" y="4168"/>
                  </a:cubicBezTo>
                  <a:cubicBezTo>
                    <a:pt x="6895" y="4311"/>
                    <a:pt x="6776" y="4430"/>
                    <a:pt x="6621" y="4430"/>
                  </a:cubicBezTo>
                  <a:lnTo>
                    <a:pt x="6537" y="4430"/>
                  </a:lnTo>
                  <a:lnTo>
                    <a:pt x="6537" y="4418"/>
                  </a:lnTo>
                  <a:cubicBezTo>
                    <a:pt x="6537" y="4323"/>
                    <a:pt x="6454" y="4252"/>
                    <a:pt x="6371" y="4252"/>
                  </a:cubicBezTo>
                  <a:cubicBezTo>
                    <a:pt x="6276" y="4252"/>
                    <a:pt x="6204" y="4323"/>
                    <a:pt x="6204" y="4418"/>
                  </a:cubicBezTo>
                  <a:cubicBezTo>
                    <a:pt x="6204" y="5549"/>
                    <a:pt x="5287" y="6478"/>
                    <a:pt x="4132" y="6478"/>
                  </a:cubicBezTo>
                  <a:cubicBezTo>
                    <a:pt x="4118" y="6478"/>
                    <a:pt x="4104" y="6478"/>
                    <a:pt x="4090" y="6478"/>
                  </a:cubicBezTo>
                  <a:cubicBezTo>
                    <a:pt x="2979" y="6478"/>
                    <a:pt x="2085" y="5547"/>
                    <a:pt x="2085" y="4430"/>
                  </a:cubicBezTo>
                  <a:cubicBezTo>
                    <a:pt x="2085" y="4347"/>
                    <a:pt x="2013" y="4263"/>
                    <a:pt x="1918" y="4263"/>
                  </a:cubicBezTo>
                  <a:cubicBezTo>
                    <a:pt x="1834" y="4263"/>
                    <a:pt x="1751" y="4347"/>
                    <a:pt x="1751" y="4430"/>
                  </a:cubicBezTo>
                  <a:lnTo>
                    <a:pt x="1751" y="4442"/>
                  </a:lnTo>
                  <a:lnTo>
                    <a:pt x="1668" y="4442"/>
                  </a:lnTo>
                  <a:cubicBezTo>
                    <a:pt x="1513" y="4442"/>
                    <a:pt x="1394" y="4323"/>
                    <a:pt x="1394" y="4180"/>
                  </a:cubicBezTo>
                  <a:cubicBezTo>
                    <a:pt x="1394" y="4025"/>
                    <a:pt x="1513" y="3906"/>
                    <a:pt x="1668" y="3906"/>
                  </a:cubicBezTo>
                  <a:lnTo>
                    <a:pt x="1751" y="3906"/>
                  </a:lnTo>
                  <a:cubicBezTo>
                    <a:pt x="2037" y="3906"/>
                    <a:pt x="2263" y="3692"/>
                    <a:pt x="2263" y="3406"/>
                  </a:cubicBezTo>
                  <a:cubicBezTo>
                    <a:pt x="2263" y="3228"/>
                    <a:pt x="2346" y="3073"/>
                    <a:pt x="2501" y="2942"/>
                  </a:cubicBezTo>
                  <a:lnTo>
                    <a:pt x="2513" y="2954"/>
                  </a:lnTo>
                  <a:cubicBezTo>
                    <a:pt x="2549" y="2989"/>
                    <a:pt x="2585" y="3001"/>
                    <a:pt x="2632" y="3001"/>
                  </a:cubicBezTo>
                  <a:cubicBezTo>
                    <a:pt x="2680" y="3001"/>
                    <a:pt x="2704" y="2989"/>
                    <a:pt x="2739" y="2954"/>
                  </a:cubicBezTo>
                  <a:cubicBezTo>
                    <a:pt x="2799" y="2894"/>
                    <a:pt x="2811" y="2823"/>
                    <a:pt x="2763" y="2751"/>
                  </a:cubicBezTo>
                  <a:cubicBezTo>
                    <a:pt x="3085" y="2573"/>
                    <a:pt x="3513" y="2442"/>
                    <a:pt x="3930" y="2299"/>
                  </a:cubicBezTo>
                  <a:cubicBezTo>
                    <a:pt x="4644" y="2061"/>
                    <a:pt x="5323" y="1846"/>
                    <a:pt x="5502" y="1394"/>
                  </a:cubicBezTo>
                  <a:cubicBezTo>
                    <a:pt x="5537" y="1311"/>
                    <a:pt x="5502" y="1215"/>
                    <a:pt x="5418" y="1192"/>
                  </a:cubicBezTo>
                  <a:cubicBezTo>
                    <a:pt x="5393" y="1182"/>
                    <a:pt x="5369" y="1178"/>
                    <a:pt x="5347" y="1178"/>
                  </a:cubicBezTo>
                  <a:cubicBezTo>
                    <a:pt x="5283" y="1178"/>
                    <a:pt x="5230" y="1213"/>
                    <a:pt x="5204" y="1275"/>
                  </a:cubicBezTo>
                  <a:cubicBezTo>
                    <a:pt x="5085" y="1585"/>
                    <a:pt x="4454" y="1799"/>
                    <a:pt x="3823" y="1989"/>
                  </a:cubicBezTo>
                  <a:cubicBezTo>
                    <a:pt x="3382" y="2144"/>
                    <a:pt x="2906" y="2287"/>
                    <a:pt x="2549" y="2513"/>
                  </a:cubicBezTo>
                  <a:lnTo>
                    <a:pt x="2085" y="2025"/>
                  </a:lnTo>
                  <a:cubicBezTo>
                    <a:pt x="2049" y="1990"/>
                    <a:pt x="1997" y="1967"/>
                    <a:pt x="1947" y="1967"/>
                  </a:cubicBezTo>
                  <a:cubicBezTo>
                    <a:pt x="1914" y="1967"/>
                    <a:pt x="1882" y="1977"/>
                    <a:pt x="1858" y="2001"/>
                  </a:cubicBezTo>
                  <a:cubicBezTo>
                    <a:pt x="1799" y="2061"/>
                    <a:pt x="1787" y="2168"/>
                    <a:pt x="1846" y="2227"/>
                  </a:cubicBezTo>
                  <a:lnTo>
                    <a:pt x="2275" y="2692"/>
                  </a:lnTo>
                  <a:cubicBezTo>
                    <a:pt x="2073" y="2870"/>
                    <a:pt x="1930" y="3097"/>
                    <a:pt x="1930" y="3394"/>
                  </a:cubicBezTo>
                  <a:cubicBezTo>
                    <a:pt x="1930" y="3490"/>
                    <a:pt x="1858" y="3573"/>
                    <a:pt x="1751" y="3573"/>
                  </a:cubicBezTo>
                  <a:lnTo>
                    <a:pt x="1668" y="3573"/>
                  </a:lnTo>
                  <a:cubicBezTo>
                    <a:pt x="1573" y="3573"/>
                    <a:pt x="1477" y="3597"/>
                    <a:pt x="1394" y="3632"/>
                  </a:cubicBezTo>
                  <a:lnTo>
                    <a:pt x="1394" y="2692"/>
                  </a:lnTo>
                  <a:cubicBezTo>
                    <a:pt x="1394" y="1787"/>
                    <a:pt x="1906" y="1204"/>
                    <a:pt x="2335" y="894"/>
                  </a:cubicBezTo>
                  <a:cubicBezTo>
                    <a:pt x="2858" y="501"/>
                    <a:pt x="3525" y="275"/>
                    <a:pt x="4132" y="275"/>
                  </a:cubicBezTo>
                  <a:close/>
                  <a:moveTo>
                    <a:pt x="5013" y="6680"/>
                  </a:moveTo>
                  <a:lnTo>
                    <a:pt x="5013" y="7526"/>
                  </a:lnTo>
                  <a:cubicBezTo>
                    <a:pt x="5013" y="7633"/>
                    <a:pt x="5002" y="7716"/>
                    <a:pt x="4966" y="7811"/>
                  </a:cubicBezTo>
                  <a:cubicBezTo>
                    <a:pt x="4942" y="7895"/>
                    <a:pt x="4990" y="7990"/>
                    <a:pt x="5073" y="8014"/>
                  </a:cubicBezTo>
                  <a:cubicBezTo>
                    <a:pt x="5085" y="8014"/>
                    <a:pt x="5109" y="8038"/>
                    <a:pt x="5133" y="8038"/>
                  </a:cubicBezTo>
                  <a:cubicBezTo>
                    <a:pt x="5192" y="8038"/>
                    <a:pt x="5263" y="7990"/>
                    <a:pt x="5287" y="7931"/>
                  </a:cubicBezTo>
                  <a:cubicBezTo>
                    <a:pt x="5323" y="7800"/>
                    <a:pt x="5359" y="7681"/>
                    <a:pt x="5359" y="7526"/>
                  </a:cubicBezTo>
                  <a:lnTo>
                    <a:pt x="5359" y="7240"/>
                  </a:lnTo>
                  <a:lnTo>
                    <a:pt x="5787" y="7395"/>
                  </a:lnTo>
                  <a:cubicBezTo>
                    <a:pt x="5859" y="7419"/>
                    <a:pt x="5906" y="7478"/>
                    <a:pt x="5906" y="7561"/>
                  </a:cubicBezTo>
                  <a:cubicBezTo>
                    <a:pt x="5918" y="8133"/>
                    <a:pt x="5787" y="8633"/>
                    <a:pt x="5656" y="8931"/>
                  </a:cubicBezTo>
                  <a:cubicBezTo>
                    <a:pt x="5567" y="9130"/>
                    <a:pt x="5376" y="9255"/>
                    <a:pt x="5170" y="9255"/>
                  </a:cubicBezTo>
                  <a:cubicBezTo>
                    <a:pt x="5130" y="9255"/>
                    <a:pt x="5090" y="9250"/>
                    <a:pt x="5049" y="9240"/>
                  </a:cubicBezTo>
                  <a:lnTo>
                    <a:pt x="4180" y="9026"/>
                  </a:lnTo>
                  <a:lnTo>
                    <a:pt x="4109" y="9026"/>
                  </a:lnTo>
                  <a:lnTo>
                    <a:pt x="3239" y="9240"/>
                  </a:lnTo>
                  <a:cubicBezTo>
                    <a:pt x="3197" y="9250"/>
                    <a:pt x="3154" y="9255"/>
                    <a:pt x="3112" y="9255"/>
                  </a:cubicBezTo>
                  <a:cubicBezTo>
                    <a:pt x="2908" y="9255"/>
                    <a:pt x="2721" y="9138"/>
                    <a:pt x="2632" y="8931"/>
                  </a:cubicBezTo>
                  <a:cubicBezTo>
                    <a:pt x="2513" y="8633"/>
                    <a:pt x="2370" y="8133"/>
                    <a:pt x="2406" y="7538"/>
                  </a:cubicBezTo>
                  <a:cubicBezTo>
                    <a:pt x="2406" y="7466"/>
                    <a:pt x="2466" y="7407"/>
                    <a:pt x="2525" y="7383"/>
                  </a:cubicBezTo>
                  <a:lnTo>
                    <a:pt x="2966" y="7228"/>
                  </a:lnTo>
                  <a:lnTo>
                    <a:pt x="2966" y="7514"/>
                  </a:lnTo>
                  <a:cubicBezTo>
                    <a:pt x="2966" y="8169"/>
                    <a:pt x="3501" y="8704"/>
                    <a:pt x="4156" y="8704"/>
                  </a:cubicBezTo>
                  <a:cubicBezTo>
                    <a:pt x="4394" y="8704"/>
                    <a:pt x="4609" y="8633"/>
                    <a:pt x="4811" y="8514"/>
                  </a:cubicBezTo>
                  <a:cubicBezTo>
                    <a:pt x="4882" y="8466"/>
                    <a:pt x="4894" y="8359"/>
                    <a:pt x="4847" y="8288"/>
                  </a:cubicBezTo>
                  <a:cubicBezTo>
                    <a:pt x="4824" y="8242"/>
                    <a:pt x="4771" y="8215"/>
                    <a:pt x="4717" y="8215"/>
                  </a:cubicBezTo>
                  <a:cubicBezTo>
                    <a:pt x="4688" y="8215"/>
                    <a:pt x="4658" y="8223"/>
                    <a:pt x="4632" y="8240"/>
                  </a:cubicBezTo>
                  <a:cubicBezTo>
                    <a:pt x="4478" y="8335"/>
                    <a:pt x="4311" y="8395"/>
                    <a:pt x="4156" y="8395"/>
                  </a:cubicBezTo>
                  <a:cubicBezTo>
                    <a:pt x="3680" y="8395"/>
                    <a:pt x="3287" y="8002"/>
                    <a:pt x="3287" y="7526"/>
                  </a:cubicBezTo>
                  <a:lnTo>
                    <a:pt x="3287" y="6680"/>
                  </a:lnTo>
                  <a:cubicBezTo>
                    <a:pt x="3561" y="6788"/>
                    <a:pt x="3859" y="6847"/>
                    <a:pt x="4156" y="6847"/>
                  </a:cubicBezTo>
                  <a:cubicBezTo>
                    <a:pt x="4454" y="6847"/>
                    <a:pt x="4752" y="6788"/>
                    <a:pt x="5013" y="6680"/>
                  </a:cubicBezTo>
                  <a:close/>
                  <a:moveTo>
                    <a:pt x="4109" y="1"/>
                  </a:moveTo>
                  <a:cubicBezTo>
                    <a:pt x="3418" y="1"/>
                    <a:pt x="2680" y="251"/>
                    <a:pt x="2108" y="668"/>
                  </a:cubicBezTo>
                  <a:cubicBezTo>
                    <a:pt x="1620" y="1025"/>
                    <a:pt x="1037" y="1680"/>
                    <a:pt x="1037" y="2716"/>
                  </a:cubicBezTo>
                  <a:lnTo>
                    <a:pt x="1037" y="4728"/>
                  </a:lnTo>
                  <a:cubicBezTo>
                    <a:pt x="1037" y="5097"/>
                    <a:pt x="739" y="5133"/>
                    <a:pt x="680" y="5133"/>
                  </a:cubicBezTo>
                  <a:cubicBezTo>
                    <a:pt x="644" y="5133"/>
                    <a:pt x="596" y="5144"/>
                    <a:pt x="561" y="5192"/>
                  </a:cubicBezTo>
                  <a:cubicBezTo>
                    <a:pt x="537" y="5216"/>
                    <a:pt x="525" y="5264"/>
                    <a:pt x="525" y="5311"/>
                  </a:cubicBezTo>
                  <a:cubicBezTo>
                    <a:pt x="525" y="5323"/>
                    <a:pt x="608" y="6133"/>
                    <a:pt x="1442" y="6145"/>
                  </a:cubicBezTo>
                  <a:cubicBezTo>
                    <a:pt x="1501" y="6216"/>
                    <a:pt x="1596" y="6323"/>
                    <a:pt x="1739" y="6407"/>
                  </a:cubicBezTo>
                  <a:cubicBezTo>
                    <a:pt x="1874" y="6489"/>
                    <a:pt x="2069" y="6571"/>
                    <a:pt x="2325" y="6571"/>
                  </a:cubicBezTo>
                  <a:cubicBezTo>
                    <a:pt x="2477" y="6571"/>
                    <a:pt x="2651" y="6542"/>
                    <a:pt x="2847" y="6466"/>
                  </a:cubicBezTo>
                  <a:cubicBezTo>
                    <a:pt x="2870" y="6478"/>
                    <a:pt x="2882" y="6502"/>
                    <a:pt x="2918" y="6514"/>
                  </a:cubicBezTo>
                  <a:lnTo>
                    <a:pt x="2918" y="6895"/>
                  </a:lnTo>
                  <a:lnTo>
                    <a:pt x="2382" y="7073"/>
                  </a:lnTo>
                  <a:cubicBezTo>
                    <a:pt x="2192" y="7157"/>
                    <a:pt x="2049" y="7323"/>
                    <a:pt x="2037" y="7526"/>
                  </a:cubicBezTo>
                  <a:lnTo>
                    <a:pt x="2037" y="7561"/>
                  </a:lnTo>
                  <a:lnTo>
                    <a:pt x="787" y="8002"/>
                  </a:lnTo>
                  <a:cubicBezTo>
                    <a:pt x="310" y="8169"/>
                    <a:pt x="1" y="8609"/>
                    <a:pt x="1" y="9121"/>
                  </a:cubicBezTo>
                  <a:lnTo>
                    <a:pt x="1" y="10788"/>
                  </a:lnTo>
                  <a:cubicBezTo>
                    <a:pt x="1" y="10871"/>
                    <a:pt x="72" y="10955"/>
                    <a:pt x="168" y="10955"/>
                  </a:cubicBezTo>
                  <a:cubicBezTo>
                    <a:pt x="251" y="10955"/>
                    <a:pt x="322" y="10871"/>
                    <a:pt x="322" y="10788"/>
                  </a:cubicBezTo>
                  <a:lnTo>
                    <a:pt x="322" y="9121"/>
                  </a:lnTo>
                  <a:cubicBezTo>
                    <a:pt x="322" y="9014"/>
                    <a:pt x="346" y="8895"/>
                    <a:pt x="382" y="8812"/>
                  </a:cubicBezTo>
                  <a:lnTo>
                    <a:pt x="1203" y="9502"/>
                  </a:lnTo>
                  <a:cubicBezTo>
                    <a:pt x="1323" y="9609"/>
                    <a:pt x="1382" y="9740"/>
                    <a:pt x="1382" y="9907"/>
                  </a:cubicBezTo>
                  <a:lnTo>
                    <a:pt x="1382" y="10788"/>
                  </a:lnTo>
                  <a:cubicBezTo>
                    <a:pt x="1382" y="10871"/>
                    <a:pt x="1453" y="10955"/>
                    <a:pt x="1549" y="10955"/>
                  </a:cubicBezTo>
                  <a:cubicBezTo>
                    <a:pt x="1632" y="10955"/>
                    <a:pt x="1715" y="10871"/>
                    <a:pt x="1715" y="10788"/>
                  </a:cubicBezTo>
                  <a:lnTo>
                    <a:pt x="1715" y="9907"/>
                  </a:lnTo>
                  <a:cubicBezTo>
                    <a:pt x="1715" y="9657"/>
                    <a:pt x="1608" y="9431"/>
                    <a:pt x="1418" y="9264"/>
                  </a:cubicBezTo>
                  <a:lnTo>
                    <a:pt x="561" y="8538"/>
                  </a:lnTo>
                  <a:cubicBezTo>
                    <a:pt x="656" y="8431"/>
                    <a:pt x="775" y="8359"/>
                    <a:pt x="906" y="8312"/>
                  </a:cubicBezTo>
                  <a:lnTo>
                    <a:pt x="2037" y="7919"/>
                  </a:lnTo>
                  <a:cubicBezTo>
                    <a:pt x="2049" y="8419"/>
                    <a:pt x="2180" y="8824"/>
                    <a:pt x="2287" y="9085"/>
                  </a:cubicBezTo>
                  <a:cubicBezTo>
                    <a:pt x="2426" y="9414"/>
                    <a:pt x="2740" y="9609"/>
                    <a:pt x="3075" y="9609"/>
                  </a:cubicBezTo>
                  <a:cubicBezTo>
                    <a:pt x="3141" y="9609"/>
                    <a:pt x="3208" y="9601"/>
                    <a:pt x="3275" y="9586"/>
                  </a:cubicBezTo>
                  <a:lnTo>
                    <a:pt x="4085" y="9371"/>
                  </a:lnTo>
                  <a:lnTo>
                    <a:pt x="4906" y="9586"/>
                  </a:lnTo>
                  <a:cubicBezTo>
                    <a:pt x="4978" y="9597"/>
                    <a:pt x="5049" y="9609"/>
                    <a:pt x="5121" y="9609"/>
                  </a:cubicBezTo>
                  <a:cubicBezTo>
                    <a:pt x="5442" y="9609"/>
                    <a:pt x="5752" y="9419"/>
                    <a:pt x="5895" y="9085"/>
                  </a:cubicBezTo>
                  <a:cubicBezTo>
                    <a:pt x="6002" y="8824"/>
                    <a:pt x="6133" y="8419"/>
                    <a:pt x="6145" y="7931"/>
                  </a:cubicBezTo>
                  <a:lnTo>
                    <a:pt x="7276" y="8335"/>
                  </a:lnTo>
                  <a:cubicBezTo>
                    <a:pt x="7407" y="8371"/>
                    <a:pt x="7526" y="8466"/>
                    <a:pt x="7621" y="8550"/>
                  </a:cubicBezTo>
                  <a:lnTo>
                    <a:pt x="6764" y="9288"/>
                  </a:lnTo>
                  <a:cubicBezTo>
                    <a:pt x="6573" y="9443"/>
                    <a:pt x="6466" y="9669"/>
                    <a:pt x="6466" y="9919"/>
                  </a:cubicBezTo>
                  <a:lnTo>
                    <a:pt x="6466" y="10800"/>
                  </a:lnTo>
                  <a:cubicBezTo>
                    <a:pt x="6466" y="10895"/>
                    <a:pt x="6549" y="10967"/>
                    <a:pt x="6633" y="10967"/>
                  </a:cubicBezTo>
                  <a:cubicBezTo>
                    <a:pt x="6728" y="10967"/>
                    <a:pt x="6799" y="10895"/>
                    <a:pt x="6799" y="10800"/>
                  </a:cubicBezTo>
                  <a:lnTo>
                    <a:pt x="6799" y="9919"/>
                  </a:lnTo>
                  <a:cubicBezTo>
                    <a:pt x="6799" y="9776"/>
                    <a:pt x="6859" y="9621"/>
                    <a:pt x="6978" y="9526"/>
                  </a:cubicBezTo>
                  <a:lnTo>
                    <a:pt x="7776" y="8835"/>
                  </a:lnTo>
                  <a:cubicBezTo>
                    <a:pt x="7823" y="8943"/>
                    <a:pt x="7835" y="9050"/>
                    <a:pt x="7835" y="9145"/>
                  </a:cubicBezTo>
                  <a:lnTo>
                    <a:pt x="7835" y="10812"/>
                  </a:lnTo>
                  <a:cubicBezTo>
                    <a:pt x="7835" y="10907"/>
                    <a:pt x="7919" y="10979"/>
                    <a:pt x="8002" y="10979"/>
                  </a:cubicBezTo>
                  <a:cubicBezTo>
                    <a:pt x="8097" y="10979"/>
                    <a:pt x="8169" y="10907"/>
                    <a:pt x="8169" y="10812"/>
                  </a:cubicBezTo>
                  <a:lnTo>
                    <a:pt x="8169" y="9145"/>
                  </a:lnTo>
                  <a:cubicBezTo>
                    <a:pt x="8240" y="8597"/>
                    <a:pt x="7919" y="8133"/>
                    <a:pt x="7442" y="7978"/>
                  </a:cubicBezTo>
                  <a:lnTo>
                    <a:pt x="6204" y="7538"/>
                  </a:lnTo>
                  <a:lnTo>
                    <a:pt x="6204" y="7514"/>
                  </a:lnTo>
                  <a:cubicBezTo>
                    <a:pt x="6192" y="7300"/>
                    <a:pt x="6061" y="7121"/>
                    <a:pt x="5859" y="7061"/>
                  </a:cubicBezTo>
                  <a:lnTo>
                    <a:pt x="5323" y="6883"/>
                  </a:lnTo>
                  <a:lnTo>
                    <a:pt x="5323" y="6502"/>
                  </a:lnTo>
                  <a:cubicBezTo>
                    <a:pt x="5359" y="6478"/>
                    <a:pt x="5371" y="6466"/>
                    <a:pt x="5406" y="6454"/>
                  </a:cubicBezTo>
                  <a:cubicBezTo>
                    <a:pt x="5597" y="6526"/>
                    <a:pt x="5775" y="6561"/>
                    <a:pt x="5918" y="6561"/>
                  </a:cubicBezTo>
                  <a:cubicBezTo>
                    <a:pt x="6180" y="6561"/>
                    <a:pt x="6371" y="6490"/>
                    <a:pt x="6490" y="6407"/>
                  </a:cubicBezTo>
                  <a:cubicBezTo>
                    <a:pt x="6633" y="6323"/>
                    <a:pt x="6728" y="6216"/>
                    <a:pt x="6787" y="6145"/>
                  </a:cubicBezTo>
                  <a:cubicBezTo>
                    <a:pt x="7621" y="6133"/>
                    <a:pt x="7704" y="5323"/>
                    <a:pt x="7704" y="5311"/>
                  </a:cubicBezTo>
                  <a:cubicBezTo>
                    <a:pt x="7704" y="5264"/>
                    <a:pt x="7692" y="5216"/>
                    <a:pt x="7669" y="5192"/>
                  </a:cubicBezTo>
                  <a:cubicBezTo>
                    <a:pt x="7633" y="5156"/>
                    <a:pt x="7585" y="5133"/>
                    <a:pt x="7549" y="5133"/>
                  </a:cubicBezTo>
                  <a:cubicBezTo>
                    <a:pt x="7549" y="5133"/>
                    <a:pt x="7454" y="5133"/>
                    <a:pt x="7371" y="5073"/>
                  </a:cubicBezTo>
                  <a:cubicBezTo>
                    <a:pt x="7252" y="5014"/>
                    <a:pt x="7192" y="4894"/>
                    <a:pt x="7192" y="4728"/>
                  </a:cubicBezTo>
                  <a:lnTo>
                    <a:pt x="7192" y="2382"/>
                  </a:lnTo>
                  <a:cubicBezTo>
                    <a:pt x="7192" y="1430"/>
                    <a:pt x="6478" y="620"/>
                    <a:pt x="5525" y="513"/>
                  </a:cubicBezTo>
                  <a:cubicBezTo>
                    <a:pt x="5466" y="513"/>
                    <a:pt x="5406" y="489"/>
                    <a:pt x="5371" y="442"/>
                  </a:cubicBezTo>
                  <a:cubicBezTo>
                    <a:pt x="5180" y="144"/>
                    <a:pt x="4752" y="1"/>
                    <a:pt x="41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358;p58">
              <a:extLst>
                <a:ext uri="{FF2B5EF4-FFF2-40B4-BE49-F238E27FC236}">
                  <a16:creationId xmlns:a16="http://schemas.microsoft.com/office/drawing/2014/main" id="{EF59A896-D05D-1445-B2AF-6A6C1C05A9EC}"/>
                </a:ext>
              </a:extLst>
            </p:cNvPr>
            <p:cNvSpPr/>
            <p:nvPr/>
          </p:nvSpPr>
          <p:spPr>
            <a:xfrm>
              <a:off x="6819522" y="304451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2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191" y="402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1" y="15"/>
                    <a:pt x="1239" y="1"/>
                    <a:pt x="1197" y="1"/>
                  </a:cubicBezTo>
                  <a:cubicBezTo>
                    <a:pt x="1156" y="1"/>
                    <a:pt x="1114" y="15"/>
                    <a:pt x="1084" y="45"/>
                  </a:cubicBezTo>
                  <a:cubicBezTo>
                    <a:pt x="1025" y="105"/>
                    <a:pt x="894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7" y="15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359;p58">
              <a:extLst>
                <a:ext uri="{FF2B5EF4-FFF2-40B4-BE49-F238E27FC236}">
                  <a16:creationId xmlns:a16="http://schemas.microsoft.com/office/drawing/2014/main" id="{09AB7C3A-E3CF-C54B-8BDF-17028B9CD6D6}"/>
                </a:ext>
              </a:extLst>
            </p:cNvPr>
            <p:cNvSpPr/>
            <p:nvPr/>
          </p:nvSpPr>
          <p:spPr>
            <a:xfrm>
              <a:off x="6803682" y="3006344"/>
              <a:ext cx="10233" cy="15492"/>
            </a:xfrm>
            <a:custGeom>
              <a:avLst/>
              <a:gdLst/>
              <a:ahLst/>
              <a:cxnLst/>
              <a:rect l="l" t="t" r="r" b="b"/>
              <a:pathLst>
                <a:path w="323" h="489" extrusionOk="0">
                  <a:moveTo>
                    <a:pt x="155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55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10" y="71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360;p58">
              <a:extLst>
                <a:ext uri="{FF2B5EF4-FFF2-40B4-BE49-F238E27FC236}">
                  <a16:creationId xmlns:a16="http://schemas.microsoft.com/office/drawing/2014/main" id="{A25C0E37-71E8-ED40-BBE6-D0421DAB4FB0}"/>
                </a:ext>
              </a:extLst>
            </p:cNvPr>
            <p:cNvSpPr/>
            <p:nvPr/>
          </p:nvSpPr>
          <p:spPr>
            <a:xfrm>
              <a:off x="6868183" y="3006344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361;p58">
              <a:extLst>
                <a:ext uri="{FF2B5EF4-FFF2-40B4-BE49-F238E27FC236}">
                  <a16:creationId xmlns:a16="http://schemas.microsoft.com/office/drawing/2014/main" id="{0A0D6F8D-1372-E943-BB69-CE40DFD2E4B7}"/>
                </a:ext>
              </a:extLst>
            </p:cNvPr>
            <p:cNvSpPr/>
            <p:nvPr/>
          </p:nvSpPr>
          <p:spPr>
            <a:xfrm>
              <a:off x="6798011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56" y="333"/>
                  </a:cubicBezTo>
                  <a:lnTo>
                    <a:pt x="501" y="333"/>
                  </a:lnTo>
                  <a:cubicBezTo>
                    <a:pt x="584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362;p58">
              <a:extLst>
                <a:ext uri="{FF2B5EF4-FFF2-40B4-BE49-F238E27FC236}">
                  <a16:creationId xmlns:a16="http://schemas.microsoft.com/office/drawing/2014/main" id="{14F62040-6819-2848-B940-8E6B77B008F4}"/>
                </a:ext>
              </a:extLst>
            </p:cNvPr>
            <p:cNvSpPr/>
            <p:nvPr/>
          </p:nvSpPr>
          <p:spPr>
            <a:xfrm>
              <a:off x="6862892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13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9363;p58">
            <a:extLst>
              <a:ext uri="{FF2B5EF4-FFF2-40B4-BE49-F238E27FC236}">
                <a16:creationId xmlns:a16="http://schemas.microsoft.com/office/drawing/2014/main" id="{8763A57A-E2CF-E445-8A56-3389E7E93196}"/>
              </a:ext>
            </a:extLst>
          </p:cNvPr>
          <p:cNvGrpSpPr/>
          <p:nvPr/>
        </p:nvGrpSpPr>
        <p:grpSpPr>
          <a:xfrm>
            <a:off x="2414216" y="3655141"/>
            <a:ext cx="353264" cy="471162"/>
            <a:chOff x="5807156" y="2881113"/>
            <a:chExt cx="261043" cy="348163"/>
          </a:xfrm>
          <a:solidFill>
            <a:schemeClr val="accent1"/>
          </a:solidFill>
        </p:grpSpPr>
        <p:sp>
          <p:nvSpPr>
            <p:cNvPr id="181" name="Google Shape;9364;p58">
              <a:extLst>
                <a:ext uri="{FF2B5EF4-FFF2-40B4-BE49-F238E27FC236}">
                  <a16:creationId xmlns:a16="http://schemas.microsoft.com/office/drawing/2014/main" id="{F33DCB96-E21F-4544-9ECB-89280996727A}"/>
                </a:ext>
              </a:extLst>
            </p:cNvPr>
            <p:cNvSpPr/>
            <p:nvPr/>
          </p:nvSpPr>
          <p:spPr>
            <a:xfrm>
              <a:off x="5807156" y="2881113"/>
              <a:ext cx="261043" cy="348163"/>
            </a:xfrm>
            <a:custGeom>
              <a:avLst/>
              <a:gdLst/>
              <a:ahLst/>
              <a:cxnLst/>
              <a:rect l="l" t="t" r="r" b="b"/>
              <a:pathLst>
                <a:path w="8240" h="10990" extrusionOk="0">
                  <a:moveTo>
                    <a:pt x="4477" y="334"/>
                  </a:moveTo>
                  <a:cubicBezTo>
                    <a:pt x="4763" y="334"/>
                    <a:pt x="5001" y="572"/>
                    <a:pt x="5001" y="857"/>
                  </a:cubicBezTo>
                  <a:cubicBezTo>
                    <a:pt x="5001" y="917"/>
                    <a:pt x="4989" y="976"/>
                    <a:pt x="4977" y="1036"/>
                  </a:cubicBezTo>
                  <a:lnTo>
                    <a:pt x="3310" y="1036"/>
                  </a:lnTo>
                  <a:cubicBezTo>
                    <a:pt x="3274" y="976"/>
                    <a:pt x="3274" y="917"/>
                    <a:pt x="3274" y="857"/>
                  </a:cubicBezTo>
                  <a:cubicBezTo>
                    <a:pt x="3274" y="572"/>
                    <a:pt x="3501" y="334"/>
                    <a:pt x="3798" y="334"/>
                  </a:cubicBezTo>
                  <a:close/>
                  <a:moveTo>
                    <a:pt x="5168" y="1369"/>
                  </a:moveTo>
                  <a:cubicBezTo>
                    <a:pt x="6215" y="1369"/>
                    <a:pt x="7061" y="2215"/>
                    <a:pt x="7061" y="3262"/>
                  </a:cubicBezTo>
                  <a:cubicBezTo>
                    <a:pt x="7061" y="3524"/>
                    <a:pt x="7001" y="3786"/>
                    <a:pt x="6894" y="4024"/>
                  </a:cubicBezTo>
                  <a:cubicBezTo>
                    <a:pt x="6811" y="3977"/>
                    <a:pt x="6715" y="3953"/>
                    <a:pt x="6608" y="3953"/>
                  </a:cubicBezTo>
                  <a:lnTo>
                    <a:pt x="6346" y="3953"/>
                  </a:lnTo>
                  <a:lnTo>
                    <a:pt x="6346" y="3596"/>
                  </a:lnTo>
                  <a:cubicBezTo>
                    <a:pt x="6346" y="2941"/>
                    <a:pt x="5811" y="2405"/>
                    <a:pt x="5156" y="2405"/>
                  </a:cubicBezTo>
                  <a:cubicBezTo>
                    <a:pt x="5060" y="2405"/>
                    <a:pt x="4989" y="2477"/>
                    <a:pt x="4989" y="2560"/>
                  </a:cubicBezTo>
                  <a:cubicBezTo>
                    <a:pt x="4989" y="2655"/>
                    <a:pt x="5060" y="2727"/>
                    <a:pt x="5156" y="2727"/>
                  </a:cubicBezTo>
                  <a:cubicBezTo>
                    <a:pt x="5632" y="2727"/>
                    <a:pt x="6013" y="3120"/>
                    <a:pt x="6013" y="3596"/>
                  </a:cubicBezTo>
                  <a:lnTo>
                    <a:pt x="6013" y="3953"/>
                  </a:lnTo>
                  <a:lnTo>
                    <a:pt x="5822" y="3953"/>
                  </a:lnTo>
                  <a:cubicBezTo>
                    <a:pt x="5680" y="3739"/>
                    <a:pt x="5418" y="3608"/>
                    <a:pt x="5144" y="3608"/>
                  </a:cubicBezTo>
                  <a:cubicBezTo>
                    <a:pt x="4798" y="3608"/>
                    <a:pt x="4501" y="3810"/>
                    <a:pt x="4370" y="4108"/>
                  </a:cubicBezTo>
                  <a:lnTo>
                    <a:pt x="3858" y="4108"/>
                  </a:lnTo>
                  <a:cubicBezTo>
                    <a:pt x="3727" y="3810"/>
                    <a:pt x="3429" y="3608"/>
                    <a:pt x="3084" y="3608"/>
                  </a:cubicBezTo>
                  <a:cubicBezTo>
                    <a:pt x="2798" y="3608"/>
                    <a:pt x="2560" y="3739"/>
                    <a:pt x="2405" y="3953"/>
                  </a:cubicBezTo>
                  <a:lnTo>
                    <a:pt x="2203" y="3953"/>
                  </a:lnTo>
                  <a:lnTo>
                    <a:pt x="2203" y="3596"/>
                  </a:lnTo>
                  <a:cubicBezTo>
                    <a:pt x="2203" y="3108"/>
                    <a:pt x="2596" y="2727"/>
                    <a:pt x="3072" y="2727"/>
                  </a:cubicBezTo>
                  <a:lnTo>
                    <a:pt x="4441" y="2727"/>
                  </a:lnTo>
                  <a:cubicBezTo>
                    <a:pt x="4525" y="2727"/>
                    <a:pt x="4608" y="2655"/>
                    <a:pt x="4608" y="2560"/>
                  </a:cubicBezTo>
                  <a:cubicBezTo>
                    <a:pt x="4608" y="2477"/>
                    <a:pt x="4525" y="2405"/>
                    <a:pt x="4441" y="2405"/>
                  </a:cubicBezTo>
                  <a:lnTo>
                    <a:pt x="3072" y="2405"/>
                  </a:lnTo>
                  <a:cubicBezTo>
                    <a:pt x="2417" y="2405"/>
                    <a:pt x="1881" y="2941"/>
                    <a:pt x="1881" y="3596"/>
                  </a:cubicBezTo>
                  <a:lnTo>
                    <a:pt x="1881" y="3953"/>
                  </a:lnTo>
                  <a:lnTo>
                    <a:pt x="1608" y="3953"/>
                  </a:lnTo>
                  <a:cubicBezTo>
                    <a:pt x="1512" y="3953"/>
                    <a:pt x="1417" y="3977"/>
                    <a:pt x="1334" y="4024"/>
                  </a:cubicBezTo>
                  <a:cubicBezTo>
                    <a:pt x="1286" y="3786"/>
                    <a:pt x="1227" y="3513"/>
                    <a:pt x="1227" y="3262"/>
                  </a:cubicBezTo>
                  <a:cubicBezTo>
                    <a:pt x="1227" y="2215"/>
                    <a:pt x="2072" y="1369"/>
                    <a:pt x="3120" y="1369"/>
                  </a:cubicBezTo>
                  <a:close/>
                  <a:moveTo>
                    <a:pt x="3120" y="3929"/>
                  </a:moveTo>
                  <a:cubicBezTo>
                    <a:pt x="3394" y="3929"/>
                    <a:pt x="3632" y="4155"/>
                    <a:pt x="3632" y="4453"/>
                  </a:cubicBezTo>
                  <a:cubicBezTo>
                    <a:pt x="3632" y="4739"/>
                    <a:pt x="3394" y="4977"/>
                    <a:pt x="3120" y="4977"/>
                  </a:cubicBezTo>
                  <a:cubicBezTo>
                    <a:pt x="2834" y="4977"/>
                    <a:pt x="2596" y="4739"/>
                    <a:pt x="2596" y="4453"/>
                  </a:cubicBezTo>
                  <a:cubicBezTo>
                    <a:pt x="2596" y="4167"/>
                    <a:pt x="2834" y="3929"/>
                    <a:pt x="3120" y="3929"/>
                  </a:cubicBezTo>
                  <a:close/>
                  <a:moveTo>
                    <a:pt x="5168" y="3929"/>
                  </a:moveTo>
                  <a:cubicBezTo>
                    <a:pt x="5453" y="3929"/>
                    <a:pt x="5691" y="4155"/>
                    <a:pt x="5691" y="4453"/>
                  </a:cubicBezTo>
                  <a:cubicBezTo>
                    <a:pt x="5691" y="4739"/>
                    <a:pt x="5453" y="4977"/>
                    <a:pt x="5168" y="4977"/>
                  </a:cubicBezTo>
                  <a:cubicBezTo>
                    <a:pt x="4882" y="4977"/>
                    <a:pt x="4644" y="4739"/>
                    <a:pt x="4644" y="4453"/>
                  </a:cubicBezTo>
                  <a:cubicBezTo>
                    <a:pt x="4644" y="4167"/>
                    <a:pt x="4882" y="3929"/>
                    <a:pt x="5168" y="3929"/>
                  </a:cubicBezTo>
                  <a:close/>
                  <a:moveTo>
                    <a:pt x="6632" y="4275"/>
                  </a:moveTo>
                  <a:cubicBezTo>
                    <a:pt x="6775" y="4275"/>
                    <a:pt x="6894" y="4394"/>
                    <a:pt x="6894" y="4548"/>
                  </a:cubicBezTo>
                  <a:cubicBezTo>
                    <a:pt x="6894" y="4691"/>
                    <a:pt x="6775" y="4810"/>
                    <a:pt x="6632" y="4810"/>
                  </a:cubicBezTo>
                  <a:lnTo>
                    <a:pt x="6537" y="4810"/>
                  </a:lnTo>
                  <a:lnTo>
                    <a:pt x="6537" y="4798"/>
                  </a:lnTo>
                  <a:cubicBezTo>
                    <a:pt x="6537" y="4703"/>
                    <a:pt x="6465" y="4632"/>
                    <a:pt x="6370" y="4632"/>
                  </a:cubicBezTo>
                  <a:cubicBezTo>
                    <a:pt x="6287" y="4632"/>
                    <a:pt x="6215" y="4703"/>
                    <a:pt x="6215" y="4798"/>
                  </a:cubicBezTo>
                  <a:cubicBezTo>
                    <a:pt x="6215" y="5929"/>
                    <a:pt x="5287" y="6870"/>
                    <a:pt x="4144" y="6870"/>
                  </a:cubicBezTo>
                  <a:cubicBezTo>
                    <a:pt x="3001" y="6870"/>
                    <a:pt x="2072" y="5929"/>
                    <a:pt x="2072" y="4798"/>
                  </a:cubicBezTo>
                  <a:cubicBezTo>
                    <a:pt x="2072" y="4703"/>
                    <a:pt x="2001" y="4632"/>
                    <a:pt x="1905" y="4632"/>
                  </a:cubicBezTo>
                  <a:cubicBezTo>
                    <a:pt x="1822" y="4632"/>
                    <a:pt x="1750" y="4703"/>
                    <a:pt x="1750" y="4798"/>
                  </a:cubicBezTo>
                  <a:lnTo>
                    <a:pt x="1750" y="4810"/>
                  </a:lnTo>
                  <a:lnTo>
                    <a:pt x="1655" y="4810"/>
                  </a:lnTo>
                  <a:cubicBezTo>
                    <a:pt x="1512" y="4810"/>
                    <a:pt x="1393" y="4691"/>
                    <a:pt x="1393" y="4548"/>
                  </a:cubicBezTo>
                  <a:cubicBezTo>
                    <a:pt x="1393" y="4394"/>
                    <a:pt x="1512" y="4275"/>
                    <a:pt x="1655" y="4275"/>
                  </a:cubicBezTo>
                  <a:lnTo>
                    <a:pt x="2286" y="4275"/>
                  </a:lnTo>
                  <a:cubicBezTo>
                    <a:pt x="2262" y="4334"/>
                    <a:pt x="2262" y="4394"/>
                    <a:pt x="2262" y="4453"/>
                  </a:cubicBezTo>
                  <a:cubicBezTo>
                    <a:pt x="2262" y="4917"/>
                    <a:pt x="2643" y="5298"/>
                    <a:pt x="3120" y="5298"/>
                  </a:cubicBezTo>
                  <a:cubicBezTo>
                    <a:pt x="3572" y="5298"/>
                    <a:pt x="3965" y="4929"/>
                    <a:pt x="3965" y="4453"/>
                  </a:cubicBezTo>
                  <a:lnTo>
                    <a:pt x="3965" y="4441"/>
                  </a:lnTo>
                  <a:lnTo>
                    <a:pt x="4322" y="4441"/>
                  </a:lnTo>
                  <a:lnTo>
                    <a:pt x="4322" y="4453"/>
                  </a:lnTo>
                  <a:cubicBezTo>
                    <a:pt x="4322" y="4917"/>
                    <a:pt x="4691" y="5298"/>
                    <a:pt x="5168" y="5298"/>
                  </a:cubicBezTo>
                  <a:cubicBezTo>
                    <a:pt x="5632" y="5298"/>
                    <a:pt x="6013" y="4929"/>
                    <a:pt x="6013" y="4453"/>
                  </a:cubicBezTo>
                  <a:cubicBezTo>
                    <a:pt x="6013" y="4394"/>
                    <a:pt x="6013" y="4334"/>
                    <a:pt x="6001" y="4275"/>
                  </a:cubicBezTo>
                  <a:close/>
                  <a:moveTo>
                    <a:pt x="5025" y="7013"/>
                  </a:moveTo>
                  <a:lnTo>
                    <a:pt x="5025" y="7882"/>
                  </a:lnTo>
                  <a:cubicBezTo>
                    <a:pt x="5025" y="7977"/>
                    <a:pt x="5001" y="8073"/>
                    <a:pt x="4977" y="8156"/>
                  </a:cubicBezTo>
                  <a:cubicBezTo>
                    <a:pt x="4941" y="8251"/>
                    <a:pt x="4989" y="8335"/>
                    <a:pt x="5084" y="8370"/>
                  </a:cubicBezTo>
                  <a:cubicBezTo>
                    <a:pt x="5096" y="8370"/>
                    <a:pt x="5108" y="8382"/>
                    <a:pt x="5144" y="8382"/>
                  </a:cubicBezTo>
                  <a:cubicBezTo>
                    <a:pt x="5203" y="8382"/>
                    <a:pt x="5275" y="8335"/>
                    <a:pt x="5287" y="8275"/>
                  </a:cubicBezTo>
                  <a:cubicBezTo>
                    <a:pt x="5334" y="8144"/>
                    <a:pt x="5358" y="8025"/>
                    <a:pt x="5358" y="7870"/>
                  </a:cubicBezTo>
                  <a:lnTo>
                    <a:pt x="5358" y="7596"/>
                  </a:lnTo>
                  <a:lnTo>
                    <a:pt x="5799" y="7739"/>
                  </a:lnTo>
                  <a:cubicBezTo>
                    <a:pt x="5870" y="7775"/>
                    <a:pt x="5918" y="7834"/>
                    <a:pt x="5918" y="7906"/>
                  </a:cubicBezTo>
                  <a:cubicBezTo>
                    <a:pt x="5918" y="8513"/>
                    <a:pt x="5775" y="9013"/>
                    <a:pt x="5656" y="9311"/>
                  </a:cubicBezTo>
                  <a:cubicBezTo>
                    <a:pt x="5566" y="9510"/>
                    <a:pt x="5376" y="9635"/>
                    <a:pt x="5169" y="9635"/>
                  </a:cubicBezTo>
                  <a:cubicBezTo>
                    <a:pt x="5130" y="9635"/>
                    <a:pt x="5089" y="9630"/>
                    <a:pt x="5049" y="9620"/>
                  </a:cubicBezTo>
                  <a:lnTo>
                    <a:pt x="4191" y="9406"/>
                  </a:lnTo>
                  <a:lnTo>
                    <a:pt x="4108" y="9406"/>
                  </a:lnTo>
                  <a:lnTo>
                    <a:pt x="3251" y="9620"/>
                  </a:lnTo>
                  <a:cubicBezTo>
                    <a:pt x="3208" y="9631"/>
                    <a:pt x="3165" y="9636"/>
                    <a:pt x="3123" y="9636"/>
                  </a:cubicBezTo>
                  <a:cubicBezTo>
                    <a:pt x="2916" y="9636"/>
                    <a:pt x="2722" y="9518"/>
                    <a:pt x="2643" y="9311"/>
                  </a:cubicBezTo>
                  <a:cubicBezTo>
                    <a:pt x="2524" y="9013"/>
                    <a:pt x="2370" y="8513"/>
                    <a:pt x="2417" y="7918"/>
                  </a:cubicBezTo>
                  <a:cubicBezTo>
                    <a:pt x="2417" y="7846"/>
                    <a:pt x="2477" y="7787"/>
                    <a:pt x="2536" y="7763"/>
                  </a:cubicBezTo>
                  <a:lnTo>
                    <a:pt x="2965" y="7608"/>
                  </a:lnTo>
                  <a:lnTo>
                    <a:pt x="2965" y="7894"/>
                  </a:lnTo>
                  <a:cubicBezTo>
                    <a:pt x="2965" y="8549"/>
                    <a:pt x="3501" y="9085"/>
                    <a:pt x="4156" y="9085"/>
                  </a:cubicBezTo>
                  <a:cubicBezTo>
                    <a:pt x="4394" y="9085"/>
                    <a:pt x="4620" y="9013"/>
                    <a:pt x="4810" y="8894"/>
                  </a:cubicBezTo>
                  <a:cubicBezTo>
                    <a:pt x="4882" y="8847"/>
                    <a:pt x="4906" y="8739"/>
                    <a:pt x="4858" y="8668"/>
                  </a:cubicBezTo>
                  <a:cubicBezTo>
                    <a:pt x="4827" y="8622"/>
                    <a:pt x="4772" y="8596"/>
                    <a:pt x="4717" y="8596"/>
                  </a:cubicBezTo>
                  <a:cubicBezTo>
                    <a:pt x="4687" y="8596"/>
                    <a:pt x="4657" y="8603"/>
                    <a:pt x="4632" y="8620"/>
                  </a:cubicBezTo>
                  <a:cubicBezTo>
                    <a:pt x="4489" y="8716"/>
                    <a:pt x="4322" y="8775"/>
                    <a:pt x="4156" y="8775"/>
                  </a:cubicBezTo>
                  <a:cubicBezTo>
                    <a:pt x="3679" y="8775"/>
                    <a:pt x="3298" y="8382"/>
                    <a:pt x="3298" y="7906"/>
                  </a:cubicBezTo>
                  <a:lnTo>
                    <a:pt x="3298" y="7013"/>
                  </a:lnTo>
                  <a:cubicBezTo>
                    <a:pt x="3560" y="7120"/>
                    <a:pt x="3858" y="7180"/>
                    <a:pt x="4156" y="7180"/>
                  </a:cubicBezTo>
                  <a:cubicBezTo>
                    <a:pt x="4465" y="7180"/>
                    <a:pt x="4751" y="7120"/>
                    <a:pt x="5025" y="7013"/>
                  </a:cubicBezTo>
                  <a:close/>
                  <a:moveTo>
                    <a:pt x="3786" y="0"/>
                  </a:moveTo>
                  <a:cubicBezTo>
                    <a:pt x="3322" y="0"/>
                    <a:pt x="2941" y="381"/>
                    <a:pt x="2941" y="857"/>
                  </a:cubicBezTo>
                  <a:cubicBezTo>
                    <a:pt x="2941" y="917"/>
                    <a:pt x="2953" y="976"/>
                    <a:pt x="2953" y="1048"/>
                  </a:cubicBezTo>
                  <a:cubicBezTo>
                    <a:pt x="1786" y="1119"/>
                    <a:pt x="881" y="2072"/>
                    <a:pt x="881" y="3251"/>
                  </a:cubicBezTo>
                  <a:cubicBezTo>
                    <a:pt x="881" y="3596"/>
                    <a:pt x="965" y="3953"/>
                    <a:pt x="1119" y="4263"/>
                  </a:cubicBezTo>
                  <a:cubicBezTo>
                    <a:pt x="1072" y="4346"/>
                    <a:pt x="1048" y="4441"/>
                    <a:pt x="1048" y="4548"/>
                  </a:cubicBezTo>
                  <a:cubicBezTo>
                    <a:pt x="1048" y="4870"/>
                    <a:pt x="1310" y="5120"/>
                    <a:pt x="1620" y="5120"/>
                  </a:cubicBezTo>
                  <a:lnTo>
                    <a:pt x="1739" y="5120"/>
                  </a:lnTo>
                  <a:cubicBezTo>
                    <a:pt x="1846" y="5870"/>
                    <a:pt x="2298" y="6489"/>
                    <a:pt x="2917" y="6870"/>
                  </a:cubicBezTo>
                  <a:lnTo>
                    <a:pt x="2917" y="7263"/>
                  </a:lnTo>
                  <a:lnTo>
                    <a:pt x="2382" y="7442"/>
                  </a:lnTo>
                  <a:cubicBezTo>
                    <a:pt x="2191" y="7525"/>
                    <a:pt x="2060" y="7680"/>
                    <a:pt x="2048" y="7894"/>
                  </a:cubicBezTo>
                  <a:lnTo>
                    <a:pt x="2048" y="7918"/>
                  </a:lnTo>
                  <a:lnTo>
                    <a:pt x="786" y="8370"/>
                  </a:lnTo>
                  <a:cubicBezTo>
                    <a:pt x="310" y="8537"/>
                    <a:pt x="0" y="8977"/>
                    <a:pt x="0" y="9489"/>
                  </a:cubicBezTo>
                  <a:lnTo>
                    <a:pt x="0" y="10799"/>
                  </a:lnTo>
                  <a:cubicBezTo>
                    <a:pt x="0" y="10882"/>
                    <a:pt x="72" y="10954"/>
                    <a:pt x="167" y="10954"/>
                  </a:cubicBezTo>
                  <a:cubicBezTo>
                    <a:pt x="250" y="10954"/>
                    <a:pt x="334" y="10882"/>
                    <a:pt x="334" y="10799"/>
                  </a:cubicBezTo>
                  <a:lnTo>
                    <a:pt x="334" y="9489"/>
                  </a:lnTo>
                  <a:cubicBezTo>
                    <a:pt x="334" y="9382"/>
                    <a:pt x="346" y="9263"/>
                    <a:pt x="393" y="9168"/>
                  </a:cubicBezTo>
                  <a:lnTo>
                    <a:pt x="1203" y="9870"/>
                  </a:lnTo>
                  <a:cubicBezTo>
                    <a:pt x="1322" y="9978"/>
                    <a:pt x="1381" y="10109"/>
                    <a:pt x="1381" y="10275"/>
                  </a:cubicBezTo>
                  <a:lnTo>
                    <a:pt x="1381" y="10799"/>
                  </a:lnTo>
                  <a:cubicBezTo>
                    <a:pt x="1381" y="10882"/>
                    <a:pt x="1465" y="10954"/>
                    <a:pt x="1548" y="10954"/>
                  </a:cubicBezTo>
                  <a:cubicBezTo>
                    <a:pt x="1643" y="10954"/>
                    <a:pt x="1715" y="10882"/>
                    <a:pt x="1715" y="10799"/>
                  </a:cubicBezTo>
                  <a:lnTo>
                    <a:pt x="1715" y="10275"/>
                  </a:lnTo>
                  <a:cubicBezTo>
                    <a:pt x="1715" y="10025"/>
                    <a:pt x="1608" y="9799"/>
                    <a:pt x="1417" y="9632"/>
                  </a:cubicBezTo>
                  <a:lnTo>
                    <a:pt x="572" y="8906"/>
                  </a:lnTo>
                  <a:cubicBezTo>
                    <a:pt x="655" y="8799"/>
                    <a:pt x="774" y="8727"/>
                    <a:pt x="905" y="8680"/>
                  </a:cubicBezTo>
                  <a:lnTo>
                    <a:pt x="2036" y="8275"/>
                  </a:lnTo>
                  <a:cubicBezTo>
                    <a:pt x="2060" y="8787"/>
                    <a:pt x="2191" y="9192"/>
                    <a:pt x="2298" y="9454"/>
                  </a:cubicBezTo>
                  <a:cubicBezTo>
                    <a:pt x="2425" y="9776"/>
                    <a:pt x="2729" y="9970"/>
                    <a:pt x="3057" y="9970"/>
                  </a:cubicBezTo>
                  <a:cubicBezTo>
                    <a:pt x="3129" y="9970"/>
                    <a:pt x="3202" y="9961"/>
                    <a:pt x="3274" y="9942"/>
                  </a:cubicBezTo>
                  <a:lnTo>
                    <a:pt x="4096" y="9739"/>
                  </a:lnTo>
                  <a:lnTo>
                    <a:pt x="4918" y="9942"/>
                  </a:lnTo>
                  <a:cubicBezTo>
                    <a:pt x="4989" y="9966"/>
                    <a:pt x="5049" y="9978"/>
                    <a:pt x="5120" y="9978"/>
                  </a:cubicBezTo>
                  <a:cubicBezTo>
                    <a:pt x="5453" y="9978"/>
                    <a:pt x="5763" y="9787"/>
                    <a:pt x="5894" y="9454"/>
                  </a:cubicBezTo>
                  <a:cubicBezTo>
                    <a:pt x="6001" y="9192"/>
                    <a:pt x="6132" y="8787"/>
                    <a:pt x="6144" y="8299"/>
                  </a:cubicBezTo>
                  <a:lnTo>
                    <a:pt x="7275" y="8692"/>
                  </a:lnTo>
                  <a:cubicBezTo>
                    <a:pt x="7418" y="8739"/>
                    <a:pt x="7537" y="8835"/>
                    <a:pt x="7620" y="8918"/>
                  </a:cubicBezTo>
                  <a:lnTo>
                    <a:pt x="6775" y="9644"/>
                  </a:lnTo>
                  <a:cubicBezTo>
                    <a:pt x="6584" y="9811"/>
                    <a:pt x="6477" y="10037"/>
                    <a:pt x="6477" y="10287"/>
                  </a:cubicBezTo>
                  <a:lnTo>
                    <a:pt x="6477" y="10811"/>
                  </a:lnTo>
                  <a:cubicBezTo>
                    <a:pt x="6477" y="10894"/>
                    <a:pt x="6549" y="10978"/>
                    <a:pt x="6644" y="10978"/>
                  </a:cubicBezTo>
                  <a:cubicBezTo>
                    <a:pt x="6727" y="10978"/>
                    <a:pt x="6799" y="10894"/>
                    <a:pt x="6799" y="10811"/>
                  </a:cubicBezTo>
                  <a:lnTo>
                    <a:pt x="6799" y="10287"/>
                  </a:lnTo>
                  <a:cubicBezTo>
                    <a:pt x="6799" y="10144"/>
                    <a:pt x="6858" y="9990"/>
                    <a:pt x="6977" y="9882"/>
                  </a:cubicBezTo>
                  <a:lnTo>
                    <a:pt x="7787" y="9204"/>
                  </a:lnTo>
                  <a:cubicBezTo>
                    <a:pt x="7835" y="9311"/>
                    <a:pt x="7846" y="9406"/>
                    <a:pt x="7846" y="9513"/>
                  </a:cubicBezTo>
                  <a:lnTo>
                    <a:pt x="7846" y="10823"/>
                  </a:lnTo>
                  <a:cubicBezTo>
                    <a:pt x="7846" y="10918"/>
                    <a:pt x="7918" y="10990"/>
                    <a:pt x="8013" y="10990"/>
                  </a:cubicBezTo>
                  <a:cubicBezTo>
                    <a:pt x="8097" y="10990"/>
                    <a:pt x="8168" y="10918"/>
                    <a:pt x="8168" y="10823"/>
                  </a:cubicBezTo>
                  <a:lnTo>
                    <a:pt x="8168" y="9513"/>
                  </a:lnTo>
                  <a:cubicBezTo>
                    <a:pt x="8239" y="8977"/>
                    <a:pt x="7918" y="8513"/>
                    <a:pt x="7442" y="8358"/>
                  </a:cubicBezTo>
                  <a:lnTo>
                    <a:pt x="6215" y="7918"/>
                  </a:lnTo>
                  <a:lnTo>
                    <a:pt x="6215" y="7894"/>
                  </a:lnTo>
                  <a:cubicBezTo>
                    <a:pt x="6192" y="7680"/>
                    <a:pt x="6061" y="7501"/>
                    <a:pt x="5870" y="7442"/>
                  </a:cubicBezTo>
                  <a:lnTo>
                    <a:pt x="5334" y="7263"/>
                  </a:lnTo>
                  <a:lnTo>
                    <a:pt x="5334" y="6870"/>
                  </a:lnTo>
                  <a:cubicBezTo>
                    <a:pt x="5953" y="6513"/>
                    <a:pt x="6406" y="5870"/>
                    <a:pt x="6513" y="5120"/>
                  </a:cubicBezTo>
                  <a:lnTo>
                    <a:pt x="6632" y="5120"/>
                  </a:lnTo>
                  <a:cubicBezTo>
                    <a:pt x="6954" y="5120"/>
                    <a:pt x="7204" y="4858"/>
                    <a:pt x="7204" y="4548"/>
                  </a:cubicBezTo>
                  <a:cubicBezTo>
                    <a:pt x="7204" y="4441"/>
                    <a:pt x="7180" y="4346"/>
                    <a:pt x="7132" y="4263"/>
                  </a:cubicBezTo>
                  <a:cubicBezTo>
                    <a:pt x="7299" y="3953"/>
                    <a:pt x="7370" y="3608"/>
                    <a:pt x="7370" y="3251"/>
                  </a:cubicBezTo>
                  <a:cubicBezTo>
                    <a:pt x="7370" y="2072"/>
                    <a:pt x="6453" y="1107"/>
                    <a:pt x="5299" y="1048"/>
                  </a:cubicBezTo>
                  <a:cubicBezTo>
                    <a:pt x="5322" y="988"/>
                    <a:pt x="5322" y="929"/>
                    <a:pt x="5322" y="857"/>
                  </a:cubicBezTo>
                  <a:cubicBezTo>
                    <a:pt x="5322" y="393"/>
                    <a:pt x="4941" y="0"/>
                    <a:pt x="4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365;p58">
              <a:extLst>
                <a:ext uri="{FF2B5EF4-FFF2-40B4-BE49-F238E27FC236}">
                  <a16:creationId xmlns:a16="http://schemas.microsoft.com/office/drawing/2014/main" id="{430F167E-8542-C84E-AD8E-604015FA56F5}"/>
                </a:ext>
              </a:extLst>
            </p:cNvPr>
            <p:cNvSpPr/>
            <p:nvPr/>
          </p:nvSpPr>
          <p:spPr>
            <a:xfrm>
              <a:off x="5916547" y="3055828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1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403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69" y="200"/>
                    <a:pt x="1369" y="105"/>
                    <a:pt x="1310" y="45"/>
                  </a:cubicBezTo>
                  <a:cubicBezTo>
                    <a:pt x="1280" y="16"/>
                    <a:pt x="1241" y="1"/>
                    <a:pt x="1201" y="1"/>
                  </a:cubicBezTo>
                  <a:cubicBezTo>
                    <a:pt x="1161" y="1"/>
                    <a:pt x="1119" y="16"/>
                    <a:pt x="1084" y="45"/>
                  </a:cubicBezTo>
                  <a:cubicBezTo>
                    <a:pt x="1024" y="105"/>
                    <a:pt x="893" y="164"/>
                    <a:pt x="691" y="164"/>
                  </a:cubicBezTo>
                  <a:cubicBezTo>
                    <a:pt x="476" y="164"/>
                    <a:pt x="345" y="81"/>
                    <a:pt x="286" y="45"/>
                  </a:cubicBezTo>
                  <a:cubicBezTo>
                    <a:pt x="256" y="16"/>
                    <a:pt x="214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366;p58">
              <a:extLst>
                <a:ext uri="{FF2B5EF4-FFF2-40B4-BE49-F238E27FC236}">
                  <a16:creationId xmlns:a16="http://schemas.microsoft.com/office/drawing/2014/main" id="{BBC06F11-69D2-6349-8137-A442289C5DF2}"/>
                </a:ext>
              </a:extLst>
            </p:cNvPr>
            <p:cNvSpPr/>
            <p:nvPr/>
          </p:nvSpPr>
          <p:spPr>
            <a:xfrm>
              <a:off x="5900707" y="30123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1" y="417"/>
                    <a:pt x="321" y="322"/>
                  </a:cubicBezTo>
                  <a:lnTo>
                    <a:pt x="321" y="167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367;p58">
              <a:extLst>
                <a:ext uri="{FF2B5EF4-FFF2-40B4-BE49-F238E27FC236}">
                  <a16:creationId xmlns:a16="http://schemas.microsoft.com/office/drawing/2014/main" id="{133FEE66-1231-5244-8C5E-A3E25B0C943C}"/>
                </a:ext>
              </a:extLst>
            </p:cNvPr>
            <p:cNvSpPr/>
            <p:nvPr/>
          </p:nvSpPr>
          <p:spPr>
            <a:xfrm>
              <a:off x="5965556" y="3012363"/>
              <a:ext cx="10613" cy="15492"/>
            </a:xfrm>
            <a:custGeom>
              <a:avLst/>
              <a:gdLst/>
              <a:ahLst/>
              <a:cxnLst/>
              <a:rect l="l" t="t" r="r" b="b"/>
              <a:pathLst>
                <a:path w="335" h="489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9"/>
                    <a:pt x="168" y="489"/>
                  </a:cubicBezTo>
                  <a:cubicBezTo>
                    <a:pt x="251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60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368;p58">
              <a:extLst>
                <a:ext uri="{FF2B5EF4-FFF2-40B4-BE49-F238E27FC236}">
                  <a16:creationId xmlns:a16="http://schemas.microsoft.com/office/drawing/2014/main" id="{92AE69D4-3805-0D49-B5DF-01E7AC7C5D57}"/>
                </a:ext>
              </a:extLst>
            </p:cNvPr>
            <p:cNvSpPr/>
            <p:nvPr/>
          </p:nvSpPr>
          <p:spPr>
            <a:xfrm>
              <a:off x="5933116" y="3206625"/>
              <a:ext cx="10613" cy="10201"/>
            </a:xfrm>
            <a:custGeom>
              <a:avLst/>
              <a:gdLst/>
              <a:ahLst/>
              <a:cxnLst/>
              <a:rect l="l" t="t" r="r" b="b"/>
              <a:pathLst>
                <a:path w="33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9369;p58">
            <a:extLst>
              <a:ext uri="{FF2B5EF4-FFF2-40B4-BE49-F238E27FC236}">
                <a16:creationId xmlns:a16="http://schemas.microsoft.com/office/drawing/2014/main" id="{E93F8D15-B0D0-FE40-BBDB-2AF08EEFB7C8}"/>
              </a:ext>
            </a:extLst>
          </p:cNvPr>
          <p:cNvGrpSpPr/>
          <p:nvPr/>
        </p:nvGrpSpPr>
        <p:grpSpPr>
          <a:xfrm>
            <a:off x="1803206" y="3655655"/>
            <a:ext cx="354808" cy="469105"/>
            <a:chOff x="5355653" y="2881493"/>
            <a:chExt cx="262184" cy="346643"/>
          </a:xfrm>
          <a:solidFill>
            <a:schemeClr val="accent1"/>
          </a:solidFill>
        </p:grpSpPr>
        <p:sp>
          <p:nvSpPr>
            <p:cNvPr id="187" name="Google Shape;9370;p58">
              <a:extLst>
                <a:ext uri="{FF2B5EF4-FFF2-40B4-BE49-F238E27FC236}">
                  <a16:creationId xmlns:a16="http://schemas.microsoft.com/office/drawing/2014/main" id="{FDB01625-45D1-2E44-B3AA-8BFE1F61340A}"/>
                </a:ext>
              </a:extLst>
            </p:cNvPr>
            <p:cNvSpPr/>
            <p:nvPr/>
          </p:nvSpPr>
          <p:spPr>
            <a:xfrm>
              <a:off x="5465044" y="3060359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67" y="1"/>
                  </a:moveTo>
                  <a:cubicBezTo>
                    <a:pt x="128" y="1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cubicBezTo>
                    <a:pt x="191" y="402"/>
                    <a:pt x="429" y="498"/>
                    <a:pt x="679" y="498"/>
                  </a:cubicBezTo>
                  <a:cubicBezTo>
                    <a:pt x="941" y="498"/>
                    <a:pt x="1167" y="414"/>
                    <a:pt x="1310" y="271"/>
                  </a:cubicBezTo>
                  <a:cubicBezTo>
                    <a:pt x="1370" y="212"/>
                    <a:pt x="1370" y="117"/>
                    <a:pt x="1310" y="45"/>
                  </a:cubicBezTo>
                  <a:cubicBezTo>
                    <a:pt x="1280" y="15"/>
                    <a:pt x="1239" y="1"/>
                    <a:pt x="1197" y="1"/>
                  </a:cubicBezTo>
                  <a:cubicBezTo>
                    <a:pt x="1155" y="1"/>
                    <a:pt x="1114" y="15"/>
                    <a:pt x="1084" y="45"/>
                  </a:cubicBezTo>
                  <a:cubicBezTo>
                    <a:pt x="1024" y="105"/>
                    <a:pt x="893" y="164"/>
                    <a:pt x="679" y="164"/>
                  </a:cubicBezTo>
                  <a:cubicBezTo>
                    <a:pt x="477" y="164"/>
                    <a:pt x="346" y="93"/>
                    <a:pt x="274" y="45"/>
                  </a:cubicBezTo>
                  <a:cubicBezTo>
                    <a:pt x="244" y="15"/>
                    <a:pt x="206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371;p58">
              <a:extLst>
                <a:ext uri="{FF2B5EF4-FFF2-40B4-BE49-F238E27FC236}">
                  <a16:creationId xmlns:a16="http://schemas.microsoft.com/office/drawing/2014/main" id="{CB729707-8EEC-7D4E-83B3-BD52186F3836}"/>
                </a:ext>
              </a:extLst>
            </p:cNvPr>
            <p:cNvSpPr/>
            <p:nvPr/>
          </p:nvSpPr>
          <p:spPr>
            <a:xfrm>
              <a:off x="5448823" y="3022564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84" y="500"/>
                    <a:pt x="167" y="500"/>
                  </a:cubicBezTo>
                  <a:cubicBezTo>
                    <a:pt x="262" y="500"/>
                    <a:pt x="334" y="417"/>
                    <a:pt x="334" y="333"/>
                  </a:cubicBezTo>
                  <a:lnTo>
                    <a:pt x="334" y="167"/>
                  </a:lnTo>
                  <a:cubicBezTo>
                    <a:pt x="334" y="60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372;p58">
              <a:extLst>
                <a:ext uri="{FF2B5EF4-FFF2-40B4-BE49-F238E27FC236}">
                  <a16:creationId xmlns:a16="http://schemas.microsoft.com/office/drawing/2014/main" id="{C54D3BB7-7C82-E742-9F21-6620CD3E715E}"/>
                </a:ext>
              </a:extLst>
            </p:cNvPr>
            <p:cNvSpPr/>
            <p:nvPr/>
          </p:nvSpPr>
          <p:spPr>
            <a:xfrm>
              <a:off x="5514084" y="3022564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72" y="500"/>
                    <a:pt x="167" y="500"/>
                  </a:cubicBezTo>
                  <a:cubicBezTo>
                    <a:pt x="250" y="500"/>
                    <a:pt x="322" y="417"/>
                    <a:pt x="322" y="333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373;p58">
              <a:extLst>
                <a:ext uri="{FF2B5EF4-FFF2-40B4-BE49-F238E27FC236}">
                  <a16:creationId xmlns:a16="http://schemas.microsoft.com/office/drawing/2014/main" id="{47DAB687-246A-FC43-9003-6D4E1C260ADA}"/>
                </a:ext>
              </a:extLst>
            </p:cNvPr>
            <p:cNvSpPr/>
            <p:nvPr/>
          </p:nvSpPr>
          <p:spPr>
            <a:xfrm>
              <a:off x="5355653" y="2881493"/>
              <a:ext cx="262184" cy="346643"/>
            </a:xfrm>
            <a:custGeom>
              <a:avLst/>
              <a:gdLst/>
              <a:ahLst/>
              <a:cxnLst/>
              <a:rect l="l" t="t" r="r" b="b"/>
              <a:pathLst>
                <a:path w="8276" h="10942" extrusionOk="0">
                  <a:moveTo>
                    <a:pt x="4656" y="322"/>
                  </a:moveTo>
                  <a:cubicBezTo>
                    <a:pt x="4942" y="322"/>
                    <a:pt x="5180" y="560"/>
                    <a:pt x="5180" y="845"/>
                  </a:cubicBezTo>
                  <a:cubicBezTo>
                    <a:pt x="5180" y="988"/>
                    <a:pt x="5120" y="1119"/>
                    <a:pt x="5013" y="1215"/>
                  </a:cubicBezTo>
                  <a:cubicBezTo>
                    <a:pt x="4894" y="1203"/>
                    <a:pt x="4775" y="1179"/>
                    <a:pt x="4656" y="1179"/>
                  </a:cubicBezTo>
                  <a:lnTo>
                    <a:pt x="3632" y="1179"/>
                  </a:lnTo>
                  <a:cubicBezTo>
                    <a:pt x="3513" y="1179"/>
                    <a:pt x="3394" y="1203"/>
                    <a:pt x="3275" y="1215"/>
                  </a:cubicBezTo>
                  <a:cubicBezTo>
                    <a:pt x="3168" y="1107"/>
                    <a:pt x="3108" y="976"/>
                    <a:pt x="3108" y="845"/>
                  </a:cubicBezTo>
                  <a:cubicBezTo>
                    <a:pt x="3096" y="560"/>
                    <a:pt x="3334" y="322"/>
                    <a:pt x="3632" y="322"/>
                  </a:cubicBezTo>
                  <a:close/>
                  <a:moveTo>
                    <a:pt x="4632" y="1512"/>
                  </a:moveTo>
                  <a:cubicBezTo>
                    <a:pt x="5858" y="1512"/>
                    <a:pt x="6858" y="2512"/>
                    <a:pt x="6858" y="3739"/>
                  </a:cubicBezTo>
                  <a:lnTo>
                    <a:pt x="6858" y="4155"/>
                  </a:lnTo>
                  <a:cubicBezTo>
                    <a:pt x="6787" y="4120"/>
                    <a:pt x="6680" y="4096"/>
                    <a:pt x="6597" y="4096"/>
                  </a:cubicBezTo>
                  <a:lnTo>
                    <a:pt x="6489" y="4096"/>
                  </a:lnTo>
                  <a:lnTo>
                    <a:pt x="6489" y="4084"/>
                  </a:lnTo>
                  <a:lnTo>
                    <a:pt x="6489" y="3917"/>
                  </a:lnTo>
                  <a:cubicBezTo>
                    <a:pt x="6489" y="3834"/>
                    <a:pt x="6418" y="3762"/>
                    <a:pt x="6323" y="3762"/>
                  </a:cubicBezTo>
                  <a:lnTo>
                    <a:pt x="5418" y="3762"/>
                  </a:lnTo>
                  <a:lnTo>
                    <a:pt x="5287" y="3191"/>
                  </a:lnTo>
                  <a:cubicBezTo>
                    <a:pt x="5263" y="3131"/>
                    <a:pt x="5227" y="3084"/>
                    <a:pt x="5168" y="3072"/>
                  </a:cubicBezTo>
                  <a:cubicBezTo>
                    <a:pt x="5154" y="3069"/>
                    <a:pt x="5140" y="3068"/>
                    <a:pt x="5126" y="3068"/>
                  </a:cubicBezTo>
                  <a:cubicBezTo>
                    <a:pt x="5081" y="3068"/>
                    <a:pt x="5040" y="3083"/>
                    <a:pt x="5013" y="3120"/>
                  </a:cubicBezTo>
                  <a:lnTo>
                    <a:pt x="4370" y="3762"/>
                  </a:lnTo>
                  <a:lnTo>
                    <a:pt x="2906" y="3762"/>
                  </a:lnTo>
                  <a:cubicBezTo>
                    <a:pt x="2810" y="3762"/>
                    <a:pt x="2739" y="3834"/>
                    <a:pt x="2739" y="3917"/>
                  </a:cubicBezTo>
                  <a:cubicBezTo>
                    <a:pt x="2739" y="4012"/>
                    <a:pt x="2810" y="4084"/>
                    <a:pt x="2906" y="4084"/>
                  </a:cubicBezTo>
                  <a:lnTo>
                    <a:pt x="4430" y="4084"/>
                  </a:lnTo>
                  <a:cubicBezTo>
                    <a:pt x="4477" y="4084"/>
                    <a:pt x="4525" y="4072"/>
                    <a:pt x="4549" y="4036"/>
                  </a:cubicBezTo>
                  <a:lnTo>
                    <a:pt x="5049" y="3548"/>
                  </a:lnTo>
                  <a:lnTo>
                    <a:pt x="5144" y="3965"/>
                  </a:lnTo>
                  <a:cubicBezTo>
                    <a:pt x="5168" y="4036"/>
                    <a:pt x="5227" y="4084"/>
                    <a:pt x="5299" y="4084"/>
                  </a:cubicBezTo>
                  <a:lnTo>
                    <a:pt x="6156" y="4084"/>
                  </a:lnTo>
                  <a:lnTo>
                    <a:pt x="6156" y="4096"/>
                  </a:lnTo>
                  <a:cubicBezTo>
                    <a:pt x="6156" y="4191"/>
                    <a:pt x="6192" y="4274"/>
                    <a:pt x="6263" y="4334"/>
                  </a:cubicBezTo>
                  <a:cubicBezTo>
                    <a:pt x="6323" y="4393"/>
                    <a:pt x="6418" y="4441"/>
                    <a:pt x="6501" y="4441"/>
                  </a:cubicBezTo>
                  <a:lnTo>
                    <a:pt x="6597" y="4441"/>
                  </a:lnTo>
                  <a:cubicBezTo>
                    <a:pt x="6739" y="4441"/>
                    <a:pt x="6858" y="4560"/>
                    <a:pt x="6858" y="4715"/>
                  </a:cubicBezTo>
                  <a:cubicBezTo>
                    <a:pt x="6858" y="4858"/>
                    <a:pt x="6739" y="4977"/>
                    <a:pt x="6597" y="4977"/>
                  </a:cubicBezTo>
                  <a:lnTo>
                    <a:pt x="6501" y="4977"/>
                  </a:lnTo>
                  <a:lnTo>
                    <a:pt x="6501" y="4965"/>
                  </a:lnTo>
                  <a:cubicBezTo>
                    <a:pt x="6501" y="4870"/>
                    <a:pt x="6430" y="4798"/>
                    <a:pt x="6335" y="4798"/>
                  </a:cubicBezTo>
                  <a:cubicBezTo>
                    <a:pt x="6251" y="4798"/>
                    <a:pt x="6180" y="4870"/>
                    <a:pt x="6180" y="4965"/>
                  </a:cubicBezTo>
                  <a:cubicBezTo>
                    <a:pt x="6180" y="6096"/>
                    <a:pt x="5251" y="7037"/>
                    <a:pt x="4108" y="7037"/>
                  </a:cubicBezTo>
                  <a:cubicBezTo>
                    <a:pt x="2965" y="7037"/>
                    <a:pt x="2072" y="6096"/>
                    <a:pt x="2072" y="4953"/>
                  </a:cubicBezTo>
                  <a:cubicBezTo>
                    <a:pt x="2072" y="4858"/>
                    <a:pt x="1989" y="4786"/>
                    <a:pt x="1905" y="4786"/>
                  </a:cubicBezTo>
                  <a:cubicBezTo>
                    <a:pt x="1810" y="4786"/>
                    <a:pt x="1739" y="4858"/>
                    <a:pt x="1739" y="4953"/>
                  </a:cubicBezTo>
                  <a:lnTo>
                    <a:pt x="1739" y="4965"/>
                  </a:lnTo>
                  <a:lnTo>
                    <a:pt x="1655" y="4965"/>
                  </a:lnTo>
                  <a:cubicBezTo>
                    <a:pt x="1501" y="4965"/>
                    <a:pt x="1382" y="4846"/>
                    <a:pt x="1382" y="4691"/>
                  </a:cubicBezTo>
                  <a:cubicBezTo>
                    <a:pt x="1382" y="4548"/>
                    <a:pt x="1501" y="4429"/>
                    <a:pt x="1655" y="4429"/>
                  </a:cubicBezTo>
                  <a:lnTo>
                    <a:pt x="1739" y="4429"/>
                  </a:lnTo>
                  <a:cubicBezTo>
                    <a:pt x="1917" y="4429"/>
                    <a:pt x="2072" y="4274"/>
                    <a:pt x="2072" y="4096"/>
                  </a:cubicBezTo>
                  <a:lnTo>
                    <a:pt x="2072" y="4084"/>
                  </a:lnTo>
                  <a:lnTo>
                    <a:pt x="2251" y="4084"/>
                  </a:lnTo>
                  <a:cubicBezTo>
                    <a:pt x="2334" y="4084"/>
                    <a:pt x="2406" y="4012"/>
                    <a:pt x="2406" y="3917"/>
                  </a:cubicBezTo>
                  <a:cubicBezTo>
                    <a:pt x="2406" y="3834"/>
                    <a:pt x="2334" y="3762"/>
                    <a:pt x="2251" y="3762"/>
                  </a:cubicBezTo>
                  <a:lnTo>
                    <a:pt x="1905" y="3762"/>
                  </a:lnTo>
                  <a:cubicBezTo>
                    <a:pt x="1810" y="3762"/>
                    <a:pt x="1739" y="3834"/>
                    <a:pt x="1739" y="3917"/>
                  </a:cubicBezTo>
                  <a:lnTo>
                    <a:pt x="1739" y="4084"/>
                  </a:lnTo>
                  <a:cubicBezTo>
                    <a:pt x="1739" y="4084"/>
                    <a:pt x="1739" y="4096"/>
                    <a:pt x="1727" y="4096"/>
                  </a:cubicBezTo>
                  <a:lnTo>
                    <a:pt x="1632" y="4096"/>
                  </a:lnTo>
                  <a:cubicBezTo>
                    <a:pt x="1548" y="4096"/>
                    <a:pt x="1441" y="4132"/>
                    <a:pt x="1370" y="4155"/>
                  </a:cubicBezTo>
                  <a:lnTo>
                    <a:pt x="1370" y="3739"/>
                  </a:lnTo>
                  <a:cubicBezTo>
                    <a:pt x="1370" y="2512"/>
                    <a:pt x="2370" y="1512"/>
                    <a:pt x="3596" y="1512"/>
                  </a:cubicBezTo>
                  <a:close/>
                  <a:moveTo>
                    <a:pt x="2965" y="7513"/>
                  </a:moveTo>
                  <a:cubicBezTo>
                    <a:pt x="2941" y="7656"/>
                    <a:pt x="2858" y="7775"/>
                    <a:pt x="2715" y="7834"/>
                  </a:cubicBezTo>
                  <a:lnTo>
                    <a:pt x="2679" y="7846"/>
                  </a:lnTo>
                  <a:cubicBezTo>
                    <a:pt x="2667" y="7834"/>
                    <a:pt x="2644" y="7834"/>
                    <a:pt x="2632" y="7822"/>
                  </a:cubicBezTo>
                  <a:cubicBezTo>
                    <a:pt x="2581" y="7786"/>
                    <a:pt x="2521" y="7772"/>
                    <a:pt x="2460" y="7772"/>
                  </a:cubicBezTo>
                  <a:cubicBezTo>
                    <a:pt x="2422" y="7772"/>
                    <a:pt x="2383" y="7778"/>
                    <a:pt x="2346" y="7787"/>
                  </a:cubicBezTo>
                  <a:lnTo>
                    <a:pt x="1858" y="7977"/>
                  </a:lnTo>
                  <a:cubicBezTo>
                    <a:pt x="1751" y="8025"/>
                    <a:pt x="1667" y="8120"/>
                    <a:pt x="1620" y="8227"/>
                  </a:cubicBezTo>
                  <a:lnTo>
                    <a:pt x="1394" y="8299"/>
                  </a:lnTo>
                  <a:lnTo>
                    <a:pt x="1394" y="8025"/>
                  </a:lnTo>
                  <a:cubicBezTo>
                    <a:pt x="1394" y="7751"/>
                    <a:pt x="1632" y="7513"/>
                    <a:pt x="1917" y="7513"/>
                  </a:cubicBezTo>
                  <a:close/>
                  <a:moveTo>
                    <a:pt x="6370" y="7513"/>
                  </a:moveTo>
                  <a:cubicBezTo>
                    <a:pt x="6656" y="7513"/>
                    <a:pt x="6894" y="7751"/>
                    <a:pt x="6894" y="8025"/>
                  </a:cubicBezTo>
                  <a:lnTo>
                    <a:pt x="6894" y="8299"/>
                  </a:lnTo>
                  <a:lnTo>
                    <a:pt x="6882" y="8299"/>
                  </a:lnTo>
                  <a:lnTo>
                    <a:pt x="6668" y="8227"/>
                  </a:lnTo>
                  <a:cubicBezTo>
                    <a:pt x="6620" y="8120"/>
                    <a:pt x="6525" y="8025"/>
                    <a:pt x="6430" y="7989"/>
                  </a:cubicBezTo>
                  <a:lnTo>
                    <a:pt x="5942" y="7787"/>
                  </a:lnTo>
                  <a:cubicBezTo>
                    <a:pt x="5905" y="7778"/>
                    <a:pt x="5866" y="7772"/>
                    <a:pt x="5828" y="7772"/>
                  </a:cubicBezTo>
                  <a:cubicBezTo>
                    <a:pt x="5767" y="7772"/>
                    <a:pt x="5707" y="7786"/>
                    <a:pt x="5656" y="7822"/>
                  </a:cubicBezTo>
                  <a:cubicBezTo>
                    <a:pt x="5644" y="7834"/>
                    <a:pt x="5620" y="7834"/>
                    <a:pt x="5608" y="7846"/>
                  </a:cubicBezTo>
                  <a:lnTo>
                    <a:pt x="5561" y="7834"/>
                  </a:lnTo>
                  <a:cubicBezTo>
                    <a:pt x="5430" y="7787"/>
                    <a:pt x="5323" y="7656"/>
                    <a:pt x="5323" y="7513"/>
                  </a:cubicBezTo>
                  <a:close/>
                  <a:moveTo>
                    <a:pt x="2441" y="8084"/>
                  </a:moveTo>
                  <a:lnTo>
                    <a:pt x="2441" y="9073"/>
                  </a:lnTo>
                  <a:lnTo>
                    <a:pt x="1905" y="9073"/>
                  </a:lnTo>
                  <a:lnTo>
                    <a:pt x="1905" y="8382"/>
                  </a:lnTo>
                  <a:cubicBezTo>
                    <a:pt x="1905" y="8346"/>
                    <a:pt x="1929" y="8299"/>
                    <a:pt x="1977" y="8275"/>
                  </a:cubicBezTo>
                  <a:lnTo>
                    <a:pt x="2441" y="8084"/>
                  </a:lnTo>
                  <a:close/>
                  <a:moveTo>
                    <a:pt x="5835" y="8108"/>
                  </a:moveTo>
                  <a:lnTo>
                    <a:pt x="6287" y="8299"/>
                  </a:lnTo>
                  <a:cubicBezTo>
                    <a:pt x="6335" y="8311"/>
                    <a:pt x="6370" y="8358"/>
                    <a:pt x="6370" y="8406"/>
                  </a:cubicBezTo>
                  <a:lnTo>
                    <a:pt x="6370" y="9073"/>
                  </a:lnTo>
                  <a:lnTo>
                    <a:pt x="5835" y="9073"/>
                  </a:lnTo>
                  <a:lnTo>
                    <a:pt x="5835" y="8108"/>
                  </a:lnTo>
                  <a:close/>
                  <a:moveTo>
                    <a:pt x="4989" y="7168"/>
                  </a:moveTo>
                  <a:lnTo>
                    <a:pt x="4989" y="7489"/>
                  </a:lnTo>
                  <a:cubicBezTo>
                    <a:pt x="4989" y="7775"/>
                    <a:pt x="5168" y="8025"/>
                    <a:pt x="5430" y="8132"/>
                  </a:cubicBezTo>
                  <a:lnTo>
                    <a:pt x="5489" y="8168"/>
                  </a:lnTo>
                  <a:lnTo>
                    <a:pt x="5489" y="8406"/>
                  </a:lnTo>
                  <a:lnTo>
                    <a:pt x="5525" y="8406"/>
                  </a:lnTo>
                  <a:cubicBezTo>
                    <a:pt x="5251" y="8918"/>
                    <a:pt x="4727" y="9251"/>
                    <a:pt x="4132" y="9251"/>
                  </a:cubicBezTo>
                  <a:cubicBezTo>
                    <a:pt x="3560" y="9251"/>
                    <a:pt x="3025" y="8918"/>
                    <a:pt x="2751" y="8406"/>
                  </a:cubicBezTo>
                  <a:lnTo>
                    <a:pt x="2751" y="8168"/>
                  </a:lnTo>
                  <a:lnTo>
                    <a:pt x="2810" y="8132"/>
                  </a:lnTo>
                  <a:cubicBezTo>
                    <a:pt x="3084" y="8037"/>
                    <a:pt x="3263" y="7775"/>
                    <a:pt x="3263" y="7489"/>
                  </a:cubicBezTo>
                  <a:lnTo>
                    <a:pt x="3263" y="7168"/>
                  </a:lnTo>
                  <a:cubicBezTo>
                    <a:pt x="3525" y="7275"/>
                    <a:pt x="3822" y="7334"/>
                    <a:pt x="4120" y="7334"/>
                  </a:cubicBezTo>
                  <a:cubicBezTo>
                    <a:pt x="4418" y="7334"/>
                    <a:pt x="4715" y="7275"/>
                    <a:pt x="4989" y="7168"/>
                  </a:cubicBezTo>
                  <a:close/>
                  <a:moveTo>
                    <a:pt x="3596" y="0"/>
                  </a:moveTo>
                  <a:cubicBezTo>
                    <a:pt x="3144" y="0"/>
                    <a:pt x="2751" y="381"/>
                    <a:pt x="2751" y="857"/>
                  </a:cubicBezTo>
                  <a:cubicBezTo>
                    <a:pt x="2751" y="1012"/>
                    <a:pt x="2798" y="1167"/>
                    <a:pt x="2882" y="1298"/>
                  </a:cubicBezTo>
                  <a:cubicBezTo>
                    <a:pt x="1810" y="1607"/>
                    <a:pt x="1036" y="2596"/>
                    <a:pt x="1036" y="3751"/>
                  </a:cubicBezTo>
                  <a:lnTo>
                    <a:pt x="1036" y="4691"/>
                  </a:lnTo>
                  <a:cubicBezTo>
                    <a:pt x="1036" y="5025"/>
                    <a:pt x="1310" y="5275"/>
                    <a:pt x="1620" y="5275"/>
                  </a:cubicBezTo>
                  <a:lnTo>
                    <a:pt x="1739" y="5275"/>
                  </a:lnTo>
                  <a:cubicBezTo>
                    <a:pt x="1846" y="6013"/>
                    <a:pt x="2286" y="6644"/>
                    <a:pt x="2918" y="7013"/>
                  </a:cubicBezTo>
                  <a:lnTo>
                    <a:pt x="2918" y="7180"/>
                  </a:lnTo>
                  <a:lnTo>
                    <a:pt x="1870" y="7180"/>
                  </a:lnTo>
                  <a:cubicBezTo>
                    <a:pt x="1417" y="7180"/>
                    <a:pt x="1024" y="7549"/>
                    <a:pt x="1024" y="8025"/>
                  </a:cubicBezTo>
                  <a:lnTo>
                    <a:pt x="1024" y="8418"/>
                  </a:lnTo>
                  <a:lnTo>
                    <a:pt x="786" y="8501"/>
                  </a:lnTo>
                  <a:cubicBezTo>
                    <a:pt x="310" y="8668"/>
                    <a:pt x="0" y="9120"/>
                    <a:pt x="0" y="9620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67" y="10930"/>
                  </a:cubicBezTo>
                  <a:cubicBezTo>
                    <a:pt x="251" y="10930"/>
                    <a:pt x="322" y="10859"/>
                    <a:pt x="322" y="10763"/>
                  </a:cubicBezTo>
                  <a:lnTo>
                    <a:pt x="322" y="9620"/>
                  </a:lnTo>
                  <a:cubicBezTo>
                    <a:pt x="322" y="9251"/>
                    <a:pt x="560" y="8918"/>
                    <a:pt x="905" y="8799"/>
                  </a:cubicBezTo>
                  <a:lnTo>
                    <a:pt x="1560" y="8584"/>
                  </a:lnTo>
                  <a:lnTo>
                    <a:pt x="1560" y="10787"/>
                  </a:lnTo>
                  <a:cubicBezTo>
                    <a:pt x="1560" y="10870"/>
                    <a:pt x="1632" y="10942"/>
                    <a:pt x="1727" y="10942"/>
                  </a:cubicBezTo>
                  <a:cubicBezTo>
                    <a:pt x="1810" y="10942"/>
                    <a:pt x="1894" y="10870"/>
                    <a:pt x="1894" y="10787"/>
                  </a:cubicBezTo>
                  <a:lnTo>
                    <a:pt x="1894" y="9382"/>
                  </a:lnTo>
                  <a:lnTo>
                    <a:pt x="2417" y="9382"/>
                  </a:lnTo>
                  <a:lnTo>
                    <a:pt x="2417" y="10763"/>
                  </a:lnTo>
                  <a:cubicBezTo>
                    <a:pt x="2417" y="10859"/>
                    <a:pt x="2501" y="10930"/>
                    <a:pt x="2584" y="10930"/>
                  </a:cubicBezTo>
                  <a:cubicBezTo>
                    <a:pt x="2679" y="10930"/>
                    <a:pt x="2751" y="10859"/>
                    <a:pt x="2751" y="10763"/>
                  </a:cubicBezTo>
                  <a:lnTo>
                    <a:pt x="2751" y="8954"/>
                  </a:lnTo>
                  <a:cubicBezTo>
                    <a:pt x="2858" y="9073"/>
                    <a:pt x="2989" y="9168"/>
                    <a:pt x="3120" y="9263"/>
                  </a:cubicBezTo>
                  <a:cubicBezTo>
                    <a:pt x="3418" y="9454"/>
                    <a:pt x="3775" y="9561"/>
                    <a:pt x="4132" y="9561"/>
                  </a:cubicBezTo>
                  <a:cubicBezTo>
                    <a:pt x="4489" y="9561"/>
                    <a:pt x="4834" y="9454"/>
                    <a:pt x="5144" y="9263"/>
                  </a:cubicBezTo>
                  <a:cubicBezTo>
                    <a:pt x="5275" y="9168"/>
                    <a:pt x="5418" y="9073"/>
                    <a:pt x="5513" y="8954"/>
                  </a:cubicBezTo>
                  <a:lnTo>
                    <a:pt x="5513" y="9573"/>
                  </a:lnTo>
                  <a:cubicBezTo>
                    <a:pt x="5513" y="9668"/>
                    <a:pt x="5596" y="9739"/>
                    <a:pt x="5680" y="9739"/>
                  </a:cubicBezTo>
                  <a:cubicBezTo>
                    <a:pt x="5775" y="9739"/>
                    <a:pt x="5846" y="9668"/>
                    <a:pt x="5846" y="9573"/>
                  </a:cubicBezTo>
                  <a:lnTo>
                    <a:pt x="5846" y="9382"/>
                  </a:lnTo>
                  <a:lnTo>
                    <a:pt x="6382" y="9382"/>
                  </a:lnTo>
                  <a:lnTo>
                    <a:pt x="6382" y="10763"/>
                  </a:lnTo>
                  <a:cubicBezTo>
                    <a:pt x="6382" y="10859"/>
                    <a:pt x="6454" y="10930"/>
                    <a:pt x="6549" y="10930"/>
                  </a:cubicBezTo>
                  <a:cubicBezTo>
                    <a:pt x="6632" y="10930"/>
                    <a:pt x="6704" y="10859"/>
                    <a:pt x="6704" y="10763"/>
                  </a:cubicBezTo>
                  <a:lnTo>
                    <a:pt x="6704" y="8561"/>
                  </a:lnTo>
                  <a:lnTo>
                    <a:pt x="7359" y="8787"/>
                  </a:lnTo>
                  <a:cubicBezTo>
                    <a:pt x="7704" y="8906"/>
                    <a:pt x="7942" y="9239"/>
                    <a:pt x="7942" y="9608"/>
                  </a:cubicBezTo>
                  <a:lnTo>
                    <a:pt x="7942" y="10751"/>
                  </a:lnTo>
                  <a:cubicBezTo>
                    <a:pt x="7942" y="10847"/>
                    <a:pt x="8013" y="10918"/>
                    <a:pt x="8109" y="10918"/>
                  </a:cubicBezTo>
                  <a:cubicBezTo>
                    <a:pt x="8192" y="10918"/>
                    <a:pt x="8275" y="10847"/>
                    <a:pt x="8275" y="10751"/>
                  </a:cubicBezTo>
                  <a:lnTo>
                    <a:pt x="8275" y="9608"/>
                  </a:lnTo>
                  <a:cubicBezTo>
                    <a:pt x="8240" y="9120"/>
                    <a:pt x="7918" y="8668"/>
                    <a:pt x="7442" y="8501"/>
                  </a:cubicBezTo>
                  <a:lnTo>
                    <a:pt x="7204" y="8418"/>
                  </a:lnTo>
                  <a:lnTo>
                    <a:pt x="7204" y="8025"/>
                  </a:lnTo>
                  <a:cubicBezTo>
                    <a:pt x="7204" y="7572"/>
                    <a:pt x="6835" y="7180"/>
                    <a:pt x="6358" y="7180"/>
                  </a:cubicBezTo>
                  <a:lnTo>
                    <a:pt x="5311" y="7180"/>
                  </a:lnTo>
                  <a:lnTo>
                    <a:pt x="5311" y="7013"/>
                  </a:lnTo>
                  <a:cubicBezTo>
                    <a:pt x="5942" y="6656"/>
                    <a:pt x="6382" y="6013"/>
                    <a:pt x="6489" y="5275"/>
                  </a:cubicBezTo>
                  <a:lnTo>
                    <a:pt x="6608" y="5275"/>
                  </a:lnTo>
                  <a:cubicBezTo>
                    <a:pt x="6930" y="5275"/>
                    <a:pt x="7192" y="5001"/>
                    <a:pt x="7192" y="4691"/>
                  </a:cubicBezTo>
                  <a:lnTo>
                    <a:pt x="7192" y="3751"/>
                  </a:lnTo>
                  <a:cubicBezTo>
                    <a:pt x="7192" y="2596"/>
                    <a:pt x="6418" y="1607"/>
                    <a:pt x="5346" y="1298"/>
                  </a:cubicBezTo>
                  <a:cubicBezTo>
                    <a:pt x="5430" y="1167"/>
                    <a:pt x="5477" y="1000"/>
                    <a:pt x="5477" y="857"/>
                  </a:cubicBezTo>
                  <a:cubicBezTo>
                    <a:pt x="5477" y="393"/>
                    <a:pt x="5108" y="0"/>
                    <a:pt x="4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374;p58">
              <a:extLst>
                <a:ext uri="{FF2B5EF4-FFF2-40B4-BE49-F238E27FC236}">
                  <a16:creationId xmlns:a16="http://schemas.microsoft.com/office/drawing/2014/main" id="{86A1EE75-502B-EC40-828B-F186597AF74C}"/>
                </a:ext>
              </a:extLst>
            </p:cNvPr>
            <p:cNvSpPr/>
            <p:nvPr/>
          </p:nvSpPr>
          <p:spPr>
            <a:xfrm>
              <a:off x="5529924" y="3201335"/>
              <a:ext cx="10581" cy="26421"/>
            </a:xfrm>
            <a:custGeom>
              <a:avLst/>
              <a:gdLst/>
              <a:ahLst/>
              <a:cxnLst/>
              <a:rect l="l" t="t" r="r" b="b"/>
              <a:pathLst>
                <a:path w="334" h="834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667"/>
                  </a:lnTo>
                  <a:cubicBezTo>
                    <a:pt x="0" y="763"/>
                    <a:pt x="84" y="834"/>
                    <a:pt x="167" y="834"/>
                  </a:cubicBezTo>
                  <a:cubicBezTo>
                    <a:pt x="262" y="834"/>
                    <a:pt x="334" y="763"/>
                    <a:pt x="334" y="667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9375;p58">
            <a:extLst>
              <a:ext uri="{FF2B5EF4-FFF2-40B4-BE49-F238E27FC236}">
                <a16:creationId xmlns:a16="http://schemas.microsoft.com/office/drawing/2014/main" id="{FF32B821-97D5-8F43-B690-B7E2FA8EC6A7}"/>
              </a:ext>
            </a:extLst>
          </p:cNvPr>
          <p:cNvGrpSpPr/>
          <p:nvPr/>
        </p:nvGrpSpPr>
        <p:grpSpPr>
          <a:xfrm>
            <a:off x="5457476" y="3656127"/>
            <a:ext cx="352236" cy="468118"/>
            <a:chOff x="8055961" y="2881842"/>
            <a:chExt cx="260283" cy="345914"/>
          </a:xfrm>
          <a:solidFill>
            <a:schemeClr val="accent1"/>
          </a:solidFill>
        </p:grpSpPr>
        <p:sp>
          <p:nvSpPr>
            <p:cNvPr id="193" name="Google Shape;9376;p58">
              <a:extLst>
                <a:ext uri="{FF2B5EF4-FFF2-40B4-BE49-F238E27FC236}">
                  <a16:creationId xmlns:a16="http://schemas.microsoft.com/office/drawing/2014/main" id="{A24B9569-016A-7D44-80BC-26940318FE33}"/>
                </a:ext>
              </a:extLst>
            </p:cNvPr>
            <p:cNvSpPr/>
            <p:nvPr/>
          </p:nvSpPr>
          <p:spPr>
            <a:xfrm>
              <a:off x="8055961" y="2881842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4918" y="2358"/>
                  </a:moveTo>
                  <a:cubicBezTo>
                    <a:pt x="5120" y="2656"/>
                    <a:pt x="5334" y="2882"/>
                    <a:pt x="5561" y="3073"/>
                  </a:cubicBezTo>
                  <a:lnTo>
                    <a:pt x="4477" y="3073"/>
                  </a:lnTo>
                  <a:cubicBezTo>
                    <a:pt x="4429" y="3073"/>
                    <a:pt x="4382" y="3085"/>
                    <a:pt x="4358" y="3132"/>
                  </a:cubicBezTo>
                  <a:cubicBezTo>
                    <a:pt x="4310" y="3168"/>
                    <a:pt x="4298" y="3216"/>
                    <a:pt x="4298" y="3251"/>
                  </a:cubicBezTo>
                  <a:lnTo>
                    <a:pt x="4322" y="3442"/>
                  </a:lnTo>
                  <a:cubicBezTo>
                    <a:pt x="4263" y="3418"/>
                    <a:pt x="4191" y="3418"/>
                    <a:pt x="4120" y="3418"/>
                  </a:cubicBezTo>
                  <a:cubicBezTo>
                    <a:pt x="4048" y="3418"/>
                    <a:pt x="3965" y="3430"/>
                    <a:pt x="3906" y="3442"/>
                  </a:cubicBezTo>
                  <a:lnTo>
                    <a:pt x="3941" y="3251"/>
                  </a:lnTo>
                  <a:lnTo>
                    <a:pt x="3941" y="3228"/>
                  </a:lnTo>
                  <a:cubicBezTo>
                    <a:pt x="4263" y="2966"/>
                    <a:pt x="4596" y="2692"/>
                    <a:pt x="4918" y="2358"/>
                  </a:cubicBezTo>
                  <a:close/>
                  <a:moveTo>
                    <a:pt x="3572" y="3478"/>
                  </a:moveTo>
                  <a:lnTo>
                    <a:pt x="3525" y="3823"/>
                  </a:lnTo>
                  <a:cubicBezTo>
                    <a:pt x="3525" y="3823"/>
                    <a:pt x="3513" y="3894"/>
                    <a:pt x="3513" y="3906"/>
                  </a:cubicBezTo>
                  <a:cubicBezTo>
                    <a:pt x="3429" y="4121"/>
                    <a:pt x="3239" y="4263"/>
                    <a:pt x="3013" y="4263"/>
                  </a:cubicBezTo>
                  <a:lnTo>
                    <a:pt x="2858" y="4263"/>
                  </a:lnTo>
                  <a:cubicBezTo>
                    <a:pt x="2739" y="4263"/>
                    <a:pt x="2632" y="4204"/>
                    <a:pt x="2572" y="4121"/>
                  </a:cubicBezTo>
                  <a:cubicBezTo>
                    <a:pt x="2596" y="4097"/>
                    <a:pt x="2620" y="4085"/>
                    <a:pt x="2644" y="4073"/>
                  </a:cubicBezTo>
                  <a:cubicBezTo>
                    <a:pt x="2739" y="4013"/>
                    <a:pt x="2834" y="3954"/>
                    <a:pt x="2941" y="3894"/>
                  </a:cubicBezTo>
                  <a:lnTo>
                    <a:pt x="2941" y="3906"/>
                  </a:lnTo>
                  <a:cubicBezTo>
                    <a:pt x="2929" y="4013"/>
                    <a:pt x="3001" y="4073"/>
                    <a:pt x="3096" y="4073"/>
                  </a:cubicBezTo>
                  <a:cubicBezTo>
                    <a:pt x="3179" y="4073"/>
                    <a:pt x="3239" y="4001"/>
                    <a:pt x="3239" y="3906"/>
                  </a:cubicBezTo>
                  <a:lnTo>
                    <a:pt x="3239" y="3704"/>
                  </a:lnTo>
                  <a:cubicBezTo>
                    <a:pt x="3346" y="3632"/>
                    <a:pt x="3453" y="3549"/>
                    <a:pt x="3572" y="3478"/>
                  </a:cubicBezTo>
                  <a:close/>
                  <a:moveTo>
                    <a:pt x="4965" y="3370"/>
                  </a:moveTo>
                  <a:lnTo>
                    <a:pt x="4965" y="3382"/>
                  </a:lnTo>
                  <a:lnTo>
                    <a:pt x="5811" y="3382"/>
                  </a:lnTo>
                  <a:lnTo>
                    <a:pt x="5727" y="3966"/>
                  </a:lnTo>
                  <a:cubicBezTo>
                    <a:pt x="5692" y="4144"/>
                    <a:pt x="5549" y="4263"/>
                    <a:pt x="5382" y="4263"/>
                  </a:cubicBezTo>
                  <a:lnTo>
                    <a:pt x="5215" y="4263"/>
                  </a:lnTo>
                  <a:cubicBezTo>
                    <a:pt x="4977" y="4263"/>
                    <a:pt x="4775" y="4097"/>
                    <a:pt x="4715" y="3882"/>
                  </a:cubicBezTo>
                  <a:cubicBezTo>
                    <a:pt x="4715" y="3847"/>
                    <a:pt x="4703" y="3823"/>
                    <a:pt x="4703" y="3787"/>
                  </a:cubicBezTo>
                  <a:cubicBezTo>
                    <a:pt x="4679" y="3668"/>
                    <a:pt x="4644" y="3370"/>
                    <a:pt x="4644" y="3370"/>
                  </a:cubicBezTo>
                  <a:close/>
                  <a:moveTo>
                    <a:pt x="4453" y="311"/>
                  </a:moveTo>
                  <a:cubicBezTo>
                    <a:pt x="4549" y="311"/>
                    <a:pt x="4632" y="322"/>
                    <a:pt x="4715" y="358"/>
                  </a:cubicBezTo>
                  <a:cubicBezTo>
                    <a:pt x="5072" y="453"/>
                    <a:pt x="5299" y="811"/>
                    <a:pt x="5275" y="1215"/>
                  </a:cubicBezTo>
                  <a:cubicBezTo>
                    <a:pt x="5275" y="1299"/>
                    <a:pt x="5334" y="1382"/>
                    <a:pt x="5430" y="1382"/>
                  </a:cubicBezTo>
                  <a:cubicBezTo>
                    <a:pt x="5513" y="1382"/>
                    <a:pt x="5584" y="1323"/>
                    <a:pt x="5584" y="1227"/>
                  </a:cubicBezTo>
                  <a:cubicBezTo>
                    <a:pt x="5608" y="1025"/>
                    <a:pt x="5572" y="823"/>
                    <a:pt x="5501" y="668"/>
                  </a:cubicBezTo>
                  <a:lnTo>
                    <a:pt x="5501" y="668"/>
                  </a:lnTo>
                  <a:cubicBezTo>
                    <a:pt x="6084" y="751"/>
                    <a:pt x="6525" y="1263"/>
                    <a:pt x="6525" y="1858"/>
                  </a:cubicBezTo>
                  <a:lnTo>
                    <a:pt x="6525" y="3299"/>
                  </a:lnTo>
                  <a:cubicBezTo>
                    <a:pt x="6215" y="3156"/>
                    <a:pt x="5596" y="2811"/>
                    <a:pt x="5144" y="2120"/>
                  </a:cubicBezTo>
                  <a:cubicBezTo>
                    <a:pt x="5191" y="2061"/>
                    <a:pt x="5251" y="2025"/>
                    <a:pt x="5299" y="1966"/>
                  </a:cubicBezTo>
                  <a:cubicBezTo>
                    <a:pt x="5358" y="1906"/>
                    <a:pt x="5358" y="1799"/>
                    <a:pt x="5275" y="1739"/>
                  </a:cubicBezTo>
                  <a:cubicBezTo>
                    <a:pt x="5246" y="1711"/>
                    <a:pt x="5210" y="1696"/>
                    <a:pt x="5173" y="1696"/>
                  </a:cubicBezTo>
                  <a:cubicBezTo>
                    <a:pt x="5132" y="1696"/>
                    <a:pt x="5092" y="1714"/>
                    <a:pt x="5060" y="1751"/>
                  </a:cubicBezTo>
                  <a:cubicBezTo>
                    <a:pt x="3727" y="3239"/>
                    <a:pt x="2060" y="4061"/>
                    <a:pt x="1429" y="4323"/>
                  </a:cubicBezTo>
                  <a:cubicBezTo>
                    <a:pt x="1465" y="4061"/>
                    <a:pt x="1512" y="3585"/>
                    <a:pt x="1512" y="2882"/>
                  </a:cubicBezTo>
                  <a:cubicBezTo>
                    <a:pt x="1512" y="2192"/>
                    <a:pt x="1798" y="1549"/>
                    <a:pt x="2322" y="1049"/>
                  </a:cubicBezTo>
                  <a:cubicBezTo>
                    <a:pt x="2822" y="572"/>
                    <a:pt x="3477" y="311"/>
                    <a:pt x="4120" y="311"/>
                  </a:cubicBezTo>
                  <a:close/>
                  <a:moveTo>
                    <a:pt x="6108" y="3466"/>
                  </a:moveTo>
                  <a:cubicBezTo>
                    <a:pt x="6144" y="3478"/>
                    <a:pt x="6156" y="3490"/>
                    <a:pt x="6192" y="3490"/>
                  </a:cubicBezTo>
                  <a:cubicBezTo>
                    <a:pt x="6227" y="3632"/>
                    <a:pt x="6346" y="3728"/>
                    <a:pt x="6501" y="3728"/>
                  </a:cubicBezTo>
                  <a:lnTo>
                    <a:pt x="6584" y="3728"/>
                  </a:lnTo>
                  <a:cubicBezTo>
                    <a:pt x="6739" y="3728"/>
                    <a:pt x="6858" y="3847"/>
                    <a:pt x="6858" y="4001"/>
                  </a:cubicBezTo>
                  <a:cubicBezTo>
                    <a:pt x="6858" y="4144"/>
                    <a:pt x="6739" y="4263"/>
                    <a:pt x="6584" y="4263"/>
                  </a:cubicBezTo>
                  <a:lnTo>
                    <a:pt x="6477" y="4263"/>
                  </a:lnTo>
                  <a:cubicBezTo>
                    <a:pt x="6477" y="4180"/>
                    <a:pt x="6418" y="4097"/>
                    <a:pt x="6334" y="4097"/>
                  </a:cubicBezTo>
                  <a:cubicBezTo>
                    <a:pt x="6239" y="4097"/>
                    <a:pt x="6168" y="4156"/>
                    <a:pt x="6156" y="4252"/>
                  </a:cubicBezTo>
                  <a:cubicBezTo>
                    <a:pt x="6108" y="4775"/>
                    <a:pt x="5882" y="5252"/>
                    <a:pt x="5501" y="5609"/>
                  </a:cubicBezTo>
                  <a:cubicBezTo>
                    <a:pt x="5108" y="5966"/>
                    <a:pt x="4620" y="6157"/>
                    <a:pt x="4096" y="6157"/>
                  </a:cubicBezTo>
                  <a:cubicBezTo>
                    <a:pt x="3596" y="6157"/>
                    <a:pt x="3108" y="5966"/>
                    <a:pt x="2715" y="5621"/>
                  </a:cubicBezTo>
                  <a:cubicBezTo>
                    <a:pt x="2358" y="5287"/>
                    <a:pt x="2143" y="4859"/>
                    <a:pt x="2060" y="4382"/>
                  </a:cubicBezTo>
                  <a:cubicBezTo>
                    <a:pt x="2120" y="4359"/>
                    <a:pt x="2203" y="4311"/>
                    <a:pt x="2274" y="4287"/>
                  </a:cubicBezTo>
                  <a:cubicBezTo>
                    <a:pt x="2393" y="4478"/>
                    <a:pt x="2596" y="4597"/>
                    <a:pt x="2834" y="4597"/>
                  </a:cubicBezTo>
                  <a:lnTo>
                    <a:pt x="3001" y="4597"/>
                  </a:lnTo>
                  <a:cubicBezTo>
                    <a:pt x="3382" y="4597"/>
                    <a:pt x="3727" y="4311"/>
                    <a:pt x="3822" y="3942"/>
                  </a:cubicBezTo>
                  <a:cubicBezTo>
                    <a:pt x="3858" y="3823"/>
                    <a:pt x="3965" y="3728"/>
                    <a:pt x="4108" y="3728"/>
                  </a:cubicBezTo>
                  <a:cubicBezTo>
                    <a:pt x="4239" y="3728"/>
                    <a:pt x="4358" y="3823"/>
                    <a:pt x="4382" y="3942"/>
                  </a:cubicBezTo>
                  <a:cubicBezTo>
                    <a:pt x="4477" y="4311"/>
                    <a:pt x="4822" y="4597"/>
                    <a:pt x="5203" y="4597"/>
                  </a:cubicBezTo>
                  <a:lnTo>
                    <a:pt x="5370" y="4597"/>
                  </a:lnTo>
                  <a:cubicBezTo>
                    <a:pt x="5692" y="4597"/>
                    <a:pt x="5989" y="4347"/>
                    <a:pt x="6037" y="4013"/>
                  </a:cubicBezTo>
                  <a:lnTo>
                    <a:pt x="6108" y="3466"/>
                  </a:lnTo>
                  <a:close/>
                  <a:moveTo>
                    <a:pt x="4977" y="6311"/>
                  </a:moveTo>
                  <a:lnTo>
                    <a:pt x="4977" y="6859"/>
                  </a:lnTo>
                  <a:cubicBezTo>
                    <a:pt x="4977" y="7216"/>
                    <a:pt x="5203" y="7526"/>
                    <a:pt x="5549" y="7645"/>
                  </a:cubicBezTo>
                  <a:lnTo>
                    <a:pt x="5799" y="7740"/>
                  </a:lnTo>
                  <a:lnTo>
                    <a:pt x="5656" y="8062"/>
                  </a:lnTo>
                  <a:cubicBezTo>
                    <a:pt x="5382" y="8669"/>
                    <a:pt x="4775" y="9062"/>
                    <a:pt x="4120" y="9062"/>
                  </a:cubicBezTo>
                  <a:cubicBezTo>
                    <a:pt x="3453" y="9062"/>
                    <a:pt x="2858" y="8669"/>
                    <a:pt x="2584" y="8062"/>
                  </a:cubicBezTo>
                  <a:lnTo>
                    <a:pt x="2441" y="7740"/>
                  </a:lnTo>
                  <a:lnTo>
                    <a:pt x="2691" y="7645"/>
                  </a:lnTo>
                  <a:cubicBezTo>
                    <a:pt x="3036" y="7526"/>
                    <a:pt x="3251" y="7216"/>
                    <a:pt x="3251" y="6859"/>
                  </a:cubicBezTo>
                  <a:lnTo>
                    <a:pt x="3251" y="6311"/>
                  </a:lnTo>
                  <a:cubicBezTo>
                    <a:pt x="3525" y="6407"/>
                    <a:pt x="3822" y="6466"/>
                    <a:pt x="4120" y="6466"/>
                  </a:cubicBezTo>
                  <a:cubicBezTo>
                    <a:pt x="4418" y="6466"/>
                    <a:pt x="4715" y="6407"/>
                    <a:pt x="4977" y="6311"/>
                  </a:cubicBezTo>
                  <a:close/>
                  <a:moveTo>
                    <a:pt x="4084" y="1"/>
                  </a:moveTo>
                  <a:cubicBezTo>
                    <a:pt x="3358" y="1"/>
                    <a:pt x="2620" y="299"/>
                    <a:pt x="2060" y="834"/>
                  </a:cubicBezTo>
                  <a:cubicBezTo>
                    <a:pt x="1489" y="1382"/>
                    <a:pt x="1155" y="2120"/>
                    <a:pt x="1155" y="2882"/>
                  </a:cubicBezTo>
                  <a:cubicBezTo>
                    <a:pt x="1155" y="4025"/>
                    <a:pt x="1024" y="4537"/>
                    <a:pt x="1024" y="4537"/>
                  </a:cubicBezTo>
                  <a:cubicBezTo>
                    <a:pt x="1012" y="4597"/>
                    <a:pt x="1024" y="4656"/>
                    <a:pt x="1072" y="4704"/>
                  </a:cubicBezTo>
                  <a:cubicBezTo>
                    <a:pt x="1096" y="4728"/>
                    <a:pt x="1143" y="4740"/>
                    <a:pt x="1167" y="4740"/>
                  </a:cubicBezTo>
                  <a:cubicBezTo>
                    <a:pt x="1191" y="4740"/>
                    <a:pt x="1203" y="4740"/>
                    <a:pt x="1227" y="4728"/>
                  </a:cubicBezTo>
                  <a:cubicBezTo>
                    <a:pt x="1250" y="4728"/>
                    <a:pt x="1441" y="4656"/>
                    <a:pt x="1739" y="4525"/>
                  </a:cubicBezTo>
                  <a:cubicBezTo>
                    <a:pt x="1822" y="5025"/>
                    <a:pt x="2096" y="5490"/>
                    <a:pt x="2477" y="5847"/>
                  </a:cubicBezTo>
                  <a:cubicBezTo>
                    <a:pt x="2620" y="5966"/>
                    <a:pt x="2751" y="6073"/>
                    <a:pt x="2894" y="6145"/>
                  </a:cubicBezTo>
                  <a:lnTo>
                    <a:pt x="2894" y="6847"/>
                  </a:lnTo>
                  <a:cubicBezTo>
                    <a:pt x="2894" y="7061"/>
                    <a:pt x="2763" y="7264"/>
                    <a:pt x="2560" y="7335"/>
                  </a:cubicBezTo>
                  <a:lnTo>
                    <a:pt x="786" y="7954"/>
                  </a:lnTo>
                  <a:cubicBezTo>
                    <a:pt x="310" y="8121"/>
                    <a:pt x="0" y="8573"/>
                    <a:pt x="0" y="9074"/>
                  </a:cubicBezTo>
                  <a:lnTo>
                    <a:pt x="0" y="10740"/>
                  </a:lnTo>
                  <a:cubicBezTo>
                    <a:pt x="0" y="10836"/>
                    <a:pt x="72" y="10907"/>
                    <a:pt x="155" y="10907"/>
                  </a:cubicBezTo>
                  <a:cubicBezTo>
                    <a:pt x="250" y="10907"/>
                    <a:pt x="322" y="10836"/>
                    <a:pt x="322" y="10740"/>
                  </a:cubicBezTo>
                  <a:lnTo>
                    <a:pt x="322" y="9074"/>
                  </a:lnTo>
                  <a:cubicBezTo>
                    <a:pt x="322" y="8931"/>
                    <a:pt x="358" y="8788"/>
                    <a:pt x="429" y="8669"/>
                  </a:cubicBezTo>
                  <a:lnTo>
                    <a:pt x="596" y="8824"/>
                  </a:lnTo>
                  <a:cubicBezTo>
                    <a:pt x="619" y="8847"/>
                    <a:pt x="667" y="8871"/>
                    <a:pt x="691" y="8871"/>
                  </a:cubicBezTo>
                  <a:cubicBezTo>
                    <a:pt x="739" y="8871"/>
                    <a:pt x="786" y="8847"/>
                    <a:pt x="810" y="8812"/>
                  </a:cubicBezTo>
                  <a:cubicBezTo>
                    <a:pt x="869" y="8728"/>
                    <a:pt x="858" y="8645"/>
                    <a:pt x="798" y="8585"/>
                  </a:cubicBezTo>
                  <a:lnTo>
                    <a:pt x="619" y="8431"/>
                  </a:lnTo>
                  <a:cubicBezTo>
                    <a:pt x="691" y="8359"/>
                    <a:pt x="798" y="8312"/>
                    <a:pt x="893" y="8276"/>
                  </a:cubicBezTo>
                  <a:lnTo>
                    <a:pt x="2096" y="7835"/>
                  </a:lnTo>
                  <a:lnTo>
                    <a:pt x="2239" y="8181"/>
                  </a:lnTo>
                  <a:cubicBezTo>
                    <a:pt x="2572" y="8907"/>
                    <a:pt x="3286" y="9371"/>
                    <a:pt x="4072" y="9371"/>
                  </a:cubicBezTo>
                  <a:cubicBezTo>
                    <a:pt x="4858" y="9371"/>
                    <a:pt x="5572" y="8907"/>
                    <a:pt x="5906" y="8181"/>
                  </a:cubicBezTo>
                  <a:lnTo>
                    <a:pt x="6049" y="7835"/>
                  </a:lnTo>
                  <a:lnTo>
                    <a:pt x="7263" y="8276"/>
                  </a:lnTo>
                  <a:cubicBezTo>
                    <a:pt x="7358" y="8300"/>
                    <a:pt x="7454" y="8359"/>
                    <a:pt x="7525" y="8431"/>
                  </a:cubicBezTo>
                  <a:lnTo>
                    <a:pt x="6751" y="9085"/>
                  </a:lnTo>
                  <a:cubicBezTo>
                    <a:pt x="6561" y="9252"/>
                    <a:pt x="6454" y="9478"/>
                    <a:pt x="6454" y="9728"/>
                  </a:cubicBezTo>
                  <a:lnTo>
                    <a:pt x="6454" y="10752"/>
                  </a:lnTo>
                  <a:cubicBezTo>
                    <a:pt x="6454" y="10848"/>
                    <a:pt x="6525" y="10919"/>
                    <a:pt x="6620" y="10919"/>
                  </a:cubicBezTo>
                  <a:cubicBezTo>
                    <a:pt x="6704" y="10919"/>
                    <a:pt x="6787" y="10848"/>
                    <a:pt x="6787" y="10752"/>
                  </a:cubicBezTo>
                  <a:lnTo>
                    <a:pt x="6787" y="9728"/>
                  </a:lnTo>
                  <a:cubicBezTo>
                    <a:pt x="6787" y="9586"/>
                    <a:pt x="6846" y="9431"/>
                    <a:pt x="6965" y="9324"/>
                  </a:cubicBezTo>
                  <a:lnTo>
                    <a:pt x="7716" y="8669"/>
                  </a:lnTo>
                  <a:cubicBezTo>
                    <a:pt x="7775" y="8788"/>
                    <a:pt x="7823" y="8943"/>
                    <a:pt x="7823" y="9074"/>
                  </a:cubicBezTo>
                  <a:lnTo>
                    <a:pt x="7823" y="10740"/>
                  </a:lnTo>
                  <a:cubicBezTo>
                    <a:pt x="7823" y="10836"/>
                    <a:pt x="7894" y="10907"/>
                    <a:pt x="7989" y="10907"/>
                  </a:cubicBezTo>
                  <a:cubicBezTo>
                    <a:pt x="8073" y="10907"/>
                    <a:pt x="8144" y="10836"/>
                    <a:pt x="8144" y="10740"/>
                  </a:cubicBezTo>
                  <a:lnTo>
                    <a:pt x="8144" y="9074"/>
                  </a:lnTo>
                  <a:cubicBezTo>
                    <a:pt x="8216" y="8585"/>
                    <a:pt x="7882" y="8133"/>
                    <a:pt x="7418" y="7978"/>
                  </a:cubicBezTo>
                  <a:lnTo>
                    <a:pt x="5656" y="7347"/>
                  </a:lnTo>
                  <a:cubicBezTo>
                    <a:pt x="5441" y="7276"/>
                    <a:pt x="5311" y="7085"/>
                    <a:pt x="5311" y="6859"/>
                  </a:cubicBezTo>
                  <a:lnTo>
                    <a:pt x="5311" y="6157"/>
                  </a:lnTo>
                  <a:cubicBezTo>
                    <a:pt x="5453" y="6073"/>
                    <a:pt x="5608" y="5966"/>
                    <a:pt x="5739" y="5835"/>
                  </a:cubicBezTo>
                  <a:cubicBezTo>
                    <a:pt x="6096" y="5490"/>
                    <a:pt x="6346" y="5049"/>
                    <a:pt x="6442" y="4597"/>
                  </a:cubicBezTo>
                  <a:lnTo>
                    <a:pt x="6584" y="4597"/>
                  </a:lnTo>
                  <a:cubicBezTo>
                    <a:pt x="6918" y="4597"/>
                    <a:pt x="7168" y="4323"/>
                    <a:pt x="7168" y="4013"/>
                  </a:cubicBezTo>
                  <a:cubicBezTo>
                    <a:pt x="7168" y="3775"/>
                    <a:pt x="7037" y="3573"/>
                    <a:pt x="6823" y="3478"/>
                  </a:cubicBezTo>
                  <a:lnTo>
                    <a:pt x="6823" y="1870"/>
                  </a:lnTo>
                  <a:cubicBezTo>
                    <a:pt x="6823" y="1025"/>
                    <a:pt x="6144" y="334"/>
                    <a:pt x="5299" y="334"/>
                  </a:cubicBezTo>
                  <a:lnTo>
                    <a:pt x="5251" y="334"/>
                  </a:lnTo>
                  <a:cubicBezTo>
                    <a:pt x="5132" y="203"/>
                    <a:pt x="4965" y="96"/>
                    <a:pt x="4787" y="61"/>
                  </a:cubicBezTo>
                  <a:cubicBezTo>
                    <a:pt x="4668" y="25"/>
                    <a:pt x="4549" y="1"/>
                    <a:pt x="4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377;p58">
              <a:extLst>
                <a:ext uri="{FF2B5EF4-FFF2-40B4-BE49-F238E27FC236}">
                  <a16:creationId xmlns:a16="http://schemas.microsoft.com/office/drawing/2014/main" id="{EAADA77D-4ABC-F44A-BEE3-321A648C1BF0}"/>
                </a:ext>
              </a:extLst>
            </p:cNvPr>
            <p:cNvSpPr/>
            <p:nvPr/>
          </p:nvSpPr>
          <p:spPr>
            <a:xfrm>
              <a:off x="8164591" y="303358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85"/>
                    <a:pt x="691" y="485"/>
                  </a:cubicBezTo>
                  <a:cubicBezTo>
                    <a:pt x="941" y="485"/>
                    <a:pt x="1179" y="414"/>
                    <a:pt x="1310" y="271"/>
                  </a:cubicBezTo>
                  <a:cubicBezTo>
                    <a:pt x="1370" y="212"/>
                    <a:pt x="1370" y="104"/>
                    <a:pt x="1310" y="45"/>
                  </a:cubicBezTo>
                  <a:cubicBezTo>
                    <a:pt x="1280" y="15"/>
                    <a:pt x="1242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93" y="164"/>
                    <a:pt x="691" y="164"/>
                  </a:cubicBezTo>
                  <a:cubicBezTo>
                    <a:pt x="477" y="164"/>
                    <a:pt x="346" y="93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378;p58">
              <a:extLst>
                <a:ext uri="{FF2B5EF4-FFF2-40B4-BE49-F238E27FC236}">
                  <a16:creationId xmlns:a16="http://schemas.microsoft.com/office/drawing/2014/main" id="{55A72665-E404-9847-A7CE-8D6451ED615F}"/>
                </a:ext>
              </a:extLst>
            </p:cNvPr>
            <p:cNvSpPr/>
            <p:nvPr/>
          </p:nvSpPr>
          <p:spPr>
            <a:xfrm>
              <a:off x="8213632" y="2995383"/>
              <a:ext cx="10581" cy="15492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83" y="489"/>
                    <a:pt x="167" y="489"/>
                  </a:cubicBezTo>
                  <a:cubicBezTo>
                    <a:pt x="250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379;p58">
              <a:extLst>
                <a:ext uri="{FF2B5EF4-FFF2-40B4-BE49-F238E27FC236}">
                  <a16:creationId xmlns:a16="http://schemas.microsoft.com/office/drawing/2014/main" id="{5CAD088D-AFF2-7847-852E-FF1ECFBA86A4}"/>
                </a:ext>
              </a:extLst>
            </p:cNvPr>
            <p:cNvSpPr/>
            <p:nvPr/>
          </p:nvSpPr>
          <p:spPr>
            <a:xfrm>
              <a:off x="8088401" y="3165758"/>
              <a:ext cx="21511" cy="61998"/>
            </a:xfrm>
            <a:custGeom>
              <a:avLst/>
              <a:gdLst/>
              <a:ahLst/>
              <a:cxnLst/>
              <a:rect l="l" t="t" r="r" b="b"/>
              <a:pathLst>
                <a:path w="679" h="1957" extrusionOk="0">
                  <a:moveTo>
                    <a:pt x="176" y="1"/>
                  </a:moveTo>
                  <a:cubicBezTo>
                    <a:pt x="132" y="1"/>
                    <a:pt x="93" y="19"/>
                    <a:pt x="60" y="52"/>
                  </a:cubicBezTo>
                  <a:cubicBezTo>
                    <a:pt x="0" y="123"/>
                    <a:pt x="12" y="219"/>
                    <a:pt x="72" y="278"/>
                  </a:cubicBezTo>
                  <a:lnTo>
                    <a:pt x="179" y="362"/>
                  </a:lnTo>
                  <a:cubicBezTo>
                    <a:pt x="298" y="469"/>
                    <a:pt x="357" y="600"/>
                    <a:pt x="357" y="766"/>
                  </a:cubicBezTo>
                  <a:lnTo>
                    <a:pt x="357" y="1790"/>
                  </a:lnTo>
                  <a:cubicBezTo>
                    <a:pt x="357" y="1886"/>
                    <a:pt x="429" y="1957"/>
                    <a:pt x="524" y="1957"/>
                  </a:cubicBezTo>
                  <a:cubicBezTo>
                    <a:pt x="607" y="1957"/>
                    <a:pt x="679" y="1886"/>
                    <a:pt x="679" y="1790"/>
                  </a:cubicBezTo>
                  <a:lnTo>
                    <a:pt x="679" y="766"/>
                  </a:lnTo>
                  <a:cubicBezTo>
                    <a:pt x="679" y="528"/>
                    <a:pt x="584" y="290"/>
                    <a:pt x="381" y="123"/>
                  </a:cubicBezTo>
                  <a:lnTo>
                    <a:pt x="286" y="40"/>
                  </a:lnTo>
                  <a:cubicBezTo>
                    <a:pt x="248" y="13"/>
                    <a:pt x="211" y="1"/>
                    <a:pt x="1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9380;p58">
            <a:extLst>
              <a:ext uri="{FF2B5EF4-FFF2-40B4-BE49-F238E27FC236}">
                <a16:creationId xmlns:a16="http://schemas.microsoft.com/office/drawing/2014/main" id="{05E5BEEB-CE92-8E46-BE67-6C73067F0CBC}"/>
              </a:ext>
            </a:extLst>
          </p:cNvPr>
          <p:cNvGrpSpPr/>
          <p:nvPr/>
        </p:nvGrpSpPr>
        <p:grpSpPr>
          <a:xfrm>
            <a:off x="4853111" y="3672461"/>
            <a:ext cx="358366" cy="477850"/>
            <a:chOff x="7609368" y="2893912"/>
            <a:chExt cx="264813" cy="353105"/>
          </a:xfrm>
          <a:solidFill>
            <a:schemeClr val="accent1"/>
          </a:solidFill>
        </p:grpSpPr>
        <p:sp>
          <p:nvSpPr>
            <p:cNvPr id="198" name="Google Shape;9381;p58">
              <a:extLst>
                <a:ext uri="{FF2B5EF4-FFF2-40B4-BE49-F238E27FC236}">
                  <a16:creationId xmlns:a16="http://schemas.microsoft.com/office/drawing/2014/main" id="{D31CA18E-5B74-D644-8DBC-DA835FD78896}"/>
                </a:ext>
              </a:extLst>
            </p:cNvPr>
            <p:cNvSpPr/>
            <p:nvPr/>
          </p:nvSpPr>
          <p:spPr>
            <a:xfrm>
              <a:off x="7703267" y="30157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9382;p58">
              <a:extLst>
                <a:ext uri="{FF2B5EF4-FFF2-40B4-BE49-F238E27FC236}">
                  <a16:creationId xmlns:a16="http://schemas.microsoft.com/office/drawing/2014/main" id="{FF95816C-023B-CB4F-BA50-86D392E38429}"/>
                </a:ext>
              </a:extLst>
            </p:cNvPr>
            <p:cNvSpPr/>
            <p:nvPr/>
          </p:nvSpPr>
          <p:spPr>
            <a:xfrm>
              <a:off x="7769288" y="30157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9383;p58">
              <a:extLst>
                <a:ext uri="{FF2B5EF4-FFF2-40B4-BE49-F238E27FC236}">
                  <a16:creationId xmlns:a16="http://schemas.microsoft.com/office/drawing/2014/main" id="{9A1F1482-EDE8-E449-A144-212681019B73}"/>
                </a:ext>
              </a:extLst>
            </p:cNvPr>
            <p:cNvSpPr/>
            <p:nvPr/>
          </p:nvSpPr>
          <p:spPr>
            <a:xfrm>
              <a:off x="7697628" y="2997664"/>
              <a:ext cx="21542" cy="11722"/>
            </a:xfrm>
            <a:custGeom>
              <a:avLst/>
              <a:gdLst/>
              <a:ahLst/>
              <a:cxnLst/>
              <a:rect l="l" t="t" r="r" b="b"/>
              <a:pathLst>
                <a:path w="680" h="370" extrusionOk="0">
                  <a:moveTo>
                    <a:pt x="489" y="0"/>
                  </a:moveTo>
                  <a:lnTo>
                    <a:pt x="143" y="48"/>
                  </a:lnTo>
                  <a:cubicBezTo>
                    <a:pt x="60" y="60"/>
                    <a:pt x="0" y="131"/>
                    <a:pt x="0" y="226"/>
                  </a:cubicBezTo>
                  <a:cubicBezTo>
                    <a:pt x="12" y="310"/>
                    <a:pt x="72" y="369"/>
                    <a:pt x="155" y="369"/>
                  </a:cubicBezTo>
                  <a:lnTo>
                    <a:pt x="167" y="369"/>
                  </a:lnTo>
                  <a:lnTo>
                    <a:pt x="512" y="334"/>
                  </a:lnTo>
                  <a:cubicBezTo>
                    <a:pt x="620" y="322"/>
                    <a:pt x="679" y="238"/>
                    <a:pt x="667" y="155"/>
                  </a:cubicBezTo>
                  <a:cubicBezTo>
                    <a:pt x="655" y="60"/>
                    <a:pt x="572" y="0"/>
                    <a:pt x="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384;p58">
              <a:extLst>
                <a:ext uri="{FF2B5EF4-FFF2-40B4-BE49-F238E27FC236}">
                  <a16:creationId xmlns:a16="http://schemas.microsoft.com/office/drawing/2014/main" id="{2453701B-F1E3-3648-860E-8BBA88332951}"/>
                </a:ext>
              </a:extLst>
            </p:cNvPr>
            <p:cNvSpPr/>
            <p:nvPr/>
          </p:nvSpPr>
          <p:spPr>
            <a:xfrm>
              <a:off x="7763618" y="2997600"/>
              <a:ext cx="21542" cy="11785"/>
            </a:xfrm>
            <a:custGeom>
              <a:avLst/>
              <a:gdLst/>
              <a:ahLst/>
              <a:cxnLst/>
              <a:rect l="l" t="t" r="r" b="b"/>
              <a:pathLst>
                <a:path w="680" h="372" extrusionOk="0">
                  <a:moveTo>
                    <a:pt x="171" y="1"/>
                  </a:moveTo>
                  <a:cubicBezTo>
                    <a:pt x="86" y="1"/>
                    <a:pt x="24" y="69"/>
                    <a:pt x="13" y="157"/>
                  </a:cubicBezTo>
                  <a:cubicBezTo>
                    <a:pt x="1" y="240"/>
                    <a:pt x="72" y="312"/>
                    <a:pt x="156" y="336"/>
                  </a:cubicBezTo>
                  <a:lnTo>
                    <a:pt x="501" y="371"/>
                  </a:lnTo>
                  <a:lnTo>
                    <a:pt x="513" y="371"/>
                  </a:lnTo>
                  <a:cubicBezTo>
                    <a:pt x="584" y="371"/>
                    <a:pt x="668" y="312"/>
                    <a:pt x="680" y="228"/>
                  </a:cubicBezTo>
                  <a:cubicBezTo>
                    <a:pt x="680" y="133"/>
                    <a:pt x="620" y="62"/>
                    <a:pt x="537" y="50"/>
                  </a:cubicBezTo>
                  <a:lnTo>
                    <a:pt x="191" y="2"/>
                  </a:lnTo>
                  <a:cubicBezTo>
                    <a:pt x="184" y="1"/>
                    <a:pt x="178" y="1"/>
                    <a:pt x="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9385;p58">
              <a:extLst>
                <a:ext uri="{FF2B5EF4-FFF2-40B4-BE49-F238E27FC236}">
                  <a16:creationId xmlns:a16="http://schemas.microsoft.com/office/drawing/2014/main" id="{A69A62C9-CF4A-6843-BBE3-321918CC8AA2}"/>
                </a:ext>
              </a:extLst>
            </p:cNvPr>
            <p:cNvSpPr/>
            <p:nvPr/>
          </p:nvSpPr>
          <p:spPr>
            <a:xfrm>
              <a:off x="7609368" y="2893912"/>
              <a:ext cx="264813" cy="353105"/>
            </a:xfrm>
            <a:custGeom>
              <a:avLst/>
              <a:gdLst/>
              <a:ahLst/>
              <a:cxnLst/>
              <a:rect l="l" t="t" r="r" b="b"/>
              <a:pathLst>
                <a:path w="8359" h="11146" extrusionOk="0">
                  <a:moveTo>
                    <a:pt x="4168" y="370"/>
                  </a:moveTo>
                  <a:cubicBezTo>
                    <a:pt x="5715" y="370"/>
                    <a:pt x="6965" y="1620"/>
                    <a:pt x="6965" y="3168"/>
                  </a:cubicBezTo>
                  <a:cubicBezTo>
                    <a:pt x="6965" y="3370"/>
                    <a:pt x="6954" y="3561"/>
                    <a:pt x="6906" y="3751"/>
                  </a:cubicBezTo>
                  <a:cubicBezTo>
                    <a:pt x="6846" y="3728"/>
                    <a:pt x="6775" y="3704"/>
                    <a:pt x="6692" y="3704"/>
                  </a:cubicBezTo>
                  <a:lnTo>
                    <a:pt x="6596" y="3704"/>
                  </a:lnTo>
                  <a:lnTo>
                    <a:pt x="6596" y="3323"/>
                  </a:lnTo>
                  <a:lnTo>
                    <a:pt x="6608" y="3323"/>
                  </a:lnTo>
                  <a:cubicBezTo>
                    <a:pt x="6692" y="3323"/>
                    <a:pt x="6763" y="3251"/>
                    <a:pt x="6763" y="3156"/>
                  </a:cubicBezTo>
                  <a:cubicBezTo>
                    <a:pt x="6763" y="3073"/>
                    <a:pt x="6692" y="2989"/>
                    <a:pt x="6608" y="2989"/>
                  </a:cubicBezTo>
                  <a:cubicBezTo>
                    <a:pt x="5239" y="2989"/>
                    <a:pt x="4251" y="2549"/>
                    <a:pt x="3667" y="2180"/>
                  </a:cubicBezTo>
                  <a:cubicBezTo>
                    <a:pt x="3036" y="1775"/>
                    <a:pt x="2715" y="1358"/>
                    <a:pt x="2703" y="1358"/>
                  </a:cubicBezTo>
                  <a:cubicBezTo>
                    <a:pt x="2667" y="1315"/>
                    <a:pt x="2617" y="1289"/>
                    <a:pt x="2568" y="1289"/>
                  </a:cubicBezTo>
                  <a:cubicBezTo>
                    <a:pt x="2536" y="1289"/>
                    <a:pt x="2505" y="1299"/>
                    <a:pt x="2477" y="1323"/>
                  </a:cubicBezTo>
                  <a:cubicBezTo>
                    <a:pt x="2405" y="1382"/>
                    <a:pt x="2393" y="1489"/>
                    <a:pt x="2453" y="1549"/>
                  </a:cubicBezTo>
                  <a:cubicBezTo>
                    <a:pt x="2465" y="1561"/>
                    <a:pt x="2798" y="2001"/>
                    <a:pt x="3477" y="2430"/>
                  </a:cubicBezTo>
                  <a:cubicBezTo>
                    <a:pt x="4060" y="2799"/>
                    <a:pt x="5001" y="3216"/>
                    <a:pt x="6263" y="3287"/>
                  </a:cubicBezTo>
                  <a:lnTo>
                    <a:pt x="6263" y="3847"/>
                  </a:lnTo>
                  <a:cubicBezTo>
                    <a:pt x="6263" y="3906"/>
                    <a:pt x="6299" y="3942"/>
                    <a:pt x="6334" y="3978"/>
                  </a:cubicBezTo>
                  <a:cubicBezTo>
                    <a:pt x="6382" y="4001"/>
                    <a:pt x="6382" y="4001"/>
                    <a:pt x="6549" y="4001"/>
                  </a:cubicBezTo>
                  <a:lnTo>
                    <a:pt x="6680" y="4001"/>
                  </a:lnTo>
                  <a:cubicBezTo>
                    <a:pt x="6835" y="4001"/>
                    <a:pt x="6954" y="4121"/>
                    <a:pt x="6954" y="4275"/>
                  </a:cubicBezTo>
                  <a:cubicBezTo>
                    <a:pt x="6954" y="4418"/>
                    <a:pt x="6835" y="4537"/>
                    <a:pt x="6680" y="4537"/>
                  </a:cubicBezTo>
                  <a:lnTo>
                    <a:pt x="6573" y="4537"/>
                  </a:lnTo>
                  <a:lnTo>
                    <a:pt x="6573" y="4525"/>
                  </a:lnTo>
                  <a:cubicBezTo>
                    <a:pt x="6573" y="4430"/>
                    <a:pt x="6501" y="4359"/>
                    <a:pt x="6418" y="4359"/>
                  </a:cubicBezTo>
                  <a:cubicBezTo>
                    <a:pt x="6323" y="4359"/>
                    <a:pt x="6251" y="4430"/>
                    <a:pt x="6251" y="4525"/>
                  </a:cubicBezTo>
                  <a:cubicBezTo>
                    <a:pt x="6263" y="5692"/>
                    <a:pt x="5322" y="6645"/>
                    <a:pt x="4168" y="6645"/>
                  </a:cubicBezTo>
                  <a:cubicBezTo>
                    <a:pt x="3001" y="6645"/>
                    <a:pt x="2072" y="5704"/>
                    <a:pt x="2072" y="4537"/>
                  </a:cubicBezTo>
                  <a:cubicBezTo>
                    <a:pt x="2072" y="4454"/>
                    <a:pt x="1989" y="4382"/>
                    <a:pt x="1905" y="4382"/>
                  </a:cubicBezTo>
                  <a:cubicBezTo>
                    <a:pt x="1810" y="4382"/>
                    <a:pt x="1739" y="4454"/>
                    <a:pt x="1739" y="4537"/>
                  </a:cubicBezTo>
                  <a:lnTo>
                    <a:pt x="1739" y="4561"/>
                  </a:lnTo>
                  <a:lnTo>
                    <a:pt x="1631" y="4561"/>
                  </a:lnTo>
                  <a:cubicBezTo>
                    <a:pt x="1489" y="4561"/>
                    <a:pt x="1370" y="4442"/>
                    <a:pt x="1370" y="4287"/>
                  </a:cubicBezTo>
                  <a:cubicBezTo>
                    <a:pt x="1370" y="4144"/>
                    <a:pt x="1489" y="4025"/>
                    <a:pt x="1631" y="4025"/>
                  </a:cubicBezTo>
                  <a:lnTo>
                    <a:pt x="1774" y="4025"/>
                  </a:lnTo>
                  <a:cubicBezTo>
                    <a:pt x="1953" y="4025"/>
                    <a:pt x="1953" y="4025"/>
                    <a:pt x="1977" y="4001"/>
                  </a:cubicBezTo>
                  <a:cubicBezTo>
                    <a:pt x="2036" y="3978"/>
                    <a:pt x="2072" y="3918"/>
                    <a:pt x="2072" y="3859"/>
                  </a:cubicBezTo>
                  <a:lnTo>
                    <a:pt x="2072" y="3680"/>
                  </a:lnTo>
                  <a:cubicBezTo>
                    <a:pt x="2072" y="3156"/>
                    <a:pt x="2227" y="2716"/>
                    <a:pt x="2548" y="2335"/>
                  </a:cubicBezTo>
                  <a:cubicBezTo>
                    <a:pt x="2608" y="2263"/>
                    <a:pt x="2584" y="2156"/>
                    <a:pt x="2524" y="2120"/>
                  </a:cubicBezTo>
                  <a:cubicBezTo>
                    <a:pt x="2492" y="2093"/>
                    <a:pt x="2453" y="2081"/>
                    <a:pt x="2416" y="2081"/>
                  </a:cubicBezTo>
                  <a:cubicBezTo>
                    <a:pt x="2371" y="2081"/>
                    <a:pt x="2330" y="2099"/>
                    <a:pt x="2310" y="2132"/>
                  </a:cubicBezTo>
                  <a:cubicBezTo>
                    <a:pt x="1929" y="2561"/>
                    <a:pt x="1739" y="3085"/>
                    <a:pt x="1739" y="3692"/>
                  </a:cubicBezTo>
                  <a:lnTo>
                    <a:pt x="1739" y="3704"/>
                  </a:lnTo>
                  <a:lnTo>
                    <a:pt x="1631" y="3704"/>
                  </a:lnTo>
                  <a:cubicBezTo>
                    <a:pt x="1560" y="3704"/>
                    <a:pt x="1489" y="3728"/>
                    <a:pt x="1429" y="3751"/>
                  </a:cubicBezTo>
                  <a:cubicBezTo>
                    <a:pt x="1381" y="3561"/>
                    <a:pt x="1370" y="3370"/>
                    <a:pt x="1370" y="3168"/>
                  </a:cubicBezTo>
                  <a:cubicBezTo>
                    <a:pt x="1370" y="1620"/>
                    <a:pt x="2620" y="370"/>
                    <a:pt x="4168" y="370"/>
                  </a:cubicBezTo>
                  <a:close/>
                  <a:moveTo>
                    <a:pt x="2132" y="5823"/>
                  </a:moveTo>
                  <a:lnTo>
                    <a:pt x="2132" y="5823"/>
                  </a:lnTo>
                  <a:cubicBezTo>
                    <a:pt x="2334" y="6157"/>
                    <a:pt x="2632" y="6442"/>
                    <a:pt x="2977" y="6645"/>
                  </a:cubicBezTo>
                  <a:lnTo>
                    <a:pt x="2977" y="6799"/>
                  </a:lnTo>
                  <a:lnTo>
                    <a:pt x="2370" y="6799"/>
                  </a:lnTo>
                  <a:cubicBezTo>
                    <a:pt x="2346" y="6680"/>
                    <a:pt x="2322" y="6561"/>
                    <a:pt x="2286" y="6442"/>
                  </a:cubicBezTo>
                  <a:lnTo>
                    <a:pt x="2132" y="5823"/>
                  </a:lnTo>
                  <a:close/>
                  <a:moveTo>
                    <a:pt x="6239" y="5823"/>
                  </a:moveTo>
                  <a:lnTo>
                    <a:pt x="6061" y="6442"/>
                  </a:lnTo>
                  <a:cubicBezTo>
                    <a:pt x="6025" y="6561"/>
                    <a:pt x="6001" y="6680"/>
                    <a:pt x="5977" y="6799"/>
                  </a:cubicBezTo>
                  <a:lnTo>
                    <a:pt x="5382" y="6799"/>
                  </a:lnTo>
                  <a:lnTo>
                    <a:pt x="5382" y="6645"/>
                  </a:lnTo>
                  <a:cubicBezTo>
                    <a:pt x="5727" y="6442"/>
                    <a:pt x="6025" y="6157"/>
                    <a:pt x="6239" y="5823"/>
                  </a:cubicBezTo>
                  <a:close/>
                  <a:moveTo>
                    <a:pt x="2965" y="7133"/>
                  </a:moveTo>
                  <a:lnTo>
                    <a:pt x="2965" y="7502"/>
                  </a:lnTo>
                  <a:lnTo>
                    <a:pt x="2405" y="7502"/>
                  </a:lnTo>
                  <a:lnTo>
                    <a:pt x="2405" y="7478"/>
                  </a:lnTo>
                  <a:cubicBezTo>
                    <a:pt x="2405" y="7359"/>
                    <a:pt x="2405" y="7252"/>
                    <a:pt x="2393" y="7133"/>
                  </a:cubicBezTo>
                  <a:close/>
                  <a:moveTo>
                    <a:pt x="5930" y="7133"/>
                  </a:moveTo>
                  <a:cubicBezTo>
                    <a:pt x="5918" y="7252"/>
                    <a:pt x="5918" y="7359"/>
                    <a:pt x="5918" y="7478"/>
                  </a:cubicBezTo>
                  <a:lnTo>
                    <a:pt x="5918" y="7502"/>
                  </a:lnTo>
                  <a:lnTo>
                    <a:pt x="5370" y="7502"/>
                  </a:lnTo>
                  <a:lnTo>
                    <a:pt x="5370" y="7133"/>
                  </a:lnTo>
                  <a:close/>
                  <a:moveTo>
                    <a:pt x="4168" y="1"/>
                  </a:moveTo>
                  <a:cubicBezTo>
                    <a:pt x="2441" y="1"/>
                    <a:pt x="1036" y="1406"/>
                    <a:pt x="1036" y="3132"/>
                  </a:cubicBezTo>
                  <a:cubicBezTo>
                    <a:pt x="1036" y="3394"/>
                    <a:pt x="1072" y="3668"/>
                    <a:pt x="1143" y="3930"/>
                  </a:cubicBezTo>
                  <a:cubicBezTo>
                    <a:pt x="1084" y="4025"/>
                    <a:pt x="1036" y="4144"/>
                    <a:pt x="1036" y="4275"/>
                  </a:cubicBezTo>
                  <a:cubicBezTo>
                    <a:pt x="1036" y="4561"/>
                    <a:pt x="1250" y="4799"/>
                    <a:pt x="1512" y="4859"/>
                  </a:cubicBezTo>
                  <a:lnTo>
                    <a:pt x="1965" y="6538"/>
                  </a:lnTo>
                  <a:cubicBezTo>
                    <a:pt x="2048" y="6847"/>
                    <a:pt x="2084" y="7157"/>
                    <a:pt x="2084" y="7478"/>
                  </a:cubicBezTo>
                  <a:cubicBezTo>
                    <a:pt x="2084" y="7597"/>
                    <a:pt x="2084" y="7728"/>
                    <a:pt x="2072" y="7847"/>
                  </a:cubicBezTo>
                  <a:lnTo>
                    <a:pt x="2048" y="8050"/>
                  </a:lnTo>
                  <a:lnTo>
                    <a:pt x="798" y="8490"/>
                  </a:lnTo>
                  <a:cubicBezTo>
                    <a:pt x="322" y="8645"/>
                    <a:pt x="0" y="9109"/>
                    <a:pt x="0" y="9633"/>
                  </a:cubicBezTo>
                  <a:lnTo>
                    <a:pt x="0" y="10990"/>
                  </a:lnTo>
                  <a:cubicBezTo>
                    <a:pt x="0" y="11074"/>
                    <a:pt x="72" y="11145"/>
                    <a:pt x="167" y="11145"/>
                  </a:cubicBezTo>
                  <a:cubicBezTo>
                    <a:pt x="250" y="11145"/>
                    <a:pt x="322" y="11074"/>
                    <a:pt x="322" y="10990"/>
                  </a:cubicBezTo>
                  <a:lnTo>
                    <a:pt x="322" y="9633"/>
                  </a:lnTo>
                  <a:cubicBezTo>
                    <a:pt x="322" y="9264"/>
                    <a:pt x="560" y="8919"/>
                    <a:pt x="917" y="8800"/>
                  </a:cubicBezTo>
                  <a:lnTo>
                    <a:pt x="2024" y="8407"/>
                  </a:lnTo>
                  <a:lnTo>
                    <a:pt x="1751" y="10967"/>
                  </a:lnTo>
                  <a:cubicBezTo>
                    <a:pt x="1739" y="11062"/>
                    <a:pt x="1810" y="11133"/>
                    <a:pt x="1905" y="11145"/>
                  </a:cubicBezTo>
                  <a:lnTo>
                    <a:pt x="1917" y="11145"/>
                  </a:lnTo>
                  <a:cubicBezTo>
                    <a:pt x="2012" y="11145"/>
                    <a:pt x="2072" y="11086"/>
                    <a:pt x="2084" y="11002"/>
                  </a:cubicBezTo>
                  <a:lnTo>
                    <a:pt x="2405" y="7895"/>
                  </a:lnTo>
                  <a:lnTo>
                    <a:pt x="2405" y="7847"/>
                  </a:lnTo>
                  <a:lnTo>
                    <a:pt x="2977" y="7847"/>
                  </a:lnTo>
                  <a:lnTo>
                    <a:pt x="2977" y="10990"/>
                  </a:lnTo>
                  <a:cubicBezTo>
                    <a:pt x="2977" y="11074"/>
                    <a:pt x="3048" y="11145"/>
                    <a:pt x="3144" y="11145"/>
                  </a:cubicBezTo>
                  <a:cubicBezTo>
                    <a:pt x="3227" y="11145"/>
                    <a:pt x="3298" y="11074"/>
                    <a:pt x="3298" y="10990"/>
                  </a:cubicBezTo>
                  <a:lnTo>
                    <a:pt x="3298" y="9514"/>
                  </a:lnTo>
                  <a:cubicBezTo>
                    <a:pt x="3572" y="9681"/>
                    <a:pt x="3870" y="9752"/>
                    <a:pt x="4179" y="9752"/>
                  </a:cubicBezTo>
                  <a:cubicBezTo>
                    <a:pt x="4489" y="9752"/>
                    <a:pt x="4787" y="9657"/>
                    <a:pt x="5060" y="9514"/>
                  </a:cubicBezTo>
                  <a:lnTo>
                    <a:pt x="5060" y="10990"/>
                  </a:lnTo>
                  <a:cubicBezTo>
                    <a:pt x="5060" y="11074"/>
                    <a:pt x="5132" y="11145"/>
                    <a:pt x="5227" y="11145"/>
                  </a:cubicBezTo>
                  <a:cubicBezTo>
                    <a:pt x="5311" y="11145"/>
                    <a:pt x="5382" y="11074"/>
                    <a:pt x="5382" y="10990"/>
                  </a:cubicBezTo>
                  <a:lnTo>
                    <a:pt x="5382" y="8728"/>
                  </a:lnTo>
                  <a:cubicBezTo>
                    <a:pt x="5382" y="8633"/>
                    <a:pt x="5311" y="8562"/>
                    <a:pt x="5227" y="8562"/>
                  </a:cubicBezTo>
                  <a:cubicBezTo>
                    <a:pt x="5132" y="8562"/>
                    <a:pt x="5060" y="8633"/>
                    <a:pt x="5060" y="8728"/>
                  </a:cubicBezTo>
                  <a:lnTo>
                    <a:pt x="5060" y="9109"/>
                  </a:lnTo>
                  <a:cubicBezTo>
                    <a:pt x="4810" y="9324"/>
                    <a:pt x="4489" y="9419"/>
                    <a:pt x="4179" y="9419"/>
                  </a:cubicBezTo>
                  <a:cubicBezTo>
                    <a:pt x="3846" y="9419"/>
                    <a:pt x="3548" y="9324"/>
                    <a:pt x="3298" y="9109"/>
                  </a:cubicBezTo>
                  <a:lnTo>
                    <a:pt x="3298" y="6799"/>
                  </a:lnTo>
                  <a:cubicBezTo>
                    <a:pt x="3572" y="6907"/>
                    <a:pt x="3870" y="6966"/>
                    <a:pt x="4179" y="6966"/>
                  </a:cubicBezTo>
                  <a:cubicBezTo>
                    <a:pt x="4489" y="6966"/>
                    <a:pt x="4787" y="6907"/>
                    <a:pt x="5060" y="6799"/>
                  </a:cubicBezTo>
                  <a:lnTo>
                    <a:pt x="5060" y="8026"/>
                  </a:lnTo>
                  <a:cubicBezTo>
                    <a:pt x="5060" y="8109"/>
                    <a:pt x="5132" y="8192"/>
                    <a:pt x="5227" y="8192"/>
                  </a:cubicBezTo>
                  <a:cubicBezTo>
                    <a:pt x="5311" y="8192"/>
                    <a:pt x="5382" y="8109"/>
                    <a:pt x="5382" y="8026"/>
                  </a:cubicBezTo>
                  <a:lnTo>
                    <a:pt x="5382" y="7847"/>
                  </a:lnTo>
                  <a:lnTo>
                    <a:pt x="5953" y="7847"/>
                  </a:lnTo>
                  <a:lnTo>
                    <a:pt x="5953" y="7895"/>
                  </a:lnTo>
                  <a:lnTo>
                    <a:pt x="6275" y="11002"/>
                  </a:lnTo>
                  <a:cubicBezTo>
                    <a:pt x="6287" y="11086"/>
                    <a:pt x="6346" y="11145"/>
                    <a:pt x="6442" y="11145"/>
                  </a:cubicBezTo>
                  <a:lnTo>
                    <a:pt x="6454" y="11145"/>
                  </a:lnTo>
                  <a:cubicBezTo>
                    <a:pt x="6549" y="11133"/>
                    <a:pt x="6608" y="11062"/>
                    <a:pt x="6608" y="10967"/>
                  </a:cubicBezTo>
                  <a:lnTo>
                    <a:pt x="6334" y="8407"/>
                  </a:lnTo>
                  <a:lnTo>
                    <a:pt x="7442" y="8800"/>
                  </a:lnTo>
                  <a:cubicBezTo>
                    <a:pt x="7799" y="8919"/>
                    <a:pt x="8037" y="9264"/>
                    <a:pt x="8037" y="9633"/>
                  </a:cubicBezTo>
                  <a:lnTo>
                    <a:pt x="8037" y="10990"/>
                  </a:lnTo>
                  <a:cubicBezTo>
                    <a:pt x="8037" y="11074"/>
                    <a:pt x="8108" y="11145"/>
                    <a:pt x="8192" y="11145"/>
                  </a:cubicBezTo>
                  <a:cubicBezTo>
                    <a:pt x="8287" y="11145"/>
                    <a:pt x="8359" y="11074"/>
                    <a:pt x="8359" y="10990"/>
                  </a:cubicBezTo>
                  <a:lnTo>
                    <a:pt x="8359" y="9633"/>
                  </a:lnTo>
                  <a:cubicBezTo>
                    <a:pt x="8335" y="9121"/>
                    <a:pt x="8001" y="8669"/>
                    <a:pt x="7525" y="8490"/>
                  </a:cubicBezTo>
                  <a:lnTo>
                    <a:pt x="6275" y="8050"/>
                  </a:lnTo>
                  <a:lnTo>
                    <a:pt x="6263" y="7847"/>
                  </a:lnTo>
                  <a:cubicBezTo>
                    <a:pt x="6251" y="7728"/>
                    <a:pt x="6251" y="7597"/>
                    <a:pt x="6251" y="7478"/>
                  </a:cubicBezTo>
                  <a:cubicBezTo>
                    <a:pt x="6251" y="7157"/>
                    <a:pt x="6299" y="6847"/>
                    <a:pt x="6370" y="6538"/>
                  </a:cubicBezTo>
                  <a:lnTo>
                    <a:pt x="6811" y="4859"/>
                  </a:lnTo>
                  <a:cubicBezTo>
                    <a:pt x="7085" y="4799"/>
                    <a:pt x="7287" y="4561"/>
                    <a:pt x="7287" y="4275"/>
                  </a:cubicBezTo>
                  <a:cubicBezTo>
                    <a:pt x="7287" y="4156"/>
                    <a:pt x="7251" y="4037"/>
                    <a:pt x="7192" y="3930"/>
                  </a:cubicBezTo>
                  <a:cubicBezTo>
                    <a:pt x="7263" y="3680"/>
                    <a:pt x="7287" y="3406"/>
                    <a:pt x="7287" y="3132"/>
                  </a:cubicBezTo>
                  <a:cubicBezTo>
                    <a:pt x="7287" y="1406"/>
                    <a:pt x="5894" y="1"/>
                    <a:pt x="4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9386;p58">
              <a:extLst>
                <a:ext uri="{FF2B5EF4-FFF2-40B4-BE49-F238E27FC236}">
                  <a16:creationId xmlns:a16="http://schemas.microsoft.com/office/drawing/2014/main" id="{2F3E3740-F79D-8949-91A1-FF6DA5A5E56C}"/>
                </a:ext>
              </a:extLst>
            </p:cNvPr>
            <p:cNvSpPr/>
            <p:nvPr/>
          </p:nvSpPr>
          <p:spPr>
            <a:xfrm>
              <a:off x="7711219" y="3046324"/>
              <a:ext cx="60350" cy="32472"/>
            </a:xfrm>
            <a:custGeom>
              <a:avLst/>
              <a:gdLst/>
              <a:ahLst/>
              <a:cxnLst/>
              <a:rect l="l" t="t" r="r" b="b"/>
              <a:pathLst>
                <a:path w="1905" h="1025" extrusionOk="0">
                  <a:moveTo>
                    <a:pt x="1536" y="322"/>
                  </a:moveTo>
                  <a:cubicBezTo>
                    <a:pt x="1453" y="536"/>
                    <a:pt x="1238" y="703"/>
                    <a:pt x="953" y="703"/>
                  </a:cubicBezTo>
                  <a:cubicBezTo>
                    <a:pt x="667" y="703"/>
                    <a:pt x="441" y="548"/>
                    <a:pt x="357" y="322"/>
                  </a:cubicBezTo>
                  <a:close/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643"/>
                    <a:pt x="429" y="1024"/>
                    <a:pt x="953" y="1024"/>
                  </a:cubicBezTo>
                  <a:cubicBezTo>
                    <a:pt x="1476" y="1024"/>
                    <a:pt x="1905" y="643"/>
                    <a:pt x="1905" y="167"/>
                  </a:cubicBezTo>
                  <a:cubicBezTo>
                    <a:pt x="1905" y="72"/>
                    <a:pt x="1834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9387;p58">
            <a:extLst>
              <a:ext uri="{FF2B5EF4-FFF2-40B4-BE49-F238E27FC236}">
                <a16:creationId xmlns:a16="http://schemas.microsoft.com/office/drawing/2014/main" id="{18A8052F-4B69-A54C-A6A9-BB638858524A}"/>
              </a:ext>
            </a:extLst>
          </p:cNvPr>
          <p:cNvGrpSpPr/>
          <p:nvPr/>
        </p:nvGrpSpPr>
        <p:grpSpPr>
          <a:xfrm>
            <a:off x="3011420" y="3639793"/>
            <a:ext cx="366555" cy="488053"/>
            <a:chOff x="6248458" y="2869772"/>
            <a:chExt cx="270864" cy="360645"/>
          </a:xfrm>
          <a:solidFill>
            <a:schemeClr val="accent1"/>
          </a:solidFill>
        </p:grpSpPr>
        <p:sp>
          <p:nvSpPr>
            <p:cNvPr id="205" name="Google Shape;9388;p58">
              <a:extLst>
                <a:ext uri="{FF2B5EF4-FFF2-40B4-BE49-F238E27FC236}">
                  <a16:creationId xmlns:a16="http://schemas.microsoft.com/office/drawing/2014/main" id="{72870528-0033-C44F-A68C-960F995BD0D3}"/>
                </a:ext>
              </a:extLst>
            </p:cNvPr>
            <p:cNvSpPr/>
            <p:nvPr/>
          </p:nvSpPr>
          <p:spPr>
            <a:xfrm>
              <a:off x="6345399" y="2995003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389;p58">
              <a:extLst>
                <a:ext uri="{FF2B5EF4-FFF2-40B4-BE49-F238E27FC236}">
                  <a16:creationId xmlns:a16="http://schemas.microsoft.com/office/drawing/2014/main" id="{9FB4C665-E53B-CB4C-8DCC-5CBF820AA6F9}"/>
                </a:ext>
              </a:extLst>
            </p:cNvPr>
            <p:cNvSpPr/>
            <p:nvPr/>
          </p:nvSpPr>
          <p:spPr>
            <a:xfrm>
              <a:off x="6412529" y="2995003"/>
              <a:ext cx="10993" cy="15872"/>
            </a:xfrm>
            <a:custGeom>
              <a:avLst/>
              <a:gdLst/>
              <a:ahLst/>
              <a:cxnLst/>
              <a:rect l="l" t="t" r="r" b="b"/>
              <a:pathLst>
                <a:path w="347" h="501" extrusionOk="0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84" y="501"/>
                    <a:pt x="167" y="501"/>
                  </a:cubicBezTo>
                  <a:cubicBezTo>
                    <a:pt x="251" y="501"/>
                    <a:pt x="334" y="429"/>
                    <a:pt x="334" y="334"/>
                  </a:cubicBezTo>
                  <a:lnTo>
                    <a:pt x="334" y="156"/>
                  </a:lnTo>
                  <a:cubicBezTo>
                    <a:pt x="346" y="72"/>
                    <a:pt x="275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390;p58">
              <a:extLst>
                <a:ext uri="{FF2B5EF4-FFF2-40B4-BE49-F238E27FC236}">
                  <a16:creationId xmlns:a16="http://schemas.microsoft.com/office/drawing/2014/main" id="{B346A999-E3B5-C94F-BC74-762A57B14B94}"/>
                </a:ext>
              </a:extLst>
            </p:cNvPr>
            <p:cNvSpPr/>
            <p:nvPr/>
          </p:nvSpPr>
          <p:spPr>
            <a:xfrm>
              <a:off x="6248458" y="2869772"/>
              <a:ext cx="270864" cy="360645"/>
            </a:xfrm>
            <a:custGeom>
              <a:avLst/>
              <a:gdLst/>
              <a:ahLst/>
              <a:cxnLst/>
              <a:rect l="l" t="t" r="r" b="b"/>
              <a:pathLst>
                <a:path w="8550" h="11384" extrusionOk="0">
                  <a:moveTo>
                    <a:pt x="4275" y="513"/>
                  </a:moveTo>
                  <a:cubicBezTo>
                    <a:pt x="5585" y="513"/>
                    <a:pt x="6668" y="1537"/>
                    <a:pt x="6775" y="2823"/>
                  </a:cubicBezTo>
                  <a:cubicBezTo>
                    <a:pt x="6073" y="2608"/>
                    <a:pt x="5204" y="2489"/>
                    <a:pt x="4275" y="2489"/>
                  </a:cubicBezTo>
                  <a:cubicBezTo>
                    <a:pt x="3358" y="2489"/>
                    <a:pt x="2477" y="2608"/>
                    <a:pt x="1775" y="2823"/>
                  </a:cubicBezTo>
                  <a:cubicBezTo>
                    <a:pt x="1882" y="1537"/>
                    <a:pt x="2965" y="513"/>
                    <a:pt x="4275" y="513"/>
                  </a:cubicBezTo>
                  <a:close/>
                  <a:moveTo>
                    <a:pt x="2156" y="3073"/>
                  </a:moveTo>
                  <a:lnTo>
                    <a:pt x="2156" y="3382"/>
                  </a:lnTo>
                  <a:cubicBezTo>
                    <a:pt x="2156" y="3490"/>
                    <a:pt x="2120" y="3573"/>
                    <a:pt x="2060" y="3632"/>
                  </a:cubicBezTo>
                  <a:cubicBezTo>
                    <a:pt x="1977" y="3716"/>
                    <a:pt x="1894" y="3740"/>
                    <a:pt x="1798" y="3740"/>
                  </a:cubicBezTo>
                  <a:lnTo>
                    <a:pt x="1787" y="3740"/>
                  </a:lnTo>
                  <a:lnTo>
                    <a:pt x="1787" y="3168"/>
                  </a:lnTo>
                  <a:lnTo>
                    <a:pt x="1775" y="3168"/>
                  </a:lnTo>
                  <a:cubicBezTo>
                    <a:pt x="1894" y="3132"/>
                    <a:pt x="2025" y="3097"/>
                    <a:pt x="2156" y="3073"/>
                  </a:cubicBezTo>
                  <a:close/>
                  <a:moveTo>
                    <a:pt x="4263" y="2835"/>
                  </a:moveTo>
                  <a:cubicBezTo>
                    <a:pt x="5204" y="2835"/>
                    <a:pt x="6073" y="2954"/>
                    <a:pt x="6763" y="3180"/>
                  </a:cubicBezTo>
                  <a:lnTo>
                    <a:pt x="6763" y="4430"/>
                  </a:lnTo>
                  <a:cubicBezTo>
                    <a:pt x="6692" y="4371"/>
                    <a:pt x="6597" y="4287"/>
                    <a:pt x="6489" y="4204"/>
                  </a:cubicBezTo>
                  <a:cubicBezTo>
                    <a:pt x="6459" y="4178"/>
                    <a:pt x="6421" y="4166"/>
                    <a:pt x="6384" y="4166"/>
                  </a:cubicBezTo>
                  <a:cubicBezTo>
                    <a:pt x="6334" y="4166"/>
                    <a:pt x="6285" y="4187"/>
                    <a:pt x="6251" y="4228"/>
                  </a:cubicBezTo>
                  <a:cubicBezTo>
                    <a:pt x="6192" y="4311"/>
                    <a:pt x="6216" y="4406"/>
                    <a:pt x="6287" y="4466"/>
                  </a:cubicBezTo>
                  <a:cubicBezTo>
                    <a:pt x="6335" y="4502"/>
                    <a:pt x="6370" y="4525"/>
                    <a:pt x="6406" y="4561"/>
                  </a:cubicBezTo>
                  <a:lnTo>
                    <a:pt x="6406" y="4621"/>
                  </a:lnTo>
                  <a:cubicBezTo>
                    <a:pt x="6406" y="5811"/>
                    <a:pt x="5442" y="6764"/>
                    <a:pt x="4251" y="6764"/>
                  </a:cubicBezTo>
                  <a:cubicBezTo>
                    <a:pt x="3060" y="6764"/>
                    <a:pt x="2084" y="5799"/>
                    <a:pt x="2084" y="4609"/>
                  </a:cubicBezTo>
                  <a:cubicBezTo>
                    <a:pt x="2084" y="4513"/>
                    <a:pt x="2013" y="4442"/>
                    <a:pt x="1929" y="4442"/>
                  </a:cubicBezTo>
                  <a:cubicBezTo>
                    <a:pt x="1834" y="4442"/>
                    <a:pt x="1763" y="4513"/>
                    <a:pt x="1763" y="4609"/>
                  </a:cubicBezTo>
                  <a:lnTo>
                    <a:pt x="1763" y="4621"/>
                  </a:lnTo>
                  <a:lnTo>
                    <a:pt x="1656" y="4621"/>
                  </a:lnTo>
                  <a:cubicBezTo>
                    <a:pt x="1584" y="4621"/>
                    <a:pt x="1513" y="4585"/>
                    <a:pt x="1453" y="4525"/>
                  </a:cubicBezTo>
                  <a:cubicBezTo>
                    <a:pt x="1429" y="4490"/>
                    <a:pt x="1417" y="4406"/>
                    <a:pt x="1417" y="4335"/>
                  </a:cubicBezTo>
                  <a:cubicBezTo>
                    <a:pt x="1429" y="4204"/>
                    <a:pt x="1572" y="4085"/>
                    <a:pt x="1715" y="4085"/>
                  </a:cubicBezTo>
                  <a:lnTo>
                    <a:pt x="1775" y="4085"/>
                  </a:lnTo>
                  <a:cubicBezTo>
                    <a:pt x="1965" y="4085"/>
                    <a:pt x="2132" y="4013"/>
                    <a:pt x="2263" y="3871"/>
                  </a:cubicBezTo>
                  <a:cubicBezTo>
                    <a:pt x="2406" y="3740"/>
                    <a:pt x="2477" y="3561"/>
                    <a:pt x="2477" y="3382"/>
                  </a:cubicBezTo>
                  <a:lnTo>
                    <a:pt x="2477" y="3001"/>
                  </a:lnTo>
                  <a:cubicBezTo>
                    <a:pt x="2787" y="2942"/>
                    <a:pt x="3120" y="2894"/>
                    <a:pt x="3453" y="2858"/>
                  </a:cubicBezTo>
                  <a:cubicBezTo>
                    <a:pt x="4251" y="3156"/>
                    <a:pt x="5001" y="3549"/>
                    <a:pt x="5739" y="4049"/>
                  </a:cubicBezTo>
                  <a:cubicBezTo>
                    <a:pt x="5763" y="4073"/>
                    <a:pt x="5799" y="4085"/>
                    <a:pt x="5823" y="4085"/>
                  </a:cubicBezTo>
                  <a:cubicBezTo>
                    <a:pt x="5882" y="4085"/>
                    <a:pt x="5930" y="4049"/>
                    <a:pt x="5954" y="4013"/>
                  </a:cubicBezTo>
                  <a:cubicBezTo>
                    <a:pt x="6013" y="3930"/>
                    <a:pt x="5989" y="3835"/>
                    <a:pt x="5918" y="3775"/>
                  </a:cubicBezTo>
                  <a:cubicBezTo>
                    <a:pt x="5382" y="3394"/>
                    <a:pt x="4823" y="3085"/>
                    <a:pt x="4251" y="2835"/>
                  </a:cubicBezTo>
                  <a:close/>
                  <a:moveTo>
                    <a:pt x="1822" y="4990"/>
                  </a:moveTo>
                  <a:cubicBezTo>
                    <a:pt x="1929" y="5764"/>
                    <a:pt x="2406" y="6418"/>
                    <a:pt x="3037" y="6811"/>
                  </a:cubicBezTo>
                  <a:lnTo>
                    <a:pt x="3037" y="7538"/>
                  </a:lnTo>
                  <a:cubicBezTo>
                    <a:pt x="3037" y="7776"/>
                    <a:pt x="2894" y="7966"/>
                    <a:pt x="2679" y="8062"/>
                  </a:cubicBezTo>
                  <a:lnTo>
                    <a:pt x="1656" y="8383"/>
                  </a:lnTo>
                  <a:lnTo>
                    <a:pt x="1310" y="8157"/>
                  </a:lnTo>
                  <a:lnTo>
                    <a:pt x="1906" y="7419"/>
                  </a:lnTo>
                  <a:cubicBezTo>
                    <a:pt x="1941" y="7371"/>
                    <a:pt x="1953" y="7323"/>
                    <a:pt x="1941" y="7288"/>
                  </a:cubicBezTo>
                  <a:cubicBezTo>
                    <a:pt x="1929" y="7240"/>
                    <a:pt x="1894" y="7192"/>
                    <a:pt x="1846" y="7169"/>
                  </a:cubicBezTo>
                  <a:lnTo>
                    <a:pt x="1286" y="6883"/>
                  </a:lnTo>
                  <a:cubicBezTo>
                    <a:pt x="1656" y="6073"/>
                    <a:pt x="1727" y="5323"/>
                    <a:pt x="1763" y="4990"/>
                  </a:cubicBezTo>
                  <a:close/>
                  <a:moveTo>
                    <a:pt x="6775" y="4847"/>
                  </a:moveTo>
                  <a:lnTo>
                    <a:pt x="6811" y="4871"/>
                  </a:lnTo>
                  <a:cubicBezTo>
                    <a:pt x="6823" y="5121"/>
                    <a:pt x="6882" y="5978"/>
                    <a:pt x="7287" y="6871"/>
                  </a:cubicBezTo>
                  <a:lnTo>
                    <a:pt x="6716" y="7145"/>
                  </a:lnTo>
                  <a:cubicBezTo>
                    <a:pt x="6668" y="7180"/>
                    <a:pt x="6644" y="7204"/>
                    <a:pt x="6632" y="7264"/>
                  </a:cubicBezTo>
                  <a:cubicBezTo>
                    <a:pt x="6609" y="7311"/>
                    <a:pt x="6632" y="7371"/>
                    <a:pt x="6656" y="7407"/>
                  </a:cubicBezTo>
                  <a:lnTo>
                    <a:pt x="7251" y="8145"/>
                  </a:lnTo>
                  <a:lnTo>
                    <a:pt x="6906" y="8383"/>
                  </a:lnTo>
                  <a:lnTo>
                    <a:pt x="5894" y="8026"/>
                  </a:lnTo>
                  <a:cubicBezTo>
                    <a:pt x="5680" y="7954"/>
                    <a:pt x="5537" y="7740"/>
                    <a:pt x="5537" y="7502"/>
                  </a:cubicBezTo>
                  <a:lnTo>
                    <a:pt x="5537" y="6776"/>
                  </a:lnTo>
                  <a:cubicBezTo>
                    <a:pt x="6228" y="6371"/>
                    <a:pt x="6704" y="5680"/>
                    <a:pt x="6775" y="4847"/>
                  </a:cubicBezTo>
                  <a:close/>
                  <a:moveTo>
                    <a:pt x="5192" y="6966"/>
                  </a:moveTo>
                  <a:lnTo>
                    <a:pt x="5192" y="7538"/>
                  </a:lnTo>
                  <a:cubicBezTo>
                    <a:pt x="5192" y="7859"/>
                    <a:pt x="5370" y="8157"/>
                    <a:pt x="5656" y="8312"/>
                  </a:cubicBezTo>
                  <a:cubicBezTo>
                    <a:pt x="5597" y="8478"/>
                    <a:pt x="5525" y="8621"/>
                    <a:pt x="5418" y="8752"/>
                  </a:cubicBezTo>
                  <a:cubicBezTo>
                    <a:pt x="5358" y="8835"/>
                    <a:pt x="5370" y="8931"/>
                    <a:pt x="5454" y="8990"/>
                  </a:cubicBezTo>
                  <a:cubicBezTo>
                    <a:pt x="5477" y="9026"/>
                    <a:pt x="5525" y="9026"/>
                    <a:pt x="5549" y="9026"/>
                  </a:cubicBezTo>
                  <a:cubicBezTo>
                    <a:pt x="5597" y="9026"/>
                    <a:pt x="5656" y="9014"/>
                    <a:pt x="5692" y="8966"/>
                  </a:cubicBezTo>
                  <a:cubicBezTo>
                    <a:pt x="5823" y="8800"/>
                    <a:pt x="5918" y="8621"/>
                    <a:pt x="5989" y="8431"/>
                  </a:cubicBezTo>
                  <a:lnTo>
                    <a:pt x="6347" y="8550"/>
                  </a:lnTo>
                  <a:cubicBezTo>
                    <a:pt x="6013" y="9395"/>
                    <a:pt x="5204" y="9990"/>
                    <a:pt x="4275" y="9990"/>
                  </a:cubicBezTo>
                  <a:cubicBezTo>
                    <a:pt x="3358" y="9990"/>
                    <a:pt x="2537" y="9395"/>
                    <a:pt x="2239" y="8538"/>
                  </a:cubicBezTo>
                  <a:lnTo>
                    <a:pt x="2596" y="8419"/>
                  </a:lnTo>
                  <a:cubicBezTo>
                    <a:pt x="2834" y="9133"/>
                    <a:pt x="3501" y="9621"/>
                    <a:pt x="4275" y="9621"/>
                  </a:cubicBezTo>
                  <a:cubicBezTo>
                    <a:pt x="4525" y="9621"/>
                    <a:pt x="4787" y="9562"/>
                    <a:pt x="5025" y="9455"/>
                  </a:cubicBezTo>
                  <a:cubicBezTo>
                    <a:pt x="5108" y="9407"/>
                    <a:pt x="5144" y="9324"/>
                    <a:pt x="5108" y="9228"/>
                  </a:cubicBezTo>
                  <a:cubicBezTo>
                    <a:pt x="5075" y="9170"/>
                    <a:pt x="5025" y="9136"/>
                    <a:pt x="4965" y="9136"/>
                  </a:cubicBezTo>
                  <a:cubicBezTo>
                    <a:pt x="4939" y="9136"/>
                    <a:pt x="4911" y="9142"/>
                    <a:pt x="4882" y="9157"/>
                  </a:cubicBezTo>
                  <a:cubicBezTo>
                    <a:pt x="4692" y="9252"/>
                    <a:pt x="4501" y="9288"/>
                    <a:pt x="4287" y="9288"/>
                  </a:cubicBezTo>
                  <a:cubicBezTo>
                    <a:pt x="3668" y="9288"/>
                    <a:pt x="3120" y="8895"/>
                    <a:pt x="2918" y="8312"/>
                  </a:cubicBezTo>
                  <a:cubicBezTo>
                    <a:pt x="3203" y="8157"/>
                    <a:pt x="3382" y="7859"/>
                    <a:pt x="3382" y="7538"/>
                  </a:cubicBezTo>
                  <a:lnTo>
                    <a:pt x="3382" y="6966"/>
                  </a:lnTo>
                  <a:cubicBezTo>
                    <a:pt x="3668" y="7073"/>
                    <a:pt x="3965" y="7133"/>
                    <a:pt x="4287" y="7133"/>
                  </a:cubicBezTo>
                  <a:cubicBezTo>
                    <a:pt x="4596" y="7133"/>
                    <a:pt x="4918" y="7073"/>
                    <a:pt x="5192" y="6966"/>
                  </a:cubicBezTo>
                  <a:close/>
                  <a:moveTo>
                    <a:pt x="4096" y="1"/>
                  </a:moveTo>
                  <a:cubicBezTo>
                    <a:pt x="4013" y="1"/>
                    <a:pt x="3930" y="84"/>
                    <a:pt x="3930" y="168"/>
                  </a:cubicBezTo>
                  <a:lnTo>
                    <a:pt x="3930" y="203"/>
                  </a:lnTo>
                  <a:cubicBezTo>
                    <a:pt x="2549" y="358"/>
                    <a:pt x="1477" y="1525"/>
                    <a:pt x="1429" y="2942"/>
                  </a:cubicBezTo>
                  <a:cubicBezTo>
                    <a:pt x="1346" y="2966"/>
                    <a:pt x="1251" y="3013"/>
                    <a:pt x="1167" y="3037"/>
                  </a:cubicBezTo>
                  <a:cubicBezTo>
                    <a:pt x="1072" y="3085"/>
                    <a:pt x="1048" y="3180"/>
                    <a:pt x="1072" y="3263"/>
                  </a:cubicBezTo>
                  <a:cubicBezTo>
                    <a:pt x="1109" y="3336"/>
                    <a:pt x="1173" y="3367"/>
                    <a:pt x="1238" y="3367"/>
                  </a:cubicBezTo>
                  <a:cubicBezTo>
                    <a:pt x="1258" y="3367"/>
                    <a:pt x="1279" y="3364"/>
                    <a:pt x="1298" y="3359"/>
                  </a:cubicBezTo>
                  <a:cubicBezTo>
                    <a:pt x="1346" y="3335"/>
                    <a:pt x="1370" y="3323"/>
                    <a:pt x="1417" y="3299"/>
                  </a:cubicBezTo>
                  <a:lnTo>
                    <a:pt x="1417" y="3799"/>
                  </a:lnTo>
                  <a:cubicBezTo>
                    <a:pt x="1227" y="3894"/>
                    <a:pt x="1096" y="4073"/>
                    <a:pt x="1060" y="4287"/>
                  </a:cubicBezTo>
                  <a:cubicBezTo>
                    <a:pt x="1048" y="4466"/>
                    <a:pt x="1108" y="4633"/>
                    <a:pt x="1215" y="4763"/>
                  </a:cubicBezTo>
                  <a:cubicBezTo>
                    <a:pt x="1275" y="4823"/>
                    <a:pt x="1334" y="4871"/>
                    <a:pt x="1406" y="4918"/>
                  </a:cubicBezTo>
                  <a:cubicBezTo>
                    <a:pt x="1394" y="5216"/>
                    <a:pt x="1298" y="6049"/>
                    <a:pt x="894" y="6871"/>
                  </a:cubicBezTo>
                  <a:cubicBezTo>
                    <a:pt x="858" y="6954"/>
                    <a:pt x="882" y="7049"/>
                    <a:pt x="965" y="7085"/>
                  </a:cubicBezTo>
                  <a:lnTo>
                    <a:pt x="1501" y="7359"/>
                  </a:lnTo>
                  <a:lnTo>
                    <a:pt x="929" y="8085"/>
                  </a:lnTo>
                  <a:cubicBezTo>
                    <a:pt x="894" y="8121"/>
                    <a:pt x="882" y="8181"/>
                    <a:pt x="894" y="8216"/>
                  </a:cubicBezTo>
                  <a:cubicBezTo>
                    <a:pt x="894" y="8264"/>
                    <a:pt x="929" y="8312"/>
                    <a:pt x="965" y="8335"/>
                  </a:cubicBezTo>
                  <a:lnTo>
                    <a:pt x="1251" y="8538"/>
                  </a:lnTo>
                  <a:lnTo>
                    <a:pt x="822" y="8681"/>
                  </a:lnTo>
                  <a:cubicBezTo>
                    <a:pt x="334" y="8859"/>
                    <a:pt x="1" y="9324"/>
                    <a:pt x="1" y="9836"/>
                  </a:cubicBezTo>
                  <a:lnTo>
                    <a:pt x="1" y="11229"/>
                  </a:lnTo>
                  <a:cubicBezTo>
                    <a:pt x="1" y="11312"/>
                    <a:pt x="72" y="11383"/>
                    <a:pt x="167" y="11383"/>
                  </a:cubicBezTo>
                  <a:cubicBezTo>
                    <a:pt x="251" y="11383"/>
                    <a:pt x="334" y="11312"/>
                    <a:pt x="334" y="11229"/>
                  </a:cubicBezTo>
                  <a:lnTo>
                    <a:pt x="334" y="9836"/>
                  </a:lnTo>
                  <a:cubicBezTo>
                    <a:pt x="334" y="9455"/>
                    <a:pt x="572" y="9109"/>
                    <a:pt x="929" y="8990"/>
                  </a:cubicBezTo>
                  <a:lnTo>
                    <a:pt x="1906" y="8645"/>
                  </a:lnTo>
                  <a:cubicBezTo>
                    <a:pt x="2251" y="9645"/>
                    <a:pt x="3191" y="10336"/>
                    <a:pt x="4263" y="10336"/>
                  </a:cubicBezTo>
                  <a:cubicBezTo>
                    <a:pt x="5335" y="10336"/>
                    <a:pt x="6263" y="9645"/>
                    <a:pt x="6609" y="8645"/>
                  </a:cubicBezTo>
                  <a:lnTo>
                    <a:pt x="7597" y="8990"/>
                  </a:lnTo>
                  <a:cubicBezTo>
                    <a:pt x="7954" y="9121"/>
                    <a:pt x="8192" y="9466"/>
                    <a:pt x="8192" y="9836"/>
                  </a:cubicBezTo>
                  <a:lnTo>
                    <a:pt x="8192" y="11229"/>
                  </a:lnTo>
                  <a:cubicBezTo>
                    <a:pt x="8192" y="11312"/>
                    <a:pt x="8264" y="11383"/>
                    <a:pt x="8347" y="11383"/>
                  </a:cubicBezTo>
                  <a:cubicBezTo>
                    <a:pt x="8442" y="11383"/>
                    <a:pt x="8514" y="11312"/>
                    <a:pt x="8514" y="11229"/>
                  </a:cubicBezTo>
                  <a:lnTo>
                    <a:pt x="8514" y="9836"/>
                  </a:lnTo>
                  <a:cubicBezTo>
                    <a:pt x="8549" y="9324"/>
                    <a:pt x="8216" y="8847"/>
                    <a:pt x="7728" y="8681"/>
                  </a:cubicBezTo>
                  <a:lnTo>
                    <a:pt x="7299" y="8538"/>
                  </a:lnTo>
                  <a:lnTo>
                    <a:pt x="7585" y="8335"/>
                  </a:lnTo>
                  <a:cubicBezTo>
                    <a:pt x="7621" y="8312"/>
                    <a:pt x="7644" y="8264"/>
                    <a:pt x="7656" y="8216"/>
                  </a:cubicBezTo>
                  <a:cubicBezTo>
                    <a:pt x="7668" y="8181"/>
                    <a:pt x="7656" y="8133"/>
                    <a:pt x="7621" y="8085"/>
                  </a:cubicBezTo>
                  <a:lnTo>
                    <a:pt x="7037" y="7359"/>
                  </a:lnTo>
                  <a:lnTo>
                    <a:pt x="7573" y="7085"/>
                  </a:lnTo>
                  <a:cubicBezTo>
                    <a:pt x="7668" y="7049"/>
                    <a:pt x="7692" y="6942"/>
                    <a:pt x="7656" y="6871"/>
                  </a:cubicBezTo>
                  <a:cubicBezTo>
                    <a:pt x="7144" y="5859"/>
                    <a:pt x="7132" y="4811"/>
                    <a:pt x="7132" y="4799"/>
                  </a:cubicBezTo>
                  <a:lnTo>
                    <a:pt x="7132" y="3299"/>
                  </a:lnTo>
                  <a:cubicBezTo>
                    <a:pt x="7180" y="3311"/>
                    <a:pt x="7204" y="3323"/>
                    <a:pt x="7251" y="3359"/>
                  </a:cubicBezTo>
                  <a:cubicBezTo>
                    <a:pt x="7275" y="3370"/>
                    <a:pt x="7299" y="3370"/>
                    <a:pt x="7323" y="3370"/>
                  </a:cubicBezTo>
                  <a:cubicBezTo>
                    <a:pt x="7382" y="3370"/>
                    <a:pt x="7442" y="3335"/>
                    <a:pt x="7478" y="3263"/>
                  </a:cubicBezTo>
                  <a:cubicBezTo>
                    <a:pt x="7513" y="3180"/>
                    <a:pt x="7478" y="3085"/>
                    <a:pt x="7382" y="3037"/>
                  </a:cubicBezTo>
                  <a:cubicBezTo>
                    <a:pt x="7299" y="3001"/>
                    <a:pt x="7216" y="2966"/>
                    <a:pt x="7121" y="2942"/>
                  </a:cubicBezTo>
                  <a:cubicBezTo>
                    <a:pt x="7073" y="1525"/>
                    <a:pt x="6001" y="358"/>
                    <a:pt x="4620" y="203"/>
                  </a:cubicBezTo>
                  <a:lnTo>
                    <a:pt x="4620" y="168"/>
                  </a:lnTo>
                  <a:cubicBezTo>
                    <a:pt x="4620" y="84"/>
                    <a:pt x="4537" y="1"/>
                    <a:pt x="4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391;p58">
              <a:extLst>
                <a:ext uri="{FF2B5EF4-FFF2-40B4-BE49-F238E27FC236}">
                  <a16:creationId xmlns:a16="http://schemas.microsoft.com/office/drawing/2014/main" id="{5A1708A9-B977-DA41-8DB3-63188F73E3C8}"/>
                </a:ext>
              </a:extLst>
            </p:cNvPr>
            <p:cNvSpPr/>
            <p:nvPr/>
          </p:nvSpPr>
          <p:spPr>
            <a:xfrm>
              <a:off x="6339728" y="2977294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513" y="334"/>
                  </a:lnTo>
                  <a:cubicBezTo>
                    <a:pt x="608" y="334"/>
                    <a:pt x="680" y="262"/>
                    <a:pt x="680" y="167"/>
                  </a:cubicBezTo>
                  <a:cubicBezTo>
                    <a:pt x="680" y="72"/>
                    <a:pt x="608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392;p58">
              <a:extLst>
                <a:ext uri="{FF2B5EF4-FFF2-40B4-BE49-F238E27FC236}">
                  <a16:creationId xmlns:a16="http://schemas.microsoft.com/office/drawing/2014/main" id="{69930F33-D67B-FB41-A440-2A9795441341}"/>
                </a:ext>
              </a:extLst>
            </p:cNvPr>
            <p:cNvSpPr/>
            <p:nvPr/>
          </p:nvSpPr>
          <p:spPr>
            <a:xfrm>
              <a:off x="6353319" y="3025194"/>
              <a:ext cx="61903" cy="32852"/>
            </a:xfrm>
            <a:custGeom>
              <a:avLst/>
              <a:gdLst/>
              <a:ahLst/>
              <a:cxnLst/>
              <a:rect l="l" t="t" r="r" b="b"/>
              <a:pathLst>
                <a:path w="1954" h="1037" extrusionOk="0">
                  <a:moveTo>
                    <a:pt x="1560" y="322"/>
                  </a:moveTo>
                  <a:cubicBezTo>
                    <a:pt x="1501" y="560"/>
                    <a:pt x="1251" y="715"/>
                    <a:pt x="965" y="715"/>
                  </a:cubicBezTo>
                  <a:cubicBezTo>
                    <a:pt x="679" y="715"/>
                    <a:pt x="441" y="548"/>
                    <a:pt x="358" y="322"/>
                  </a:cubicBez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655"/>
                    <a:pt x="429" y="1036"/>
                    <a:pt x="965" y="1036"/>
                  </a:cubicBezTo>
                  <a:cubicBezTo>
                    <a:pt x="1501" y="1036"/>
                    <a:pt x="1929" y="631"/>
                    <a:pt x="1929" y="155"/>
                  </a:cubicBezTo>
                  <a:cubicBezTo>
                    <a:pt x="1953" y="72"/>
                    <a:pt x="1870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9446;p58">
            <a:extLst>
              <a:ext uri="{FF2B5EF4-FFF2-40B4-BE49-F238E27FC236}">
                <a16:creationId xmlns:a16="http://schemas.microsoft.com/office/drawing/2014/main" id="{02DFE32A-3FF0-F646-B2F1-D186EFD994D0}"/>
              </a:ext>
            </a:extLst>
          </p:cNvPr>
          <p:cNvGrpSpPr/>
          <p:nvPr/>
        </p:nvGrpSpPr>
        <p:grpSpPr>
          <a:xfrm>
            <a:off x="4832704" y="3024710"/>
            <a:ext cx="378259" cy="481409"/>
            <a:chOff x="7594288" y="2415259"/>
            <a:chExt cx="279513" cy="355735"/>
          </a:xfrm>
          <a:solidFill>
            <a:schemeClr val="accent1"/>
          </a:solidFill>
        </p:grpSpPr>
        <p:sp>
          <p:nvSpPr>
            <p:cNvPr id="211" name="Google Shape;9447;p58">
              <a:extLst>
                <a:ext uri="{FF2B5EF4-FFF2-40B4-BE49-F238E27FC236}">
                  <a16:creationId xmlns:a16="http://schemas.microsoft.com/office/drawing/2014/main" id="{82EAFCE8-349B-B74D-BC71-ED1D43F2B293}"/>
                </a:ext>
              </a:extLst>
            </p:cNvPr>
            <p:cNvSpPr/>
            <p:nvPr/>
          </p:nvSpPr>
          <p:spPr>
            <a:xfrm>
              <a:off x="7696108" y="2531841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448;p58">
              <a:extLst>
                <a:ext uri="{FF2B5EF4-FFF2-40B4-BE49-F238E27FC236}">
                  <a16:creationId xmlns:a16="http://schemas.microsoft.com/office/drawing/2014/main" id="{3B8C8AF9-D8AC-834B-955A-80E0E481E628}"/>
                </a:ext>
              </a:extLst>
            </p:cNvPr>
            <p:cNvSpPr/>
            <p:nvPr/>
          </p:nvSpPr>
          <p:spPr>
            <a:xfrm>
              <a:off x="7762889" y="2531841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449;p58">
              <a:extLst>
                <a:ext uri="{FF2B5EF4-FFF2-40B4-BE49-F238E27FC236}">
                  <a16:creationId xmlns:a16="http://schemas.microsoft.com/office/drawing/2014/main" id="{76EA9B8B-A042-804B-BFD7-3D259A276885}"/>
                </a:ext>
              </a:extLst>
            </p:cNvPr>
            <p:cNvSpPr/>
            <p:nvPr/>
          </p:nvSpPr>
          <p:spPr>
            <a:xfrm>
              <a:off x="7711948" y="2571156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8" y="0"/>
                  </a:moveTo>
                  <a:cubicBezTo>
                    <a:pt x="147" y="0"/>
                    <a:pt x="102" y="15"/>
                    <a:pt x="60" y="45"/>
                  </a:cubicBezTo>
                  <a:cubicBezTo>
                    <a:pt x="1" y="93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77" y="497"/>
                    <a:pt x="1215" y="414"/>
                    <a:pt x="1346" y="283"/>
                  </a:cubicBezTo>
                  <a:cubicBezTo>
                    <a:pt x="1430" y="223"/>
                    <a:pt x="1430" y="116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2" y="93"/>
                    <a:pt x="930" y="176"/>
                    <a:pt x="715" y="176"/>
                  </a:cubicBezTo>
                  <a:cubicBezTo>
                    <a:pt x="513" y="176"/>
                    <a:pt x="358" y="93"/>
                    <a:pt x="298" y="45"/>
                  </a:cubicBezTo>
                  <a:cubicBezTo>
                    <a:pt x="269" y="15"/>
                    <a:pt x="23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450;p58">
              <a:extLst>
                <a:ext uri="{FF2B5EF4-FFF2-40B4-BE49-F238E27FC236}">
                  <a16:creationId xmlns:a16="http://schemas.microsoft.com/office/drawing/2014/main" id="{C4DBD513-EBA5-4A43-B235-C24B1AEF1F3C}"/>
                </a:ext>
              </a:extLst>
            </p:cNvPr>
            <p:cNvSpPr/>
            <p:nvPr/>
          </p:nvSpPr>
          <p:spPr>
            <a:xfrm>
              <a:off x="7594288" y="2415259"/>
              <a:ext cx="279513" cy="355735"/>
            </a:xfrm>
            <a:custGeom>
              <a:avLst/>
              <a:gdLst/>
              <a:ahLst/>
              <a:cxnLst/>
              <a:rect l="l" t="t" r="r" b="b"/>
              <a:pathLst>
                <a:path w="8823" h="11229" extrusionOk="0">
                  <a:moveTo>
                    <a:pt x="6846" y="2323"/>
                  </a:moveTo>
                  <a:lnTo>
                    <a:pt x="6751" y="3501"/>
                  </a:lnTo>
                  <a:lnTo>
                    <a:pt x="6727" y="3501"/>
                  </a:lnTo>
                  <a:cubicBezTo>
                    <a:pt x="6620" y="3501"/>
                    <a:pt x="6537" y="3418"/>
                    <a:pt x="6537" y="3311"/>
                  </a:cubicBezTo>
                  <a:lnTo>
                    <a:pt x="6537" y="2406"/>
                  </a:lnTo>
                  <a:cubicBezTo>
                    <a:pt x="6632" y="2406"/>
                    <a:pt x="6739" y="2370"/>
                    <a:pt x="6846" y="2323"/>
                  </a:cubicBezTo>
                  <a:close/>
                  <a:moveTo>
                    <a:pt x="6358" y="346"/>
                  </a:moveTo>
                  <a:cubicBezTo>
                    <a:pt x="6846" y="346"/>
                    <a:pt x="7251" y="751"/>
                    <a:pt x="7251" y="1239"/>
                  </a:cubicBezTo>
                  <a:cubicBezTo>
                    <a:pt x="7251" y="1727"/>
                    <a:pt x="6846" y="2132"/>
                    <a:pt x="6358" y="2132"/>
                  </a:cubicBezTo>
                  <a:cubicBezTo>
                    <a:pt x="6037" y="2132"/>
                    <a:pt x="5739" y="1954"/>
                    <a:pt x="5584" y="1680"/>
                  </a:cubicBezTo>
                  <a:cubicBezTo>
                    <a:pt x="5551" y="1630"/>
                    <a:pt x="5490" y="1604"/>
                    <a:pt x="5432" y="1604"/>
                  </a:cubicBezTo>
                  <a:cubicBezTo>
                    <a:pt x="5406" y="1604"/>
                    <a:pt x="5380" y="1609"/>
                    <a:pt x="5358" y="1620"/>
                  </a:cubicBezTo>
                  <a:cubicBezTo>
                    <a:pt x="5286" y="1668"/>
                    <a:pt x="5251" y="1775"/>
                    <a:pt x="5298" y="1846"/>
                  </a:cubicBezTo>
                  <a:cubicBezTo>
                    <a:pt x="5310" y="1858"/>
                    <a:pt x="5310" y="1882"/>
                    <a:pt x="5322" y="1894"/>
                  </a:cubicBezTo>
                  <a:cubicBezTo>
                    <a:pt x="5263" y="1942"/>
                    <a:pt x="5191" y="1954"/>
                    <a:pt x="5120" y="1954"/>
                  </a:cubicBezTo>
                  <a:cubicBezTo>
                    <a:pt x="4917" y="1954"/>
                    <a:pt x="4763" y="1787"/>
                    <a:pt x="4763" y="1596"/>
                  </a:cubicBezTo>
                  <a:cubicBezTo>
                    <a:pt x="4763" y="1501"/>
                    <a:pt x="4679" y="1430"/>
                    <a:pt x="4596" y="1430"/>
                  </a:cubicBezTo>
                  <a:cubicBezTo>
                    <a:pt x="4513" y="1430"/>
                    <a:pt x="4429" y="1501"/>
                    <a:pt x="4429" y="1596"/>
                  </a:cubicBezTo>
                  <a:cubicBezTo>
                    <a:pt x="4429" y="1977"/>
                    <a:pt x="4739" y="2299"/>
                    <a:pt x="5132" y="2299"/>
                  </a:cubicBezTo>
                  <a:cubicBezTo>
                    <a:pt x="5286" y="2299"/>
                    <a:pt x="5429" y="2251"/>
                    <a:pt x="5548" y="2156"/>
                  </a:cubicBezTo>
                  <a:cubicBezTo>
                    <a:pt x="5727" y="2323"/>
                    <a:pt x="5965" y="2430"/>
                    <a:pt x="6215" y="2454"/>
                  </a:cubicBezTo>
                  <a:lnTo>
                    <a:pt x="6215" y="3347"/>
                  </a:lnTo>
                  <a:cubicBezTo>
                    <a:pt x="6215" y="3632"/>
                    <a:pt x="6453" y="3871"/>
                    <a:pt x="6739" y="3871"/>
                  </a:cubicBezTo>
                  <a:lnTo>
                    <a:pt x="7001" y="3871"/>
                  </a:lnTo>
                  <a:cubicBezTo>
                    <a:pt x="7084" y="3871"/>
                    <a:pt x="7156" y="3906"/>
                    <a:pt x="7215" y="3966"/>
                  </a:cubicBezTo>
                  <a:cubicBezTo>
                    <a:pt x="7275" y="4025"/>
                    <a:pt x="7287" y="4097"/>
                    <a:pt x="7287" y="4168"/>
                  </a:cubicBezTo>
                  <a:cubicBezTo>
                    <a:pt x="7275" y="4299"/>
                    <a:pt x="7144" y="4418"/>
                    <a:pt x="6989" y="4418"/>
                  </a:cubicBezTo>
                  <a:lnTo>
                    <a:pt x="6918" y="4418"/>
                  </a:lnTo>
                  <a:lnTo>
                    <a:pt x="6918" y="4406"/>
                  </a:lnTo>
                  <a:cubicBezTo>
                    <a:pt x="6918" y="4323"/>
                    <a:pt x="6846" y="4240"/>
                    <a:pt x="6751" y="4240"/>
                  </a:cubicBezTo>
                  <a:cubicBezTo>
                    <a:pt x="6668" y="4240"/>
                    <a:pt x="6596" y="4323"/>
                    <a:pt x="6596" y="4406"/>
                  </a:cubicBezTo>
                  <a:cubicBezTo>
                    <a:pt x="6596" y="5585"/>
                    <a:pt x="5644" y="6526"/>
                    <a:pt x="4465" y="6526"/>
                  </a:cubicBezTo>
                  <a:cubicBezTo>
                    <a:pt x="3274" y="6490"/>
                    <a:pt x="2322" y="5561"/>
                    <a:pt x="2322" y="4382"/>
                  </a:cubicBezTo>
                  <a:cubicBezTo>
                    <a:pt x="2322" y="4287"/>
                    <a:pt x="2250" y="4216"/>
                    <a:pt x="2155" y="4216"/>
                  </a:cubicBezTo>
                  <a:cubicBezTo>
                    <a:pt x="2072" y="4216"/>
                    <a:pt x="1988" y="4287"/>
                    <a:pt x="1988" y="4382"/>
                  </a:cubicBezTo>
                  <a:lnTo>
                    <a:pt x="1988" y="4394"/>
                  </a:lnTo>
                  <a:lnTo>
                    <a:pt x="1893" y="4394"/>
                  </a:lnTo>
                  <a:cubicBezTo>
                    <a:pt x="1810" y="4394"/>
                    <a:pt x="1738" y="4371"/>
                    <a:pt x="1679" y="4311"/>
                  </a:cubicBezTo>
                  <a:cubicBezTo>
                    <a:pt x="1619" y="4252"/>
                    <a:pt x="1607" y="4168"/>
                    <a:pt x="1607" y="4097"/>
                  </a:cubicBezTo>
                  <a:cubicBezTo>
                    <a:pt x="1619" y="3966"/>
                    <a:pt x="1750" y="3847"/>
                    <a:pt x="1905" y="3847"/>
                  </a:cubicBezTo>
                  <a:lnTo>
                    <a:pt x="2143" y="3847"/>
                  </a:lnTo>
                  <a:cubicBezTo>
                    <a:pt x="2429" y="3847"/>
                    <a:pt x="2667" y="3609"/>
                    <a:pt x="2667" y="3323"/>
                  </a:cubicBezTo>
                  <a:lnTo>
                    <a:pt x="2667" y="2549"/>
                  </a:lnTo>
                  <a:cubicBezTo>
                    <a:pt x="2667" y="2251"/>
                    <a:pt x="2905" y="2013"/>
                    <a:pt x="3203" y="2013"/>
                  </a:cubicBezTo>
                  <a:lnTo>
                    <a:pt x="3882" y="2013"/>
                  </a:lnTo>
                  <a:cubicBezTo>
                    <a:pt x="3965" y="2013"/>
                    <a:pt x="4048" y="1942"/>
                    <a:pt x="4048" y="1846"/>
                  </a:cubicBezTo>
                  <a:cubicBezTo>
                    <a:pt x="4048" y="1763"/>
                    <a:pt x="3965" y="1680"/>
                    <a:pt x="3882" y="1680"/>
                  </a:cubicBezTo>
                  <a:lnTo>
                    <a:pt x="3203" y="1680"/>
                  </a:lnTo>
                  <a:cubicBezTo>
                    <a:pt x="2727" y="1680"/>
                    <a:pt x="2334" y="2073"/>
                    <a:pt x="2334" y="2549"/>
                  </a:cubicBezTo>
                  <a:lnTo>
                    <a:pt x="2334" y="3323"/>
                  </a:lnTo>
                  <a:cubicBezTo>
                    <a:pt x="2334" y="3430"/>
                    <a:pt x="2250" y="3513"/>
                    <a:pt x="2143" y="3513"/>
                  </a:cubicBezTo>
                  <a:lnTo>
                    <a:pt x="2107" y="3513"/>
                  </a:lnTo>
                  <a:lnTo>
                    <a:pt x="1929" y="1704"/>
                  </a:lnTo>
                  <a:cubicBezTo>
                    <a:pt x="1905" y="1358"/>
                    <a:pt x="2012" y="1001"/>
                    <a:pt x="2238" y="751"/>
                  </a:cubicBezTo>
                  <a:cubicBezTo>
                    <a:pt x="2477" y="489"/>
                    <a:pt x="2810" y="346"/>
                    <a:pt x="3167" y="346"/>
                  </a:cubicBezTo>
                  <a:close/>
                  <a:moveTo>
                    <a:pt x="5525" y="6597"/>
                  </a:moveTo>
                  <a:lnTo>
                    <a:pt x="5525" y="7169"/>
                  </a:lnTo>
                  <a:cubicBezTo>
                    <a:pt x="5525" y="7466"/>
                    <a:pt x="5727" y="7740"/>
                    <a:pt x="6013" y="7835"/>
                  </a:cubicBezTo>
                  <a:lnTo>
                    <a:pt x="6310" y="7919"/>
                  </a:lnTo>
                  <a:cubicBezTo>
                    <a:pt x="6239" y="8204"/>
                    <a:pt x="6084" y="8454"/>
                    <a:pt x="5894" y="8681"/>
                  </a:cubicBezTo>
                  <a:cubicBezTo>
                    <a:pt x="5834" y="8752"/>
                    <a:pt x="5834" y="8859"/>
                    <a:pt x="5906" y="8919"/>
                  </a:cubicBezTo>
                  <a:cubicBezTo>
                    <a:pt x="5941" y="8954"/>
                    <a:pt x="5977" y="8966"/>
                    <a:pt x="6013" y="8966"/>
                  </a:cubicBezTo>
                  <a:cubicBezTo>
                    <a:pt x="6060" y="8966"/>
                    <a:pt x="6096" y="8954"/>
                    <a:pt x="6132" y="8907"/>
                  </a:cubicBezTo>
                  <a:cubicBezTo>
                    <a:pt x="6358" y="8657"/>
                    <a:pt x="6513" y="8359"/>
                    <a:pt x="6608" y="8026"/>
                  </a:cubicBezTo>
                  <a:lnTo>
                    <a:pt x="6965" y="8133"/>
                  </a:lnTo>
                  <a:cubicBezTo>
                    <a:pt x="6810" y="8621"/>
                    <a:pt x="6501" y="9097"/>
                    <a:pt x="6084" y="9443"/>
                  </a:cubicBezTo>
                  <a:cubicBezTo>
                    <a:pt x="5608" y="9824"/>
                    <a:pt x="5048" y="10026"/>
                    <a:pt x="4429" y="10026"/>
                  </a:cubicBezTo>
                  <a:cubicBezTo>
                    <a:pt x="3822" y="10026"/>
                    <a:pt x="3262" y="9812"/>
                    <a:pt x="2786" y="9443"/>
                  </a:cubicBezTo>
                  <a:cubicBezTo>
                    <a:pt x="2346" y="9097"/>
                    <a:pt x="2036" y="8633"/>
                    <a:pt x="1893" y="8121"/>
                  </a:cubicBezTo>
                  <a:lnTo>
                    <a:pt x="2250" y="8014"/>
                  </a:lnTo>
                  <a:cubicBezTo>
                    <a:pt x="2381" y="8454"/>
                    <a:pt x="2631" y="8847"/>
                    <a:pt x="2989" y="9145"/>
                  </a:cubicBezTo>
                  <a:cubicBezTo>
                    <a:pt x="3393" y="9466"/>
                    <a:pt x="3917" y="9669"/>
                    <a:pt x="4429" y="9669"/>
                  </a:cubicBezTo>
                  <a:cubicBezTo>
                    <a:pt x="4834" y="9669"/>
                    <a:pt x="5227" y="9562"/>
                    <a:pt x="5560" y="9371"/>
                  </a:cubicBezTo>
                  <a:cubicBezTo>
                    <a:pt x="5644" y="9324"/>
                    <a:pt x="5667" y="9216"/>
                    <a:pt x="5620" y="9145"/>
                  </a:cubicBezTo>
                  <a:cubicBezTo>
                    <a:pt x="5595" y="9096"/>
                    <a:pt x="5537" y="9064"/>
                    <a:pt x="5480" y="9064"/>
                  </a:cubicBezTo>
                  <a:cubicBezTo>
                    <a:pt x="5454" y="9064"/>
                    <a:pt x="5428" y="9070"/>
                    <a:pt x="5406" y="9085"/>
                  </a:cubicBezTo>
                  <a:cubicBezTo>
                    <a:pt x="5108" y="9252"/>
                    <a:pt x="4774" y="9335"/>
                    <a:pt x="4429" y="9335"/>
                  </a:cubicBezTo>
                  <a:cubicBezTo>
                    <a:pt x="3572" y="9335"/>
                    <a:pt x="2798" y="8752"/>
                    <a:pt x="2560" y="7919"/>
                  </a:cubicBezTo>
                  <a:lnTo>
                    <a:pt x="2881" y="7835"/>
                  </a:lnTo>
                  <a:cubicBezTo>
                    <a:pt x="3179" y="7740"/>
                    <a:pt x="3381" y="7478"/>
                    <a:pt x="3381" y="7169"/>
                  </a:cubicBezTo>
                  <a:lnTo>
                    <a:pt x="3381" y="6597"/>
                  </a:lnTo>
                  <a:cubicBezTo>
                    <a:pt x="3703" y="6764"/>
                    <a:pt x="4060" y="6835"/>
                    <a:pt x="4453" y="6835"/>
                  </a:cubicBezTo>
                  <a:cubicBezTo>
                    <a:pt x="4834" y="6835"/>
                    <a:pt x="5191" y="6752"/>
                    <a:pt x="5525" y="6597"/>
                  </a:cubicBezTo>
                  <a:close/>
                  <a:moveTo>
                    <a:pt x="3155" y="1"/>
                  </a:moveTo>
                  <a:cubicBezTo>
                    <a:pt x="2703" y="1"/>
                    <a:pt x="2286" y="191"/>
                    <a:pt x="1988" y="525"/>
                  </a:cubicBezTo>
                  <a:cubicBezTo>
                    <a:pt x="1691" y="846"/>
                    <a:pt x="1548" y="1299"/>
                    <a:pt x="1596" y="1727"/>
                  </a:cubicBezTo>
                  <a:lnTo>
                    <a:pt x="1774" y="3525"/>
                  </a:lnTo>
                  <a:cubicBezTo>
                    <a:pt x="1500" y="3573"/>
                    <a:pt x="1298" y="3799"/>
                    <a:pt x="1262" y="4073"/>
                  </a:cubicBezTo>
                  <a:cubicBezTo>
                    <a:pt x="1250" y="4228"/>
                    <a:pt x="1310" y="4406"/>
                    <a:pt x="1417" y="4525"/>
                  </a:cubicBezTo>
                  <a:cubicBezTo>
                    <a:pt x="1536" y="4644"/>
                    <a:pt x="1691" y="4716"/>
                    <a:pt x="1857" y="4716"/>
                  </a:cubicBezTo>
                  <a:lnTo>
                    <a:pt x="1977" y="4716"/>
                  </a:lnTo>
                  <a:cubicBezTo>
                    <a:pt x="2060" y="5406"/>
                    <a:pt x="2453" y="6014"/>
                    <a:pt x="3000" y="6395"/>
                  </a:cubicBezTo>
                  <a:lnTo>
                    <a:pt x="3000" y="7145"/>
                  </a:lnTo>
                  <a:cubicBezTo>
                    <a:pt x="3000" y="7311"/>
                    <a:pt x="2905" y="7442"/>
                    <a:pt x="2739" y="7490"/>
                  </a:cubicBezTo>
                  <a:lnTo>
                    <a:pt x="881" y="8038"/>
                  </a:lnTo>
                  <a:cubicBezTo>
                    <a:pt x="357" y="8192"/>
                    <a:pt x="0" y="8681"/>
                    <a:pt x="0" y="9216"/>
                  </a:cubicBezTo>
                  <a:lnTo>
                    <a:pt x="0" y="11062"/>
                  </a:lnTo>
                  <a:cubicBezTo>
                    <a:pt x="0" y="11157"/>
                    <a:pt x="72" y="11229"/>
                    <a:pt x="155" y="11229"/>
                  </a:cubicBezTo>
                  <a:cubicBezTo>
                    <a:pt x="250" y="11229"/>
                    <a:pt x="322" y="11157"/>
                    <a:pt x="322" y="11062"/>
                  </a:cubicBezTo>
                  <a:lnTo>
                    <a:pt x="322" y="9216"/>
                  </a:lnTo>
                  <a:cubicBezTo>
                    <a:pt x="322" y="8835"/>
                    <a:pt x="595" y="8478"/>
                    <a:pt x="964" y="8371"/>
                  </a:cubicBezTo>
                  <a:lnTo>
                    <a:pt x="1500" y="8204"/>
                  </a:lnTo>
                  <a:cubicBezTo>
                    <a:pt x="1667" y="8788"/>
                    <a:pt x="2024" y="9324"/>
                    <a:pt x="2500" y="9693"/>
                  </a:cubicBezTo>
                  <a:cubicBezTo>
                    <a:pt x="3012" y="10109"/>
                    <a:pt x="3691" y="10348"/>
                    <a:pt x="4358" y="10348"/>
                  </a:cubicBezTo>
                  <a:cubicBezTo>
                    <a:pt x="5025" y="10348"/>
                    <a:pt x="5691" y="10109"/>
                    <a:pt x="6215" y="9693"/>
                  </a:cubicBezTo>
                  <a:cubicBezTo>
                    <a:pt x="6691" y="9300"/>
                    <a:pt x="7049" y="8788"/>
                    <a:pt x="7215" y="8192"/>
                  </a:cubicBezTo>
                  <a:lnTo>
                    <a:pt x="7775" y="8347"/>
                  </a:lnTo>
                  <a:cubicBezTo>
                    <a:pt x="8156" y="8454"/>
                    <a:pt x="8418" y="8812"/>
                    <a:pt x="8418" y="9205"/>
                  </a:cubicBezTo>
                  <a:lnTo>
                    <a:pt x="8418" y="11050"/>
                  </a:lnTo>
                  <a:cubicBezTo>
                    <a:pt x="8418" y="11133"/>
                    <a:pt x="8489" y="11217"/>
                    <a:pt x="8584" y="11217"/>
                  </a:cubicBezTo>
                  <a:cubicBezTo>
                    <a:pt x="8668" y="11217"/>
                    <a:pt x="8751" y="11133"/>
                    <a:pt x="8751" y="11050"/>
                  </a:cubicBezTo>
                  <a:lnTo>
                    <a:pt x="8751" y="9216"/>
                  </a:lnTo>
                  <a:cubicBezTo>
                    <a:pt x="8823" y="8681"/>
                    <a:pt x="8465" y="8192"/>
                    <a:pt x="7942" y="8038"/>
                  </a:cubicBezTo>
                  <a:lnTo>
                    <a:pt x="6084" y="7490"/>
                  </a:lnTo>
                  <a:cubicBezTo>
                    <a:pt x="5941" y="7442"/>
                    <a:pt x="5822" y="7300"/>
                    <a:pt x="5822" y="7145"/>
                  </a:cubicBezTo>
                  <a:lnTo>
                    <a:pt x="5822" y="6395"/>
                  </a:lnTo>
                  <a:cubicBezTo>
                    <a:pt x="6370" y="6002"/>
                    <a:pt x="6751" y="5406"/>
                    <a:pt x="6846" y="4716"/>
                  </a:cubicBezTo>
                  <a:lnTo>
                    <a:pt x="6953" y="4716"/>
                  </a:lnTo>
                  <a:cubicBezTo>
                    <a:pt x="7275" y="4716"/>
                    <a:pt x="7549" y="4478"/>
                    <a:pt x="7572" y="4180"/>
                  </a:cubicBezTo>
                  <a:cubicBezTo>
                    <a:pt x="7584" y="4025"/>
                    <a:pt x="7525" y="3847"/>
                    <a:pt x="7430" y="3728"/>
                  </a:cubicBezTo>
                  <a:cubicBezTo>
                    <a:pt x="7334" y="3620"/>
                    <a:pt x="7203" y="3549"/>
                    <a:pt x="7072" y="3525"/>
                  </a:cubicBezTo>
                  <a:lnTo>
                    <a:pt x="7168" y="2120"/>
                  </a:lnTo>
                  <a:cubicBezTo>
                    <a:pt x="7406" y="1894"/>
                    <a:pt x="7561" y="1585"/>
                    <a:pt x="7561" y="1227"/>
                  </a:cubicBezTo>
                  <a:cubicBezTo>
                    <a:pt x="7561" y="549"/>
                    <a:pt x="7013" y="1"/>
                    <a:pt x="6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451;p58">
              <a:extLst>
                <a:ext uri="{FF2B5EF4-FFF2-40B4-BE49-F238E27FC236}">
                  <a16:creationId xmlns:a16="http://schemas.microsoft.com/office/drawing/2014/main" id="{7D3A0CF0-1866-9347-AEE6-C7DDD0DDE380}"/>
                </a:ext>
              </a:extLst>
            </p:cNvPr>
            <p:cNvSpPr/>
            <p:nvPr/>
          </p:nvSpPr>
          <p:spPr>
            <a:xfrm>
              <a:off x="7690469" y="2515241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72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452;p58">
              <a:extLst>
                <a:ext uri="{FF2B5EF4-FFF2-40B4-BE49-F238E27FC236}">
                  <a16:creationId xmlns:a16="http://schemas.microsoft.com/office/drawing/2014/main" id="{BC70F2F3-C32A-1D4C-BAD5-2B9441861720}"/>
                </a:ext>
              </a:extLst>
            </p:cNvPr>
            <p:cNvSpPr/>
            <p:nvPr/>
          </p:nvSpPr>
          <p:spPr>
            <a:xfrm>
              <a:off x="7757218" y="2515241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20" y="334"/>
                    <a:pt x="691" y="262"/>
                    <a:pt x="691" y="167"/>
                  </a:cubicBezTo>
                  <a:cubicBezTo>
                    <a:pt x="691" y="72"/>
                    <a:pt x="620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9453;p58">
            <a:extLst>
              <a:ext uri="{FF2B5EF4-FFF2-40B4-BE49-F238E27FC236}">
                <a16:creationId xmlns:a16="http://schemas.microsoft.com/office/drawing/2014/main" id="{EC4FD6F4-C19B-114A-AEAD-C195652AFDF1}"/>
              </a:ext>
            </a:extLst>
          </p:cNvPr>
          <p:cNvGrpSpPr/>
          <p:nvPr/>
        </p:nvGrpSpPr>
        <p:grpSpPr>
          <a:xfrm>
            <a:off x="4225766" y="3025224"/>
            <a:ext cx="377273" cy="481409"/>
            <a:chOff x="7145794" y="2415639"/>
            <a:chExt cx="278784" cy="355735"/>
          </a:xfrm>
          <a:solidFill>
            <a:schemeClr val="accent1"/>
          </a:solidFill>
        </p:grpSpPr>
        <p:sp>
          <p:nvSpPr>
            <p:cNvPr id="218" name="Google Shape;9454;p58">
              <a:extLst>
                <a:ext uri="{FF2B5EF4-FFF2-40B4-BE49-F238E27FC236}">
                  <a16:creationId xmlns:a16="http://schemas.microsoft.com/office/drawing/2014/main" id="{2B427852-E21B-914D-952C-CF7F5DD0A10D}"/>
                </a:ext>
              </a:extLst>
            </p:cNvPr>
            <p:cNvSpPr/>
            <p:nvPr/>
          </p:nvSpPr>
          <p:spPr>
            <a:xfrm>
              <a:off x="7247265" y="2520880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455;p58">
              <a:extLst>
                <a:ext uri="{FF2B5EF4-FFF2-40B4-BE49-F238E27FC236}">
                  <a16:creationId xmlns:a16="http://schemas.microsoft.com/office/drawing/2014/main" id="{80E49C4E-CA86-1841-944B-0866CA87E660}"/>
                </a:ext>
              </a:extLst>
            </p:cNvPr>
            <p:cNvSpPr/>
            <p:nvPr/>
          </p:nvSpPr>
          <p:spPr>
            <a:xfrm>
              <a:off x="7313635" y="2520880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68" y="513"/>
                  </a:cubicBezTo>
                  <a:cubicBezTo>
                    <a:pt x="251" y="513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9456;p58">
              <a:extLst>
                <a:ext uri="{FF2B5EF4-FFF2-40B4-BE49-F238E27FC236}">
                  <a16:creationId xmlns:a16="http://schemas.microsoft.com/office/drawing/2014/main" id="{857CACFC-5E2F-7440-8169-9190818DAD57}"/>
                </a:ext>
              </a:extLst>
            </p:cNvPr>
            <p:cNvSpPr/>
            <p:nvPr/>
          </p:nvSpPr>
          <p:spPr>
            <a:xfrm>
              <a:off x="7145794" y="2415639"/>
              <a:ext cx="278784" cy="355735"/>
            </a:xfrm>
            <a:custGeom>
              <a:avLst/>
              <a:gdLst/>
              <a:ahLst/>
              <a:cxnLst/>
              <a:rect l="l" t="t" r="r" b="b"/>
              <a:pathLst>
                <a:path w="8800" h="11229" extrusionOk="0">
                  <a:moveTo>
                    <a:pt x="4763" y="310"/>
                  </a:moveTo>
                  <a:cubicBezTo>
                    <a:pt x="5525" y="310"/>
                    <a:pt x="6192" y="751"/>
                    <a:pt x="6501" y="1382"/>
                  </a:cubicBezTo>
                  <a:lnTo>
                    <a:pt x="6180" y="1382"/>
                  </a:lnTo>
                  <a:cubicBezTo>
                    <a:pt x="6085" y="1382"/>
                    <a:pt x="6013" y="1453"/>
                    <a:pt x="6013" y="1537"/>
                  </a:cubicBezTo>
                  <a:cubicBezTo>
                    <a:pt x="6013" y="1632"/>
                    <a:pt x="6085" y="1703"/>
                    <a:pt x="6180" y="1703"/>
                  </a:cubicBezTo>
                  <a:lnTo>
                    <a:pt x="6644" y="1703"/>
                  </a:lnTo>
                  <a:cubicBezTo>
                    <a:pt x="6668" y="1823"/>
                    <a:pt x="6704" y="1954"/>
                    <a:pt x="6716" y="2073"/>
                  </a:cubicBezTo>
                  <a:lnTo>
                    <a:pt x="2132" y="2073"/>
                  </a:lnTo>
                  <a:cubicBezTo>
                    <a:pt x="2203" y="1096"/>
                    <a:pt x="3037" y="310"/>
                    <a:pt x="4061" y="310"/>
                  </a:cubicBezTo>
                  <a:close/>
                  <a:moveTo>
                    <a:pt x="6501" y="2418"/>
                  </a:moveTo>
                  <a:lnTo>
                    <a:pt x="6501" y="2787"/>
                  </a:lnTo>
                  <a:lnTo>
                    <a:pt x="6311" y="2787"/>
                  </a:lnTo>
                  <a:cubicBezTo>
                    <a:pt x="6228" y="2787"/>
                    <a:pt x="6144" y="2870"/>
                    <a:pt x="6144" y="2954"/>
                  </a:cubicBezTo>
                  <a:cubicBezTo>
                    <a:pt x="6144" y="3049"/>
                    <a:pt x="6228" y="3120"/>
                    <a:pt x="6311" y="3120"/>
                  </a:cubicBezTo>
                  <a:lnTo>
                    <a:pt x="6501" y="3120"/>
                  </a:lnTo>
                  <a:lnTo>
                    <a:pt x="6501" y="3311"/>
                  </a:lnTo>
                  <a:cubicBezTo>
                    <a:pt x="6501" y="3406"/>
                    <a:pt x="6573" y="3478"/>
                    <a:pt x="6668" y="3478"/>
                  </a:cubicBezTo>
                  <a:lnTo>
                    <a:pt x="6930" y="3478"/>
                  </a:lnTo>
                  <a:cubicBezTo>
                    <a:pt x="7013" y="3478"/>
                    <a:pt x="7085" y="3501"/>
                    <a:pt x="7144" y="3561"/>
                  </a:cubicBezTo>
                  <a:cubicBezTo>
                    <a:pt x="7204" y="3620"/>
                    <a:pt x="7216" y="3704"/>
                    <a:pt x="7216" y="3775"/>
                  </a:cubicBezTo>
                  <a:cubicBezTo>
                    <a:pt x="7204" y="3906"/>
                    <a:pt x="7073" y="4025"/>
                    <a:pt x="6918" y="4025"/>
                  </a:cubicBezTo>
                  <a:lnTo>
                    <a:pt x="6847" y="4025"/>
                  </a:lnTo>
                  <a:lnTo>
                    <a:pt x="6847" y="4013"/>
                  </a:lnTo>
                  <a:cubicBezTo>
                    <a:pt x="6847" y="3918"/>
                    <a:pt x="6775" y="3847"/>
                    <a:pt x="6680" y="3847"/>
                  </a:cubicBezTo>
                  <a:cubicBezTo>
                    <a:pt x="6597" y="3847"/>
                    <a:pt x="6525" y="3918"/>
                    <a:pt x="6525" y="4013"/>
                  </a:cubicBezTo>
                  <a:cubicBezTo>
                    <a:pt x="6537" y="5192"/>
                    <a:pt x="5585" y="6145"/>
                    <a:pt x="4406" y="6145"/>
                  </a:cubicBezTo>
                  <a:cubicBezTo>
                    <a:pt x="3227" y="6145"/>
                    <a:pt x="2275" y="5192"/>
                    <a:pt x="2275" y="4013"/>
                  </a:cubicBezTo>
                  <a:cubicBezTo>
                    <a:pt x="2275" y="3918"/>
                    <a:pt x="2203" y="3847"/>
                    <a:pt x="2120" y="3847"/>
                  </a:cubicBezTo>
                  <a:cubicBezTo>
                    <a:pt x="2025" y="3847"/>
                    <a:pt x="1953" y="3918"/>
                    <a:pt x="1953" y="4013"/>
                  </a:cubicBezTo>
                  <a:lnTo>
                    <a:pt x="1953" y="4025"/>
                  </a:lnTo>
                  <a:lnTo>
                    <a:pt x="1846" y="4025"/>
                  </a:lnTo>
                  <a:cubicBezTo>
                    <a:pt x="1775" y="4025"/>
                    <a:pt x="1703" y="4001"/>
                    <a:pt x="1644" y="3942"/>
                  </a:cubicBezTo>
                  <a:cubicBezTo>
                    <a:pt x="1584" y="3882"/>
                    <a:pt x="1560" y="3799"/>
                    <a:pt x="1560" y="3728"/>
                  </a:cubicBezTo>
                  <a:cubicBezTo>
                    <a:pt x="1584" y="3597"/>
                    <a:pt x="1715" y="3478"/>
                    <a:pt x="1858" y="3478"/>
                  </a:cubicBezTo>
                  <a:lnTo>
                    <a:pt x="2096" y="3478"/>
                  </a:lnTo>
                  <a:cubicBezTo>
                    <a:pt x="2144" y="3478"/>
                    <a:pt x="2191" y="3466"/>
                    <a:pt x="2215" y="3430"/>
                  </a:cubicBezTo>
                  <a:cubicBezTo>
                    <a:pt x="2251" y="3406"/>
                    <a:pt x="2263" y="3358"/>
                    <a:pt x="2263" y="3311"/>
                  </a:cubicBezTo>
                  <a:lnTo>
                    <a:pt x="2263" y="3120"/>
                  </a:lnTo>
                  <a:lnTo>
                    <a:pt x="5608" y="3120"/>
                  </a:lnTo>
                  <a:cubicBezTo>
                    <a:pt x="5704" y="3120"/>
                    <a:pt x="5775" y="3049"/>
                    <a:pt x="5775" y="2954"/>
                  </a:cubicBezTo>
                  <a:cubicBezTo>
                    <a:pt x="5775" y="2870"/>
                    <a:pt x="5704" y="2787"/>
                    <a:pt x="5608" y="2787"/>
                  </a:cubicBezTo>
                  <a:lnTo>
                    <a:pt x="2263" y="2787"/>
                  </a:lnTo>
                  <a:lnTo>
                    <a:pt x="2263" y="2418"/>
                  </a:lnTo>
                  <a:close/>
                  <a:moveTo>
                    <a:pt x="4049" y="1"/>
                  </a:moveTo>
                  <a:cubicBezTo>
                    <a:pt x="2846" y="1"/>
                    <a:pt x="1858" y="941"/>
                    <a:pt x="1786" y="2120"/>
                  </a:cubicBezTo>
                  <a:lnTo>
                    <a:pt x="536" y="2120"/>
                  </a:lnTo>
                  <a:cubicBezTo>
                    <a:pt x="453" y="2120"/>
                    <a:pt x="370" y="2192"/>
                    <a:pt x="370" y="2287"/>
                  </a:cubicBezTo>
                  <a:cubicBezTo>
                    <a:pt x="370" y="2370"/>
                    <a:pt x="453" y="2454"/>
                    <a:pt x="536" y="2454"/>
                  </a:cubicBezTo>
                  <a:lnTo>
                    <a:pt x="1965" y="2454"/>
                  </a:lnTo>
                  <a:lnTo>
                    <a:pt x="1965" y="3180"/>
                  </a:lnTo>
                  <a:lnTo>
                    <a:pt x="1894" y="3180"/>
                  </a:lnTo>
                  <a:cubicBezTo>
                    <a:pt x="1560" y="3180"/>
                    <a:pt x="1298" y="3418"/>
                    <a:pt x="1263" y="3716"/>
                  </a:cubicBezTo>
                  <a:cubicBezTo>
                    <a:pt x="1251" y="3882"/>
                    <a:pt x="1310" y="4061"/>
                    <a:pt x="1417" y="4180"/>
                  </a:cubicBezTo>
                  <a:cubicBezTo>
                    <a:pt x="1536" y="4299"/>
                    <a:pt x="1703" y="4370"/>
                    <a:pt x="1858" y="4370"/>
                  </a:cubicBezTo>
                  <a:lnTo>
                    <a:pt x="1977" y="4370"/>
                  </a:lnTo>
                  <a:cubicBezTo>
                    <a:pt x="2072" y="5049"/>
                    <a:pt x="2453" y="5668"/>
                    <a:pt x="3001" y="6037"/>
                  </a:cubicBezTo>
                  <a:lnTo>
                    <a:pt x="3001" y="6799"/>
                  </a:lnTo>
                  <a:cubicBezTo>
                    <a:pt x="3001" y="6954"/>
                    <a:pt x="2906" y="7097"/>
                    <a:pt x="2739" y="7133"/>
                  </a:cubicBezTo>
                  <a:lnTo>
                    <a:pt x="882" y="7692"/>
                  </a:lnTo>
                  <a:cubicBezTo>
                    <a:pt x="358" y="7835"/>
                    <a:pt x="1" y="8323"/>
                    <a:pt x="1" y="8859"/>
                  </a:cubicBezTo>
                  <a:lnTo>
                    <a:pt x="1" y="11062"/>
                  </a:lnTo>
                  <a:cubicBezTo>
                    <a:pt x="1" y="11157"/>
                    <a:pt x="72" y="11228"/>
                    <a:pt x="167" y="11228"/>
                  </a:cubicBezTo>
                  <a:cubicBezTo>
                    <a:pt x="251" y="11228"/>
                    <a:pt x="322" y="11157"/>
                    <a:pt x="322" y="11062"/>
                  </a:cubicBezTo>
                  <a:lnTo>
                    <a:pt x="322" y="8859"/>
                  </a:lnTo>
                  <a:cubicBezTo>
                    <a:pt x="322" y="8478"/>
                    <a:pt x="596" y="8121"/>
                    <a:pt x="965" y="8014"/>
                  </a:cubicBezTo>
                  <a:lnTo>
                    <a:pt x="1501" y="7847"/>
                  </a:lnTo>
                  <a:lnTo>
                    <a:pt x="1501" y="7883"/>
                  </a:lnTo>
                  <a:cubicBezTo>
                    <a:pt x="1513" y="7954"/>
                    <a:pt x="1596" y="8002"/>
                    <a:pt x="1667" y="8002"/>
                  </a:cubicBezTo>
                  <a:lnTo>
                    <a:pt x="1715" y="8002"/>
                  </a:lnTo>
                  <a:cubicBezTo>
                    <a:pt x="1798" y="7966"/>
                    <a:pt x="1846" y="7883"/>
                    <a:pt x="1810" y="7788"/>
                  </a:cubicBezTo>
                  <a:lnTo>
                    <a:pt x="1810" y="7776"/>
                  </a:lnTo>
                  <a:lnTo>
                    <a:pt x="2346" y="7609"/>
                  </a:lnTo>
                  <a:cubicBezTo>
                    <a:pt x="2608" y="8502"/>
                    <a:pt x="3441" y="9133"/>
                    <a:pt x="4370" y="9133"/>
                  </a:cubicBezTo>
                  <a:cubicBezTo>
                    <a:pt x="4715" y="9133"/>
                    <a:pt x="5025" y="9062"/>
                    <a:pt x="5323" y="8907"/>
                  </a:cubicBezTo>
                  <a:cubicBezTo>
                    <a:pt x="5406" y="8859"/>
                    <a:pt x="5442" y="8776"/>
                    <a:pt x="5406" y="8681"/>
                  </a:cubicBezTo>
                  <a:cubicBezTo>
                    <a:pt x="5373" y="8623"/>
                    <a:pt x="5317" y="8588"/>
                    <a:pt x="5258" y="8588"/>
                  </a:cubicBezTo>
                  <a:cubicBezTo>
                    <a:pt x="5232" y="8588"/>
                    <a:pt x="5205" y="8595"/>
                    <a:pt x="5180" y="8609"/>
                  </a:cubicBezTo>
                  <a:cubicBezTo>
                    <a:pt x="4930" y="8740"/>
                    <a:pt x="4656" y="8800"/>
                    <a:pt x="4370" y="8800"/>
                  </a:cubicBezTo>
                  <a:cubicBezTo>
                    <a:pt x="3584" y="8800"/>
                    <a:pt x="2882" y="8264"/>
                    <a:pt x="2679" y="7526"/>
                  </a:cubicBezTo>
                  <a:lnTo>
                    <a:pt x="2810" y="7478"/>
                  </a:lnTo>
                  <a:cubicBezTo>
                    <a:pt x="3108" y="7383"/>
                    <a:pt x="3299" y="7121"/>
                    <a:pt x="3299" y="6811"/>
                  </a:cubicBezTo>
                  <a:lnTo>
                    <a:pt x="3299" y="6228"/>
                  </a:lnTo>
                  <a:cubicBezTo>
                    <a:pt x="3632" y="6395"/>
                    <a:pt x="3989" y="6466"/>
                    <a:pt x="4370" y="6466"/>
                  </a:cubicBezTo>
                  <a:cubicBezTo>
                    <a:pt x="4763" y="6466"/>
                    <a:pt x="5120" y="6383"/>
                    <a:pt x="5442" y="6228"/>
                  </a:cubicBezTo>
                  <a:lnTo>
                    <a:pt x="5442" y="6787"/>
                  </a:lnTo>
                  <a:cubicBezTo>
                    <a:pt x="5442" y="7085"/>
                    <a:pt x="5656" y="7371"/>
                    <a:pt x="5942" y="7466"/>
                  </a:cubicBezTo>
                  <a:lnTo>
                    <a:pt x="6073" y="7502"/>
                  </a:lnTo>
                  <a:cubicBezTo>
                    <a:pt x="6001" y="7764"/>
                    <a:pt x="5882" y="7978"/>
                    <a:pt x="5704" y="8180"/>
                  </a:cubicBezTo>
                  <a:cubicBezTo>
                    <a:pt x="5644" y="8252"/>
                    <a:pt x="5644" y="8359"/>
                    <a:pt x="5716" y="8419"/>
                  </a:cubicBezTo>
                  <a:cubicBezTo>
                    <a:pt x="5739" y="8442"/>
                    <a:pt x="5787" y="8454"/>
                    <a:pt x="5823" y="8454"/>
                  </a:cubicBezTo>
                  <a:cubicBezTo>
                    <a:pt x="5858" y="8454"/>
                    <a:pt x="5906" y="8442"/>
                    <a:pt x="5942" y="8395"/>
                  </a:cubicBezTo>
                  <a:cubicBezTo>
                    <a:pt x="6144" y="8157"/>
                    <a:pt x="6299" y="7895"/>
                    <a:pt x="6370" y="7597"/>
                  </a:cubicBezTo>
                  <a:lnTo>
                    <a:pt x="6894" y="7740"/>
                  </a:lnTo>
                  <a:cubicBezTo>
                    <a:pt x="6870" y="7799"/>
                    <a:pt x="6847" y="7883"/>
                    <a:pt x="6835" y="7942"/>
                  </a:cubicBezTo>
                  <a:cubicBezTo>
                    <a:pt x="6799" y="8026"/>
                    <a:pt x="6847" y="8121"/>
                    <a:pt x="6930" y="8145"/>
                  </a:cubicBezTo>
                  <a:cubicBezTo>
                    <a:pt x="6954" y="8145"/>
                    <a:pt x="6978" y="8157"/>
                    <a:pt x="6990" y="8157"/>
                  </a:cubicBezTo>
                  <a:cubicBezTo>
                    <a:pt x="7049" y="8157"/>
                    <a:pt x="7132" y="8121"/>
                    <a:pt x="7144" y="8061"/>
                  </a:cubicBezTo>
                  <a:cubicBezTo>
                    <a:pt x="7168" y="7978"/>
                    <a:pt x="7192" y="7907"/>
                    <a:pt x="7216" y="7835"/>
                  </a:cubicBezTo>
                  <a:lnTo>
                    <a:pt x="7787" y="8002"/>
                  </a:lnTo>
                  <a:cubicBezTo>
                    <a:pt x="8156" y="8097"/>
                    <a:pt x="8418" y="8454"/>
                    <a:pt x="8418" y="8847"/>
                  </a:cubicBezTo>
                  <a:lnTo>
                    <a:pt x="8418" y="11050"/>
                  </a:lnTo>
                  <a:cubicBezTo>
                    <a:pt x="8418" y="11133"/>
                    <a:pt x="8502" y="11217"/>
                    <a:pt x="8585" y="11217"/>
                  </a:cubicBezTo>
                  <a:cubicBezTo>
                    <a:pt x="8680" y="11217"/>
                    <a:pt x="8752" y="11133"/>
                    <a:pt x="8752" y="11050"/>
                  </a:cubicBezTo>
                  <a:lnTo>
                    <a:pt x="8752" y="8847"/>
                  </a:lnTo>
                  <a:cubicBezTo>
                    <a:pt x="8799" y="8311"/>
                    <a:pt x="8442" y="7835"/>
                    <a:pt x="7918" y="7680"/>
                  </a:cubicBezTo>
                  <a:lnTo>
                    <a:pt x="6061" y="7133"/>
                  </a:lnTo>
                  <a:cubicBezTo>
                    <a:pt x="5906" y="7085"/>
                    <a:pt x="5787" y="6942"/>
                    <a:pt x="5787" y="6787"/>
                  </a:cubicBezTo>
                  <a:lnTo>
                    <a:pt x="5787" y="6037"/>
                  </a:lnTo>
                  <a:cubicBezTo>
                    <a:pt x="6347" y="5644"/>
                    <a:pt x="6728" y="5049"/>
                    <a:pt x="6823" y="4370"/>
                  </a:cubicBezTo>
                  <a:lnTo>
                    <a:pt x="6918" y="4370"/>
                  </a:lnTo>
                  <a:cubicBezTo>
                    <a:pt x="7251" y="4370"/>
                    <a:pt x="7513" y="4132"/>
                    <a:pt x="7549" y="3835"/>
                  </a:cubicBezTo>
                  <a:cubicBezTo>
                    <a:pt x="7561" y="3668"/>
                    <a:pt x="7501" y="3489"/>
                    <a:pt x="7394" y="3370"/>
                  </a:cubicBezTo>
                  <a:cubicBezTo>
                    <a:pt x="7275" y="3251"/>
                    <a:pt x="7120" y="3180"/>
                    <a:pt x="6954" y="3180"/>
                  </a:cubicBezTo>
                  <a:lnTo>
                    <a:pt x="6847" y="3180"/>
                  </a:lnTo>
                  <a:lnTo>
                    <a:pt x="6847" y="2442"/>
                  </a:lnTo>
                  <a:lnTo>
                    <a:pt x="6859" y="2442"/>
                  </a:lnTo>
                  <a:cubicBezTo>
                    <a:pt x="6954" y="2442"/>
                    <a:pt x="7025" y="2370"/>
                    <a:pt x="7025" y="2287"/>
                  </a:cubicBezTo>
                  <a:cubicBezTo>
                    <a:pt x="7025" y="1037"/>
                    <a:pt x="6001" y="1"/>
                    <a:pt x="4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9457;p58">
              <a:extLst>
                <a:ext uri="{FF2B5EF4-FFF2-40B4-BE49-F238E27FC236}">
                  <a16:creationId xmlns:a16="http://schemas.microsoft.com/office/drawing/2014/main" id="{74DD31CD-E0F4-EC4E-8BE4-D16FE7092AD6}"/>
                </a:ext>
              </a:extLst>
            </p:cNvPr>
            <p:cNvSpPr/>
            <p:nvPr/>
          </p:nvSpPr>
          <p:spPr>
            <a:xfrm>
              <a:off x="7254045" y="2717834"/>
              <a:ext cx="23031" cy="12799"/>
            </a:xfrm>
            <a:custGeom>
              <a:avLst/>
              <a:gdLst/>
              <a:ahLst/>
              <a:cxnLst/>
              <a:rect l="l" t="t" r="r" b="b"/>
              <a:pathLst>
                <a:path w="727" h="404" extrusionOk="0">
                  <a:moveTo>
                    <a:pt x="195" y="0"/>
                  </a:moveTo>
                  <a:cubicBezTo>
                    <a:pt x="124" y="0"/>
                    <a:pt x="65" y="54"/>
                    <a:pt x="36" y="130"/>
                  </a:cubicBezTo>
                  <a:cubicBezTo>
                    <a:pt x="1" y="213"/>
                    <a:pt x="72" y="308"/>
                    <a:pt x="155" y="332"/>
                  </a:cubicBezTo>
                  <a:cubicBezTo>
                    <a:pt x="274" y="368"/>
                    <a:pt x="394" y="392"/>
                    <a:pt x="513" y="404"/>
                  </a:cubicBezTo>
                  <a:lnTo>
                    <a:pt x="548" y="404"/>
                  </a:lnTo>
                  <a:cubicBezTo>
                    <a:pt x="620" y="404"/>
                    <a:pt x="691" y="344"/>
                    <a:pt x="703" y="273"/>
                  </a:cubicBezTo>
                  <a:cubicBezTo>
                    <a:pt x="727" y="189"/>
                    <a:pt x="667" y="94"/>
                    <a:pt x="572" y="82"/>
                  </a:cubicBezTo>
                  <a:cubicBezTo>
                    <a:pt x="465" y="70"/>
                    <a:pt x="346" y="35"/>
                    <a:pt x="251" y="11"/>
                  </a:cubicBezTo>
                  <a:cubicBezTo>
                    <a:pt x="232" y="4"/>
                    <a:pt x="213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9458;p58">
              <a:extLst>
                <a:ext uri="{FF2B5EF4-FFF2-40B4-BE49-F238E27FC236}">
                  <a16:creationId xmlns:a16="http://schemas.microsoft.com/office/drawing/2014/main" id="{B2E8AC4D-2A8B-354D-A0D0-63891F716920}"/>
                </a:ext>
              </a:extLst>
            </p:cNvPr>
            <p:cNvSpPr/>
            <p:nvPr/>
          </p:nvSpPr>
          <p:spPr>
            <a:xfrm>
              <a:off x="7287626" y="2719703"/>
              <a:ext cx="22271" cy="12070"/>
            </a:xfrm>
            <a:custGeom>
              <a:avLst/>
              <a:gdLst/>
              <a:ahLst/>
              <a:cxnLst/>
              <a:rect l="l" t="t" r="r" b="b"/>
              <a:pathLst>
                <a:path w="703" h="381" extrusionOk="0">
                  <a:moveTo>
                    <a:pt x="551" y="1"/>
                  </a:moveTo>
                  <a:cubicBezTo>
                    <a:pt x="534" y="1"/>
                    <a:pt x="517" y="4"/>
                    <a:pt x="500" y="11"/>
                  </a:cubicBezTo>
                  <a:cubicBezTo>
                    <a:pt x="393" y="35"/>
                    <a:pt x="274" y="59"/>
                    <a:pt x="167" y="59"/>
                  </a:cubicBezTo>
                  <a:cubicBezTo>
                    <a:pt x="84" y="71"/>
                    <a:pt x="0" y="142"/>
                    <a:pt x="24" y="237"/>
                  </a:cubicBezTo>
                  <a:cubicBezTo>
                    <a:pt x="36" y="321"/>
                    <a:pt x="96" y="380"/>
                    <a:pt x="179" y="380"/>
                  </a:cubicBezTo>
                  <a:lnTo>
                    <a:pt x="203" y="380"/>
                  </a:lnTo>
                  <a:cubicBezTo>
                    <a:pt x="310" y="368"/>
                    <a:pt x="453" y="357"/>
                    <a:pt x="572" y="321"/>
                  </a:cubicBezTo>
                  <a:cubicBezTo>
                    <a:pt x="643" y="297"/>
                    <a:pt x="703" y="214"/>
                    <a:pt x="691" y="130"/>
                  </a:cubicBezTo>
                  <a:cubicBezTo>
                    <a:pt x="681" y="54"/>
                    <a:pt x="618" y="1"/>
                    <a:pt x="5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9459;p58">
              <a:extLst>
                <a:ext uri="{FF2B5EF4-FFF2-40B4-BE49-F238E27FC236}">
                  <a16:creationId xmlns:a16="http://schemas.microsoft.com/office/drawing/2014/main" id="{B28CA1D3-67A4-3948-A5E5-C6808868179A}"/>
                </a:ext>
              </a:extLst>
            </p:cNvPr>
            <p:cNvSpPr/>
            <p:nvPr/>
          </p:nvSpPr>
          <p:spPr>
            <a:xfrm>
              <a:off x="7224614" y="2703357"/>
              <a:ext cx="21162" cy="17107"/>
            </a:xfrm>
            <a:custGeom>
              <a:avLst/>
              <a:gdLst/>
              <a:ahLst/>
              <a:cxnLst/>
              <a:rect l="l" t="t" r="r" b="b"/>
              <a:pathLst>
                <a:path w="668" h="540" extrusionOk="0">
                  <a:moveTo>
                    <a:pt x="193" y="1"/>
                  </a:moveTo>
                  <a:cubicBezTo>
                    <a:pt x="143" y="1"/>
                    <a:pt x="94" y="22"/>
                    <a:pt x="60" y="63"/>
                  </a:cubicBezTo>
                  <a:cubicBezTo>
                    <a:pt x="1" y="134"/>
                    <a:pt x="13" y="241"/>
                    <a:pt x="84" y="301"/>
                  </a:cubicBezTo>
                  <a:cubicBezTo>
                    <a:pt x="191" y="372"/>
                    <a:pt x="299" y="456"/>
                    <a:pt x="406" y="515"/>
                  </a:cubicBezTo>
                  <a:cubicBezTo>
                    <a:pt x="430" y="527"/>
                    <a:pt x="465" y="539"/>
                    <a:pt x="489" y="539"/>
                  </a:cubicBezTo>
                  <a:cubicBezTo>
                    <a:pt x="549" y="539"/>
                    <a:pt x="596" y="515"/>
                    <a:pt x="644" y="468"/>
                  </a:cubicBezTo>
                  <a:cubicBezTo>
                    <a:pt x="668" y="361"/>
                    <a:pt x="644" y="253"/>
                    <a:pt x="561" y="218"/>
                  </a:cubicBezTo>
                  <a:cubicBezTo>
                    <a:pt x="477" y="158"/>
                    <a:pt x="370" y="99"/>
                    <a:pt x="299" y="39"/>
                  </a:cubicBezTo>
                  <a:cubicBezTo>
                    <a:pt x="268" y="13"/>
                    <a:pt x="230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9460;p58">
              <a:extLst>
                <a:ext uri="{FF2B5EF4-FFF2-40B4-BE49-F238E27FC236}">
                  <a16:creationId xmlns:a16="http://schemas.microsoft.com/office/drawing/2014/main" id="{67BC33CD-CC2B-9D46-9FDF-03B520DF405A}"/>
                </a:ext>
              </a:extLst>
            </p:cNvPr>
            <p:cNvSpPr/>
            <p:nvPr/>
          </p:nvSpPr>
          <p:spPr>
            <a:xfrm>
              <a:off x="7319306" y="2706335"/>
              <a:ext cx="21162" cy="15998"/>
            </a:xfrm>
            <a:custGeom>
              <a:avLst/>
              <a:gdLst/>
              <a:ahLst/>
              <a:cxnLst/>
              <a:rect l="l" t="t" r="r" b="b"/>
              <a:pathLst>
                <a:path w="668" h="505" extrusionOk="0">
                  <a:moveTo>
                    <a:pt x="498" y="1"/>
                  </a:moveTo>
                  <a:cubicBezTo>
                    <a:pt x="466" y="1"/>
                    <a:pt x="433" y="10"/>
                    <a:pt x="405" y="28"/>
                  </a:cubicBezTo>
                  <a:cubicBezTo>
                    <a:pt x="310" y="88"/>
                    <a:pt x="215" y="147"/>
                    <a:pt x="119" y="195"/>
                  </a:cubicBezTo>
                  <a:cubicBezTo>
                    <a:pt x="48" y="243"/>
                    <a:pt x="0" y="326"/>
                    <a:pt x="48" y="421"/>
                  </a:cubicBezTo>
                  <a:cubicBezTo>
                    <a:pt x="72" y="481"/>
                    <a:pt x="131" y="505"/>
                    <a:pt x="191" y="505"/>
                  </a:cubicBezTo>
                  <a:cubicBezTo>
                    <a:pt x="227" y="505"/>
                    <a:pt x="239" y="505"/>
                    <a:pt x="274" y="493"/>
                  </a:cubicBezTo>
                  <a:cubicBezTo>
                    <a:pt x="370" y="433"/>
                    <a:pt x="489" y="374"/>
                    <a:pt x="596" y="302"/>
                  </a:cubicBezTo>
                  <a:cubicBezTo>
                    <a:pt x="655" y="255"/>
                    <a:pt x="667" y="147"/>
                    <a:pt x="631" y="76"/>
                  </a:cubicBezTo>
                  <a:cubicBezTo>
                    <a:pt x="602" y="25"/>
                    <a:pt x="550" y="1"/>
                    <a:pt x="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9461;p58">
              <a:extLst>
                <a:ext uri="{FF2B5EF4-FFF2-40B4-BE49-F238E27FC236}">
                  <a16:creationId xmlns:a16="http://schemas.microsoft.com/office/drawing/2014/main" id="{AC8EE192-1DD6-1C4C-8D03-50A9916E5501}"/>
                </a:ext>
              </a:extLst>
            </p:cNvPr>
            <p:cNvSpPr/>
            <p:nvPr/>
          </p:nvSpPr>
          <p:spPr>
            <a:xfrm>
              <a:off x="7202375" y="2678234"/>
              <a:ext cx="18501" cy="19578"/>
            </a:xfrm>
            <a:custGeom>
              <a:avLst/>
              <a:gdLst/>
              <a:ahLst/>
              <a:cxnLst/>
              <a:rect l="l" t="t" r="r" b="b"/>
              <a:pathLst>
                <a:path w="584" h="618" extrusionOk="0">
                  <a:moveTo>
                    <a:pt x="183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77"/>
                    <a:pt x="48" y="249"/>
                  </a:cubicBezTo>
                  <a:cubicBezTo>
                    <a:pt x="108" y="356"/>
                    <a:pt x="179" y="451"/>
                    <a:pt x="251" y="558"/>
                  </a:cubicBezTo>
                  <a:cubicBezTo>
                    <a:pt x="286" y="606"/>
                    <a:pt x="334" y="618"/>
                    <a:pt x="393" y="618"/>
                  </a:cubicBezTo>
                  <a:cubicBezTo>
                    <a:pt x="417" y="618"/>
                    <a:pt x="465" y="606"/>
                    <a:pt x="489" y="594"/>
                  </a:cubicBezTo>
                  <a:cubicBezTo>
                    <a:pt x="572" y="534"/>
                    <a:pt x="584" y="427"/>
                    <a:pt x="524" y="356"/>
                  </a:cubicBezTo>
                  <a:cubicBezTo>
                    <a:pt x="453" y="261"/>
                    <a:pt x="393" y="177"/>
                    <a:pt x="334" y="82"/>
                  </a:cubicBezTo>
                  <a:cubicBezTo>
                    <a:pt x="301" y="33"/>
                    <a:pt x="240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9462;p58">
              <a:extLst>
                <a:ext uri="{FF2B5EF4-FFF2-40B4-BE49-F238E27FC236}">
                  <a16:creationId xmlns:a16="http://schemas.microsoft.com/office/drawing/2014/main" id="{B9273821-CDE7-6F49-9ABC-B8AA7D2DE597}"/>
                </a:ext>
              </a:extLst>
            </p:cNvPr>
            <p:cNvSpPr/>
            <p:nvPr/>
          </p:nvSpPr>
          <p:spPr>
            <a:xfrm>
              <a:off x="7345695" y="2683335"/>
              <a:ext cx="18913" cy="19388"/>
            </a:xfrm>
            <a:custGeom>
              <a:avLst/>
              <a:gdLst/>
              <a:ahLst/>
              <a:cxnLst/>
              <a:rect l="l" t="t" r="r" b="b"/>
              <a:pathLst>
                <a:path w="597" h="612" extrusionOk="0">
                  <a:moveTo>
                    <a:pt x="397" y="0"/>
                  </a:moveTo>
                  <a:cubicBezTo>
                    <a:pt x="346" y="0"/>
                    <a:pt x="297" y="25"/>
                    <a:pt x="275" y="76"/>
                  </a:cubicBezTo>
                  <a:cubicBezTo>
                    <a:pt x="215" y="159"/>
                    <a:pt x="132" y="254"/>
                    <a:pt x="60" y="326"/>
                  </a:cubicBezTo>
                  <a:cubicBezTo>
                    <a:pt x="1" y="397"/>
                    <a:pt x="1" y="504"/>
                    <a:pt x="72" y="564"/>
                  </a:cubicBezTo>
                  <a:cubicBezTo>
                    <a:pt x="108" y="588"/>
                    <a:pt x="156" y="612"/>
                    <a:pt x="179" y="612"/>
                  </a:cubicBezTo>
                  <a:cubicBezTo>
                    <a:pt x="227" y="612"/>
                    <a:pt x="263" y="588"/>
                    <a:pt x="299" y="552"/>
                  </a:cubicBezTo>
                  <a:cubicBezTo>
                    <a:pt x="382" y="457"/>
                    <a:pt x="465" y="350"/>
                    <a:pt x="525" y="254"/>
                  </a:cubicBezTo>
                  <a:cubicBezTo>
                    <a:pt x="596" y="171"/>
                    <a:pt x="572" y="76"/>
                    <a:pt x="489" y="28"/>
                  </a:cubicBezTo>
                  <a:cubicBezTo>
                    <a:pt x="461" y="10"/>
                    <a:pt x="429" y="0"/>
                    <a:pt x="3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9463;p58">
              <a:extLst>
                <a:ext uri="{FF2B5EF4-FFF2-40B4-BE49-F238E27FC236}">
                  <a16:creationId xmlns:a16="http://schemas.microsoft.com/office/drawing/2014/main" id="{58369304-ECEB-E24D-86B2-0EBAE0C43AE4}"/>
                </a:ext>
              </a:extLst>
            </p:cNvPr>
            <p:cNvSpPr/>
            <p:nvPr/>
          </p:nvSpPr>
          <p:spPr>
            <a:xfrm>
              <a:off x="7280086" y="2559751"/>
              <a:ext cx="21891" cy="10201"/>
            </a:xfrm>
            <a:custGeom>
              <a:avLst/>
              <a:gdLst/>
              <a:ahLst/>
              <a:cxnLst/>
              <a:rect l="l" t="t" r="r" b="b"/>
              <a:pathLst>
                <a:path w="691" h="322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24" y="322"/>
                  </a:lnTo>
                  <a:cubicBezTo>
                    <a:pt x="619" y="322"/>
                    <a:pt x="691" y="250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9464;p58">
            <a:extLst>
              <a:ext uri="{FF2B5EF4-FFF2-40B4-BE49-F238E27FC236}">
                <a16:creationId xmlns:a16="http://schemas.microsoft.com/office/drawing/2014/main" id="{79A8F54F-9C15-EB43-B89C-6A6FE69786AC}"/>
              </a:ext>
            </a:extLst>
          </p:cNvPr>
          <p:cNvGrpSpPr/>
          <p:nvPr/>
        </p:nvGrpSpPr>
        <p:grpSpPr>
          <a:xfrm>
            <a:off x="3620373" y="3023724"/>
            <a:ext cx="375730" cy="484452"/>
            <a:chOff x="6698441" y="2414530"/>
            <a:chExt cx="277644" cy="357984"/>
          </a:xfrm>
          <a:solidFill>
            <a:schemeClr val="accent1"/>
          </a:solidFill>
        </p:grpSpPr>
        <p:sp>
          <p:nvSpPr>
            <p:cNvPr id="229" name="Google Shape;9465;p58">
              <a:extLst>
                <a:ext uri="{FF2B5EF4-FFF2-40B4-BE49-F238E27FC236}">
                  <a16:creationId xmlns:a16="http://schemas.microsoft.com/office/drawing/2014/main" id="{E73E7233-36D3-A04F-AD00-4D3498BDF0C2}"/>
                </a:ext>
              </a:extLst>
            </p:cNvPr>
            <p:cNvSpPr/>
            <p:nvPr/>
          </p:nvSpPr>
          <p:spPr>
            <a:xfrm>
              <a:off x="6764462" y="2710611"/>
              <a:ext cx="10201" cy="60382"/>
            </a:xfrm>
            <a:custGeom>
              <a:avLst/>
              <a:gdLst/>
              <a:ahLst/>
              <a:cxnLst/>
              <a:rect l="l" t="t" r="r" b="b"/>
              <a:pathLst>
                <a:path w="322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2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66;p58">
              <a:extLst>
                <a:ext uri="{FF2B5EF4-FFF2-40B4-BE49-F238E27FC236}">
                  <a16:creationId xmlns:a16="http://schemas.microsoft.com/office/drawing/2014/main" id="{ECF90FFC-6719-0F40-A176-2C8375AC2BC1}"/>
                </a:ext>
              </a:extLst>
            </p:cNvPr>
            <p:cNvSpPr/>
            <p:nvPr/>
          </p:nvSpPr>
          <p:spPr>
            <a:xfrm>
              <a:off x="6898374" y="2710611"/>
              <a:ext cx="10201" cy="60382"/>
            </a:xfrm>
            <a:custGeom>
              <a:avLst/>
              <a:gdLst/>
              <a:ahLst/>
              <a:cxnLst/>
              <a:rect l="l" t="t" r="r" b="b"/>
              <a:pathLst>
                <a:path w="322" h="1906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1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67;p58">
              <a:extLst>
                <a:ext uri="{FF2B5EF4-FFF2-40B4-BE49-F238E27FC236}">
                  <a16:creationId xmlns:a16="http://schemas.microsoft.com/office/drawing/2014/main" id="{24DEEA3F-90AA-1048-8261-BC6E07CC8FF8}"/>
                </a:ext>
              </a:extLst>
            </p:cNvPr>
            <p:cNvSpPr/>
            <p:nvPr/>
          </p:nvSpPr>
          <p:spPr>
            <a:xfrm>
              <a:off x="6698441" y="2414530"/>
              <a:ext cx="277644" cy="357984"/>
            </a:xfrm>
            <a:custGeom>
              <a:avLst/>
              <a:gdLst/>
              <a:ahLst/>
              <a:cxnLst/>
              <a:rect l="l" t="t" r="r" b="b"/>
              <a:pathLst>
                <a:path w="8764" h="11300" extrusionOk="0">
                  <a:moveTo>
                    <a:pt x="3835" y="3334"/>
                  </a:moveTo>
                  <a:lnTo>
                    <a:pt x="3835" y="3691"/>
                  </a:lnTo>
                  <a:cubicBezTo>
                    <a:pt x="3835" y="3798"/>
                    <a:pt x="3751" y="3882"/>
                    <a:pt x="3644" y="3882"/>
                  </a:cubicBezTo>
                  <a:lnTo>
                    <a:pt x="3120" y="3882"/>
                  </a:lnTo>
                  <a:cubicBezTo>
                    <a:pt x="3025" y="3882"/>
                    <a:pt x="2930" y="3786"/>
                    <a:pt x="2930" y="3691"/>
                  </a:cubicBezTo>
                  <a:lnTo>
                    <a:pt x="2930" y="3334"/>
                  </a:lnTo>
                  <a:lnTo>
                    <a:pt x="3215" y="3334"/>
                  </a:lnTo>
                  <a:lnTo>
                    <a:pt x="3215" y="3346"/>
                  </a:lnTo>
                  <a:lnTo>
                    <a:pt x="3215" y="3524"/>
                  </a:lnTo>
                  <a:cubicBezTo>
                    <a:pt x="3227" y="3620"/>
                    <a:pt x="3299" y="3691"/>
                    <a:pt x="3394" y="3691"/>
                  </a:cubicBezTo>
                  <a:cubicBezTo>
                    <a:pt x="3477" y="3691"/>
                    <a:pt x="3561" y="3620"/>
                    <a:pt x="3561" y="3524"/>
                  </a:cubicBezTo>
                  <a:lnTo>
                    <a:pt x="3561" y="3346"/>
                  </a:lnTo>
                  <a:lnTo>
                    <a:pt x="3561" y="3334"/>
                  </a:lnTo>
                  <a:close/>
                  <a:moveTo>
                    <a:pt x="5775" y="3334"/>
                  </a:moveTo>
                  <a:lnTo>
                    <a:pt x="5775" y="3691"/>
                  </a:lnTo>
                  <a:cubicBezTo>
                    <a:pt x="5775" y="3798"/>
                    <a:pt x="5680" y="3882"/>
                    <a:pt x="5585" y="3882"/>
                  </a:cubicBezTo>
                  <a:lnTo>
                    <a:pt x="5061" y="3882"/>
                  </a:lnTo>
                  <a:cubicBezTo>
                    <a:pt x="4954" y="3882"/>
                    <a:pt x="4870" y="3786"/>
                    <a:pt x="4870" y="3691"/>
                  </a:cubicBezTo>
                  <a:lnTo>
                    <a:pt x="4870" y="3334"/>
                  </a:lnTo>
                  <a:lnTo>
                    <a:pt x="5144" y="3334"/>
                  </a:lnTo>
                  <a:lnTo>
                    <a:pt x="5144" y="3346"/>
                  </a:lnTo>
                  <a:lnTo>
                    <a:pt x="5144" y="3524"/>
                  </a:lnTo>
                  <a:cubicBezTo>
                    <a:pt x="5168" y="3620"/>
                    <a:pt x="5239" y="3691"/>
                    <a:pt x="5323" y="3691"/>
                  </a:cubicBezTo>
                  <a:cubicBezTo>
                    <a:pt x="5418" y="3691"/>
                    <a:pt x="5490" y="3620"/>
                    <a:pt x="5490" y="3524"/>
                  </a:cubicBezTo>
                  <a:lnTo>
                    <a:pt x="5490" y="3346"/>
                  </a:lnTo>
                  <a:lnTo>
                    <a:pt x="5490" y="3334"/>
                  </a:lnTo>
                  <a:close/>
                  <a:moveTo>
                    <a:pt x="1858" y="1512"/>
                  </a:moveTo>
                  <a:lnTo>
                    <a:pt x="1858" y="1512"/>
                  </a:lnTo>
                  <a:cubicBezTo>
                    <a:pt x="1644" y="1905"/>
                    <a:pt x="1549" y="2346"/>
                    <a:pt x="1549" y="2810"/>
                  </a:cubicBezTo>
                  <a:lnTo>
                    <a:pt x="1549" y="3239"/>
                  </a:lnTo>
                  <a:cubicBezTo>
                    <a:pt x="1358" y="3334"/>
                    <a:pt x="1215" y="3513"/>
                    <a:pt x="1203" y="3715"/>
                  </a:cubicBezTo>
                  <a:cubicBezTo>
                    <a:pt x="1191" y="3882"/>
                    <a:pt x="1251" y="4060"/>
                    <a:pt x="1358" y="4179"/>
                  </a:cubicBezTo>
                  <a:cubicBezTo>
                    <a:pt x="1477" y="4298"/>
                    <a:pt x="1632" y="4370"/>
                    <a:pt x="1799" y="4370"/>
                  </a:cubicBezTo>
                  <a:lnTo>
                    <a:pt x="1918" y="4370"/>
                  </a:lnTo>
                  <a:cubicBezTo>
                    <a:pt x="1965" y="4691"/>
                    <a:pt x="2072" y="4965"/>
                    <a:pt x="2215" y="5239"/>
                  </a:cubicBezTo>
                  <a:cubicBezTo>
                    <a:pt x="1918" y="5191"/>
                    <a:pt x="1668" y="5108"/>
                    <a:pt x="1501" y="5025"/>
                  </a:cubicBezTo>
                  <a:cubicBezTo>
                    <a:pt x="1382" y="4965"/>
                    <a:pt x="1299" y="4929"/>
                    <a:pt x="1215" y="4882"/>
                  </a:cubicBezTo>
                  <a:cubicBezTo>
                    <a:pt x="1275" y="4751"/>
                    <a:pt x="1358" y="4548"/>
                    <a:pt x="1358" y="4405"/>
                  </a:cubicBezTo>
                  <a:cubicBezTo>
                    <a:pt x="1358" y="4370"/>
                    <a:pt x="1334" y="4334"/>
                    <a:pt x="1322" y="4298"/>
                  </a:cubicBezTo>
                  <a:lnTo>
                    <a:pt x="834" y="3655"/>
                  </a:lnTo>
                  <a:cubicBezTo>
                    <a:pt x="858" y="3501"/>
                    <a:pt x="977" y="3036"/>
                    <a:pt x="1179" y="2560"/>
                  </a:cubicBezTo>
                  <a:cubicBezTo>
                    <a:pt x="1394" y="2048"/>
                    <a:pt x="1632" y="1727"/>
                    <a:pt x="1858" y="1512"/>
                  </a:cubicBezTo>
                  <a:close/>
                  <a:moveTo>
                    <a:pt x="4347" y="334"/>
                  </a:moveTo>
                  <a:cubicBezTo>
                    <a:pt x="5644" y="334"/>
                    <a:pt x="6728" y="1346"/>
                    <a:pt x="6811" y="2643"/>
                  </a:cubicBezTo>
                  <a:cubicBezTo>
                    <a:pt x="6811" y="2732"/>
                    <a:pt x="6893" y="2799"/>
                    <a:pt x="6971" y="2799"/>
                  </a:cubicBezTo>
                  <a:cubicBezTo>
                    <a:pt x="6977" y="2799"/>
                    <a:pt x="6984" y="2799"/>
                    <a:pt x="6990" y="2798"/>
                  </a:cubicBezTo>
                  <a:cubicBezTo>
                    <a:pt x="7085" y="2798"/>
                    <a:pt x="7156" y="2703"/>
                    <a:pt x="7144" y="2620"/>
                  </a:cubicBezTo>
                  <a:cubicBezTo>
                    <a:pt x="7109" y="2215"/>
                    <a:pt x="7002" y="1846"/>
                    <a:pt x="6835" y="1500"/>
                  </a:cubicBezTo>
                  <a:lnTo>
                    <a:pt x="6835" y="1500"/>
                  </a:lnTo>
                  <a:cubicBezTo>
                    <a:pt x="7144" y="1786"/>
                    <a:pt x="7371" y="2179"/>
                    <a:pt x="7514" y="2536"/>
                  </a:cubicBezTo>
                  <a:cubicBezTo>
                    <a:pt x="7728" y="3012"/>
                    <a:pt x="7823" y="3477"/>
                    <a:pt x="7859" y="3643"/>
                  </a:cubicBezTo>
                  <a:lnTo>
                    <a:pt x="7371" y="4286"/>
                  </a:lnTo>
                  <a:cubicBezTo>
                    <a:pt x="7347" y="4310"/>
                    <a:pt x="7335" y="4346"/>
                    <a:pt x="7335" y="4382"/>
                  </a:cubicBezTo>
                  <a:cubicBezTo>
                    <a:pt x="7335" y="4525"/>
                    <a:pt x="7406" y="4727"/>
                    <a:pt x="7466" y="4858"/>
                  </a:cubicBezTo>
                  <a:cubicBezTo>
                    <a:pt x="7406" y="4906"/>
                    <a:pt x="7311" y="4953"/>
                    <a:pt x="7192" y="5013"/>
                  </a:cubicBezTo>
                  <a:cubicBezTo>
                    <a:pt x="7025" y="5084"/>
                    <a:pt x="6775" y="5191"/>
                    <a:pt x="6454" y="5251"/>
                  </a:cubicBezTo>
                  <a:cubicBezTo>
                    <a:pt x="6609" y="4989"/>
                    <a:pt x="6704" y="4691"/>
                    <a:pt x="6752" y="4394"/>
                  </a:cubicBezTo>
                  <a:lnTo>
                    <a:pt x="6859" y="4394"/>
                  </a:lnTo>
                  <a:cubicBezTo>
                    <a:pt x="7192" y="4394"/>
                    <a:pt x="7454" y="4144"/>
                    <a:pt x="7490" y="3846"/>
                  </a:cubicBezTo>
                  <a:cubicBezTo>
                    <a:pt x="7502" y="3691"/>
                    <a:pt x="7442" y="3513"/>
                    <a:pt x="7335" y="3393"/>
                  </a:cubicBezTo>
                  <a:cubicBezTo>
                    <a:pt x="7216" y="3274"/>
                    <a:pt x="7049" y="3203"/>
                    <a:pt x="6894" y="3203"/>
                  </a:cubicBezTo>
                  <a:lnTo>
                    <a:pt x="6085" y="3203"/>
                  </a:lnTo>
                  <a:lnTo>
                    <a:pt x="6085" y="3179"/>
                  </a:lnTo>
                  <a:cubicBezTo>
                    <a:pt x="6085" y="3096"/>
                    <a:pt x="6013" y="3012"/>
                    <a:pt x="5918" y="3012"/>
                  </a:cubicBezTo>
                  <a:lnTo>
                    <a:pt x="4692" y="3012"/>
                  </a:lnTo>
                  <a:cubicBezTo>
                    <a:pt x="4597" y="3012"/>
                    <a:pt x="4525" y="3096"/>
                    <a:pt x="4525" y="3179"/>
                  </a:cubicBezTo>
                  <a:lnTo>
                    <a:pt x="4525" y="3227"/>
                  </a:lnTo>
                  <a:cubicBezTo>
                    <a:pt x="4466" y="3191"/>
                    <a:pt x="4406" y="3191"/>
                    <a:pt x="4335" y="3191"/>
                  </a:cubicBezTo>
                  <a:cubicBezTo>
                    <a:pt x="4251" y="3191"/>
                    <a:pt x="4192" y="3215"/>
                    <a:pt x="4132" y="3227"/>
                  </a:cubicBezTo>
                  <a:lnTo>
                    <a:pt x="4132" y="3179"/>
                  </a:lnTo>
                  <a:cubicBezTo>
                    <a:pt x="4132" y="3096"/>
                    <a:pt x="4061" y="3012"/>
                    <a:pt x="3977" y="3012"/>
                  </a:cubicBezTo>
                  <a:lnTo>
                    <a:pt x="2739" y="3012"/>
                  </a:lnTo>
                  <a:cubicBezTo>
                    <a:pt x="2644" y="3012"/>
                    <a:pt x="2572" y="3096"/>
                    <a:pt x="2572" y="3179"/>
                  </a:cubicBezTo>
                  <a:lnTo>
                    <a:pt x="2572" y="3203"/>
                  </a:lnTo>
                  <a:lnTo>
                    <a:pt x="1846" y="3203"/>
                  </a:lnTo>
                  <a:lnTo>
                    <a:pt x="1846" y="2810"/>
                  </a:lnTo>
                  <a:lnTo>
                    <a:pt x="1870" y="2810"/>
                  </a:lnTo>
                  <a:cubicBezTo>
                    <a:pt x="1870" y="1441"/>
                    <a:pt x="2989" y="334"/>
                    <a:pt x="4347" y="334"/>
                  </a:cubicBezTo>
                  <a:close/>
                  <a:moveTo>
                    <a:pt x="6906" y="3513"/>
                  </a:moveTo>
                  <a:cubicBezTo>
                    <a:pt x="6978" y="3513"/>
                    <a:pt x="7049" y="3536"/>
                    <a:pt x="7109" y="3596"/>
                  </a:cubicBezTo>
                  <a:cubicBezTo>
                    <a:pt x="7168" y="3655"/>
                    <a:pt x="7192" y="3739"/>
                    <a:pt x="7192" y="3810"/>
                  </a:cubicBezTo>
                  <a:cubicBezTo>
                    <a:pt x="7168" y="3941"/>
                    <a:pt x="7037" y="4060"/>
                    <a:pt x="6894" y="4060"/>
                  </a:cubicBezTo>
                  <a:lnTo>
                    <a:pt x="6811" y="4060"/>
                  </a:lnTo>
                  <a:lnTo>
                    <a:pt x="6811" y="4048"/>
                  </a:lnTo>
                  <a:cubicBezTo>
                    <a:pt x="6811" y="3953"/>
                    <a:pt x="6740" y="3882"/>
                    <a:pt x="6656" y="3882"/>
                  </a:cubicBezTo>
                  <a:cubicBezTo>
                    <a:pt x="6561" y="3882"/>
                    <a:pt x="6490" y="3953"/>
                    <a:pt x="6490" y="4048"/>
                  </a:cubicBezTo>
                  <a:cubicBezTo>
                    <a:pt x="6490" y="4536"/>
                    <a:pt x="6323" y="5001"/>
                    <a:pt x="6025" y="5370"/>
                  </a:cubicBezTo>
                  <a:cubicBezTo>
                    <a:pt x="5763" y="5679"/>
                    <a:pt x="5430" y="5918"/>
                    <a:pt x="5049" y="6060"/>
                  </a:cubicBezTo>
                  <a:lnTo>
                    <a:pt x="5049" y="5644"/>
                  </a:lnTo>
                  <a:cubicBezTo>
                    <a:pt x="5049" y="5548"/>
                    <a:pt x="4966" y="5477"/>
                    <a:pt x="4882" y="5477"/>
                  </a:cubicBezTo>
                  <a:lnTo>
                    <a:pt x="3823" y="5477"/>
                  </a:lnTo>
                  <a:cubicBezTo>
                    <a:pt x="3739" y="5477"/>
                    <a:pt x="3656" y="5548"/>
                    <a:pt x="3656" y="5644"/>
                  </a:cubicBezTo>
                  <a:lnTo>
                    <a:pt x="3656" y="6060"/>
                  </a:lnTo>
                  <a:cubicBezTo>
                    <a:pt x="3287" y="5918"/>
                    <a:pt x="2942" y="5679"/>
                    <a:pt x="2692" y="5370"/>
                  </a:cubicBezTo>
                  <a:cubicBezTo>
                    <a:pt x="2394" y="4989"/>
                    <a:pt x="2227" y="4536"/>
                    <a:pt x="2227" y="4048"/>
                  </a:cubicBezTo>
                  <a:cubicBezTo>
                    <a:pt x="2227" y="3953"/>
                    <a:pt x="2156" y="3882"/>
                    <a:pt x="2072" y="3882"/>
                  </a:cubicBezTo>
                  <a:cubicBezTo>
                    <a:pt x="1977" y="3882"/>
                    <a:pt x="1906" y="3953"/>
                    <a:pt x="1906" y="4048"/>
                  </a:cubicBezTo>
                  <a:lnTo>
                    <a:pt x="1906" y="4060"/>
                  </a:lnTo>
                  <a:lnTo>
                    <a:pt x="1799" y="4060"/>
                  </a:lnTo>
                  <a:cubicBezTo>
                    <a:pt x="1727" y="4060"/>
                    <a:pt x="1656" y="4036"/>
                    <a:pt x="1596" y="3977"/>
                  </a:cubicBezTo>
                  <a:cubicBezTo>
                    <a:pt x="1537" y="3917"/>
                    <a:pt x="1513" y="3834"/>
                    <a:pt x="1513" y="3763"/>
                  </a:cubicBezTo>
                  <a:cubicBezTo>
                    <a:pt x="1537" y="3632"/>
                    <a:pt x="1668" y="3513"/>
                    <a:pt x="1810" y="3513"/>
                  </a:cubicBezTo>
                  <a:lnTo>
                    <a:pt x="2584" y="3513"/>
                  </a:lnTo>
                  <a:lnTo>
                    <a:pt x="2584" y="3703"/>
                  </a:lnTo>
                  <a:cubicBezTo>
                    <a:pt x="2584" y="3989"/>
                    <a:pt x="2823" y="4227"/>
                    <a:pt x="3108" y="4227"/>
                  </a:cubicBezTo>
                  <a:lnTo>
                    <a:pt x="3632" y="4227"/>
                  </a:lnTo>
                  <a:cubicBezTo>
                    <a:pt x="3918" y="4227"/>
                    <a:pt x="4156" y="3989"/>
                    <a:pt x="4156" y="3703"/>
                  </a:cubicBezTo>
                  <a:cubicBezTo>
                    <a:pt x="4156" y="3596"/>
                    <a:pt x="4239" y="3513"/>
                    <a:pt x="4347" y="3513"/>
                  </a:cubicBezTo>
                  <a:cubicBezTo>
                    <a:pt x="4454" y="3513"/>
                    <a:pt x="4537" y="3596"/>
                    <a:pt x="4537" y="3703"/>
                  </a:cubicBezTo>
                  <a:cubicBezTo>
                    <a:pt x="4537" y="3989"/>
                    <a:pt x="4775" y="4227"/>
                    <a:pt x="5061" y="4227"/>
                  </a:cubicBezTo>
                  <a:lnTo>
                    <a:pt x="5585" y="4227"/>
                  </a:lnTo>
                  <a:cubicBezTo>
                    <a:pt x="5859" y="4227"/>
                    <a:pt x="6097" y="3989"/>
                    <a:pt x="6097" y="3703"/>
                  </a:cubicBezTo>
                  <a:lnTo>
                    <a:pt x="6097" y="3513"/>
                  </a:lnTo>
                  <a:close/>
                  <a:moveTo>
                    <a:pt x="4716" y="5799"/>
                  </a:moveTo>
                  <a:lnTo>
                    <a:pt x="4716" y="6156"/>
                  </a:lnTo>
                  <a:cubicBezTo>
                    <a:pt x="4716" y="6346"/>
                    <a:pt x="4549" y="6513"/>
                    <a:pt x="4358" y="6513"/>
                  </a:cubicBezTo>
                  <a:cubicBezTo>
                    <a:pt x="4156" y="6513"/>
                    <a:pt x="3989" y="6370"/>
                    <a:pt x="3989" y="6156"/>
                  </a:cubicBezTo>
                  <a:lnTo>
                    <a:pt x="3989" y="5799"/>
                  </a:lnTo>
                  <a:close/>
                  <a:moveTo>
                    <a:pt x="5418" y="6263"/>
                  </a:moveTo>
                  <a:lnTo>
                    <a:pt x="5418" y="6822"/>
                  </a:lnTo>
                  <a:lnTo>
                    <a:pt x="5418" y="6942"/>
                  </a:lnTo>
                  <a:lnTo>
                    <a:pt x="4347" y="7561"/>
                  </a:lnTo>
                  <a:lnTo>
                    <a:pt x="3275" y="6942"/>
                  </a:lnTo>
                  <a:lnTo>
                    <a:pt x="3275" y="6822"/>
                  </a:lnTo>
                  <a:lnTo>
                    <a:pt x="3275" y="6263"/>
                  </a:lnTo>
                  <a:cubicBezTo>
                    <a:pt x="3406" y="6322"/>
                    <a:pt x="3561" y="6382"/>
                    <a:pt x="3692" y="6430"/>
                  </a:cubicBezTo>
                  <a:cubicBezTo>
                    <a:pt x="3811" y="6668"/>
                    <a:pt x="4061" y="6858"/>
                    <a:pt x="4358" y="6858"/>
                  </a:cubicBezTo>
                  <a:cubicBezTo>
                    <a:pt x="4656" y="6858"/>
                    <a:pt x="4894" y="6680"/>
                    <a:pt x="5001" y="6430"/>
                  </a:cubicBezTo>
                  <a:cubicBezTo>
                    <a:pt x="5144" y="6382"/>
                    <a:pt x="5287" y="6334"/>
                    <a:pt x="5418" y="6263"/>
                  </a:cubicBezTo>
                  <a:close/>
                  <a:moveTo>
                    <a:pt x="3204" y="7251"/>
                  </a:moveTo>
                  <a:lnTo>
                    <a:pt x="4096" y="7751"/>
                  </a:lnTo>
                  <a:lnTo>
                    <a:pt x="3632" y="8227"/>
                  </a:lnTo>
                  <a:cubicBezTo>
                    <a:pt x="3585" y="8275"/>
                    <a:pt x="3537" y="8287"/>
                    <a:pt x="3501" y="8287"/>
                  </a:cubicBezTo>
                  <a:cubicBezTo>
                    <a:pt x="3430" y="8287"/>
                    <a:pt x="3394" y="8263"/>
                    <a:pt x="3358" y="8215"/>
                  </a:cubicBezTo>
                  <a:lnTo>
                    <a:pt x="2882" y="7644"/>
                  </a:lnTo>
                  <a:lnTo>
                    <a:pt x="2989" y="7549"/>
                  </a:lnTo>
                  <a:cubicBezTo>
                    <a:pt x="3073" y="7453"/>
                    <a:pt x="3132" y="7370"/>
                    <a:pt x="3204" y="7251"/>
                  </a:cubicBezTo>
                  <a:close/>
                  <a:moveTo>
                    <a:pt x="5513" y="7275"/>
                  </a:moveTo>
                  <a:cubicBezTo>
                    <a:pt x="5561" y="7382"/>
                    <a:pt x="5632" y="7477"/>
                    <a:pt x="5728" y="7573"/>
                  </a:cubicBezTo>
                  <a:lnTo>
                    <a:pt x="5835" y="7668"/>
                  </a:lnTo>
                  <a:lnTo>
                    <a:pt x="5359" y="8227"/>
                  </a:lnTo>
                  <a:cubicBezTo>
                    <a:pt x="5323" y="8275"/>
                    <a:pt x="5263" y="8287"/>
                    <a:pt x="5216" y="8299"/>
                  </a:cubicBezTo>
                  <a:cubicBezTo>
                    <a:pt x="5156" y="8299"/>
                    <a:pt x="5120" y="8287"/>
                    <a:pt x="5085" y="8239"/>
                  </a:cubicBezTo>
                  <a:lnTo>
                    <a:pt x="4620" y="7775"/>
                  </a:lnTo>
                  <a:lnTo>
                    <a:pt x="5513" y="7275"/>
                  </a:lnTo>
                  <a:close/>
                  <a:moveTo>
                    <a:pt x="4358" y="7965"/>
                  </a:moveTo>
                  <a:lnTo>
                    <a:pt x="4704" y="8299"/>
                  </a:lnTo>
                  <a:lnTo>
                    <a:pt x="4632" y="8513"/>
                  </a:lnTo>
                  <a:cubicBezTo>
                    <a:pt x="4608" y="8561"/>
                    <a:pt x="4585" y="8585"/>
                    <a:pt x="4537" y="8620"/>
                  </a:cubicBezTo>
                  <a:lnTo>
                    <a:pt x="4525" y="8620"/>
                  </a:lnTo>
                  <a:cubicBezTo>
                    <a:pt x="4489" y="8632"/>
                    <a:pt x="4477" y="8632"/>
                    <a:pt x="4454" y="8632"/>
                  </a:cubicBezTo>
                  <a:lnTo>
                    <a:pt x="4251" y="8632"/>
                  </a:lnTo>
                  <a:cubicBezTo>
                    <a:pt x="4180" y="8632"/>
                    <a:pt x="4108" y="8585"/>
                    <a:pt x="4073" y="8501"/>
                  </a:cubicBezTo>
                  <a:lnTo>
                    <a:pt x="4013" y="8299"/>
                  </a:lnTo>
                  <a:lnTo>
                    <a:pt x="4358" y="7965"/>
                  </a:lnTo>
                  <a:close/>
                  <a:moveTo>
                    <a:pt x="4370" y="0"/>
                  </a:moveTo>
                  <a:cubicBezTo>
                    <a:pt x="3573" y="0"/>
                    <a:pt x="2823" y="345"/>
                    <a:pt x="2322" y="893"/>
                  </a:cubicBezTo>
                  <a:cubicBezTo>
                    <a:pt x="953" y="1250"/>
                    <a:pt x="537" y="3560"/>
                    <a:pt x="525" y="3643"/>
                  </a:cubicBezTo>
                  <a:cubicBezTo>
                    <a:pt x="501" y="3691"/>
                    <a:pt x="525" y="3739"/>
                    <a:pt x="548" y="3774"/>
                  </a:cubicBezTo>
                  <a:lnTo>
                    <a:pt x="1037" y="4429"/>
                  </a:lnTo>
                  <a:cubicBezTo>
                    <a:pt x="1025" y="4536"/>
                    <a:pt x="941" y="4727"/>
                    <a:pt x="894" y="4834"/>
                  </a:cubicBezTo>
                  <a:cubicBezTo>
                    <a:pt x="858" y="4906"/>
                    <a:pt x="882" y="4989"/>
                    <a:pt x="941" y="5048"/>
                  </a:cubicBezTo>
                  <a:cubicBezTo>
                    <a:pt x="965" y="5060"/>
                    <a:pt x="1549" y="5525"/>
                    <a:pt x="2513" y="5620"/>
                  </a:cubicBezTo>
                  <a:cubicBezTo>
                    <a:pt x="2644" y="5787"/>
                    <a:pt x="2811" y="5941"/>
                    <a:pt x="2989" y="6060"/>
                  </a:cubicBezTo>
                  <a:lnTo>
                    <a:pt x="2989" y="6358"/>
                  </a:lnTo>
                  <a:cubicBezTo>
                    <a:pt x="2703" y="6453"/>
                    <a:pt x="1977" y="6751"/>
                    <a:pt x="1537" y="7489"/>
                  </a:cubicBezTo>
                  <a:lnTo>
                    <a:pt x="882" y="7680"/>
                  </a:lnTo>
                  <a:cubicBezTo>
                    <a:pt x="358" y="7823"/>
                    <a:pt x="1" y="8311"/>
                    <a:pt x="1" y="8858"/>
                  </a:cubicBezTo>
                  <a:lnTo>
                    <a:pt x="1" y="11085"/>
                  </a:lnTo>
                  <a:cubicBezTo>
                    <a:pt x="1" y="11180"/>
                    <a:pt x="72" y="11252"/>
                    <a:pt x="156" y="11252"/>
                  </a:cubicBezTo>
                  <a:cubicBezTo>
                    <a:pt x="251" y="11252"/>
                    <a:pt x="322" y="11180"/>
                    <a:pt x="322" y="11085"/>
                  </a:cubicBezTo>
                  <a:lnTo>
                    <a:pt x="322" y="8858"/>
                  </a:lnTo>
                  <a:cubicBezTo>
                    <a:pt x="322" y="8466"/>
                    <a:pt x="596" y="8108"/>
                    <a:pt x="965" y="8001"/>
                  </a:cubicBezTo>
                  <a:lnTo>
                    <a:pt x="1334" y="7894"/>
                  </a:lnTo>
                  <a:lnTo>
                    <a:pt x="1334" y="7894"/>
                  </a:lnTo>
                  <a:cubicBezTo>
                    <a:pt x="1322" y="7942"/>
                    <a:pt x="1310" y="7977"/>
                    <a:pt x="1287" y="8013"/>
                  </a:cubicBezTo>
                  <a:cubicBezTo>
                    <a:pt x="1251" y="8168"/>
                    <a:pt x="1263" y="8346"/>
                    <a:pt x="1346" y="8477"/>
                  </a:cubicBezTo>
                  <a:lnTo>
                    <a:pt x="1549" y="8763"/>
                  </a:lnTo>
                  <a:lnTo>
                    <a:pt x="1072" y="9239"/>
                  </a:lnTo>
                  <a:cubicBezTo>
                    <a:pt x="953" y="9358"/>
                    <a:pt x="894" y="9537"/>
                    <a:pt x="929" y="9716"/>
                  </a:cubicBezTo>
                  <a:lnTo>
                    <a:pt x="1251" y="11144"/>
                  </a:lnTo>
                  <a:cubicBezTo>
                    <a:pt x="1263" y="11216"/>
                    <a:pt x="1334" y="11275"/>
                    <a:pt x="1406" y="11275"/>
                  </a:cubicBezTo>
                  <a:lnTo>
                    <a:pt x="1441" y="11275"/>
                  </a:lnTo>
                  <a:cubicBezTo>
                    <a:pt x="1525" y="11263"/>
                    <a:pt x="1584" y="11168"/>
                    <a:pt x="1560" y="11085"/>
                  </a:cubicBezTo>
                  <a:lnTo>
                    <a:pt x="1251" y="9656"/>
                  </a:lnTo>
                  <a:cubicBezTo>
                    <a:pt x="1227" y="9597"/>
                    <a:pt x="1251" y="9525"/>
                    <a:pt x="1287" y="9478"/>
                  </a:cubicBezTo>
                  <a:lnTo>
                    <a:pt x="1858" y="8906"/>
                  </a:lnTo>
                  <a:cubicBezTo>
                    <a:pt x="1918" y="8858"/>
                    <a:pt x="1918" y="8763"/>
                    <a:pt x="1870" y="8704"/>
                  </a:cubicBezTo>
                  <a:lnTo>
                    <a:pt x="1608" y="8311"/>
                  </a:lnTo>
                  <a:cubicBezTo>
                    <a:pt x="1572" y="8275"/>
                    <a:pt x="1560" y="8215"/>
                    <a:pt x="1584" y="8156"/>
                  </a:cubicBezTo>
                  <a:cubicBezTo>
                    <a:pt x="1870" y="7287"/>
                    <a:pt x="2620" y="6882"/>
                    <a:pt x="2977" y="6751"/>
                  </a:cubicBezTo>
                  <a:lnTo>
                    <a:pt x="2977" y="6858"/>
                  </a:lnTo>
                  <a:cubicBezTo>
                    <a:pt x="2977" y="7049"/>
                    <a:pt x="2894" y="7227"/>
                    <a:pt x="2763" y="7370"/>
                  </a:cubicBezTo>
                  <a:lnTo>
                    <a:pt x="2561" y="7573"/>
                  </a:lnTo>
                  <a:cubicBezTo>
                    <a:pt x="2263" y="7870"/>
                    <a:pt x="2096" y="8263"/>
                    <a:pt x="2096" y="8692"/>
                  </a:cubicBezTo>
                  <a:lnTo>
                    <a:pt x="2096" y="8835"/>
                  </a:lnTo>
                  <a:cubicBezTo>
                    <a:pt x="2096" y="8930"/>
                    <a:pt x="2168" y="9001"/>
                    <a:pt x="2263" y="9001"/>
                  </a:cubicBezTo>
                  <a:cubicBezTo>
                    <a:pt x="2346" y="9001"/>
                    <a:pt x="2418" y="8930"/>
                    <a:pt x="2418" y="8835"/>
                  </a:cubicBezTo>
                  <a:lnTo>
                    <a:pt x="2418" y="8692"/>
                  </a:lnTo>
                  <a:cubicBezTo>
                    <a:pt x="2418" y="8418"/>
                    <a:pt x="2513" y="8156"/>
                    <a:pt x="2680" y="7942"/>
                  </a:cubicBezTo>
                  <a:lnTo>
                    <a:pt x="3120" y="8477"/>
                  </a:lnTo>
                  <a:cubicBezTo>
                    <a:pt x="3215" y="8585"/>
                    <a:pt x="3346" y="8656"/>
                    <a:pt x="3489" y="8656"/>
                  </a:cubicBezTo>
                  <a:lnTo>
                    <a:pt x="3525" y="8656"/>
                  </a:lnTo>
                  <a:cubicBezTo>
                    <a:pt x="3608" y="8656"/>
                    <a:pt x="3704" y="8632"/>
                    <a:pt x="3775" y="8596"/>
                  </a:cubicBezTo>
                  <a:lnTo>
                    <a:pt x="3787" y="8656"/>
                  </a:lnTo>
                  <a:cubicBezTo>
                    <a:pt x="3823" y="8751"/>
                    <a:pt x="3882" y="8823"/>
                    <a:pt x="3942" y="8882"/>
                  </a:cubicBezTo>
                  <a:lnTo>
                    <a:pt x="3692" y="11121"/>
                  </a:lnTo>
                  <a:cubicBezTo>
                    <a:pt x="3668" y="11204"/>
                    <a:pt x="3751" y="11299"/>
                    <a:pt x="3835" y="11299"/>
                  </a:cubicBezTo>
                  <a:lnTo>
                    <a:pt x="3846" y="11299"/>
                  </a:lnTo>
                  <a:cubicBezTo>
                    <a:pt x="3942" y="11299"/>
                    <a:pt x="4001" y="11240"/>
                    <a:pt x="4013" y="11144"/>
                  </a:cubicBezTo>
                  <a:lnTo>
                    <a:pt x="4251" y="9001"/>
                  </a:lnTo>
                  <a:lnTo>
                    <a:pt x="4501" y="9001"/>
                  </a:lnTo>
                  <a:lnTo>
                    <a:pt x="4739" y="11144"/>
                  </a:lnTo>
                  <a:cubicBezTo>
                    <a:pt x="4763" y="11240"/>
                    <a:pt x="4823" y="11299"/>
                    <a:pt x="4906" y="11299"/>
                  </a:cubicBezTo>
                  <a:lnTo>
                    <a:pt x="4918" y="11299"/>
                  </a:lnTo>
                  <a:cubicBezTo>
                    <a:pt x="5013" y="11275"/>
                    <a:pt x="5073" y="11204"/>
                    <a:pt x="5073" y="11121"/>
                  </a:cubicBezTo>
                  <a:lnTo>
                    <a:pt x="4823" y="8882"/>
                  </a:lnTo>
                  <a:cubicBezTo>
                    <a:pt x="4894" y="8823"/>
                    <a:pt x="4942" y="8751"/>
                    <a:pt x="4966" y="8656"/>
                  </a:cubicBezTo>
                  <a:lnTo>
                    <a:pt x="4978" y="8596"/>
                  </a:lnTo>
                  <a:cubicBezTo>
                    <a:pt x="5061" y="8644"/>
                    <a:pt x="5144" y="8656"/>
                    <a:pt x="5239" y="8656"/>
                  </a:cubicBezTo>
                  <a:lnTo>
                    <a:pt x="5263" y="8656"/>
                  </a:lnTo>
                  <a:cubicBezTo>
                    <a:pt x="5418" y="8656"/>
                    <a:pt x="5549" y="8585"/>
                    <a:pt x="5632" y="8477"/>
                  </a:cubicBezTo>
                  <a:lnTo>
                    <a:pt x="6085" y="7942"/>
                  </a:lnTo>
                  <a:cubicBezTo>
                    <a:pt x="6252" y="8156"/>
                    <a:pt x="6335" y="8418"/>
                    <a:pt x="6335" y="8692"/>
                  </a:cubicBezTo>
                  <a:lnTo>
                    <a:pt x="6335" y="8835"/>
                  </a:lnTo>
                  <a:cubicBezTo>
                    <a:pt x="6335" y="8930"/>
                    <a:pt x="6406" y="9001"/>
                    <a:pt x="6502" y="9001"/>
                  </a:cubicBezTo>
                  <a:cubicBezTo>
                    <a:pt x="6585" y="9001"/>
                    <a:pt x="6668" y="8930"/>
                    <a:pt x="6668" y="8835"/>
                  </a:cubicBezTo>
                  <a:lnTo>
                    <a:pt x="6668" y="8692"/>
                  </a:lnTo>
                  <a:cubicBezTo>
                    <a:pt x="6668" y="8275"/>
                    <a:pt x="6502" y="7870"/>
                    <a:pt x="6204" y="7573"/>
                  </a:cubicBezTo>
                  <a:lnTo>
                    <a:pt x="5990" y="7370"/>
                  </a:lnTo>
                  <a:cubicBezTo>
                    <a:pt x="5859" y="7227"/>
                    <a:pt x="5787" y="7049"/>
                    <a:pt x="5787" y="6858"/>
                  </a:cubicBezTo>
                  <a:lnTo>
                    <a:pt x="5787" y="6715"/>
                  </a:lnTo>
                  <a:cubicBezTo>
                    <a:pt x="6144" y="6858"/>
                    <a:pt x="6883" y="7251"/>
                    <a:pt x="7168" y="8108"/>
                  </a:cubicBezTo>
                  <a:cubicBezTo>
                    <a:pt x="7180" y="8168"/>
                    <a:pt x="7180" y="8227"/>
                    <a:pt x="7156" y="8275"/>
                  </a:cubicBezTo>
                  <a:lnTo>
                    <a:pt x="6883" y="8656"/>
                  </a:lnTo>
                  <a:cubicBezTo>
                    <a:pt x="6847" y="8716"/>
                    <a:pt x="6859" y="8811"/>
                    <a:pt x="6906" y="8870"/>
                  </a:cubicBezTo>
                  <a:lnTo>
                    <a:pt x="7466" y="9430"/>
                  </a:lnTo>
                  <a:cubicBezTo>
                    <a:pt x="7514" y="9478"/>
                    <a:pt x="7525" y="9537"/>
                    <a:pt x="7514" y="9609"/>
                  </a:cubicBezTo>
                  <a:lnTo>
                    <a:pt x="7204" y="11037"/>
                  </a:lnTo>
                  <a:cubicBezTo>
                    <a:pt x="7180" y="11132"/>
                    <a:pt x="7228" y="11216"/>
                    <a:pt x="7323" y="11240"/>
                  </a:cubicBezTo>
                  <a:lnTo>
                    <a:pt x="7347" y="11240"/>
                  </a:lnTo>
                  <a:cubicBezTo>
                    <a:pt x="7418" y="11240"/>
                    <a:pt x="7502" y="11180"/>
                    <a:pt x="7514" y="11097"/>
                  </a:cubicBezTo>
                  <a:lnTo>
                    <a:pt x="7823" y="9668"/>
                  </a:lnTo>
                  <a:cubicBezTo>
                    <a:pt x="7871" y="9489"/>
                    <a:pt x="7811" y="9311"/>
                    <a:pt x="7692" y="9192"/>
                  </a:cubicBezTo>
                  <a:lnTo>
                    <a:pt x="7216" y="8716"/>
                  </a:lnTo>
                  <a:lnTo>
                    <a:pt x="7406" y="8430"/>
                  </a:lnTo>
                  <a:cubicBezTo>
                    <a:pt x="7502" y="8299"/>
                    <a:pt x="7514" y="8132"/>
                    <a:pt x="7466" y="7977"/>
                  </a:cubicBezTo>
                  <a:cubicBezTo>
                    <a:pt x="7454" y="7930"/>
                    <a:pt x="7442" y="7894"/>
                    <a:pt x="7418" y="7858"/>
                  </a:cubicBezTo>
                  <a:lnTo>
                    <a:pt x="7418" y="7858"/>
                  </a:lnTo>
                  <a:lnTo>
                    <a:pt x="7799" y="7965"/>
                  </a:lnTo>
                  <a:cubicBezTo>
                    <a:pt x="8168" y="8061"/>
                    <a:pt x="8430" y="8418"/>
                    <a:pt x="8430" y="8811"/>
                  </a:cubicBezTo>
                  <a:lnTo>
                    <a:pt x="8430" y="11037"/>
                  </a:lnTo>
                  <a:cubicBezTo>
                    <a:pt x="8430" y="11132"/>
                    <a:pt x="8514" y="11204"/>
                    <a:pt x="8597" y="11204"/>
                  </a:cubicBezTo>
                  <a:cubicBezTo>
                    <a:pt x="8692" y="11204"/>
                    <a:pt x="8764" y="11132"/>
                    <a:pt x="8764" y="11037"/>
                  </a:cubicBezTo>
                  <a:lnTo>
                    <a:pt x="8764" y="8811"/>
                  </a:lnTo>
                  <a:cubicBezTo>
                    <a:pt x="8740" y="8311"/>
                    <a:pt x="8383" y="7846"/>
                    <a:pt x="7871" y="7680"/>
                  </a:cubicBezTo>
                  <a:lnTo>
                    <a:pt x="7216" y="7489"/>
                  </a:lnTo>
                  <a:cubicBezTo>
                    <a:pt x="6775" y="6751"/>
                    <a:pt x="6061" y="6453"/>
                    <a:pt x="5763" y="6358"/>
                  </a:cubicBezTo>
                  <a:lnTo>
                    <a:pt x="5763" y="6060"/>
                  </a:lnTo>
                  <a:cubicBezTo>
                    <a:pt x="5942" y="5941"/>
                    <a:pt x="6097" y="5787"/>
                    <a:pt x="6240" y="5620"/>
                  </a:cubicBezTo>
                  <a:cubicBezTo>
                    <a:pt x="7204" y="5525"/>
                    <a:pt x="7787" y="5072"/>
                    <a:pt x="7811" y="5048"/>
                  </a:cubicBezTo>
                  <a:cubicBezTo>
                    <a:pt x="7871" y="5001"/>
                    <a:pt x="7883" y="4906"/>
                    <a:pt x="7859" y="4834"/>
                  </a:cubicBezTo>
                  <a:cubicBezTo>
                    <a:pt x="7799" y="4727"/>
                    <a:pt x="7716" y="4536"/>
                    <a:pt x="7704" y="4429"/>
                  </a:cubicBezTo>
                  <a:lnTo>
                    <a:pt x="8192" y="3774"/>
                  </a:lnTo>
                  <a:cubicBezTo>
                    <a:pt x="8228" y="3751"/>
                    <a:pt x="8240" y="3691"/>
                    <a:pt x="8228" y="3643"/>
                  </a:cubicBezTo>
                  <a:cubicBezTo>
                    <a:pt x="8216" y="3536"/>
                    <a:pt x="7799" y="1250"/>
                    <a:pt x="6430" y="893"/>
                  </a:cubicBezTo>
                  <a:cubicBezTo>
                    <a:pt x="5906" y="345"/>
                    <a:pt x="5180" y="0"/>
                    <a:pt x="4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68;p58">
              <a:extLst>
                <a:ext uri="{FF2B5EF4-FFF2-40B4-BE49-F238E27FC236}">
                  <a16:creationId xmlns:a16="http://schemas.microsoft.com/office/drawing/2014/main" id="{A1FBF229-70B6-B04D-8606-5D39CDA3F08C}"/>
                </a:ext>
              </a:extLst>
            </p:cNvPr>
            <p:cNvSpPr/>
            <p:nvPr/>
          </p:nvSpPr>
          <p:spPr>
            <a:xfrm>
              <a:off x="6813503" y="2560195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15"/>
                    <a:pt x="441" y="510"/>
                    <a:pt x="703" y="510"/>
                  </a:cubicBezTo>
                  <a:cubicBezTo>
                    <a:pt x="965" y="510"/>
                    <a:pt x="1203" y="415"/>
                    <a:pt x="1334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1" y="46"/>
                  </a:cubicBezTo>
                  <a:cubicBezTo>
                    <a:pt x="1072" y="105"/>
                    <a:pt x="917" y="177"/>
                    <a:pt x="715" y="177"/>
                  </a:cubicBezTo>
                  <a:cubicBezTo>
                    <a:pt x="500" y="177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69;p58">
              <a:extLst>
                <a:ext uri="{FF2B5EF4-FFF2-40B4-BE49-F238E27FC236}">
                  <a16:creationId xmlns:a16="http://schemas.microsoft.com/office/drawing/2014/main" id="{E32FC574-C62C-294C-862C-C3FC7B79691A}"/>
                </a:ext>
              </a:extLst>
            </p:cNvPr>
            <p:cNvSpPr/>
            <p:nvPr/>
          </p:nvSpPr>
          <p:spPr>
            <a:xfrm>
              <a:off x="6792372" y="2493350"/>
              <a:ext cx="26801" cy="10233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62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70;p58">
              <a:extLst>
                <a:ext uri="{FF2B5EF4-FFF2-40B4-BE49-F238E27FC236}">
                  <a16:creationId xmlns:a16="http://schemas.microsoft.com/office/drawing/2014/main" id="{4A983C63-0CC3-5B44-86F9-295006F762E9}"/>
                </a:ext>
              </a:extLst>
            </p:cNvPr>
            <p:cNvSpPr/>
            <p:nvPr/>
          </p:nvSpPr>
          <p:spPr>
            <a:xfrm>
              <a:off x="6853483" y="2493350"/>
              <a:ext cx="26801" cy="10233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9471;p58">
            <a:extLst>
              <a:ext uri="{FF2B5EF4-FFF2-40B4-BE49-F238E27FC236}">
                <a16:creationId xmlns:a16="http://schemas.microsoft.com/office/drawing/2014/main" id="{B58A1D51-C6B7-1143-845A-473859659119}"/>
              </a:ext>
            </a:extLst>
          </p:cNvPr>
          <p:cNvGrpSpPr/>
          <p:nvPr/>
        </p:nvGrpSpPr>
        <p:grpSpPr>
          <a:xfrm>
            <a:off x="1183535" y="3025224"/>
            <a:ext cx="378259" cy="483466"/>
            <a:chOff x="4897750" y="2415639"/>
            <a:chExt cx="279513" cy="357255"/>
          </a:xfrm>
          <a:solidFill>
            <a:schemeClr val="accent1"/>
          </a:solidFill>
        </p:grpSpPr>
        <p:sp>
          <p:nvSpPr>
            <p:cNvPr id="236" name="Google Shape;9472;p58">
              <a:extLst>
                <a:ext uri="{FF2B5EF4-FFF2-40B4-BE49-F238E27FC236}">
                  <a16:creationId xmlns:a16="http://schemas.microsoft.com/office/drawing/2014/main" id="{69F9DC01-A2C4-7042-A6D8-B3A4251B7116}"/>
                </a:ext>
              </a:extLst>
            </p:cNvPr>
            <p:cNvSpPr/>
            <p:nvPr/>
          </p:nvSpPr>
          <p:spPr>
            <a:xfrm>
              <a:off x="4964119" y="2715522"/>
              <a:ext cx="10613" cy="55472"/>
            </a:xfrm>
            <a:custGeom>
              <a:avLst/>
              <a:gdLst/>
              <a:ahLst/>
              <a:cxnLst/>
              <a:rect l="l" t="t" r="r" b="b"/>
              <a:pathLst>
                <a:path w="335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63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73;p58">
              <a:extLst>
                <a:ext uri="{FF2B5EF4-FFF2-40B4-BE49-F238E27FC236}">
                  <a16:creationId xmlns:a16="http://schemas.microsoft.com/office/drawing/2014/main" id="{99E06AE0-3F27-354C-A1B7-CB6487705A05}"/>
                </a:ext>
              </a:extLst>
            </p:cNvPr>
            <p:cNvSpPr/>
            <p:nvPr/>
          </p:nvSpPr>
          <p:spPr>
            <a:xfrm>
              <a:off x="5098031" y="2715522"/>
              <a:ext cx="10581" cy="55472"/>
            </a:xfrm>
            <a:custGeom>
              <a:avLst/>
              <a:gdLst/>
              <a:ahLst/>
              <a:cxnLst/>
              <a:rect l="l" t="t" r="r" b="b"/>
              <a:pathLst>
                <a:path w="334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51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74;p58">
              <a:extLst>
                <a:ext uri="{FF2B5EF4-FFF2-40B4-BE49-F238E27FC236}">
                  <a16:creationId xmlns:a16="http://schemas.microsoft.com/office/drawing/2014/main" id="{FD734B77-1B18-2F48-8E63-B2FF50BA7FCE}"/>
                </a:ext>
              </a:extLst>
            </p:cNvPr>
            <p:cNvSpPr/>
            <p:nvPr/>
          </p:nvSpPr>
          <p:spPr>
            <a:xfrm>
              <a:off x="4897750" y="2415639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787" y="299"/>
                  </a:moveTo>
                  <a:cubicBezTo>
                    <a:pt x="5418" y="299"/>
                    <a:pt x="6013" y="584"/>
                    <a:pt x="6430" y="1061"/>
                  </a:cubicBezTo>
                  <a:cubicBezTo>
                    <a:pt x="6834" y="1549"/>
                    <a:pt x="6989" y="2180"/>
                    <a:pt x="6894" y="2799"/>
                  </a:cubicBezTo>
                  <a:lnTo>
                    <a:pt x="6799" y="3311"/>
                  </a:lnTo>
                  <a:lnTo>
                    <a:pt x="6715" y="3311"/>
                  </a:lnTo>
                  <a:cubicBezTo>
                    <a:pt x="6656" y="3311"/>
                    <a:pt x="6608" y="3299"/>
                    <a:pt x="6573" y="3251"/>
                  </a:cubicBezTo>
                  <a:cubicBezTo>
                    <a:pt x="6549" y="3204"/>
                    <a:pt x="6513" y="3156"/>
                    <a:pt x="6537" y="3097"/>
                  </a:cubicBezTo>
                  <a:lnTo>
                    <a:pt x="6561" y="2882"/>
                  </a:lnTo>
                  <a:cubicBezTo>
                    <a:pt x="6596" y="2585"/>
                    <a:pt x="6501" y="2287"/>
                    <a:pt x="6311" y="2061"/>
                  </a:cubicBezTo>
                  <a:cubicBezTo>
                    <a:pt x="6120" y="1834"/>
                    <a:pt x="5834" y="1715"/>
                    <a:pt x="5537" y="1715"/>
                  </a:cubicBezTo>
                  <a:lnTo>
                    <a:pt x="5465" y="1715"/>
                  </a:lnTo>
                  <a:cubicBezTo>
                    <a:pt x="5370" y="1715"/>
                    <a:pt x="5299" y="1787"/>
                    <a:pt x="5299" y="1882"/>
                  </a:cubicBezTo>
                  <a:cubicBezTo>
                    <a:pt x="5299" y="1965"/>
                    <a:pt x="5370" y="2049"/>
                    <a:pt x="5465" y="2049"/>
                  </a:cubicBezTo>
                  <a:lnTo>
                    <a:pt x="5537" y="2049"/>
                  </a:lnTo>
                  <a:cubicBezTo>
                    <a:pt x="5751" y="2049"/>
                    <a:pt x="5942" y="2132"/>
                    <a:pt x="6072" y="2287"/>
                  </a:cubicBezTo>
                  <a:cubicBezTo>
                    <a:pt x="6203" y="2430"/>
                    <a:pt x="6263" y="2644"/>
                    <a:pt x="6251" y="2835"/>
                  </a:cubicBezTo>
                  <a:lnTo>
                    <a:pt x="6215" y="3061"/>
                  </a:lnTo>
                  <a:cubicBezTo>
                    <a:pt x="6203" y="3204"/>
                    <a:pt x="6251" y="3358"/>
                    <a:pt x="6358" y="3466"/>
                  </a:cubicBezTo>
                  <a:cubicBezTo>
                    <a:pt x="6453" y="3561"/>
                    <a:pt x="6596" y="3644"/>
                    <a:pt x="6739" y="3644"/>
                  </a:cubicBezTo>
                  <a:lnTo>
                    <a:pt x="6965" y="3644"/>
                  </a:lnTo>
                  <a:cubicBezTo>
                    <a:pt x="7037" y="3644"/>
                    <a:pt x="7108" y="3668"/>
                    <a:pt x="7168" y="3728"/>
                  </a:cubicBezTo>
                  <a:cubicBezTo>
                    <a:pt x="7239" y="3787"/>
                    <a:pt x="7251" y="3859"/>
                    <a:pt x="7251" y="3942"/>
                  </a:cubicBezTo>
                  <a:cubicBezTo>
                    <a:pt x="7239" y="4073"/>
                    <a:pt x="7096" y="4192"/>
                    <a:pt x="6954" y="4192"/>
                  </a:cubicBezTo>
                  <a:lnTo>
                    <a:pt x="6870" y="4192"/>
                  </a:lnTo>
                  <a:lnTo>
                    <a:pt x="6870" y="4180"/>
                  </a:lnTo>
                  <a:cubicBezTo>
                    <a:pt x="6870" y="4085"/>
                    <a:pt x="6799" y="4013"/>
                    <a:pt x="6715" y="4013"/>
                  </a:cubicBezTo>
                  <a:cubicBezTo>
                    <a:pt x="6620" y="4013"/>
                    <a:pt x="6549" y="4085"/>
                    <a:pt x="6549" y="4180"/>
                  </a:cubicBezTo>
                  <a:cubicBezTo>
                    <a:pt x="6549" y="5347"/>
                    <a:pt x="5596" y="6287"/>
                    <a:pt x="4418" y="6287"/>
                  </a:cubicBezTo>
                  <a:cubicBezTo>
                    <a:pt x="4395" y="6288"/>
                    <a:pt x="4373" y="6288"/>
                    <a:pt x="4351" y="6288"/>
                  </a:cubicBezTo>
                  <a:cubicBezTo>
                    <a:pt x="3169" y="6288"/>
                    <a:pt x="2251" y="5349"/>
                    <a:pt x="2251" y="4192"/>
                  </a:cubicBezTo>
                  <a:cubicBezTo>
                    <a:pt x="2251" y="4097"/>
                    <a:pt x="2179" y="4025"/>
                    <a:pt x="2084" y="4025"/>
                  </a:cubicBezTo>
                  <a:cubicBezTo>
                    <a:pt x="2001" y="4025"/>
                    <a:pt x="1917" y="4097"/>
                    <a:pt x="1917" y="4192"/>
                  </a:cubicBezTo>
                  <a:lnTo>
                    <a:pt x="1917" y="4204"/>
                  </a:lnTo>
                  <a:lnTo>
                    <a:pt x="1822" y="4204"/>
                  </a:lnTo>
                  <a:cubicBezTo>
                    <a:pt x="1739" y="4204"/>
                    <a:pt x="1667" y="4168"/>
                    <a:pt x="1608" y="4109"/>
                  </a:cubicBezTo>
                  <a:cubicBezTo>
                    <a:pt x="1548" y="4061"/>
                    <a:pt x="1536" y="3978"/>
                    <a:pt x="1536" y="3906"/>
                  </a:cubicBezTo>
                  <a:cubicBezTo>
                    <a:pt x="1548" y="3775"/>
                    <a:pt x="1679" y="3656"/>
                    <a:pt x="1834" y="3656"/>
                  </a:cubicBezTo>
                  <a:lnTo>
                    <a:pt x="2024" y="3656"/>
                  </a:lnTo>
                  <a:cubicBezTo>
                    <a:pt x="2179" y="3656"/>
                    <a:pt x="2310" y="3597"/>
                    <a:pt x="2405" y="3478"/>
                  </a:cubicBezTo>
                  <a:cubicBezTo>
                    <a:pt x="2513" y="3370"/>
                    <a:pt x="2560" y="3216"/>
                    <a:pt x="2548" y="3073"/>
                  </a:cubicBezTo>
                  <a:lnTo>
                    <a:pt x="2513" y="2846"/>
                  </a:lnTo>
                  <a:cubicBezTo>
                    <a:pt x="2489" y="2644"/>
                    <a:pt x="2560" y="2442"/>
                    <a:pt x="2691" y="2299"/>
                  </a:cubicBezTo>
                  <a:cubicBezTo>
                    <a:pt x="2834" y="2144"/>
                    <a:pt x="3024" y="2061"/>
                    <a:pt x="3227" y="2061"/>
                  </a:cubicBezTo>
                  <a:lnTo>
                    <a:pt x="4703" y="2061"/>
                  </a:lnTo>
                  <a:cubicBezTo>
                    <a:pt x="4787" y="2061"/>
                    <a:pt x="4870" y="1989"/>
                    <a:pt x="4870" y="1894"/>
                  </a:cubicBezTo>
                  <a:cubicBezTo>
                    <a:pt x="4870" y="1811"/>
                    <a:pt x="4787" y="1727"/>
                    <a:pt x="4703" y="1727"/>
                  </a:cubicBezTo>
                  <a:lnTo>
                    <a:pt x="3227" y="1727"/>
                  </a:lnTo>
                  <a:cubicBezTo>
                    <a:pt x="2929" y="1727"/>
                    <a:pt x="2643" y="1870"/>
                    <a:pt x="2453" y="2073"/>
                  </a:cubicBezTo>
                  <a:cubicBezTo>
                    <a:pt x="2262" y="2299"/>
                    <a:pt x="2155" y="2596"/>
                    <a:pt x="2203" y="2894"/>
                  </a:cubicBezTo>
                  <a:lnTo>
                    <a:pt x="2227" y="3120"/>
                  </a:lnTo>
                  <a:cubicBezTo>
                    <a:pt x="2227" y="3180"/>
                    <a:pt x="2215" y="3216"/>
                    <a:pt x="2191" y="3263"/>
                  </a:cubicBezTo>
                  <a:cubicBezTo>
                    <a:pt x="2155" y="3311"/>
                    <a:pt x="2096" y="3323"/>
                    <a:pt x="2048" y="3323"/>
                  </a:cubicBezTo>
                  <a:lnTo>
                    <a:pt x="1893" y="3323"/>
                  </a:lnTo>
                  <a:lnTo>
                    <a:pt x="1798" y="2763"/>
                  </a:lnTo>
                  <a:cubicBezTo>
                    <a:pt x="1691" y="2144"/>
                    <a:pt x="1881" y="1525"/>
                    <a:pt x="2274" y="1049"/>
                  </a:cubicBezTo>
                  <a:cubicBezTo>
                    <a:pt x="2679" y="572"/>
                    <a:pt x="3275" y="299"/>
                    <a:pt x="3882" y="299"/>
                  </a:cubicBezTo>
                  <a:close/>
                  <a:moveTo>
                    <a:pt x="5453" y="6395"/>
                  </a:moveTo>
                  <a:lnTo>
                    <a:pt x="5453" y="6954"/>
                  </a:lnTo>
                  <a:lnTo>
                    <a:pt x="5453" y="7073"/>
                  </a:lnTo>
                  <a:lnTo>
                    <a:pt x="4370" y="7692"/>
                  </a:lnTo>
                  <a:lnTo>
                    <a:pt x="3298" y="7073"/>
                  </a:lnTo>
                  <a:lnTo>
                    <a:pt x="3298" y="6954"/>
                  </a:lnTo>
                  <a:lnTo>
                    <a:pt x="3298" y="6395"/>
                  </a:lnTo>
                  <a:cubicBezTo>
                    <a:pt x="3632" y="6561"/>
                    <a:pt x="3989" y="6633"/>
                    <a:pt x="4370" y="6633"/>
                  </a:cubicBezTo>
                  <a:cubicBezTo>
                    <a:pt x="4763" y="6633"/>
                    <a:pt x="5120" y="6537"/>
                    <a:pt x="5453" y="6395"/>
                  </a:cubicBezTo>
                  <a:close/>
                  <a:moveTo>
                    <a:pt x="3215" y="7383"/>
                  </a:moveTo>
                  <a:lnTo>
                    <a:pt x="4108" y="7895"/>
                  </a:lnTo>
                  <a:lnTo>
                    <a:pt x="3644" y="8371"/>
                  </a:lnTo>
                  <a:cubicBezTo>
                    <a:pt x="3608" y="8419"/>
                    <a:pt x="3560" y="8431"/>
                    <a:pt x="3513" y="8431"/>
                  </a:cubicBezTo>
                  <a:cubicBezTo>
                    <a:pt x="3453" y="8431"/>
                    <a:pt x="3405" y="8395"/>
                    <a:pt x="3382" y="8359"/>
                  </a:cubicBezTo>
                  <a:lnTo>
                    <a:pt x="2905" y="7788"/>
                  </a:lnTo>
                  <a:lnTo>
                    <a:pt x="3001" y="7680"/>
                  </a:lnTo>
                  <a:cubicBezTo>
                    <a:pt x="3096" y="7597"/>
                    <a:pt x="3155" y="7502"/>
                    <a:pt x="3215" y="7383"/>
                  </a:cubicBezTo>
                  <a:close/>
                  <a:moveTo>
                    <a:pt x="5537" y="7407"/>
                  </a:moveTo>
                  <a:cubicBezTo>
                    <a:pt x="5584" y="7514"/>
                    <a:pt x="5656" y="7609"/>
                    <a:pt x="5751" y="7704"/>
                  </a:cubicBezTo>
                  <a:lnTo>
                    <a:pt x="5846" y="7788"/>
                  </a:lnTo>
                  <a:lnTo>
                    <a:pt x="5370" y="8359"/>
                  </a:lnTo>
                  <a:cubicBezTo>
                    <a:pt x="5346" y="8395"/>
                    <a:pt x="5287" y="8419"/>
                    <a:pt x="5239" y="8431"/>
                  </a:cubicBezTo>
                  <a:cubicBezTo>
                    <a:pt x="5180" y="8431"/>
                    <a:pt x="5132" y="8419"/>
                    <a:pt x="5108" y="8371"/>
                  </a:cubicBezTo>
                  <a:lnTo>
                    <a:pt x="4644" y="7907"/>
                  </a:lnTo>
                  <a:lnTo>
                    <a:pt x="5537" y="7407"/>
                  </a:lnTo>
                  <a:close/>
                  <a:moveTo>
                    <a:pt x="4394" y="8121"/>
                  </a:moveTo>
                  <a:lnTo>
                    <a:pt x="4727" y="8466"/>
                  </a:lnTo>
                  <a:lnTo>
                    <a:pt x="4656" y="8657"/>
                  </a:lnTo>
                  <a:cubicBezTo>
                    <a:pt x="4632" y="8728"/>
                    <a:pt x="4560" y="8788"/>
                    <a:pt x="4477" y="8788"/>
                  </a:cubicBezTo>
                  <a:lnTo>
                    <a:pt x="4287" y="8788"/>
                  </a:lnTo>
                  <a:cubicBezTo>
                    <a:pt x="4215" y="8788"/>
                    <a:pt x="4144" y="8740"/>
                    <a:pt x="4108" y="8657"/>
                  </a:cubicBezTo>
                  <a:lnTo>
                    <a:pt x="4048" y="8466"/>
                  </a:lnTo>
                  <a:lnTo>
                    <a:pt x="4394" y="8121"/>
                  </a:lnTo>
                  <a:close/>
                  <a:moveTo>
                    <a:pt x="3906" y="1"/>
                  </a:moveTo>
                  <a:cubicBezTo>
                    <a:pt x="3191" y="1"/>
                    <a:pt x="2501" y="322"/>
                    <a:pt x="2036" y="870"/>
                  </a:cubicBezTo>
                  <a:cubicBezTo>
                    <a:pt x="1584" y="1418"/>
                    <a:pt x="1370" y="2132"/>
                    <a:pt x="1489" y="2846"/>
                  </a:cubicBezTo>
                  <a:lnTo>
                    <a:pt x="1584" y="3430"/>
                  </a:lnTo>
                  <a:cubicBezTo>
                    <a:pt x="1393" y="3513"/>
                    <a:pt x="1262" y="3692"/>
                    <a:pt x="1250" y="3906"/>
                  </a:cubicBezTo>
                  <a:cubicBezTo>
                    <a:pt x="1239" y="4073"/>
                    <a:pt x="1298" y="4251"/>
                    <a:pt x="1393" y="4370"/>
                  </a:cubicBezTo>
                  <a:cubicBezTo>
                    <a:pt x="1512" y="4490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2048" y="5240"/>
                    <a:pt x="2441" y="5859"/>
                    <a:pt x="2989" y="6228"/>
                  </a:cubicBezTo>
                  <a:lnTo>
                    <a:pt x="2989" y="6526"/>
                  </a:lnTo>
                  <a:cubicBezTo>
                    <a:pt x="2703" y="6633"/>
                    <a:pt x="1977" y="6930"/>
                    <a:pt x="1536" y="7657"/>
                  </a:cubicBezTo>
                  <a:lnTo>
                    <a:pt x="881" y="7847"/>
                  </a:lnTo>
                  <a:cubicBezTo>
                    <a:pt x="357" y="8002"/>
                    <a:pt x="0" y="8490"/>
                    <a:pt x="0" y="9026"/>
                  </a:cubicBezTo>
                  <a:lnTo>
                    <a:pt x="0" y="11074"/>
                  </a:lnTo>
                  <a:cubicBezTo>
                    <a:pt x="0" y="11169"/>
                    <a:pt x="72" y="11240"/>
                    <a:pt x="167" y="11240"/>
                  </a:cubicBezTo>
                  <a:cubicBezTo>
                    <a:pt x="250" y="11240"/>
                    <a:pt x="334" y="11169"/>
                    <a:pt x="334" y="11074"/>
                  </a:cubicBezTo>
                  <a:lnTo>
                    <a:pt x="334" y="9026"/>
                  </a:lnTo>
                  <a:cubicBezTo>
                    <a:pt x="334" y="8633"/>
                    <a:pt x="596" y="8276"/>
                    <a:pt x="965" y="8180"/>
                  </a:cubicBezTo>
                  <a:lnTo>
                    <a:pt x="1346" y="8073"/>
                  </a:lnTo>
                  <a:lnTo>
                    <a:pt x="1346" y="8073"/>
                  </a:lnTo>
                  <a:cubicBezTo>
                    <a:pt x="1322" y="8121"/>
                    <a:pt x="1310" y="8145"/>
                    <a:pt x="1298" y="8192"/>
                  </a:cubicBezTo>
                  <a:cubicBezTo>
                    <a:pt x="1250" y="8335"/>
                    <a:pt x="1262" y="8514"/>
                    <a:pt x="1358" y="8657"/>
                  </a:cubicBezTo>
                  <a:lnTo>
                    <a:pt x="1548" y="8931"/>
                  </a:lnTo>
                  <a:lnTo>
                    <a:pt x="1084" y="9395"/>
                  </a:lnTo>
                  <a:cubicBezTo>
                    <a:pt x="953" y="9526"/>
                    <a:pt x="905" y="9704"/>
                    <a:pt x="953" y="9883"/>
                  </a:cubicBezTo>
                  <a:lnTo>
                    <a:pt x="1250" y="11133"/>
                  </a:lnTo>
                  <a:cubicBezTo>
                    <a:pt x="1262" y="11217"/>
                    <a:pt x="1346" y="11252"/>
                    <a:pt x="1417" y="11252"/>
                  </a:cubicBezTo>
                  <a:lnTo>
                    <a:pt x="1465" y="11252"/>
                  </a:lnTo>
                  <a:cubicBezTo>
                    <a:pt x="1548" y="11240"/>
                    <a:pt x="1608" y="11157"/>
                    <a:pt x="1584" y="11062"/>
                  </a:cubicBezTo>
                  <a:lnTo>
                    <a:pt x="1286" y="9812"/>
                  </a:lnTo>
                  <a:cubicBezTo>
                    <a:pt x="1262" y="9752"/>
                    <a:pt x="1286" y="9681"/>
                    <a:pt x="1322" y="9633"/>
                  </a:cubicBezTo>
                  <a:lnTo>
                    <a:pt x="1893" y="9073"/>
                  </a:lnTo>
                  <a:cubicBezTo>
                    <a:pt x="1953" y="9014"/>
                    <a:pt x="1953" y="8919"/>
                    <a:pt x="1905" y="8859"/>
                  </a:cubicBezTo>
                  <a:lnTo>
                    <a:pt x="1631" y="8478"/>
                  </a:lnTo>
                  <a:cubicBezTo>
                    <a:pt x="1608" y="8431"/>
                    <a:pt x="1596" y="8371"/>
                    <a:pt x="1620" y="8311"/>
                  </a:cubicBezTo>
                  <a:cubicBezTo>
                    <a:pt x="1905" y="7442"/>
                    <a:pt x="2655" y="7049"/>
                    <a:pt x="3001" y="6907"/>
                  </a:cubicBezTo>
                  <a:lnTo>
                    <a:pt x="3001" y="7014"/>
                  </a:lnTo>
                  <a:cubicBezTo>
                    <a:pt x="3001" y="7204"/>
                    <a:pt x="2929" y="7383"/>
                    <a:pt x="2798" y="7526"/>
                  </a:cubicBezTo>
                  <a:lnTo>
                    <a:pt x="2584" y="7728"/>
                  </a:lnTo>
                  <a:cubicBezTo>
                    <a:pt x="2286" y="8026"/>
                    <a:pt x="2132" y="8419"/>
                    <a:pt x="2132" y="8847"/>
                  </a:cubicBezTo>
                  <a:lnTo>
                    <a:pt x="2132" y="8990"/>
                  </a:lnTo>
                  <a:cubicBezTo>
                    <a:pt x="2132" y="9085"/>
                    <a:pt x="2203" y="9157"/>
                    <a:pt x="2286" y="9157"/>
                  </a:cubicBezTo>
                  <a:cubicBezTo>
                    <a:pt x="2382" y="9157"/>
                    <a:pt x="2453" y="9085"/>
                    <a:pt x="2453" y="8990"/>
                  </a:cubicBezTo>
                  <a:lnTo>
                    <a:pt x="2453" y="8847"/>
                  </a:lnTo>
                  <a:cubicBezTo>
                    <a:pt x="2453" y="8573"/>
                    <a:pt x="2548" y="8311"/>
                    <a:pt x="2703" y="8097"/>
                  </a:cubicBezTo>
                  <a:lnTo>
                    <a:pt x="3155" y="8633"/>
                  </a:lnTo>
                  <a:cubicBezTo>
                    <a:pt x="3239" y="8740"/>
                    <a:pt x="3382" y="8812"/>
                    <a:pt x="3525" y="8812"/>
                  </a:cubicBezTo>
                  <a:lnTo>
                    <a:pt x="3560" y="8812"/>
                  </a:lnTo>
                  <a:cubicBezTo>
                    <a:pt x="3644" y="8812"/>
                    <a:pt x="3739" y="8788"/>
                    <a:pt x="3810" y="8752"/>
                  </a:cubicBezTo>
                  <a:lnTo>
                    <a:pt x="3822" y="8812"/>
                  </a:lnTo>
                  <a:cubicBezTo>
                    <a:pt x="3858" y="8907"/>
                    <a:pt x="3894" y="8978"/>
                    <a:pt x="3977" y="9038"/>
                  </a:cubicBezTo>
                  <a:lnTo>
                    <a:pt x="3715" y="11097"/>
                  </a:lnTo>
                  <a:cubicBezTo>
                    <a:pt x="3703" y="11181"/>
                    <a:pt x="3775" y="11276"/>
                    <a:pt x="3870" y="11276"/>
                  </a:cubicBezTo>
                  <a:lnTo>
                    <a:pt x="3882" y="11276"/>
                  </a:lnTo>
                  <a:cubicBezTo>
                    <a:pt x="3977" y="11276"/>
                    <a:pt x="4037" y="11217"/>
                    <a:pt x="4048" y="11121"/>
                  </a:cubicBezTo>
                  <a:lnTo>
                    <a:pt x="4287" y="9157"/>
                  </a:lnTo>
                  <a:lnTo>
                    <a:pt x="4537" y="9157"/>
                  </a:lnTo>
                  <a:lnTo>
                    <a:pt x="4775" y="11121"/>
                  </a:lnTo>
                  <a:cubicBezTo>
                    <a:pt x="4787" y="11217"/>
                    <a:pt x="4846" y="11276"/>
                    <a:pt x="4941" y="11276"/>
                  </a:cubicBezTo>
                  <a:lnTo>
                    <a:pt x="4953" y="11276"/>
                  </a:lnTo>
                  <a:cubicBezTo>
                    <a:pt x="5049" y="11252"/>
                    <a:pt x="5108" y="11181"/>
                    <a:pt x="5108" y="11097"/>
                  </a:cubicBezTo>
                  <a:lnTo>
                    <a:pt x="4846" y="9038"/>
                  </a:lnTo>
                  <a:cubicBezTo>
                    <a:pt x="4906" y="8978"/>
                    <a:pt x="4965" y="8907"/>
                    <a:pt x="5001" y="8812"/>
                  </a:cubicBezTo>
                  <a:lnTo>
                    <a:pt x="5013" y="8752"/>
                  </a:lnTo>
                  <a:cubicBezTo>
                    <a:pt x="5084" y="8800"/>
                    <a:pt x="5180" y="8812"/>
                    <a:pt x="5263" y="8812"/>
                  </a:cubicBezTo>
                  <a:lnTo>
                    <a:pt x="5299" y="8812"/>
                  </a:lnTo>
                  <a:cubicBezTo>
                    <a:pt x="5441" y="8812"/>
                    <a:pt x="5584" y="8740"/>
                    <a:pt x="5668" y="8633"/>
                  </a:cubicBezTo>
                  <a:lnTo>
                    <a:pt x="6120" y="8097"/>
                  </a:lnTo>
                  <a:cubicBezTo>
                    <a:pt x="6275" y="8311"/>
                    <a:pt x="6370" y="8573"/>
                    <a:pt x="6370" y="8847"/>
                  </a:cubicBezTo>
                  <a:lnTo>
                    <a:pt x="6370" y="8990"/>
                  </a:lnTo>
                  <a:cubicBezTo>
                    <a:pt x="6370" y="9085"/>
                    <a:pt x="6442" y="9157"/>
                    <a:pt x="6537" y="9157"/>
                  </a:cubicBezTo>
                  <a:cubicBezTo>
                    <a:pt x="6620" y="9157"/>
                    <a:pt x="6692" y="9085"/>
                    <a:pt x="6692" y="8990"/>
                  </a:cubicBezTo>
                  <a:lnTo>
                    <a:pt x="6692" y="8847"/>
                  </a:lnTo>
                  <a:cubicBezTo>
                    <a:pt x="6692" y="8431"/>
                    <a:pt x="6537" y="8026"/>
                    <a:pt x="6239" y="7728"/>
                  </a:cubicBezTo>
                  <a:lnTo>
                    <a:pt x="6025" y="7526"/>
                  </a:lnTo>
                  <a:cubicBezTo>
                    <a:pt x="5894" y="7383"/>
                    <a:pt x="5822" y="7204"/>
                    <a:pt x="5822" y="7014"/>
                  </a:cubicBezTo>
                  <a:lnTo>
                    <a:pt x="5822" y="6907"/>
                  </a:lnTo>
                  <a:cubicBezTo>
                    <a:pt x="6180" y="7061"/>
                    <a:pt x="6918" y="7442"/>
                    <a:pt x="7204" y="8311"/>
                  </a:cubicBezTo>
                  <a:cubicBezTo>
                    <a:pt x="7215" y="8371"/>
                    <a:pt x="7215" y="8431"/>
                    <a:pt x="7192" y="8478"/>
                  </a:cubicBezTo>
                  <a:lnTo>
                    <a:pt x="6918" y="8859"/>
                  </a:lnTo>
                  <a:cubicBezTo>
                    <a:pt x="6870" y="8919"/>
                    <a:pt x="6894" y="9014"/>
                    <a:pt x="6930" y="9073"/>
                  </a:cubicBezTo>
                  <a:lnTo>
                    <a:pt x="7501" y="9633"/>
                  </a:lnTo>
                  <a:cubicBezTo>
                    <a:pt x="7549" y="9681"/>
                    <a:pt x="7561" y="9752"/>
                    <a:pt x="7549" y="9812"/>
                  </a:cubicBezTo>
                  <a:lnTo>
                    <a:pt x="7251" y="11062"/>
                  </a:lnTo>
                  <a:cubicBezTo>
                    <a:pt x="7227" y="11157"/>
                    <a:pt x="7275" y="11240"/>
                    <a:pt x="7370" y="11252"/>
                  </a:cubicBezTo>
                  <a:lnTo>
                    <a:pt x="7406" y="11252"/>
                  </a:lnTo>
                  <a:cubicBezTo>
                    <a:pt x="7489" y="11252"/>
                    <a:pt x="7549" y="11217"/>
                    <a:pt x="7573" y="11133"/>
                  </a:cubicBezTo>
                  <a:lnTo>
                    <a:pt x="7870" y="9883"/>
                  </a:lnTo>
                  <a:cubicBezTo>
                    <a:pt x="7918" y="9704"/>
                    <a:pt x="7858" y="9526"/>
                    <a:pt x="7739" y="9395"/>
                  </a:cubicBezTo>
                  <a:lnTo>
                    <a:pt x="7275" y="8931"/>
                  </a:lnTo>
                  <a:lnTo>
                    <a:pt x="7466" y="8657"/>
                  </a:lnTo>
                  <a:cubicBezTo>
                    <a:pt x="7561" y="8514"/>
                    <a:pt x="7573" y="8359"/>
                    <a:pt x="7525" y="8192"/>
                  </a:cubicBezTo>
                  <a:cubicBezTo>
                    <a:pt x="7513" y="8145"/>
                    <a:pt x="7501" y="8121"/>
                    <a:pt x="7489" y="8073"/>
                  </a:cubicBezTo>
                  <a:lnTo>
                    <a:pt x="7489" y="8073"/>
                  </a:lnTo>
                  <a:lnTo>
                    <a:pt x="7858" y="8180"/>
                  </a:lnTo>
                  <a:cubicBezTo>
                    <a:pt x="8228" y="8276"/>
                    <a:pt x="8501" y="8633"/>
                    <a:pt x="8501" y="9026"/>
                  </a:cubicBezTo>
                  <a:lnTo>
                    <a:pt x="8501" y="11074"/>
                  </a:lnTo>
                  <a:cubicBezTo>
                    <a:pt x="8501" y="11169"/>
                    <a:pt x="8573" y="11240"/>
                    <a:pt x="8656" y="11240"/>
                  </a:cubicBezTo>
                  <a:cubicBezTo>
                    <a:pt x="8751" y="11240"/>
                    <a:pt x="8823" y="11169"/>
                    <a:pt x="8823" y="11074"/>
                  </a:cubicBezTo>
                  <a:lnTo>
                    <a:pt x="8823" y="9026"/>
                  </a:lnTo>
                  <a:cubicBezTo>
                    <a:pt x="8763" y="8466"/>
                    <a:pt x="8406" y="7966"/>
                    <a:pt x="7894" y="7823"/>
                  </a:cubicBezTo>
                  <a:lnTo>
                    <a:pt x="7239" y="7633"/>
                  </a:lnTo>
                  <a:cubicBezTo>
                    <a:pt x="6787" y="6895"/>
                    <a:pt x="6072" y="6597"/>
                    <a:pt x="5775" y="6502"/>
                  </a:cubicBezTo>
                  <a:lnTo>
                    <a:pt x="5775" y="6204"/>
                  </a:lnTo>
                  <a:cubicBezTo>
                    <a:pt x="6323" y="5811"/>
                    <a:pt x="6715" y="5216"/>
                    <a:pt x="6799" y="4537"/>
                  </a:cubicBezTo>
                  <a:lnTo>
                    <a:pt x="6906" y="4537"/>
                  </a:lnTo>
                  <a:cubicBezTo>
                    <a:pt x="7239" y="4537"/>
                    <a:pt x="7501" y="4299"/>
                    <a:pt x="7537" y="4001"/>
                  </a:cubicBezTo>
                  <a:cubicBezTo>
                    <a:pt x="7549" y="3835"/>
                    <a:pt x="7489" y="3656"/>
                    <a:pt x="7382" y="3537"/>
                  </a:cubicBezTo>
                  <a:cubicBezTo>
                    <a:pt x="7311" y="3466"/>
                    <a:pt x="7215" y="3406"/>
                    <a:pt x="7132" y="3370"/>
                  </a:cubicBezTo>
                  <a:lnTo>
                    <a:pt x="7215" y="2894"/>
                  </a:lnTo>
                  <a:cubicBezTo>
                    <a:pt x="7358" y="2180"/>
                    <a:pt x="7156" y="1430"/>
                    <a:pt x="6704" y="882"/>
                  </a:cubicBezTo>
                  <a:cubicBezTo>
                    <a:pt x="6239" y="334"/>
                    <a:pt x="5537" y="1"/>
                    <a:pt x="4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475;p58">
              <a:extLst>
                <a:ext uri="{FF2B5EF4-FFF2-40B4-BE49-F238E27FC236}">
                  <a16:creationId xmlns:a16="http://schemas.microsoft.com/office/drawing/2014/main" id="{964D607E-882D-8B4D-944A-934CF54561E3}"/>
                </a:ext>
              </a:extLst>
            </p:cNvPr>
            <p:cNvSpPr/>
            <p:nvPr/>
          </p:nvSpPr>
          <p:spPr>
            <a:xfrm>
              <a:off x="4997700" y="25265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476;p58">
              <a:extLst>
                <a:ext uri="{FF2B5EF4-FFF2-40B4-BE49-F238E27FC236}">
                  <a16:creationId xmlns:a16="http://schemas.microsoft.com/office/drawing/2014/main" id="{5198B1A9-A516-F748-BFDF-70446692C6DF}"/>
                </a:ext>
              </a:extLst>
            </p:cNvPr>
            <p:cNvSpPr/>
            <p:nvPr/>
          </p:nvSpPr>
          <p:spPr>
            <a:xfrm>
              <a:off x="5064830" y="25265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477;p58">
              <a:extLst>
                <a:ext uri="{FF2B5EF4-FFF2-40B4-BE49-F238E27FC236}">
                  <a16:creationId xmlns:a16="http://schemas.microsoft.com/office/drawing/2014/main" id="{1489476B-521F-8647-9801-BFDD7C11937E}"/>
                </a:ext>
              </a:extLst>
            </p:cNvPr>
            <p:cNvSpPr/>
            <p:nvPr/>
          </p:nvSpPr>
          <p:spPr>
            <a:xfrm>
              <a:off x="5013160" y="256586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1"/>
                  </a:moveTo>
                  <a:cubicBezTo>
                    <a:pt x="146" y="1"/>
                    <a:pt x="102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15" y="414"/>
                    <a:pt x="453" y="510"/>
                    <a:pt x="703" y="510"/>
                  </a:cubicBezTo>
                  <a:cubicBezTo>
                    <a:pt x="977" y="510"/>
                    <a:pt x="1215" y="414"/>
                    <a:pt x="1346" y="283"/>
                  </a:cubicBezTo>
                  <a:cubicBezTo>
                    <a:pt x="1453" y="212"/>
                    <a:pt x="1453" y="105"/>
                    <a:pt x="1370" y="45"/>
                  </a:cubicBezTo>
                  <a:cubicBezTo>
                    <a:pt x="1340" y="15"/>
                    <a:pt x="1301" y="1"/>
                    <a:pt x="1260" y="1"/>
                  </a:cubicBezTo>
                  <a:cubicBezTo>
                    <a:pt x="1218" y="1"/>
                    <a:pt x="1173" y="15"/>
                    <a:pt x="1132" y="45"/>
                  </a:cubicBezTo>
                  <a:cubicBezTo>
                    <a:pt x="1072" y="105"/>
                    <a:pt x="929" y="176"/>
                    <a:pt x="715" y="176"/>
                  </a:cubicBezTo>
                  <a:cubicBezTo>
                    <a:pt x="513" y="176"/>
                    <a:pt x="358" y="105"/>
                    <a:pt x="298" y="45"/>
                  </a:cubicBezTo>
                  <a:cubicBezTo>
                    <a:pt x="268" y="15"/>
                    <a:pt x="230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478;p58">
              <a:extLst>
                <a:ext uri="{FF2B5EF4-FFF2-40B4-BE49-F238E27FC236}">
                  <a16:creationId xmlns:a16="http://schemas.microsoft.com/office/drawing/2014/main" id="{A5798A96-00D9-FE49-90D6-4525ED05A5B4}"/>
                </a:ext>
              </a:extLst>
            </p:cNvPr>
            <p:cNvSpPr/>
            <p:nvPr/>
          </p:nvSpPr>
          <p:spPr>
            <a:xfrm>
              <a:off x="4992030" y="2509570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2"/>
                    <a:pt x="691" y="167"/>
                  </a:cubicBezTo>
                  <a:cubicBezTo>
                    <a:pt x="691" y="84"/>
                    <a:pt x="608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479;p58">
              <a:extLst>
                <a:ext uri="{FF2B5EF4-FFF2-40B4-BE49-F238E27FC236}">
                  <a16:creationId xmlns:a16="http://schemas.microsoft.com/office/drawing/2014/main" id="{CBD591C4-61B7-7B47-95F0-1A77C16D213C}"/>
                </a:ext>
              </a:extLst>
            </p:cNvPr>
            <p:cNvSpPr/>
            <p:nvPr/>
          </p:nvSpPr>
          <p:spPr>
            <a:xfrm>
              <a:off x="5059191" y="2509570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84"/>
                    <a:pt x="607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9480;p58">
            <a:extLst>
              <a:ext uri="{FF2B5EF4-FFF2-40B4-BE49-F238E27FC236}">
                <a16:creationId xmlns:a16="http://schemas.microsoft.com/office/drawing/2014/main" id="{4F6909FA-C325-6D41-8ED3-3E1002F09705}"/>
              </a:ext>
            </a:extLst>
          </p:cNvPr>
          <p:cNvGrpSpPr/>
          <p:nvPr/>
        </p:nvGrpSpPr>
        <p:grpSpPr>
          <a:xfrm>
            <a:off x="2420860" y="3025739"/>
            <a:ext cx="358366" cy="478322"/>
            <a:chOff x="5812066" y="2416019"/>
            <a:chExt cx="264813" cy="353454"/>
          </a:xfrm>
          <a:solidFill>
            <a:schemeClr val="accent1"/>
          </a:solidFill>
        </p:grpSpPr>
        <p:sp>
          <p:nvSpPr>
            <p:cNvPr id="245" name="Google Shape;9481;p58">
              <a:extLst>
                <a:ext uri="{FF2B5EF4-FFF2-40B4-BE49-F238E27FC236}">
                  <a16:creationId xmlns:a16="http://schemas.microsoft.com/office/drawing/2014/main" id="{D5391C94-76CE-E14D-A707-B96BEA9AF826}"/>
                </a:ext>
              </a:extLst>
            </p:cNvPr>
            <p:cNvSpPr/>
            <p:nvPr/>
          </p:nvSpPr>
          <p:spPr>
            <a:xfrm>
              <a:off x="5812066" y="2416019"/>
              <a:ext cx="264813" cy="353454"/>
            </a:xfrm>
            <a:custGeom>
              <a:avLst/>
              <a:gdLst/>
              <a:ahLst/>
              <a:cxnLst/>
              <a:rect l="l" t="t" r="r" b="b"/>
              <a:pathLst>
                <a:path w="8359" h="11157" extrusionOk="0">
                  <a:moveTo>
                    <a:pt x="1572" y="346"/>
                  </a:moveTo>
                  <a:cubicBezTo>
                    <a:pt x="1905" y="346"/>
                    <a:pt x="2215" y="501"/>
                    <a:pt x="2405" y="751"/>
                  </a:cubicBezTo>
                  <a:cubicBezTo>
                    <a:pt x="1846" y="1144"/>
                    <a:pt x="1405" y="1715"/>
                    <a:pt x="1203" y="2394"/>
                  </a:cubicBezTo>
                  <a:cubicBezTo>
                    <a:pt x="798" y="2239"/>
                    <a:pt x="524" y="1834"/>
                    <a:pt x="524" y="1406"/>
                  </a:cubicBezTo>
                  <a:cubicBezTo>
                    <a:pt x="524" y="822"/>
                    <a:pt x="1000" y="346"/>
                    <a:pt x="1572" y="346"/>
                  </a:cubicBezTo>
                  <a:close/>
                  <a:moveTo>
                    <a:pt x="6799" y="358"/>
                  </a:moveTo>
                  <a:cubicBezTo>
                    <a:pt x="7382" y="358"/>
                    <a:pt x="7858" y="834"/>
                    <a:pt x="7858" y="1406"/>
                  </a:cubicBezTo>
                  <a:cubicBezTo>
                    <a:pt x="7858" y="1858"/>
                    <a:pt x="7572" y="2239"/>
                    <a:pt x="7168" y="2394"/>
                  </a:cubicBezTo>
                  <a:cubicBezTo>
                    <a:pt x="6965" y="1727"/>
                    <a:pt x="6537" y="1144"/>
                    <a:pt x="5965" y="751"/>
                  </a:cubicBezTo>
                  <a:cubicBezTo>
                    <a:pt x="6167" y="501"/>
                    <a:pt x="6465" y="358"/>
                    <a:pt x="6799" y="358"/>
                  </a:cubicBezTo>
                  <a:close/>
                  <a:moveTo>
                    <a:pt x="4191" y="548"/>
                  </a:moveTo>
                  <a:cubicBezTo>
                    <a:pt x="5739" y="548"/>
                    <a:pt x="6989" y="1799"/>
                    <a:pt x="6989" y="3346"/>
                  </a:cubicBezTo>
                  <a:cubicBezTo>
                    <a:pt x="6989" y="3537"/>
                    <a:pt x="6977" y="3727"/>
                    <a:pt x="6929" y="3930"/>
                  </a:cubicBezTo>
                  <a:cubicBezTo>
                    <a:pt x="6870" y="3894"/>
                    <a:pt x="6799" y="3882"/>
                    <a:pt x="6727" y="3882"/>
                  </a:cubicBezTo>
                  <a:lnTo>
                    <a:pt x="6620" y="3882"/>
                  </a:lnTo>
                  <a:lnTo>
                    <a:pt x="6620" y="3489"/>
                  </a:lnTo>
                  <a:lnTo>
                    <a:pt x="6632" y="3489"/>
                  </a:lnTo>
                  <a:cubicBezTo>
                    <a:pt x="6727" y="3489"/>
                    <a:pt x="6799" y="3418"/>
                    <a:pt x="6799" y="3335"/>
                  </a:cubicBezTo>
                  <a:cubicBezTo>
                    <a:pt x="6799" y="3239"/>
                    <a:pt x="6727" y="3168"/>
                    <a:pt x="6632" y="3168"/>
                  </a:cubicBezTo>
                  <a:cubicBezTo>
                    <a:pt x="5263" y="3168"/>
                    <a:pt x="4286" y="2715"/>
                    <a:pt x="3703" y="2346"/>
                  </a:cubicBezTo>
                  <a:cubicBezTo>
                    <a:pt x="3060" y="1942"/>
                    <a:pt x="2750" y="1525"/>
                    <a:pt x="2738" y="1525"/>
                  </a:cubicBezTo>
                  <a:cubicBezTo>
                    <a:pt x="2705" y="1484"/>
                    <a:pt x="2656" y="1463"/>
                    <a:pt x="2608" y="1463"/>
                  </a:cubicBezTo>
                  <a:cubicBezTo>
                    <a:pt x="2573" y="1463"/>
                    <a:pt x="2538" y="1475"/>
                    <a:pt x="2512" y="1501"/>
                  </a:cubicBezTo>
                  <a:cubicBezTo>
                    <a:pt x="2441" y="1561"/>
                    <a:pt x="2417" y="1668"/>
                    <a:pt x="2477" y="1715"/>
                  </a:cubicBezTo>
                  <a:cubicBezTo>
                    <a:pt x="2500" y="1739"/>
                    <a:pt x="2834" y="2168"/>
                    <a:pt x="3512" y="2596"/>
                  </a:cubicBezTo>
                  <a:cubicBezTo>
                    <a:pt x="4084" y="2965"/>
                    <a:pt x="5024" y="3382"/>
                    <a:pt x="6287" y="3466"/>
                  </a:cubicBezTo>
                  <a:lnTo>
                    <a:pt x="6287" y="4013"/>
                  </a:lnTo>
                  <a:cubicBezTo>
                    <a:pt x="6287" y="4073"/>
                    <a:pt x="6322" y="4120"/>
                    <a:pt x="6370" y="4144"/>
                  </a:cubicBezTo>
                  <a:cubicBezTo>
                    <a:pt x="6406" y="4180"/>
                    <a:pt x="6406" y="4180"/>
                    <a:pt x="6572" y="4180"/>
                  </a:cubicBezTo>
                  <a:lnTo>
                    <a:pt x="6715" y="4180"/>
                  </a:lnTo>
                  <a:cubicBezTo>
                    <a:pt x="6858" y="4180"/>
                    <a:pt x="6977" y="4299"/>
                    <a:pt x="6977" y="4442"/>
                  </a:cubicBezTo>
                  <a:cubicBezTo>
                    <a:pt x="6977" y="4597"/>
                    <a:pt x="6858" y="4716"/>
                    <a:pt x="6715" y="4716"/>
                  </a:cubicBezTo>
                  <a:lnTo>
                    <a:pt x="6608" y="4716"/>
                  </a:lnTo>
                  <a:lnTo>
                    <a:pt x="6608" y="4692"/>
                  </a:lnTo>
                  <a:cubicBezTo>
                    <a:pt x="6608" y="4609"/>
                    <a:pt x="6537" y="4537"/>
                    <a:pt x="6441" y="4537"/>
                  </a:cubicBezTo>
                  <a:cubicBezTo>
                    <a:pt x="6358" y="4537"/>
                    <a:pt x="6275" y="4609"/>
                    <a:pt x="6275" y="4692"/>
                  </a:cubicBezTo>
                  <a:cubicBezTo>
                    <a:pt x="6275" y="5859"/>
                    <a:pt x="5346" y="6799"/>
                    <a:pt x="4179" y="6799"/>
                  </a:cubicBezTo>
                  <a:cubicBezTo>
                    <a:pt x="3024" y="6799"/>
                    <a:pt x="2096" y="5871"/>
                    <a:pt x="2096" y="4716"/>
                  </a:cubicBezTo>
                  <a:cubicBezTo>
                    <a:pt x="2096" y="4620"/>
                    <a:pt x="2024" y="4549"/>
                    <a:pt x="1929" y="4549"/>
                  </a:cubicBezTo>
                  <a:cubicBezTo>
                    <a:pt x="1846" y="4549"/>
                    <a:pt x="1774" y="4620"/>
                    <a:pt x="1774" y="4716"/>
                  </a:cubicBezTo>
                  <a:lnTo>
                    <a:pt x="1774" y="4728"/>
                  </a:lnTo>
                  <a:lnTo>
                    <a:pt x="1667" y="4728"/>
                  </a:lnTo>
                  <a:cubicBezTo>
                    <a:pt x="1512" y="4728"/>
                    <a:pt x="1393" y="4609"/>
                    <a:pt x="1393" y="4466"/>
                  </a:cubicBezTo>
                  <a:cubicBezTo>
                    <a:pt x="1393" y="4311"/>
                    <a:pt x="1512" y="4192"/>
                    <a:pt x="1667" y="4192"/>
                  </a:cubicBezTo>
                  <a:lnTo>
                    <a:pt x="1798" y="4192"/>
                  </a:lnTo>
                  <a:cubicBezTo>
                    <a:pt x="1976" y="4192"/>
                    <a:pt x="1976" y="4192"/>
                    <a:pt x="2012" y="4180"/>
                  </a:cubicBezTo>
                  <a:cubicBezTo>
                    <a:pt x="2072" y="4144"/>
                    <a:pt x="2096" y="4085"/>
                    <a:pt x="2096" y="4025"/>
                  </a:cubicBezTo>
                  <a:lnTo>
                    <a:pt x="2096" y="3847"/>
                  </a:lnTo>
                  <a:cubicBezTo>
                    <a:pt x="2096" y="3335"/>
                    <a:pt x="2262" y="2882"/>
                    <a:pt x="2572" y="2513"/>
                  </a:cubicBezTo>
                  <a:cubicBezTo>
                    <a:pt x="2631" y="2442"/>
                    <a:pt x="2619" y="2334"/>
                    <a:pt x="2560" y="2287"/>
                  </a:cubicBezTo>
                  <a:cubicBezTo>
                    <a:pt x="2528" y="2260"/>
                    <a:pt x="2488" y="2248"/>
                    <a:pt x="2450" y="2248"/>
                  </a:cubicBezTo>
                  <a:cubicBezTo>
                    <a:pt x="2404" y="2248"/>
                    <a:pt x="2360" y="2266"/>
                    <a:pt x="2334" y="2299"/>
                  </a:cubicBezTo>
                  <a:cubicBezTo>
                    <a:pt x="1965" y="2739"/>
                    <a:pt x="1774" y="3251"/>
                    <a:pt x="1774" y="3870"/>
                  </a:cubicBezTo>
                  <a:lnTo>
                    <a:pt x="1774" y="3882"/>
                  </a:lnTo>
                  <a:lnTo>
                    <a:pt x="1667" y="3882"/>
                  </a:lnTo>
                  <a:cubicBezTo>
                    <a:pt x="1595" y="3882"/>
                    <a:pt x="1512" y="3894"/>
                    <a:pt x="1453" y="3930"/>
                  </a:cubicBezTo>
                  <a:cubicBezTo>
                    <a:pt x="1417" y="3727"/>
                    <a:pt x="1393" y="3537"/>
                    <a:pt x="1393" y="3346"/>
                  </a:cubicBezTo>
                  <a:cubicBezTo>
                    <a:pt x="1393" y="1799"/>
                    <a:pt x="2643" y="548"/>
                    <a:pt x="4191" y="548"/>
                  </a:cubicBezTo>
                  <a:close/>
                  <a:moveTo>
                    <a:pt x="5084" y="6990"/>
                  </a:moveTo>
                  <a:lnTo>
                    <a:pt x="5084" y="7537"/>
                  </a:lnTo>
                  <a:cubicBezTo>
                    <a:pt x="5084" y="7895"/>
                    <a:pt x="5310" y="8228"/>
                    <a:pt x="5667" y="8347"/>
                  </a:cubicBezTo>
                  <a:lnTo>
                    <a:pt x="6001" y="8466"/>
                  </a:lnTo>
                  <a:lnTo>
                    <a:pt x="5620" y="8811"/>
                  </a:lnTo>
                  <a:cubicBezTo>
                    <a:pt x="5489" y="8942"/>
                    <a:pt x="5429" y="9109"/>
                    <a:pt x="5429" y="9300"/>
                  </a:cubicBezTo>
                  <a:lnTo>
                    <a:pt x="5429" y="9359"/>
                  </a:lnTo>
                  <a:cubicBezTo>
                    <a:pt x="5060" y="9514"/>
                    <a:pt x="4643" y="9621"/>
                    <a:pt x="4191" y="9621"/>
                  </a:cubicBezTo>
                  <a:cubicBezTo>
                    <a:pt x="3762" y="9621"/>
                    <a:pt x="3334" y="9538"/>
                    <a:pt x="2965" y="9359"/>
                  </a:cubicBezTo>
                  <a:lnTo>
                    <a:pt x="2965" y="9300"/>
                  </a:lnTo>
                  <a:cubicBezTo>
                    <a:pt x="2965" y="9121"/>
                    <a:pt x="2881" y="8942"/>
                    <a:pt x="2762" y="8811"/>
                  </a:cubicBezTo>
                  <a:lnTo>
                    <a:pt x="2429" y="8466"/>
                  </a:lnTo>
                  <a:lnTo>
                    <a:pt x="2750" y="8347"/>
                  </a:lnTo>
                  <a:cubicBezTo>
                    <a:pt x="3096" y="8228"/>
                    <a:pt x="3334" y="7895"/>
                    <a:pt x="3334" y="7537"/>
                  </a:cubicBezTo>
                  <a:lnTo>
                    <a:pt x="3334" y="6990"/>
                  </a:lnTo>
                  <a:cubicBezTo>
                    <a:pt x="3596" y="7097"/>
                    <a:pt x="3893" y="7156"/>
                    <a:pt x="4215" y="7156"/>
                  </a:cubicBezTo>
                  <a:cubicBezTo>
                    <a:pt x="4524" y="7156"/>
                    <a:pt x="4822" y="7097"/>
                    <a:pt x="5084" y="6990"/>
                  </a:cubicBezTo>
                  <a:close/>
                  <a:moveTo>
                    <a:pt x="1560" y="1"/>
                  </a:moveTo>
                  <a:cubicBezTo>
                    <a:pt x="798" y="1"/>
                    <a:pt x="179" y="620"/>
                    <a:pt x="179" y="1382"/>
                  </a:cubicBezTo>
                  <a:cubicBezTo>
                    <a:pt x="179" y="1977"/>
                    <a:pt x="548" y="2501"/>
                    <a:pt x="1119" y="2692"/>
                  </a:cubicBezTo>
                  <a:cubicBezTo>
                    <a:pt x="1072" y="2882"/>
                    <a:pt x="1060" y="3096"/>
                    <a:pt x="1060" y="3299"/>
                  </a:cubicBezTo>
                  <a:cubicBezTo>
                    <a:pt x="1060" y="3573"/>
                    <a:pt x="1084" y="3835"/>
                    <a:pt x="1155" y="4108"/>
                  </a:cubicBezTo>
                  <a:cubicBezTo>
                    <a:pt x="1095" y="4192"/>
                    <a:pt x="1060" y="4311"/>
                    <a:pt x="1060" y="4442"/>
                  </a:cubicBezTo>
                  <a:cubicBezTo>
                    <a:pt x="1060" y="4775"/>
                    <a:pt x="1322" y="5037"/>
                    <a:pt x="1655" y="5037"/>
                  </a:cubicBezTo>
                  <a:lnTo>
                    <a:pt x="1774" y="5037"/>
                  </a:lnTo>
                  <a:cubicBezTo>
                    <a:pt x="1869" y="5799"/>
                    <a:pt x="2334" y="6442"/>
                    <a:pt x="2965" y="6811"/>
                  </a:cubicBezTo>
                  <a:lnTo>
                    <a:pt x="2965" y="7526"/>
                  </a:lnTo>
                  <a:cubicBezTo>
                    <a:pt x="2965" y="7752"/>
                    <a:pt x="2810" y="7954"/>
                    <a:pt x="2596" y="8038"/>
                  </a:cubicBezTo>
                  <a:lnTo>
                    <a:pt x="798" y="8669"/>
                  </a:lnTo>
                  <a:cubicBezTo>
                    <a:pt x="322" y="8835"/>
                    <a:pt x="0" y="9300"/>
                    <a:pt x="0" y="9823"/>
                  </a:cubicBezTo>
                  <a:lnTo>
                    <a:pt x="0" y="10990"/>
                  </a:lnTo>
                  <a:cubicBezTo>
                    <a:pt x="0" y="11085"/>
                    <a:pt x="71" y="11157"/>
                    <a:pt x="155" y="11157"/>
                  </a:cubicBezTo>
                  <a:cubicBezTo>
                    <a:pt x="250" y="11157"/>
                    <a:pt x="322" y="11085"/>
                    <a:pt x="322" y="10990"/>
                  </a:cubicBezTo>
                  <a:lnTo>
                    <a:pt x="322" y="9823"/>
                  </a:lnTo>
                  <a:cubicBezTo>
                    <a:pt x="322" y="9442"/>
                    <a:pt x="560" y="9109"/>
                    <a:pt x="917" y="8990"/>
                  </a:cubicBezTo>
                  <a:lnTo>
                    <a:pt x="2048" y="8585"/>
                  </a:lnTo>
                  <a:lnTo>
                    <a:pt x="2512" y="9050"/>
                  </a:lnTo>
                  <a:cubicBezTo>
                    <a:pt x="2584" y="9121"/>
                    <a:pt x="2619" y="9204"/>
                    <a:pt x="2619" y="9300"/>
                  </a:cubicBezTo>
                  <a:lnTo>
                    <a:pt x="2619" y="10990"/>
                  </a:lnTo>
                  <a:cubicBezTo>
                    <a:pt x="2619" y="11085"/>
                    <a:pt x="2691" y="11157"/>
                    <a:pt x="2774" y="11157"/>
                  </a:cubicBezTo>
                  <a:cubicBezTo>
                    <a:pt x="2869" y="11157"/>
                    <a:pt x="2941" y="11085"/>
                    <a:pt x="2941" y="10990"/>
                  </a:cubicBezTo>
                  <a:lnTo>
                    <a:pt x="2941" y="9704"/>
                  </a:lnTo>
                  <a:cubicBezTo>
                    <a:pt x="3334" y="9847"/>
                    <a:pt x="3751" y="9943"/>
                    <a:pt x="4179" y="9943"/>
                  </a:cubicBezTo>
                  <a:cubicBezTo>
                    <a:pt x="4608" y="9943"/>
                    <a:pt x="5024" y="9859"/>
                    <a:pt x="5417" y="9704"/>
                  </a:cubicBezTo>
                  <a:lnTo>
                    <a:pt x="5417" y="9776"/>
                  </a:lnTo>
                  <a:cubicBezTo>
                    <a:pt x="5417" y="9859"/>
                    <a:pt x="5489" y="9943"/>
                    <a:pt x="5572" y="9943"/>
                  </a:cubicBezTo>
                  <a:cubicBezTo>
                    <a:pt x="5667" y="9943"/>
                    <a:pt x="5739" y="9859"/>
                    <a:pt x="5739" y="9776"/>
                  </a:cubicBezTo>
                  <a:lnTo>
                    <a:pt x="5739" y="9300"/>
                  </a:lnTo>
                  <a:cubicBezTo>
                    <a:pt x="5739" y="9204"/>
                    <a:pt x="5786" y="9109"/>
                    <a:pt x="5846" y="9038"/>
                  </a:cubicBezTo>
                  <a:lnTo>
                    <a:pt x="6310" y="8585"/>
                  </a:lnTo>
                  <a:lnTo>
                    <a:pt x="7441" y="8978"/>
                  </a:lnTo>
                  <a:cubicBezTo>
                    <a:pt x="7799" y="9097"/>
                    <a:pt x="8037" y="9442"/>
                    <a:pt x="8037" y="9812"/>
                  </a:cubicBezTo>
                  <a:lnTo>
                    <a:pt x="8037" y="10990"/>
                  </a:lnTo>
                  <a:cubicBezTo>
                    <a:pt x="8037" y="11085"/>
                    <a:pt x="8108" y="11157"/>
                    <a:pt x="8192" y="11157"/>
                  </a:cubicBezTo>
                  <a:cubicBezTo>
                    <a:pt x="8287" y="11157"/>
                    <a:pt x="8358" y="11085"/>
                    <a:pt x="8358" y="10990"/>
                  </a:cubicBezTo>
                  <a:lnTo>
                    <a:pt x="8358" y="9812"/>
                  </a:lnTo>
                  <a:cubicBezTo>
                    <a:pt x="8358" y="9300"/>
                    <a:pt x="8037" y="8835"/>
                    <a:pt x="7561" y="8669"/>
                  </a:cubicBezTo>
                  <a:lnTo>
                    <a:pt x="5763" y="8038"/>
                  </a:lnTo>
                  <a:cubicBezTo>
                    <a:pt x="5548" y="7954"/>
                    <a:pt x="5405" y="7752"/>
                    <a:pt x="5405" y="7526"/>
                  </a:cubicBezTo>
                  <a:lnTo>
                    <a:pt x="5405" y="6811"/>
                  </a:lnTo>
                  <a:cubicBezTo>
                    <a:pt x="6037" y="6442"/>
                    <a:pt x="6489" y="5799"/>
                    <a:pt x="6596" y="5037"/>
                  </a:cubicBezTo>
                  <a:lnTo>
                    <a:pt x="6715" y="5037"/>
                  </a:lnTo>
                  <a:cubicBezTo>
                    <a:pt x="7037" y="5037"/>
                    <a:pt x="7310" y="4775"/>
                    <a:pt x="7310" y="4442"/>
                  </a:cubicBezTo>
                  <a:cubicBezTo>
                    <a:pt x="7310" y="4323"/>
                    <a:pt x="7263" y="4204"/>
                    <a:pt x="7203" y="4108"/>
                  </a:cubicBezTo>
                  <a:cubicBezTo>
                    <a:pt x="7275" y="3847"/>
                    <a:pt x="7310" y="3585"/>
                    <a:pt x="7310" y="3299"/>
                  </a:cubicBezTo>
                  <a:cubicBezTo>
                    <a:pt x="7310" y="3096"/>
                    <a:pt x="7287" y="2882"/>
                    <a:pt x="7251" y="2692"/>
                  </a:cubicBezTo>
                  <a:cubicBezTo>
                    <a:pt x="7799" y="2501"/>
                    <a:pt x="8180" y="1977"/>
                    <a:pt x="8180" y="1382"/>
                  </a:cubicBezTo>
                  <a:cubicBezTo>
                    <a:pt x="8180" y="620"/>
                    <a:pt x="7561" y="1"/>
                    <a:pt x="6799" y="1"/>
                  </a:cubicBezTo>
                  <a:cubicBezTo>
                    <a:pt x="6358" y="1"/>
                    <a:pt x="5953" y="203"/>
                    <a:pt x="5679" y="560"/>
                  </a:cubicBezTo>
                  <a:cubicBezTo>
                    <a:pt x="5239" y="310"/>
                    <a:pt x="4727" y="179"/>
                    <a:pt x="4179" y="179"/>
                  </a:cubicBezTo>
                  <a:cubicBezTo>
                    <a:pt x="3631" y="179"/>
                    <a:pt x="3119" y="310"/>
                    <a:pt x="2679" y="560"/>
                  </a:cubicBezTo>
                  <a:cubicBezTo>
                    <a:pt x="2429" y="203"/>
                    <a:pt x="2012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482;p58">
              <a:extLst>
                <a:ext uri="{FF2B5EF4-FFF2-40B4-BE49-F238E27FC236}">
                  <a16:creationId xmlns:a16="http://schemas.microsoft.com/office/drawing/2014/main" id="{C4B31C30-AF61-AE41-8B69-A0C6835AF909}"/>
                </a:ext>
              </a:extLst>
            </p:cNvPr>
            <p:cNvSpPr/>
            <p:nvPr/>
          </p:nvSpPr>
          <p:spPr>
            <a:xfrm>
              <a:off x="5923707" y="2588136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199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53" y="485"/>
                    <a:pt x="1191" y="402"/>
                    <a:pt x="1334" y="259"/>
                  </a:cubicBezTo>
                  <a:cubicBezTo>
                    <a:pt x="1370" y="199"/>
                    <a:pt x="1370" y="104"/>
                    <a:pt x="1310" y="45"/>
                  </a:cubicBezTo>
                  <a:cubicBezTo>
                    <a:pt x="1280" y="15"/>
                    <a:pt x="1239" y="0"/>
                    <a:pt x="1197" y="0"/>
                  </a:cubicBezTo>
                  <a:cubicBezTo>
                    <a:pt x="1155" y="0"/>
                    <a:pt x="1114" y="15"/>
                    <a:pt x="1084" y="45"/>
                  </a:cubicBezTo>
                  <a:cubicBezTo>
                    <a:pt x="1024" y="104"/>
                    <a:pt x="881" y="176"/>
                    <a:pt x="679" y="176"/>
                  </a:cubicBezTo>
                  <a:cubicBezTo>
                    <a:pt x="488" y="176"/>
                    <a:pt x="346" y="104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483;p58">
              <a:extLst>
                <a:ext uri="{FF2B5EF4-FFF2-40B4-BE49-F238E27FC236}">
                  <a16:creationId xmlns:a16="http://schemas.microsoft.com/office/drawing/2014/main" id="{D7AD15A6-C7D8-0B45-899C-BE3ED7EAC925}"/>
                </a:ext>
              </a:extLst>
            </p:cNvPr>
            <p:cNvSpPr/>
            <p:nvPr/>
          </p:nvSpPr>
          <p:spPr>
            <a:xfrm>
              <a:off x="5983677" y="2742291"/>
              <a:ext cx="10201" cy="26833"/>
            </a:xfrm>
            <a:custGeom>
              <a:avLst/>
              <a:gdLst/>
              <a:ahLst/>
              <a:cxnLst/>
              <a:rect l="l" t="t" r="r" b="b"/>
              <a:pathLst>
                <a:path w="322" h="847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679"/>
                  </a:lnTo>
                  <a:cubicBezTo>
                    <a:pt x="0" y="775"/>
                    <a:pt x="72" y="846"/>
                    <a:pt x="155" y="846"/>
                  </a:cubicBezTo>
                  <a:cubicBezTo>
                    <a:pt x="250" y="846"/>
                    <a:pt x="322" y="775"/>
                    <a:pt x="322" y="679"/>
                  </a:cubicBezTo>
                  <a:lnTo>
                    <a:pt x="322" y="155"/>
                  </a:lnTo>
                  <a:cubicBezTo>
                    <a:pt x="322" y="72"/>
                    <a:pt x="262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484;p58">
              <a:extLst>
                <a:ext uri="{FF2B5EF4-FFF2-40B4-BE49-F238E27FC236}">
                  <a16:creationId xmlns:a16="http://schemas.microsoft.com/office/drawing/2014/main" id="{168658EB-F347-E64D-BDB9-678E6666B8F7}"/>
                </a:ext>
              </a:extLst>
            </p:cNvPr>
            <p:cNvSpPr/>
            <p:nvPr/>
          </p:nvSpPr>
          <p:spPr>
            <a:xfrm>
              <a:off x="5906726" y="2543531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67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485;p58">
              <a:extLst>
                <a:ext uri="{FF2B5EF4-FFF2-40B4-BE49-F238E27FC236}">
                  <a16:creationId xmlns:a16="http://schemas.microsoft.com/office/drawing/2014/main" id="{F0B24EC3-AD70-1341-8A70-DD91C1D0D727}"/>
                </a:ext>
              </a:extLst>
            </p:cNvPr>
            <p:cNvSpPr/>
            <p:nvPr/>
          </p:nvSpPr>
          <p:spPr>
            <a:xfrm>
              <a:off x="5972747" y="2543531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486;p58">
              <a:extLst>
                <a:ext uri="{FF2B5EF4-FFF2-40B4-BE49-F238E27FC236}">
                  <a16:creationId xmlns:a16="http://schemas.microsoft.com/office/drawing/2014/main" id="{2F836C11-97EA-F541-96BD-A7B8C7537A5D}"/>
                </a:ext>
              </a:extLst>
            </p:cNvPr>
            <p:cNvSpPr/>
            <p:nvPr/>
          </p:nvSpPr>
          <p:spPr>
            <a:xfrm>
              <a:off x="5901055" y="2526931"/>
              <a:ext cx="16252" cy="10581"/>
            </a:xfrm>
            <a:custGeom>
              <a:avLst/>
              <a:gdLst/>
              <a:ahLst/>
              <a:cxnLst/>
              <a:rect l="l" t="t" r="r" b="b"/>
              <a:pathLst>
                <a:path w="513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346" y="334"/>
                  </a:lnTo>
                  <a:cubicBezTo>
                    <a:pt x="430" y="334"/>
                    <a:pt x="501" y="262"/>
                    <a:pt x="501" y="167"/>
                  </a:cubicBezTo>
                  <a:cubicBezTo>
                    <a:pt x="513" y="84"/>
                    <a:pt x="430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487;p58">
              <a:extLst>
                <a:ext uri="{FF2B5EF4-FFF2-40B4-BE49-F238E27FC236}">
                  <a16:creationId xmlns:a16="http://schemas.microsoft.com/office/drawing/2014/main" id="{D060BAF8-2A1A-A246-9C87-4FDCA41D03B2}"/>
                </a:ext>
              </a:extLst>
            </p:cNvPr>
            <p:cNvSpPr/>
            <p:nvPr/>
          </p:nvSpPr>
          <p:spPr>
            <a:xfrm>
              <a:off x="5972367" y="2526899"/>
              <a:ext cx="16220" cy="10613"/>
            </a:xfrm>
            <a:custGeom>
              <a:avLst/>
              <a:gdLst/>
              <a:ahLst/>
              <a:cxnLst/>
              <a:rect l="l" t="t" r="r" b="b"/>
              <a:pathLst>
                <a:path w="512" h="335" extrusionOk="0">
                  <a:moveTo>
                    <a:pt x="364" y="0"/>
                  </a:moveTo>
                  <a:cubicBezTo>
                    <a:pt x="358" y="0"/>
                    <a:pt x="352" y="0"/>
                    <a:pt x="345" y="1"/>
                  </a:cubicBezTo>
                  <a:lnTo>
                    <a:pt x="167" y="1"/>
                  </a:lnTo>
                  <a:cubicBezTo>
                    <a:pt x="72" y="1"/>
                    <a:pt x="0" y="85"/>
                    <a:pt x="0" y="168"/>
                  </a:cubicBezTo>
                  <a:cubicBezTo>
                    <a:pt x="0" y="263"/>
                    <a:pt x="72" y="335"/>
                    <a:pt x="167" y="335"/>
                  </a:cubicBezTo>
                  <a:lnTo>
                    <a:pt x="345" y="335"/>
                  </a:lnTo>
                  <a:cubicBezTo>
                    <a:pt x="429" y="335"/>
                    <a:pt x="500" y="263"/>
                    <a:pt x="500" y="168"/>
                  </a:cubicBezTo>
                  <a:cubicBezTo>
                    <a:pt x="511" y="79"/>
                    <a:pt x="450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9488;p58">
            <a:extLst>
              <a:ext uri="{FF2B5EF4-FFF2-40B4-BE49-F238E27FC236}">
                <a16:creationId xmlns:a16="http://schemas.microsoft.com/office/drawing/2014/main" id="{182AC754-7258-D549-9B9A-71083DC94525}"/>
              </a:ext>
            </a:extLst>
          </p:cNvPr>
          <p:cNvGrpSpPr/>
          <p:nvPr/>
        </p:nvGrpSpPr>
        <p:grpSpPr>
          <a:xfrm>
            <a:off x="5455932" y="3026253"/>
            <a:ext cx="357852" cy="478322"/>
            <a:chOff x="8054820" y="2416399"/>
            <a:chExt cx="264433" cy="353454"/>
          </a:xfrm>
          <a:solidFill>
            <a:schemeClr val="accent1"/>
          </a:solidFill>
        </p:grpSpPr>
        <p:sp>
          <p:nvSpPr>
            <p:cNvPr id="253" name="Google Shape;9489;p58">
              <a:extLst>
                <a:ext uri="{FF2B5EF4-FFF2-40B4-BE49-F238E27FC236}">
                  <a16:creationId xmlns:a16="http://schemas.microsoft.com/office/drawing/2014/main" id="{309361E7-9B03-AF4C-97DA-2B3263002D4D}"/>
                </a:ext>
              </a:extLst>
            </p:cNvPr>
            <p:cNvSpPr/>
            <p:nvPr/>
          </p:nvSpPr>
          <p:spPr>
            <a:xfrm>
              <a:off x="8148371" y="2538621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490;p58">
              <a:extLst>
                <a:ext uri="{FF2B5EF4-FFF2-40B4-BE49-F238E27FC236}">
                  <a16:creationId xmlns:a16="http://schemas.microsoft.com/office/drawing/2014/main" id="{08CC9DDE-9FAF-AC49-B391-EE47D914E5FC}"/>
                </a:ext>
              </a:extLst>
            </p:cNvPr>
            <p:cNvSpPr/>
            <p:nvPr/>
          </p:nvSpPr>
          <p:spPr>
            <a:xfrm>
              <a:off x="8214361" y="2538621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491;p58">
              <a:extLst>
                <a:ext uri="{FF2B5EF4-FFF2-40B4-BE49-F238E27FC236}">
                  <a16:creationId xmlns:a16="http://schemas.microsoft.com/office/drawing/2014/main" id="{2F06A166-68F8-E04A-884B-E3623D3B583F}"/>
                </a:ext>
              </a:extLst>
            </p:cNvPr>
            <p:cNvSpPr/>
            <p:nvPr/>
          </p:nvSpPr>
          <p:spPr>
            <a:xfrm>
              <a:off x="8054820" y="2416399"/>
              <a:ext cx="264433" cy="353454"/>
            </a:xfrm>
            <a:custGeom>
              <a:avLst/>
              <a:gdLst/>
              <a:ahLst/>
              <a:cxnLst/>
              <a:rect l="l" t="t" r="r" b="b"/>
              <a:pathLst>
                <a:path w="8347" h="11157" extrusionOk="0">
                  <a:moveTo>
                    <a:pt x="1703" y="5025"/>
                  </a:moveTo>
                  <a:cubicBezTo>
                    <a:pt x="1787" y="5204"/>
                    <a:pt x="1882" y="5418"/>
                    <a:pt x="1882" y="5573"/>
                  </a:cubicBezTo>
                  <a:cubicBezTo>
                    <a:pt x="1882" y="5680"/>
                    <a:pt x="1787" y="5763"/>
                    <a:pt x="1703" y="5763"/>
                  </a:cubicBezTo>
                  <a:cubicBezTo>
                    <a:pt x="1608" y="5763"/>
                    <a:pt x="1525" y="5668"/>
                    <a:pt x="1525" y="5573"/>
                  </a:cubicBezTo>
                  <a:cubicBezTo>
                    <a:pt x="1525" y="5430"/>
                    <a:pt x="1608" y="5204"/>
                    <a:pt x="1703" y="5025"/>
                  </a:cubicBezTo>
                  <a:close/>
                  <a:moveTo>
                    <a:pt x="6585" y="5025"/>
                  </a:moveTo>
                  <a:cubicBezTo>
                    <a:pt x="6668" y="5204"/>
                    <a:pt x="6763" y="5418"/>
                    <a:pt x="6763" y="5573"/>
                  </a:cubicBezTo>
                  <a:cubicBezTo>
                    <a:pt x="6763" y="5680"/>
                    <a:pt x="6668" y="5763"/>
                    <a:pt x="6585" y="5763"/>
                  </a:cubicBezTo>
                  <a:cubicBezTo>
                    <a:pt x="6490" y="5763"/>
                    <a:pt x="6406" y="5668"/>
                    <a:pt x="6406" y="5573"/>
                  </a:cubicBezTo>
                  <a:cubicBezTo>
                    <a:pt x="6406" y="5430"/>
                    <a:pt x="6490" y="5204"/>
                    <a:pt x="6585" y="5025"/>
                  </a:cubicBezTo>
                  <a:close/>
                  <a:moveTo>
                    <a:pt x="4144" y="322"/>
                  </a:moveTo>
                  <a:cubicBezTo>
                    <a:pt x="6073" y="322"/>
                    <a:pt x="7633" y="1894"/>
                    <a:pt x="7633" y="3823"/>
                  </a:cubicBezTo>
                  <a:cubicBezTo>
                    <a:pt x="7633" y="5847"/>
                    <a:pt x="6478" y="7752"/>
                    <a:pt x="6299" y="8049"/>
                  </a:cubicBezTo>
                  <a:lnTo>
                    <a:pt x="5716" y="7847"/>
                  </a:lnTo>
                  <a:cubicBezTo>
                    <a:pt x="5513" y="7764"/>
                    <a:pt x="5358" y="7561"/>
                    <a:pt x="5358" y="7335"/>
                  </a:cubicBezTo>
                  <a:lnTo>
                    <a:pt x="5358" y="6621"/>
                  </a:lnTo>
                  <a:cubicBezTo>
                    <a:pt x="5692" y="6430"/>
                    <a:pt x="5966" y="6180"/>
                    <a:pt x="6180" y="5859"/>
                  </a:cubicBezTo>
                  <a:cubicBezTo>
                    <a:pt x="6263" y="6001"/>
                    <a:pt x="6418" y="6073"/>
                    <a:pt x="6597" y="6073"/>
                  </a:cubicBezTo>
                  <a:cubicBezTo>
                    <a:pt x="6882" y="6073"/>
                    <a:pt x="7097" y="5847"/>
                    <a:pt x="7097" y="5561"/>
                  </a:cubicBezTo>
                  <a:cubicBezTo>
                    <a:pt x="7097" y="5323"/>
                    <a:pt x="6966" y="5025"/>
                    <a:pt x="6859" y="4823"/>
                  </a:cubicBezTo>
                  <a:cubicBezTo>
                    <a:pt x="7097" y="4751"/>
                    <a:pt x="7275" y="4525"/>
                    <a:pt x="7275" y="4251"/>
                  </a:cubicBezTo>
                  <a:cubicBezTo>
                    <a:pt x="7275" y="3930"/>
                    <a:pt x="7013" y="3656"/>
                    <a:pt x="6680" y="3656"/>
                  </a:cubicBezTo>
                  <a:lnTo>
                    <a:pt x="6597" y="3656"/>
                  </a:lnTo>
                  <a:cubicBezTo>
                    <a:pt x="6597" y="3656"/>
                    <a:pt x="6585" y="3656"/>
                    <a:pt x="6585" y="3644"/>
                  </a:cubicBezTo>
                  <a:lnTo>
                    <a:pt x="6585" y="3120"/>
                  </a:lnTo>
                  <a:cubicBezTo>
                    <a:pt x="6585" y="2453"/>
                    <a:pt x="6049" y="1918"/>
                    <a:pt x="5370" y="1918"/>
                  </a:cubicBezTo>
                  <a:lnTo>
                    <a:pt x="5192" y="1918"/>
                  </a:lnTo>
                  <a:cubicBezTo>
                    <a:pt x="5108" y="1918"/>
                    <a:pt x="5037" y="1989"/>
                    <a:pt x="5037" y="2084"/>
                  </a:cubicBezTo>
                  <a:cubicBezTo>
                    <a:pt x="5037" y="2168"/>
                    <a:pt x="5108" y="2251"/>
                    <a:pt x="5192" y="2251"/>
                  </a:cubicBezTo>
                  <a:lnTo>
                    <a:pt x="5370" y="2251"/>
                  </a:lnTo>
                  <a:cubicBezTo>
                    <a:pt x="5870" y="2251"/>
                    <a:pt x="6251" y="2644"/>
                    <a:pt x="6251" y="3120"/>
                  </a:cubicBezTo>
                  <a:lnTo>
                    <a:pt x="6251" y="3644"/>
                  </a:lnTo>
                  <a:cubicBezTo>
                    <a:pt x="6251" y="3823"/>
                    <a:pt x="6406" y="3989"/>
                    <a:pt x="6597" y="3989"/>
                  </a:cubicBezTo>
                  <a:lnTo>
                    <a:pt x="6680" y="3989"/>
                  </a:lnTo>
                  <a:cubicBezTo>
                    <a:pt x="6835" y="3989"/>
                    <a:pt x="6954" y="4108"/>
                    <a:pt x="6954" y="4251"/>
                  </a:cubicBezTo>
                  <a:cubicBezTo>
                    <a:pt x="6954" y="4406"/>
                    <a:pt x="6835" y="4525"/>
                    <a:pt x="6680" y="4525"/>
                  </a:cubicBezTo>
                  <a:lnTo>
                    <a:pt x="6585" y="4525"/>
                  </a:lnTo>
                  <a:lnTo>
                    <a:pt x="6585" y="4501"/>
                  </a:lnTo>
                  <a:cubicBezTo>
                    <a:pt x="6585" y="4418"/>
                    <a:pt x="6501" y="4346"/>
                    <a:pt x="6418" y="4346"/>
                  </a:cubicBezTo>
                  <a:cubicBezTo>
                    <a:pt x="6323" y="4346"/>
                    <a:pt x="6251" y="4418"/>
                    <a:pt x="6251" y="4501"/>
                  </a:cubicBezTo>
                  <a:cubicBezTo>
                    <a:pt x="6251" y="5668"/>
                    <a:pt x="5311" y="6609"/>
                    <a:pt x="4156" y="6609"/>
                  </a:cubicBezTo>
                  <a:cubicBezTo>
                    <a:pt x="2989" y="6609"/>
                    <a:pt x="2060" y="5668"/>
                    <a:pt x="2060" y="4501"/>
                  </a:cubicBezTo>
                  <a:cubicBezTo>
                    <a:pt x="2060" y="4418"/>
                    <a:pt x="1977" y="4346"/>
                    <a:pt x="1894" y="4346"/>
                  </a:cubicBezTo>
                  <a:cubicBezTo>
                    <a:pt x="1798" y="4346"/>
                    <a:pt x="1727" y="4418"/>
                    <a:pt x="1727" y="4501"/>
                  </a:cubicBezTo>
                  <a:lnTo>
                    <a:pt x="1727" y="4525"/>
                  </a:lnTo>
                  <a:lnTo>
                    <a:pt x="1620" y="4525"/>
                  </a:lnTo>
                  <a:cubicBezTo>
                    <a:pt x="1477" y="4525"/>
                    <a:pt x="1358" y="4406"/>
                    <a:pt x="1358" y="4251"/>
                  </a:cubicBezTo>
                  <a:cubicBezTo>
                    <a:pt x="1358" y="4108"/>
                    <a:pt x="1477" y="3989"/>
                    <a:pt x="1620" y="3989"/>
                  </a:cubicBezTo>
                  <a:lnTo>
                    <a:pt x="1715" y="3989"/>
                  </a:lnTo>
                  <a:cubicBezTo>
                    <a:pt x="1894" y="3989"/>
                    <a:pt x="2060" y="3835"/>
                    <a:pt x="2060" y="3644"/>
                  </a:cubicBezTo>
                  <a:lnTo>
                    <a:pt x="2060" y="3120"/>
                  </a:lnTo>
                  <a:cubicBezTo>
                    <a:pt x="2060" y="2632"/>
                    <a:pt x="2453" y="2251"/>
                    <a:pt x="2930" y="2251"/>
                  </a:cubicBezTo>
                  <a:lnTo>
                    <a:pt x="4501" y="2251"/>
                  </a:lnTo>
                  <a:cubicBezTo>
                    <a:pt x="4585" y="2251"/>
                    <a:pt x="4656" y="2168"/>
                    <a:pt x="4656" y="2084"/>
                  </a:cubicBezTo>
                  <a:cubicBezTo>
                    <a:pt x="4656" y="1989"/>
                    <a:pt x="4585" y="1918"/>
                    <a:pt x="4501" y="1918"/>
                  </a:cubicBezTo>
                  <a:lnTo>
                    <a:pt x="2930" y="1918"/>
                  </a:lnTo>
                  <a:cubicBezTo>
                    <a:pt x="2632" y="1918"/>
                    <a:pt x="2394" y="1679"/>
                    <a:pt x="2394" y="1382"/>
                  </a:cubicBezTo>
                  <a:cubicBezTo>
                    <a:pt x="2394" y="798"/>
                    <a:pt x="3025" y="322"/>
                    <a:pt x="3799" y="322"/>
                  </a:cubicBezTo>
                  <a:close/>
                  <a:moveTo>
                    <a:pt x="2084" y="1310"/>
                  </a:moveTo>
                  <a:lnTo>
                    <a:pt x="2084" y="1406"/>
                  </a:lnTo>
                  <a:cubicBezTo>
                    <a:pt x="2084" y="1679"/>
                    <a:pt x="2203" y="1918"/>
                    <a:pt x="2394" y="2084"/>
                  </a:cubicBezTo>
                  <a:cubicBezTo>
                    <a:pt x="2013" y="2275"/>
                    <a:pt x="1727" y="2692"/>
                    <a:pt x="1727" y="3156"/>
                  </a:cubicBezTo>
                  <a:lnTo>
                    <a:pt x="1727" y="3680"/>
                  </a:lnTo>
                  <a:cubicBezTo>
                    <a:pt x="1727" y="3680"/>
                    <a:pt x="1727" y="3692"/>
                    <a:pt x="1715" y="3692"/>
                  </a:cubicBezTo>
                  <a:lnTo>
                    <a:pt x="1620" y="3692"/>
                  </a:lnTo>
                  <a:cubicBezTo>
                    <a:pt x="1298" y="3692"/>
                    <a:pt x="1025" y="3954"/>
                    <a:pt x="1025" y="4287"/>
                  </a:cubicBezTo>
                  <a:cubicBezTo>
                    <a:pt x="1025" y="4549"/>
                    <a:pt x="1203" y="4775"/>
                    <a:pt x="1441" y="4847"/>
                  </a:cubicBezTo>
                  <a:cubicBezTo>
                    <a:pt x="1346" y="5037"/>
                    <a:pt x="1203" y="5335"/>
                    <a:pt x="1203" y="5597"/>
                  </a:cubicBezTo>
                  <a:cubicBezTo>
                    <a:pt x="1203" y="5870"/>
                    <a:pt x="1429" y="6097"/>
                    <a:pt x="1715" y="6097"/>
                  </a:cubicBezTo>
                  <a:cubicBezTo>
                    <a:pt x="1894" y="6097"/>
                    <a:pt x="2037" y="6013"/>
                    <a:pt x="2132" y="5894"/>
                  </a:cubicBezTo>
                  <a:cubicBezTo>
                    <a:pt x="2334" y="6204"/>
                    <a:pt x="2620" y="6466"/>
                    <a:pt x="2953" y="6656"/>
                  </a:cubicBezTo>
                  <a:lnTo>
                    <a:pt x="2953" y="7347"/>
                  </a:lnTo>
                  <a:cubicBezTo>
                    <a:pt x="2953" y="7573"/>
                    <a:pt x="2799" y="7787"/>
                    <a:pt x="2584" y="7859"/>
                  </a:cubicBezTo>
                  <a:lnTo>
                    <a:pt x="1965" y="8085"/>
                  </a:lnTo>
                  <a:cubicBezTo>
                    <a:pt x="1715" y="7621"/>
                    <a:pt x="834" y="5847"/>
                    <a:pt x="834" y="3882"/>
                  </a:cubicBezTo>
                  <a:cubicBezTo>
                    <a:pt x="834" y="3275"/>
                    <a:pt x="989" y="2727"/>
                    <a:pt x="1263" y="2227"/>
                  </a:cubicBezTo>
                  <a:cubicBezTo>
                    <a:pt x="1477" y="1870"/>
                    <a:pt x="1739" y="1560"/>
                    <a:pt x="2084" y="1310"/>
                  </a:cubicBezTo>
                  <a:close/>
                  <a:moveTo>
                    <a:pt x="3811" y="1"/>
                  </a:moveTo>
                  <a:cubicBezTo>
                    <a:pt x="3346" y="1"/>
                    <a:pt x="2918" y="132"/>
                    <a:pt x="2608" y="382"/>
                  </a:cubicBezTo>
                  <a:cubicBezTo>
                    <a:pt x="2453" y="489"/>
                    <a:pt x="2358" y="620"/>
                    <a:pt x="2263" y="763"/>
                  </a:cubicBezTo>
                  <a:cubicBezTo>
                    <a:pt x="1715" y="1084"/>
                    <a:pt x="1286" y="1537"/>
                    <a:pt x="1001" y="2037"/>
                  </a:cubicBezTo>
                  <a:cubicBezTo>
                    <a:pt x="691" y="2572"/>
                    <a:pt x="524" y="3192"/>
                    <a:pt x="524" y="3858"/>
                  </a:cubicBezTo>
                  <a:cubicBezTo>
                    <a:pt x="524" y="5108"/>
                    <a:pt x="870" y="6251"/>
                    <a:pt x="1144" y="6990"/>
                  </a:cubicBezTo>
                  <a:cubicBezTo>
                    <a:pt x="1358" y="7525"/>
                    <a:pt x="1548" y="7942"/>
                    <a:pt x="1667" y="8156"/>
                  </a:cubicBezTo>
                  <a:lnTo>
                    <a:pt x="810" y="8454"/>
                  </a:lnTo>
                  <a:cubicBezTo>
                    <a:pt x="334" y="8621"/>
                    <a:pt x="1" y="9073"/>
                    <a:pt x="1" y="9597"/>
                  </a:cubicBezTo>
                  <a:lnTo>
                    <a:pt x="1" y="10954"/>
                  </a:lnTo>
                  <a:cubicBezTo>
                    <a:pt x="1" y="11038"/>
                    <a:pt x="72" y="11121"/>
                    <a:pt x="167" y="11121"/>
                  </a:cubicBezTo>
                  <a:cubicBezTo>
                    <a:pt x="251" y="11121"/>
                    <a:pt x="322" y="11038"/>
                    <a:pt x="322" y="10954"/>
                  </a:cubicBezTo>
                  <a:lnTo>
                    <a:pt x="322" y="9633"/>
                  </a:lnTo>
                  <a:cubicBezTo>
                    <a:pt x="322" y="9252"/>
                    <a:pt x="560" y="8918"/>
                    <a:pt x="917" y="8799"/>
                  </a:cubicBezTo>
                  <a:lnTo>
                    <a:pt x="1191" y="8704"/>
                  </a:lnTo>
                  <a:cubicBezTo>
                    <a:pt x="1810" y="9561"/>
                    <a:pt x="2941" y="10097"/>
                    <a:pt x="4180" y="10097"/>
                  </a:cubicBezTo>
                  <a:cubicBezTo>
                    <a:pt x="4727" y="10097"/>
                    <a:pt x="5287" y="10002"/>
                    <a:pt x="5775" y="9788"/>
                  </a:cubicBezTo>
                  <a:cubicBezTo>
                    <a:pt x="5858" y="9764"/>
                    <a:pt x="5894" y="9657"/>
                    <a:pt x="5858" y="9585"/>
                  </a:cubicBezTo>
                  <a:cubicBezTo>
                    <a:pt x="5840" y="9512"/>
                    <a:pt x="5773" y="9481"/>
                    <a:pt x="5711" y="9481"/>
                  </a:cubicBezTo>
                  <a:cubicBezTo>
                    <a:pt x="5692" y="9481"/>
                    <a:pt x="5673" y="9484"/>
                    <a:pt x="5656" y="9490"/>
                  </a:cubicBezTo>
                  <a:cubicBezTo>
                    <a:pt x="5204" y="9680"/>
                    <a:pt x="4704" y="9788"/>
                    <a:pt x="4180" y="9788"/>
                  </a:cubicBezTo>
                  <a:cubicBezTo>
                    <a:pt x="3096" y="9788"/>
                    <a:pt x="2084" y="9347"/>
                    <a:pt x="1513" y="8609"/>
                  </a:cubicBezTo>
                  <a:lnTo>
                    <a:pt x="2727" y="8180"/>
                  </a:lnTo>
                  <a:cubicBezTo>
                    <a:pt x="3061" y="8061"/>
                    <a:pt x="3299" y="7740"/>
                    <a:pt x="3299" y="7383"/>
                  </a:cubicBezTo>
                  <a:lnTo>
                    <a:pt x="3299" y="6823"/>
                  </a:lnTo>
                  <a:cubicBezTo>
                    <a:pt x="3572" y="6930"/>
                    <a:pt x="3870" y="6990"/>
                    <a:pt x="4180" y="6990"/>
                  </a:cubicBezTo>
                  <a:cubicBezTo>
                    <a:pt x="4489" y="6990"/>
                    <a:pt x="4787" y="6930"/>
                    <a:pt x="5061" y="6823"/>
                  </a:cubicBezTo>
                  <a:lnTo>
                    <a:pt x="5061" y="7383"/>
                  </a:lnTo>
                  <a:cubicBezTo>
                    <a:pt x="5061" y="7740"/>
                    <a:pt x="5287" y="8061"/>
                    <a:pt x="5644" y="8180"/>
                  </a:cubicBezTo>
                  <a:lnTo>
                    <a:pt x="6847" y="8609"/>
                  </a:lnTo>
                  <a:cubicBezTo>
                    <a:pt x="6680" y="8823"/>
                    <a:pt x="6478" y="9014"/>
                    <a:pt x="6239" y="9180"/>
                  </a:cubicBezTo>
                  <a:cubicBezTo>
                    <a:pt x="6156" y="9228"/>
                    <a:pt x="6144" y="9323"/>
                    <a:pt x="6192" y="9407"/>
                  </a:cubicBezTo>
                  <a:cubicBezTo>
                    <a:pt x="6216" y="9442"/>
                    <a:pt x="6275" y="9478"/>
                    <a:pt x="6323" y="9478"/>
                  </a:cubicBezTo>
                  <a:cubicBezTo>
                    <a:pt x="6359" y="9478"/>
                    <a:pt x="6382" y="9466"/>
                    <a:pt x="6418" y="9442"/>
                  </a:cubicBezTo>
                  <a:cubicBezTo>
                    <a:pt x="6716" y="9240"/>
                    <a:pt x="6966" y="9002"/>
                    <a:pt x="7156" y="8716"/>
                  </a:cubicBezTo>
                  <a:lnTo>
                    <a:pt x="7430" y="8811"/>
                  </a:lnTo>
                  <a:cubicBezTo>
                    <a:pt x="7787" y="8930"/>
                    <a:pt x="8025" y="9264"/>
                    <a:pt x="8025" y="9645"/>
                  </a:cubicBezTo>
                  <a:lnTo>
                    <a:pt x="8025" y="10990"/>
                  </a:lnTo>
                  <a:cubicBezTo>
                    <a:pt x="8025" y="11085"/>
                    <a:pt x="8097" y="11157"/>
                    <a:pt x="8180" y="11157"/>
                  </a:cubicBezTo>
                  <a:cubicBezTo>
                    <a:pt x="8275" y="11157"/>
                    <a:pt x="8347" y="11085"/>
                    <a:pt x="8347" y="10990"/>
                  </a:cubicBezTo>
                  <a:lnTo>
                    <a:pt x="8347" y="9633"/>
                  </a:lnTo>
                  <a:cubicBezTo>
                    <a:pt x="8323" y="9109"/>
                    <a:pt x="7990" y="8657"/>
                    <a:pt x="7513" y="8478"/>
                  </a:cubicBezTo>
                  <a:lnTo>
                    <a:pt x="6620" y="8168"/>
                  </a:lnTo>
                  <a:cubicBezTo>
                    <a:pt x="6740" y="7978"/>
                    <a:pt x="7013" y="7525"/>
                    <a:pt x="7263" y="6918"/>
                  </a:cubicBezTo>
                  <a:cubicBezTo>
                    <a:pt x="7847" y="5561"/>
                    <a:pt x="7978" y="4489"/>
                    <a:pt x="7978" y="3823"/>
                  </a:cubicBezTo>
                  <a:cubicBezTo>
                    <a:pt x="7978" y="1703"/>
                    <a:pt x="6263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492;p58">
              <a:extLst>
                <a:ext uri="{FF2B5EF4-FFF2-40B4-BE49-F238E27FC236}">
                  <a16:creationId xmlns:a16="http://schemas.microsoft.com/office/drawing/2014/main" id="{F7D1F426-EEBE-A844-BC97-CF34C348840E}"/>
                </a:ext>
              </a:extLst>
            </p:cNvPr>
            <p:cNvSpPr/>
            <p:nvPr/>
          </p:nvSpPr>
          <p:spPr>
            <a:xfrm>
              <a:off x="8164972" y="2582371"/>
              <a:ext cx="43782" cy="15492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79" y="0"/>
                  </a:moveTo>
                  <a:cubicBezTo>
                    <a:pt x="140" y="0"/>
                    <a:pt x="101" y="12"/>
                    <a:pt x="72" y="36"/>
                  </a:cubicBezTo>
                  <a:cubicBezTo>
                    <a:pt x="0" y="96"/>
                    <a:pt x="0" y="203"/>
                    <a:pt x="72" y="262"/>
                  </a:cubicBezTo>
                  <a:cubicBezTo>
                    <a:pt x="203" y="393"/>
                    <a:pt x="441" y="489"/>
                    <a:pt x="703" y="489"/>
                  </a:cubicBezTo>
                  <a:cubicBezTo>
                    <a:pt x="965" y="489"/>
                    <a:pt x="1191" y="393"/>
                    <a:pt x="1346" y="262"/>
                  </a:cubicBezTo>
                  <a:cubicBezTo>
                    <a:pt x="1381" y="203"/>
                    <a:pt x="1381" y="120"/>
                    <a:pt x="1322" y="36"/>
                  </a:cubicBezTo>
                  <a:cubicBezTo>
                    <a:pt x="1292" y="12"/>
                    <a:pt x="1250" y="0"/>
                    <a:pt x="1209" y="0"/>
                  </a:cubicBezTo>
                  <a:cubicBezTo>
                    <a:pt x="1167" y="0"/>
                    <a:pt x="1125" y="12"/>
                    <a:pt x="1096" y="36"/>
                  </a:cubicBezTo>
                  <a:cubicBezTo>
                    <a:pt x="1036" y="96"/>
                    <a:pt x="881" y="179"/>
                    <a:pt x="691" y="179"/>
                  </a:cubicBezTo>
                  <a:cubicBezTo>
                    <a:pt x="488" y="179"/>
                    <a:pt x="346" y="96"/>
                    <a:pt x="286" y="36"/>
                  </a:cubicBezTo>
                  <a:cubicBezTo>
                    <a:pt x="256" y="12"/>
                    <a:pt x="218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493;p58">
              <a:extLst>
                <a:ext uri="{FF2B5EF4-FFF2-40B4-BE49-F238E27FC236}">
                  <a16:creationId xmlns:a16="http://schemas.microsoft.com/office/drawing/2014/main" id="{7E244360-A9EE-0A46-BA16-B8E5389BCEB9}"/>
                </a:ext>
              </a:extLst>
            </p:cNvPr>
            <p:cNvSpPr/>
            <p:nvPr/>
          </p:nvSpPr>
          <p:spPr>
            <a:xfrm>
              <a:off x="8141592" y="2519137"/>
              <a:ext cx="18501" cy="13844"/>
            </a:xfrm>
            <a:custGeom>
              <a:avLst/>
              <a:gdLst/>
              <a:ahLst/>
              <a:cxnLst/>
              <a:rect l="l" t="t" r="r" b="b"/>
              <a:pathLst>
                <a:path w="584" h="437" extrusionOk="0">
                  <a:moveTo>
                    <a:pt x="404" y="1"/>
                  </a:moveTo>
                  <a:cubicBezTo>
                    <a:pt x="381" y="1"/>
                    <a:pt x="357" y="7"/>
                    <a:pt x="333" y="20"/>
                  </a:cubicBezTo>
                  <a:lnTo>
                    <a:pt x="119" y="115"/>
                  </a:lnTo>
                  <a:cubicBezTo>
                    <a:pt x="48" y="163"/>
                    <a:pt x="0" y="258"/>
                    <a:pt x="48" y="341"/>
                  </a:cubicBezTo>
                  <a:cubicBezTo>
                    <a:pt x="71" y="401"/>
                    <a:pt x="131" y="437"/>
                    <a:pt x="191" y="437"/>
                  </a:cubicBezTo>
                  <a:cubicBezTo>
                    <a:pt x="226" y="437"/>
                    <a:pt x="238" y="437"/>
                    <a:pt x="274" y="413"/>
                  </a:cubicBezTo>
                  <a:lnTo>
                    <a:pt x="476" y="318"/>
                  </a:lnTo>
                  <a:cubicBezTo>
                    <a:pt x="548" y="270"/>
                    <a:pt x="583" y="163"/>
                    <a:pt x="548" y="91"/>
                  </a:cubicBezTo>
                  <a:cubicBezTo>
                    <a:pt x="522" y="40"/>
                    <a:pt x="465" y="1"/>
                    <a:pt x="4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494;p58">
              <a:extLst>
                <a:ext uri="{FF2B5EF4-FFF2-40B4-BE49-F238E27FC236}">
                  <a16:creationId xmlns:a16="http://schemas.microsoft.com/office/drawing/2014/main" id="{C79378C2-B9ED-0540-9CA5-678AE23091A5}"/>
                </a:ext>
              </a:extLst>
            </p:cNvPr>
            <p:cNvSpPr/>
            <p:nvPr/>
          </p:nvSpPr>
          <p:spPr>
            <a:xfrm>
              <a:off x="8211731" y="2518409"/>
              <a:ext cx="18881" cy="13812"/>
            </a:xfrm>
            <a:custGeom>
              <a:avLst/>
              <a:gdLst/>
              <a:ahLst/>
              <a:cxnLst/>
              <a:rect l="l" t="t" r="r" b="b"/>
              <a:pathLst>
                <a:path w="596" h="436" extrusionOk="0">
                  <a:moveTo>
                    <a:pt x="208" y="0"/>
                  </a:moveTo>
                  <a:cubicBezTo>
                    <a:pt x="148" y="0"/>
                    <a:pt x="83" y="39"/>
                    <a:pt x="48" y="91"/>
                  </a:cubicBezTo>
                  <a:cubicBezTo>
                    <a:pt x="1" y="174"/>
                    <a:pt x="48" y="269"/>
                    <a:pt x="120" y="317"/>
                  </a:cubicBezTo>
                  <a:lnTo>
                    <a:pt x="334" y="424"/>
                  </a:lnTo>
                  <a:cubicBezTo>
                    <a:pt x="358" y="436"/>
                    <a:pt x="382" y="436"/>
                    <a:pt x="405" y="436"/>
                  </a:cubicBezTo>
                  <a:cubicBezTo>
                    <a:pt x="465" y="436"/>
                    <a:pt x="524" y="412"/>
                    <a:pt x="560" y="353"/>
                  </a:cubicBezTo>
                  <a:cubicBezTo>
                    <a:pt x="596" y="257"/>
                    <a:pt x="572" y="174"/>
                    <a:pt x="477" y="126"/>
                  </a:cubicBezTo>
                  <a:lnTo>
                    <a:pt x="274" y="19"/>
                  </a:lnTo>
                  <a:cubicBezTo>
                    <a:pt x="255" y="6"/>
                    <a:pt x="232" y="0"/>
                    <a:pt x="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9495;p58">
            <a:extLst>
              <a:ext uri="{FF2B5EF4-FFF2-40B4-BE49-F238E27FC236}">
                <a16:creationId xmlns:a16="http://schemas.microsoft.com/office/drawing/2014/main" id="{349B0BEE-D871-EA43-B501-9874ABD3C2C8}"/>
              </a:ext>
            </a:extLst>
          </p:cNvPr>
          <p:cNvGrpSpPr/>
          <p:nvPr/>
        </p:nvGrpSpPr>
        <p:grpSpPr>
          <a:xfrm>
            <a:off x="1804234" y="3022181"/>
            <a:ext cx="367026" cy="489040"/>
            <a:chOff x="5356413" y="2413390"/>
            <a:chExt cx="271212" cy="361374"/>
          </a:xfrm>
          <a:solidFill>
            <a:schemeClr val="accent1"/>
          </a:solidFill>
        </p:grpSpPr>
        <p:sp>
          <p:nvSpPr>
            <p:cNvPr id="260" name="Google Shape;9496;p58">
              <a:extLst>
                <a:ext uri="{FF2B5EF4-FFF2-40B4-BE49-F238E27FC236}">
                  <a16:creationId xmlns:a16="http://schemas.microsoft.com/office/drawing/2014/main" id="{120F7398-D82A-FC41-B667-C7B74A51281A}"/>
                </a:ext>
              </a:extLst>
            </p:cNvPr>
            <p:cNvSpPr/>
            <p:nvPr/>
          </p:nvSpPr>
          <p:spPr>
            <a:xfrm>
              <a:off x="5453734" y="252579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497;p58">
              <a:extLst>
                <a:ext uri="{FF2B5EF4-FFF2-40B4-BE49-F238E27FC236}">
                  <a16:creationId xmlns:a16="http://schemas.microsoft.com/office/drawing/2014/main" id="{F0BB8986-6E6B-CF40-8946-AB1197BA1330}"/>
                </a:ext>
              </a:extLst>
            </p:cNvPr>
            <p:cNvSpPr/>
            <p:nvPr/>
          </p:nvSpPr>
          <p:spPr>
            <a:xfrm>
              <a:off x="5521624" y="252579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498;p58">
              <a:extLst>
                <a:ext uri="{FF2B5EF4-FFF2-40B4-BE49-F238E27FC236}">
                  <a16:creationId xmlns:a16="http://schemas.microsoft.com/office/drawing/2014/main" id="{A10FF7D1-23CE-884C-8AB6-1BD13F21DA96}"/>
                </a:ext>
              </a:extLst>
            </p:cNvPr>
            <p:cNvSpPr/>
            <p:nvPr/>
          </p:nvSpPr>
          <p:spPr>
            <a:xfrm>
              <a:off x="5356413" y="2413390"/>
              <a:ext cx="271212" cy="361374"/>
            </a:xfrm>
            <a:custGeom>
              <a:avLst/>
              <a:gdLst/>
              <a:ahLst/>
              <a:cxnLst/>
              <a:rect l="l" t="t" r="r" b="b"/>
              <a:pathLst>
                <a:path w="8561" h="11407" extrusionOk="0">
                  <a:moveTo>
                    <a:pt x="4215" y="298"/>
                  </a:moveTo>
                  <a:cubicBezTo>
                    <a:pt x="4394" y="298"/>
                    <a:pt x="4560" y="381"/>
                    <a:pt x="4679" y="512"/>
                  </a:cubicBezTo>
                  <a:cubicBezTo>
                    <a:pt x="4707" y="549"/>
                    <a:pt x="4762" y="564"/>
                    <a:pt x="4813" y="564"/>
                  </a:cubicBezTo>
                  <a:cubicBezTo>
                    <a:pt x="4829" y="564"/>
                    <a:pt x="4844" y="563"/>
                    <a:pt x="4858" y="560"/>
                  </a:cubicBezTo>
                  <a:cubicBezTo>
                    <a:pt x="4965" y="512"/>
                    <a:pt x="5072" y="501"/>
                    <a:pt x="5180" y="501"/>
                  </a:cubicBezTo>
                  <a:cubicBezTo>
                    <a:pt x="5644" y="501"/>
                    <a:pt x="6037" y="834"/>
                    <a:pt x="6072" y="1310"/>
                  </a:cubicBezTo>
                  <a:cubicBezTo>
                    <a:pt x="6072" y="1370"/>
                    <a:pt x="6120" y="1429"/>
                    <a:pt x="6180" y="1453"/>
                  </a:cubicBezTo>
                  <a:cubicBezTo>
                    <a:pt x="6453" y="1560"/>
                    <a:pt x="6608" y="1822"/>
                    <a:pt x="6608" y="2120"/>
                  </a:cubicBezTo>
                  <a:cubicBezTo>
                    <a:pt x="6608" y="2525"/>
                    <a:pt x="6287" y="2846"/>
                    <a:pt x="5882" y="2846"/>
                  </a:cubicBezTo>
                  <a:cubicBezTo>
                    <a:pt x="5632" y="2846"/>
                    <a:pt x="5406" y="2715"/>
                    <a:pt x="5275" y="2501"/>
                  </a:cubicBezTo>
                  <a:cubicBezTo>
                    <a:pt x="5239" y="2465"/>
                    <a:pt x="5180" y="2429"/>
                    <a:pt x="5120" y="2429"/>
                  </a:cubicBezTo>
                  <a:cubicBezTo>
                    <a:pt x="5096" y="2429"/>
                    <a:pt x="5084" y="2429"/>
                    <a:pt x="5049" y="2441"/>
                  </a:cubicBezTo>
                  <a:cubicBezTo>
                    <a:pt x="4977" y="2489"/>
                    <a:pt x="4882" y="2501"/>
                    <a:pt x="4810" y="2501"/>
                  </a:cubicBezTo>
                  <a:cubicBezTo>
                    <a:pt x="4513" y="2501"/>
                    <a:pt x="4263" y="2263"/>
                    <a:pt x="4263" y="1953"/>
                  </a:cubicBezTo>
                  <a:cubicBezTo>
                    <a:pt x="4263" y="1905"/>
                    <a:pt x="4263" y="1858"/>
                    <a:pt x="4275" y="1822"/>
                  </a:cubicBezTo>
                  <a:cubicBezTo>
                    <a:pt x="4287" y="1774"/>
                    <a:pt x="4275" y="1715"/>
                    <a:pt x="4251" y="1691"/>
                  </a:cubicBezTo>
                  <a:cubicBezTo>
                    <a:pt x="4215" y="1644"/>
                    <a:pt x="4167" y="1632"/>
                    <a:pt x="4132" y="1608"/>
                  </a:cubicBezTo>
                  <a:cubicBezTo>
                    <a:pt x="3798" y="1584"/>
                    <a:pt x="3548" y="1310"/>
                    <a:pt x="3548" y="989"/>
                  </a:cubicBezTo>
                  <a:cubicBezTo>
                    <a:pt x="3572" y="596"/>
                    <a:pt x="3858" y="298"/>
                    <a:pt x="4215" y="298"/>
                  </a:cubicBezTo>
                  <a:close/>
                  <a:moveTo>
                    <a:pt x="6763" y="2715"/>
                  </a:moveTo>
                  <a:cubicBezTo>
                    <a:pt x="6787" y="2858"/>
                    <a:pt x="6811" y="3013"/>
                    <a:pt x="6811" y="3179"/>
                  </a:cubicBezTo>
                  <a:lnTo>
                    <a:pt x="6811" y="3370"/>
                  </a:lnTo>
                  <a:lnTo>
                    <a:pt x="6608" y="3370"/>
                  </a:lnTo>
                  <a:cubicBezTo>
                    <a:pt x="6513" y="3370"/>
                    <a:pt x="6418" y="3275"/>
                    <a:pt x="6418" y="3179"/>
                  </a:cubicBezTo>
                  <a:lnTo>
                    <a:pt x="6418" y="3025"/>
                  </a:lnTo>
                  <a:cubicBezTo>
                    <a:pt x="6549" y="2953"/>
                    <a:pt x="6668" y="2834"/>
                    <a:pt x="6763" y="2715"/>
                  </a:cubicBezTo>
                  <a:close/>
                  <a:moveTo>
                    <a:pt x="1608" y="2215"/>
                  </a:moveTo>
                  <a:cubicBezTo>
                    <a:pt x="1512" y="2513"/>
                    <a:pt x="1465" y="2810"/>
                    <a:pt x="1465" y="3144"/>
                  </a:cubicBezTo>
                  <a:lnTo>
                    <a:pt x="1465" y="3382"/>
                  </a:lnTo>
                  <a:cubicBezTo>
                    <a:pt x="1250" y="3489"/>
                    <a:pt x="1108" y="3691"/>
                    <a:pt x="1108" y="3930"/>
                  </a:cubicBezTo>
                  <a:cubicBezTo>
                    <a:pt x="1108" y="4275"/>
                    <a:pt x="1370" y="4549"/>
                    <a:pt x="1715" y="4549"/>
                  </a:cubicBezTo>
                  <a:lnTo>
                    <a:pt x="1822" y="4549"/>
                  </a:lnTo>
                  <a:lnTo>
                    <a:pt x="1822" y="4561"/>
                  </a:lnTo>
                  <a:cubicBezTo>
                    <a:pt x="1822" y="5049"/>
                    <a:pt x="1953" y="5501"/>
                    <a:pt x="2203" y="5882"/>
                  </a:cubicBezTo>
                  <a:cubicBezTo>
                    <a:pt x="2092" y="5973"/>
                    <a:pt x="1972" y="6004"/>
                    <a:pt x="1844" y="6004"/>
                  </a:cubicBezTo>
                  <a:cubicBezTo>
                    <a:pt x="1821" y="6004"/>
                    <a:pt x="1798" y="6003"/>
                    <a:pt x="1774" y="6001"/>
                  </a:cubicBezTo>
                  <a:cubicBezTo>
                    <a:pt x="1334" y="5989"/>
                    <a:pt x="953" y="5632"/>
                    <a:pt x="917" y="5180"/>
                  </a:cubicBezTo>
                  <a:lnTo>
                    <a:pt x="917" y="4989"/>
                  </a:lnTo>
                  <a:cubicBezTo>
                    <a:pt x="929" y="4811"/>
                    <a:pt x="881" y="4644"/>
                    <a:pt x="762" y="4549"/>
                  </a:cubicBezTo>
                  <a:cubicBezTo>
                    <a:pt x="631" y="4406"/>
                    <a:pt x="536" y="4215"/>
                    <a:pt x="536" y="4025"/>
                  </a:cubicBezTo>
                  <a:cubicBezTo>
                    <a:pt x="536" y="3751"/>
                    <a:pt x="691" y="3513"/>
                    <a:pt x="917" y="3394"/>
                  </a:cubicBezTo>
                  <a:cubicBezTo>
                    <a:pt x="1072" y="3310"/>
                    <a:pt x="1155" y="3120"/>
                    <a:pt x="1096" y="2941"/>
                  </a:cubicBezTo>
                  <a:cubicBezTo>
                    <a:pt x="1060" y="2834"/>
                    <a:pt x="1060" y="2727"/>
                    <a:pt x="1096" y="2620"/>
                  </a:cubicBezTo>
                  <a:cubicBezTo>
                    <a:pt x="1131" y="2429"/>
                    <a:pt x="1298" y="2286"/>
                    <a:pt x="1489" y="2239"/>
                  </a:cubicBezTo>
                  <a:cubicBezTo>
                    <a:pt x="1536" y="2215"/>
                    <a:pt x="1572" y="2215"/>
                    <a:pt x="1608" y="2215"/>
                  </a:cubicBezTo>
                  <a:close/>
                  <a:moveTo>
                    <a:pt x="6977" y="2251"/>
                  </a:moveTo>
                  <a:cubicBezTo>
                    <a:pt x="7025" y="2251"/>
                    <a:pt x="7061" y="2251"/>
                    <a:pt x="7108" y="2263"/>
                  </a:cubicBezTo>
                  <a:cubicBezTo>
                    <a:pt x="7299" y="2310"/>
                    <a:pt x="7442" y="2453"/>
                    <a:pt x="7501" y="2656"/>
                  </a:cubicBezTo>
                  <a:cubicBezTo>
                    <a:pt x="7537" y="2763"/>
                    <a:pt x="7537" y="2858"/>
                    <a:pt x="7501" y="2965"/>
                  </a:cubicBezTo>
                  <a:cubicBezTo>
                    <a:pt x="7442" y="3144"/>
                    <a:pt x="7525" y="3334"/>
                    <a:pt x="7680" y="3429"/>
                  </a:cubicBezTo>
                  <a:cubicBezTo>
                    <a:pt x="7918" y="3560"/>
                    <a:pt x="8061" y="3799"/>
                    <a:pt x="8061" y="4049"/>
                  </a:cubicBezTo>
                  <a:cubicBezTo>
                    <a:pt x="8061" y="4251"/>
                    <a:pt x="7977" y="4441"/>
                    <a:pt x="7835" y="4572"/>
                  </a:cubicBezTo>
                  <a:cubicBezTo>
                    <a:pt x="7727" y="4680"/>
                    <a:pt x="7668" y="4846"/>
                    <a:pt x="7680" y="5025"/>
                  </a:cubicBezTo>
                  <a:cubicBezTo>
                    <a:pt x="7704" y="5084"/>
                    <a:pt x="7704" y="5156"/>
                    <a:pt x="7680" y="5215"/>
                  </a:cubicBezTo>
                  <a:cubicBezTo>
                    <a:pt x="7644" y="5644"/>
                    <a:pt x="7263" y="6001"/>
                    <a:pt x="6823" y="6037"/>
                  </a:cubicBezTo>
                  <a:cubicBezTo>
                    <a:pt x="6668" y="6037"/>
                    <a:pt x="6525" y="6001"/>
                    <a:pt x="6394" y="5942"/>
                  </a:cubicBezTo>
                  <a:cubicBezTo>
                    <a:pt x="6632" y="5561"/>
                    <a:pt x="6775" y="5108"/>
                    <a:pt x="6775" y="4620"/>
                  </a:cubicBezTo>
                  <a:lnTo>
                    <a:pt x="6775" y="4608"/>
                  </a:lnTo>
                  <a:lnTo>
                    <a:pt x="6882" y="4608"/>
                  </a:lnTo>
                  <a:cubicBezTo>
                    <a:pt x="7227" y="4608"/>
                    <a:pt x="7489" y="4334"/>
                    <a:pt x="7489" y="3989"/>
                  </a:cubicBezTo>
                  <a:cubicBezTo>
                    <a:pt x="7489" y="3739"/>
                    <a:pt x="7346" y="3537"/>
                    <a:pt x="7132" y="3441"/>
                  </a:cubicBezTo>
                  <a:lnTo>
                    <a:pt x="7132" y="3179"/>
                  </a:lnTo>
                  <a:cubicBezTo>
                    <a:pt x="7132" y="2858"/>
                    <a:pt x="7085" y="2548"/>
                    <a:pt x="6977" y="2251"/>
                  </a:cubicBezTo>
                  <a:close/>
                  <a:moveTo>
                    <a:pt x="3239" y="893"/>
                  </a:moveTo>
                  <a:lnTo>
                    <a:pt x="3239" y="941"/>
                  </a:lnTo>
                  <a:cubicBezTo>
                    <a:pt x="3239" y="1370"/>
                    <a:pt x="3536" y="1763"/>
                    <a:pt x="3953" y="1870"/>
                  </a:cubicBezTo>
                  <a:lnTo>
                    <a:pt x="3953" y="1905"/>
                  </a:lnTo>
                  <a:cubicBezTo>
                    <a:pt x="3953" y="2394"/>
                    <a:pt x="4334" y="2787"/>
                    <a:pt x="4822" y="2787"/>
                  </a:cubicBezTo>
                  <a:cubicBezTo>
                    <a:pt x="4918" y="2787"/>
                    <a:pt x="4989" y="2775"/>
                    <a:pt x="5084" y="2739"/>
                  </a:cubicBezTo>
                  <a:cubicBezTo>
                    <a:pt x="5275" y="3001"/>
                    <a:pt x="5572" y="3132"/>
                    <a:pt x="5894" y="3132"/>
                  </a:cubicBezTo>
                  <a:cubicBezTo>
                    <a:pt x="5953" y="3132"/>
                    <a:pt x="6037" y="3132"/>
                    <a:pt x="6096" y="3120"/>
                  </a:cubicBezTo>
                  <a:lnTo>
                    <a:pt x="6096" y="3144"/>
                  </a:lnTo>
                  <a:cubicBezTo>
                    <a:pt x="6096" y="3429"/>
                    <a:pt x="6334" y="3668"/>
                    <a:pt x="6608" y="3668"/>
                  </a:cubicBezTo>
                  <a:lnTo>
                    <a:pt x="6882" y="3668"/>
                  </a:lnTo>
                  <a:cubicBezTo>
                    <a:pt x="7025" y="3668"/>
                    <a:pt x="7168" y="3787"/>
                    <a:pt x="7168" y="3953"/>
                  </a:cubicBezTo>
                  <a:cubicBezTo>
                    <a:pt x="7168" y="4096"/>
                    <a:pt x="7049" y="4227"/>
                    <a:pt x="6882" y="4227"/>
                  </a:cubicBezTo>
                  <a:lnTo>
                    <a:pt x="6775" y="4227"/>
                  </a:lnTo>
                  <a:lnTo>
                    <a:pt x="6775" y="4215"/>
                  </a:lnTo>
                  <a:cubicBezTo>
                    <a:pt x="6775" y="4132"/>
                    <a:pt x="6704" y="4049"/>
                    <a:pt x="6608" y="4049"/>
                  </a:cubicBezTo>
                  <a:cubicBezTo>
                    <a:pt x="6525" y="4049"/>
                    <a:pt x="6453" y="4132"/>
                    <a:pt x="6453" y="4215"/>
                  </a:cubicBezTo>
                  <a:lnTo>
                    <a:pt x="6453" y="4572"/>
                  </a:lnTo>
                  <a:cubicBezTo>
                    <a:pt x="6453" y="5763"/>
                    <a:pt x="5477" y="6716"/>
                    <a:pt x="4310" y="6716"/>
                  </a:cubicBezTo>
                  <a:cubicBezTo>
                    <a:pt x="4289" y="6716"/>
                    <a:pt x="4268" y="6717"/>
                    <a:pt x="4247" y="6717"/>
                  </a:cubicBezTo>
                  <a:cubicBezTo>
                    <a:pt x="3086" y="6717"/>
                    <a:pt x="2167" y="5754"/>
                    <a:pt x="2167" y="4584"/>
                  </a:cubicBezTo>
                  <a:lnTo>
                    <a:pt x="2167" y="4227"/>
                  </a:lnTo>
                  <a:cubicBezTo>
                    <a:pt x="2167" y="4144"/>
                    <a:pt x="2084" y="4072"/>
                    <a:pt x="2001" y="4072"/>
                  </a:cubicBezTo>
                  <a:cubicBezTo>
                    <a:pt x="1905" y="4072"/>
                    <a:pt x="1834" y="4144"/>
                    <a:pt x="1834" y="4227"/>
                  </a:cubicBezTo>
                  <a:lnTo>
                    <a:pt x="1834" y="4251"/>
                  </a:lnTo>
                  <a:lnTo>
                    <a:pt x="1727" y="4251"/>
                  </a:lnTo>
                  <a:cubicBezTo>
                    <a:pt x="1584" y="4251"/>
                    <a:pt x="1453" y="4132"/>
                    <a:pt x="1453" y="3965"/>
                  </a:cubicBezTo>
                  <a:cubicBezTo>
                    <a:pt x="1453" y="3810"/>
                    <a:pt x="1572" y="3679"/>
                    <a:pt x="1727" y="3679"/>
                  </a:cubicBezTo>
                  <a:lnTo>
                    <a:pt x="2001" y="3679"/>
                  </a:lnTo>
                  <a:cubicBezTo>
                    <a:pt x="2286" y="3679"/>
                    <a:pt x="2524" y="3441"/>
                    <a:pt x="2524" y="3156"/>
                  </a:cubicBezTo>
                  <a:cubicBezTo>
                    <a:pt x="2524" y="2667"/>
                    <a:pt x="2715" y="2191"/>
                    <a:pt x="3084" y="1846"/>
                  </a:cubicBezTo>
                  <a:cubicBezTo>
                    <a:pt x="3155" y="1786"/>
                    <a:pt x="3155" y="1691"/>
                    <a:pt x="3084" y="1608"/>
                  </a:cubicBezTo>
                  <a:cubicBezTo>
                    <a:pt x="3054" y="1572"/>
                    <a:pt x="3013" y="1554"/>
                    <a:pt x="2969" y="1554"/>
                  </a:cubicBezTo>
                  <a:cubicBezTo>
                    <a:pt x="2926" y="1554"/>
                    <a:pt x="2882" y="1572"/>
                    <a:pt x="2846" y="1608"/>
                  </a:cubicBezTo>
                  <a:cubicBezTo>
                    <a:pt x="2417" y="2013"/>
                    <a:pt x="2179" y="2560"/>
                    <a:pt x="2179" y="3156"/>
                  </a:cubicBezTo>
                  <a:cubicBezTo>
                    <a:pt x="2179" y="3263"/>
                    <a:pt x="2084" y="3358"/>
                    <a:pt x="1989" y="3358"/>
                  </a:cubicBezTo>
                  <a:lnTo>
                    <a:pt x="1786" y="3358"/>
                  </a:lnTo>
                  <a:lnTo>
                    <a:pt x="1786" y="3179"/>
                  </a:lnTo>
                  <a:cubicBezTo>
                    <a:pt x="1786" y="2191"/>
                    <a:pt x="2358" y="1310"/>
                    <a:pt x="3239" y="893"/>
                  </a:cubicBezTo>
                  <a:close/>
                  <a:moveTo>
                    <a:pt x="5227" y="6894"/>
                  </a:moveTo>
                  <a:lnTo>
                    <a:pt x="5227" y="7251"/>
                  </a:lnTo>
                  <a:cubicBezTo>
                    <a:pt x="5227" y="7359"/>
                    <a:pt x="5215" y="7454"/>
                    <a:pt x="5168" y="7561"/>
                  </a:cubicBezTo>
                  <a:cubicBezTo>
                    <a:pt x="5144" y="7656"/>
                    <a:pt x="5180" y="7740"/>
                    <a:pt x="5275" y="7775"/>
                  </a:cubicBezTo>
                  <a:cubicBezTo>
                    <a:pt x="5287" y="7775"/>
                    <a:pt x="5322" y="7787"/>
                    <a:pt x="5334" y="7787"/>
                  </a:cubicBezTo>
                  <a:cubicBezTo>
                    <a:pt x="5406" y="7787"/>
                    <a:pt x="5465" y="7740"/>
                    <a:pt x="5501" y="7680"/>
                  </a:cubicBezTo>
                  <a:cubicBezTo>
                    <a:pt x="5537" y="7549"/>
                    <a:pt x="5572" y="7418"/>
                    <a:pt x="5572" y="7263"/>
                  </a:cubicBezTo>
                  <a:lnTo>
                    <a:pt x="5572" y="7192"/>
                  </a:lnTo>
                  <a:cubicBezTo>
                    <a:pt x="5930" y="7251"/>
                    <a:pt x="6299" y="7359"/>
                    <a:pt x="6644" y="7478"/>
                  </a:cubicBezTo>
                  <a:cubicBezTo>
                    <a:pt x="6644" y="7478"/>
                    <a:pt x="6656" y="7478"/>
                    <a:pt x="6656" y="7489"/>
                  </a:cubicBezTo>
                  <a:cubicBezTo>
                    <a:pt x="6561" y="8037"/>
                    <a:pt x="6299" y="8573"/>
                    <a:pt x="5882" y="8978"/>
                  </a:cubicBezTo>
                  <a:cubicBezTo>
                    <a:pt x="5453" y="9383"/>
                    <a:pt x="4906" y="9585"/>
                    <a:pt x="4310" y="9585"/>
                  </a:cubicBezTo>
                  <a:cubicBezTo>
                    <a:pt x="3727" y="9585"/>
                    <a:pt x="3155" y="9371"/>
                    <a:pt x="2727" y="8978"/>
                  </a:cubicBezTo>
                  <a:cubicBezTo>
                    <a:pt x="2298" y="8597"/>
                    <a:pt x="2048" y="8049"/>
                    <a:pt x="1989" y="7478"/>
                  </a:cubicBezTo>
                  <a:cubicBezTo>
                    <a:pt x="1989" y="7478"/>
                    <a:pt x="1989" y="7454"/>
                    <a:pt x="2001" y="7454"/>
                  </a:cubicBezTo>
                  <a:cubicBezTo>
                    <a:pt x="2346" y="7347"/>
                    <a:pt x="2715" y="7251"/>
                    <a:pt x="3072" y="7180"/>
                  </a:cubicBezTo>
                  <a:lnTo>
                    <a:pt x="3072" y="7251"/>
                  </a:lnTo>
                  <a:cubicBezTo>
                    <a:pt x="3072" y="7942"/>
                    <a:pt x="3620" y="8490"/>
                    <a:pt x="4310" y="8490"/>
                  </a:cubicBezTo>
                  <a:cubicBezTo>
                    <a:pt x="4525" y="8490"/>
                    <a:pt x="4739" y="8430"/>
                    <a:pt x="4929" y="8323"/>
                  </a:cubicBezTo>
                  <a:cubicBezTo>
                    <a:pt x="5001" y="8275"/>
                    <a:pt x="5037" y="8168"/>
                    <a:pt x="4989" y="8097"/>
                  </a:cubicBezTo>
                  <a:cubicBezTo>
                    <a:pt x="4956" y="8048"/>
                    <a:pt x="4901" y="8015"/>
                    <a:pt x="4843" y="8015"/>
                  </a:cubicBezTo>
                  <a:cubicBezTo>
                    <a:pt x="4816" y="8015"/>
                    <a:pt x="4789" y="8022"/>
                    <a:pt x="4763" y="8037"/>
                  </a:cubicBezTo>
                  <a:cubicBezTo>
                    <a:pt x="4632" y="8109"/>
                    <a:pt x="4465" y="8156"/>
                    <a:pt x="4322" y="8156"/>
                  </a:cubicBezTo>
                  <a:cubicBezTo>
                    <a:pt x="3834" y="8156"/>
                    <a:pt x="3417" y="7751"/>
                    <a:pt x="3417" y="7251"/>
                  </a:cubicBezTo>
                  <a:lnTo>
                    <a:pt x="3417" y="6894"/>
                  </a:lnTo>
                  <a:cubicBezTo>
                    <a:pt x="3691" y="7001"/>
                    <a:pt x="3989" y="7061"/>
                    <a:pt x="4322" y="7061"/>
                  </a:cubicBezTo>
                  <a:cubicBezTo>
                    <a:pt x="4644" y="7061"/>
                    <a:pt x="4941" y="7001"/>
                    <a:pt x="5227" y="6894"/>
                  </a:cubicBezTo>
                  <a:close/>
                  <a:moveTo>
                    <a:pt x="4203" y="0"/>
                  </a:moveTo>
                  <a:cubicBezTo>
                    <a:pt x="3834" y="0"/>
                    <a:pt x="3501" y="215"/>
                    <a:pt x="3334" y="524"/>
                  </a:cubicBezTo>
                  <a:cubicBezTo>
                    <a:pt x="2620" y="774"/>
                    <a:pt x="2060" y="1298"/>
                    <a:pt x="1727" y="1953"/>
                  </a:cubicBezTo>
                  <a:cubicBezTo>
                    <a:pt x="1687" y="1948"/>
                    <a:pt x="1646" y="1945"/>
                    <a:pt x="1602" y="1945"/>
                  </a:cubicBezTo>
                  <a:cubicBezTo>
                    <a:pt x="1541" y="1945"/>
                    <a:pt x="1475" y="1951"/>
                    <a:pt x="1405" y="1965"/>
                  </a:cubicBezTo>
                  <a:cubicBezTo>
                    <a:pt x="1096" y="2048"/>
                    <a:pt x="834" y="2286"/>
                    <a:pt x="762" y="2596"/>
                  </a:cubicBezTo>
                  <a:cubicBezTo>
                    <a:pt x="715" y="2763"/>
                    <a:pt x="715" y="2941"/>
                    <a:pt x="762" y="3084"/>
                  </a:cubicBezTo>
                  <a:cubicBezTo>
                    <a:pt x="774" y="3120"/>
                    <a:pt x="762" y="3144"/>
                    <a:pt x="738" y="3144"/>
                  </a:cubicBezTo>
                  <a:cubicBezTo>
                    <a:pt x="393" y="3322"/>
                    <a:pt x="179" y="3679"/>
                    <a:pt x="179" y="4072"/>
                  </a:cubicBezTo>
                  <a:cubicBezTo>
                    <a:pt x="179" y="4346"/>
                    <a:pt x="298" y="4620"/>
                    <a:pt x="512" y="4822"/>
                  </a:cubicBezTo>
                  <a:cubicBezTo>
                    <a:pt x="560" y="4870"/>
                    <a:pt x="560" y="4965"/>
                    <a:pt x="560" y="4989"/>
                  </a:cubicBezTo>
                  <a:cubicBezTo>
                    <a:pt x="536" y="5084"/>
                    <a:pt x="536" y="5168"/>
                    <a:pt x="560" y="5263"/>
                  </a:cubicBezTo>
                  <a:cubicBezTo>
                    <a:pt x="619" y="5858"/>
                    <a:pt x="1131" y="6346"/>
                    <a:pt x="1727" y="6370"/>
                  </a:cubicBezTo>
                  <a:lnTo>
                    <a:pt x="1774" y="6370"/>
                  </a:lnTo>
                  <a:cubicBezTo>
                    <a:pt x="1989" y="6370"/>
                    <a:pt x="2191" y="6311"/>
                    <a:pt x="2370" y="6227"/>
                  </a:cubicBezTo>
                  <a:cubicBezTo>
                    <a:pt x="2560" y="6454"/>
                    <a:pt x="2786" y="6632"/>
                    <a:pt x="3024" y="6775"/>
                  </a:cubicBezTo>
                  <a:lnTo>
                    <a:pt x="3024" y="6882"/>
                  </a:lnTo>
                  <a:cubicBezTo>
                    <a:pt x="2620" y="6954"/>
                    <a:pt x="2227" y="7049"/>
                    <a:pt x="1846" y="7180"/>
                  </a:cubicBezTo>
                  <a:cubicBezTo>
                    <a:pt x="1703" y="7228"/>
                    <a:pt x="1608" y="7359"/>
                    <a:pt x="1608" y="7501"/>
                  </a:cubicBezTo>
                  <a:lnTo>
                    <a:pt x="941" y="7740"/>
                  </a:lnTo>
                  <a:cubicBezTo>
                    <a:pt x="381" y="7942"/>
                    <a:pt x="0" y="8478"/>
                    <a:pt x="0" y="9085"/>
                  </a:cubicBezTo>
                  <a:lnTo>
                    <a:pt x="0" y="11240"/>
                  </a:lnTo>
                  <a:cubicBezTo>
                    <a:pt x="0" y="11335"/>
                    <a:pt x="84" y="11407"/>
                    <a:pt x="167" y="11407"/>
                  </a:cubicBezTo>
                  <a:cubicBezTo>
                    <a:pt x="262" y="11407"/>
                    <a:pt x="334" y="11335"/>
                    <a:pt x="334" y="11240"/>
                  </a:cubicBezTo>
                  <a:lnTo>
                    <a:pt x="334" y="9085"/>
                  </a:lnTo>
                  <a:cubicBezTo>
                    <a:pt x="334" y="8621"/>
                    <a:pt x="619" y="8216"/>
                    <a:pt x="1048" y="8073"/>
                  </a:cubicBezTo>
                  <a:lnTo>
                    <a:pt x="1655" y="7859"/>
                  </a:lnTo>
                  <a:cubicBezTo>
                    <a:pt x="1774" y="8394"/>
                    <a:pt x="2036" y="8894"/>
                    <a:pt x="2465" y="9275"/>
                  </a:cubicBezTo>
                  <a:cubicBezTo>
                    <a:pt x="2905" y="9692"/>
                    <a:pt x="3489" y="9930"/>
                    <a:pt x="4096" y="9978"/>
                  </a:cubicBezTo>
                  <a:lnTo>
                    <a:pt x="4096" y="11240"/>
                  </a:lnTo>
                  <a:cubicBezTo>
                    <a:pt x="4096" y="11335"/>
                    <a:pt x="4167" y="11407"/>
                    <a:pt x="4263" y="11407"/>
                  </a:cubicBezTo>
                  <a:cubicBezTo>
                    <a:pt x="4346" y="11407"/>
                    <a:pt x="4418" y="11335"/>
                    <a:pt x="4418" y="11240"/>
                  </a:cubicBezTo>
                  <a:lnTo>
                    <a:pt x="4418" y="9978"/>
                  </a:lnTo>
                  <a:cubicBezTo>
                    <a:pt x="5037" y="9930"/>
                    <a:pt x="5596" y="9692"/>
                    <a:pt x="6061" y="9275"/>
                  </a:cubicBezTo>
                  <a:cubicBezTo>
                    <a:pt x="6477" y="8906"/>
                    <a:pt x="6739" y="8418"/>
                    <a:pt x="6858" y="7859"/>
                  </a:cubicBezTo>
                  <a:lnTo>
                    <a:pt x="7477" y="8073"/>
                  </a:lnTo>
                  <a:cubicBezTo>
                    <a:pt x="7906" y="8216"/>
                    <a:pt x="8192" y="8632"/>
                    <a:pt x="8192" y="9085"/>
                  </a:cubicBezTo>
                  <a:lnTo>
                    <a:pt x="8192" y="11240"/>
                  </a:lnTo>
                  <a:cubicBezTo>
                    <a:pt x="8192" y="11335"/>
                    <a:pt x="8263" y="11407"/>
                    <a:pt x="8347" y="11407"/>
                  </a:cubicBezTo>
                  <a:cubicBezTo>
                    <a:pt x="8442" y="11407"/>
                    <a:pt x="8513" y="11335"/>
                    <a:pt x="8513" y="11240"/>
                  </a:cubicBezTo>
                  <a:lnTo>
                    <a:pt x="8513" y="9085"/>
                  </a:lnTo>
                  <a:cubicBezTo>
                    <a:pt x="8561" y="8442"/>
                    <a:pt x="8192" y="7906"/>
                    <a:pt x="7620" y="7716"/>
                  </a:cubicBezTo>
                  <a:lnTo>
                    <a:pt x="6954" y="7478"/>
                  </a:lnTo>
                  <a:cubicBezTo>
                    <a:pt x="6954" y="7323"/>
                    <a:pt x="6870" y="7192"/>
                    <a:pt x="6715" y="7144"/>
                  </a:cubicBezTo>
                  <a:cubicBezTo>
                    <a:pt x="6334" y="7013"/>
                    <a:pt x="5942" y="6906"/>
                    <a:pt x="5537" y="6847"/>
                  </a:cubicBezTo>
                  <a:lnTo>
                    <a:pt x="5537" y="6751"/>
                  </a:lnTo>
                  <a:cubicBezTo>
                    <a:pt x="5799" y="6597"/>
                    <a:pt x="6013" y="6418"/>
                    <a:pt x="6192" y="6192"/>
                  </a:cubicBezTo>
                  <a:cubicBezTo>
                    <a:pt x="6370" y="6299"/>
                    <a:pt x="6584" y="6346"/>
                    <a:pt x="6787" y="6346"/>
                  </a:cubicBezTo>
                  <a:lnTo>
                    <a:pt x="6834" y="6346"/>
                  </a:lnTo>
                  <a:cubicBezTo>
                    <a:pt x="7442" y="6311"/>
                    <a:pt x="7954" y="5835"/>
                    <a:pt x="8013" y="5227"/>
                  </a:cubicBezTo>
                  <a:cubicBezTo>
                    <a:pt x="8025" y="5132"/>
                    <a:pt x="8025" y="5049"/>
                    <a:pt x="8013" y="4965"/>
                  </a:cubicBezTo>
                  <a:cubicBezTo>
                    <a:pt x="8013" y="4930"/>
                    <a:pt x="8001" y="4846"/>
                    <a:pt x="8061" y="4799"/>
                  </a:cubicBezTo>
                  <a:cubicBezTo>
                    <a:pt x="8263" y="4608"/>
                    <a:pt x="8382" y="4322"/>
                    <a:pt x="8382" y="4037"/>
                  </a:cubicBezTo>
                  <a:cubicBezTo>
                    <a:pt x="8382" y="3644"/>
                    <a:pt x="8180" y="3287"/>
                    <a:pt x="7835" y="3108"/>
                  </a:cubicBezTo>
                  <a:cubicBezTo>
                    <a:pt x="7823" y="3096"/>
                    <a:pt x="7799" y="3072"/>
                    <a:pt x="7799" y="3048"/>
                  </a:cubicBezTo>
                  <a:cubicBezTo>
                    <a:pt x="7847" y="2894"/>
                    <a:pt x="7847" y="2727"/>
                    <a:pt x="7799" y="2560"/>
                  </a:cubicBezTo>
                  <a:cubicBezTo>
                    <a:pt x="7716" y="2251"/>
                    <a:pt x="7466" y="2013"/>
                    <a:pt x="7168" y="1941"/>
                  </a:cubicBezTo>
                  <a:cubicBezTo>
                    <a:pt x="7107" y="1924"/>
                    <a:pt x="7052" y="1913"/>
                    <a:pt x="6999" y="1913"/>
                  </a:cubicBezTo>
                  <a:cubicBezTo>
                    <a:pt x="6980" y="1913"/>
                    <a:pt x="6961" y="1914"/>
                    <a:pt x="6942" y="1917"/>
                  </a:cubicBezTo>
                  <a:cubicBezTo>
                    <a:pt x="6882" y="1608"/>
                    <a:pt x="6692" y="1322"/>
                    <a:pt x="6406" y="1179"/>
                  </a:cubicBezTo>
                  <a:cubicBezTo>
                    <a:pt x="6299" y="596"/>
                    <a:pt x="5799" y="167"/>
                    <a:pt x="5180" y="167"/>
                  </a:cubicBezTo>
                  <a:cubicBezTo>
                    <a:pt x="5060" y="167"/>
                    <a:pt x="4941" y="179"/>
                    <a:pt x="4822" y="227"/>
                  </a:cubicBezTo>
                  <a:cubicBezTo>
                    <a:pt x="4644" y="72"/>
                    <a:pt x="4441" y="0"/>
                    <a:pt x="4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499;p58">
              <a:extLst>
                <a:ext uri="{FF2B5EF4-FFF2-40B4-BE49-F238E27FC236}">
                  <a16:creationId xmlns:a16="http://schemas.microsoft.com/office/drawing/2014/main" id="{170DA639-E487-DE44-AD26-ADAC754A1A45}"/>
                </a:ext>
              </a:extLst>
            </p:cNvPr>
            <p:cNvSpPr/>
            <p:nvPr/>
          </p:nvSpPr>
          <p:spPr>
            <a:xfrm>
              <a:off x="5459373" y="2530701"/>
              <a:ext cx="66813" cy="72832"/>
            </a:xfrm>
            <a:custGeom>
              <a:avLst/>
              <a:gdLst/>
              <a:ahLst/>
              <a:cxnLst/>
              <a:rect l="l" t="t" r="r" b="b"/>
              <a:pathLst>
                <a:path w="2109" h="2299" extrusionOk="0">
                  <a:moveTo>
                    <a:pt x="1060" y="346"/>
                  </a:moveTo>
                  <a:cubicBezTo>
                    <a:pt x="1263" y="346"/>
                    <a:pt x="1429" y="512"/>
                    <a:pt x="1429" y="727"/>
                  </a:cubicBezTo>
                  <a:cubicBezTo>
                    <a:pt x="1429" y="929"/>
                    <a:pt x="1263" y="1096"/>
                    <a:pt x="1060" y="1096"/>
                  </a:cubicBezTo>
                  <a:cubicBezTo>
                    <a:pt x="846" y="1096"/>
                    <a:pt x="679" y="929"/>
                    <a:pt x="679" y="727"/>
                  </a:cubicBezTo>
                  <a:cubicBezTo>
                    <a:pt x="679" y="512"/>
                    <a:pt x="846" y="346"/>
                    <a:pt x="1060" y="346"/>
                  </a:cubicBezTo>
                  <a:close/>
                  <a:moveTo>
                    <a:pt x="1775" y="1417"/>
                  </a:moveTo>
                  <a:cubicBezTo>
                    <a:pt x="1679" y="1739"/>
                    <a:pt x="1394" y="1965"/>
                    <a:pt x="1060" y="1965"/>
                  </a:cubicBezTo>
                  <a:cubicBezTo>
                    <a:pt x="715" y="1965"/>
                    <a:pt x="429" y="1727"/>
                    <a:pt x="358" y="1417"/>
                  </a:cubicBezTo>
                  <a:close/>
                  <a:moveTo>
                    <a:pt x="1060" y="0"/>
                  </a:moveTo>
                  <a:cubicBezTo>
                    <a:pt x="667" y="0"/>
                    <a:pt x="358" y="322"/>
                    <a:pt x="358" y="703"/>
                  </a:cubicBezTo>
                  <a:cubicBezTo>
                    <a:pt x="358" y="834"/>
                    <a:pt x="406" y="977"/>
                    <a:pt x="465" y="1072"/>
                  </a:cubicBezTo>
                  <a:lnTo>
                    <a:pt x="167" y="1072"/>
                  </a:lnTo>
                  <a:cubicBezTo>
                    <a:pt x="72" y="1072"/>
                    <a:pt x="1" y="1155"/>
                    <a:pt x="1" y="1239"/>
                  </a:cubicBezTo>
                  <a:cubicBezTo>
                    <a:pt x="1" y="1822"/>
                    <a:pt x="477" y="2298"/>
                    <a:pt x="1060" y="2298"/>
                  </a:cubicBezTo>
                  <a:cubicBezTo>
                    <a:pt x="1632" y="2298"/>
                    <a:pt x="2108" y="1822"/>
                    <a:pt x="2108" y="1239"/>
                  </a:cubicBezTo>
                  <a:cubicBezTo>
                    <a:pt x="2108" y="1155"/>
                    <a:pt x="2037" y="1072"/>
                    <a:pt x="1953" y="1072"/>
                  </a:cubicBezTo>
                  <a:lnTo>
                    <a:pt x="1656" y="1072"/>
                  </a:lnTo>
                  <a:cubicBezTo>
                    <a:pt x="1715" y="977"/>
                    <a:pt x="1751" y="834"/>
                    <a:pt x="1751" y="703"/>
                  </a:cubicBezTo>
                  <a:cubicBezTo>
                    <a:pt x="1751" y="322"/>
                    <a:pt x="1441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500;p58">
              <a:extLst>
                <a:ext uri="{FF2B5EF4-FFF2-40B4-BE49-F238E27FC236}">
                  <a16:creationId xmlns:a16="http://schemas.microsoft.com/office/drawing/2014/main" id="{F0D005BC-DB73-BD4B-B834-A586AFDE48FD}"/>
                </a:ext>
              </a:extLst>
            </p:cNvPr>
            <p:cNvSpPr/>
            <p:nvPr/>
          </p:nvSpPr>
          <p:spPr>
            <a:xfrm>
              <a:off x="5446923" y="2502854"/>
              <a:ext cx="23792" cy="16188"/>
            </a:xfrm>
            <a:custGeom>
              <a:avLst/>
              <a:gdLst/>
              <a:ahLst/>
              <a:cxnLst/>
              <a:rect l="l" t="t" r="r" b="b"/>
              <a:pathLst>
                <a:path w="751" h="511" extrusionOk="0">
                  <a:moveTo>
                    <a:pt x="560" y="1"/>
                  </a:moveTo>
                  <a:cubicBezTo>
                    <a:pt x="534" y="1"/>
                    <a:pt x="506" y="7"/>
                    <a:pt x="477" y="22"/>
                  </a:cubicBezTo>
                  <a:lnTo>
                    <a:pt x="120" y="201"/>
                  </a:lnTo>
                  <a:cubicBezTo>
                    <a:pt x="37" y="248"/>
                    <a:pt x="1" y="355"/>
                    <a:pt x="48" y="427"/>
                  </a:cubicBezTo>
                  <a:cubicBezTo>
                    <a:pt x="84" y="486"/>
                    <a:pt x="132" y="510"/>
                    <a:pt x="203" y="510"/>
                  </a:cubicBezTo>
                  <a:cubicBezTo>
                    <a:pt x="227" y="510"/>
                    <a:pt x="239" y="510"/>
                    <a:pt x="275" y="498"/>
                  </a:cubicBezTo>
                  <a:lnTo>
                    <a:pt x="632" y="320"/>
                  </a:lnTo>
                  <a:cubicBezTo>
                    <a:pt x="715" y="272"/>
                    <a:pt x="751" y="165"/>
                    <a:pt x="703" y="93"/>
                  </a:cubicBezTo>
                  <a:cubicBezTo>
                    <a:pt x="670" y="36"/>
                    <a:pt x="620" y="1"/>
                    <a:pt x="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9501;p58">
            <a:extLst>
              <a:ext uri="{FF2B5EF4-FFF2-40B4-BE49-F238E27FC236}">
                <a16:creationId xmlns:a16="http://schemas.microsoft.com/office/drawing/2014/main" id="{8C39EFD1-7555-B742-BCB5-A2CA6A2D870C}"/>
              </a:ext>
            </a:extLst>
          </p:cNvPr>
          <p:cNvGrpSpPr/>
          <p:nvPr/>
        </p:nvGrpSpPr>
        <p:grpSpPr>
          <a:xfrm>
            <a:off x="3020596" y="3020637"/>
            <a:ext cx="367069" cy="488526"/>
            <a:chOff x="6255238" y="2412249"/>
            <a:chExt cx="271244" cy="360994"/>
          </a:xfrm>
          <a:solidFill>
            <a:schemeClr val="accent1"/>
          </a:solidFill>
        </p:grpSpPr>
        <p:sp>
          <p:nvSpPr>
            <p:cNvPr id="266" name="Google Shape;9502;p58">
              <a:extLst>
                <a:ext uri="{FF2B5EF4-FFF2-40B4-BE49-F238E27FC236}">
                  <a16:creationId xmlns:a16="http://schemas.microsoft.com/office/drawing/2014/main" id="{28386F47-BDF7-0947-8F58-316CACF4B970}"/>
                </a:ext>
              </a:extLst>
            </p:cNvPr>
            <p:cNvSpPr/>
            <p:nvPr/>
          </p:nvSpPr>
          <p:spPr>
            <a:xfrm>
              <a:off x="6351799" y="2554080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503;p58">
              <a:extLst>
                <a:ext uri="{FF2B5EF4-FFF2-40B4-BE49-F238E27FC236}">
                  <a16:creationId xmlns:a16="http://schemas.microsoft.com/office/drawing/2014/main" id="{0BF49D62-2483-F04D-8E34-AE236F8D048C}"/>
                </a:ext>
              </a:extLst>
            </p:cNvPr>
            <p:cNvSpPr/>
            <p:nvPr/>
          </p:nvSpPr>
          <p:spPr>
            <a:xfrm>
              <a:off x="6419720" y="255408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01"/>
                    <a:pt x="167" y="501"/>
                  </a:cubicBezTo>
                  <a:cubicBezTo>
                    <a:pt x="250" y="501"/>
                    <a:pt x="321" y="429"/>
                    <a:pt x="321" y="346"/>
                  </a:cubicBezTo>
                  <a:lnTo>
                    <a:pt x="321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504;p58">
              <a:extLst>
                <a:ext uri="{FF2B5EF4-FFF2-40B4-BE49-F238E27FC236}">
                  <a16:creationId xmlns:a16="http://schemas.microsoft.com/office/drawing/2014/main" id="{8AE413B3-58C5-114E-8535-3813822A246B}"/>
                </a:ext>
              </a:extLst>
            </p:cNvPr>
            <p:cNvSpPr/>
            <p:nvPr/>
          </p:nvSpPr>
          <p:spPr>
            <a:xfrm>
              <a:off x="6368399" y="2593775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79" y="1"/>
                  </a:moveTo>
                  <a:cubicBezTo>
                    <a:pt x="135" y="1"/>
                    <a:pt x="90" y="15"/>
                    <a:pt x="60" y="45"/>
                  </a:cubicBezTo>
                  <a:cubicBezTo>
                    <a:pt x="1" y="105"/>
                    <a:pt x="1" y="224"/>
                    <a:pt x="60" y="283"/>
                  </a:cubicBezTo>
                  <a:cubicBezTo>
                    <a:pt x="203" y="426"/>
                    <a:pt x="441" y="498"/>
                    <a:pt x="715" y="498"/>
                  </a:cubicBezTo>
                  <a:cubicBezTo>
                    <a:pt x="977" y="498"/>
                    <a:pt x="1215" y="414"/>
                    <a:pt x="1370" y="283"/>
                  </a:cubicBezTo>
                  <a:cubicBezTo>
                    <a:pt x="1430" y="200"/>
                    <a:pt x="1430" y="105"/>
                    <a:pt x="1370" y="45"/>
                  </a:cubicBezTo>
                  <a:cubicBezTo>
                    <a:pt x="1340" y="15"/>
                    <a:pt x="1299" y="1"/>
                    <a:pt x="1255" y="1"/>
                  </a:cubicBezTo>
                  <a:cubicBezTo>
                    <a:pt x="1212" y="1"/>
                    <a:pt x="1168" y="15"/>
                    <a:pt x="1132" y="45"/>
                  </a:cubicBezTo>
                  <a:cubicBezTo>
                    <a:pt x="1072" y="105"/>
                    <a:pt x="918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5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505;p58">
              <a:extLst>
                <a:ext uri="{FF2B5EF4-FFF2-40B4-BE49-F238E27FC236}">
                  <a16:creationId xmlns:a16="http://schemas.microsoft.com/office/drawing/2014/main" id="{DE483742-A5B4-9D41-8B74-011FA2C4F38C}"/>
                </a:ext>
              </a:extLst>
            </p:cNvPr>
            <p:cNvSpPr/>
            <p:nvPr/>
          </p:nvSpPr>
          <p:spPr>
            <a:xfrm>
              <a:off x="6255238" y="2412249"/>
              <a:ext cx="271244" cy="360994"/>
            </a:xfrm>
            <a:custGeom>
              <a:avLst/>
              <a:gdLst/>
              <a:ahLst/>
              <a:cxnLst/>
              <a:rect l="l" t="t" r="r" b="b"/>
              <a:pathLst>
                <a:path w="8562" h="11395" extrusionOk="0">
                  <a:moveTo>
                    <a:pt x="4287" y="334"/>
                  </a:moveTo>
                  <a:cubicBezTo>
                    <a:pt x="5621" y="334"/>
                    <a:pt x="6442" y="751"/>
                    <a:pt x="6442" y="1072"/>
                  </a:cubicBezTo>
                  <a:lnTo>
                    <a:pt x="6442" y="1489"/>
                  </a:lnTo>
                  <a:cubicBezTo>
                    <a:pt x="5823" y="1215"/>
                    <a:pt x="5073" y="1084"/>
                    <a:pt x="4287" y="1084"/>
                  </a:cubicBezTo>
                  <a:cubicBezTo>
                    <a:pt x="3501" y="1084"/>
                    <a:pt x="2763" y="1227"/>
                    <a:pt x="2132" y="1489"/>
                  </a:cubicBezTo>
                  <a:lnTo>
                    <a:pt x="2132" y="1072"/>
                  </a:lnTo>
                  <a:cubicBezTo>
                    <a:pt x="2132" y="775"/>
                    <a:pt x="2942" y="334"/>
                    <a:pt x="4287" y="334"/>
                  </a:cubicBezTo>
                  <a:close/>
                  <a:moveTo>
                    <a:pt x="4299" y="1394"/>
                  </a:moveTo>
                  <a:cubicBezTo>
                    <a:pt x="5263" y="1394"/>
                    <a:pt x="6168" y="1632"/>
                    <a:pt x="6859" y="2049"/>
                  </a:cubicBezTo>
                  <a:cubicBezTo>
                    <a:pt x="7514" y="2453"/>
                    <a:pt x="7871" y="2989"/>
                    <a:pt x="7871" y="3549"/>
                  </a:cubicBezTo>
                  <a:cubicBezTo>
                    <a:pt x="7871" y="3882"/>
                    <a:pt x="7740" y="4204"/>
                    <a:pt x="7478" y="4501"/>
                  </a:cubicBezTo>
                  <a:lnTo>
                    <a:pt x="7478" y="3549"/>
                  </a:lnTo>
                  <a:cubicBezTo>
                    <a:pt x="7478" y="3084"/>
                    <a:pt x="7180" y="2656"/>
                    <a:pt x="6633" y="2334"/>
                  </a:cubicBezTo>
                  <a:cubicBezTo>
                    <a:pt x="6608" y="2318"/>
                    <a:pt x="6579" y="2310"/>
                    <a:pt x="6550" y="2310"/>
                  </a:cubicBezTo>
                  <a:cubicBezTo>
                    <a:pt x="6495" y="2310"/>
                    <a:pt x="6438" y="2339"/>
                    <a:pt x="6406" y="2394"/>
                  </a:cubicBezTo>
                  <a:cubicBezTo>
                    <a:pt x="6371" y="2465"/>
                    <a:pt x="6395" y="2572"/>
                    <a:pt x="6466" y="2608"/>
                  </a:cubicBezTo>
                  <a:cubicBezTo>
                    <a:pt x="6918" y="2882"/>
                    <a:pt x="7157" y="3204"/>
                    <a:pt x="7157" y="3537"/>
                  </a:cubicBezTo>
                  <a:lnTo>
                    <a:pt x="7157" y="6394"/>
                  </a:lnTo>
                  <a:cubicBezTo>
                    <a:pt x="7157" y="6990"/>
                    <a:pt x="7299" y="7490"/>
                    <a:pt x="7418" y="7823"/>
                  </a:cubicBezTo>
                  <a:cubicBezTo>
                    <a:pt x="7454" y="7906"/>
                    <a:pt x="7418" y="8002"/>
                    <a:pt x="7359" y="8049"/>
                  </a:cubicBezTo>
                  <a:cubicBezTo>
                    <a:pt x="7157" y="8216"/>
                    <a:pt x="6847" y="8407"/>
                    <a:pt x="6395" y="8573"/>
                  </a:cubicBezTo>
                  <a:lnTo>
                    <a:pt x="5894" y="8383"/>
                  </a:lnTo>
                  <a:cubicBezTo>
                    <a:pt x="5668" y="8311"/>
                    <a:pt x="5537" y="8109"/>
                    <a:pt x="5537" y="7871"/>
                  </a:cubicBezTo>
                  <a:lnTo>
                    <a:pt x="5537" y="7144"/>
                  </a:lnTo>
                  <a:cubicBezTo>
                    <a:pt x="6275" y="6704"/>
                    <a:pt x="6787" y="5906"/>
                    <a:pt x="6787" y="4978"/>
                  </a:cubicBezTo>
                  <a:lnTo>
                    <a:pt x="6787" y="4263"/>
                  </a:lnTo>
                  <a:cubicBezTo>
                    <a:pt x="6787" y="3775"/>
                    <a:pt x="6383" y="3394"/>
                    <a:pt x="5906" y="3394"/>
                  </a:cubicBezTo>
                  <a:lnTo>
                    <a:pt x="5621" y="3394"/>
                  </a:lnTo>
                  <a:lnTo>
                    <a:pt x="4775" y="2537"/>
                  </a:lnTo>
                  <a:cubicBezTo>
                    <a:pt x="4744" y="2514"/>
                    <a:pt x="4703" y="2495"/>
                    <a:pt x="4662" y="2495"/>
                  </a:cubicBezTo>
                  <a:cubicBezTo>
                    <a:pt x="4640" y="2495"/>
                    <a:pt x="4617" y="2501"/>
                    <a:pt x="4597" y="2513"/>
                  </a:cubicBezTo>
                  <a:cubicBezTo>
                    <a:pt x="4537" y="2537"/>
                    <a:pt x="4490" y="2596"/>
                    <a:pt x="4490" y="2656"/>
                  </a:cubicBezTo>
                  <a:lnTo>
                    <a:pt x="4490" y="3382"/>
                  </a:lnTo>
                  <a:lnTo>
                    <a:pt x="3585" y="3382"/>
                  </a:lnTo>
                  <a:cubicBezTo>
                    <a:pt x="3489" y="3382"/>
                    <a:pt x="3418" y="3465"/>
                    <a:pt x="3418" y="3549"/>
                  </a:cubicBezTo>
                  <a:cubicBezTo>
                    <a:pt x="3418" y="3644"/>
                    <a:pt x="3489" y="3715"/>
                    <a:pt x="3585" y="3715"/>
                  </a:cubicBezTo>
                  <a:lnTo>
                    <a:pt x="4656" y="3715"/>
                  </a:lnTo>
                  <a:cubicBezTo>
                    <a:pt x="4740" y="3715"/>
                    <a:pt x="4823" y="3644"/>
                    <a:pt x="4823" y="3549"/>
                  </a:cubicBezTo>
                  <a:lnTo>
                    <a:pt x="4823" y="3061"/>
                  </a:lnTo>
                  <a:lnTo>
                    <a:pt x="5430" y="3668"/>
                  </a:lnTo>
                  <a:cubicBezTo>
                    <a:pt x="5454" y="3704"/>
                    <a:pt x="5502" y="3715"/>
                    <a:pt x="5549" y="3715"/>
                  </a:cubicBezTo>
                  <a:lnTo>
                    <a:pt x="5906" y="3715"/>
                  </a:lnTo>
                  <a:cubicBezTo>
                    <a:pt x="6204" y="3715"/>
                    <a:pt x="6454" y="3954"/>
                    <a:pt x="6454" y="4263"/>
                  </a:cubicBezTo>
                  <a:lnTo>
                    <a:pt x="6454" y="4978"/>
                  </a:lnTo>
                  <a:cubicBezTo>
                    <a:pt x="6454" y="6168"/>
                    <a:pt x="5490" y="7144"/>
                    <a:pt x="4299" y="7144"/>
                  </a:cubicBezTo>
                  <a:cubicBezTo>
                    <a:pt x="3108" y="7144"/>
                    <a:pt x="2144" y="6168"/>
                    <a:pt x="2144" y="4978"/>
                  </a:cubicBezTo>
                  <a:lnTo>
                    <a:pt x="2144" y="4263"/>
                  </a:lnTo>
                  <a:cubicBezTo>
                    <a:pt x="2144" y="3966"/>
                    <a:pt x="2382" y="3715"/>
                    <a:pt x="2692" y="3715"/>
                  </a:cubicBezTo>
                  <a:lnTo>
                    <a:pt x="2870" y="3715"/>
                  </a:lnTo>
                  <a:cubicBezTo>
                    <a:pt x="2954" y="3715"/>
                    <a:pt x="3037" y="3644"/>
                    <a:pt x="3037" y="3549"/>
                  </a:cubicBezTo>
                  <a:cubicBezTo>
                    <a:pt x="3037" y="3465"/>
                    <a:pt x="2954" y="3382"/>
                    <a:pt x="2870" y="3382"/>
                  </a:cubicBezTo>
                  <a:lnTo>
                    <a:pt x="2692" y="3382"/>
                  </a:lnTo>
                  <a:cubicBezTo>
                    <a:pt x="2204" y="3382"/>
                    <a:pt x="1811" y="3787"/>
                    <a:pt x="1811" y="4263"/>
                  </a:cubicBezTo>
                  <a:lnTo>
                    <a:pt x="1811" y="4978"/>
                  </a:lnTo>
                  <a:cubicBezTo>
                    <a:pt x="1811" y="5906"/>
                    <a:pt x="2323" y="6704"/>
                    <a:pt x="3061" y="7133"/>
                  </a:cubicBezTo>
                  <a:lnTo>
                    <a:pt x="3061" y="7871"/>
                  </a:lnTo>
                  <a:cubicBezTo>
                    <a:pt x="3061" y="8109"/>
                    <a:pt x="2918" y="8299"/>
                    <a:pt x="2704" y="8383"/>
                  </a:cubicBezTo>
                  <a:lnTo>
                    <a:pt x="2204" y="8561"/>
                  </a:lnTo>
                  <a:cubicBezTo>
                    <a:pt x="1751" y="8407"/>
                    <a:pt x="1430" y="8204"/>
                    <a:pt x="1251" y="8061"/>
                  </a:cubicBezTo>
                  <a:cubicBezTo>
                    <a:pt x="1168" y="8014"/>
                    <a:pt x="1144" y="7930"/>
                    <a:pt x="1192" y="7835"/>
                  </a:cubicBezTo>
                  <a:cubicBezTo>
                    <a:pt x="1311" y="7514"/>
                    <a:pt x="1453" y="7002"/>
                    <a:pt x="1453" y="6406"/>
                  </a:cubicBezTo>
                  <a:lnTo>
                    <a:pt x="1453" y="3549"/>
                  </a:lnTo>
                  <a:cubicBezTo>
                    <a:pt x="1453" y="2775"/>
                    <a:pt x="2763" y="2108"/>
                    <a:pt x="4311" y="2108"/>
                  </a:cubicBezTo>
                  <a:cubicBezTo>
                    <a:pt x="4859" y="2108"/>
                    <a:pt x="5394" y="2180"/>
                    <a:pt x="5859" y="2346"/>
                  </a:cubicBezTo>
                  <a:cubicBezTo>
                    <a:pt x="5878" y="2351"/>
                    <a:pt x="5896" y="2353"/>
                    <a:pt x="5914" y="2353"/>
                  </a:cubicBezTo>
                  <a:cubicBezTo>
                    <a:pt x="5985" y="2353"/>
                    <a:pt x="6044" y="2315"/>
                    <a:pt x="6073" y="2239"/>
                  </a:cubicBezTo>
                  <a:cubicBezTo>
                    <a:pt x="6097" y="2156"/>
                    <a:pt x="6049" y="2061"/>
                    <a:pt x="5966" y="2037"/>
                  </a:cubicBezTo>
                  <a:cubicBezTo>
                    <a:pt x="5478" y="1870"/>
                    <a:pt x="4894" y="1775"/>
                    <a:pt x="4311" y="1775"/>
                  </a:cubicBezTo>
                  <a:cubicBezTo>
                    <a:pt x="3478" y="1775"/>
                    <a:pt x="2692" y="1953"/>
                    <a:pt x="2096" y="2275"/>
                  </a:cubicBezTo>
                  <a:cubicBezTo>
                    <a:pt x="1465" y="2596"/>
                    <a:pt x="1108" y="3061"/>
                    <a:pt x="1108" y="3549"/>
                  </a:cubicBezTo>
                  <a:lnTo>
                    <a:pt x="1108" y="4501"/>
                  </a:lnTo>
                  <a:cubicBezTo>
                    <a:pt x="858" y="4204"/>
                    <a:pt x="727" y="3882"/>
                    <a:pt x="727" y="3549"/>
                  </a:cubicBezTo>
                  <a:cubicBezTo>
                    <a:pt x="727" y="2989"/>
                    <a:pt x="1084" y="2465"/>
                    <a:pt x="1739" y="2049"/>
                  </a:cubicBezTo>
                  <a:cubicBezTo>
                    <a:pt x="2418" y="1632"/>
                    <a:pt x="3335" y="1394"/>
                    <a:pt x="4299" y="1394"/>
                  </a:cubicBezTo>
                  <a:close/>
                  <a:moveTo>
                    <a:pt x="5192" y="7323"/>
                  </a:moveTo>
                  <a:lnTo>
                    <a:pt x="5192" y="7883"/>
                  </a:lnTo>
                  <a:cubicBezTo>
                    <a:pt x="5192" y="8252"/>
                    <a:pt x="5430" y="8585"/>
                    <a:pt x="5775" y="8716"/>
                  </a:cubicBezTo>
                  <a:lnTo>
                    <a:pt x="6430" y="8942"/>
                  </a:lnTo>
                  <a:cubicBezTo>
                    <a:pt x="6264" y="9323"/>
                    <a:pt x="5978" y="9669"/>
                    <a:pt x="5621" y="9919"/>
                  </a:cubicBezTo>
                  <a:cubicBezTo>
                    <a:pt x="5240" y="10204"/>
                    <a:pt x="4763" y="10359"/>
                    <a:pt x="4287" y="10359"/>
                  </a:cubicBezTo>
                  <a:cubicBezTo>
                    <a:pt x="3347" y="10359"/>
                    <a:pt x="2501" y="9788"/>
                    <a:pt x="2144" y="8942"/>
                  </a:cubicBezTo>
                  <a:lnTo>
                    <a:pt x="2799" y="8716"/>
                  </a:lnTo>
                  <a:cubicBezTo>
                    <a:pt x="3156" y="8597"/>
                    <a:pt x="3382" y="8252"/>
                    <a:pt x="3382" y="7883"/>
                  </a:cubicBezTo>
                  <a:lnTo>
                    <a:pt x="3382" y="7323"/>
                  </a:lnTo>
                  <a:cubicBezTo>
                    <a:pt x="3656" y="7418"/>
                    <a:pt x="3954" y="7478"/>
                    <a:pt x="4287" y="7478"/>
                  </a:cubicBezTo>
                  <a:cubicBezTo>
                    <a:pt x="4597" y="7478"/>
                    <a:pt x="4906" y="7418"/>
                    <a:pt x="5192" y="7323"/>
                  </a:cubicBezTo>
                  <a:close/>
                  <a:moveTo>
                    <a:pt x="4263" y="1"/>
                  </a:moveTo>
                  <a:cubicBezTo>
                    <a:pt x="3061" y="1"/>
                    <a:pt x="1787" y="370"/>
                    <a:pt x="1787" y="1048"/>
                  </a:cubicBezTo>
                  <a:lnTo>
                    <a:pt x="1787" y="1632"/>
                  </a:lnTo>
                  <a:cubicBezTo>
                    <a:pt x="1692" y="1680"/>
                    <a:pt x="1620" y="1727"/>
                    <a:pt x="1525" y="1787"/>
                  </a:cubicBezTo>
                  <a:cubicBezTo>
                    <a:pt x="775" y="2263"/>
                    <a:pt x="358" y="2882"/>
                    <a:pt x="358" y="3573"/>
                  </a:cubicBezTo>
                  <a:cubicBezTo>
                    <a:pt x="358" y="4085"/>
                    <a:pt x="608" y="4573"/>
                    <a:pt x="1072" y="5001"/>
                  </a:cubicBezTo>
                  <a:lnTo>
                    <a:pt x="1072" y="6406"/>
                  </a:lnTo>
                  <a:cubicBezTo>
                    <a:pt x="1072" y="6978"/>
                    <a:pt x="918" y="7478"/>
                    <a:pt x="811" y="7716"/>
                  </a:cubicBezTo>
                  <a:cubicBezTo>
                    <a:pt x="727" y="7942"/>
                    <a:pt x="799" y="8192"/>
                    <a:pt x="989" y="8335"/>
                  </a:cubicBezTo>
                  <a:cubicBezTo>
                    <a:pt x="1144" y="8430"/>
                    <a:pt x="1370" y="8585"/>
                    <a:pt x="1680" y="8728"/>
                  </a:cubicBezTo>
                  <a:lnTo>
                    <a:pt x="811" y="9049"/>
                  </a:lnTo>
                  <a:cubicBezTo>
                    <a:pt x="322" y="9228"/>
                    <a:pt x="1" y="9681"/>
                    <a:pt x="1" y="10204"/>
                  </a:cubicBezTo>
                  <a:lnTo>
                    <a:pt x="1" y="11228"/>
                  </a:lnTo>
                  <a:cubicBezTo>
                    <a:pt x="1" y="11324"/>
                    <a:pt x="72" y="11395"/>
                    <a:pt x="156" y="11395"/>
                  </a:cubicBezTo>
                  <a:cubicBezTo>
                    <a:pt x="251" y="11395"/>
                    <a:pt x="322" y="11324"/>
                    <a:pt x="322" y="11228"/>
                  </a:cubicBezTo>
                  <a:lnTo>
                    <a:pt x="322" y="10204"/>
                  </a:lnTo>
                  <a:cubicBezTo>
                    <a:pt x="322" y="9823"/>
                    <a:pt x="560" y="9478"/>
                    <a:pt x="918" y="9359"/>
                  </a:cubicBezTo>
                  <a:lnTo>
                    <a:pt x="1799" y="9038"/>
                  </a:lnTo>
                  <a:cubicBezTo>
                    <a:pt x="2215" y="10026"/>
                    <a:pt x="3180" y="10681"/>
                    <a:pt x="4251" y="10681"/>
                  </a:cubicBezTo>
                  <a:cubicBezTo>
                    <a:pt x="4799" y="10681"/>
                    <a:pt x="5335" y="10514"/>
                    <a:pt x="5787" y="10192"/>
                  </a:cubicBezTo>
                  <a:cubicBezTo>
                    <a:pt x="6204" y="9895"/>
                    <a:pt x="6514" y="9502"/>
                    <a:pt x="6704" y="9038"/>
                  </a:cubicBezTo>
                  <a:lnTo>
                    <a:pt x="7585" y="9359"/>
                  </a:lnTo>
                  <a:cubicBezTo>
                    <a:pt x="7942" y="9490"/>
                    <a:pt x="8180" y="9835"/>
                    <a:pt x="8180" y="10204"/>
                  </a:cubicBezTo>
                  <a:lnTo>
                    <a:pt x="8180" y="11228"/>
                  </a:lnTo>
                  <a:cubicBezTo>
                    <a:pt x="8180" y="11324"/>
                    <a:pt x="8252" y="11395"/>
                    <a:pt x="8347" y="11395"/>
                  </a:cubicBezTo>
                  <a:cubicBezTo>
                    <a:pt x="8431" y="11395"/>
                    <a:pt x="8514" y="11324"/>
                    <a:pt x="8514" y="11228"/>
                  </a:cubicBezTo>
                  <a:lnTo>
                    <a:pt x="8514" y="10204"/>
                  </a:lnTo>
                  <a:cubicBezTo>
                    <a:pt x="8561" y="9681"/>
                    <a:pt x="8216" y="9204"/>
                    <a:pt x="7728" y="9049"/>
                  </a:cubicBezTo>
                  <a:lnTo>
                    <a:pt x="6859" y="8728"/>
                  </a:lnTo>
                  <a:cubicBezTo>
                    <a:pt x="7157" y="8585"/>
                    <a:pt x="7395" y="8454"/>
                    <a:pt x="7549" y="8335"/>
                  </a:cubicBezTo>
                  <a:cubicBezTo>
                    <a:pt x="7740" y="8192"/>
                    <a:pt x="7811" y="7942"/>
                    <a:pt x="7728" y="7716"/>
                  </a:cubicBezTo>
                  <a:cubicBezTo>
                    <a:pt x="7633" y="7466"/>
                    <a:pt x="7466" y="6978"/>
                    <a:pt x="7466" y="6406"/>
                  </a:cubicBezTo>
                  <a:lnTo>
                    <a:pt x="7466" y="5001"/>
                  </a:lnTo>
                  <a:cubicBezTo>
                    <a:pt x="7930" y="4585"/>
                    <a:pt x="8180" y="4085"/>
                    <a:pt x="8180" y="3573"/>
                  </a:cubicBezTo>
                  <a:cubicBezTo>
                    <a:pt x="8180" y="2882"/>
                    <a:pt x="7764" y="2263"/>
                    <a:pt x="7002" y="1787"/>
                  </a:cubicBezTo>
                  <a:cubicBezTo>
                    <a:pt x="6930" y="1739"/>
                    <a:pt x="6847" y="1680"/>
                    <a:pt x="6752" y="1632"/>
                  </a:cubicBezTo>
                  <a:lnTo>
                    <a:pt x="6752" y="1048"/>
                  </a:lnTo>
                  <a:cubicBezTo>
                    <a:pt x="6752" y="370"/>
                    <a:pt x="5478" y="1"/>
                    <a:pt x="4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506;p58">
              <a:extLst>
                <a:ext uri="{FF2B5EF4-FFF2-40B4-BE49-F238E27FC236}">
                  <a16:creationId xmlns:a16="http://schemas.microsoft.com/office/drawing/2014/main" id="{17AF8FDF-6D33-7D41-B219-FD2737CC00DE}"/>
                </a:ext>
              </a:extLst>
            </p:cNvPr>
            <p:cNvSpPr/>
            <p:nvPr/>
          </p:nvSpPr>
          <p:spPr>
            <a:xfrm>
              <a:off x="6345779" y="2535167"/>
              <a:ext cx="22651" cy="12545"/>
            </a:xfrm>
            <a:custGeom>
              <a:avLst/>
              <a:gdLst/>
              <a:ahLst/>
              <a:cxnLst/>
              <a:rect l="l" t="t" r="r" b="b"/>
              <a:pathLst>
                <a:path w="715" h="396" extrusionOk="0">
                  <a:moveTo>
                    <a:pt x="529" y="0"/>
                  </a:moveTo>
                  <a:cubicBezTo>
                    <a:pt x="520" y="0"/>
                    <a:pt x="510" y="1"/>
                    <a:pt x="500" y="2"/>
                  </a:cubicBezTo>
                  <a:lnTo>
                    <a:pt x="143" y="74"/>
                  </a:lnTo>
                  <a:cubicBezTo>
                    <a:pt x="60" y="86"/>
                    <a:pt x="0" y="181"/>
                    <a:pt x="12" y="264"/>
                  </a:cubicBezTo>
                  <a:cubicBezTo>
                    <a:pt x="24" y="336"/>
                    <a:pt x="96" y="395"/>
                    <a:pt x="179" y="395"/>
                  </a:cubicBezTo>
                  <a:lnTo>
                    <a:pt x="203" y="395"/>
                  </a:lnTo>
                  <a:lnTo>
                    <a:pt x="560" y="324"/>
                  </a:lnTo>
                  <a:cubicBezTo>
                    <a:pt x="667" y="312"/>
                    <a:pt x="715" y="228"/>
                    <a:pt x="703" y="133"/>
                  </a:cubicBezTo>
                  <a:cubicBezTo>
                    <a:pt x="681" y="48"/>
                    <a:pt x="612" y="0"/>
                    <a:pt x="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507;p58">
              <a:extLst>
                <a:ext uri="{FF2B5EF4-FFF2-40B4-BE49-F238E27FC236}">
                  <a16:creationId xmlns:a16="http://schemas.microsoft.com/office/drawing/2014/main" id="{CBD7748C-AC36-4549-9A27-AFA194D3C213}"/>
                </a:ext>
              </a:extLst>
            </p:cNvPr>
            <p:cNvSpPr/>
            <p:nvPr/>
          </p:nvSpPr>
          <p:spPr>
            <a:xfrm>
              <a:off x="6413670" y="2535167"/>
              <a:ext cx="22651" cy="12545"/>
            </a:xfrm>
            <a:custGeom>
              <a:avLst/>
              <a:gdLst/>
              <a:ahLst/>
              <a:cxnLst/>
              <a:rect l="l" t="t" r="r" b="b"/>
              <a:pathLst>
                <a:path w="715" h="396" extrusionOk="0">
                  <a:moveTo>
                    <a:pt x="177" y="0"/>
                  </a:moveTo>
                  <a:cubicBezTo>
                    <a:pt x="101" y="0"/>
                    <a:pt x="23" y="48"/>
                    <a:pt x="12" y="133"/>
                  </a:cubicBezTo>
                  <a:cubicBezTo>
                    <a:pt x="1" y="228"/>
                    <a:pt x="60" y="312"/>
                    <a:pt x="143" y="324"/>
                  </a:cubicBezTo>
                  <a:lnTo>
                    <a:pt x="501" y="395"/>
                  </a:lnTo>
                  <a:lnTo>
                    <a:pt x="536" y="395"/>
                  </a:lnTo>
                  <a:cubicBezTo>
                    <a:pt x="608" y="395"/>
                    <a:pt x="679" y="336"/>
                    <a:pt x="703" y="264"/>
                  </a:cubicBezTo>
                  <a:cubicBezTo>
                    <a:pt x="715" y="193"/>
                    <a:pt x="655" y="109"/>
                    <a:pt x="560" y="74"/>
                  </a:cubicBezTo>
                  <a:lnTo>
                    <a:pt x="203" y="2"/>
                  </a:lnTo>
                  <a:cubicBezTo>
                    <a:pt x="194" y="1"/>
                    <a:pt x="186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9564;p58">
            <a:extLst>
              <a:ext uri="{FF2B5EF4-FFF2-40B4-BE49-F238E27FC236}">
                <a16:creationId xmlns:a16="http://schemas.microsoft.com/office/drawing/2014/main" id="{FFEEF507-5D64-DA41-AFD9-74AD9C6FA5D5}"/>
              </a:ext>
            </a:extLst>
          </p:cNvPr>
          <p:cNvGrpSpPr/>
          <p:nvPr/>
        </p:nvGrpSpPr>
        <p:grpSpPr>
          <a:xfrm>
            <a:off x="5446244" y="2420859"/>
            <a:ext cx="377744" cy="482952"/>
            <a:chOff x="8047661" y="1969046"/>
            <a:chExt cx="279132" cy="356875"/>
          </a:xfrm>
          <a:solidFill>
            <a:schemeClr val="accent1"/>
          </a:solidFill>
        </p:grpSpPr>
        <p:sp>
          <p:nvSpPr>
            <p:cNvPr id="273" name="Google Shape;9565;p58">
              <a:extLst>
                <a:ext uri="{FF2B5EF4-FFF2-40B4-BE49-F238E27FC236}">
                  <a16:creationId xmlns:a16="http://schemas.microsoft.com/office/drawing/2014/main" id="{8FDBA0F9-30C3-3E46-8FC6-A25A67C1785A}"/>
                </a:ext>
              </a:extLst>
            </p:cNvPr>
            <p:cNvSpPr/>
            <p:nvPr/>
          </p:nvSpPr>
          <p:spPr>
            <a:xfrm>
              <a:off x="8169502" y="2126115"/>
              <a:ext cx="33961" cy="15713"/>
            </a:xfrm>
            <a:custGeom>
              <a:avLst/>
              <a:gdLst/>
              <a:ahLst/>
              <a:cxnLst/>
              <a:rect l="l" t="t" r="r" b="b"/>
              <a:pathLst>
                <a:path w="1072" h="496" extrusionOk="0">
                  <a:moveTo>
                    <a:pt x="175" y="0"/>
                  </a:moveTo>
                  <a:cubicBezTo>
                    <a:pt x="145" y="0"/>
                    <a:pt x="113" y="7"/>
                    <a:pt x="83" y="20"/>
                  </a:cubicBezTo>
                  <a:cubicBezTo>
                    <a:pt x="12" y="67"/>
                    <a:pt x="0" y="175"/>
                    <a:pt x="48" y="246"/>
                  </a:cubicBezTo>
                  <a:cubicBezTo>
                    <a:pt x="143" y="413"/>
                    <a:pt x="322" y="496"/>
                    <a:pt x="536" y="496"/>
                  </a:cubicBezTo>
                  <a:cubicBezTo>
                    <a:pt x="738" y="496"/>
                    <a:pt x="917" y="413"/>
                    <a:pt x="1024" y="246"/>
                  </a:cubicBezTo>
                  <a:cubicBezTo>
                    <a:pt x="1072" y="175"/>
                    <a:pt x="1060" y="67"/>
                    <a:pt x="976" y="20"/>
                  </a:cubicBezTo>
                  <a:cubicBezTo>
                    <a:pt x="951" y="7"/>
                    <a:pt x="921" y="0"/>
                    <a:pt x="891" y="0"/>
                  </a:cubicBezTo>
                  <a:cubicBezTo>
                    <a:pt x="837" y="0"/>
                    <a:pt x="785" y="22"/>
                    <a:pt x="762" y="67"/>
                  </a:cubicBezTo>
                  <a:cubicBezTo>
                    <a:pt x="714" y="127"/>
                    <a:pt x="643" y="175"/>
                    <a:pt x="536" y="175"/>
                  </a:cubicBezTo>
                  <a:cubicBezTo>
                    <a:pt x="429" y="175"/>
                    <a:pt x="357" y="127"/>
                    <a:pt x="310" y="67"/>
                  </a:cubicBezTo>
                  <a:cubicBezTo>
                    <a:pt x="279" y="22"/>
                    <a:pt x="229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566;p58">
              <a:extLst>
                <a:ext uri="{FF2B5EF4-FFF2-40B4-BE49-F238E27FC236}">
                  <a16:creationId xmlns:a16="http://schemas.microsoft.com/office/drawing/2014/main" id="{744ED1B0-1BEB-C142-A2B2-4508450B8EAF}"/>
                </a:ext>
              </a:extLst>
            </p:cNvPr>
            <p:cNvSpPr/>
            <p:nvPr/>
          </p:nvSpPr>
          <p:spPr>
            <a:xfrm>
              <a:off x="8141592" y="2047517"/>
              <a:ext cx="27562" cy="10581"/>
            </a:xfrm>
            <a:custGeom>
              <a:avLst/>
              <a:gdLst/>
              <a:ahLst/>
              <a:cxnLst/>
              <a:rect l="l" t="t" r="r" b="b"/>
              <a:pathLst>
                <a:path w="870" h="334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cubicBezTo>
                    <a:pt x="0" y="262"/>
                    <a:pt x="71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69" y="262"/>
                    <a:pt x="869" y="167"/>
                  </a:cubicBezTo>
                  <a:cubicBezTo>
                    <a:pt x="869" y="84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567;p58">
              <a:extLst>
                <a:ext uri="{FF2B5EF4-FFF2-40B4-BE49-F238E27FC236}">
                  <a16:creationId xmlns:a16="http://schemas.microsoft.com/office/drawing/2014/main" id="{C9C59BF3-8D18-F645-8D10-09E4634DB943}"/>
                </a:ext>
              </a:extLst>
            </p:cNvPr>
            <p:cNvSpPr/>
            <p:nvPr/>
          </p:nvSpPr>
          <p:spPr>
            <a:xfrm>
              <a:off x="8203431" y="2047517"/>
              <a:ext cx="27181" cy="10581"/>
            </a:xfrm>
            <a:custGeom>
              <a:avLst/>
              <a:gdLst/>
              <a:ahLst/>
              <a:cxnLst/>
              <a:rect l="l" t="t" r="r" b="b"/>
              <a:pathLst>
                <a:path w="858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58" y="262"/>
                    <a:pt x="858" y="167"/>
                  </a:cubicBezTo>
                  <a:cubicBezTo>
                    <a:pt x="858" y="84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568;p58">
              <a:extLst>
                <a:ext uri="{FF2B5EF4-FFF2-40B4-BE49-F238E27FC236}">
                  <a16:creationId xmlns:a16="http://schemas.microsoft.com/office/drawing/2014/main" id="{7A8BA4CA-60E4-7247-ADAE-7162C1017D61}"/>
                </a:ext>
              </a:extLst>
            </p:cNvPr>
            <p:cNvSpPr/>
            <p:nvPr/>
          </p:nvSpPr>
          <p:spPr>
            <a:xfrm>
              <a:off x="8047661" y="1969046"/>
              <a:ext cx="279132" cy="356875"/>
            </a:xfrm>
            <a:custGeom>
              <a:avLst/>
              <a:gdLst/>
              <a:ahLst/>
              <a:cxnLst/>
              <a:rect l="l" t="t" r="r" b="b"/>
              <a:pathLst>
                <a:path w="8811" h="11265" extrusionOk="0">
                  <a:moveTo>
                    <a:pt x="4382" y="334"/>
                  </a:moveTo>
                  <a:cubicBezTo>
                    <a:pt x="5751" y="334"/>
                    <a:pt x="6870" y="1453"/>
                    <a:pt x="6870" y="2823"/>
                  </a:cubicBezTo>
                  <a:lnTo>
                    <a:pt x="6870" y="3192"/>
                  </a:lnTo>
                  <a:lnTo>
                    <a:pt x="6132" y="3192"/>
                  </a:lnTo>
                  <a:lnTo>
                    <a:pt x="6132" y="3180"/>
                  </a:lnTo>
                  <a:cubicBezTo>
                    <a:pt x="6132" y="3085"/>
                    <a:pt x="6061" y="3013"/>
                    <a:pt x="5977" y="3013"/>
                  </a:cubicBezTo>
                  <a:lnTo>
                    <a:pt x="4739" y="3013"/>
                  </a:lnTo>
                  <a:cubicBezTo>
                    <a:pt x="4644" y="3013"/>
                    <a:pt x="4572" y="3085"/>
                    <a:pt x="4572" y="3180"/>
                  </a:cubicBezTo>
                  <a:lnTo>
                    <a:pt x="4572" y="3228"/>
                  </a:lnTo>
                  <a:cubicBezTo>
                    <a:pt x="4513" y="3192"/>
                    <a:pt x="4453" y="3192"/>
                    <a:pt x="4382" y="3192"/>
                  </a:cubicBezTo>
                  <a:cubicBezTo>
                    <a:pt x="4310" y="3192"/>
                    <a:pt x="4251" y="3216"/>
                    <a:pt x="4191" y="3228"/>
                  </a:cubicBezTo>
                  <a:lnTo>
                    <a:pt x="4191" y="3180"/>
                  </a:lnTo>
                  <a:cubicBezTo>
                    <a:pt x="4191" y="3085"/>
                    <a:pt x="4108" y="3013"/>
                    <a:pt x="4025" y="3013"/>
                  </a:cubicBezTo>
                  <a:lnTo>
                    <a:pt x="2786" y="3013"/>
                  </a:lnTo>
                  <a:cubicBezTo>
                    <a:pt x="2703" y="3013"/>
                    <a:pt x="2620" y="3085"/>
                    <a:pt x="2620" y="3180"/>
                  </a:cubicBezTo>
                  <a:lnTo>
                    <a:pt x="2620" y="3192"/>
                  </a:lnTo>
                  <a:lnTo>
                    <a:pt x="1893" y="3192"/>
                  </a:lnTo>
                  <a:lnTo>
                    <a:pt x="1893" y="2823"/>
                  </a:lnTo>
                  <a:cubicBezTo>
                    <a:pt x="1893" y="1453"/>
                    <a:pt x="3013" y="334"/>
                    <a:pt x="4382" y="334"/>
                  </a:cubicBezTo>
                  <a:close/>
                  <a:moveTo>
                    <a:pt x="3846" y="3323"/>
                  </a:moveTo>
                  <a:lnTo>
                    <a:pt x="3846" y="3704"/>
                  </a:lnTo>
                  <a:cubicBezTo>
                    <a:pt x="3846" y="3799"/>
                    <a:pt x="3751" y="3894"/>
                    <a:pt x="3656" y="3894"/>
                  </a:cubicBezTo>
                  <a:lnTo>
                    <a:pt x="3120" y="3894"/>
                  </a:lnTo>
                  <a:cubicBezTo>
                    <a:pt x="3013" y="3894"/>
                    <a:pt x="2917" y="3799"/>
                    <a:pt x="2917" y="3704"/>
                  </a:cubicBezTo>
                  <a:lnTo>
                    <a:pt x="2917" y="3323"/>
                  </a:lnTo>
                  <a:lnTo>
                    <a:pt x="3203" y="3323"/>
                  </a:lnTo>
                  <a:lnTo>
                    <a:pt x="3203" y="3525"/>
                  </a:lnTo>
                  <a:cubicBezTo>
                    <a:pt x="3239" y="3609"/>
                    <a:pt x="3310" y="3692"/>
                    <a:pt x="3394" y="3692"/>
                  </a:cubicBezTo>
                  <a:cubicBezTo>
                    <a:pt x="3489" y="3692"/>
                    <a:pt x="3560" y="3609"/>
                    <a:pt x="3560" y="3525"/>
                  </a:cubicBezTo>
                  <a:lnTo>
                    <a:pt x="3560" y="3323"/>
                  </a:lnTo>
                  <a:close/>
                  <a:moveTo>
                    <a:pt x="5799" y="3323"/>
                  </a:moveTo>
                  <a:lnTo>
                    <a:pt x="5799" y="3704"/>
                  </a:lnTo>
                  <a:cubicBezTo>
                    <a:pt x="5799" y="3799"/>
                    <a:pt x="5703" y="3894"/>
                    <a:pt x="5596" y="3894"/>
                  </a:cubicBezTo>
                  <a:lnTo>
                    <a:pt x="5061" y="3894"/>
                  </a:lnTo>
                  <a:cubicBezTo>
                    <a:pt x="4965" y="3894"/>
                    <a:pt x="4870" y="3799"/>
                    <a:pt x="4870" y="3704"/>
                  </a:cubicBezTo>
                  <a:lnTo>
                    <a:pt x="4870" y="3323"/>
                  </a:lnTo>
                  <a:lnTo>
                    <a:pt x="5156" y="3323"/>
                  </a:lnTo>
                  <a:lnTo>
                    <a:pt x="5156" y="3525"/>
                  </a:lnTo>
                  <a:cubicBezTo>
                    <a:pt x="5180" y="3609"/>
                    <a:pt x="5263" y="3692"/>
                    <a:pt x="5346" y="3692"/>
                  </a:cubicBezTo>
                  <a:cubicBezTo>
                    <a:pt x="5442" y="3692"/>
                    <a:pt x="5513" y="3609"/>
                    <a:pt x="5513" y="3525"/>
                  </a:cubicBezTo>
                  <a:lnTo>
                    <a:pt x="5513" y="3323"/>
                  </a:lnTo>
                  <a:close/>
                  <a:moveTo>
                    <a:pt x="6954" y="3525"/>
                  </a:moveTo>
                  <a:cubicBezTo>
                    <a:pt x="7025" y="3525"/>
                    <a:pt x="7097" y="3549"/>
                    <a:pt x="7168" y="3609"/>
                  </a:cubicBezTo>
                  <a:cubicBezTo>
                    <a:pt x="7227" y="3668"/>
                    <a:pt x="7239" y="3751"/>
                    <a:pt x="7239" y="3823"/>
                  </a:cubicBezTo>
                  <a:cubicBezTo>
                    <a:pt x="7227" y="3954"/>
                    <a:pt x="7085" y="4073"/>
                    <a:pt x="6942" y="4073"/>
                  </a:cubicBezTo>
                  <a:lnTo>
                    <a:pt x="6870" y="4073"/>
                  </a:lnTo>
                  <a:lnTo>
                    <a:pt x="6870" y="4061"/>
                  </a:lnTo>
                  <a:cubicBezTo>
                    <a:pt x="6870" y="3966"/>
                    <a:pt x="6787" y="3894"/>
                    <a:pt x="6704" y="3894"/>
                  </a:cubicBezTo>
                  <a:cubicBezTo>
                    <a:pt x="6608" y="3894"/>
                    <a:pt x="6537" y="3966"/>
                    <a:pt x="6537" y="4061"/>
                  </a:cubicBezTo>
                  <a:cubicBezTo>
                    <a:pt x="6537" y="4775"/>
                    <a:pt x="6180" y="5442"/>
                    <a:pt x="5584" y="5835"/>
                  </a:cubicBezTo>
                  <a:lnTo>
                    <a:pt x="5584" y="5799"/>
                  </a:lnTo>
                  <a:lnTo>
                    <a:pt x="5501" y="5037"/>
                  </a:lnTo>
                  <a:cubicBezTo>
                    <a:pt x="5453" y="4680"/>
                    <a:pt x="5156" y="4418"/>
                    <a:pt x="4811" y="4418"/>
                  </a:cubicBezTo>
                  <a:lnTo>
                    <a:pt x="3989" y="4418"/>
                  </a:lnTo>
                  <a:cubicBezTo>
                    <a:pt x="3632" y="4418"/>
                    <a:pt x="3334" y="4680"/>
                    <a:pt x="3310" y="5037"/>
                  </a:cubicBezTo>
                  <a:lnTo>
                    <a:pt x="3215" y="5799"/>
                  </a:lnTo>
                  <a:lnTo>
                    <a:pt x="3215" y="5835"/>
                  </a:lnTo>
                  <a:cubicBezTo>
                    <a:pt x="2953" y="5668"/>
                    <a:pt x="2739" y="5454"/>
                    <a:pt x="2584" y="5204"/>
                  </a:cubicBezTo>
                  <a:cubicBezTo>
                    <a:pt x="2358" y="4859"/>
                    <a:pt x="2239" y="4466"/>
                    <a:pt x="2239" y="4061"/>
                  </a:cubicBezTo>
                  <a:cubicBezTo>
                    <a:pt x="2239" y="3966"/>
                    <a:pt x="2167" y="3894"/>
                    <a:pt x="2072" y="3894"/>
                  </a:cubicBezTo>
                  <a:cubicBezTo>
                    <a:pt x="1989" y="3894"/>
                    <a:pt x="1905" y="3966"/>
                    <a:pt x="1905" y="4061"/>
                  </a:cubicBezTo>
                  <a:lnTo>
                    <a:pt x="1905" y="4073"/>
                  </a:lnTo>
                  <a:lnTo>
                    <a:pt x="1810" y="4073"/>
                  </a:lnTo>
                  <a:cubicBezTo>
                    <a:pt x="1727" y="4073"/>
                    <a:pt x="1655" y="4049"/>
                    <a:pt x="1596" y="3990"/>
                  </a:cubicBezTo>
                  <a:cubicBezTo>
                    <a:pt x="1536" y="3930"/>
                    <a:pt x="1524" y="3847"/>
                    <a:pt x="1524" y="3775"/>
                  </a:cubicBezTo>
                  <a:cubicBezTo>
                    <a:pt x="1536" y="3644"/>
                    <a:pt x="1667" y="3525"/>
                    <a:pt x="1822" y="3525"/>
                  </a:cubicBezTo>
                  <a:lnTo>
                    <a:pt x="2608" y="3525"/>
                  </a:lnTo>
                  <a:lnTo>
                    <a:pt x="2608" y="3716"/>
                  </a:lnTo>
                  <a:cubicBezTo>
                    <a:pt x="2608" y="4001"/>
                    <a:pt x="2846" y="4240"/>
                    <a:pt x="3132" y="4240"/>
                  </a:cubicBezTo>
                  <a:lnTo>
                    <a:pt x="3668" y="4240"/>
                  </a:lnTo>
                  <a:cubicBezTo>
                    <a:pt x="3953" y="4240"/>
                    <a:pt x="4191" y="4001"/>
                    <a:pt x="4191" y="3716"/>
                  </a:cubicBezTo>
                  <a:cubicBezTo>
                    <a:pt x="4191" y="3609"/>
                    <a:pt x="4275" y="3525"/>
                    <a:pt x="4382" y="3525"/>
                  </a:cubicBezTo>
                  <a:cubicBezTo>
                    <a:pt x="4489" y="3525"/>
                    <a:pt x="4572" y="3609"/>
                    <a:pt x="4572" y="3716"/>
                  </a:cubicBezTo>
                  <a:cubicBezTo>
                    <a:pt x="4572" y="4001"/>
                    <a:pt x="4811" y="4240"/>
                    <a:pt x="5096" y="4240"/>
                  </a:cubicBezTo>
                  <a:lnTo>
                    <a:pt x="5632" y="4240"/>
                  </a:lnTo>
                  <a:cubicBezTo>
                    <a:pt x="5906" y="4240"/>
                    <a:pt x="6144" y="4001"/>
                    <a:pt x="6144" y="3716"/>
                  </a:cubicBezTo>
                  <a:lnTo>
                    <a:pt x="6144" y="3525"/>
                  </a:lnTo>
                  <a:close/>
                  <a:moveTo>
                    <a:pt x="4799" y="4740"/>
                  </a:moveTo>
                  <a:cubicBezTo>
                    <a:pt x="4989" y="4740"/>
                    <a:pt x="5144" y="4882"/>
                    <a:pt x="5156" y="5073"/>
                  </a:cubicBezTo>
                  <a:lnTo>
                    <a:pt x="5239" y="5835"/>
                  </a:lnTo>
                  <a:cubicBezTo>
                    <a:pt x="5239" y="5978"/>
                    <a:pt x="5168" y="6133"/>
                    <a:pt x="5037" y="6204"/>
                  </a:cubicBezTo>
                  <a:lnTo>
                    <a:pt x="4549" y="6454"/>
                  </a:lnTo>
                  <a:cubicBezTo>
                    <a:pt x="4495" y="6478"/>
                    <a:pt x="4438" y="6490"/>
                    <a:pt x="4382" y="6490"/>
                  </a:cubicBezTo>
                  <a:cubicBezTo>
                    <a:pt x="4325" y="6490"/>
                    <a:pt x="4269" y="6478"/>
                    <a:pt x="4215" y="6454"/>
                  </a:cubicBezTo>
                  <a:lnTo>
                    <a:pt x="3727" y="6204"/>
                  </a:lnTo>
                  <a:cubicBezTo>
                    <a:pt x="3596" y="6133"/>
                    <a:pt x="3501" y="5990"/>
                    <a:pt x="3537" y="5835"/>
                  </a:cubicBezTo>
                  <a:lnTo>
                    <a:pt x="3620" y="5073"/>
                  </a:lnTo>
                  <a:cubicBezTo>
                    <a:pt x="3632" y="4894"/>
                    <a:pt x="3798" y="4740"/>
                    <a:pt x="3977" y="4740"/>
                  </a:cubicBezTo>
                  <a:close/>
                  <a:moveTo>
                    <a:pt x="2965" y="6633"/>
                  </a:moveTo>
                  <a:lnTo>
                    <a:pt x="2965" y="6966"/>
                  </a:lnTo>
                  <a:cubicBezTo>
                    <a:pt x="2965" y="7109"/>
                    <a:pt x="2882" y="7240"/>
                    <a:pt x="2727" y="7299"/>
                  </a:cubicBezTo>
                  <a:lnTo>
                    <a:pt x="2346" y="7049"/>
                  </a:lnTo>
                  <a:cubicBezTo>
                    <a:pt x="2239" y="6978"/>
                    <a:pt x="2227" y="6871"/>
                    <a:pt x="2251" y="6799"/>
                  </a:cubicBezTo>
                  <a:cubicBezTo>
                    <a:pt x="2286" y="6728"/>
                    <a:pt x="2346" y="6633"/>
                    <a:pt x="2465" y="6633"/>
                  </a:cubicBezTo>
                  <a:close/>
                  <a:moveTo>
                    <a:pt x="6275" y="6633"/>
                  </a:moveTo>
                  <a:cubicBezTo>
                    <a:pt x="6382" y="6633"/>
                    <a:pt x="6465" y="6728"/>
                    <a:pt x="6477" y="6799"/>
                  </a:cubicBezTo>
                  <a:cubicBezTo>
                    <a:pt x="6513" y="6871"/>
                    <a:pt x="6489" y="6978"/>
                    <a:pt x="6394" y="7049"/>
                  </a:cubicBezTo>
                  <a:lnTo>
                    <a:pt x="6001" y="7299"/>
                  </a:lnTo>
                  <a:cubicBezTo>
                    <a:pt x="5870" y="7240"/>
                    <a:pt x="5763" y="7109"/>
                    <a:pt x="5763" y="6966"/>
                  </a:cubicBezTo>
                  <a:lnTo>
                    <a:pt x="5763" y="6633"/>
                  </a:lnTo>
                  <a:close/>
                  <a:moveTo>
                    <a:pt x="2953" y="6109"/>
                  </a:moveTo>
                  <a:lnTo>
                    <a:pt x="2953" y="6311"/>
                  </a:lnTo>
                  <a:lnTo>
                    <a:pt x="2465" y="6311"/>
                  </a:lnTo>
                  <a:cubicBezTo>
                    <a:pt x="2203" y="6311"/>
                    <a:pt x="2001" y="6454"/>
                    <a:pt x="1929" y="6692"/>
                  </a:cubicBezTo>
                  <a:cubicBezTo>
                    <a:pt x="1846" y="6930"/>
                    <a:pt x="1941" y="7168"/>
                    <a:pt x="2144" y="7323"/>
                  </a:cubicBezTo>
                  <a:lnTo>
                    <a:pt x="4191" y="8669"/>
                  </a:lnTo>
                  <a:lnTo>
                    <a:pt x="4191" y="8954"/>
                  </a:lnTo>
                  <a:lnTo>
                    <a:pt x="3489" y="8954"/>
                  </a:lnTo>
                  <a:cubicBezTo>
                    <a:pt x="3370" y="8954"/>
                    <a:pt x="3239" y="8943"/>
                    <a:pt x="3120" y="8931"/>
                  </a:cubicBezTo>
                  <a:lnTo>
                    <a:pt x="3120" y="8776"/>
                  </a:lnTo>
                  <a:cubicBezTo>
                    <a:pt x="3120" y="8692"/>
                    <a:pt x="3036" y="8609"/>
                    <a:pt x="2953" y="8609"/>
                  </a:cubicBezTo>
                  <a:cubicBezTo>
                    <a:pt x="2858" y="8609"/>
                    <a:pt x="2786" y="8692"/>
                    <a:pt x="2786" y="8776"/>
                  </a:cubicBezTo>
                  <a:lnTo>
                    <a:pt x="2786" y="8835"/>
                  </a:lnTo>
                  <a:cubicBezTo>
                    <a:pt x="2060" y="8550"/>
                    <a:pt x="1524" y="7835"/>
                    <a:pt x="1524" y="7002"/>
                  </a:cubicBezTo>
                  <a:cubicBezTo>
                    <a:pt x="1524" y="6514"/>
                    <a:pt x="1929" y="6109"/>
                    <a:pt x="2417" y="6109"/>
                  </a:cubicBezTo>
                  <a:close/>
                  <a:moveTo>
                    <a:pt x="6323" y="6133"/>
                  </a:moveTo>
                  <a:cubicBezTo>
                    <a:pt x="6823" y="6133"/>
                    <a:pt x="7216" y="6526"/>
                    <a:pt x="7216" y="7026"/>
                  </a:cubicBezTo>
                  <a:cubicBezTo>
                    <a:pt x="7227" y="7835"/>
                    <a:pt x="6692" y="8550"/>
                    <a:pt x="5954" y="8835"/>
                  </a:cubicBezTo>
                  <a:lnTo>
                    <a:pt x="5954" y="8776"/>
                  </a:lnTo>
                  <a:cubicBezTo>
                    <a:pt x="5954" y="8692"/>
                    <a:pt x="5882" y="8609"/>
                    <a:pt x="5799" y="8609"/>
                  </a:cubicBezTo>
                  <a:cubicBezTo>
                    <a:pt x="5703" y="8609"/>
                    <a:pt x="5632" y="8692"/>
                    <a:pt x="5632" y="8776"/>
                  </a:cubicBezTo>
                  <a:lnTo>
                    <a:pt x="5632" y="8931"/>
                  </a:lnTo>
                  <a:cubicBezTo>
                    <a:pt x="5513" y="8954"/>
                    <a:pt x="5394" y="8954"/>
                    <a:pt x="5263" y="8954"/>
                  </a:cubicBezTo>
                  <a:lnTo>
                    <a:pt x="4549" y="8954"/>
                  </a:lnTo>
                  <a:lnTo>
                    <a:pt x="4549" y="8669"/>
                  </a:lnTo>
                  <a:lnTo>
                    <a:pt x="5180" y="8252"/>
                  </a:lnTo>
                  <a:cubicBezTo>
                    <a:pt x="5263" y="8216"/>
                    <a:pt x="5275" y="8109"/>
                    <a:pt x="5227" y="8038"/>
                  </a:cubicBezTo>
                  <a:cubicBezTo>
                    <a:pt x="5198" y="7986"/>
                    <a:pt x="5151" y="7962"/>
                    <a:pt x="5099" y="7962"/>
                  </a:cubicBezTo>
                  <a:cubicBezTo>
                    <a:pt x="5067" y="7962"/>
                    <a:pt x="5033" y="7972"/>
                    <a:pt x="5001" y="7990"/>
                  </a:cubicBezTo>
                  <a:lnTo>
                    <a:pt x="4394" y="8407"/>
                  </a:lnTo>
                  <a:lnTo>
                    <a:pt x="3060" y="7514"/>
                  </a:lnTo>
                  <a:cubicBezTo>
                    <a:pt x="3215" y="7383"/>
                    <a:pt x="3322" y="7180"/>
                    <a:pt x="3322" y="6966"/>
                  </a:cubicBezTo>
                  <a:lnTo>
                    <a:pt x="3322" y="6276"/>
                  </a:lnTo>
                  <a:cubicBezTo>
                    <a:pt x="3322" y="6276"/>
                    <a:pt x="3334" y="6276"/>
                    <a:pt x="3358" y="6287"/>
                  </a:cubicBezTo>
                  <a:cubicBezTo>
                    <a:pt x="3417" y="6383"/>
                    <a:pt x="3501" y="6442"/>
                    <a:pt x="3596" y="6502"/>
                  </a:cubicBezTo>
                  <a:lnTo>
                    <a:pt x="4084" y="6752"/>
                  </a:lnTo>
                  <a:cubicBezTo>
                    <a:pt x="4191" y="6799"/>
                    <a:pt x="4287" y="6823"/>
                    <a:pt x="4394" y="6823"/>
                  </a:cubicBezTo>
                  <a:cubicBezTo>
                    <a:pt x="4501" y="6823"/>
                    <a:pt x="4608" y="6799"/>
                    <a:pt x="4703" y="6752"/>
                  </a:cubicBezTo>
                  <a:lnTo>
                    <a:pt x="5192" y="6502"/>
                  </a:lnTo>
                  <a:cubicBezTo>
                    <a:pt x="5299" y="6454"/>
                    <a:pt x="5382" y="6383"/>
                    <a:pt x="5430" y="6287"/>
                  </a:cubicBezTo>
                  <a:cubicBezTo>
                    <a:pt x="5453" y="6287"/>
                    <a:pt x="5453" y="6287"/>
                    <a:pt x="5465" y="6276"/>
                  </a:cubicBezTo>
                  <a:lnTo>
                    <a:pt x="5465" y="6966"/>
                  </a:lnTo>
                  <a:cubicBezTo>
                    <a:pt x="5465" y="7168"/>
                    <a:pt x="5573" y="7383"/>
                    <a:pt x="5727" y="7514"/>
                  </a:cubicBezTo>
                  <a:lnTo>
                    <a:pt x="5632" y="7585"/>
                  </a:lnTo>
                  <a:cubicBezTo>
                    <a:pt x="5549" y="7633"/>
                    <a:pt x="5537" y="7740"/>
                    <a:pt x="5584" y="7811"/>
                  </a:cubicBezTo>
                  <a:cubicBezTo>
                    <a:pt x="5608" y="7859"/>
                    <a:pt x="5668" y="7883"/>
                    <a:pt x="5715" y="7883"/>
                  </a:cubicBezTo>
                  <a:cubicBezTo>
                    <a:pt x="5751" y="7883"/>
                    <a:pt x="5775" y="7871"/>
                    <a:pt x="5811" y="7859"/>
                  </a:cubicBezTo>
                  <a:lnTo>
                    <a:pt x="6596" y="7335"/>
                  </a:lnTo>
                  <a:cubicBezTo>
                    <a:pt x="6799" y="7204"/>
                    <a:pt x="6894" y="6942"/>
                    <a:pt x="6823" y="6704"/>
                  </a:cubicBezTo>
                  <a:cubicBezTo>
                    <a:pt x="6739" y="6466"/>
                    <a:pt x="6537" y="6323"/>
                    <a:pt x="6287" y="6323"/>
                  </a:cubicBezTo>
                  <a:lnTo>
                    <a:pt x="5787" y="6323"/>
                  </a:lnTo>
                  <a:lnTo>
                    <a:pt x="5787" y="6133"/>
                  </a:lnTo>
                  <a:close/>
                  <a:moveTo>
                    <a:pt x="4406" y="1"/>
                  </a:moveTo>
                  <a:cubicBezTo>
                    <a:pt x="2858" y="1"/>
                    <a:pt x="1596" y="1263"/>
                    <a:pt x="1596" y="2811"/>
                  </a:cubicBezTo>
                  <a:lnTo>
                    <a:pt x="1596" y="3239"/>
                  </a:lnTo>
                  <a:cubicBezTo>
                    <a:pt x="1405" y="3335"/>
                    <a:pt x="1262" y="3513"/>
                    <a:pt x="1239" y="3716"/>
                  </a:cubicBezTo>
                  <a:cubicBezTo>
                    <a:pt x="1227" y="3894"/>
                    <a:pt x="1286" y="4061"/>
                    <a:pt x="1382" y="4192"/>
                  </a:cubicBezTo>
                  <a:cubicBezTo>
                    <a:pt x="1501" y="4323"/>
                    <a:pt x="1667" y="4382"/>
                    <a:pt x="1834" y="4382"/>
                  </a:cubicBezTo>
                  <a:lnTo>
                    <a:pt x="1953" y="4382"/>
                  </a:lnTo>
                  <a:cubicBezTo>
                    <a:pt x="2001" y="4740"/>
                    <a:pt x="2132" y="5073"/>
                    <a:pt x="2322" y="5371"/>
                  </a:cubicBezTo>
                  <a:cubicBezTo>
                    <a:pt x="2417" y="5502"/>
                    <a:pt x="2513" y="5633"/>
                    <a:pt x="2632" y="5752"/>
                  </a:cubicBezTo>
                  <a:lnTo>
                    <a:pt x="2453" y="5752"/>
                  </a:lnTo>
                  <a:cubicBezTo>
                    <a:pt x="1786" y="5752"/>
                    <a:pt x="1239" y="6311"/>
                    <a:pt x="1239" y="6978"/>
                  </a:cubicBezTo>
                  <a:cubicBezTo>
                    <a:pt x="1239" y="7228"/>
                    <a:pt x="1286" y="7466"/>
                    <a:pt x="1358" y="7692"/>
                  </a:cubicBezTo>
                  <a:lnTo>
                    <a:pt x="881" y="7823"/>
                  </a:lnTo>
                  <a:cubicBezTo>
                    <a:pt x="358" y="7978"/>
                    <a:pt x="0" y="8466"/>
                    <a:pt x="0" y="9002"/>
                  </a:cubicBezTo>
                  <a:lnTo>
                    <a:pt x="0" y="11098"/>
                  </a:lnTo>
                  <a:cubicBezTo>
                    <a:pt x="0" y="11193"/>
                    <a:pt x="72" y="11264"/>
                    <a:pt x="167" y="11264"/>
                  </a:cubicBezTo>
                  <a:cubicBezTo>
                    <a:pt x="250" y="11264"/>
                    <a:pt x="334" y="11193"/>
                    <a:pt x="334" y="11098"/>
                  </a:cubicBezTo>
                  <a:lnTo>
                    <a:pt x="334" y="9002"/>
                  </a:lnTo>
                  <a:cubicBezTo>
                    <a:pt x="334" y="8597"/>
                    <a:pt x="596" y="8252"/>
                    <a:pt x="965" y="8133"/>
                  </a:cubicBezTo>
                  <a:lnTo>
                    <a:pt x="1477" y="7990"/>
                  </a:lnTo>
                  <a:cubicBezTo>
                    <a:pt x="1739" y="8538"/>
                    <a:pt x="2239" y="8954"/>
                    <a:pt x="2834" y="9145"/>
                  </a:cubicBezTo>
                  <a:lnTo>
                    <a:pt x="2834" y="11098"/>
                  </a:lnTo>
                  <a:cubicBezTo>
                    <a:pt x="2834" y="11193"/>
                    <a:pt x="2906" y="11264"/>
                    <a:pt x="2989" y="11264"/>
                  </a:cubicBezTo>
                  <a:cubicBezTo>
                    <a:pt x="3084" y="11264"/>
                    <a:pt x="3156" y="11193"/>
                    <a:pt x="3156" y="11098"/>
                  </a:cubicBezTo>
                  <a:lnTo>
                    <a:pt x="3156" y="9228"/>
                  </a:lnTo>
                  <a:cubicBezTo>
                    <a:pt x="3275" y="9240"/>
                    <a:pt x="3394" y="9252"/>
                    <a:pt x="3525" y="9252"/>
                  </a:cubicBezTo>
                  <a:lnTo>
                    <a:pt x="4239" y="9252"/>
                  </a:lnTo>
                  <a:lnTo>
                    <a:pt x="4239" y="11098"/>
                  </a:lnTo>
                  <a:cubicBezTo>
                    <a:pt x="4239" y="11193"/>
                    <a:pt x="4322" y="11264"/>
                    <a:pt x="4406" y="11264"/>
                  </a:cubicBezTo>
                  <a:cubicBezTo>
                    <a:pt x="4501" y="11264"/>
                    <a:pt x="4572" y="11193"/>
                    <a:pt x="4572" y="11098"/>
                  </a:cubicBezTo>
                  <a:lnTo>
                    <a:pt x="4572" y="9252"/>
                  </a:lnTo>
                  <a:lnTo>
                    <a:pt x="5287" y="9252"/>
                  </a:lnTo>
                  <a:cubicBezTo>
                    <a:pt x="5406" y="9252"/>
                    <a:pt x="5537" y="9240"/>
                    <a:pt x="5656" y="9228"/>
                  </a:cubicBezTo>
                  <a:lnTo>
                    <a:pt x="5656" y="11098"/>
                  </a:lnTo>
                  <a:cubicBezTo>
                    <a:pt x="5656" y="11193"/>
                    <a:pt x="5727" y="11264"/>
                    <a:pt x="5823" y="11264"/>
                  </a:cubicBezTo>
                  <a:cubicBezTo>
                    <a:pt x="5906" y="11264"/>
                    <a:pt x="5989" y="11193"/>
                    <a:pt x="5989" y="11098"/>
                  </a:cubicBezTo>
                  <a:lnTo>
                    <a:pt x="5989" y="9145"/>
                  </a:lnTo>
                  <a:cubicBezTo>
                    <a:pt x="6585" y="8954"/>
                    <a:pt x="7061" y="8538"/>
                    <a:pt x="7335" y="7990"/>
                  </a:cubicBezTo>
                  <a:lnTo>
                    <a:pt x="7847" y="8133"/>
                  </a:lnTo>
                  <a:cubicBezTo>
                    <a:pt x="8216" y="8240"/>
                    <a:pt x="8490" y="8597"/>
                    <a:pt x="8490" y="9002"/>
                  </a:cubicBezTo>
                  <a:lnTo>
                    <a:pt x="8490" y="11098"/>
                  </a:lnTo>
                  <a:cubicBezTo>
                    <a:pt x="8490" y="11193"/>
                    <a:pt x="8561" y="11264"/>
                    <a:pt x="8644" y="11264"/>
                  </a:cubicBezTo>
                  <a:cubicBezTo>
                    <a:pt x="8740" y="11264"/>
                    <a:pt x="8811" y="11193"/>
                    <a:pt x="8811" y="11098"/>
                  </a:cubicBezTo>
                  <a:lnTo>
                    <a:pt x="8811" y="9002"/>
                  </a:lnTo>
                  <a:cubicBezTo>
                    <a:pt x="8787" y="8490"/>
                    <a:pt x="8430" y="8014"/>
                    <a:pt x="7906" y="7859"/>
                  </a:cubicBezTo>
                  <a:lnTo>
                    <a:pt x="7430" y="7716"/>
                  </a:lnTo>
                  <a:cubicBezTo>
                    <a:pt x="7501" y="7502"/>
                    <a:pt x="7549" y="7264"/>
                    <a:pt x="7549" y="7002"/>
                  </a:cubicBezTo>
                  <a:cubicBezTo>
                    <a:pt x="7549" y="6335"/>
                    <a:pt x="7001" y="5787"/>
                    <a:pt x="6335" y="5787"/>
                  </a:cubicBezTo>
                  <a:lnTo>
                    <a:pt x="6156" y="5787"/>
                  </a:lnTo>
                  <a:cubicBezTo>
                    <a:pt x="6513" y="5418"/>
                    <a:pt x="6763" y="4942"/>
                    <a:pt x="6835" y="4406"/>
                  </a:cubicBezTo>
                  <a:lnTo>
                    <a:pt x="6942" y="4406"/>
                  </a:lnTo>
                  <a:cubicBezTo>
                    <a:pt x="7263" y="4406"/>
                    <a:pt x="7537" y="4168"/>
                    <a:pt x="7561" y="3847"/>
                  </a:cubicBezTo>
                  <a:cubicBezTo>
                    <a:pt x="7573" y="3668"/>
                    <a:pt x="7525" y="3513"/>
                    <a:pt x="7418" y="3370"/>
                  </a:cubicBezTo>
                  <a:cubicBezTo>
                    <a:pt x="7358" y="3311"/>
                    <a:pt x="7299" y="3275"/>
                    <a:pt x="7227" y="3228"/>
                  </a:cubicBezTo>
                  <a:lnTo>
                    <a:pt x="7227" y="2811"/>
                  </a:lnTo>
                  <a:cubicBezTo>
                    <a:pt x="7227" y="1263"/>
                    <a:pt x="5954" y="1"/>
                    <a:pt x="4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9569;p58">
            <a:extLst>
              <a:ext uri="{FF2B5EF4-FFF2-40B4-BE49-F238E27FC236}">
                <a16:creationId xmlns:a16="http://schemas.microsoft.com/office/drawing/2014/main" id="{527E6747-EC4D-B84F-B656-0C1F0AE21F38}"/>
              </a:ext>
            </a:extLst>
          </p:cNvPr>
          <p:cNvGrpSpPr/>
          <p:nvPr/>
        </p:nvGrpSpPr>
        <p:grpSpPr>
          <a:xfrm>
            <a:off x="4835233" y="2419659"/>
            <a:ext cx="378301" cy="484666"/>
            <a:chOff x="7596157" y="1968159"/>
            <a:chExt cx="279544" cy="358142"/>
          </a:xfrm>
          <a:solidFill>
            <a:schemeClr val="accent1"/>
          </a:solidFill>
        </p:grpSpPr>
        <p:sp>
          <p:nvSpPr>
            <p:cNvPr id="278" name="Google Shape;9570;p58">
              <a:extLst>
                <a:ext uri="{FF2B5EF4-FFF2-40B4-BE49-F238E27FC236}">
                  <a16:creationId xmlns:a16="http://schemas.microsoft.com/office/drawing/2014/main" id="{D9746885-3193-B54C-8914-5D081AA7F306}"/>
                </a:ext>
              </a:extLst>
            </p:cNvPr>
            <p:cNvSpPr/>
            <p:nvPr/>
          </p:nvSpPr>
          <p:spPr>
            <a:xfrm>
              <a:off x="7696868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571;p58">
              <a:extLst>
                <a:ext uri="{FF2B5EF4-FFF2-40B4-BE49-F238E27FC236}">
                  <a16:creationId xmlns:a16="http://schemas.microsoft.com/office/drawing/2014/main" id="{27547CA8-E62A-8E4F-A680-1096F743BB5D}"/>
                </a:ext>
              </a:extLst>
            </p:cNvPr>
            <p:cNvSpPr/>
            <p:nvPr/>
          </p:nvSpPr>
          <p:spPr>
            <a:xfrm>
              <a:off x="7764378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572;p58">
              <a:extLst>
                <a:ext uri="{FF2B5EF4-FFF2-40B4-BE49-F238E27FC236}">
                  <a16:creationId xmlns:a16="http://schemas.microsoft.com/office/drawing/2014/main" id="{6B6D70CB-CBB9-C84D-85EF-2742EABEF568}"/>
                </a:ext>
              </a:extLst>
            </p:cNvPr>
            <p:cNvSpPr/>
            <p:nvPr/>
          </p:nvSpPr>
          <p:spPr>
            <a:xfrm>
              <a:off x="7713088" y="2143032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53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573;p58">
              <a:extLst>
                <a:ext uri="{FF2B5EF4-FFF2-40B4-BE49-F238E27FC236}">
                  <a16:creationId xmlns:a16="http://schemas.microsoft.com/office/drawing/2014/main" id="{E0927E46-C6B3-604B-B23E-0D9F78EA3CDA}"/>
                </a:ext>
              </a:extLst>
            </p:cNvPr>
            <p:cNvSpPr/>
            <p:nvPr/>
          </p:nvSpPr>
          <p:spPr>
            <a:xfrm>
              <a:off x="7691197" y="2075427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525" y="334"/>
                  </a:lnTo>
                  <a:cubicBezTo>
                    <a:pt x="620" y="334"/>
                    <a:pt x="692" y="251"/>
                    <a:pt x="692" y="167"/>
                  </a:cubicBezTo>
                  <a:cubicBezTo>
                    <a:pt x="692" y="72"/>
                    <a:pt x="62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574;p58">
              <a:extLst>
                <a:ext uri="{FF2B5EF4-FFF2-40B4-BE49-F238E27FC236}">
                  <a16:creationId xmlns:a16="http://schemas.microsoft.com/office/drawing/2014/main" id="{484716A0-5EF5-2247-9B52-8447B7442685}"/>
                </a:ext>
              </a:extLst>
            </p:cNvPr>
            <p:cNvSpPr/>
            <p:nvPr/>
          </p:nvSpPr>
          <p:spPr>
            <a:xfrm>
              <a:off x="7758739" y="2075427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91" y="251"/>
                    <a:pt x="691" y="167"/>
                  </a:cubicBezTo>
                  <a:cubicBezTo>
                    <a:pt x="691" y="72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575;p58">
              <a:extLst>
                <a:ext uri="{FF2B5EF4-FFF2-40B4-BE49-F238E27FC236}">
                  <a16:creationId xmlns:a16="http://schemas.microsoft.com/office/drawing/2014/main" id="{DDFC80EA-DACE-774A-9C34-748489ACDD29}"/>
                </a:ext>
              </a:extLst>
            </p:cNvPr>
            <p:cNvSpPr/>
            <p:nvPr/>
          </p:nvSpPr>
          <p:spPr>
            <a:xfrm>
              <a:off x="7596157" y="1968159"/>
              <a:ext cx="279544" cy="358142"/>
            </a:xfrm>
            <a:custGeom>
              <a:avLst/>
              <a:gdLst/>
              <a:ahLst/>
              <a:cxnLst/>
              <a:rect l="l" t="t" r="r" b="b"/>
              <a:pathLst>
                <a:path w="8824" h="11305" extrusionOk="0">
                  <a:moveTo>
                    <a:pt x="2287" y="481"/>
                  </a:moveTo>
                  <a:cubicBezTo>
                    <a:pt x="2394" y="565"/>
                    <a:pt x="2525" y="600"/>
                    <a:pt x="2691" y="636"/>
                  </a:cubicBezTo>
                  <a:cubicBezTo>
                    <a:pt x="3001" y="708"/>
                    <a:pt x="3322" y="708"/>
                    <a:pt x="3537" y="708"/>
                  </a:cubicBezTo>
                  <a:lnTo>
                    <a:pt x="5299" y="708"/>
                  </a:lnTo>
                  <a:cubicBezTo>
                    <a:pt x="5739" y="708"/>
                    <a:pt x="6192" y="898"/>
                    <a:pt x="6490" y="1243"/>
                  </a:cubicBezTo>
                  <a:cubicBezTo>
                    <a:pt x="6787" y="1589"/>
                    <a:pt x="6930" y="2029"/>
                    <a:pt x="6894" y="2482"/>
                  </a:cubicBezTo>
                  <a:lnTo>
                    <a:pt x="6751" y="3744"/>
                  </a:lnTo>
                  <a:lnTo>
                    <a:pt x="6728" y="3744"/>
                  </a:lnTo>
                  <a:cubicBezTo>
                    <a:pt x="6620" y="3744"/>
                    <a:pt x="6537" y="3660"/>
                    <a:pt x="6537" y="3553"/>
                  </a:cubicBezTo>
                  <a:lnTo>
                    <a:pt x="6537" y="2839"/>
                  </a:lnTo>
                  <a:cubicBezTo>
                    <a:pt x="6537" y="2446"/>
                    <a:pt x="6216" y="2136"/>
                    <a:pt x="5835" y="2136"/>
                  </a:cubicBezTo>
                  <a:lnTo>
                    <a:pt x="4954" y="2136"/>
                  </a:lnTo>
                  <a:cubicBezTo>
                    <a:pt x="3846" y="2136"/>
                    <a:pt x="3072" y="1886"/>
                    <a:pt x="2644" y="1374"/>
                  </a:cubicBezTo>
                  <a:cubicBezTo>
                    <a:pt x="2382" y="1065"/>
                    <a:pt x="2299" y="719"/>
                    <a:pt x="2287" y="481"/>
                  </a:cubicBezTo>
                  <a:close/>
                  <a:moveTo>
                    <a:pt x="2215" y="1398"/>
                  </a:moveTo>
                  <a:cubicBezTo>
                    <a:pt x="2263" y="1458"/>
                    <a:pt x="2310" y="1529"/>
                    <a:pt x="2370" y="1589"/>
                  </a:cubicBezTo>
                  <a:cubicBezTo>
                    <a:pt x="2858" y="2172"/>
                    <a:pt x="3715" y="2470"/>
                    <a:pt x="4942" y="2470"/>
                  </a:cubicBezTo>
                  <a:lnTo>
                    <a:pt x="5823" y="2470"/>
                  </a:lnTo>
                  <a:cubicBezTo>
                    <a:pt x="6025" y="2470"/>
                    <a:pt x="6192" y="2624"/>
                    <a:pt x="6192" y="2839"/>
                  </a:cubicBezTo>
                  <a:lnTo>
                    <a:pt x="6192" y="3553"/>
                  </a:lnTo>
                  <a:cubicBezTo>
                    <a:pt x="6192" y="3839"/>
                    <a:pt x="6430" y="4077"/>
                    <a:pt x="6716" y="4077"/>
                  </a:cubicBezTo>
                  <a:lnTo>
                    <a:pt x="6978" y="4077"/>
                  </a:lnTo>
                  <a:cubicBezTo>
                    <a:pt x="7049" y="4077"/>
                    <a:pt x="7132" y="4101"/>
                    <a:pt x="7192" y="4160"/>
                  </a:cubicBezTo>
                  <a:cubicBezTo>
                    <a:pt x="7252" y="4220"/>
                    <a:pt x="7263" y="4291"/>
                    <a:pt x="7263" y="4375"/>
                  </a:cubicBezTo>
                  <a:cubicBezTo>
                    <a:pt x="7252" y="4506"/>
                    <a:pt x="7109" y="4625"/>
                    <a:pt x="6966" y="4625"/>
                  </a:cubicBezTo>
                  <a:lnTo>
                    <a:pt x="6894" y="4625"/>
                  </a:lnTo>
                  <a:lnTo>
                    <a:pt x="6894" y="4613"/>
                  </a:lnTo>
                  <a:cubicBezTo>
                    <a:pt x="6894" y="4518"/>
                    <a:pt x="6811" y="4446"/>
                    <a:pt x="6728" y="4446"/>
                  </a:cubicBezTo>
                  <a:cubicBezTo>
                    <a:pt x="6632" y="4446"/>
                    <a:pt x="6561" y="4518"/>
                    <a:pt x="6561" y="4613"/>
                  </a:cubicBezTo>
                  <a:cubicBezTo>
                    <a:pt x="6561" y="4815"/>
                    <a:pt x="6537" y="5006"/>
                    <a:pt x="6478" y="5208"/>
                  </a:cubicBezTo>
                  <a:cubicBezTo>
                    <a:pt x="6359" y="4982"/>
                    <a:pt x="6120" y="4803"/>
                    <a:pt x="5835" y="4803"/>
                  </a:cubicBezTo>
                  <a:lnTo>
                    <a:pt x="3001" y="4803"/>
                  </a:lnTo>
                  <a:cubicBezTo>
                    <a:pt x="2727" y="4803"/>
                    <a:pt x="2489" y="4970"/>
                    <a:pt x="2370" y="5208"/>
                  </a:cubicBezTo>
                  <a:cubicBezTo>
                    <a:pt x="2310" y="5006"/>
                    <a:pt x="2275" y="4815"/>
                    <a:pt x="2275" y="4613"/>
                  </a:cubicBezTo>
                  <a:cubicBezTo>
                    <a:pt x="2275" y="4518"/>
                    <a:pt x="2203" y="4446"/>
                    <a:pt x="2108" y="4446"/>
                  </a:cubicBezTo>
                  <a:cubicBezTo>
                    <a:pt x="2025" y="4446"/>
                    <a:pt x="1953" y="4518"/>
                    <a:pt x="1953" y="4613"/>
                  </a:cubicBezTo>
                  <a:lnTo>
                    <a:pt x="1953" y="4625"/>
                  </a:lnTo>
                  <a:lnTo>
                    <a:pt x="1846" y="4625"/>
                  </a:lnTo>
                  <a:cubicBezTo>
                    <a:pt x="1775" y="4625"/>
                    <a:pt x="1691" y="4589"/>
                    <a:pt x="1632" y="4529"/>
                  </a:cubicBezTo>
                  <a:cubicBezTo>
                    <a:pt x="1572" y="4470"/>
                    <a:pt x="1560" y="4399"/>
                    <a:pt x="1560" y="4327"/>
                  </a:cubicBezTo>
                  <a:cubicBezTo>
                    <a:pt x="1572" y="4196"/>
                    <a:pt x="1715" y="4077"/>
                    <a:pt x="1858" y="4077"/>
                  </a:cubicBezTo>
                  <a:lnTo>
                    <a:pt x="2096" y="4077"/>
                  </a:lnTo>
                  <a:cubicBezTo>
                    <a:pt x="2382" y="4077"/>
                    <a:pt x="2620" y="3839"/>
                    <a:pt x="2620" y="3553"/>
                  </a:cubicBezTo>
                  <a:lnTo>
                    <a:pt x="2620" y="2672"/>
                  </a:lnTo>
                  <a:cubicBezTo>
                    <a:pt x="2620" y="2601"/>
                    <a:pt x="2644" y="2541"/>
                    <a:pt x="2703" y="2505"/>
                  </a:cubicBezTo>
                  <a:cubicBezTo>
                    <a:pt x="2787" y="2470"/>
                    <a:pt x="2810" y="2363"/>
                    <a:pt x="2763" y="2291"/>
                  </a:cubicBezTo>
                  <a:cubicBezTo>
                    <a:pt x="2739" y="2236"/>
                    <a:pt x="2685" y="2207"/>
                    <a:pt x="2630" y="2207"/>
                  </a:cubicBezTo>
                  <a:cubicBezTo>
                    <a:pt x="2602" y="2207"/>
                    <a:pt x="2573" y="2215"/>
                    <a:pt x="2549" y="2232"/>
                  </a:cubicBezTo>
                  <a:cubicBezTo>
                    <a:pt x="2382" y="2315"/>
                    <a:pt x="2287" y="2494"/>
                    <a:pt x="2287" y="2672"/>
                  </a:cubicBezTo>
                  <a:lnTo>
                    <a:pt x="2287" y="3553"/>
                  </a:lnTo>
                  <a:cubicBezTo>
                    <a:pt x="2287" y="3660"/>
                    <a:pt x="2203" y="3744"/>
                    <a:pt x="2096" y="3744"/>
                  </a:cubicBezTo>
                  <a:lnTo>
                    <a:pt x="2072" y="3744"/>
                  </a:lnTo>
                  <a:lnTo>
                    <a:pt x="1929" y="2482"/>
                  </a:lnTo>
                  <a:cubicBezTo>
                    <a:pt x="1894" y="2089"/>
                    <a:pt x="1989" y="1708"/>
                    <a:pt x="2215" y="1398"/>
                  </a:cubicBezTo>
                  <a:close/>
                  <a:moveTo>
                    <a:pt x="5823" y="5125"/>
                  </a:moveTo>
                  <a:cubicBezTo>
                    <a:pt x="6025" y="5125"/>
                    <a:pt x="6192" y="5291"/>
                    <a:pt x="6192" y="5506"/>
                  </a:cubicBezTo>
                  <a:lnTo>
                    <a:pt x="6192" y="5684"/>
                  </a:lnTo>
                  <a:cubicBezTo>
                    <a:pt x="6192" y="6661"/>
                    <a:pt x="5382" y="7470"/>
                    <a:pt x="4406" y="7470"/>
                  </a:cubicBezTo>
                  <a:cubicBezTo>
                    <a:pt x="3418" y="7470"/>
                    <a:pt x="2620" y="6661"/>
                    <a:pt x="2620" y="5684"/>
                  </a:cubicBezTo>
                  <a:lnTo>
                    <a:pt x="2620" y="5506"/>
                  </a:lnTo>
                  <a:cubicBezTo>
                    <a:pt x="2620" y="5291"/>
                    <a:pt x="2775" y="5125"/>
                    <a:pt x="2989" y="5125"/>
                  </a:cubicBezTo>
                  <a:close/>
                  <a:moveTo>
                    <a:pt x="2114" y="1"/>
                  </a:moveTo>
                  <a:cubicBezTo>
                    <a:pt x="2100" y="1"/>
                    <a:pt x="2086" y="2"/>
                    <a:pt x="2072" y="5"/>
                  </a:cubicBezTo>
                  <a:cubicBezTo>
                    <a:pt x="2013" y="29"/>
                    <a:pt x="1965" y="77"/>
                    <a:pt x="1953" y="136"/>
                  </a:cubicBezTo>
                  <a:cubicBezTo>
                    <a:pt x="1953" y="172"/>
                    <a:pt x="1870" y="577"/>
                    <a:pt x="2072" y="1053"/>
                  </a:cubicBezTo>
                  <a:cubicBezTo>
                    <a:pt x="1727" y="1446"/>
                    <a:pt x="1572" y="1970"/>
                    <a:pt x="1620" y="2494"/>
                  </a:cubicBezTo>
                  <a:lnTo>
                    <a:pt x="1751" y="3732"/>
                  </a:lnTo>
                  <a:cubicBezTo>
                    <a:pt x="1489" y="3779"/>
                    <a:pt x="1275" y="3994"/>
                    <a:pt x="1251" y="4268"/>
                  </a:cubicBezTo>
                  <a:cubicBezTo>
                    <a:pt x="1239" y="4446"/>
                    <a:pt x="1298" y="4613"/>
                    <a:pt x="1394" y="4744"/>
                  </a:cubicBezTo>
                  <a:cubicBezTo>
                    <a:pt x="1513" y="4875"/>
                    <a:pt x="1679" y="4934"/>
                    <a:pt x="1846" y="4934"/>
                  </a:cubicBezTo>
                  <a:lnTo>
                    <a:pt x="1965" y="4934"/>
                  </a:lnTo>
                  <a:cubicBezTo>
                    <a:pt x="2013" y="5280"/>
                    <a:pt x="2132" y="5589"/>
                    <a:pt x="2310" y="5887"/>
                  </a:cubicBezTo>
                  <a:cubicBezTo>
                    <a:pt x="2334" y="6196"/>
                    <a:pt x="2441" y="6482"/>
                    <a:pt x="2584" y="6732"/>
                  </a:cubicBezTo>
                  <a:cubicBezTo>
                    <a:pt x="2429" y="6768"/>
                    <a:pt x="2287" y="6899"/>
                    <a:pt x="2287" y="7077"/>
                  </a:cubicBezTo>
                  <a:lnTo>
                    <a:pt x="2287" y="7923"/>
                  </a:lnTo>
                  <a:cubicBezTo>
                    <a:pt x="2287" y="8089"/>
                    <a:pt x="2191" y="8220"/>
                    <a:pt x="2037" y="8268"/>
                  </a:cubicBezTo>
                  <a:lnTo>
                    <a:pt x="858" y="8625"/>
                  </a:lnTo>
                  <a:cubicBezTo>
                    <a:pt x="346" y="8792"/>
                    <a:pt x="1" y="9244"/>
                    <a:pt x="1" y="9804"/>
                  </a:cubicBezTo>
                  <a:lnTo>
                    <a:pt x="1" y="11137"/>
                  </a:lnTo>
                  <a:cubicBezTo>
                    <a:pt x="1" y="11233"/>
                    <a:pt x="72" y="11304"/>
                    <a:pt x="167" y="11304"/>
                  </a:cubicBezTo>
                  <a:cubicBezTo>
                    <a:pt x="251" y="11304"/>
                    <a:pt x="322" y="11233"/>
                    <a:pt x="322" y="11137"/>
                  </a:cubicBezTo>
                  <a:lnTo>
                    <a:pt x="322" y="9804"/>
                  </a:lnTo>
                  <a:cubicBezTo>
                    <a:pt x="322" y="9399"/>
                    <a:pt x="584" y="9054"/>
                    <a:pt x="953" y="8935"/>
                  </a:cubicBezTo>
                  <a:lnTo>
                    <a:pt x="2025" y="8613"/>
                  </a:lnTo>
                  <a:cubicBezTo>
                    <a:pt x="2322" y="9352"/>
                    <a:pt x="3287" y="9887"/>
                    <a:pt x="4394" y="9887"/>
                  </a:cubicBezTo>
                  <a:cubicBezTo>
                    <a:pt x="4775" y="9887"/>
                    <a:pt x="5168" y="9828"/>
                    <a:pt x="5501" y="9697"/>
                  </a:cubicBezTo>
                  <a:cubicBezTo>
                    <a:pt x="5597" y="9661"/>
                    <a:pt x="5644" y="9578"/>
                    <a:pt x="5608" y="9482"/>
                  </a:cubicBezTo>
                  <a:cubicBezTo>
                    <a:pt x="5590" y="9418"/>
                    <a:pt x="5529" y="9375"/>
                    <a:pt x="5464" y="9375"/>
                  </a:cubicBezTo>
                  <a:cubicBezTo>
                    <a:pt x="5445" y="9375"/>
                    <a:pt x="5425" y="9379"/>
                    <a:pt x="5406" y="9387"/>
                  </a:cubicBezTo>
                  <a:cubicBezTo>
                    <a:pt x="5085" y="9482"/>
                    <a:pt x="4751" y="9554"/>
                    <a:pt x="4394" y="9554"/>
                  </a:cubicBezTo>
                  <a:cubicBezTo>
                    <a:pt x="3870" y="9554"/>
                    <a:pt x="3382" y="9435"/>
                    <a:pt x="2989" y="9197"/>
                  </a:cubicBezTo>
                  <a:cubicBezTo>
                    <a:pt x="2668" y="8994"/>
                    <a:pt x="2429" y="8744"/>
                    <a:pt x="2322" y="8459"/>
                  </a:cubicBezTo>
                  <a:cubicBezTo>
                    <a:pt x="2501" y="8328"/>
                    <a:pt x="2608" y="8125"/>
                    <a:pt x="2608" y="7899"/>
                  </a:cubicBezTo>
                  <a:lnTo>
                    <a:pt x="2608" y="7054"/>
                  </a:lnTo>
                  <a:cubicBezTo>
                    <a:pt x="2608" y="7054"/>
                    <a:pt x="2608" y="7030"/>
                    <a:pt x="2620" y="7030"/>
                  </a:cubicBezTo>
                  <a:lnTo>
                    <a:pt x="2810" y="7030"/>
                  </a:lnTo>
                  <a:cubicBezTo>
                    <a:pt x="3191" y="7470"/>
                    <a:pt x="3763" y="7744"/>
                    <a:pt x="4382" y="7744"/>
                  </a:cubicBezTo>
                  <a:cubicBezTo>
                    <a:pt x="5013" y="7744"/>
                    <a:pt x="5573" y="7482"/>
                    <a:pt x="5966" y="7030"/>
                  </a:cubicBezTo>
                  <a:lnTo>
                    <a:pt x="6156" y="7030"/>
                  </a:lnTo>
                  <a:cubicBezTo>
                    <a:pt x="6156" y="7030"/>
                    <a:pt x="6168" y="7030"/>
                    <a:pt x="6168" y="7054"/>
                  </a:cubicBezTo>
                  <a:lnTo>
                    <a:pt x="6168" y="7899"/>
                  </a:lnTo>
                  <a:cubicBezTo>
                    <a:pt x="6168" y="8125"/>
                    <a:pt x="6275" y="8328"/>
                    <a:pt x="6454" y="8459"/>
                  </a:cubicBezTo>
                  <a:cubicBezTo>
                    <a:pt x="6382" y="8673"/>
                    <a:pt x="6216" y="8875"/>
                    <a:pt x="5989" y="9042"/>
                  </a:cubicBezTo>
                  <a:cubicBezTo>
                    <a:pt x="5918" y="9101"/>
                    <a:pt x="5906" y="9209"/>
                    <a:pt x="5966" y="9280"/>
                  </a:cubicBezTo>
                  <a:cubicBezTo>
                    <a:pt x="5989" y="9328"/>
                    <a:pt x="6037" y="9340"/>
                    <a:pt x="6097" y="9340"/>
                  </a:cubicBezTo>
                  <a:cubicBezTo>
                    <a:pt x="6132" y="9340"/>
                    <a:pt x="6168" y="9328"/>
                    <a:pt x="6204" y="9316"/>
                  </a:cubicBezTo>
                  <a:cubicBezTo>
                    <a:pt x="6466" y="9101"/>
                    <a:pt x="6644" y="8863"/>
                    <a:pt x="6751" y="8601"/>
                  </a:cubicBezTo>
                  <a:lnTo>
                    <a:pt x="7823" y="8923"/>
                  </a:lnTo>
                  <a:cubicBezTo>
                    <a:pt x="8204" y="9042"/>
                    <a:pt x="8454" y="9387"/>
                    <a:pt x="8454" y="9792"/>
                  </a:cubicBezTo>
                  <a:lnTo>
                    <a:pt x="8454" y="11126"/>
                  </a:lnTo>
                  <a:cubicBezTo>
                    <a:pt x="8454" y="11221"/>
                    <a:pt x="8525" y="11292"/>
                    <a:pt x="8621" y="11292"/>
                  </a:cubicBezTo>
                  <a:cubicBezTo>
                    <a:pt x="8704" y="11292"/>
                    <a:pt x="8776" y="11221"/>
                    <a:pt x="8776" y="11126"/>
                  </a:cubicBezTo>
                  <a:lnTo>
                    <a:pt x="8776" y="9792"/>
                  </a:lnTo>
                  <a:cubicBezTo>
                    <a:pt x="8823" y="9280"/>
                    <a:pt x="8478" y="8804"/>
                    <a:pt x="7966" y="8661"/>
                  </a:cubicBezTo>
                  <a:lnTo>
                    <a:pt x="6787" y="8304"/>
                  </a:lnTo>
                  <a:cubicBezTo>
                    <a:pt x="6632" y="8256"/>
                    <a:pt x="6537" y="8101"/>
                    <a:pt x="6537" y="7958"/>
                  </a:cubicBezTo>
                  <a:lnTo>
                    <a:pt x="6537" y="7113"/>
                  </a:lnTo>
                  <a:cubicBezTo>
                    <a:pt x="6537" y="6935"/>
                    <a:pt x="6394" y="6792"/>
                    <a:pt x="6239" y="6768"/>
                  </a:cubicBezTo>
                  <a:cubicBezTo>
                    <a:pt x="6382" y="6518"/>
                    <a:pt x="6490" y="6232"/>
                    <a:pt x="6513" y="5923"/>
                  </a:cubicBezTo>
                  <a:cubicBezTo>
                    <a:pt x="6692" y="5625"/>
                    <a:pt x="6811" y="5303"/>
                    <a:pt x="6859" y="4970"/>
                  </a:cubicBezTo>
                  <a:lnTo>
                    <a:pt x="6966" y="4970"/>
                  </a:lnTo>
                  <a:cubicBezTo>
                    <a:pt x="7287" y="4970"/>
                    <a:pt x="7561" y="4732"/>
                    <a:pt x="7585" y="4410"/>
                  </a:cubicBezTo>
                  <a:cubicBezTo>
                    <a:pt x="7609" y="4232"/>
                    <a:pt x="7549" y="4077"/>
                    <a:pt x="7442" y="3934"/>
                  </a:cubicBezTo>
                  <a:cubicBezTo>
                    <a:pt x="7347" y="3839"/>
                    <a:pt x="7216" y="3779"/>
                    <a:pt x="7085" y="3744"/>
                  </a:cubicBezTo>
                  <a:lnTo>
                    <a:pt x="7216" y="2505"/>
                  </a:lnTo>
                  <a:cubicBezTo>
                    <a:pt x="7275" y="1958"/>
                    <a:pt x="7097" y="1422"/>
                    <a:pt x="6728" y="1005"/>
                  </a:cubicBezTo>
                  <a:cubicBezTo>
                    <a:pt x="6359" y="600"/>
                    <a:pt x="5835" y="362"/>
                    <a:pt x="5287" y="362"/>
                  </a:cubicBezTo>
                  <a:lnTo>
                    <a:pt x="3525" y="362"/>
                  </a:lnTo>
                  <a:cubicBezTo>
                    <a:pt x="2918" y="362"/>
                    <a:pt x="2406" y="243"/>
                    <a:pt x="2227" y="53"/>
                  </a:cubicBezTo>
                  <a:cubicBezTo>
                    <a:pt x="2200" y="16"/>
                    <a:pt x="2159" y="1"/>
                    <a:pt x="2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9576;p58">
            <a:extLst>
              <a:ext uri="{FF2B5EF4-FFF2-40B4-BE49-F238E27FC236}">
                <a16:creationId xmlns:a16="http://schemas.microsoft.com/office/drawing/2014/main" id="{8ED59A72-A6BD-F447-A186-1419C58195B9}"/>
              </a:ext>
            </a:extLst>
          </p:cNvPr>
          <p:cNvGrpSpPr/>
          <p:nvPr/>
        </p:nvGrpSpPr>
        <p:grpSpPr>
          <a:xfrm>
            <a:off x="4227825" y="2420859"/>
            <a:ext cx="378259" cy="483981"/>
            <a:chOff x="7147315" y="1969046"/>
            <a:chExt cx="279513" cy="357636"/>
          </a:xfrm>
          <a:solidFill>
            <a:schemeClr val="accent1"/>
          </a:solidFill>
        </p:grpSpPr>
        <p:sp>
          <p:nvSpPr>
            <p:cNvPr id="285" name="Google Shape;9577;p58">
              <a:extLst>
                <a:ext uri="{FF2B5EF4-FFF2-40B4-BE49-F238E27FC236}">
                  <a16:creationId xmlns:a16="http://schemas.microsoft.com/office/drawing/2014/main" id="{FA6D7C88-B35D-AA45-A3EA-044052D99D6A}"/>
                </a:ext>
              </a:extLst>
            </p:cNvPr>
            <p:cNvSpPr/>
            <p:nvPr/>
          </p:nvSpPr>
          <p:spPr>
            <a:xfrm>
              <a:off x="7248026" y="208109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3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578;p58">
              <a:extLst>
                <a:ext uri="{FF2B5EF4-FFF2-40B4-BE49-F238E27FC236}">
                  <a16:creationId xmlns:a16="http://schemas.microsoft.com/office/drawing/2014/main" id="{2670818B-5A4A-C143-A3DD-59226D3A1D88}"/>
                </a:ext>
              </a:extLst>
            </p:cNvPr>
            <p:cNvSpPr/>
            <p:nvPr/>
          </p:nvSpPr>
          <p:spPr>
            <a:xfrm>
              <a:off x="7315536" y="208109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579;p58">
              <a:extLst>
                <a:ext uri="{FF2B5EF4-FFF2-40B4-BE49-F238E27FC236}">
                  <a16:creationId xmlns:a16="http://schemas.microsoft.com/office/drawing/2014/main" id="{A3A9B628-0B77-E342-BFBB-E09706AD0411}"/>
                </a:ext>
              </a:extLst>
            </p:cNvPr>
            <p:cNvSpPr/>
            <p:nvPr/>
          </p:nvSpPr>
          <p:spPr>
            <a:xfrm>
              <a:off x="7241595" y="2064308"/>
              <a:ext cx="28702" cy="16442"/>
            </a:xfrm>
            <a:custGeom>
              <a:avLst/>
              <a:gdLst/>
              <a:ahLst/>
              <a:cxnLst/>
              <a:rect l="l" t="t" r="r" b="b"/>
              <a:pathLst>
                <a:path w="906" h="519" extrusionOk="0">
                  <a:moveTo>
                    <a:pt x="190" y="0"/>
                  </a:moveTo>
                  <a:cubicBezTo>
                    <a:pt x="116" y="0"/>
                    <a:pt x="54" y="45"/>
                    <a:pt x="25" y="113"/>
                  </a:cubicBezTo>
                  <a:cubicBezTo>
                    <a:pt x="1" y="209"/>
                    <a:pt x="48" y="292"/>
                    <a:pt x="132" y="316"/>
                  </a:cubicBezTo>
                  <a:lnTo>
                    <a:pt x="667" y="494"/>
                  </a:lnTo>
                  <a:cubicBezTo>
                    <a:pt x="679" y="494"/>
                    <a:pt x="703" y="518"/>
                    <a:pt x="727" y="518"/>
                  </a:cubicBezTo>
                  <a:cubicBezTo>
                    <a:pt x="798" y="518"/>
                    <a:pt x="858" y="471"/>
                    <a:pt x="894" y="399"/>
                  </a:cubicBezTo>
                  <a:cubicBezTo>
                    <a:pt x="906" y="304"/>
                    <a:pt x="858" y="221"/>
                    <a:pt x="775" y="185"/>
                  </a:cubicBezTo>
                  <a:lnTo>
                    <a:pt x="239" y="6"/>
                  </a:lnTo>
                  <a:cubicBezTo>
                    <a:pt x="222" y="2"/>
                    <a:pt x="206" y="0"/>
                    <a:pt x="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580;p58">
              <a:extLst>
                <a:ext uri="{FF2B5EF4-FFF2-40B4-BE49-F238E27FC236}">
                  <a16:creationId xmlns:a16="http://schemas.microsoft.com/office/drawing/2014/main" id="{B3E13356-70D3-2C46-B77C-673BDBC4A7DA}"/>
                </a:ext>
              </a:extLst>
            </p:cNvPr>
            <p:cNvSpPr/>
            <p:nvPr/>
          </p:nvSpPr>
          <p:spPr>
            <a:xfrm>
              <a:off x="7303466" y="2064276"/>
              <a:ext cx="28702" cy="16474"/>
            </a:xfrm>
            <a:custGeom>
              <a:avLst/>
              <a:gdLst/>
              <a:ahLst/>
              <a:cxnLst/>
              <a:rect l="l" t="t" r="r" b="b"/>
              <a:pathLst>
                <a:path w="906" h="520" extrusionOk="0">
                  <a:moveTo>
                    <a:pt x="718" y="0"/>
                  </a:moveTo>
                  <a:cubicBezTo>
                    <a:pt x="701" y="0"/>
                    <a:pt x="684" y="2"/>
                    <a:pt x="667" y="7"/>
                  </a:cubicBezTo>
                  <a:lnTo>
                    <a:pt x="131" y="186"/>
                  </a:lnTo>
                  <a:cubicBezTo>
                    <a:pt x="36" y="222"/>
                    <a:pt x="0" y="305"/>
                    <a:pt x="24" y="400"/>
                  </a:cubicBezTo>
                  <a:cubicBezTo>
                    <a:pt x="60" y="472"/>
                    <a:pt x="108" y="519"/>
                    <a:pt x="191" y="519"/>
                  </a:cubicBezTo>
                  <a:cubicBezTo>
                    <a:pt x="203" y="519"/>
                    <a:pt x="215" y="519"/>
                    <a:pt x="250" y="495"/>
                  </a:cubicBezTo>
                  <a:lnTo>
                    <a:pt x="786" y="317"/>
                  </a:lnTo>
                  <a:cubicBezTo>
                    <a:pt x="858" y="293"/>
                    <a:pt x="905" y="210"/>
                    <a:pt x="870" y="114"/>
                  </a:cubicBezTo>
                  <a:cubicBezTo>
                    <a:pt x="850" y="38"/>
                    <a:pt x="786" y="0"/>
                    <a:pt x="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9581;p58">
              <a:extLst>
                <a:ext uri="{FF2B5EF4-FFF2-40B4-BE49-F238E27FC236}">
                  <a16:creationId xmlns:a16="http://schemas.microsoft.com/office/drawing/2014/main" id="{13933C78-3F87-BD4A-855B-27109655D19D}"/>
                </a:ext>
              </a:extLst>
            </p:cNvPr>
            <p:cNvSpPr/>
            <p:nvPr/>
          </p:nvSpPr>
          <p:spPr>
            <a:xfrm>
              <a:off x="7281575" y="2277229"/>
              <a:ext cx="10993" cy="49452"/>
            </a:xfrm>
            <a:custGeom>
              <a:avLst/>
              <a:gdLst/>
              <a:ahLst/>
              <a:cxnLst/>
              <a:rect l="l" t="t" r="r" b="b"/>
              <a:pathLst>
                <a:path w="347" h="1561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405"/>
                  </a:lnTo>
                  <a:cubicBezTo>
                    <a:pt x="1" y="1489"/>
                    <a:pt x="72" y="1560"/>
                    <a:pt x="167" y="1560"/>
                  </a:cubicBezTo>
                  <a:cubicBezTo>
                    <a:pt x="251" y="1560"/>
                    <a:pt x="334" y="1489"/>
                    <a:pt x="334" y="1405"/>
                  </a:cubicBezTo>
                  <a:lnTo>
                    <a:pt x="334" y="167"/>
                  </a:lnTo>
                  <a:cubicBezTo>
                    <a:pt x="346" y="72"/>
                    <a:pt x="27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9582;p58">
              <a:extLst>
                <a:ext uri="{FF2B5EF4-FFF2-40B4-BE49-F238E27FC236}">
                  <a16:creationId xmlns:a16="http://schemas.microsoft.com/office/drawing/2014/main" id="{E8DCBD32-3DBD-DC49-9C3B-7F3A65BD60BA}"/>
                </a:ext>
              </a:extLst>
            </p:cNvPr>
            <p:cNvSpPr/>
            <p:nvPr/>
          </p:nvSpPr>
          <p:spPr>
            <a:xfrm>
              <a:off x="7147315" y="1969046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906" y="370"/>
                  </a:moveTo>
                  <a:cubicBezTo>
                    <a:pt x="5977" y="370"/>
                    <a:pt x="6858" y="1239"/>
                    <a:pt x="6858" y="2323"/>
                  </a:cubicBezTo>
                  <a:lnTo>
                    <a:pt x="6858" y="3394"/>
                  </a:lnTo>
                  <a:lnTo>
                    <a:pt x="6632" y="3394"/>
                  </a:lnTo>
                  <a:cubicBezTo>
                    <a:pt x="6632" y="3394"/>
                    <a:pt x="6620" y="3394"/>
                    <a:pt x="6620" y="3370"/>
                  </a:cubicBezTo>
                  <a:cubicBezTo>
                    <a:pt x="6549" y="3001"/>
                    <a:pt x="6275" y="2037"/>
                    <a:pt x="5537" y="1311"/>
                  </a:cubicBezTo>
                  <a:cubicBezTo>
                    <a:pt x="5507" y="1281"/>
                    <a:pt x="5465" y="1266"/>
                    <a:pt x="5422" y="1266"/>
                  </a:cubicBezTo>
                  <a:cubicBezTo>
                    <a:pt x="5379" y="1266"/>
                    <a:pt x="5334" y="1281"/>
                    <a:pt x="5298" y="1311"/>
                  </a:cubicBezTo>
                  <a:cubicBezTo>
                    <a:pt x="5298" y="1311"/>
                    <a:pt x="4822" y="1787"/>
                    <a:pt x="4358" y="1965"/>
                  </a:cubicBezTo>
                  <a:cubicBezTo>
                    <a:pt x="3882" y="1787"/>
                    <a:pt x="3417" y="1323"/>
                    <a:pt x="3417" y="1311"/>
                  </a:cubicBezTo>
                  <a:cubicBezTo>
                    <a:pt x="3387" y="1281"/>
                    <a:pt x="3349" y="1266"/>
                    <a:pt x="3307" y="1266"/>
                  </a:cubicBezTo>
                  <a:cubicBezTo>
                    <a:pt x="3265" y="1266"/>
                    <a:pt x="3221" y="1281"/>
                    <a:pt x="3179" y="1311"/>
                  </a:cubicBezTo>
                  <a:cubicBezTo>
                    <a:pt x="3120" y="1370"/>
                    <a:pt x="3060" y="1442"/>
                    <a:pt x="3001" y="1513"/>
                  </a:cubicBezTo>
                  <a:cubicBezTo>
                    <a:pt x="2941" y="1584"/>
                    <a:pt x="2965" y="1692"/>
                    <a:pt x="3024" y="1751"/>
                  </a:cubicBezTo>
                  <a:cubicBezTo>
                    <a:pt x="3057" y="1778"/>
                    <a:pt x="3096" y="1790"/>
                    <a:pt x="3134" y="1790"/>
                  </a:cubicBezTo>
                  <a:cubicBezTo>
                    <a:pt x="3180" y="1790"/>
                    <a:pt x="3224" y="1772"/>
                    <a:pt x="3251" y="1739"/>
                  </a:cubicBezTo>
                  <a:cubicBezTo>
                    <a:pt x="3274" y="1704"/>
                    <a:pt x="3298" y="1692"/>
                    <a:pt x="3322" y="1680"/>
                  </a:cubicBezTo>
                  <a:cubicBezTo>
                    <a:pt x="3513" y="1858"/>
                    <a:pt x="3917" y="2168"/>
                    <a:pt x="4310" y="2299"/>
                  </a:cubicBezTo>
                  <a:cubicBezTo>
                    <a:pt x="4328" y="2311"/>
                    <a:pt x="4349" y="2317"/>
                    <a:pt x="4368" y="2317"/>
                  </a:cubicBezTo>
                  <a:cubicBezTo>
                    <a:pt x="4388" y="2317"/>
                    <a:pt x="4405" y="2311"/>
                    <a:pt x="4417" y="2299"/>
                  </a:cubicBezTo>
                  <a:cubicBezTo>
                    <a:pt x="4822" y="2168"/>
                    <a:pt x="5227" y="1834"/>
                    <a:pt x="5418" y="1680"/>
                  </a:cubicBezTo>
                  <a:cubicBezTo>
                    <a:pt x="6001" y="2335"/>
                    <a:pt x="6215" y="3132"/>
                    <a:pt x="6299" y="3466"/>
                  </a:cubicBezTo>
                  <a:cubicBezTo>
                    <a:pt x="6322" y="3632"/>
                    <a:pt x="6477" y="3728"/>
                    <a:pt x="6620" y="3728"/>
                  </a:cubicBezTo>
                  <a:lnTo>
                    <a:pt x="6918" y="3728"/>
                  </a:lnTo>
                  <a:cubicBezTo>
                    <a:pt x="6989" y="3728"/>
                    <a:pt x="7072" y="3763"/>
                    <a:pt x="7132" y="3823"/>
                  </a:cubicBezTo>
                  <a:cubicBezTo>
                    <a:pt x="7192" y="3882"/>
                    <a:pt x="7203" y="3954"/>
                    <a:pt x="7203" y="4025"/>
                  </a:cubicBezTo>
                  <a:cubicBezTo>
                    <a:pt x="7192" y="4168"/>
                    <a:pt x="7049" y="4287"/>
                    <a:pt x="6906" y="4287"/>
                  </a:cubicBezTo>
                  <a:lnTo>
                    <a:pt x="6834" y="4287"/>
                  </a:lnTo>
                  <a:lnTo>
                    <a:pt x="6834" y="4263"/>
                  </a:lnTo>
                  <a:cubicBezTo>
                    <a:pt x="6834" y="4180"/>
                    <a:pt x="6751" y="4097"/>
                    <a:pt x="6668" y="4097"/>
                  </a:cubicBezTo>
                  <a:cubicBezTo>
                    <a:pt x="6572" y="4097"/>
                    <a:pt x="6501" y="4180"/>
                    <a:pt x="6501" y="4263"/>
                  </a:cubicBezTo>
                  <a:cubicBezTo>
                    <a:pt x="6501" y="5442"/>
                    <a:pt x="5548" y="6395"/>
                    <a:pt x="4370" y="6395"/>
                  </a:cubicBezTo>
                  <a:cubicBezTo>
                    <a:pt x="3203" y="6395"/>
                    <a:pt x="2250" y="5442"/>
                    <a:pt x="2250" y="4263"/>
                  </a:cubicBezTo>
                  <a:cubicBezTo>
                    <a:pt x="2250" y="4180"/>
                    <a:pt x="2167" y="4097"/>
                    <a:pt x="2084" y="4097"/>
                  </a:cubicBezTo>
                  <a:cubicBezTo>
                    <a:pt x="1989" y="4097"/>
                    <a:pt x="1953" y="4144"/>
                    <a:pt x="1953" y="4240"/>
                  </a:cubicBezTo>
                  <a:lnTo>
                    <a:pt x="1846" y="4251"/>
                  </a:lnTo>
                  <a:cubicBezTo>
                    <a:pt x="1774" y="4251"/>
                    <a:pt x="1691" y="4228"/>
                    <a:pt x="1631" y="4168"/>
                  </a:cubicBezTo>
                  <a:cubicBezTo>
                    <a:pt x="1572" y="4109"/>
                    <a:pt x="1560" y="4025"/>
                    <a:pt x="1560" y="3954"/>
                  </a:cubicBezTo>
                  <a:cubicBezTo>
                    <a:pt x="1572" y="3823"/>
                    <a:pt x="1715" y="3704"/>
                    <a:pt x="1858" y="3704"/>
                  </a:cubicBezTo>
                  <a:lnTo>
                    <a:pt x="2131" y="3704"/>
                  </a:lnTo>
                  <a:cubicBezTo>
                    <a:pt x="2286" y="3704"/>
                    <a:pt x="2429" y="3597"/>
                    <a:pt x="2453" y="3430"/>
                  </a:cubicBezTo>
                  <a:cubicBezTo>
                    <a:pt x="2500" y="3216"/>
                    <a:pt x="2631" y="2751"/>
                    <a:pt x="2905" y="2275"/>
                  </a:cubicBezTo>
                  <a:cubicBezTo>
                    <a:pt x="2941" y="2204"/>
                    <a:pt x="2917" y="2096"/>
                    <a:pt x="2846" y="2049"/>
                  </a:cubicBezTo>
                  <a:cubicBezTo>
                    <a:pt x="2820" y="2034"/>
                    <a:pt x="2791" y="2027"/>
                    <a:pt x="2763" y="2027"/>
                  </a:cubicBezTo>
                  <a:cubicBezTo>
                    <a:pt x="2702" y="2027"/>
                    <a:pt x="2644" y="2059"/>
                    <a:pt x="2620" y="2108"/>
                  </a:cubicBezTo>
                  <a:cubicBezTo>
                    <a:pt x="2322" y="2632"/>
                    <a:pt x="2203" y="3120"/>
                    <a:pt x="2143" y="3370"/>
                  </a:cubicBezTo>
                  <a:cubicBezTo>
                    <a:pt x="2143" y="3370"/>
                    <a:pt x="2143" y="3394"/>
                    <a:pt x="2131" y="3394"/>
                  </a:cubicBezTo>
                  <a:lnTo>
                    <a:pt x="1905" y="3394"/>
                  </a:lnTo>
                  <a:lnTo>
                    <a:pt x="1905" y="2323"/>
                  </a:lnTo>
                  <a:cubicBezTo>
                    <a:pt x="1905" y="1251"/>
                    <a:pt x="2786" y="370"/>
                    <a:pt x="3846" y="370"/>
                  </a:cubicBezTo>
                  <a:close/>
                  <a:moveTo>
                    <a:pt x="2096" y="5121"/>
                  </a:moveTo>
                  <a:cubicBezTo>
                    <a:pt x="2274" y="5573"/>
                    <a:pt x="2584" y="5978"/>
                    <a:pt x="2989" y="6264"/>
                  </a:cubicBezTo>
                  <a:lnTo>
                    <a:pt x="2989" y="7214"/>
                  </a:lnTo>
                  <a:lnTo>
                    <a:pt x="1357" y="5240"/>
                  </a:lnTo>
                  <a:lnTo>
                    <a:pt x="2096" y="5121"/>
                  </a:lnTo>
                  <a:close/>
                  <a:moveTo>
                    <a:pt x="6715" y="5121"/>
                  </a:moveTo>
                  <a:lnTo>
                    <a:pt x="7453" y="5240"/>
                  </a:lnTo>
                  <a:lnTo>
                    <a:pt x="5822" y="7228"/>
                  </a:lnTo>
                  <a:lnTo>
                    <a:pt x="5822" y="6264"/>
                  </a:lnTo>
                  <a:cubicBezTo>
                    <a:pt x="6215" y="5978"/>
                    <a:pt x="6537" y="5573"/>
                    <a:pt x="6715" y="5121"/>
                  </a:cubicBezTo>
                  <a:close/>
                  <a:moveTo>
                    <a:pt x="5489" y="6454"/>
                  </a:moveTo>
                  <a:lnTo>
                    <a:pt x="5489" y="7633"/>
                  </a:lnTo>
                  <a:lnTo>
                    <a:pt x="4417" y="8931"/>
                  </a:lnTo>
                  <a:lnTo>
                    <a:pt x="3346" y="7633"/>
                  </a:lnTo>
                  <a:lnTo>
                    <a:pt x="3346" y="6454"/>
                  </a:lnTo>
                  <a:cubicBezTo>
                    <a:pt x="3679" y="6621"/>
                    <a:pt x="4036" y="6704"/>
                    <a:pt x="4417" y="6704"/>
                  </a:cubicBezTo>
                  <a:cubicBezTo>
                    <a:pt x="4810" y="6704"/>
                    <a:pt x="5167" y="6621"/>
                    <a:pt x="5489" y="6454"/>
                  </a:cubicBezTo>
                  <a:close/>
                  <a:moveTo>
                    <a:pt x="3894" y="1"/>
                  </a:moveTo>
                  <a:cubicBezTo>
                    <a:pt x="2631" y="1"/>
                    <a:pt x="1608" y="1025"/>
                    <a:pt x="1608" y="2287"/>
                  </a:cubicBezTo>
                  <a:lnTo>
                    <a:pt x="1608" y="3418"/>
                  </a:lnTo>
                  <a:cubicBezTo>
                    <a:pt x="1417" y="3513"/>
                    <a:pt x="1274" y="3692"/>
                    <a:pt x="1250" y="3894"/>
                  </a:cubicBezTo>
                  <a:cubicBezTo>
                    <a:pt x="1238" y="4073"/>
                    <a:pt x="1286" y="4240"/>
                    <a:pt x="1393" y="4371"/>
                  </a:cubicBezTo>
                  <a:cubicBezTo>
                    <a:pt x="1512" y="4501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1977" y="4644"/>
                    <a:pt x="1989" y="4716"/>
                    <a:pt x="2000" y="4775"/>
                  </a:cubicBezTo>
                  <a:lnTo>
                    <a:pt x="1262" y="4894"/>
                  </a:lnTo>
                  <a:cubicBezTo>
                    <a:pt x="1155" y="4906"/>
                    <a:pt x="1048" y="4978"/>
                    <a:pt x="1012" y="5073"/>
                  </a:cubicBezTo>
                  <a:cubicBezTo>
                    <a:pt x="965" y="5180"/>
                    <a:pt x="965" y="5275"/>
                    <a:pt x="1012" y="5383"/>
                  </a:cubicBezTo>
                  <a:lnTo>
                    <a:pt x="2108" y="7502"/>
                  </a:lnTo>
                  <a:lnTo>
                    <a:pt x="857" y="7883"/>
                  </a:lnTo>
                  <a:cubicBezTo>
                    <a:pt x="334" y="8050"/>
                    <a:pt x="0" y="8514"/>
                    <a:pt x="0" y="9062"/>
                  </a:cubicBezTo>
                  <a:lnTo>
                    <a:pt x="0" y="11109"/>
                  </a:lnTo>
                  <a:cubicBezTo>
                    <a:pt x="0" y="11205"/>
                    <a:pt x="72" y="11276"/>
                    <a:pt x="155" y="11276"/>
                  </a:cubicBezTo>
                  <a:cubicBezTo>
                    <a:pt x="250" y="11276"/>
                    <a:pt x="322" y="11205"/>
                    <a:pt x="322" y="11109"/>
                  </a:cubicBezTo>
                  <a:lnTo>
                    <a:pt x="322" y="9062"/>
                  </a:lnTo>
                  <a:cubicBezTo>
                    <a:pt x="322" y="8943"/>
                    <a:pt x="357" y="8823"/>
                    <a:pt x="381" y="8716"/>
                  </a:cubicBezTo>
                  <a:lnTo>
                    <a:pt x="1215" y="9431"/>
                  </a:lnTo>
                  <a:cubicBezTo>
                    <a:pt x="1334" y="9538"/>
                    <a:pt x="1405" y="9681"/>
                    <a:pt x="1405" y="9847"/>
                  </a:cubicBezTo>
                  <a:lnTo>
                    <a:pt x="1405" y="11109"/>
                  </a:lnTo>
                  <a:cubicBezTo>
                    <a:pt x="1405" y="11205"/>
                    <a:pt x="1488" y="11276"/>
                    <a:pt x="1572" y="11276"/>
                  </a:cubicBezTo>
                  <a:cubicBezTo>
                    <a:pt x="1667" y="11276"/>
                    <a:pt x="1738" y="11205"/>
                    <a:pt x="1738" y="11109"/>
                  </a:cubicBezTo>
                  <a:lnTo>
                    <a:pt x="1738" y="9847"/>
                  </a:lnTo>
                  <a:cubicBezTo>
                    <a:pt x="1738" y="9597"/>
                    <a:pt x="1631" y="9359"/>
                    <a:pt x="1441" y="9181"/>
                  </a:cubicBezTo>
                  <a:lnTo>
                    <a:pt x="572" y="8431"/>
                  </a:lnTo>
                  <a:cubicBezTo>
                    <a:pt x="679" y="8335"/>
                    <a:pt x="810" y="8240"/>
                    <a:pt x="965" y="8192"/>
                  </a:cubicBezTo>
                  <a:lnTo>
                    <a:pt x="2274" y="7776"/>
                  </a:lnTo>
                  <a:lnTo>
                    <a:pt x="2989" y="9145"/>
                  </a:lnTo>
                  <a:lnTo>
                    <a:pt x="2762" y="9597"/>
                  </a:lnTo>
                  <a:cubicBezTo>
                    <a:pt x="2679" y="9776"/>
                    <a:pt x="2691" y="9966"/>
                    <a:pt x="2810" y="10133"/>
                  </a:cubicBezTo>
                  <a:lnTo>
                    <a:pt x="3572" y="11205"/>
                  </a:lnTo>
                  <a:cubicBezTo>
                    <a:pt x="3596" y="11252"/>
                    <a:pt x="3655" y="11276"/>
                    <a:pt x="3703" y="11276"/>
                  </a:cubicBezTo>
                  <a:cubicBezTo>
                    <a:pt x="3727" y="11276"/>
                    <a:pt x="3763" y="11264"/>
                    <a:pt x="3786" y="11252"/>
                  </a:cubicBezTo>
                  <a:cubicBezTo>
                    <a:pt x="3870" y="11193"/>
                    <a:pt x="3882" y="11086"/>
                    <a:pt x="3834" y="11014"/>
                  </a:cubicBezTo>
                  <a:lnTo>
                    <a:pt x="3072" y="9943"/>
                  </a:lnTo>
                  <a:cubicBezTo>
                    <a:pt x="3036" y="9883"/>
                    <a:pt x="3036" y="9800"/>
                    <a:pt x="3060" y="9740"/>
                  </a:cubicBezTo>
                  <a:lnTo>
                    <a:pt x="3310" y="9228"/>
                  </a:lnTo>
                  <a:cubicBezTo>
                    <a:pt x="3346" y="9181"/>
                    <a:pt x="3346" y="9121"/>
                    <a:pt x="3310" y="9073"/>
                  </a:cubicBezTo>
                  <a:lnTo>
                    <a:pt x="1917" y="6395"/>
                  </a:lnTo>
                  <a:lnTo>
                    <a:pt x="4263" y="9252"/>
                  </a:lnTo>
                  <a:cubicBezTo>
                    <a:pt x="4298" y="9300"/>
                    <a:pt x="4346" y="9312"/>
                    <a:pt x="4405" y="9312"/>
                  </a:cubicBezTo>
                  <a:cubicBezTo>
                    <a:pt x="4441" y="9312"/>
                    <a:pt x="4489" y="9300"/>
                    <a:pt x="4536" y="9252"/>
                  </a:cubicBezTo>
                  <a:lnTo>
                    <a:pt x="6882" y="6395"/>
                  </a:lnTo>
                  <a:lnTo>
                    <a:pt x="5489" y="9073"/>
                  </a:lnTo>
                  <a:cubicBezTo>
                    <a:pt x="5453" y="9121"/>
                    <a:pt x="5453" y="9181"/>
                    <a:pt x="5489" y="9228"/>
                  </a:cubicBezTo>
                  <a:lnTo>
                    <a:pt x="5739" y="9740"/>
                  </a:lnTo>
                  <a:cubicBezTo>
                    <a:pt x="5775" y="9800"/>
                    <a:pt x="5775" y="9871"/>
                    <a:pt x="5727" y="9943"/>
                  </a:cubicBezTo>
                  <a:lnTo>
                    <a:pt x="4965" y="11014"/>
                  </a:lnTo>
                  <a:cubicBezTo>
                    <a:pt x="4906" y="11086"/>
                    <a:pt x="4941" y="11193"/>
                    <a:pt x="5013" y="11252"/>
                  </a:cubicBezTo>
                  <a:cubicBezTo>
                    <a:pt x="5037" y="11264"/>
                    <a:pt x="5072" y="11276"/>
                    <a:pt x="5096" y="11276"/>
                  </a:cubicBezTo>
                  <a:cubicBezTo>
                    <a:pt x="5144" y="11276"/>
                    <a:pt x="5203" y="11252"/>
                    <a:pt x="5239" y="11205"/>
                  </a:cubicBezTo>
                  <a:lnTo>
                    <a:pt x="5989" y="10133"/>
                  </a:lnTo>
                  <a:cubicBezTo>
                    <a:pt x="6108" y="9966"/>
                    <a:pt x="6132" y="9776"/>
                    <a:pt x="6037" y="9597"/>
                  </a:cubicBezTo>
                  <a:lnTo>
                    <a:pt x="5810" y="9145"/>
                  </a:lnTo>
                  <a:lnTo>
                    <a:pt x="6525" y="7776"/>
                  </a:lnTo>
                  <a:lnTo>
                    <a:pt x="7834" y="8192"/>
                  </a:lnTo>
                  <a:cubicBezTo>
                    <a:pt x="7989" y="8240"/>
                    <a:pt x="8120" y="8335"/>
                    <a:pt x="8227" y="8431"/>
                  </a:cubicBezTo>
                  <a:lnTo>
                    <a:pt x="7358" y="9181"/>
                  </a:lnTo>
                  <a:cubicBezTo>
                    <a:pt x="7168" y="9347"/>
                    <a:pt x="7061" y="9585"/>
                    <a:pt x="7061" y="9847"/>
                  </a:cubicBezTo>
                  <a:lnTo>
                    <a:pt x="7061" y="11109"/>
                  </a:lnTo>
                  <a:cubicBezTo>
                    <a:pt x="7061" y="11205"/>
                    <a:pt x="7144" y="11276"/>
                    <a:pt x="7227" y="11276"/>
                  </a:cubicBezTo>
                  <a:cubicBezTo>
                    <a:pt x="7323" y="11276"/>
                    <a:pt x="7394" y="11205"/>
                    <a:pt x="7394" y="11109"/>
                  </a:cubicBezTo>
                  <a:lnTo>
                    <a:pt x="7394" y="9847"/>
                  </a:lnTo>
                  <a:cubicBezTo>
                    <a:pt x="7394" y="9681"/>
                    <a:pt x="7465" y="9538"/>
                    <a:pt x="7584" y="9431"/>
                  </a:cubicBezTo>
                  <a:lnTo>
                    <a:pt x="8418" y="8716"/>
                  </a:lnTo>
                  <a:cubicBezTo>
                    <a:pt x="8466" y="8823"/>
                    <a:pt x="8477" y="8943"/>
                    <a:pt x="8477" y="9062"/>
                  </a:cubicBezTo>
                  <a:lnTo>
                    <a:pt x="8477" y="11109"/>
                  </a:lnTo>
                  <a:cubicBezTo>
                    <a:pt x="8477" y="11205"/>
                    <a:pt x="8549" y="11276"/>
                    <a:pt x="8644" y="11276"/>
                  </a:cubicBezTo>
                  <a:cubicBezTo>
                    <a:pt x="8727" y="11276"/>
                    <a:pt x="8811" y="11205"/>
                    <a:pt x="8811" y="11109"/>
                  </a:cubicBezTo>
                  <a:lnTo>
                    <a:pt x="8811" y="9062"/>
                  </a:lnTo>
                  <a:cubicBezTo>
                    <a:pt x="8823" y="8538"/>
                    <a:pt x="8477" y="8073"/>
                    <a:pt x="7965" y="7919"/>
                  </a:cubicBezTo>
                  <a:lnTo>
                    <a:pt x="6715" y="7526"/>
                  </a:lnTo>
                  <a:lnTo>
                    <a:pt x="7811" y="5418"/>
                  </a:lnTo>
                  <a:cubicBezTo>
                    <a:pt x="7858" y="5311"/>
                    <a:pt x="7858" y="5204"/>
                    <a:pt x="7811" y="5097"/>
                  </a:cubicBezTo>
                  <a:cubicBezTo>
                    <a:pt x="7763" y="5002"/>
                    <a:pt x="7668" y="4942"/>
                    <a:pt x="7561" y="4918"/>
                  </a:cubicBezTo>
                  <a:lnTo>
                    <a:pt x="6811" y="4799"/>
                  </a:lnTo>
                  <a:cubicBezTo>
                    <a:pt x="6822" y="4728"/>
                    <a:pt x="6846" y="4656"/>
                    <a:pt x="6858" y="4597"/>
                  </a:cubicBezTo>
                  <a:lnTo>
                    <a:pt x="6965" y="4597"/>
                  </a:lnTo>
                  <a:cubicBezTo>
                    <a:pt x="7287" y="4597"/>
                    <a:pt x="7561" y="4359"/>
                    <a:pt x="7584" y="4049"/>
                  </a:cubicBezTo>
                  <a:cubicBezTo>
                    <a:pt x="7608" y="3870"/>
                    <a:pt x="7549" y="3704"/>
                    <a:pt x="7442" y="3573"/>
                  </a:cubicBezTo>
                  <a:cubicBezTo>
                    <a:pt x="7382" y="3513"/>
                    <a:pt x="7323" y="3466"/>
                    <a:pt x="7251" y="3418"/>
                  </a:cubicBezTo>
                  <a:lnTo>
                    <a:pt x="7251" y="2287"/>
                  </a:lnTo>
                  <a:cubicBezTo>
                    <a:pt x="7251" y="1025"/>
                    <a:pt x="6215" y="1"/>
                    <a:pt x="4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9583;p58">
              <a:extLst>
                <a:ext uri="{FF2B5EF4-FFF2-40B4-BE49-F238E27FC236}">
                  <a16:creationId xmlns:a16="http://schemas.microsoft.com/office/drawing/2014/main" id="{1A76593B-DA2E-FD40-93EC-4AB84D9DCA7D}"/>
                </a:ext>
              </a:extLst>
            </p:cNvPr>
            <p:cNvSpPr/>
            <p:nvPr/>
          </p:nvSpPr>
          <p:spPr>
            <a:xfrm>
              <a:off x="7248026" y="2111067"/>
              <a:ext cx="78471" cy="36052"/>
            </a:xfrm>
            <a:custGeom>
              <a:avLst/>
              <a:gdLst/>
              <a:ahLst/>
              <a:cxnLst/>
              <a:rect l="l" t="t" r="r" b="b"/>
              <a:pathLst>
                <a:path w="2477" h="1138" extrusionOk="0">
                  <a:moveTo>
                    <a:pt x="619" y="411"/>
                  </a:moveTo>
                  <a:cubicBezTo>
                    <a:pt x="679" y="411"/>
                    <a:pt x="738" y="423"/>
                    <a:pt x="798" y="423"/>
                  </a:cubicBezTo>
                  <a:lnTo>
                    <a:pt x="703" y="602"/>
                  </a:lnTo>
                  <a:lnTo>
                    <a:pt x="619" y="411"/>
                  </a:lnTo>
                  <a:close/>
                  <a:moveTo>
                    <a:pt x="1846" y="411"/>
                  </a:moveTo>
                  <a:lnTo>
                    <a:pt x="1762" y="602"/>
                  </a:lnTo>
                  <a:lnTo>
                    <a:pt x="1667" y="423"/>
                  </a:lnTo>
                  <a:cubicBezTo>
                    <a:pt x="1727" y="423"/>
                    <a:pt x="1786" y="411"/>
                    <a:pt x="1846" y="411"/>
                  </a:cubicBezTo>
                  <a:close/>
                  <a:moveTo>
                    <a:pt x="2310" y="1"/>
                  </a:moveTo>
                  <a:cubicBezTo>
                    <a:pt x="2295" y="1"/>
                    <a:pt x="2279" y="2"/>
                    <a:pt x="2262" y="7"/>
                  </a:cubicBezTo>
                  <a:cubicBezTo>
                    <a:pt x="1965" y="78"/>
                    <a:pt x="1607" y="114"/>
                    <a:pt x="1238" y="114"/>
                  </a:cubicBezTo>
                  <a:cubicBezTo>
                    <a:pt x="869" y="114"/>
                    <a:pt x="524" y="66"/>
                    <a:pt x="214" y="7"/>
                  </a:cubicBezTo>
                  <a:cubicBezTo>
                    <a:pt x="203" y="5"/>
                    <a:pt x="191" y="4"/>
                    <a:pt x="180" y="4"/>
                  </a:cubicBezTo>
                  <a:cubicBezTo>
                    <a:pt x="100" y="4"/>
                    <a:pt x="34" y="42"/>
                    <a:pt x="24" y="126"/>
                  </a:cubicBezTo>
                  <a:cubicBezTo>
                    <a:pt x="0" y="221"/>
                    <a:pt x="48" y="304"/>
                    <a:pt x="143" y="316"/>
                  </a:cubicBezTo>
                  <a:cubicBezTo>
                    <a:pt x="167" y="316"/>
                    <a:pt x="203" y="340"/>
                    <a:pt x="226" y="340"/>
                  </a:cubicBezTo>
                  <a:lnTo>
                    <a:pt x="560" y="1054"/>
                  </a:lnTo>
                  <a:cubicBezTo>
                    <a:pt x="584" y="1114"/>
                    <a:pt x="643" y="1138"/>
                    <a:pt x="703" y="1138"/>
                  </a:cubicBezTo>
                  <a:cubicBezTo>
                    <a:pt x="762" y="1138"/>
                    <a:pt x="822" y="1114"/>
                    <a:pt x="857" y="1054"/>
                  </a:cubicBezTo>
                  <a:lnTo>
                    <a:pt x="1167" y="435"/>
                  </a:lnTo>
                  <a:lnTo>
                    <a:pt x="1310" y="435"/>
                  </a:lnTo>
                  <a:lnTo>
                    <a:pt x="1619" y="1054"/>
                  </a:lnTo>
                  <a:cubicBezTo>
                    <a:pt x="1655" y="1114"/>
                    <a:pt x="1715" y="1138"/>
                    <a:pt x="1774" y="1138"/>
                  </a:cubicBezTo>
                  <a:cubicBezTo>
                    <a:pt x="1834" y="1138"/>
                    <a:pt x="1893" y="1090"/>
                    <a:pt x="1917" y="1054"/>
                  </a:cubicBezTo>
                  <a:lnTo>
                    <a:pt x="2250" y="340"/>
                  </a:lnTo>
                  <a:cubicBezTo>
                    <a:pt x="2274" y="340"/>
                    <a:pt x="2310" y="316"/>
                    <a:pt x="2334" y="316"/>
                  </a:cubicBezTo>
                  <a:cubicBezTo>
                    <a:pt x="2417" y="304"/>
                    <a:pt x="2477" y="221"/>
                    <a:pt x="2465" y="126"/>
                  </a:cubicBezTo>
                  <a:cubicBezTo>
                    <a:pt x="2445" y="47"/>
                    <a:pt x="2384" y="1"/>
                    <a:pt x="2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9584;p58">
            <a:extLst>
              <a:ext uri="{FF2B5EF4-FFF2-40B4-BE49-F238E27FC236}">
                <a16:creationId xmlns:a16="http://schemas.microsoft.com/office/drawing/2014/main" id="{502E2413-4D6A-DD48-8C44-799A691325BF}"/>
              </a:ext>
            </a:extLst>
          </p:cNvPr>
          <p:cNvGrpSpPr/>
          <p:nvPr/>
        </p:nvGrpSpPr>
        <p:grpSpPr>
          <a:xfrm>
            <a:off x="3619344" y="2419873"/>
            <a:ext cx="379331" cy="485953"/>
            <a:chOff x="6697681" y="1968317"/>
            <a:chExt cx="280305" cy="359093"/>
          </a:xfrm>
          <a:solidFill>
            <a:schemeClr val="accent1"/>
          </a:solidFill>
        </p:grpSpPr>
        <p:sp>
          <p:nvSpPr>
            <p:cNvPr id="293" name="Google Shape;9585;p58">
              <a:extLst>
                <a:ext uri="{FF2B5EF4-FFF2-40B4-BE49-F238E27FC236}">
                  <a16:creationId xmlns:a16="http://schemas.microsoft.com/office/drawing/2014/main" id="{0754A07C-7D3E-284F-B5E0-E794FF1A5AC1}"/>
                </a:ext>
              </a:extLst>
            </p:cNvPr>
            <p:cNvSpPr/>
            <p:nvPr/>
          </p:nvSpPr>
          <p:spPr>
            <a:xfrm>
              <a:off x="6799152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9586;p58">
              <a:extLst>
                <a:ext uri="{FF2B5EF4-FFF2-40B4-BE49-F238E27FC236}">
                  <a16:creationId xmlns:a16="http://schemas.microsoft.com/office/drawing/2014/main" id="{FF0C319F-76EE-8640-848F-23FFC3AB6E26}"/>
                </a:ext>
              </a:extLst>
            </p:cNvPr>
            <p:cNvSpPr/>
            <p:nvPr/>
          </p:nvSpPr>
          <p:spPr>
            <a:xfrm>
              <a:off x="6866662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9587;p58">
              <a:extLst>
                <a:ext uri="{FF2B5EF4-FFF2-40B4-BE49-F238E27FC236}">
                  <a16:creationId xmlns:a16="http://schemas.microsoft.com/office/drawing/2014/main" id="{D16CA6D4-C431-4147-B7A5-62343E8A9210}"/>
                </a:ext>
              </a:extLst>
            </p:cNvPr>
            <p:cNvSpPr/>
            <p:nvPr/>
          </p:nvSpPr>
          <p:spPr>
            <a:xfrm>
              <a:off x="6815372" y="2143032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4" y="1"/>
                  </a:moveTo>
                  <a:cubicBezTo>
                    <a:pt x="141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65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6"/>
                    <a:pt x="227" y="1"/>
                    <a:pt x="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588;p58">
              <a:extLst>
                <a:ext uri="{FF2B5EF4-FFF2-40B4-BE49-F238E27FC236}">
                  <a16:creationId xmlns:a16="http://schemas.microsoft.com/office/drawing/2014/main" id="{FBFAC2FB-A6B9-1E42-955F-E89FB5B8865D}"/>
                </a:ext>
              </a:extLst>
            </p:cNvPr>
            <p:cNvSpPr/>
            <p:nvPr/>
          </p:nvSpPr>
          <p:spPr>
            <a:xfrm>
              <a:off x="6697681" y="1968317"/>
              <a:ext cx="280305" cy="358713"/>
            </a:xfrm>
            <a:custGeom>
              <a:avLst/>
              <a:gdLst/>
              <a:ahLst/>
              <a:cxnLst/>
              <a:rect l="l" t="t" r="r" b="b"/>
              <a:pathLst>
                <a:path w="8848" h="11323" extrusionOk="0">
                  <a:moveTo>
                    <a:pt x="4430" y="345"/>
                  </a:moveTo>
                  <a:cubicBezTo>
                    <a:pt x="4978" y="345"/>
                    <a:pt x="5502" y="512"/>
                    <a:pt x="5918" y="822"/>
                  </a:cubicBezTo>
                  <a:cubicBezTo>
                    <a:pt x="6252" y="1072"/>
                    <a:pt x="6526" y="1417"/>
                    <a:pt x="6668" y="1786"/>
                  </a:cubicBezTo>
                  <a:lnTo>
                    <a:pt x="6371" y="1786"/>
                  </a:lnTo>
                  <a:cubicBezTo>
                    <a:pt x="6287" y="1786"/>
                    <a:pt x="6216" y="1857"/>
                    <a:pt x="6216" y="1953"/>
                  </a:cubicBezTo>
                  <a:cubicBezTo>
                    <a:pt x="6216" y="2048"/>
                    <a:pt x="6287" y="2119"/>
                    <a:pt x="6371" y="2119"/>
                  </a:cubicBezTo>
                  <a:lnTo>
                    <a:pt x="7085" y="2119"/>
                  </a:lnTo>
                  <a:cubicBezTo>
                    <a:pt x="7085" y="2119"/>
                    <a:pt x="7109" y="2119"/>
                    <a:pt x="7109" y="2131"/>
                  </a:cubicBezTo>
                  <a:lnTo>
                    <a:pt x="7109" y="2846"/>
                  </a:lnTo>
                  <a:cubicBezTo>
                    <a:pt x="7109" y="2846"/>
                    <a:pt x="7109" y="2858"/>
                    <a:pt x="7085" y="2858"/>
                  </a:cubicBezTo>
                  <a:lnTo>
                    <a:pt x="1787" y="2858"/>
                  </a:lnTo>
                  <a:cubicBezTo>
                    <a:pt x="1787" y="2858"/>
                    <a:pt x="1775" y="2858"/>
                    <a:pt x="1775" y="2846"/>
                  </a:cubicBezTo>
                  <a:lnTo>
                    <a:pt x="1775" y="2131"/>
                  </a:lnTo>
                  <a:lnTo>
                    <a:pt x="1763" y="2131"/>
                  </a:lnTo>
                  <a:lnTo>
                    <a:pt x="5668" y="2119"/>
                  </a:lnTo>
                  <a:cubicBezTo>
                    <a:pt x="5752" y="2119"/>
                    <a:pt x="5823" y="2048"/>
                    <a:pt x="5823" y="1953"/>
                  </a:cubicBezTo>
                  <a:cubicBezTo>
                    <a:pt x="5823" y="1857"/>
                    <a:pt x="5752" y="1786"/>
                    <a:pt x="5668" y="1786"/>
                  </a:cubicBezTo>
                  <a:lnTo>
                    <a:pt x="2180" y="1786"/>
                  </a:lnTo>
                  <a:cubicBezTo>
                    <a:pt x="2335" y="1417"/>
                    <a:pt x="2585" y="1072"/>
                    <a:pt x="2942" y="822"/>
                  </a:cubicBezTo>
                  <a:cubicBezTo>
                    <a:pt x="3370" y="512"/>
                    <a:pt x="3870" y="345"/>
                    <a:pt x="4430" y="345"/>
                  </a:cubicBezTo>
                  <a:close/>
                  <a:moveTo>
                    <a:pt x="6918" y="3179"/>
                  </a:moveTo>
                  <a:lnTo>
                    <a:pt x="6918" y="3191"/>
                  </a:lnTo>
                  <a:lnTo>
                    <a:pt x="6918" y="3739"/>
                  </a:lnTo>
                  <a:lnTo>
                    <a:pt x="6716" y="3739"/>
                  </a:lnTo>
                  <a:cubicBezTo>
                    <a:pt x="6621" y="3739"/>
                    <a:pt x="6526" y="3643"/>
                    <a:pt x="6526" y="3548"/>
                  </a:cubicBezTo>
                  <a:lnTo>
                    <a:pt x="6526" y="3179"/>
                  </a:lnTo>
                  <a:close/>
                  <a:moveTo>
                    <a:pt x="2335" y="3203"/>
                  </a:moveTo>
                  <a:lnTo>
                    <a:pt x="2335" y="3560"/>
                  </a:lnTo>
                  <a:cubicBezTo>
                    <a:pt x="2335" y="3667"/>
                    <a:pt x="2239" y="3751"/>
                    <a:pt x="2132" y="3751"/>
                  </a:cubicBezTo>
                  <a:lnTo>
                    <a:pt x="1942" y="3751"/>
                  </a:lnTo>
                  <a:lnTo>
                    <a:pt x="1942" y="3203"/>
                  </a:lnTo>
                  <a:close/>
                  <a:moveTo>
                    <a:pt x="6180" y="3179"/>
                  </a:moveTo>
                  <a:lnTo>
                    <a:pt x="6180" y="3548"/>
                  </a:lnTo>
                  <a:cubicBezTo>
                    <a:pt x="6180" y="3834"/>
                    <a:pt x="6418" y="4072"/>
                    <a:pt x="6704" y="4072"/>
                  </a:cubicBezTo>
                  <a:lnTo>
                    <a:pt x="6978" y="4072"/>
                  </a:lnTo>
                  <a:cubicBezTo>
                    <a:pt x="7049" y="4072"/>
                    <a:pt x="7121" y="4096"/>
                    <a:pt x="7180" y="4155"/>
                  </a:cubicBezTo>
                  <a:cubicBezTo>
                    <a:pt x="7240" y="4215"/>
                    <a:pt x="7252" y="4286"/>
                    <a:pt x="7252" y="4370"/>
                  </a:cubicBezTo>
                  <a:cubicBezTo>
                    <a:pt x="7240" y="4501"/>
                    <a:pt x="7109" y="4620"/>
                    <a:pt x="6954" y="4620"/>
                  </a:cubicBezTo>
                  <a:lnTo>
                    <a:pt x="6883" y="4620"/>
                  </a:lnTo>
                  <a:lnTo>
                    <a:pt x="6883" y="4608"/>
                  </a:lnTo>
                  <a:cubicBezTo>
                    <a:pt x="6883" y="4513"/>
                    <a:pt x="6811" y="4441"/>
                    <a:pt x="6716" y="4441"/>
                  </a:cubicBezTo>
                  <a:cubicBezTo>
                    <a:pt x="6633" y="4441"/>
                    <a:pt x="6561" y="4513"/>
                    <a:pt x="6561" y="4608"/>
                  </a:cubicBezTo>
                  <a:cubicBezTo>
                    <a:pt x="6561" y="4810"/>
                    <a:pt x="6526" y="5001"/>
                    <a:pt x="6466" y="5203"/>
                  </a:cubicBezTo>
                  <a:cubicBezTo>
                    <a:pt x="6383" y="4977"/>
                    <a:pt x="6121" y="4798"/>
                    <a:pt x="5847" y="4798"/>
                  </a:cubicBezTo>
                  <a:lnTo>
                    <a:pt x="3013" y="4798"/>
                  </a:lnTo>
                  <a:cubicBezTo>
                    <a:pt x="2727" y="4798"/>
                    <a:pt x="2489" y="4965"/>
                    <a:pt x="2370" y="5203"/>
                  </a:cubicBezTo>
                  <a:cubicBezTo>
                    <a:pt x="2311" y="5001"/>
                    <a:pt x="2287" y="4810"/>
                    <a:pt x="2287" y="4608"/>
                  </a:cubicBezTo>
                  <a:cubicBezTo>
                    <a:pt x="2287" y="4513"/>
                    <a:pt x="2215" y="4441"/>
                    <a:pt x="2120" y="4441"/>
                  </a:cubicBezTo>
                  <a:cubicBezTo>
                    <a:pt x="2037" y="4441"/>
                    <a:pt x="1954" y="4513"/>
                    <a:pt x="1954" y="4608"/>
                  </a:cubicBezTo>
                  <a:lnTo>
                    <a:pt x="1954" y="4620"/>
                  </a:lnTo>
                  <a:lnTo>
                    <a:pt x="1858" y="4620"/>
                  </a:lnTo>
                  <a:cubicBezTo>
                    <a:pt x="1775" y="4620"/>
                    <a:pt x="1704" y="4584"/>
                    <a:pt x="1644" y="4524"/>
                  </a:cubicBezTo>
                  <a:cubicBezTo>
                    <a:pt x="1584" y="4465"/>
                    <a:pt x="1573" y="4394"/>
                    <a:pt x="1573" y="4322"/>
                  </a:cubicBezTo>
                  <a:cubicBezTo>
                    <a:pt x="1584" y="4191"/>
                    <a:pt x="1715" y="4072"/>
                    <a:pt x="1870" y="4072"/>
                  </a:cubicBezTo>
                  <a:lnTo>
                    <a:pt x="2108" y="4072"/>
                  </a:lnTo>
                  <a:cubicBezTo>
                    <a:pt x="2394" y="4072"/>
                    <a:pt x="2632" y="3834"/>
                    <a:pt x="2632" y="3548"/>
                  </a:cubicBezTo>
                  <a:lnTo>
                    <a:pt x="2632" y="3179"/>
                  </a:lnTo>
                  <a:close/>
                  <a:moveTo>
                    <a:pt x="2013" y="5108"/>
                  </a:moveTo>
                  <a:cubicBezTo>
                    <a:pt x="2073" y="5394"/>
                    <a:pt x="2180" y="5656"/>
                    <a:pt x="2335" y="5894"/>
                  </a:cubicBezTo>
                  <a:lnTo>
                    <a:pt x="2335" y="7108"/>
                  </a:lnTo>
                  <a:cubicBezTo>
                    <a:pt x="2335" y="7251"/>
                    <a:pt x="2346" y="7382"/>
                    <a:pt x="2370" y="7537"/>
                  </a:cubicBezTo>
                  <a:lnTo>
                    <a:pt x="1215" y="7846"/>
                  </a:lnTo>
                  <a:cubicBezTo>
                    <a:pt x="1168" y="7727"/>
                    <a:pt x="1120" y="7477"/>
                    <a:pt x="1346" y="7180"/>
                  </a:cubicBezTo>
                  <a:cubicBezTo>
                    <a:pt x="1596" y="6822"/>
                    <a:pt x="1620" y="6584"/>
                    <a:pt x="1620" y="6239"/>
                  </a:cubicBezTo>
                  <a:lnTo>
                    <a:pt x="1620" y="6156"/>
                  </a:lnTo>
                  <a:cubicBezTo>
                    <a:pt x="1632" y="5763"/>
                    <a:pt x="1715" y="5608"/>
                    <a:pt x="1834" y="5429"/>
                  </a:cubicBezTo>
                  <a:cubicBezTo>
                    <a:pt x="1894" y="5346"/>
                    <a:pt x="1954" y="5239"/>
                    <a:pt x="2013" y="5108"/>
                  </a:cubicBezTo>
                  <a:close/>
                  <a:moveTo>
                    <a:pt x="6871" y="5084"/>
                  </a:moveTo>
                  <a:cubicBezTo>
                    <a:pt x="6918" y="5215"/>
                    <a:pt x="6990" y="5322"/>
                    <a:pt x="7049" y="5406"/>
                  </a:cubicBezTo>
                  <a:cubicBezTo>
                    <a:pt x="7168" y="5584"/>
                    <a:pt x="7252" y="5751"/>
                    <a:pt x="7276" y="6120"/>
                  </a:cubicBezTo>
                  <a:lnTo>
                    <a:pt x="7276" y="6215"/>
                  </a:lnTo>
                  <a:cubicBezTo>
                    <a:pt x="7276" y="6549"/>
                    <a:pt x="7288" y="6787"/>
                    <a:pt x="7538" y="7144"/>
                  </a:cubicBezTo>
                  <a:cubicBezTo>
                    <a:pt x="7728" y="7477"/>
                    <a:pt x="7704" y="7727"/>
                    <a:pt x="7657" y="7846"/>
                  </a:cubicBezTo>
                  <a:lnTo>
                    <a:pt x="6514" y="7501"/>
                  </a:lnTo>
                  <a:cubicBezTo>
                    <a:pt x="6537" y="7370"/>
                    <a:pt x="6561" y="7227"/>
                    <a:pt x="6561" y="7072"/>
                  </a:cubicBezTo>
                  <a:lnTo>
                    <a:pt x="6561" y="5870"/>
                  </a:lnTo>
                  <a:cubicBezTo>
                    <a:pt x="6704" y="5632"/>
                    <a:pt x="6811" y="5358"/>
                    <a:pt x="6871" y="5084"/>
                  </a:cubicBezTo>
                  <a:close/>
                  <a:moveTo>
                    <a:pt x="5847" y="5120"/>
                  </a:moveTo>
                  <a:cubicBezTo>
                    <a:pt x="6049" y="5120"/>
                    <a:pt x="6216" y="5286"/>
                    <a:pt x="6216" y="5501"/>
                  </a:cubicBezTo>
                  <a:lnTo>
                    <a:pt x="6216" y="7084"/>
                  </a:lnTo>
                  <a:cubicBezTo>
                    <a:pt x="6216" y="8073"/>
                    <a:pt x="5406" y="8870"/>
                    <a:pt x="4430" y="8870"/>
                  </a:cubicBezTo>
                  <a:cubicBezTo>
                    <a:pt x="3442" y="8870"/>
                    <a:pt x="2644" y="8073"/>
                    <a:pt x="2644" y="7084"/>
                  </a:cubicBezTo>
                  <a:lnTo>
                    <a:pt x="2644" y="5501"/>
                  </a:lnTo>
                  <a:cubicBezTo>
                    <a:pt x="2644" y="5286"/>
                    <a:pt x="2811" y="5120"/>
                    <a:pt x="3013" y="5120"/>
                  </a:cubicBezTo>
                  <a:close/>
                  <a:moveTo>
                    <a:pt x="4442" y="0"/>
                  </a:moveTo>
                  <a:cubicBezTo>
                    <a:pt x="3823" y="0"/>
                    <a:pt x="3239" y="179"/>
                    <a:pt x="2763" y="536"/>
                  </a:cubicBezTo>
                  <a:cubicBezTo>
                    <a:pt x="2335" y="857"/>
                    <a:pt x="2001" y="1286"/>
                    <a:pt x="1858" y="1774"/>
                  </a:cubicBezTo>
                  <a:lnTo>
                    <a:pt x="1799" y="1774"/>
                  </a:lnTo>
                  <a:cubicBezTo>
                    <a:pt x="1596" y="1774"/>
                    <a:pt x="1453" y="1929"/>
                    <a:pt x="1453" y="2119"/>
                  </a:cubicBezTo>
                  <a:lnTo>
                    <a:pt x="1453" y="2834"/>
                  </a:lnTo>
                  <a:cubicBezTo>
                    <a:pt x="1453" y="2965"/>
                    <a:pt x="1525" y="3072"/>
                    <a:pt x="1632" y="3131"/>
                  </a:cubicBezTo>
                  <a:lnTo>
                    <a:pt x="1632" y="3786"/>
                  </a:lnTo>
                  <a:cubicBezTo>
                    <a:pt x="1442" y="3870"/>
                    <a:pt x="1299" y="4048"/>
                    <a:pt x="1275" y="4263"/>
                  </a:cubicBezTo>
                  <a:cubicBezTo>
                    <a:pt x="1263" y="4441"/>
                    <a:pt x="1323" y="4608"/>
                    <a:pt x="1418" y="4739"/>
                  </a:cubicBezTo>
                  <a:cubicBezTo>
                    <a:pt x="1501" y="4822"/>
                    <a:pt x="1620" y="4882"/>
                    <a:pt x="1715" y="4917"/>
                  </a:cubicBezTo>
                  <a:cubicBezTo>
                    <a:pt x="1680" y="5036"/>
                    <a:pt x="1632" y="5120"/>
                    <a:pt x="1561" y="5227"/>
                  </a:cubicBezTo>
                  <a:cubicBezTo>
                    <a:pt x="1442" y="5417"/>
                    <a:pt x="1287" y="5644"/>
                    <a:pt x="1275" y="6120"/>
                  </a:cubicBezTo>
                  <a:lnTo>
                    <a:pt x="1275" y="6227"/>
                  </a:lnTo>
                  <a:cubicBezTo>
                    <a:pt x="1275" y="6549"/>
                    <a:pt x="1263" y="6715"/>
                    <a:pt x="1061" y="6989"/>
                  </a:cubicBezTo>
                  <a:cubicBezTo>
                    <a:pt x="763" y="7382"/>
                    <a:pt x="811" y="7739"/>
                    <a:pt x="882" y="7942"/>
                  </a:cubicBezTo>
                  <a:cubicBezTo>
                    <a:pt x="370" y="8084"/>
                    <a:pt x="1" y="8573"/>
                    <a:pt x="1" y="9108"/>
                  </a:cubicBezTo>
                  <a:lnTo>
                    <a:pt x="1" y="11144"/>
                  </a:lnTo>
                  <a:cubicBezTo>
                    <a:pt x="1" y="11240"/>
                    <a:pt x="84" y="11311"/>
                    <a:pt x="168" y="11311"/>
                  </a:cubicBezTo>
                  <a:cubicBezTo>
                    <a:pt x="263" y="11311"/>
                    <a:pt x="334" y="11240"/>
                    <a:pt x="334" y="11144"/>
                  </a:cubicBezTo>
                  <a:lnTo>
                    <a:pt x="334" y="9108"/>
                  </a:lnTo>
                  <a:cubicBezTo>
                    <a:pt x="334" y="8704"/>
                    <a:pt x="596" y="8370"/>
                    <a:pt x="977" y="8251"/>
                  </a:cubicBezTo>
                  <a:lnTo>
                    <a:pt x="1596" y="8073"/>
                  </a:lnTo>
                  <a:lnTo>
                    <a:pt x="1596" y="11144"/>
                  </a:lnTo>
                  <a:cubicBezTo>
                    <a:pt x="1596" y="11240"/>
                    <a:pt x="1668" y="11311"/>
                    <a:pt x="1763" y="11311"/>
                  </a:cubicBezTo>
                  <a:cubicBezTo>
                    <a:pt x="1846" y="11311"/>
                    <a:pt x="1930" y="11240"/>
                    <a:pt x="1930" y="11144"/>
                  </a:cubicBezTo>
                  <a:lnTo>
                    <a:pt x="1930" y="7977"/>
                  </a:lnTo>
                  <a:lnTo>
                    <a:pt x="2430" y="7834"/>
                  </a:lnTo>
                  <a:cubicBezTo>
                    <a:pt x="2442" y="7858"/>
                    <a:pt x="2466" y="7906"/>
                    <a:pt x="2477" y="7930"/>
                  </a:cubicBezTo>
                  <a:lnTo>
                    <a:pt x="2477" y="11168"/>
                  </a:lnTo>
                  <a:cubicBezTo>
                    <a:pt x="2477" y="11251"/>
                    <a:pt x="2549" y="11323"/>
                    <a:pt x="2644" y="11323"/>
                  </a:cubicBezTo>
                  <a:cubicBezTo>
                    <a:pt x="2727" y="11323"/>
                    <a:pt x="2799" y="11251"/>
                    <a:pt x="2799" y="11168"/>
                  </a:cubicBezTo>
                  <a:lnTo>
                    <a:pt x="2799" y="8465"/>
                  </a:lnTo>
                  <a:cubicBezTo>
                    <a:pt x="3192" y="8918"/>
                    <a:pt x="3775" y="9216"/>
                    <a:pt x="4406" y="9216"/>
                  </a:cubicBezTo>
                  <a:cubicBezTo>
                    <a:pt x="5323" y="9216"/>
                    <a:pt x="6097" y="8644"/>
                    <a:pt x="6395" y="7846"/>
                  </a:cubicBezTo>
                  <a:lnTo>
                    <a:pt x="6895" y="7989"/>
                  </a:lnTo>
                  <a:lnTo>
                    <a:pt x="6895" y="11168"/>
                  </a:lnTo>
                  <a:cubicBezTo>
                    <a:pt x="6895" y="11251"/>
                    <a:pt x="6966" y="11323"/>
                    <a:pt x="7061" y="11323"/>
                  </a:cubicBezTo>
                  <a:cubicBezTo>
                    <a:pt x="7145" y="11323"/>
                    <a:pt x="7228" y="11251"/>
                    <a:pt x="7228" y="11168"/>
                  </a:cubicBezTo>
                  <a:lnTo>
                    <a:pt x="7228" y="8084"/>
                  </a:lnTo>
                  <a:lnTo>
                    <a:pt x="7847" y="8263"/>
                  </a:lnTo>
                  <a:cubicBezTo>
                    <a:pt x="8216" y="8370"/>
                    <a:pt x="8490" y="8727"/>
                    <a:pt x="8490" y="9120"/>
                  </a:cubicBezTo>
                  <a:lnTo>
                    <a:pt x="8490" y="11168"/>
                  </a:lnTo>
                  <a:cubicBezTo>
                    <a:pt x="8490" y="11251"/>
                    <a:pt x="8562" y="11323"/>
                    <a:pt x="8657" y="11323"/>
                  </a:cubicBezTo>
                  <a:cubicBezTo>
                    <a:pt x="8740" y="11323"/>
                    <a:pt x="8812" y="11251"/>
                    <a:pt x="8812" y="11168"/>
                  </a:cubicBezTo>
                  <a:lnTo>
                    <a:pt x="8812" y="9120"/>
                  </a:lnTo>
                  <a:cubicBezTo>
                    <a:pt x="8847" y="8573"/>
                    <a:pt x="8490" y="8096"/>
                    <a:pt x="7966" y="7953"/>
                  </a:cubicBezTo>
                  <a:cubicBezTo>
                    <a:pt x="8026" y="7763"/>
                    <a:pt x="8085" y="7406"/>
                    <a:pt x="7788" y="7001"/>
                  </a:cubicBezTo>
                  <a:cubicBezTo>
                    <a:pt x="7597" y="6727"/>
                    <a:pt x="7597" y="6572"/>
                    <a:pt x="7585" y="6239"/>
                  </a:cubicBezTo>
                  <a:lnTo>
                    <a:pt x="7585" y="6132"/>
                  </a:lnTo>
                  <a:cubicBezTo>
                    <a:pt x="7573" y="5656"/>
                    <a:pt x="7430" y="5441"/>
                    <a:pt x="7299" y="5239"/>
                  </a:cubicBezTo>
                  <a:cubicBezTo>
                    <a:pt x="7240" y="5144"/>
                    <a:pt x="7180" y="5048"/>
                    <a:pt x="7133" y="4929"/>
                  </a:cubicBezTo>
                  <a:cubicBezTo>
                    <a:pt x="7371" y="4870"/>
                    <a:pt x="7573" y="4667"/>
                    <a:pt x="7597" y="4405"/>
                  </a:cubicBezTo>
                  <a:cubicBezTo>
                    <a:pt x="7609" y="4227"/>
                    <a:pt x="7549" y="4072"/>
                    <a:pt x="7442" y="3929"/>
                  </a:cubicBezTo>
                  <a:cubicBezTo>
                    <a:pt x="7383" y="3870"/>
                    <a:pt x="7323" y="3834"/>
                    <a:pt x="7252" y="3786"/>
                  </a:cubicBezTo>
                  <a:lnTo>
                    <a:pt x="7252" y="3131"/>
                  </a:lnTo>
                  <a:cubicBezTo>
                    <a:pt x="7359" y="3072"/>
                    <a:pt x="7430" y="2965"/>
                    <a:pt x="7430" y="2834"/>
                  </a:cubicBezTo>
                  <a:lnTo>
                    <a:pt x="7430" y="2119"/>
                  </a:lnTo>
                  <a:cubicBezTo>
                    <a:pt x="7430" y="1929"/>
                    <a:pt x="7288" y="1774"/>
                    <a:pt x="7097" y="1774"/>
                  </a:cubicBezTo>
                  <a:lnTo>
                    <a:pt x="7026" y="1774"/>
                  </a:lnTo>
                  <a:cubicBezTo>
                    <a:pt x="6871" y="1298"/>
                    <a:pt x="6549" y="857"/>
                    <a:pt x="6121" y="536"/>
                  </a:cubicBezTo>
                  <a:cubicBezTo>
                    <a:pt x="5644" y="179"/>
                    <a:pt x="5049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589;p58">
              <a:extLst>
                <a:ext uri="{FF2B5EF4-FFF2-40B4-BE49-F238E27FC236}">
                  <a16:creationId xmlns:a16="http://schemas.microsoft.com/office/drawing/2014/main" id="{78FFFD6B-3A8D-0449-A278-E6A3AE468C75}"/>
                </a:ext>
              </a:extLst>
            </p:cNvPr>
            <p:cNvSpPr/>
            <p:nvPr/>
          </p:nvSpPr>
          <p:spPr>
            <a:xfrm>
              <a:off x="6888933" y="2249319"/>
              <a:ext cx="10201" cy="78091"/>
            </a:xfrm>
            <a:custGeom>
              <a:avLst/>
              <a:gdLst/>
              <a:ahLst/>
              <a:cxnLst/>
              <a:rect l="l" t="t" r="r" b="b"/>
              <a:pathLst>
                <a:path w="322" h="246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2298"/>
                  </a:lnTo>
                  <a:cubicBezTo>
                    <a:pt x="0" y="2381"/>
                    <a:pt x="72" y="2465"/>
                    <a:pt x="167" y="2465"/>
                  </a:cubicBezTo>
                  <a:cubicBezTo>
                    <a:pt x="250" y="2465"/>
                    <a:pt x="322" y="2381"/>
                    <a:pt x="322" y="2298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9590;p58">
              <a:extLst>
                <a:ext uri="{FF2B5EF4-FFF2-40B4-BE49-F238E27FC236}">
                  <a16:creationId xmlns:a16="http://schemas.microsoft.com/office/drawing/2014/main" id="{77D6A058-9582-FE4F-B16B-8A928D389FBF}"/>
                </a:ext>
              </a:extLst>
            </p:cNvPr>
            <p:cNvSpPr/>
            <p:nvPr/>
          </p:nvSpPr>
          <p:spPr>
            <a:xfrm>
              <a:off x="6793133" y="2075364"/>
              <a:ext cx="22651" cy="13306"/>
            </a:xfrm>
            <a:custGeom>
              <a:avLst/>
              <a:gdLst/>
              <a:ahLst/>
              <a:cxnLst/>
              <a:rect l="l" t="t" r="r" b="b"/>
              <a:pathLst>
                <a:path w="715" h="420" extrusionOk="0">
                  <a:moveTo>
                    <a:pt x="517" y="1"/>
                  </a:moveTo>
                  <a:cubicBezTo>
                    <a:pt x="508" y="1"/>
                    <a:pt x="498" y="1"/>
                    <a:pt x="488" y="2"/>
                  </a:cubicBezTo>
                  <a:lnTo>
                    <a:pt x="131" y="98"/>
                  </a:lnTo>
                  <a:cubicBezTo>
                    <a:pt x="48" y="122"/>
                    <a:pt x="0" y="217"/>
                    <a:pt x="12" y="300"/>
                  </a:cubicBezTo>
                  <a:cubicBezTo>
                    <a:pt x="36" y="372"/>
                    <a:pt x="107" y="419"/>
                    <a:pt x="179" y="419"/>
                  </a:cubicBezTo>
                  <a:lnTo>
                    <a:pt x="226" y="419"/>
                  </a:lnTo>
                  <a:lnTo>
                    <a:pt x="584" y="336"/>
                  </a:lnTo>
                  <a:cubicBezTo>
                    <a:pt x="667" y="300"/>
                    <a:pt x="715" y="217"/>
                    <a:pt x="703" y="122"/>
                  </a:cubicBezTo>
                  <a:cubicBezTo>
                    <a:pt x="671" y="47"/>
                    <a:pt x="600" y="1"/>
                    <a:pt x="5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9591;p58">
              <a:extLst>
                <a:ext uri="{FF2B5EF4-FFF2-40B4-BE49-F238E27FC236}">
                  <a16:creationId xmlns:a16="http://schemas.microsoft.com/office/drawing/2014/main" id="{2056E621-405C-6044-8BAB-DFB5881A814A}"/>
                </a:ext>
              </a:extLst>
            </p:cNvPr>
            <p:cNvSpPr/>
            <p:nvPr/>
          </p:nvSpPr>
          <p:spPr>
            <a:xfrm>
              <a:off x="6859502" y="2075649"/>
              <a:ext cx="23792" cy="13401"/>
            </a:xfrm>
            <a:custGeom>
              <a:avLst/>
              <a:gdLst/>
              <a:ahLst/>
              <a:cxnLst/>
              <a:rect l="l" t="t" r="r" b="b"/>
              <a:pathLst>
                <a:path w="751" h="423" extrusionOk="0">
                  <a:moveTo>
                    <a:pt x="201" y="0"/>
                  </a:moveTo>
                  <a:cubicBezTo>
                    <a:pt x="128" y="0"/>
                    <a:pt x="57" y="54"/>
                    <a:pt x="36" y="124"/>
                  </a:cubicBezTo>
                  <a:cubicBezTo>
                    <a:pt x="1" y="220"/>
                    <a:pt x="60" y="303"/>
                    <a:pt x="155" y="339"/>
                  </a:cubicBezTo>
                  <a:lnTo>
                    <a:pt x="513" y="422"/>
                  </a:lnTo>
                  <a:lnTo>
                    <a:pt x="548" y="422"/>
                  </a:lnTo>
                  <a:cubicBezTo>
                    <a:pt x="632" y="422"/>
                    <a:pt x="691" y="386"/>
                    <a:pt x="715" y="303"/>
                  </a:cubicBezTo>
                  <a:cubicBezTo>
                    <a:pt x="751" y="220"/>
                    <a:pt x="691" y="124"/>
                    <a:pt x="596" y="101"/>
                  </a:cubicBezTo>
                  <a:lnTo>
                    <a:pt x="239" y="5"/>
                  </a:lnTo>
                  <a:cubicBezTo>
                    <a:pt x="226" y="2"/>
                    <a:pt x="213" y="0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9592;p58">
            <a:extLst>
              <a:ext uri="{FF2B5EF4-FFF2-40B4-BE49-F238E27FC236}">
                <a16:creationId xmlns:a16="http://schemas.microsoft.com/office/drawing/2014/main" id="{9434DD08-03DD-734C-B9BE-D8FD2B3616F2}"/>
              </a:ext>
            </a:extLst>
          </p:cNvPr>
          <p:cNvGrpSpPr/>
          <p:nvPr/>
        </p:nvGrpSpPr>
        <p:grpSpPr>
          <a:xfrm>
            <a:off x="3011936" y="2419359"/>
            <a:ext cx="379288" cy="485481"/>
            <a:chOff x="6248839" y="1967937"/>
            <a:chExt cx="280273" cy="358744"/>
          </a:xfrm>
          <a:solidFill>
            <a:schemeClr val="accent1"/>
          </a:solidFill>
        </p:grpSpPr>
        <p:sp>
          <p:nvSpPr>
            <p:cNvPr id="301" name="Google Shape;9593;p58">
              <a:extLst>
                <a:ext uri="{FF2B5EF4-FFF2-40B4-BE49-F238E27FC236}">
                  <a16:creationId xmlns:a16="http://schemas.microsoft.com/office/drawing/2014/main" id="{6A8B6C43-B0D9-EE4B-B678-8B3776C316A7}"/>
                </a:ext>
              </a:extLst>
            </p:cNvPr>
            <p:cNvSpPr/>
            <p:nvPr/>
          </p:nvSpPr>
          <p:spPr>
            <a:xfrm>
              <a:off x="6383859" y="2316449"/>
              <a:ext cx="10613" cy="10233"/>
            </a:xfrm>
            <a:custGeom>
              <a:avLst/>
              <a:gdLst/>
              <a:ahLst/>
              <a:cxnLst/>
              <a:rect l="l" t="t" r="r" b="b"/>
              <a:pathLst>
                <a:path w="335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34" y="251"/>
                    <a:pt x="334" y="167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9594;p58">
              <a:extLst>
                <a:ext uri="{FF2B5EF4-FFF2-40B4-BE49-F238E27FC236}">
                  <a16:creationId xmlns:a16="http://schemas.microsoft.com/office/drawing/2014/main" id="{C9E1D138-6A0B-6C4F-8CA9-C6049CAE6DB9}"/>
                </a:ext>
              </a:extLst>
            </p:cNvPr>
            <p:cNvSpPr/>
            <p:nvPr/>
          </p:nvSpPr>
          <p:spPr>
            <a:xfrm>
              <a:off x="6248839" y="1967937"/>
              <a:ext cx="280273" cy="358364"/>
            </a:xfrm>
            <a:custGeom>
              <a:avLst/>
              <a:gdLst/>
              <a:ahLst/>
              <a:cxnLst/>
              <a:rect l="l" t="t" r="r" b="b"/>
              <a:pathLst>
                <a:path w="8847" h="11312" extrusionOk="0">
                  <a:moveTo>
                    <a:pt x="4001" y="357"/>
                  </a:moveTo>
                  <a:cubicBezTo>
                    <a:pt x="4156" y="357"/>
                    <a:pt x="4311" y="476"/>
                    <a:pt x="4358" y="643"/>
                  </a:cubicBezTo>
                  <a:lnTo>
                    <a:pt x="4430" y="953"/>
                  </a:lnTo>
                  <a:cubicBezTo>
                    <a:pt x="4442" y="1024"/>
                    <a:pt x="4513" y="1072"/>
                    <a:pt x="4596" y="1072"/>
                  </a:cubicBezTo>
                  <a:lnTo>
                    <a:pt x="4632" y="1072"/>
                  </a:lnTo>
                  <a:cubicBezTo>
                    <a:pt x="4727" y="1060"/>
                    <a:pt x="4787" y="953"/>
                    <a:pt x="4751" y="881"/>
                  </a:cubicBezTo>
                  <a:lnTo>
                    <a:pt x="4680" y="560"/>
                  </a:lnTo>
                  <a:cubicBezTo>
                    <a:pt x="4668" y="488"/>
                    <a:pt x="4632" y="429"/>
                    <a:pt x="4596" y="369"/>
                  </a:cubicBezTo>
                  <a:lnTo>
                    <a:pt x="5549" y="369"/>
                  </a:lnTo>
                  <a:cubicBezTo>
                    <a:pt x="5942" y="369"/>
                    <a:pt x="6299" y="643"/>
                    <a:pt x="6406" y="1036"/>
                  </a:cubicBezTo>
                  <a:lnTo>
                    <a:pt x="6656" y="1989"/>
                  </a:lnTo>
                  <a:lnTo>
                    <a:pt x="6001" y="1989"/>
                  </a:lnTo>
                  <a:cubicBezTo>
                    <a:pt x="5918" y="1989"/>
                    <a:pt x="5846" y="2072"/>
                    <a:pt x="5846" y="2155"/>
                  </a:cubicBezTo>
                  <a:cubicBezTo>
                    <a:pt x="5846" y="2250"/>
                    <a:pt x="5918" y="2322"/>
                    <a:pt x="6001" y="2322"/>
                  </a:cubicBezTo>
                  <a:lnTo>
                    <a:pt x="6751" y="2322"/>
                  </a:lnTo>
                  <a:lnTo>
                    <a:pt x="6858" y="2691"/>
                  </a:lnTo>
                  <a:lnTo>
                    <a:pt x="1977" y="2691"/>
                  </a:lnTo>
                  <a:lnTo>
                    <a:pt x="2096" y="2310"/>
                  </a:lnTo>
                  <a:lnTo>
                    <a:pt x="5311" y="2310"/>
                  </a:lnTo>
                  <a:cubicBezTo>
                    <a:pt x="5394" y="2310"/>
                    <a:pt x="5465" y="2239"/>
                    <a:pt x="5465" y="2143"/>
                  </a:cubicBezTo>
                  <a:cubicBezTo>
                    <a:pt x="5465" y="2048"/>
                    <a:pt x="5394" y="1977"/>
                    <a:pt x="5311" y="1977"/>
                  </a:cubicBezTo>
                  <a:lnTo>
                    <a:pt x="2167" y="1977"/>
                  </a:lnTo>
                  <a:lnTo>
                    <a:pt x="2417" y="1024"/>
                  </a:lnTo>
                  <a:cubicBezTo>
                    <a:pt x="2525" y="643"/>
                    <a:pt x="2882" y="357"/>
                    <a:pt x="3287" y="357"/>
                  </a:cubicBezTo>
                  <a:close/>
                  <a:moveTo>
                    <a:pt x="2310" y="3024"/>
                  </a:moveTo>
                  <a:lnTo>
                    <a:pt x="2310" y="3572"/>
                  </a:lnTo>
                  <a:lnTo>
                    <a:pt x="1941" y="3572"/>
                  </a:lnTo>
                  <a:lnTo>
                    <a:pt x="1941" y="3024"/>
                  </a:lnTo>
                  <a:close/>
                  <a:moveTo>
                    <a:pt x="6918" y="3024"/>
                  </a:moveTo>
                  <a:lnTo>
                    <a:pt x="6918" y="3572"/>
                  </a:lnTo>
                  <a:lnTo>
                    <a:pt x="6537" y="3572"/>
                  </a:lnTo>
                  <a:lnTo>
                    <a:pt x="6537" y="3024"/>
                  </a:lnTo>
                  <a:close/>
                  <a:moveTo>
                    <a:pt x="6204" y="3024"/>
                  </a:moveTo>
                  <a:lnTo>
                    <a:pt x="6204" y="3572"/>
                  </a:lnTo>
                  <a:lnTo>
                    <a:pt x="6168" y="3572"/>
                  </a:lnTo>
                  <a:lnTo>
                    <a:pt x="6168" y="3560"/>
                  </a:lnTo>
                  <a:cubicBezTo>
                    <a:pt x="6180" y="3465"/>
                    <a:pt x="6108" y="3393"/>
                    <a:pt x="6025" y="3393"/>
                  </a:cubicBezTo>
                  <a:lnTo>
                    <a:pt x="4787" y="3393"/>
                  </a:lnTo>
                  <a:cubicBezTo>
                    <a:pt x="4692" y="3393"/>
                    <a:pt x="4620" y="3465"/>
                    <a:pt x="4620" y="3560"/>
                  </a:cubicBezTo>
                  <a:lnTo>
                    <a:pt x="4620" y="3608"/>
                  </a:lnTo>
                  <a:cubicBezTo>
                    <a:pt x="4561" y="3572"/>
                    <a:pt x="4501" y="3572"/>
                    <a:pt x="4430" y="3572"/>
                  </a:cubicBezTo>
                  <a:cubicBezTo>
                    <a:pt x="4358" y="3572"/>
                    <a:pt x="4299" y="3584"/>
                    <a:pt x="4239" y="3608"/>
                  </a:cubicBezTo>
                  <a:lnTo>
                    <a:pt x="4239" y="3560"/>
                  </a:lnTo>
                  <a:cubicBezTo>
                    <a:pt x="4239" y="3465"/>
                    <a:pt x="4156" y="3393"/>
                    <a:pt x="4072" y="3393"/>
                  </a:cubicBezTo>
                  <a:lnTo>
                    <a:pt x="2834" y="3393"/>
                  </a:lnTo>
                  <a:cubicBezTo>
                    <a:pt x="2751" y="3393"/>
                    <a:pt x="2667" y="3465"/>
                    <a:pt x="2667" y="3560"/>
                  </a:cubicBezTo>
                  <a:lnTo>
                    <a:pt x="2667" y="3572"/>
                  </a:lnTo>
                  <a:lnTo>
                    <a:pt x="2644" y="3572"/>
                  </a:lnTo>
                  <a:lnTo>
                    <a:pt x="2644" y="3024"/>
                  </a:lnTo>
                  <a:close/>
                  <a:moveTo>
                    <a:pt x="3894" y="3727"/>
                  </a:moveTo>
                  <a:lnTo>
                    <a:pt x="3894" y="4096"/>
                  </a:lnTo>
                  <a:cubicBezTo>
                    <a:pt x="3894" y="4203"/>
                    <a:pt x="3799" y="4286"/>
                    <a:pt x="3703" y="4286"/>
                  </a:cubicBezTo>
                  <a:lnTo>
                    <a:pt x="3168" y="4286"/>
                  </a:lnTo>
                  <a:cubicBezTo>
                    <a:pt x="3060" y="4286"/>
                    <a:pt x="2965" y="4203"/>
                    <a:pt x="2965" y="4096"/>
                  </a:cubicBezTo>
                  <a:lnTo>
                    <a:pt x="2965" y="3727"/>
                  </a:lnTo>
                  <a:lnTo>
                    <a:pt x="3287" y="3727"/>
                  </a:lnTo>
                  <a:lnTo>
                    <a:pt x="3287" y="3739"/>
                  </a:lnTo>
                  <a:lnTo>
                    <a:pt x="3287" y="3917"/>
                  </a:lnTo>
                  <a:cubicBezTo>
                    <a:pt x="3287" y="4001"/>
                    <a:pt x="3358" y="4084"/>
                    <a:pt x="3441" y="4084"/>
                  </a:cubicBezTo>
                  <a:cubicBezTo>
                    <a:pt x="3537" y="4084"/>
                    <a:pt x="3608" y="4001"/>
                    <a:pt x="3608" y="3917"/>
                  </a:cubicBezTo>
                  <a:lnTo>
                    <a:pt x="3608" y="3739"/>
                  </a:lnTo>
                  <a:lnTo>
                    <a:pt x="3608" y="3727"/>
                  </a:lnTo>
                  <a:close/>
                  <a:moveTo>
                    <a:pt x="5858" y="3727"/>
                  </a:moveTo>
                  <a:lnTo>
                    <a:pt x="5858" y="4096"/>
                  </a:lnTo>
                  <a:cubicBezTo>
                    <a:pt x="5858" y="4203"/>
                    <a:pt x="5763" y="4286"/>
                    <a:pt x="5668" y="4286"/>
                  </a:cubicBezTo>
                  <a:lnTo>
                    <a:pt x="5132" y="4286"/>
                  </a:lnTo>
                  <a:cubicBezTo>
                    <a:pt x="5025" y="4286"/>
                    <a:pt x="4930" y="4203"/>
                    <a:pt x="4930" y="4096"/>
                  </a:cubicBezTo>
                  <a:lnTo>
                    <a:pt x="4930" y="3727"/>
                  </a:lnTo>
                  <a:lnTo>
                    <a:pt x="5215" y="3727"/>
                  </a:lnTo>
                  <a:lnTo>
                    <a:pt x="5215" y="3739"/>
                  </a:lnTo>
                  <a:lnTo>
                    <a:pt x="5215" y="3917"/>
                  </a:lnTo>
                  <a:cubicBezTo>
                    <a:pt x="5227" y="4001"/>
                    <a:pt x="5311" y="4084"/>
                    <a:pt x="5406" y="4084"/>
                  </a:cubicBezTo>
                  <a:cubicBezTo>
                    <a:pt x="5501" y="4084"/>
                    <a:pt x="5573" y="4001"/>
                    <a:pt x="5573" y="3917"/>
                  </a:cubicBezTo>
                  <a:lnTo>
                    <a:pt x="5573" y="3739"/>
                  </a:lnTo>
                  <a:lnTo>
                    <a:pt x="5573" y="3727"/>
                  </a:lnTo>
                  <a:close/>
                  <a:moveTo>
                    <a:pt x="7013" y="3917"/>
                  </a:moveTo>
                  <a:cubicBezTo>
                    <a:pt x="7085" y="3917"/>
                    <a:pt x="7168" y="3941"/>
                    <a:pt x="7228" y="4001"/>
                  </a:cubicBezTo>
                  <a:cubicBezTo>
                    <a:pt x="7287" y="4060"/>
                    <a:pt x="7299" y="4144"/>
                    <a:pt x="7299" y="4215"/>
                  </a:cubicBezTo>
                  <a:cubicBezTo>
                    <a:pt x="7287" y="4346"/>
                    <a:pt x="7144" y="4465"/>
                    <a:pt x="7001" y="4465"/>
                  </a:cubicBezTo>
                  <a:lnTo>
                    <a:pt x="6930" y="4465"/>
                  </a:lnTo>
                  <a:lnTo>
                    <a:pt x="6930" y="4453"/>
                  </a:lnTo>
                  <a:cubicBezTo>
                    <a:pt x="6930" y="4358"/>
                    <a:pt x="6847" y="4286"/>
                    <a:pt x="6763" y="4286"/>
                  </a:cubicBezTo>
                  <a:cubicBezTo>
                    <a:pt x="6680" y="4286"/>
                    <a:pt x="6597" y="4358"/>
                    <a:pt x="6597" y="4453"/>
                  </a:cubicBezTo>
                  <a:lnTo>
                    <a:pt x="6597" y="4536"/>
                  </a:lnTo>
                  <a:cubicBezTo>
                    <a:pt x="6156" y="4858"/>
                    <a:pt x="5608" y="4941"/>
                    <a:pt x="5418" y="4953"/>
                  </a:cubicBezTo>
                  <a:cubicBezTo>
                    <a:pt x="5311" y="4870"/>
                    <a:pt x="5156" y="4810"/>
                    <a:pt x="4989" y="4810"/>
                  </a:cubicBezTo>
                  <a:lnTo>
                    <a:pt x="3930" y="4810"/>
                  </a:lnTo>
                  <a:cubicBezTo>
                    <a:pt x="3775" y="4810"/>
                    <a:pt x="3620" y="4870"/>
                    <a:pt x="3501" y="4953"/>
                  </a:cubicBezTo>
                  <a:cubicBezTo>
                    <a:pt x="3334" y="4941"/>
                    <a:pt x="2775" y="4858"/>
                    <a:pt x="2322" y="4536"/>
                  </a:cubicBezTo>
                  <a:lnTo>
                    <a:pt x="2322" y="4453"/>
                  </a:lnTo>
                  <a:cubicBezTo>
                    <a:pt x="2298" y="4358"/>
                    <a:pt x="2227" y="4286"/>
                    <a:pt x="2132" y="4286"/>
                  </a:cubicBezTo>
                  <a:cubicBezTo>
                    <a:pt x="2048" y="4286"/>
                    <a:pt x="1977" y="4358"/>
                    <a:pt x="1977" y="4453"/>
                  </a:cubicBezTo>
                  <a:lnTo>
                    <a:pt x="1977" y="4465"/>
                  </a:lnTo>
                  <a:lnTo>
                    <a:pt x="1870" y="4465"/>
                  </a:lnTo>
                  <a:cubicBezTo>
                    <a:pt x="1798" y="4465"/>
                    <a:pt x="1715" y="4441"/>
                    <a:pt x="1655" y="4382"/>
                  </a:cubicBezTo>
                  <a:cubicBezTo>
                    <a:pt x="1596" y="4322"/>
                    <a:pt x="1584" y="4239"/>
                    <a:pt x="1584" y="4167"/>
                  </a:cubicBezTo>
                  <a:cubicBezTo>
                    <a:pt x="1596" y="4036"/>
                    <a:pt x="1739" y="3917"/>
                    <a:pt x="1882" y="3917"/>
                  </a:cubicBezTo>
                  <a:lnTo>
                    <a:pt x="2667" y="3917"/>
                  </a:lnTo>
                  <a:lnTo>
                    <a:pt x="2667" y="4108"/>
                  </a:lnTo>
                  <a:cubicBezTo>
                    <a:pt x="2667" y="4394"/>
                    <a:pt x="2906" y="4632"/>
                    <a:pt x="3191" y="4632"/>
                  </a:cubicBezTo>
                  <a:lnTo>
                    <a:pt x="3727" y="4632"/>
                  </a:lnTo>
                  <a:cubicBezTo>
                    <a:pt x="4013" y="4632"/>
                    <a:pt x="4251" y="4394"/>
                    <a:pt x="4251" y="4108"/>
                  </a:cubicBezTo>
                  <a:cubicBezTo>
                    <a:pt x="4251" y="4001"/>
                    <a:pt x="4334" y="3917"/>
                    <a:pt x="4442" y="3917"/>
                  </a:cubicBezTo>
                  <a:cubicBezTo>
                    <a:pt x="4549" y="3917"/>
                    <a:pt x="4632" y="4001"/>
                    <a:pt x="4632" y="4108"/>
                  </a:cubicBezTo>
                  <a:cubicBezTo>
                    <a:pt x="4632" y="4394"/>
                    <a:pt x="4870" y="4632"/>
                    <a:pt x="5156" y="4632"/>
                  </a:cubicBezTo>
                  <a:lnTo>
                    <a:pt x="5692" y="4632"/>
                  </a:lnTo>
                  <a:cubicBezTo>
                    <a:pt x="5977" y="4632"/>
                    <a:pt x="6216" y="4394"/>
                    <a:pt x="6216" y="4108"/>
                  </a:cubicBezTo>
                  <a:lnTo>
                    <a:pt x="6216" y="3917"/>
                  </a:lnTo>
                  <a:close/>
                  <a:moveTo>
                    <a:pt x="4215" y="5132"/>
                  </a:moveTo>
                  <a:cubicBezTo>
                    <a:pt x="4156" y="5251"/>
                    <a:pt x="4037" y="5334"/>
                    <a:pt x="3894" y="5334"/>
                  </a:cubicBezTo>
                  <a:lnTo>
                    <a:pt x="3560" y="5334"/>
                  </a:lnTo>
                  <a:cubicBezTo>
                    <a:pt x="3620" y="5215"/>
                    <a:pt x="3739" y="5132"/>
                    <a:pt x="3894" y="5132"/>
                  </a:cubicBezTo>
                  <a:close/>
                  <a:moveTo>
                    <a:pt x="5006" y="5152"/>
                  </a:moveTo>
                  <a:cubicBezTo>
                    <a:pt x="5123" y="5152"/>
                    <a:pt x="5234" y="5239"/>
                    <a:pt x="5287" y="5346"/>
                  </a:cubicBezTo>
                  <a:lnTo>
                    <a:pt x="4965" y="5346"/>
                  </a:lnTo>
                  <a:cubicBezTo>
                    <a:pt x="4811" y="5346"/>
                    <a:pt x="4692" y="5275"/>
                    <a:pt x="4632" y="5156"/>
                  </a:cubicBezTo>
                  <a:lnTo>
                    <a:pt x="4965" y="5156"/>
                  </a:lnTo>
                  <a:cubicBezTo>
                    <a:pt x="4979" y="5153"/>
                    <a:pt x="4993" y="5152"/>
                    <a:pt x="5006" y="5152"/>
                  </a:cubicBezTo>
                  <a:close/>
                  <a:moveTo>
                    <a:pt x="6549" y="4941"/>
                  </a:moveTo>
                  <a:lnTo>
                    <a:pt x="6549" y="4941"/>
                  </a:lnTo>
                  <a:cubicBezTo>
                    <a:pt x="6406" y="5965"/>
                    <a:pt x="5513" y="6763"/>
                    <a:pt x="4442" y="6763"/>
                  </a:cubicBezTo>
                  <a:cubicBezTo>
                    <a:pt x="3370" y="6763"/>
                    <a:pt x="2477" y="5965"/>
                    <a:pt x="2334" y="4941"/>
                  </a:cubicBezTo>
                  <a:lnTo>
                    <a:pt x="2334" y="4941"/>
                  </a:lnTo>
                  <a:cubicBezTo>
                    <a:pt x="2667" y="5132"/>
                    <a:pt x="3025" y="5227"/>
                    <a:pt x="3251" y="5251"/>
                  </a:cubicBezTo>
                  <a:cubicBezTo>
                    <a:pt x="3227" y="5334"/>
                    <a:pt x="3203" y="5418"/>
                    <a:pt x="3203" y="5489"/>
                  </a:cubicBezTo>
                  <a:cubicBezTo>
                    <a:pt x="3203" y="5584"/>
                    <a:pt x="3287" y="5656"/>
                    <a:pt x="3370" y="5656"/>
                  </a:cubicBezTo>
                  <a:lnTo>
                    <a:pt x="3906" y="5656"/>
                  </a:lnTo>
                  <a:cubicBezTo>
                    <a:pt x="4120" y="5656"/>
                    <a:pt x="4311" y="5572"/>
                    <a:pt x="4442" y="5406"/>
                  </a:cubicBezTo>
                  <a:cubicBezTo>
                    <a:pt x="4572" y="5549"/>
                    <a:pt x="4751" y="5656"/>
                    <a:pt x="4977" y="5656"/>
                  </a:cubicBezTo>
                  <a:lnTo>
                    <a:pt x="5513" y="5656"/>
                  </a:lnTo>
                  <a:cubicBezTo>
                    <a:pt x="5596" y="5656"/>
                    <a:pt x="5680" y="5584"/>
                    <a:pt x="5680" y="5489"/>
                  </a:cubicBezTo>
                  <a:cubicBezTo>
                    <a:pt x="5680" y="5406"/>
                    <a:pt x="5656" y="5334"/>
                    <a:pt x="5632" y="5251"/>
                  </a:cubicBezTo>
                  <a:cubicBezTo>
                    <a:pt x="5858" y="5215"/>
                    <a:pt x="6216" y="5120"/>
                    <a:pt x="6549" y="4941"/>
                  </a:cubicBezTo>
                  <a:close/>
                  <a:moveTo>
                    <a:pt x="5501" y="6846"/>
                  </a:moveTo>
                  <a:lnTo>
                    <a:pt x="5501" y="7203"/>
                  </a:lnTo>
                  <a:lnTo>
                    <a:pt x="4430" y="7799"/>
                  </a:lnTo>
                  <a:lnTo>
                    <a:pt x="3358" y="7203"/>
                  </a:lnTo>
                  <a:lnTo>
                    <a:pt x="3358" y="6846"/>
                  </a:lnTo>
                  <a:cubicBezTo>
                    <a:pt x="3680" y="7013"/>
                    <a:pt x="4037" y="7096"/>
                    <a:pt x="4430" y="7096"/>
                  </a:cubicBezTo>
                  <a:cubicBezTo>
                    <a:pt x="4811" y="7096"/>
                    <a:pt x="5168" y="7013"/>
                    <a:pt x="5501" y="6846"/>
                  </a:cubicBezTo>
                  <a:close/>
                  <a:moveTo>
                    <a:pt x="5954" y="7323"/>
                  </a:moveTo>
                  <a:lnTo>
                    <a:pt x="6168" y="7751"/>
                  </a:lnTo>
                  <a:lnTo>
                    <a:pt x="5311" y="8501"/>
                  </a:lnTo>
                  <a:cubicBezTo>
                    <a:pt x="5263" y="8525"/>
                    <a:pt x="5215" y="8549"/>
                    <a:pt x="5168" y="8549"/>
                  </a:cubicBezTo>
                  <a:cubicBezTo>
                    <a:pt x="5132" y="8549"/>
                    <a:pt x="5073" y="8513"/>
                    <a:pt x="5037" y="8466"/>
                  </a:cubicBezTo>
                  <a:lnTo>
                    <a:pt x="4680" y="8025"/>
                  </a:lnTo>
                  <a:lnTo>
                    <a:pt x="5942" y="7323"/>
                  </a:lnTo>
                  <a:close/>
                  <a:moveTo>
                    <a:pt x="2906" y="7334"/>
                  </a:moveTo>
                  <a:lnTo>
                    <a:pt x="4180" y="8037"/>
                  </a:lnTo>
                  <a:lnTo>
                    <a:pt x="3822" y="8489"/>
                  </a:lnTo>
                  <a:cubicBezTo>
                    <a:pt x="3787" y="8525"/>
                    <a:pt x="3739" y="8549"/>
                    <a:pt x="3680" y="8561"/>
                  </a:cubicBezTo>
                  <a:cubicBezTo>
                    <a:pt x="3644" y="8561"/>
                    <a:pt x="3584" y="8549"/>
                    <a:pt x="3549" y="8513"/>
                  </a:cubicBezTo>
                  <a:lnTo>
                    <a:pt x="2691" y="7775"/>
                  </a:lnTo>
                  <a:lnTo>
                    <a:pt x="2894" y="7334"/>
                  </a:lnTo>
                  <a:close/>
                  <a:moveTo>
                    <a:pt x="3299" y="0"/>
                  </a:moveTo>
                  <a:cubicBezTo>
                    <a:pt x="2739" y="0"/>
                    <a:pt x="2251" y="369"/>
                    <a:pt x="2108" y="905"/>
                  </a:cubicBezTo>
                  <a:lnTo>
                    <a:pt x="1644" y="2655"/>
                  </a:lnTo>
                  <a:lnTo>
                    <a:pt x="1060" y="2655"/>
                  </a:lnTo>
                  <a:cubicBezTo>
                    <a:pt x="977" y="2655"/>
                    <a:pt x="893" y="2727"/>
                    <a:pt x="893" y="2810"/>
                  </a:cubicBezTo>
                  <a:cubicBezTo>
                    <a:pt x="893" y="2905"/>
                    <a:pt x="977" y="2977"/>
                    <a:pt x="1060" y="2977"/>
                  </a:cubicBezTo>
                  <a:lnTo>
                    <a:pt x="1596" y="2977"/>
                  </a:lnTo>
                  <a:lnTo>
                    <a:pt x="1596" y="3584"/>
                  </a:lnTo>
                  <a:cubicBezTo>
                    <a:pt x="1405" y="3679"/>
                    <a:pt x="1274" y="3858"/>
                    <a:pt x="1239" y="4060"/>
                  </a:cubicBezTo>
                  <a:cubicBezTo>
                    <a:pt x="1227" y="4239"/>
                    <a:pt x="1286" y="4406"/>
                    <a:pt x="1394" y="4536"/>
                  </a:cubicBezTo>
                  <a:cubicBezTo>
                    <a:pt x="1513" y="4679"/>
                    <a:pt x="1667" y="4739"/>
                    <a:pt x="1834" y="4739"/>
                  </a:cubicBezTo>
                  <a:lnTo>
                    <a:pt x="1941" y="4739"/>
                  </a:lnTo>
                  <a:cubicBezTo>
                    <a:pt x="1989" y="5513"/>
                    <a:pt x="2406" y="6180"/>
                    <a:pt x="3001" y="6596"/>
                  </a:cubicBezTo>
                  <a:lnTo>
                    <a:pt x="3001" y="6965"/>
                  </a:lnTo>
                  <a:cubicBezTo>
                    <a:pt x="2959" y="6953"/>
                    <a:pt x="2920" y="6947"/>
                    <a:pt x="2885" y="6947"/>
                  </a:cubicBezTo>
                  <a:cubicBezTo>
                    <a:pt x="2849" y="6947"/>
                    <a:pt x="2816" y="6953"/>
                    <a:pt x="2787" y="6965"/>
                  </a:cubicBezTo>
                  <a:cubicBezTo>
                    <a:pt x="2703" y="7001"/>
                    <a:pt x="2620" y="7061"/>
                    <a:pt x="2584" y="7144"/>
                  </a:cubicBezTo>
                  <a:lnTo>
                    <a:pt x="2322" y="7668"/>
                  </a:lnTo>
                  <a:lnTo>
                    <a:pt x="882" y="8096"/>
                  </a:lnTo>
                  <a:cubicBezTo>
                    <a:pt x="358" y="8251"/>
                    <a:pt x="0" y="8739"/>
                    <a:pt x="0" y="9275"/>
                  </a:cubicBezTo>
                  <a:lnTo>
                    <a:pt x="0" y="11133"/>
                  </a:lnTo>
                  <a:cubicBezTo>
                    <a:pt x="0" y="11228"/>
                    <a:pt x="84" y="11299"/>
                    <a:pt x="167" y="11299"/>
                  </a:cubicBezTo>
                  <a:cubicBezTo>
                    <a:pt x="262" y="11299"/>
                    <a:pt x="334" y="11228"/>
                    <a:pt x="334" y="11133"/>
                  </a:cubicBezTo>
                  <a:lnTo>
                    <a:pt x="334" y="9275"/>
                  </a:lnTo>
                  <a:cubicBezTo>
                    <a:pt x="334" y="8870"/>
                    <a:pt x="596" y="8525"/>
                    <a:pt x="977" y="8406"/>
                  </a:cubicBezTo>
                  <a:lnTo>
                    <a:pt x="1596" y="8227"/>
                  </a:lnTo>
                  <a:lnTo>
                    <a:pt x="1596" y="11133"/>
                  </a:lnTo>
                  <a:cubicBezTo>
                    <a:pt x="1596" y="11228"/>
                    <a:pt x="1667" y="11299"/>
                    <a:pt x="1763" y="11299"/>
                  </a:cubicBezTo>
                  <a:cubicBezTo>
                    <a:pt x="1846" y="11299"/>
                    <a:pt x="1929" y="11228"/>
                    <a:pt x="1929" y="11133"/>
                  </a:cubicBezTo>
                  <a:lnTo>
                    <a:pt x="1929" y="8144"/>
                  </a:lnTo>
                  <a:lnTo>
                    <a:pt x="2298" y="8037"/>
                  </a:lnTo>
                  <a:lnTo>
                    <a:pt x="2298" y="11144"/>
                  </a:lnTo>
                  <a:cubicBezTo>
                    <a:pt x="2298" y="11240"/>
                    <a:pt x="2370" y="11311"/>
                    <a:pt x="2465" y="11311"/>
                  </a:cubicBezTo>
                  <a:cubicBezTo>
                    <a:pt x="2548" y="11311"/>
                    <a:pt x="2620" y="11240"/>
                    <a:pt x="2620" y="11144"/>
                  </a:cubicBezTo>
                  <a:lnTo>
                    <a:pt x="2620" y="8144"/>
                  </a:lnTo>
                  <a:lnTo>
                    <a:pt x="3310" y="8739"/>
                  </a:lnTo>
                  <a:cubicBezTo>
                    <a:pt x="3394" y="8811"/>
                    <a:pt x="3513" y="8858"/>
                    <a:pt x="3656" y="8858"/>
                  </a:cubicBezTo>
                  <a:lnTo>
                    <a:pt x="3691" y="8858"/>
                  </a:lnTo>
                  <a:cubicBezTo>
                    <a:pt x="3846" y="8847"/>
                    <a:pt x="3965" y="8787"/>
                    <a:pt x="4049" y="8668"/>
                  </a:cubicBezTo>
                  <a:lnTo>
                    <a:pt x="4394" y="8227"/>
                  </a:lnTo>
                  <a:lnTo>
                    <a:pt x="4739" y="8668"/>
                  </a:lnTo>
                  <a:cubicBezTo>
                    <a:pt x="4823" y="8763"/>
                    <a:pt x="4942" y="8847"/>
                    <a:pt x="5096" y="8858"/>
                  </a:cubicBezTo>
                  <a:lnTo>
                    <a:pt x="5144" y="8858"/>
                  </a:lnTo>
                  <a:cubicBezTo>
                    <a:pt x="5263" y="8858"/>
                    <a:pt x="5382" y="8811"/>
                    <a:pt x="5477" y="8739"/>
                  </a:cubicBezTo>
                  <a:lnTo>
                    <a:pt x="6347" y="7989"/>
                  </a:lnTo>
                  <a:lnTo>
                    <a:pt x="6882" y="8144"/>
                  </a:lnTo>
                  <a:lnTo>
                    <a:pt x="6882" y="11133"/>
                  </a:lnTo>
                  <a:cubicBezTo>
                    <a:pt x="6882" y="11228"/>
                    <a:pt x="6954" y="11299"/>
                    <a:pt x="7049" y="11299"/>
                  </a:cubicBezTo>
                  <a:cubicBezTo>
                    <a:pt x="7132" y="11299"/>
                    <a:pt x="7204" y="11228"/>
                    <a:pt x="7204" y="11133"/>
                  </a:cubicBezTo>
                  <a:lnTo>
                    <a:pt x="7204" y="8227"/>
                  </a:lnTo>
                  <a:lnTo>
                    <a:pt x="7835" y="8406"/>
                  </a:lnTo>
                  <a:cubicBezTo>
                    <a:pt x="8204" y="8513"/>
                    <a:pt x="8478" y="8870"/>
                    <a:pt x="8478" y="9275"/>
                  </a:cubicBezTo>
                  <a:lnTo>
                    <a:pt x="8478" y="11133"/>
                  </a:lnTo>
                  <a:cubicBezTo>
                    <a:pt x="8478" y="11228"/>
                    <a:pt x="8549" y="11299"/>
                    <a:pt x="8633" y="11299"/>
                  </a:cubicBezTo>
                  <a:cubicBezTo>
                    <a:pt x="8728" y="11299"/>
                    <a:pt x="8799" y="11228"/>
                    <a:pt x="8799" y="11133"/>
                  </a:cubicBezTo>
                  <a:lnTo>
                    <a:pt x="8799" y="9275"/>
                  </a:lnTo>
                  <a:cubicBezTo>
                    <a:pt x="8847" y="8763"/>
                    <a:pt x="8478" y="8287"/>
                    <a:pt x="7954" y="8132"/>
                  </a:cubicBezTo>
                  <a:lnTo>
                    <a:pt x="6513" y="7692"/>
                  </a:lnTo>
                  <a:lnTo>
                    <a:pt x="6263" y="7180"/>
                  </a:lnTo>
                  <a:cubicBezTo>
                    <a:pt x="6216" y="7084"/>
                    <a:pt x="6144" y="7025"/>
                    <a:pt x="6049" y="7001"/>
                  </a:cubicBezTo>
                  <a:cubicBezTo>
                    <a:pt x="6013" y="6989"/>
                    <a:pt x="5977" y="6983"/>
                    <a:pt x="5942" y="6983"/>
                  </a:cubicBezTo>
                  <a:cubicBezTo>
                    <a:pt x="5906" y="6983"/>
                    <a:pt x="5870" y="6989"/>
                    <a:pt x="5835" y="7001"/>
                  </a:cubicBezTo>
                  <a:lnTo>
                    <a:pt x="5835" y="6620"/>
                  </a:lnTo>
                  <a:cubicBezTo>
                    <a:pt x="6430" y="6203"/>
                    <a:pt x="6835" y="5537"/>
                    <a:pt x="6894" y="4763"/>
                  </a:cubicBezTo>
                  <a:lnTo>
                    <a:pt x="6966" y="4763"/>
                  </a:lnTo>
                  <a:cubicBezTo>
                    <a:pt x="7299" y="4763"/>
                    <a:pt x="7561" y="4525"/>
                    <a:pt x="7597" y="4215"/>
                  </a:cubicBezTo>
                  <a:cubicBezTo>
                    <a:pt x="7609" y="4036"/>
                    <a:pt x="7549" y="3870"/>
                    <a:pt x="7442" y="3739"/>
                  </a:cubicBezTo>
                  <a:cubicBezTo>
                    <a:pt x="7382" y="3679"/>
                    <a:pt x="7323" y="3632"/>
                    <a:pt x="7251" y="3584"/>
                  </a:cubicBezTo>
                  <a:lnTo>
                    <a:pt x="7251" y="2977"/>
                  </a:lnTo>
                  <a:lnTo>
                    <a:pt x="7787" y="2977"/>
                  </a:lnTo>
                  <a:cubicBezTo>
                    <a:pt x="7882" y="2977"/>
                    <a:pt x="7954" y="2905"/>
                    <a:pt x="7954" y="2810"/>
                  </a:cubicBezTo>
                  <a:cubicBezTo>
                    <a:pt x="7954" y="2727"/>
                    <a:pt x="7882" y="2655"/>
                    <a:pt x="7787" y="2655"/>
                  </a:cubicBezTo>
                  <a:lnTo>
                    <a:pt x="7204" y="2655"/>
                  </a:lnTo>
                  <a:lnTo>
                    <a:pt x="6751" y="905"/>
                  </a:lnTo>
                  <a:cubicBezTo>
                    <a:pt x="6597" y="369"/>
                    <a:pt x="6120" y="0"/>
                    <a:pt x="5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9595;p58">
              <a:extLst>
                <a:ext uri="{FF2B5EF4-FFF2-40B4-BE49-F238E27FC236}">
                  <a16:creationId xmlns:a16="http://schemas.microsoft.com/office/drawing/2014/main" id="{28E412A0-FD96-4E4C-A679-9642AEBDB7B9}"/>
                </a:ext>
              </a:extLst>
            </p:cNvPr>
            <p:cNvSpPr/>
            <p:nvPr/>
          </p:nvSpPr>
          <p:spPr>
            <a:xfrm>
              <a:off x="6445730" y="2238009"/>
              <a:ext cx="10201" cy="88672"/>
            </a:xfrm>
            <a:custGeom>
              <a:avLst/>
              <a:gdLst/>
              <a:ahLst/>
              <a:cxnLst/>
              <a:rect l="l" t="t" r="r" b="b"/>
              <a:pathLst>
                <a:path w="322" h="2799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643"/>
                  </a:lnTo>
                  <a:cubicBezTo>
                    <a:pt x="1" y="2727"/>
                    <a:pt x="72" y="2798"/>
                    <a:pt x="167" y="2798"/>
                  </a:cubicBezTo>
                  <a:cubicBezTo>
                    <a:pt x="251" y="2798"/>
                    <a:pt x="322" y="2727"/>
                    <a:pt x="322" y="2643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9596;p58">
              <a:extLst>
                <a:ext uri="{FF2B5EF4-FFF2-40B4-BE49-F238E27FC236}">
                  <a16:creationId xmlns:a16="http://schemas.microsoft.com/office/drawing/2014/main" id="{872424FA-A09C-E240-B292-998D80CA1A5B}"/>
                </a:ext>
              </a:extLst>
            </p:cNvPr>
            <p:cNvSpPr/>
            <p:nvPr/>
          </p:nvSpPr>
          <p:spPr>
            <a:xfrm>
              <a:off x="6383859" y="2249319"/>
              <a:ext cx="10613" cy="10581"/>
            </a:xfrm>
            <a:custGeom>
              <a:avLst/>
              <a:gdLst/>
              <a:ahLst/>
              <a:cxnLst/>
              <a:rect l="l" t="t" r="r" b="b"/>
              <a:pathLst>
                <a:path w="335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cubicBezTo>
                    <a:pt x="251" y="334"/>
                    <a:pt x="334" y="262"/>
                    <a:pt x="334" y="167"/>
                  </a:cubicBezTo>
                  <a:cubicBezTo>
                    <a:pt x="334" y="84"/>
                    <a:pt x="275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9597;p58">
              <a:extLst>
                <a:ext uri="{FF2B5EF4-FFF2-40B4-BE49-F238E27FC236}">
                  <a16:creationId xmlns:a16="http://schemas.microsoft.com/office/drawing/2014/main" id="{088C4D1C-D6AA-3F40-807E-2EB0398D87A8}"/>
                </a:ext>
              </a:extLst>
            </p:cNvPr>
            <p:cNvSpPr/>
            <p:nvPr/>
          </p:nvSpPr>
          <p:spPr>
            <a:xfrm>
              <a:off x="6383859" y="2282868"/>
              <a:ext cx="10613" cy="10613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34" y="251"/>
                    <a:pt x="334" y="168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9598;p58">
              <a:extLst>
                <a:ext uri="{FF2B5EF4-FFF2-40B4-BE49-F238E27FC236}">
                  <a16:creationId xmlns:a16="http://schemas.microsoft.com/office/drawing/2014/main" id="{38162215-0933-894F-BE07-8E1D48E9B5AC}"/>
                </a:ext>
              </a:extLst>
            </p:cNvPr>
            <p:cNvSpPr/>
            <p:nvPr/>
          </p:nvSpPr>
          <p:spPr>
            <a:xfrm>
              <a:off x="6378220" y="2154247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91" y="251"/>
                    <a:pt x="691" y="168"/>
                  </a:cubicBezTo>
                  <a:cubicBezTo>
                    <a:pt x="691" y="60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9599;p58">
            <a:extLst>
              <a:ext uri="{FF2B5EF4-FFF2-40B4-BE49-F238E27FC236}">
                <a16:creationId xmlns:a16="http://schemas.microsoft.com/office/drawing/2014/main" id="{59D37332-B1E4-DE47-A651-7E2E45F25E91}"/>
              </a:ext>
            </a:extLst>
          </p:cNvPr>
          <p:cNvGrpSpPr/>
          <p:nvPr/>
        </p:nvGrpSpPr>
        <p:grpSpPr>
          <a:xfrm>
            <a:off x="2406541" y="2420859"/>
            <a:ext cx="377787" cy="484195"/>
            <a:chOff x="5801485" y="1969046"/>
            <a:chExt cx="279164" cy="357794"/>
          </a:xfrm>
          <a:solidFill>
            <a:schemeClr val="accent1"/>
          </a:solidFill>
        </p:grpSpPr>
        <p:sp>
          <p:nvSpPr>
            <p:cNvPr id="308" name="Google Shape;9600;p58">
              <a:extLst>
                <a:ext uri="{FF2B5EF4-FFF2-40B4-BE49-F238E27FC236}">
                  <a16:creationId xmlns:a16="http://schemas.microsoft.com/office/drawing/2014/main" id="{BF063477-7DCB-3148-A436-0C43F63022DE}"/>
                </a:ext>
              </a:extLst>
            </p:cNvPr>
            <p:cNvSpPr/>
            <p:nvPr/>
          </p:nvSpPr>
          <p:spPr>
            <a:xfrm>
              <a:off x="5901436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8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9601;p58">
              <a:extLst>
                <a:ext uri="{FF2B5EF4-FFF2-40B4-BE49-F238E27FC236}">
                  <a16:creationId xmlns:a16="http://schemas.microsoft.com/office/drawing/2014/main" id="{00B51938-FC2D-BD4E-93BF-95FBF7230DCF}"/>
                </a:ext>
              </a:extLst>
            </p:cNvPr>
            <p:cNvSpPr/>
            <p:nvPr/>
          </p:nvSpPr>
          <p:spPr>
            <a:xfrm>
              <a:off x="5968597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9602;p58">
              <a:extLst>
                <a:ext uri="{FF2B5EF4-FFF2-40B4-BE49-F238E27FC236}">
                  <a16:creationId xmlns:a16="http://schemas.microsoft.com/office/drawing/2014/main" id="{0D32C89E-AB17-3042-9B0B-2CDC2AFC2291}"/>
                </a:ext>
              </a:extLst>
            </p:cNvPr>
            <p:cNvSpPr/>
            <p:nvPr/>
          </p:nvSpPr>
          <p:spPr>
            <a:xfrm>
              <a:off x="5801485" y="1969046"/>
              <a:ext cx="279164" cy="357636"/>
            </a:xfrm>
            <a:custGeom>
              <a:avLst/>
              <a:gdLst/>
              <a:ahLst/>
              <a:cxnLst/>
              <a:rect l="l" t="t" r="r" b="b"/>
              <a:pathLst>
                <a:path w="8812" h="11289" extrusionOk="0">
                  <a:moveTo>
                    <a:pt x="1739" y="1025"/>
                  </a:moveTo>
                  <a:cubicBezTo>
                    <a:pt x="1834" y="1037"/>
                    <a:pt x="1929" y="1132"/>
                    <a:pt x="1929" y="1227"/>
                  </a:cubicBezTo>
                  <a:lnTo>
                    <a:pt x="1929" y="1275"/>
                  </a:lnTo>
                  <a:cubicBezTo>
                    <a:pt x="1858" y="1323"/>
                    <a:pt x="1822" y="1370"/>
                    <a:pt x="1775" y="1406"/>
                  </a:cubicBezTo>
                  <a:lnTo>
                    <a:pt x="1739" y="1406"/>
                  </a:lnTo>
                  <a:cubicBezTo>
                    <a:pt x="1644" y="1406"/>
                    <a:pt x="1548" y="1323"/>
                    <a:pt x="1548" y="1215"/>
                  </a:cubicBezTo>
                  <a:cubicBezTo>
                    <a:pt x="1548" y="1108"/>
                    <a:pt x="1644" y="1025"/>
                    <a:pt x="1739" y="1025"/>
                  </a:cubicBezTo>
                  <a:close/>
                  <a:moveTo>
                    <a:pt x="7064" y="1048"/>
                  </a:moveTo>
                  <a:cubicBezTo>
                    <a:pt x="7143" y="1048"/>
                    <a:pt x="7228" y="1137"/>
                    <a:pt x="7228" y="1227"/>
                  </a:cubicBezTo>
                  <a:cubicBezTo>
                    <a:pt x="7228" y="1334"/>
                    <a:pt x="7133" y="1430"/>
                    <a:pt x="7025" y="1430"/>
                  </a:cubicBezTo>
                  <a:lnTo>
                    <a:pt x="7002" y="1430"/>
                  </a:lnTo>
                  <a:cubicBezTo>
                    <a:pt x="6954" y="1382"/>
                    <a:pt x="6894" y="1334"/>
                    <a:pt x="6847" y="1287"/>
                  </a:cubicBezTo>
                  <a:lnTo>
                    <a:pt x="6847" y="1251"/>
                  </a:lnTo>
                  <a:cubicBezTo>
                    <a:pt x="6847" y="1144"/>
                    <a:pt x="6942" y="1049"/>
                    <a:pt x="7049" y="1049"/>
                  </a:cubicBezTo>
                  <a:cubicBezTo>
                    <a:pt x="7054" y="1048"/>
                    <a:pt x="7059" y="1048"/>
                    <a:pt x="7064" y="1048"/>
                  </a:cubicBezTo>
                  <a:close/>
                  <a:moveTo>
                    <a:pt x="7025" y="334"/>
                  </a:moveTo>
                  <a:cubicBezTo>
                    <a:pt x="7514" y="334"/>
                    <a:pt x="7918" y="739"/>
                    <a:pt x="7918" y="1227"/>
                  </a:cubicBezTo>
                  <a:cubicBezTo>
                    <a:pt x="7918" y="1549"/>
                    <a:pt x="7764" y="1846"/>
                    <a:pt x="7490" y="1989"/>
                  </a:cubicBezTo>
                  <a:cubicBezTo>
                    <a:pt x="7418" y="1882"/>
                    <a:pt x="7335" y="1787"/>
                    <a:pt x="7252" y="1692"/>
                  </a:cubicBezTo>
                  <a:cubicBezTo>
                    <a:pt x="7418" y="1608"/>
                    <a:pt x="7537" y="1430"/>
                    <a:pt x="7537" y="1227"/>
                  </a:cubicBezTo>
                  <a:cubicBezTo>
                    <a:pt x="7537" y="953"/>
                    <a:pt x="7299" y="715"/>
                    <a:pt x="7013" y="715"/>
                  </a:cubicBezTo>
                  <a:cubicBezTo>
                    <a:pt x="6787" y="715"/>
                    <a:pt x="6609" y="846"/>
                    <a:pt x="6537" y="1037"/>
                  </a:cubicBezTo>
                  <a:cubicBezTo>
                    <a:pt x="6430" y="965"/>
                    <a:pt x="6323" y="906"/>
                    <a:pt x="6204" y="834"/>
                  </a:cubicBezTo>
                  <a:cubicBezTo>
                    <a:pt x="6371" y="537"/>
                    <a:pt x="6692" y="334"/>
                    <a:pt x="7025" y="334"/>
                  </a:cubicBezTo>
                  <a:close/>
                  <a:moveTo>
                    <a:pt x="1727" y="334"/>
                  </a:moveTo>
                  <a:cubicBezTo>
                    <a:pt x="2072" y="334"/>
                    <a:pt x="2382" y="537"/>
                    <a:pt x="2537" y="846"/>
                  </a:cubicBezTo>
                  <a:cubicBezTo>
                    <a:pt x="2430" y="906"/>
                    <a:pt x="2310" y="977"/>
                    <a:pt x="2203" y="1049"/>
                  </a:cubicBezTo>
                  <a:cubicBezTo>
                    <a:pt x="2132" y="858"/>
                    <a:pt x="1941" y="727"/>
                    <a:pt x="1727" y="727"/>
                  </a:cubicBezTo>
                  <a:cubicBezTo>
                    <a:pt x="1441" y="727"/>
                    <a:pt x="1215" y="965"/>
                    <a:pt x="1215" y="1239"/>
                  </a:cubicBezTo>
                  <a:cubicBezTo>
                    <a:pt x="1215" y="1453"/>
                    <a:pt x="1334" y="1620"/>
                    <a:pt x="1489" y="1704"/>
                  </a:cubicBezTo>
                  <a:cubicBezTo>
                    <a:pt x="1406" y="1799"/>
                    <a:pt x="1334" y="1906"/>
                    <a:pt x="1251" y="2001"/>
                  </a:cubicBezTo>
                  <a:cubicBezTo>
                    <a:pt x="1001" y="1823"/>
                    <a:pt x="834" y="1549"/>
                    <a:pt x="834" y="1227"/>
                  </a:cubicBezTo>
                  <a:cubicBezTo>
                    <a:pt x="834" y="739"/>
                    <a:pt x="1239" y="334"/>
                    <a:pt x="1727" y="334"/>
                  </a:cubicBezTo>
                  <a:close/>
                  <a:moveTo>
                    <a:pt x="4382" y="691"/>
                  </a:moveTo>
                  <a:cubicBezTo>
                    <a:pt x="6287" y="691"/>
                    <a:pt x="7835" y="2239"/>
                    <a:pt x="7835" y="4144"/>
                  </a:cubicBezTo>
                  <a:cubicBezTo>
                    <a:pt x="7847" y="6049"/>
                    <a:pt x="6287" y="7597"/>
                    <a:pt x="4382" y="7597"/>
                  </a:cubicBezTo>
                  <a:cubicBezTo>
                    <a:pt x="2477" y="7597"/>
                    <a:pt x="929" y="6049"/>
                    <a:pt x="929" y="4144"/>
                  </a:cubicBezTo>
                  <a:cubicBezTo>
                    <a:pt x="929" y="2239"/>
                    <a:pt x="2477" y="691"/>
                    <a:pt x="4382" y="691"/>
                  </a:cubicBezTo>
                  <a:close/>
                  <a:moveTo>
                    <a:pt x="1739" y="1"/>
                  </a:moveTo>
                  <a:cubicBezTo>
                    <a:pt x="1072" y="1"/>
                    <a:pt x="525" y="549"/>
                    <a:pt x="525" y="1215"/>
                  </a:cubicBezTo>
                  <a:cubicBezTo>
                    <a:pt x="525" y="1644"/>
                    <a:pt x="751" y="2037"/>
                    <a:pt x="1108" y="2263"/>
                  </a:cubicBezTo>
                  <a:cubicBezTo>
                    <a:pt x="786" y="2811"/>
                    <a:pt x="608" y="3454"/>
                    <a:pt x="608" y="4132"/>
                  </a:cubicBezTo>
                  <a:cubicBezTo>
                    <a:pt x="608" y="5621"/>
                    <a:pt x="1477" y="6918"/>
                    <a:pt x="2739" y="7538"/>
                  </a:cubicBezTo>
                  <a:lnTo>
                    <a:pt x="882" y="8097"/>
                  </a:lnTo>
                  <a:cubicBezTo>
                    <a:pt x="358" y="8240"/>
                    <a:pt x="1" y="8728"/>
                    <a:pt x="1" y="9264"/>
                  </a:cubicBezTo>
                  <a:lnTo>
                    <a:pt x="1" y="11133"/>
                  </a:lnTo>
                  <a:cubicBezTo>
                    <a:pt x="1" y="11217"/>
                    <a:pt x="72" y="11288"/>
                    <a:pt x="167" y="11288"/>
                  </a:cubicBezTo>
                  <a:cubicBezTo>
                    <a:pt x="251" y="11288"/>
                    <a:pt x="334" y="11217"/>
                    <a:pt x="334" y="11133"/>
                  </a:cubicBezTo>
                  <a:lnTo>
                    <a:pt x="334" y="9264"/>
                  </a:lnTo>
                  <a:cubicBezTo>
                    <a:pt x="334" y="8871"/>
                    <a:pt x="596" y="8526"/>
                    <a:pt x="965" y="8407"/>
                  </a:cubicBezTo>
                  <a:lnTo>
                    <a:pt x="2834" y="7859"/>
                  </a:lnTo>
                  <a:cubicBezTo>
                    <a:pt x="2930" y="7823"/>
                    <a:pt x="3025" y="7764"/>
                    <a:pt x="3108" y="7692"/>
                  </a:cubicBezTo>
                  <a:cubicBezTo>
                    <a:pt x="3513" y="7835"/>
                    <a:pt x="3965" y="7919"/>
                    <a:pt x="4406" y="7919"/>
                  </a:cubicBezTo>
                  <a:cubicBezTo>
                    <a:pt x="4858" y="7919"/>
                    <a:pt x="5299" y="7835"/>
                    <a:pt x="5704" y="7692"/>
                  </a:cubicBezTo>
                  <a:cubicBezTo>
                    <a:pt x="5775" y="7764"/>
                    <a:pt x="5882" y="7811"/>
                    <a:pt x="5990" y="7859"/>
                  </a:cubicBezTo>
                  <a:lnTo>
                    <a:pt x="7847" y="8407"/>
                  </a:lnTo>
                  <a:cubicBezTo>
                    <a:pt x="8216" y="8514"/>
                    <a:pt x="8490" y="8871"/>
                    <a:pt x="8490" y="9264"/>
                  </a:cubicBezTo>
                  <a:lnTo>
                    <a:pt x="8490" y="11133"/>
                  </a:lnTo>
                  <a:cubicBezTo>
                    <a:pt x="8490" y="11217"/>
                    <a:pt x="8561" y="11288"/>
                    <a:pt x="8645" y="11288"/>
                  </a:cubicBezTo>
                  <a:cubicBezTo>
                    <a:pt x="8740" y="11288"/>
                    <a:pt x="8811" y="11217"/>
                    <a:pt x="8811" y="11133"/>
                  </a:cubicBezTo>
                  <a:lnTo>
                    <a:pt x="8811" y="9264"/>
                  </a:lnTo>
                  <a:cubicBezTo>
                    <a:pt x="8787" y="8728"/>
                    <a:pt x="8430" y="8252"/>
                    <a:pt x="7906" y="8097"/>
                  </a:cubicBezTo>
                  <a:lnTo>
                    <a:pt x="6049" y="7538"/>
                  </a:lnTo>
                  <a:cubicBezTo>
                    <a:pt x="7299" y="6918"/>
                    <a:pt x="8180" y="5633"/>
                    <a:pt x="8180" y="4132"/>
                  </a:cubicBezTo>
                  <a:cubicBezTo>
                    <a:pt x="8180" y="3454"/>
                    <a:pt x="7990" y="2811"/>
                    <a:pt x="7680" y="2263"/>
                  </a:cubicBezTo>
                  <a:cubicBezTo>
                    <a:pt x="8037" y="2037"/>
                    <a:pt x="8264" y="1644"/>
                    <a:pt x="8264" y="1215"/>
                  </a:cubicBezTo>
                  <a:cubicBezTo>
                    <a:pt x="8264" y="549"/>
                    <a:pt x="7716" y="1"/>
                    <a:pt x="7049" y="1"/>
                  </a:cubicBezTo>
                  <a:cubicBezTo>
                    <a:pt x="6573" y="1"/>
                    <a:pt x="6156" y="263"/>
                    <a:pt x="5942" y="680"/>
                  </a:cubicBezTo>
                  <a:cubicBezTo>
                    <a:pt x="5466" y="477"/>
                    <a:pt x="4942" y="358"/>
                    <a:pt x="4394" y="358"/>
                  </a:cubicBezTo>
                  <a:cubicBezTo>
                    <a:pt x="3846" y="358"/>
                    <a:pt x="3323" y="477"/>
                    <a:pt x="2846" y="680"/>
                  </a:cubicBezTo>
                  <a:cubicBezTo>
                    <a:pt x="2632" y="263"/>
                    <a:pt x="2215" y="1"/>
                    <a:pt x="1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9603;p58">
              <a:extLst>
                <a:ext uri="{FF2B5EF4-FFF2-40B4-BE49-F238E27FC236}">
                  <a16:creationId xmlns:a16="http://schemas.microsoft.com/office/drawing/2014/main" id="{10F1FB6B-2217-5244-9C6E-4D1432143581}"/>
                </a:ext>
              </a:extLst>
            </p:cNvPr>
            <p:cNvSpPr/>
            <p:nvPr/>
          </p:nvSpPr>
          <p:spPr>
            <a:xfrm>
              <a:off x="5895797" y="2075427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19" y="334"/>
                    <a:pt x="691" y="251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9604;p58">
              <a:extLst>
                <a:ext uri="{FF2B5EF4-FFF2-40B4-BE49-F238E27FC236}">
                  <a16:creationId xmlns:a16="http://schemas.microsoft.com/office/drawing/2014/main" id="{9400A169-5359-9546-9521-8829874C40A4}"/>
                </a:ext>
              </a:extLst>
            </p:cNvPr>
            <p:cNvSpPr/>
            <p:nvPr/>
          </p:nvSpPr>
          <p:spPr>
            <a:xfrm>
              <a:off x="5962927" y="2075427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34"/>
                    <a:pt x="155" y="334"/>
                  </a:cubicBezTo>
                  <a:lnTo>
                    <a:pt x="513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9605;p58">
              <a:extLst>
                <a:ext uri="{FF2B5EF4-FFF2-40B4-BE49-F238E27FC236}">
                  <a16:creationId xmlns:a16="http://schemas.microsoft.com/office/drawing/2014/main" id="{D0AF6D5A-BC7C-B848-B6BB-FC20C7C70698}"/>
                </a:ext>
              </a:extLst>
            </p:cNvPr>
            <p:cNvSpPr/>
            <p:nvPr/>
          </p:nvSpPr>
          <p:spPr>
            <a:xfrm>
              <a:off x="5845615" y="2282868"/>
              <a:ext cx="10233" cy="43813"/>
            </a:xfrm>
            <a:custGeom>
              <a:avLst/>
              <a:gdLst/>
              <a:ahLst/>
              <a:cxnLst/>
              <a:rect l="l" t="t" r="r" b="b"/>
              <a:pathLst>
                <a:path w="323" h="1383" extrusionOk="0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227"/>
                  </a:lnTo>
                  <a:cubicBezTo>
                    <a:pt x="1" y="1311"/>
                    <a:pt x="72" y="1382"/>
                    <a:pt x="155" y="1382"/>
                  </a:cubicBezTo>
                  <a:cubicBezTo>
                    <a:pt x="251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9606;p58">
              <a:extLst>
                <a:ext uri="{FF2B5EF4-FFF2-40B4-BE49-F238E27FC236}">
                  <a16:creationId xmlns:a16="http://schemas.microsoft.com/office/drawing/2014/main" id="{47D768D2-AD07-114C-A0E3-254E729B14B4}"/>
                </a:ext>
              </a:extLst>
            </p:cNvPr>
            <p:cNvSpPr/>
            <p:nvPr/>
          </p:nvSpPr>
          <p:spPr>
            <a:xfrm>
              <a:off x="6024798" y="2282868"/>
              <a:ext cx="10201" cy="43813"/>
            </a:xfrm>
            <a:custGeom>
              <a:avLst/>
              <a:gdLst/>
              <a:ahLst/>
              <a:cxnLst/>
              <a:rect l="l" t="t" r="r" b="b"/>
              <a:pathLst>
                <a:path w="322" h="138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227"/>
                  </a:lnTo>
                  <a:cubicBezTo>
                    <a:pt x="0" y="1311"/>
                    <a:pt x="72" y="1382"/>
                    <a:pt x="155" y="1382"/>
                  </a:cubicBezTo>
                  <a:cubicBezTo>
                    <a:pt x="250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9607;p58">
              <a:extLst>
                <a:ext uri="{FF2B5EF4-FFF2-40B4-BE49-F238E27FC236}">
                  <a16:creationId xmlns:a16="http://schemas.microsoft.com/office/drawing/2014/main" id="{7CA4FFAA-8D58-EB4B-8117-ECD066A1FE48}"/>
                </a:ext>
              </a:extLst>
            </p:cNvPr>
            <p:cNvSpPr/>
            <p:nvPr/>
          </p:nvSpPr>
          <p:spPr>
            <a:xfrm>
              <a:off x="5868267" y="2260248"/>
              <a:ext cx="144112" cy="66591"/>
            </a:xfrm>
            <a:custGeom>
              <a:avLst/>
              <a:gdLst/>
              <a:ahLst/>
              <a:cxnLst/>
              <a:rect l="l" t="t" r="r" b="b"/>
              <a:pathLst>
                <a:path w="4549" h="2102" extrusionOk="0">
                  <a:moveTo>
                    <a:pt x="2274" y="1"/>
                  </a:moveTo>
                  <a:cubicBezTo>
                    <a:pt x="1715" y="1"/>
                    <a:pt x="1203" y="191"/>
                    <a:pt x="786" y="548"/>
                  </a:cubicBezTo>
                  <a:cubicBezTo>
                    <a:pt x="381" y="894"/>
                    <a:pt x="95" y="1382"/>
                    <a:pt x="12" y="1906"/>
                  </a:cubicBezTo>
                  <a:cubicBezTo>
                    <a:pt x="0" y="2001"/>
                    <a:pt x="48" y="2084"/>
                    <a:pt x="143" y="2096"/>
                  </a:cubicBezTo>
                  <a:cubicBezTo>
                    <a:pt x="155" y="2100"/>
                    <a:pt x="168" y="2101"/>
                    <a:pt x="181" y="2101"/>
                  </a:cubicBezTo>
                  <a:cubicBezTo>
                    <a:pt x="253" y="2101"/>
                    <a:pt x="323" y="2046"/>
                    <a:pt x="333" y="1965"/>
                  </a:cubicBezTo>
                  <a:cubicBezTo>
                    <a:pt x="500" y="1024"/>
                    <a:pt x="1310" y="334"/>
                    <a:pt x="2262" y="334"/>
                  </a:cubicBezTo>
                  <a:cubicBezTo>
                    <a:pt x="3215" y="334"/>
                    <a:pt x="4024" y="1013"/>
                    <a:pt x="4179" y="1965"/>
                  </a:cubicBezTo>
                  <a:cubicBezTo>
                    <a:pt x="4191" y="2036"/>
                    <a:pt x="4263" y="2096"/>
                    <a:pt x="4346" y="2096"/>
                  </a:cubicBezTo>
                  <a:lnTo>
                    <a:pt x="4370" y="2096"/>
                  </a:lnTo>
                  <a:cubicBezTo>
                    <a:pt x="4489" y="2084"/>
                    <a:pt x="4548" y="2001"/>
                    <a:pt x="4536" y="1906"/>
                  </a:cubicBezTo>
                  <a:cubicBezTo>
                    <a:pt x="4441" y="1382"/>
                    <a:pt x="4179" y="894"/>
                    <a:pt x="3762" y="548"/>
                  </a:cubicBezTo>
                  <a:cubicBezTo>
                    <a:pt x="3346" y="191"/>
                    <a:pt x="2822" y="1"/>
                    <a:pt x="2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9608;p58">
              <a:extLst>
                <a:ext uri="{FF2B5EF4-FFF2-40B4-BE49-F238E27FC236}">
                  <a16:creationId xmlns:a16="http://schemas.microsoft.com/office/drawing/2014/main" id="{C1229035-FFB4-1843-B3A6-33A64C2EAE47}"/>
                </a:ext>
              </a:extLst>
            </p:cNvPr>
            <p:cNvSpPr/>
            <p:nvPr/>
          </p:nvSpPr>
          <p:spPr>
            <a:xfrm>
              <a:off x="5890126" y="2013556"/>
              <a:ext cx="10581" cy="10613"/>
            </a:xfrm>
            <a:custGeom>
              <a:avLst/>
              <a:gdLst/>
              <a:ahLst/>
              <a:cxnLst/>
              <a:rect l="l" t="t" r="r" b="b"/>
              <a:pathLst>
                <a:path w="334" h="335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263"/>
                    <a:pt x="84" y="334"/>
                    <a:pt x="167" y="334"/>
                  </a:cubicBezTo>
                  <a:cubicBezTo>
                    <a:pt x="251" y="334"/>
                    <a:pt x="334" y="263"/>
                    <a:pt x="334" y="168"/>
                  </a:cubicBez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9609;p58">
              <a:extLst>
                <a:ext uri="{FF2B5EF4-FFF2-40B4-BE49-F238E27FC236}">
                  <a16:creationId xmlns:a16="http://schemas.microsoft.com/office/drawing/2014/main" id="{737149DD-6D07-084E-BCE5-7BE64326AF66}"/>
                </a:ext>
              </a:extLst>
            </p:cNvPr>
            <p:cNvSpPr/>
            <p:nvPr/>
          </p:nvSpPr>
          <p:spPr>
            <a:xfrm>
              <a:off x="5979907" y="2013556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cubicBezTo>
                    <a:pt x="250" y="334"/>
                    <a:pt x="322" y="263"/>
                    <a:pt x="322" y="168"/>
                  </a:cubicBez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9610;p58">
              <a:extLst>
                <a:ext uri="{FF2B5EF4-FFF2-40B4-BE49-F238E27FC236}">
                  <a16:creationId xmlns:a16="http://schemas.microsoft.com/office/drawing/2014/main" id="{A1E11092-DC7B-774E-A11A-0A586A2E20AE}"/>
                </a:ext>
              </a:extLst>
            </p:cNvPr>
            <p:cNvSpPr/>
            <p:nvPr/>
          </p:nvSpPr>
          <p:spPr>
            <a:xfrm>
              <a:off x="5861455" y="2002247"/>
              <a:ext cx="127892" cy="155454"/>
            </a:xfrm>
            <a:custGeom>
              <a:avLst/>
              <a:gdLst/>
              <a:ahLst/>
              <a:cxnLst/>
              <a:rect l="l" t="t" r="r" b="b"/>
              <a:pathLst>
                <a:path w="4037" h="4907" extrusionOk="0">
                  <a:moveTo>
                    <a:pt x="2489" y="346"/>
                  </a:moveTo>
                  <a:cubicBezTo>
                    <a:pt x="2596" y="346"/>
                    <a:pt x="2680" y="441"/>
                    <a:pt x="2680" y="536"/>
                  </a:cubicBezTo>
                  <a:cubicBezTo>
                    <a:pt x="2680" y="644"/>
                    <a:pt x="2596" y="739"/>
                    <a:pt x="2489" y="739"/>
                  </a:cubicBezTo>
                  <a:cubicBezTo>
                    <a:pt x="2382" y="739"/>
                    <a:pt x="2299" y="644"/>
                    <a:pt x="2299" y="536"/>
                  </a:cubicBezTo>
                  <a:cubicBezTo>
                    <a:pt x="2311" y="441"/>
                    <a:pt x="2382" y="346"/>
                    <a:pt x="2489" y="346"/>
                  </a:cubicBezTo>
                  <a:close/>
                  <a:moveTo>
                    <a:pt x="2954" y="715"/>
                  </a:moveTo>
                  <a:cubicBezTo>
                    <a:pt x="3084" y="775"/>
                    <a:pt x="3192" y="894"/>
                    <a:pt x="3192" y="1060"/>
                  </a:cubicBezTo>
                  <a:cubicBezTo>
                    <a:pt x="3204" y="1275"/>
                    <a:pt x="3037" y="1429"/>
                    <a:pt x="2846" y="1429"/>
                  </a:cubicBezTo>
                  <a:lnTo>
                    <a:pt x="2132" y="1429"/>
                  </a:lnTo>
                  <a:cubicBezTo>
                    <a:pt x="1918" y="1429"/>
                    <a:pt x="1763" y="1275"/>
                    <a:pt x="1763" y="1060"/>
                  </a:cubicBezTo>
                  <a:cubicBezTo>
                    <a:pt x="1763" y="917"/>
                    <a:pt x="1858" y="775"/>
                    <a:pt x="2001" y="715"/>
                  </a:cubicBezTo>
                  <a:cubicBezTo>
                    <a:pt x="2072" y="917"/>
                    <a:pt x="2263" y="1048"/>
                    <a:pt x="2477" y="1048"/>
                  </a:cubicBezTo>
                  <a:cubicBezTo>
                    <a:pt x="2692" y="1048"/>
                    <a:pt x="2870" y="917"/>
                    <a:pt x="2954" y="715"/>
                  </a:cubicBezTo>
                  <a:close/>
                  <a:moveTo>
                    <a:pt x="2501" y="1"/>
                  </a:moveTo>
                  <a:cubicBezTo>
                    <a:pt x="2263" y="1"/>
                    <a:pt x="2072" y="155"/>
                    <a:pt x="2013" y="370"/>
                  </a:cubicBezTo>
                  <a:cubicBezTo>
                    <a:pt x="1703" y="429"/>
                    <a:pt x="1453" y="715"/>
                    <a:pt x="1453" y="1060"/>
                  </a:cubicBezTo>
                  <a:lnTo>
                    <a:pt x="1453" y="1132"/>
                  </a:lnTo>
                  <a:cubicBezTo>
                    <a:pt x="1203" y="1251"/>
                    <a:pt x="965" y="1418"/>
                    <a:pt x="763" y="1632"/>
                  </a:cubicBezTo>
                  <a:cubicBezTo>
                    <a:pt x="346" y="2049"/>
                    <a:pt x="84" y="2596"/>
                    <a:pt x="48" y="3192"/>
                  </a:cubicBezTo>
                  <a:cubicBezTo>
                    <a:pt x="1" y="3763"/>
                    <a:pt x="167" y="4346"/>
                    <a:pt x="501" y="4823"/>
                  </a:cubicBezTo>
                  <a:cubicBezTo>
                    <a:pt x="537" y="4870"/>
                    <a:pt x="596" y="4906"/>
                    <a:pt x="644" y="4906"/>
                  </a:cubicBezTo>
                  <a:cubicBezTo>
                    <a:pt x="668" y="4906"/>
                    <a:pt x="715" y="4882"/>
                    <a:pt x="739" y="4870"/>
                  </a:cubicBezTo>
                  <a:cubicBezTo>
                    <a:pt x="822" y="4811"/>
                    <a:pt x="834" y="4704"/>
                    <a:pt x="775" y="4632"/>
                  </a:cubicBezTo>
                  <a:cubicBezTo>
                    <a:pt x="477" y="4227"/>
                    <a:pt x="334" y="3727"/>
                    <a:pt x="370" y="3215"/>
                  </a:cubicBezTo>
                  <a:cubicBezTo>
                    <a:pt x="406" y="2715"/>
                    <a:pt x="632" y="2227"/>
                    <a:pt x="1001" y="1858"/>
                  </a:cubicBezTo>
                  <a:cubicBezTo>
                    <a:pt x="1156" y="1703"/>
                    <a:pt x="1358" y="1548"/>
                    <a:pt x="1584" y="1465"/>
                  </a:cubicBezTo>
                  <a:cubicBezTo>
                    <a:pt x="1703" y="1656"/>
                    <a:pt x="1918" y="1775"/>
                    <a:pt x="2156" y="1775"/>
                  </a:cubicBezTo>
                  <a:lnTo>
                    <a:pt x="2870" y="1775"/>
                  </a:lnTo>
                  <a:cubicBezTo>
                    <a:pt x="3108" y="1775"/>
                    <a:pt x="3335" y="1656"/>
                    <a:pt x="3454" y="1465"/>
                  </a:cubicBezTo>
                  <a:cubicBezTo>
                    <a:pt x="3573" y="1525"/>
                    <a:pt x="3680" y="1584"/>
                    <a:pt x="3787" y="1656"/>
                  </a:cubicBezTo>
                  <a:cubicBezTo>
                    <a:pt x="3811" y="1668"/>
                    <a:pt x="3846" y="1679"/>
                    <a:pt x="3882" y="1679"/>
                  </a:cubicBezTo>
                  <a:cubicBezTo>
                    <a:pt x="3930" y="1679"/>
                    <a:pt x="3989" y="1656"/>
                    <a:pt x="4025" y="1608"/>
                  </a:cubicBezTo>
                  <a:cubicBezTo>
                    <a:pt x="4037" y="1537"/>
                    <a:pt x="4013" y="1429"/>
                    <a:pt x="3942" y="1370"/>
                  </a:cubicBezTo>
                  <a:cubicBezTo>
                    <a:pt x="3811" y="1287"/>
                    <a:pt x="3680" y="1191"/>
                    <a:pt x="3537" y="1132"/>
                  </a:cubicBezTo>
                  <a:lnTo>
                    <a:pt x="3537" y="1060"/>
                  </a:lnTo>
                  <a:cubicBezTo>
                    <a:pt x="3537" y="739"/>
                    <a:pt x="3311" y="453"/>
                    <a:pt x="2989" y="370"/>
                  </a:cubicBezTo>
                  <a:cubicBezTo>
                    <a:pt x="2930" y="167"/>
                    <a:pt x="2727" y="1"/>
                    <a:pt x="2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9611;p58">
              <a:extLst>
                <a:ext uri="{FF2B5EF4-FFF2-40B4-BE49-F238E27FC236}">
                  <a16:creationId xmlns:a16="http://schemas.microsoft.com/office/drawing/2014/main" id="{44A2034A-17EF-514B-8C8D-C939471D2F10}"/>
                </a:ext>
              </a:extLst>
            </p:cNvPr>
            <p:cNvSpPr/>
            <p:nvPr/>
          </p:nvSpPr>
          <p:spPr>
            <a:xfrm>
              <a:off x="5890886" y="2060633"/>
              <a:ext cx="128652" cy="127227"/>
            </a:xfrm>
            <a:custGeom>
              <a:avLst/>
              <a:gdLst/>
              <a:ahLst/>
              <a:cxnLst/>
              <a:rect l="l" t="t" r="r" b="b"/>
              <a:pathLst>
                <a:path w="4061" h="4016" extrusionOk="0">
                  <a:moveTo>
                    <a:pt x="3421" y="1"/>
                  </a:moveTo>
                  <a:cubicBezTo>
                    <a:pt x="3385" y="1"/>
                    <a:pt x="3346" y="13"/>
                    <a:pt x="3310" y="39"/>
                  </a:cubicBezTo>
                  <a:cubicBezTo>
                    <a:pt x="3239" y="98"/>
                    <a:pt x="3227" y="206"/>
                    <a:pt x="3287" y="277"/>
                  </a:cubicBezTo>
                  <a:cubicBezTo>
                    <a:pt x="3584" y="682"/>
                    <a:pt x="3727" y="1182"/>
                    <a:pt x="3691" y="1694"/>
                  </a:cubicBezTo>
                  <a:cubicBezTo>
                    <a:pt x="3656" y="2194"/>
                    <a:pt x="3429" y="2682"/>
                    <a:pt x="3060" y="3039"/>
                  </a:cubicBezTo>
                  <a:cubicBezTo>
                    <a:pt x="2703" y="3396"/>
                    <a:pt x="2215" y="3623"/>
                    <a:pt x="1703" y="3670"/>
                  </a:cubicBezTo>
                  <a:cubicBezTo>
                    <a:pt x="1665" y="3672"/>
                    <a:pt x="1626" y="3673"/>
                    <a:pt x="1588" y="3673"/>
                  </a:cubicBezTo>
                  <a:cubicBezTo>
                    <a:pt x="1125" y="3673"/>
                    <a:pt x="661" y="3540"/>
                    <a:pt x="298" y="3265"/>
                  </a:cubicBezTo>
                  <a:cubicBezTo>
                    <a:pt x="263" y="3241"/>
                    <a:pt x="227" y="3228"/>
                    <a:pt x="191" y="3228"/>
                  </a:cubicBezTo>
                  <a:cubicBezTo>
                    <a:pt x="142" y="3228"/>
                    <a:pt x="95" y="3253"/>
                    <a:pt x="60" y="3301"/>
                  </a:cubicBezTo>
                  <a:cubicBezTo>
                    <a:pt x="0" y="3373"/>
                    <a:pt x="12" y="3480"/>
                    <a:pt x="84" y="3539"/>
                  </a:cubicBezTo>
                  <a:cubicBezTo>
                    <a:pt x="501" y="3849"/>
                    <a:pt x="1024" y="4016"/>
                    <a:pt x="1548" y="4016"/>
                  </a:cubicBezTo>
                  <a:lnTo>
                    <a:pt x="1727" y="4016"/>
                  </a:lnTo>
                  <a:cubicBezTo>
                    <a:pt x="2322" y="3968"/>
                    <a:pt x="2870" y="3718"/>
                    <a:pt x="3287" y="3301"/>
                  </a:cubicBezTo>
                  <a:cubicBezTo>
                    <a:pt x="3703" y="2884"/>
                    <a:pt x="3953" y="2325"/>
                    <a:pt x="4001" y="1730"/>
                  </a:cubicBezTo>
                  <a:cubicBezTo>
                    <a:pt x="4060" y="1122"/>
                    <a:pt x="3894" y="539"/>
                    <a:pt x="3549" y="63"/>
                  </a:cubicBezTo>
                  <a:cubicBezTo>
                    <a:pt x="3515" y="22"/>
                    <a:pt x="3469" y="1"/>
                    <a:pt x="34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9612;p58">
              <a:extLst>
                <a:ext uri="{FF2B5EF4-FFF2-40B4-BE49-F238E27FC236}">
                  <a16:creationId xmlns:a16="http://schemas.microsoft.com/office/drawing/2014/main" id="{59AE7691-117B-1E49-B6EA-82B74969C29D}"/>
                </a:ext>
              </a:extLst>
            </p:cNvPr>
            <p:cNvSpPr/>
            <p:nvPr/>
          </p:nvSpPr>
          <p:spPr>
            <a:xfrm>
              <a:off x="5910116" y="2122947"/>
              <a:ext cx="61142" cy="33232"/>
            </a:xfrm>
            <a:custGeom>
              <a:avLst/>
              <a:gdLst/>
              <a:ahLst/>
              <a:cxnLst/>
              <a:rect l="l" t="t" r="r" b="b"/>
              <a:pathLst>
                <a:path w="1930" h="1049" extrusionOk="0">
                  <a:moveTo>
                    <a:pt x="1560" y="346"/>
                  </a:moveTo>
                  <a:cubicBezTo>
                    <a:pt x="1477" y="560"/>
                    <a:pt x="1239" y="715"/>
                    <a:pt x="953" y="715"/>
                  </a:cubicBezTo>
                  <a:cubicBezTo>
                    <a:pt x="667" y="715"/>
                    <a:pt x="429" y="548"/>
                    <a:pt x="358" y="346"/>
                  </a:cubicBezTo>
                  <a:close/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644"/>
                    <a:pt x="429" y="1048"/>
                    <a:pt x="965" y="1048"/>
                  </a:cubicBezTo>
                  <a:cubicBezTo>
                    <a:pt x="1501" y="1048"/>
                    <a:pt x="1929" y="656"/>
                    <a:pt x="1929" y="167"/>
                  </a:cubicBezTo>
                  <a:cubicBezTo>
                    <a:pt x="1918" y="84"/>
                    <a:pt x="1846" y="1"/>
                    <a:pt x="1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9613;p58">
            <a:extLst>
              <a:ext uri="{FF2B5EF4-FFF2-40B4-BE49-F238E27FC236}">
                <a16:creationId xmlns:a16="http://schemas.microsoft.com/office/drawing/2014/main" id="{06D51E83-FBFE-EF44-BDA0-94B97E8E1EE0}"/>
              </a:ext>
            </a:extLst>
          </p:cNvPr>
          <p:cNvGrpSpPr/>
          <p:nvPr/>
        </p:nvGrpSpPr>
        <p:grpSpPr>
          <a:xfrm>
            <a:off x="1799133" y="2420859"/>
            <a:ext cx="376758" cy="484967"/>
            <a:chOff x="5352643" y="1969046"/>
            <a:chExt cx="278404" cy="358364"/>
          </a:xfrm>
          <a:solidFill>
            <a:schemeClr val="accent1"/>
          </a:solidFill>
        </p:grpSpPr>
        <p:sp>
          <p:nvSpPr>
            <p:cNvPr id="322" name="Google Shape;9614;p58">
              <a:extLst>
                <a:ext uri="{FF2B5EF4-FFF2-40B4-BE49-F238E27FC236}">
                  <a16:creationId xmlns:a16="http://schemas.microsoft.com/office/drawing/2014/main" id="{2C48DA4A-C3DE-0D48-B643-3080F780CBFF}"/>
                </a:ext>
              </a:extLst>
            </p:cNvPr>
            <p:cNvSpPr/>
            <p:nvPr/>
          </p:nvSpPr>
          <p:spPr>
            <a:xfrm>
              <a:off x="5352643" y="1969046"/>
              <a:ext cx="278404" cy="358364"/>
            </a:xfrm>
            <a:custGeom>
              <a:avLst/>
              <a:gdLst/>
              <a:ahLst/>
              <a:cxnLst/>
              <a:rect l="l" t="t" r="r" b="b"/>
              <a:pathLst>
                <a:path w="8788" h="11312" extrusionOk="0">
                  <a:moveTo>
                    <a:pt x="4882" y="453"/>
                  </a:moveTo>
                  <a:cubicBezTo>
                    <a:pt x="5418" y="739"/>
                    <a:pt x="5834" y="1430"/>
                    <a:pt x="5953" y="2299"/>
                  </a:cubicBezTo>
                  <a:lnTo>
                    <a:pt x="5239" y="2299"/>
                  </a:lnTo>
                  <a:cubicBezTo>
                    <a:pt x="5215" y="1632"/>
                    <a:pt x="5096" y="918"/>
                    <a:pt x="4882" y="453"/>
                  </a:cubicBezTo>
                  <a:close/>
                  <a:moveTo>
                    <a:pt x="5667" y="687"/>
                  </a:moveTo>
                  <a:lnTo>
                    <a:pt x="5667" y="687"/>
                  </a:lnTo>
                  <a:cubicBezTo>
                    <a:pt x="6245" y="1045"/>
                    <a:pt x="6669" y="1625"/>
                    <a:pt x="6811" y="2299"/>
                  </a:cubicBezTo>
                  <a:lnTo>
                    <a:pt x="6299" y="2299"/>
                  </a:lnTo>
                  <a:cubicBezTo>
                    <a:pt x="6227" y="1692"/>
                    <a:pt x="6013" y="1144"/>
                    <a:pt x="5691" y="727"/>
                  </a:cubicBezTo>
                  <a:cubicBezTo>
                    <a:pt x="5682" y="708"/>
                    <a:pt x="5680" y="697"/>
                    <a:pt x="5667" y="687"/>
                  </a:cubicBezTo>
                  <a:close/>
                  <a:moveTo>
                    <a:pt x="3894" y="477"/>
                  </a:moveTo>
                  <a:lnTo>
                    <a:pt x="3894" y="477"/>
                  </a:lnTo>
                  <a:cubicBezTo>
                    <a:pt x="3679" y="918"/>
                    <a:pt x="3572" y="1632"/>
                    <a:pt x="3524" y="2311"/>
                  </a:cubicBezTo>
                  <a:lnTo>
                    <a:pt x="2810" y="2311"/>
                  </a:lnTo>
                  <a:cubicBezTo>
                    <a:pt x="2810" y="2263"/>
                    <a:pt x="2834" y="2215"/>
                    <a:pt x="2846" y="2156"/>
                  </a:cubicBezTo>
                  <a:cubicBezTo>
                    <a:pt x="2858" y="2061"/>
                    <a:pt x="2798" y="1977"/>
                    <a:pt x="2715" y="1954"/>
                  </a:cubicBezTo>
                  <a:cubicBezTo>
                    <a:pt x="2707" y="1953"/>
                    <a:pt x="2699" y="1952"/>
                    <a:pt x="2691" y="1952"/>
                  </a:cubicBezTo>
                  <a:cubicBezTo>
                    <a:pt x="2606" y="1952"/>
                    <a:pt x="2534" y="2009"/>
                    <a:pt x="2512" y="2096"/>
                  </a:cubicBezTo>
                  <a:cubicBezTo>
                    <a:pt x="2501" y="2168"/>
                    <a:pt x="2489" y="2239"/>
                    <a:pt x="2489" y="2311"/>
                  </a:cubicBezTo>
                  <a:lnTo>
                    <a:pt x="1977" y="2311"/>
                  </a:lnTo>
                  <a:cubicBezTo>
                    <a:pt x="2108" y="1620"/>
                    <a:pt x="2512" y="1037"/>
                    <a:pt x="3096" y="691"/>
                  </a:cubicBezTo>
                  <a:lnTo>
                    <a:pt x="3096" y="691"/>
                  </a:lnTo>
                  <a:cubicBezTo>
                    <a:pt x="2953" y="870"/>
                    <a:pt x="2834" y="1096"/>
                    <a:pt x="2727" y="1346"/>
                  </a:cubicBezTo>
                  <a:cubicBezTo>
                    <a:pt x="2703" y="1442"/>
                    <a:pt x="2727" y="1525"/>
                    <a:pt x="2810" y="1573"/>
                  </a:cubicBezTo>
                  <a:cubicBezTo>
                    <a:pt x="2835" y="1582"/>
                    <a:pt x="2860" y="1586"/>
                    <a:pt x="2884" y="1586"/>
                  </a:cubicBezTo>
                  <a:cubicBezTo>
                    <a:pt x="2951" y="1586"/>
                    <a:pt x="3010" y="1551"/>
                    <a:pt x="3036" y="1489"/>
                  </a:cubicBezTo>
                  <a:cubicBezTo>
                    <a:pt x="3251" y="1013"/>
                    <a:pt x="3548" y="644"/>
                    <a:pt x="3894" y="477"/>
                  </a:cubicBezTo>
                  <a:close/>
                  <a:moveTo>
                    <a:pt x="4382" y="334"/>
                  </a:moveTo>
                  <a:cubicBezTo>
                    <a:pt x="4417" y="334"/>
                    <a:pt x="4560" y="441"/>
                    <a:pt x="4691" y="894"/>
                  </a:cubicBezTo>
                  <a:cubicBezTo>
                    <a:pt x="4810" y="1263"/>
                    <a:pt x="4882" y="1763"/>
                    <a:pt x="4918" y="2323"/>
                  </a:cubicBezTo>
                  <a:lnTo>
                    <a:pt x="3846" y="2323"/>
                  </a:lnTo>
                  <a:cubicBezTo>
                    <a:pt x="3870" y="1763"/>
                    <a:pt x="3941" y="1263"/>
                    <a:pt x="4060" y="894"/>
                  </a:cubicBezTo>
                  <a:cubicBezTo>
                    <a:pt x="4203" y="430"/>
                    <a:pt x="4334" y="334"/>
                    <a:pt x="4382" y="334"/>
                  </a:cubicBezTo>
                  <a:close/>
                  <a:moveTo>
                    <a:pt x="7025" y="2632"/>
                  </a:moveTo>
                  <a:cubicBezTo>
                    <a:pt x="7025" y="2632"/>
                    <a:pt x="7037" y="2632"/>
                    <a:pt x="7037" y="2644"/>
                  </a:cubicBezTo>
                  <a:lnTo>
                    <a:pt x="7037" y="3180"/>
                  </a:lnTo>
                  <a:lnTo>
                    <a:pt x="1715" y="3180"/>
                  </a:lnTo>
                  <a:lnTo>
                    <a:pt x="1715" y="2644"/>
                  </a:lnTo>
                  <a:cubicBezTo>
                    <a:pt x="1715" y="2644"/>
                    <a:pt x="1715" y="2632"/>
                    <a:pt x="1727" y="2632"/>
                  </a:cubicBezTo>
                  <a:close/>
                  <a:moveTo>
                    <a:pt x="1905" y="3525"/>
                  </a:moveTo>
                  <a:lnTo>
                    <a:pt x="1905" y="3716"/>
                  </a:lnTo>
                  <a:lnTo>
                    <a:pt x="1834" y="3716"/>
                  </a:lnTo>
                  <a:cubicBezTo>
                    <a:pt x="1810" y="3716"/>
                    <a:pt x="1762" y="3716"/>
                    <a:pt x="1715" y="3728"/>
                  </a:cubicBezTo>
                  <a:lnTo>
                    <a:pt x="1715" y="3525"/>
                  </a:lnTo>
                  <a:close/>
                  <a:moveTo>
                    <a:pt x="7049" y="3525"/>
                  </a:moveTo>
                  <a:lnTo>
                    <a:pt x="7049" y="3728"/>
                  </a:lnTo>
                  <a:cubicBezTo>
                    <a:pt x="7013" y="3728"/>
                    <a:pt x="6977" y="3716"/>
                    <a:pt x="6942" y="3716"/>
                  </a:cubicBezTo>
                  <a:lnTo>
                    <a:pt x="6846" y="3716"/>
                  </a:lnTo>
                  <a:lnTo>
                    <a:pt x="6846" y="3525"/>
                  </a:lnTo>
                  <a:close/>
                  <a:moveTo>
                    <a:pt x="1905" y="4049"/>
                  </a:moveTo>
                  <a:lnTo>
                    <a:pt x="1905" y="4585"/>
                  </a:lnTo>
                  <a:lnTo>
                    <a:pt x="1905" y="4597"/>
                  </a:lnTo>
                  <a:lnTo>
                    <a:pt x="1822" y="4597"/>
                  </a:lnTo>
                  <a:cubicBezTo>
                    <a:pt x="1750" y="4597"/>
                    <a:pt x="1667" y="4561"/>
                    <a:pt x="1608" y="4501"/>
                  </a:cubicBezTo>
                  <a:cubicBezTo>
                    <a:pt x="1548" y="4442"/>
                    <a:pt x="1536" y="4371"/>
                    <a:pt x="1536" y="4299"/>
                  </a:cubicBezTo>
                  <a:cubicBezTo>
                    <a:pt x="1548" y="4168"/>
                    <a:pt x="1691" y="4049"/>
                    <a:pt x="1834" y="4049"/>
                  </a:cubicBezTo>
                  <a:close/>
                  <a:moveTo>
                    <a:pt x="6953" y="4049"/>
                  </a:moveTo>
                  <a:cubicBezTo>
                    <a:pt x="7025" y="4049"/>
                    <a:pt x="7108" y="4073"/>
                    <a:pt x="7168" y="4132"/>
                  </a:cubicBezTo>
                  <a:cubicBezTo>
                    <a:pt x="7204" y="4192"/>
                    <a:pt x="7227" y="4263"/>
                    <a:pt x="7227" y="4359"/>
                  </a:cubicBezTo>
                  <a:cubicBezTo>
                    <a:pt x="7204" y="4490"/>
                    <a:pt x="7073" y="4609"/>
                    <a:pt x="6930" y="4609"/>
                  </a:cubicBezTo>
                  <a:lnTo>
                    <a:pt x="6846" y="4609"/>
                  </a:lnTo>
                  <a:lnTo>
                    <a:pt x="6846" y="4597"/>
                  </a:lnTo>
                  <a:lnTo>
                    <a:pt x="6846" y="4049"/>
                  </a:lnTo>
                  <a:close/>
                  <a:moveTo>
                    <a:pt x="6525" y="3525"/>
                  </a:moveTo>
                  <a:lnTo>
                    <a:pt x="6513" y="4049"/>
                  </a:lnTo>
                  <a:lnTo>
                    <a:pt x="5644" y="4644"/>
                  </a:lnTo>
                  <a:cubicBezTo>
                    <a:pt x="5559" y="4703"/>
                    <a:pt x="5463" y="4727"/>
                    <a:pt x="5363" y="4727"/>
                  </a:cubicBezTo>
                  <a:cubicBezTo>
                    <a:pt x="5322" y="4727"/>
                    <a:pt x="5281" y="4723"/>
                    <a:pt x="5239" y="4716"/>
                  </a:cubicBezTo>
                  <a:cubicBezTo>
                    <a:pt x="5108" y="4668"/>
                    <a:pt x="4989" y="4561"/>
                    <a:pt x="4929" y="4442"/>
                  </a:cubicBezTo>
                  <a:cubicBezTo>
                    <a:pt x="4846" y="4228"/>
                    <a:pt x="4620" y="4085"/>
                    <a:pt x="4382" y="4085"/>
                  </a:cubicBezTo>
                  <a:cubicBezTo>
                    <a:pt x="4144" y="4085"/>
                    <a:pt x="3917" y="4228"/>
                    <a:pt x="3834" y="4442"/>
                  </a:cubicBezTo>
                  <a:cubicBezTo>
                    <a:pt x="3775" y="4585"/>
                    <a:pt x="3655" y="4680"/>
                    <a:pt x="3513" y="4716"/>
                  </a:cubicBezTo>
                  <a:cubicBezTo>
                    <a:pt x="3473" y="4730"/>
                    <a:pt x="3431" y="4737"/>
                    <a:pt x="3390" y="4737"/>
                  </a:cubicBezTo>
                  <a:cubicBezTo>
                    <a:pt x="3296" y="4737"/>
                    <a:pt x="3202" y="4702"/>
                    <a:pt x="3120" y="4644"/>
                  </a:cubicBezTo>
                  <a:lnTo>
                    <a:pt x="2251" y="4049"/>
                  </a:lnTo>
                  <a:lnTo>
                    <a:pt x="2251" y="3525"/>
                  </a:lnTo>
                  <a:close/>
                  <a:moveTo>
                    <a:pt x="4382" y="4406"/>
                  </a:moveTo>
                  <a:cubicBezTo>
                    <a:pt x="4501" y="4406"/>
                    <a:pt x="4584" y="4466"/>
                    <a:pt x="4632" y="4561"/>
                  </a:cubicBezTo>
                  <a:cubicBezTo>
                    <a:pt x="4715" y="4787"/>
                    <a:pt x="4918" y="4954"/>
                    <a:pt x="5156" y="5025"/>
                  </a:cubicBezTo>
                  <a:cubicBezTo>
                    <a:pt x="5227" y="5037"/>
                    <a:pt x="5299" y="5061"/>
                    <a:pt x="5382" y="5061"/>
                  </a:cubicBezTo>
                  <a:cubicBezTo>
                    <a:pt x="5537" y="5061"/>
                    <a:pt x="5703" y="5013"/>
                    <a:pt x="5834" y="4906"/>
                  </a:cubicBezTo>
                  <a:lnTo>
                    <a:pt x="6501" y="4442"/>
                  </a:lnTo>
                  <a:lnTo>
                    <a:pt x="6501" y="4597"/>
                  </a:lnTo>
                  <a:cubicBezTo>
                    <a:pt x="6501" y="5775"/>
                    <a:pt x="5549" y="6728"/>
                    <a:pt x="4382" y="6728"/>
                  </a:cubicBezTo>
                  <a:cubicBezTo>
                    <a:pt x="3203" y="6728"/>
                    <a:pt x="2251" y="5775"/>
                    <a:pt x="2251" y="4597"/>
                  </a:cubicBezTo>
                  <a:lnTo>
                    <a:pt x="2251" y="4442"/>
                  </a:lnTo>
                  <a:lnTo>
                    <a:pt x="2917" y="4906"/>
                  </a:lnTo>
                  <a:cubicBezTo>
                    <a:pt x="3070" y="5000"/>
                    <a:pt x="3235" y="5051"/>
                    <a:pt x="3403" y="5051"/>
                  </a:cubicBezTo>
                  <a:cubicBezTo>
                    <a:pt x="3471" y="5051"/>
                    <a:pt x="3539" y="5042"/>
                    <a:pt x="3608" y="5025"/>
                  </a:cubicBezTo>
                  <a:cubicBezTo>
                    <a:pt x="3846" y="4954"/>
                    <a:pt x="4036" y="4787"/>
                    <a:pt x="4120" y="4561"/>
                  </a:cubicBezTo>
                  <a:cubicBezTo>
                    <a:pt x="4167" y="4478"/>
                    <a:pt x="4263" y="4406"/>
                    <a:pt x="4382" y="4406"/>
                  </a:cubicBezTo>
                  <a:close/>
                  <a:moveTo>
                    <a:pt x="2977" y="7228"/>
                  </a:moveTo>
                  <a:lnTo>
                    <a:pt x="2977" y="7561"/>
                  </a:lnTo>
                  <a:cubicBezTo>
                    <a:pt x="2977" y="7704"/>
                    <a:pt x="2893" y="7835"/>
                    <a:pt x="2739" y="7895"/>
                  </a:cubicBezTo>
                  <a:lnTo>
                    <a:pt x="2358" y="7645"/>
                  </a:lnTo>
                  <a:cubicBezTo>
                    <a:pt x="2251" y="7573"/>
                    <a:pt x="2239" y="7466"/>
                    <a:pt x="2262" y="7395"/>
                  </a:cubicBezTo>
                  <a:cubicBezTo>
                    <a:pt x="2298" y="7323"/>
                    <a:pt x="2358" y="7228"/>
                    <a:pt x="2477" y="7228"/>
                  </a:cubicBezTo>
                  <a:close/>
                  <a:moveTo>
                    <a:pt x="6275" y="7228"/>
                  </a:moveTo>
                  <a:cubicBezTo>
                    <a:pt x="6382" y="7228"/>
                    <a:pt x="6465" y="7323"/>
                    <a:pt x="6477" y="7395"/>
                  </a:cubicBezTo>
                  <a:cubicBezTo>
                    <a:pt x="6513" y="7466"/>
                    <a:pt x="6489" y="7573"/>
                    <a:pt x="6394" y="7645"/>
                  </a:cubicBezTo>
                  <a:lnTo>
                    <a:pt x="6001" y="7895"/>
                  </a:lnTo>
                  <a:cubicBezTo>
                    <a:pt x="5882" y="7835"/>
                    <a:pt x="5775" y="7704"/>
                    <a:pt x="5775" y="7561"/>
                  </a:cubicBezTo>
                  <a:lnTo>
                    <a:pt x="5775" y="7228"/>
                  </a:lnTo>
                  <a:close/>
                  <a:moveTo>
                    <a:pt x="2977" y="6704"/>
                  </a:moveTo>
                  <a:lnTo>
                    <a:pt x="2977" y="6907"/>
                  </a:lnTo>
                  <a:lnTo>
                    <a:pt x="2489" y="6907"/>
                  </a:lnTo>
                  <a:cubicBezTo>
                    <a:pt x="2239" y="6907"/>
                    <a:pt x="2024" y="7049"/>
                    <a:pt x="1953" y="7288"/>
                  </a:cubicBezTo>
                  <a:cubicBezTo>
                    <a:pt x="1881" y="7526"/>
                    <a:pt x="1965" y="7764"/>
                    <a:pt x="2179" y="7919"/>
                  </a:cubicBezTo>
                  <a:lnTo>
                    <a:pt x="4167" y="9240"/>
                  </a:lnTo>
                  <a:cubicBezTo>
                    <a:pt x="4036" y="9300"/>
                    <a:pt x="3929" y="9419"/>
                    <a:pt x="3894" y="9550"/>
                  </a:cubicBezTo>
                  <a:lnTo>
                    <a:pt x="3501" y="9550"/>
                  </a:lnTo>
                  <a:cubicBezTo>
                    <a:pt x="2429" y="9550"/>
                    <a:pt x="1548" y="8669"/>
                    <a:pt x="1548" y="7597"/>
                  </a:cubicBezTo>
                  <a:cubicBezTo>
                    <a:pt x="1548" y="7109"/>
                    <a:pt x="1953" y="6704"/>
                    <a:pt x="2441" y="6704"/>
                  </a:cubicBezTo>
                  <a:close/>
                  <a:moveTo>
                    <a:pt x="6311" y="6728"/>
                  </a:moveTo>
                  <a:cubicBezTo>
                    <a:pt x="6811" y="6728"/>
                    <a:pt x="7204" y="7121"/>
                    <a:pt x="7204" y="7621"/>
                  </a:cubicBezTo>
                  <a:cubicBezTo>
                    <a:pt x="7227" y="8669"/>
                    <a:pt x="6346" y="9550"/>
                    <a:pt x="5263" y="9550"/>
                  </a:cubicBezTo>
                  <a:lnTo>
                    <a:pt x="4870" y="9550"/>
                  </a:lnTo>
                  <a:cubicBezTo>
                    <a:pt x="4822" y="9419"/>
                    <a:pt x="4727" y="9300"/>
                    <a:pt x="4584" y="9240"/>
                  </a:cubicBezTo>
                  <a:lnTo>
                    <a:pt x="5168" y="8847"/>
                  </a:lnTo>
                  <a:cubicBezTo>
                    <a:pt x="5239" y="8812"/>
                    <a:pt x="5263" y="8704"/>
                    <a:pt x="5215" y="8633"/>
                  </a:cubicBezTo>
                  <a:cubicBezTo>
                    <a:pt x="5186" y="8582"/>
                    <a:pt x="5134" y="8557"/>
                    <a:pt x="5082" y="8557"/>
                  </a:cubicBezTo>
                  <a:cubicBezTo>
                    <a:pt x="5049" y="8557"/>
                    <a:pt x="5016" y="8567"/>
                    <a:pt x="4989" y="8585"/>
                  </a:cubicBezTo>
                  <a:lnTo>
                    <a:pt x="4382" y="9002"/>
                  </a:lnTo>
                  <a:lnTo>
                    <a:pt x="3036" y="8109"/>
                  </a:lnTo>
                  <a:cubicBezTo>
                    <a:pt x="3203" y="7978"/>
                    <a:pt x="3310" y="7776"/>
                    <a:pt x="3310" y="7561"/>
                  </a:cubicBezTo>
                  <a:lnTo>
                    <a:pt x="3310" y="6811"/>
                  </a:lnTo>
                  <a:cubicBezTo>
                    <a:pt x="3632" y="6978"/>
                    <a:pt x="3989" y="7061"/>
                    <a:pt x="4382" y="7061"/>
                  </a:cubicBezTo>
                  <a:cubicBezTo>
                    <a:pt x="4763" y="7061"/>
                    <a:pt x="5120" y="6978"/>
                    <a:pt x="5453" y="6811"/>
                  </a:cubicBezTo>
                  <a:lnTo>
                    <a:pt x="5453" y="7561"/>
                  </a:lnTo>
                  <a:cubicBezTo>
                    <a:pt x="5453" y="7764"/>
                    <a:pt x="5560" y="7978"/>
                    <a:pt x="5715" y="8109"/>
                  </a:cubicBezTo>
                  <a:lnTo>
                    <a:pt x="5620" y="8181"/>
                  </a:lnTo>
                  <a:cubicBezTo>
                    <a:pt x="5537" y="8228"/>
                    <a:pt x="5525" y="8335"/>
                    <a:pt x="5572" y="8407"/>
                  </a:cubicBezTo>
                  <a:cubicBezTo>
                    <a:pt x="5596" y="8454"/>
                    <a:pt x="5656" y="8478"/>
                    <a:pt x="5703" y="8478"/>
                  </a:cubicBezTo>
                  <a:cubicBezTo>
                    <a:pt x="5739" y="8478"/>
                    <a:pt x="5763" y="8466"/>
                    <a:pt x="5799" y="8454"/>
                  </a:cubicBezTo>
                  <a:lnTo>
                    <a:pt x="6584" y="7930"/>
                  </a:lnTo>
                  <a:cubicBezTo>
                    <a:pt x="6787" y="7800"/>
                    <a:pt x="6882" y="7538"/>
                    <a:pt x="6811" y="7299"/>
                  </a:cubicBezTo>
                  <a:cubicBezTo>
                    <a:pt x="6727" y="7061"/>
                    <a:pt x="6525" y="6918"/>
                    <a:pt x="6275" y="6918"/>
                  </a:cubicBezTo>
                  <a:lnTo>
                    <a:pt x="5775" y="6918"/>
                  </a:lnTo>
                  <a:lnTo>
                    <a:pt x="5775" y="6728"/>
                  </a:lnTo>
                  <a:close/>
                  <a:moveTo>
                    <a:pt x="4382" y="9526"/>
                  </a:moveTo>
                  <a:cubicBezTo>
                    <a:pt x="4489" y="9538"/>
                    <a:pt x="4572" y="9609"/>
                    <a:pt x="4572" y="9716"/>
                  </a:cubicBezTo>
                  <a:cubicBezTo>
                    <a:pt x="4572" y="9824"/>
                    <a:pt x="4489" y="9907"/>
                    <a:pt x="4382" y="9907"/>
                  </a:cubicBezTo>
                  <a:cubicBezTo>
                    <a:pt x="4275" y="9907"/>
                    <a:pt x="4191" y="9824"/>
                    <a:pt x="4191" y="9716"/>
                  </a:cubicBezTo>
                  <a:cubicBezTo>
                    <a:pt x="4191" y="9609"/>
                    <a:pt x="4275" y="9526"/>
                    <a:pt x="4382" y="9526"/>
                  </a:cubicBezTo>
                  <a:close/>
                  <a:moveTo>
                    <a:pt x="4406" y="1"/>
                  </a:moveTo>
                  <a:cubicBezTo>
                    <a:pt x="3727" y="1"/>
                    <a:pt x="3060" y="251"/>
                    <a:pt x="2548" y="691"/>
                  </a:cubicBezTo>
                  <a:cubicBezTo>
                    <a:pt x="2072" y="1108"/>
                    <a:pt x="1750" y="1692"/>
                    <a:pt x="1643" y="2323"/>
                  </a:cubicBezTo>
                  <a:cubicBezTo>
                    <a:pt x="1512" y="2358"/>
                    <a:pt x="1417" y="2501"/>
                    <a:pt x="1417" y="2644"/>
                  </a:cubicBezTo>
                  <a:lnTo>
                    <a:pt x="1417" y="3906"/>
                  </a:lnTo>
                  <a:cubicBezTo>
                    <a:pt x="1334" y="4001"/>
                    <a:pt x="1250" y="4132"/>
                    <a:pt x="1238" y="4263"/>
                  </a:cubicBezTo>
                  <a:cubicBezTo>
                    <a:pt x="1227" y="4442"/>
                    <a:pt x="1286" y="4609"/>
                    <a:pt x="1393" y="4740"/>
                  </a:cubicBezTo>
                  <a:cubicBezTo>
                    <a:pt x="1512" y="4882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24" y="5502"/>
                    <a:pt x="2298" y="5990"/>
                    <a:pt x="2703" y="6383"/>
                  </a:cubicBezTo>
                  <a:lnTo>
                    <a:pt x="2465" y="6383"/>
                  </a:lnTo>
                  <a:cubicBezTo>
                    <a:pt x="1786" y="6383"/>
                    <a:pt x="1238" y="6930"/>
                    <a:pt x="1238" y="7597"/>
                  </a:cubicBezTo>
                  <a:cubicBezTo>
                    <a:pt x="1238" y="7859"/>
                    <a:pt x="1286" y="8097"/>
                    <a:pt x="1358" y="8311"/>
                  </a:cubicBezTo>
                  <a:lnTo>
                    <a:pt x="881" y="8454"/>
                  </a:lnTo>
                  <a:cubicBezTo>
                    <a:pt x="357" y="8597"/>
                    <a:pt x="0" y="9085"/>
                    <a:pt x="0" y="9621"/>
                  </a:cubicBezTo>
                  <a:lnTo>
                    <a:pt x="0" y="11133"/>
                  </a:lnTo>
                  <a:cubicBezTo>
                    <a:pt x="0" y="11217"/>
                    <a:pt x="84" y="11288"/>
                    <a:pt x="167" y="11288"/>
                  </a:cubicBezTo>
                  <a:cubicBezTo>
                    <a:pt x="250" y="11288"/>
                    <a:pt x="334" y="11217"/>
                    <a:pt x="334" y="11133"/>
                  </a:cubicBezTo>
                  <a:lnTo>
                    <a:pt x="334" y="9621"/>
                  </a:lnTo>
                  <a:cubicBezTo>
                    <a:pt x="334" y="9490"/>
                    <a:pt x="357" y="9359"/>
                    <a:pt x="417" y="9252"/>
                  </a:cubicBezTo>
                  <a:lnTo>
                    <a:pt x="1227" y="9955"/>
                  </a:lnTo>
                  <a:cubicBezTo>
                    <a:pt x="1346" y="10050"/>
                    <a:pt x="1417" y="10205"/>
                    <a:pt x="1417" y="10371"/>
                  </a:cubicBezTo>
                  <a:lnTo>
                    <a:pt x="1417" y="11145"/>
                  </a:lnTo>
                  <a:cubicBezTo>
                    <a:pt x="1417" y="11228"/>
                    <a:pt x="1489" y="11312"/>
                    <a:pt x="1584" y="11312"/>
                  </a:cubicBezTo>
                  <a:cubicBezTo>
                    <a:pt x="1667" y="11312"/>
                    <a:pt x="1739" y="11228"/>
                    <a:pt x="1739" y="11145"/>
                  </a:cubicBezTo>
                  <a:lnTo>
                    <a:pt x="1739" y="10359"/>
                  </a:lnTo>
                  <a:cubicBezTo>
                    <a:pt x="1739" y="10097"/>
                    <a:pt x="1643" y="9859"/>
                    <a:pt x="1441" y="9681"/>
                  </a:cubicBezTo>
                  <a:lnTo>
                    <a:pt x="607" y="8966"/>
                  </a:lnTo>
                  <a:cubicBezTo>
                    <a:pt x="715" y="8883"/>
                    <a:pt x="834" y="8812"/>
                    <a:pt x="965" y="8764"/>
                  </a:cubicBezTo>
                  <a:lnTo>
                    <a:pt x="1477" y="8609"/>
                  </a:lnTo>
                  <a:cubicBezTo>
                    <a:pt x="1846" y="9359"/>
                    <a:pt x="2620" y="9883"/>
                    <a:pt x="3513" y="9883"/>
                  </a:cubicBezTo>
                  <a:lnTo>
                    <a:pt x="3905" y="9883"/>
                  </a:lnTo>
                  <a:cubicBezTo>
                    <a:pt x="3941" y="10026"/>
                    <a:pt x="4084" y="10145"/>
                    <a:pt x="4227" y="10205"/>
                  </a:cubicBezTo>
                  <a:lnTo>
                    <a:pt x="4227" y="11133"/>
                  </a:lnTo>
                  <a:cubicBezTo>
                    <a:pt x="4227" y="11217"/>
                    <a:pt x="4298" y="11288"/>
                    <a:pt x="4394" y="11288"/>
                  </a:cubicBezTo>
                  <a:cubicBezTo>
                    <a:pt x="4477" y="11288"/>
                    <a:pt x="4560" y="11217"/>
                    <a:pt x="4560" y="11133"/>
                  </a:cubicBezTo>
                  <a:lnTo>
                    <a:pt x="4560" y="10205"/>
                  </a:lnTo>
                  <a:cubicBezTo>
                    <a:pt x="4703" y="10157"/>
                    <a:pt x="4822" y="10026"/>
                    <a:pt x="4882" y="9883"/>
                  </a:cubicBezTo>
                  <a:lnTo>
                    <a:pt x="5275" y="9883"/>
                  </a:lnTo>
                  <a:cubicBezTo>
                    <a:pt x="6168" y="9883"/>
                    <a:pt x="6942" y="9359"/>
                    <a:pt x="7311" y="8609"/>
                  </a:cubicBezTo>
                  <a:lnTo>
                    <a:pt x="7811" y="8764"/>
                  </a:lnTo>
                  <a:cubicBezTo>
                    <a:pt x="7954" y="8812"/>
                    <a:pt x="8085" y="8883"/>
                    <a:pt x="8168" y="8966"/>
                  </a:cubicBezTo>
                  <a:lnTo>
                    <a:pt x="7346" y="9681"/>
                  </a:lnTo>
                  <a:cubicBezTo>
                    <a:pt x="7144" y="9847"/>
                    <a:pt x="7049" y="10086"/>
                    <a:pt x="7049" y="10359"/>
                  </a:cubicBezTo>
                  <a:lnTo>
                    <a:pt x="7049" y="11133"/>
                  </a:lnTo>
                  <a:cubicBezTo>
                    <a:pt x="7049" y="11217"/>
                    <a:pt x="7120" y="11288"/>
                    <a:pt x="7204" y="11288"/>
                  </a:cubicBezTo>
                  <a:cubicBezTo>
                    <a:pt x="7299" y="11288"/>
                    <a:pt x="7370" y="11217"/>
                    <a:pt x="7370" y="11133"/>
                  </a:cubicBezTo>
                  <a:lnTo>
                    <a:pt x="7370" y="10359"/>
                  </a:lnTo>
                  <a:cubicBezTo>
                    <a:pt x="7370" y="10193"/>
                    <a:pt x="7442" y="10038"/>
                    <a:pt x="7561" y="9943"/>
                  </a:cubicBezTo>
                  <a:lnTo>
                    <a:pt x="8370" y="9240"/>
                  </a:lnTo>
                  <a:cubicBezTo>
                    <a:pt x="8430" y="9359"/>
                    <a:pt x="8454" y="9478"/>
                    <a:pt x="8454" y="9609"/>
                  </a:cubicBezTo>
                  <a:lnTo>
                    <a:pt x="8454" y="11109"/>
                  </a:lnTo>
                  <a:cubicBezTo>
                    <a:pt x="8454" y="11205"/>
                    <a:pt x="8525" y="11276"/>
                    <a:pt x="8620" y="11276"/>
                  </a:cubicBezTo>
                  <a:cubicBezTo>
                    <a:pt x="8704" y="11276"/>
                    <a:pt x="8787" y="11205"/>
                    <a:pt x="8787" y="11109"/>
                  </a:cubicBezTo>
                  <a:lnTo>
                    <a:pt x="8787" y="9609"/>
                  </a:lnTo>
                  <a:cubicBezTo>
                    <a:pt x="8787" y="9085"/>
                    <a:pt x="8430" y="8597"/>
                    <a:pt x="7906" y="8454"/>
                  </a:cubicBezTo>
                  <a:lnTo>
                    <a:pt x="7430" y="8311"/>
                  </a:lnTo>
                  <a:cubicBezTo>
                    <a:pt x="7501" y="8097"/>
                    <a:pt x="7549" y="7859"/>
                    <a:pt x="7549" y="7597"/>
                  </a:cubicBezTo>
                  <a:cubicBezTo>
                    <a:pt x="7549" y="6930"/>
                    <a:pt x="7001" y="6383"/>
                    <a:pt x="6322" y="6383"/>
                  </a:cubicBezTo>
                  <a:lnTo>
                    <a:pt x="6084" y="6383"/>
                  </a:lnTo>
                  <a:cubicBezTo>
                    <a:pt x="6477" y="6014"/>
                    <a:pt x="6751" y="5502"/>
                    <a:pt x="6834" y="4942"/>
                  </a:cubicBezTo>
                  <a:lnTo>
                    <a:pt x="6942" y="4942"/>
                  </a:lnTo>
                  <a:cubicBezTo>
                    <a:pt x="7263" y="4942"/>
                    <a:pt x="7537" y="4704"/>
                    <a:pt x="7561" y="4382"/>
                  </a:cubicBezTo>
                  <a:cubicBezTo>
                    <a:pt x="7573" y="4204"/>
                    <a:pt x="7525" y="4049"/>
                    <a:pt x="7418" y="3906"/>
                  </a:cubicBezTo>
                  <a:lnTo>
                    <a:pt x="7406" y="3894"/>
                  </a:lnTo>
                  <a:lnTo>
                    <a:pt x="7406" y="2644"/>
                  </a:lnTo>
                  <a:cubicBezTo>
                    <a:pt x="7406" y="2501"/>
                    <a:pt x="7311" y="2382"/>
                    <a:pt x="7180" y="2323"/>
                  </a:cubicBezTo>
                  <a:cubicBezTo>
                    <a:pt x="7073" y="1692"/>
                    <a:pt x="6751" y="1132"/>
                    <a:pt x="6275" y="691"/>
                  </a:cubicBezTo>
                  <a:cubicBezTo>
                    <a:pt x="5751" y="239"/>
                    <a:pt x="5096" y="1"/>
                    <a:pt x="4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9615;p58">
              <a:extLst>
                <a:ext uri="{FF2B5EF4-FFF2-40B4-BE49-F238E27FC236}">
                  <a16:creationId xmlns:a16="http://schemas.microsoft.com/office/drawing/2014/main" id="{AA522219-F760-CE4B-B0A3-57ADFDFD372F}"/>
                </a:ext>
              </a:extLst>
            </p:cNvPr>
            <p:cNvSpPr/>
            <p:nvPr/>
          </p:nvSpPr>
          <p:spPr>
            <a:xfrm>
              <a:off x="5452593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50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9616;p58">
              <a:extLst>
                <a:ext uri="{FF2B5EF4-FFF2-40B4-BE49-F238E27FC236}">
                  <a16:creationId xmlns:a16="http://schemas.microsoft.com/office/drawing/2014/main" id="{5CB564D3-98E2-EC43-9024-33FAF24A706D}"/>
                </a:ext>
              </a:extLst>
            </p:cNvPr>
            <p:cNvSpPr/>
            <p:nvPr/>
          </p:nvSpPr>
          <p:spPr>
            <a:xfrm>
              <a:off x="5519723" y="2092408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9617;p58">
              <a:extLst>
                <a:ext uri="{FF2B5EF4-FFF2-40B4-BE49-F238E27FC236}">
                  <a16:creationId xmlns:a16="http://schemas.microsoft.com/office/drawing/2014/main" id="{BC19BD7D-BD8A-FD44-ADB5-20BBE0893395}"/>
                </a:ext>
              </a:extLst>
            </p:cNvPr>
            <p:cNvSpPr/>
            <p:nvPr/>
          </p:nvSpPr>
          <p:spPr>
            <a:xfrm>
              <a:off x="5474833" y="2137298"/>
              <a:ext cx="32852" cy="10201"/>
            </a:xfrm>
            <a:custGeom>
              <a:avLst/>
              <a:gdLst/>
              <a:ahLst/>
              <a:cxnLst/>
              <a:rect l="l" t="t" r="r" b="b"/>
              <a:pathLst>
                <a:path w="1037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882" y="322"/>
                  </a:lnTo>
                  <a:cubicBezTo>
                    <a:pt x="965" y="322"/>
                    <a:pt x="1037" y="250"/>
                    <a:pt x="1037" y="167"/>
                  </a:cubicBezTo>
                  <a:cubicBezTo>
                    <a:pt x="1037" y="72"/>
                    <a:pt x="965" y="0"/>
                    <a:pt x="8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9618;p58">
            <a:extLst>
              <a:ext uri="{FF2B5EF4-FFF2-40B4-BE49-F238E27FC236}">
                <a16:creationId xmlns:a16="http://schemas.microsoft.com/office/drawing/2014/main" id="{35065F7E-E77F-9643-BA2C-79B2569118C2}"/>
              </a:ext>
            </a:extLst>
          </p:cNvPr>
          <p:cNvGrpSpPr/>
          <p:nvPr/>
        </p:nvGrpSpPr>
        <p:grpSpPr>
          <a:xfrm>
            <a:off x="1183535" y="2419873"/>
            <a:ext cx="377744" cy="484967"/>
            <a:chOff x="4897750" y="1968317"/>
            <a:chExt cx="279132" cy="358364"/>
          </a:xfrm>
          <a:solidFill>
            <a:schemeClr val="accent1"/>
          </a:solidFill>
        </p:grpSpPr>
        <p:sp>
          <p:nvSpPr>
            <p:cNvPr id="327" name="Google Shape;9619;p58">
              <a:extLst>
                <a:ext uri="{FF2B5EF4-FFF2-40B4-BE49-F238E27FC236}">
                  <a16:creationId xmlns:a16="http://schemas.microsoft.com/office/drawing/2014/main" id="{75A64F59-AFFA-E849-83A4-97CE65F5E117}"/>
                </a:ext>
              </a:extLst>
            </p:cNvPr>
            <p:cNvSpPr/>
            <p:nvPr/>
          </p:nvSpPr>
          <p:spPr>
            <a:xfrm>
              <a:off x="4997700" y="2075427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9620;p58">
              <a:extLst>
                <a:ext uri="{FF2B5EF4-FFF2-40B4-BE49-F238E27FC236}">
                  <a16:creationId xmlns:a16="http://schemas.microsoft.com/office/drawing/2014/main" id="{832CEA1F-8BC6-704B-89E6-C27A909E6BC8}"/>
                </a:ext>
              </a:extLst>
            </p:cNvPr>
            <p:cNvSpPr/>
            <p:nvPr/>
          </p:nvSpPr>
          <p:spPr>
            <a:xfrm>
              <a:off x="5064830" y="2075427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56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9621;p58">
              <a:extLst>
                <a:ext uri="{FF2B5EF4-FFF2-40B4-BE49-F238E27FC236}">
                  <a16:creationId xmlns:a16="http://schemas.microsoft.com/office/drawing/2014/main" id="{B4BAD31B-E65E-A14F-90B2-22A1F26A823B}"/>
                </a:ext>
              </a:extLst>
            </p:cNvPr>
            <p:cNvSpPr/>
            <p:nvPr/>
          </p:nvSpPr>
          <p:spPr>
            <a:xfrm>
              <a:off x="5013920" y="2115122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cubicBezTo>
                    <a:pt x="203" y="414"/>
                    <a:pt x="441" y="510"/>
                    <a:pt x="691" y="510"/>
                  </a:cubicBezTo>
                  <a:cubicBezTo>
                    <a:pt x="953" y="510"/>
                    <a:pt x="1203" y="414"/>
                    <a:pt x="1334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34" y="15"/>
                    <a:pt x="1292" y="1"/>
                    <a:pt x="1251" y="1"/>
                  </a:cubicBezTo>
                  <a:cubicBezTo>
                    <a:pt x="1209" y="1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0" y="176"/>
                    <a:pt x="358" y="105"/>
                    <a:pt x="298" y="45"/>
                  </a:cubicBez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9622;p58">
              <a:extLst>
                <a:ext uri="{FF2B5EF4-FFF2-40B4-BE49-F238E27FC236}">
                  <a16:creationId xmlns:a16="http://schemas.microsoft.com/office/drawing/2014/main" id="{6F119E8F-281D-E04F-98EA-1E8D10A9479F}"/>
                </a:ext>
              </a:extLst>
            </p:cNvPr>
            <p:cNvSpPr/>
            <p:nvPr/>
          </p:nvSpPr>
          <p:spPr>
            <a:xfrm>
              <a:off x="4897750" y="1968317"/>
              <a:ext cx="279132" cy="358364"/>
            </a:xfrm>
            <a:custGeom>
              <a:avLst/>
              <a:gdLst/>
              <a:ahLst/>
              <a:cxnLst/>
              <a:rect l="l" t="t" r="r" b="b"/>
              <a:pathLst>
                <a:path w="8811" h="11312" extrusionOk="0">
                  <a:moveTo>
                    <a:pt x="6108" y="357"/>
                  </a:moveTo>
                  <a:cubicBezTo>
                    <a:pt x="6263" y="357"/>
                    <a:pt x="6418" y="476"/>
                    <a:pt x="6465" y="643"/>
                  </a:cubicBezTo>
                  <a:lnTo>
                    <a:pt x="6668" y="1441"/>
                  </a:lnTo>
                  <a:lnTo>
                    <a:pt x="6180" y="1441"/>
                  </a:lnTo>
                  <a:cubicBezTo>
                    <a:pt x="6084" y="1441"/>
                    <a:pt x="6013" y="1524"/>
                    <a:pt x="6013" y="1607"/>
                  </a:cubicBezTo>
                  <a:cubicBezTo>
                    <a:pt x="6013" y="1703"/>
                    <a:pt x="6084" y="1774"/>
                    <a:pt x="6180" y="1774"/>
                  </a:cubicBezTo>
                  <a:lnTo>
                    <a:pt x="6763" y="1774"/>
                  </a:lnTo>
                  <a:lnTo>
                    <a:pt x="6846" y="2143"/>
                  </a:lnTo>
                  <a:lnTo>
                    <a:pt x="1965" y="2143"/>
                  </a:lnTo>
                  <a:lnTo>
                    <a:pt x="2024" y="1774"/>
                  </a:lnTo>
                  <a:lnTo>
                    <a:pt x="5430" y="1774"/>
                  </a:lnTo>
                  <a:cubicBezTo>
                    <a:pt x="5525" y="1774"/>
                    <a:pt x="5596" y="1703"/>
                    <a:pt x="5596" y="1607"/>
                  </a:cubicBezTo>
                  <a:cubicBezTo>
                    <a:pt x="5596" y="1524"/>
                    <a:pt x="5525" y="1441"/>
                    <a:pt x="5430" y="1441"/>
                  </a:cubicBezTo>
                  <a:lnTo>
                    <a:pt x="2120" y="1441"/>
                  </a:lnTo>
                  <a:lnTo>
                    <a:pt x="2322" y="643"/>
                  </a:lnTo>
                  <a:cubicBezTo>
                    <a:pt x="2370" y="476"/>
                    <a:pt x="2513" y="357"/>
                    <a:pt x="2679" y="357"/>
                  </a:cubicBezTo>
                  <a:close/>
                  <a:moveTo>
                    <a:pt x="2262" y="2477"/>
                  </a:moveTo>
                  <a:lnTo>
                    <a:pt x="2262" y="3012"/>
                  </a:lnTo>
                  <a:cubicBezTo>
                    <a:pt x="2262" y="3120"/>
                    <a:pt x="2179" y="3203"/>
                    <a:pt x="2072" y="3203"/>
                  </a:cubicBezTo>
                  <a:lnTo>
                    <a:pt x="1881" y="3203"/>
                  </a:lnTo>
                  <a:lnTo>
                    <a:pt x="1881" y="2477"/>
                  </a:lnTo>
                  <a:close/>
                  <a:moveTo>
                    <a:pt x="6858" y="2477"/>
                  </a:moveTo>
                  <a:lnTo>
                    <a:pt x="6858" y="3203"/>
                  </a:lnTo>
                  <a:lnTo>
                    <a:pt x="6668" y="3203"/>
                  </a:lnTo>
                  <a:cubicBezTo>
                    <a:pt x="6561" y="3203"/>
                    <a:pt x="6477" y="3108"/>
                    <a:pt x="6477" y="3012"/>
                  </a:cubicBezTo>
                  <a:lnTo>
                    <a:pt x="6477" y="2477"/>
                  </a:lnTo>
                  <a:close/>
                  <a:moveTo>
                    <a:pt x="6144" y="2489"/>
                  </a:moveTo>
                  <a:lnTo>
                    <a:pt x="6144" y="3024"/>
                  </a:lnTo>
                  <a:cubicBezTo>
                    <a:pt x="6144" y="3310"/>
                    <a:pt x="6382" y="3548"/>
                    <a:pt x="6668" y="3548"/>
                  </a:cubicBezTo>
                  <a:lnTo>
                    <a:pt x="6942" y="3548"/>
                  </a:lnTo>
                  <a:cubicBezTo>
                    <a:pt x="7013" y="3548"/>
                    <a:pt x="7085" y="3572"/>
                    <a:pt x="7144" y="3632"/>
                  </a:cubicBezTo>
                  <a:cubicBezTo>
                    <a:pt x="7204" y="3691"/>
                    <a:pt x="7215" y="3774"/>
                    <a:pt x="7215" y="3846"/>
                  </a:cubicBezTo>
                  <a:cubicBezTo>
                    <a:pt x="7204" y="3977"/>
                    <a:pt x="7073" y="4096"/>
                    <a:pt x="6918" y="4096"/>
                  </a:cubicBezTo>
                  <a:lnTo>
                    <a:pt x="6846" y="4096"/>
                  </a:lnTo>
                  <a:lnTo>
                    <a:pt x="6846" y="4084"/>
                  </a:lnTo>
                  <a:cubicBezTo>
                    <a:pt x="6846" y="3989"/>
                    <a:pt x="6775" y="3917"/>
                    <a:pt x="6680" y="3917"/>
                  </a:cubicBezTo>
                  <a:cubicBezTo>
                    <a:pt x="6596" y="3917"/>
                    <a:pt x="6525" y="3989"/>
                    <a:pt x="6525" y="4084"/>
                  </a:cubicBezTo>
                  <a:cubicBezTo>
                    <a:pt x="6525" y="5263"/>
                    <a:pt x="5572" y="6215"/>
                    <a:pt x="4394" y="6215"/>
                  </a:cubicBezTo>
                  <a:cubicBezTo>
                    <a:pt x="3203" y="6215"/>
                    <a:pt x="2251" y="5263"/>
                    <a:pt x="2251" y="4084"/>
                  </a:cubicBezTo>
                  <a:cubicBezTo>
                    <a:pt x="2251" y="3989"/>
                    <a:pt x="2179" y="3917"/>
                    <a:pt x="2084" y="3917"/>
                  </a:cubicBezTo>
                  <a:cubicBezTo>
                    <a:pt x="2001" y="3917"/>
                    <a:pt x="1917" y="3989"/>
                    <a:pt x="1917" y="4084"/>
                  </a:cubicBezTo>
                  <a:lnTo>
                    <a:pt x="1917" y="4096"/>
                  </a:lnTo>
                  <a:lnTo>
                    <a:pt x="1822" y="4096"/>
                  </a:lnTo>
                  <a:cubicBezTo>
                    <a:pt x="1739" y="4096"/>
                    <a:pt x="1667" y="4072"/>
                    <a:pt x="1608" y="4013"/>
                  </a:cubicBezTo>
                  <a:cubicBezTo>
                    <a:pt x="1548" y="3953"/>
                    <a:pt x="1536" y="3870"/>
                    <a:pt x="1536" y="3798"/>
                  </a:cubicBezTo>
                  <a:cubicBezTo>
                    <a:pt x="1548" y="3667"/>
                    <a:pt x="1679" y="3548"/>
                    <a:pt x="1834" y="3548"/>
                  </a:cubicBezTo>
                  <a:lnTo>
                    <a:pt x="2072" y="3548"/>
                  </a:lnTo>
                  <a:cubicBezTo>
                    <a:pt x="2358" y="3548"/>
                    <a:pt x="2584" y="3310"/>
                    <a:pt x="2584" y="3024"/>
                  </a:cubicBezTo>
                  <a:lnTo>
                    <a:pt x="2584" y="2489"/>
                  </a:lnTo>
                  <a:close/>
                  <a:moveTo>
                    <a:pt x="2989" y="6894"/>
                  </a:moveTo>
                  <a:cubicBezTo>
                    <a:pt x="3013" y="6894"/>
                    <a:pt x="3024" y="6894"/>
                    <a:pt x="3036" y="6906"/>
                  </a:cubicBezTo>
                  <a:cubicBezTo>
                    <a:pt x="3227" y="7120"/>
                    <a:pt x="3513" y="7263"/>
                    <a:pt x="3858" y="7358"/>
                  </a:cubicBezTo>
                  <a:lnTo>
                    <a:pt x="3858" y="7370"/>
                  </a:lnTo>
                  <a:lnTo>
                    <a:pt x="3858" y="8120"/>
                  </a:lnTo>
                  <a:cubicBezTo>
                    <a:pt x="3334" y="8025"/>
                    <a:pt x="2858" y="7799"/>
                    <a:pt x="2536" y="7465"/>
                  </a:cubicBezTo>
                  <a:lnTo>
                    <a:pt x="2929" y="6918"/>
                  </a:lnTo>
                  <a:cubicBezTo>
                    <a:pt x="2953" y="6906"/>
                    <a:pt x="2965" y="6894"/>
                    <a:pt x="2989" y="6894"/>
                  </a:cubicBezTo>
                  <a:close/>
                  <a:moveTo>
                    <a:pt x="5763" y="6894"/>
                  </a:moveTo>
                  <a:cubicBezTo>
                    <a:pt x="5775" y="6894"/>
                    <a:pt x="5799" y="6906"/>
                    <a:pt x="5822" y="6918"/>
                  </a:cubicBezTo>
                  <a:lnTo>
                    <a:pt x="6227" y="7465"/>
                  </a:lnTo>
                  <a:cubicBezTo>
                    <a:pt x="5894" y="7799"/>
                    <a:pt x="5418" y="8025"/>
                    <a:pt x="4894" y="8120"/>
                  </a:cubicBezTo>
                  <a:lnTo>
                    <a:pt x="4894" y="7370"/>
                  </a:lnTo>
                  <a:lnTo>
                    <a:pt x="4894" y="7358"/>
                  </a:lnTo>
                  <a:cubicBezTo>
                    <a:pt x="5239" y="7263"/>
                    <a:pt x="5525" y="7120"/>
                    <a:pt x="5715" y="6906"/>
                  </a:cubicBezTo>
                  <a:cubicBezTo>
                    <a:pt x="5727" y="6894"/>
                    <a:pt x="5751" y="6894"/>
                    <a:pt x="5763" y="6894"/>
                  </a:cubicBezTo>
                  <a:close/>
                  <a:moveTo>
                    <a:pt x="5465" y="6299"/>
                  </a:moveTo>
                  <a:lnTo>
                    <a:pt x="5465" y="6727"/>
                  </a:lnTo>
                  <a:cubicBezTo>
                    <a:pt x="5310" y="6882"/>
                    <a:pt x="5096" y="6989"/>
                    <a:pt x="4834" y="7049"/>
                  </a:cubicBezTo>
                  <a:cubicBezTo>
                    <a:pt x="4668" y="7084"/>
                    <a:pt x="4572" y="7227"/>
                    <a:pt x="4572" y="7370"/>
                  </a:cubicBezTo>
                  <a:lnTo>
                    <a:pt x="4572" y="8144"/>
                  </a:lnTo>
                  <a:cubicBezTo>
                    <a:pt x="4513" y="8150"/>
                    <a:pt x="4450" y="8153"/>
                    <a:pt x="4388" y="8153"/>
                  </a:cubicBezTo>
                  <a:cubicBezTo>
                    <a:pt x="4325" y="8153"/>
                    <a:pt x="4263" y="8150"/>
                    <a:pt x="4203" y="8144"/>
                  </a:cubicBezTo>
                  <a:lnTo>
                    <a:pt x="4203" y="7370"/>
                  </a:lnTo>
                  <a:cubicBezTo>
                    <a:pt x="4203" y="7203"/>
                    <a:pt x="4096" y="7072"/>
                    <a:pt x="3941" y="7049"/>
                  </a:cubicBezTo>
                  <a:cubicBezTo>
                    <a:pt x="3691" y="6989"/>
                    <a:pt x="3465" y="6870"/>
                    <a:pt x="3322" y="6727"/>
                  </a:cubicBezTo>
                  <a:lnTo>
                    <a:pt x="3322" y="6299"/>
                  </a:lnTo>
                  <a:cubicBezTo>
                    <a:pt x="3644" y="6465"/>
                    <a:pt x="4001" y="6549"/>
                    <a:pt x="4394" y="6549"/>
                  </a:cubicBezTo>
                  <a:cubicBezTo>
                    <a:pt x="4775" y="6549"/>
                    <a:pt x="5132" y="6465"/>
                    <a:pt x="5465" y="6299"/>
                  </a:cubicBezTo>
                  <a:close/>
                  <a:moveTo>
                    <a:pt x="2691" y="0"/>
                  </a:moveTo>
                  <a:cubicBezTo>
                    <a:pt x="2382" y="0"/>
                    <a:pt x="2096" y="226"/>
                    <a:pt x="2024" y="524"/>
                  </a:cubicBezTo>
                  <a:lnTo>
                    <a:pt x="1596" y="2250"/>
                  </a:lnTo>
                  <a:lnTo>
                    <a:pt x="1596" y="2298"/>
                  </a:lnTo>
                  <a:lnTo>
                    <a:pt x="1596" y="3251"/>
                  </a:lnTo>
                  <a:cubicBezTo>
                    <a:pt x="1393" y="3334"/>
                    <a:pt x="1262" y="3512"/>
                    <a:pt x="1239" y="3727"/>
                  </a:cubicBezTo>
                  <a:cubicBezTo>
                    <a:pt x="1215" y="3905"/>
                    <a:pt x="1274" y="4072"/>
                    <a:pt x="1381" y="4203"/>
                  </a:cubicBezTo>
                  <a:cubicBezTo>
                    <a:pt x="1500" y="4334"/>
                    <a:pt x="1667" y="4394"/>
                    <a:pt x="1834" y="4394"/>
                  </a:cubicBezTo>
                  <a:lnTo>
                    <a:pt x="1953" y="4394"/>
                  </a:lnTo>
                  <a:cubicBezTo>
                    <a:pt x="2048" y="5096"/>
                    <a:pt x="2441" y="5691"/>
                    <a:pt x="2989" y="6072"/>
                  </a:cubicBezTo>
                  <a:lnTo>
                    <a:pt x="2989" y="6537"/>
                  </a:lnTo>
                  <a:cubicBezTo>
                    <a:pt x="2870" y="6537"/>
                    <a:pt x="2763" y="6596"/>
                    <a:pt x="2691" y="6703"/>
                  </a:cubicBezTo>
                  <a:lnTo>
                    <a:pt x="2215" y="7346"/>
                  </a:lnTo>
                  <a:lnTo>
                    <a:pt x="881" y="7739"/>
                  </a:lnTo>
                  <a:cubicBezTo>
                    <a:pt x="357" y="7894"/>
                    <a:pt x="0" y="8382"/>
                    <a:pt x="0" y="8918"/>
                  </a:cubicBezTo>
                  <a:lnTo>
                    <a:pt x="0" y="11132"/>
                  </a:lnTo>
                  <a:cubicBezTo>
                    <a:pt x="0" y="11228"/>
                    <a:pt x="72" y="11299"/>
                    <a:pt x="167" y="11299"/>
                  </a:cubicBezTo>
                  <a:cubicBezTo>
                    <a:pt x="250" y="11299"/>
                    <a:pt x="322" y="11228"/>
                    <a:pt x="322" y="11132"/>
                  </a:cubicBezTo>
                  <a:lnTo>
                    <a:pt x="322" y="8918"/>
                  </a:lnTo>
                  <a:cubicBezTo>
                    <a:pt x="322" y="8513"/>
                    <a:pt x="596" y="8180"/>
                    <a:pt x="965" y="8061"/>
                  </a:cubicBezTo>
                  <a:lnTo>
                    <a:pt x="2322" y="7656"/>
                  </a:lnTo>
                  <a:cubicBezTo>
                    <a:pt x="2501" y="7846"/>
                    <a:pt x="2727" y="8001"/>
                    <a:pt x="2977" y="8132"/>
                  </a:cubicBezTo>
                  <a:lnTo>
                    <a:pt x="2286" y="8132"/>
                  </a:lnTo>
                  <a:cubicBezTo>
                    <a:pt x="1810" y="8132"/>
                    <a:pt x="1417" y="8513"/>
                    <a:pt x="1417" y="9001"/>
                  </a:cubicBezTo>
                  <a:cubicBezTo>
                    <a:pt x="1417" y="9096"/>
                    <a:pt x="1489" y="9168"/>
                    <a:pt x="1572" y="9168"/>
                  </a:cubicBezTo>
                  <a:cubicBezTo>
                    <a:pt x="1667" y="9168"/>
                    <a:pt x="1739" y="9096"/>
                    <a:pt x="1739" y="9001"/>
                  </a:cubicBezTo>
                  <a:cubicBezTo>
                    <a:pt x="1739" y="8704"/>
                    <a:pt x="1977" y="8465"/>
                    <a:pt x="2274" y="8465"/>
                  </a:cubicBezTo>
                  <a:lnTo>
                    <a:pt x="4406" y="8465"/>
                  </a:lnTo>
                  <a:cubicBezTo>
                    <a:pt x="5239" y="8465"/>
                    <a:pt x="6001" y="8168"/>
                    <a:pt x="6489" y="7668"/>
                  </a:cubicBezTo>
                  <a:lnTo>
                    <a:pt x="7847" y="8073"/>
                  </a:lnTo>
                  <a:cubicBezTo>
                    <a:pt x="8216" y="8168"/>
                    <a:pt x="8478" y="8537"/>
                    <a:pt x="8478" y="8930"/>
                  </a:cubicBezTo>
                  <a:lnTo>
                    <a:pt x="8478" y="11144"/>
                  </a:lnTo>
                  <a:cubicBezTo>
                    <a:pt x="8478" y="11240"/>
                    <a:pt x="8561" y="11311"/>
                    <a:pt x="8644" y="11311"/>
                  </a:cubicBezTo>
                  <a:cubicBezTo>
                    <a:pt x="8739" y="11311"/>
                    <a:pt x="8811" y="11240"/>
                    <a:pt x="8811" y="11144"/>
                  </a:cubicBezTo>
                  <a:lnTo>
                    <a:pt x="8811" y="8930"/>
                  </a:lnTo>
                  <a:cubicBezTo>
                    <a:pt x="8787" y="8394"/>
                    <a:pt x="8430" y="7918"/>
                    <a:pt x="7906" y="7775"/>
                  </a:cubicBezTo>
                  <a:lnTo>
                    <a:pt x="6561" y="7370"/>
                  </a:lnTo>
                  <a:lnTo>
                    <a:pt x="6084" y="6727"/>
                  </a:lnTo>
                  <a:cubicBezTo>
                    <a:pt x="6013" y="6644"/>
                    <a:pt x="5906" y="6584"/>
                    <a:pt x="5787" y="6572"/>
                  </a:cubicBezTo>
                  <a:lnTo>
                    <a:pt x="5787" y="6108"/>
                  </a:lnTo>
                  <a:cubicBezTo>
                    <a:pt x="6346" y="5715"/>
                    <a:pt x="6727" y="5120"/>
                    <a:pt x="6834" y="4417"/>
                  </a:cubicBezTo>
                  <a:lnTo>
                    <a:pt x="6942" y="4417"/>
                  </a:lnTo>
                  <a:cubicBezTo>
                    <a:pt x="7263" y="4417"/>
                    <a:pt x="7537" y="4179"/>
                    <a:pt x="7561" y="3870"/>
                  </a:cubicBezTo>
                  <a:cubicBezTo>
                    <a:pt x="7573" y="3691"/>
                    <a:pt x="7513" y="3524"/>
                    <a:pt x="7418" y="3393"/>
                  </a:cubicBezTo>
                  <a:cubicBezTo>
                    <a:pt x="7346" y="3334"/>
                    <a:pt x="7299" y="3298"/>
                    <a:pt x="7215" y="3251"/>
                  </a:cubicBezTo>
                  <a:lnTo>
                    <a:pt x="7215" y="2298"/>
                  </a:lnTo>
                  <a:lnTo>
                    <a:pt x="7215" y="2250"/>
                  </a:lnTo>
                  <a:lnTo>
                    <a:pt x="6787" y="524"/>
                  </a:lnTo>
                  <a:cubicBezTo>
                    <a:pt x="6715" y="214"/>
                    <a:pt x="6430" y="0"/>
                    <a:pt x="6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9623;p58">
              <a:extLst>
                <a:ext uri="{FF2B5EF4-FFF2-40B4-BE49-F238E27FC236}">
                  <a16:creationId xmlns:a16="http://schemas.microsoft.com/office/drawing/2014/main" id="{042147C4-303A-A641-992C-3A11B287890D}"/>
                </a:ext>
              </a:extLst>
            </p:cNvPr>
            <p:cNvSpPr/>
            <p:nvPr/>
          </p:nvSpPr>
          <p:spPr>
            <a:xfrm>
              <a:off x="4992030" y="2058827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3"/>
                    <a:pt x="691" y="167"/>
                  </a:cubicBezTo>
                  <a:cubicBezTo>
                    <a:pt x="691" y="60"/>
                    <a:pt x="608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9624;p58">
              <a:extLst>
                <a:ext uri="{FF2B5EF4-FFF2-40B4-BE49-F238E27FC236}">
                  <a16:creationId xmlns:a16="http://schemas.microsoft.com/office/drawing/2014/main" id="{CA9A77C9-0138-5F48-9145-7F2779E64C3E}"/>
                </a:ext>
              </a:extLst>
            </p:cNvPr>
            <p:cNvSpPr/>
            <p:nvPr/>
          </p:nvSpPr>
          <p:spPr>
            <a:xfrm>
              <a:off x="5059191" y="2058827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3"/>
                    <a:pt x="679" y="167"/>
                  </a:cubicBezTo>
                  <a:cubicBezTo>
                    <a:pt x="679" y="60"/>
                    <a:pt x="607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9625;p58">
              <a:extLst>
                <a:ext uri="{FF2B5EF4-FFF2-40B4-BE49-F238E27FC236}">
                  <a16:creationId xmlns:a16="http://schemas.microsoft.com/office/drawing/2014/main" id="{0577FA97-1101-8D4E-803C-B4856FBB1071}"/>
                </a:ext>
              </a:extLst>
            </p:cNvPr>
            <p:cNvSpPr/>
            <p:nvPr/>
          </p:nvSpPr>
          <p:spPr>
            <a:xfrm>
              <a:off x="4941500" y="2271558"/>
              <a:ext cx="10581" cy="55123"/>
            </a:xfrm>
            <a:custGeom>
              <a:avLst/>
              <a:gdLst/>
              <a:ahLst/>
              <a:cxnLst/>
              <a:rect l="l" t="t" r="r" b="b"/>
              <a:pathLst>
                <a:path w="334" h="1740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584"/>
                  </a:lnTo>
                  <a:cubicBezTo>
                    <a:pt x="0" y="1668"/>
                    <a:pt x="84" y="1739"/>
                    <a:pt x="167" y="1739"/>
                  </a:cubicBezTo>
                  <a:cubicBezTo>
                    <a:pt x="250" y="1739"/>
                    <a:pt x="334" y="1668"/>
                    <a:pt x="334" y="1584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9626;p58">
              <a:extLst>
                <a:ext uri="{FF2B5EF4-FFF2-40B4-BE49-F238E27FC236}">
                  <a16:creationId xmlns:a16="http://schemas.microsoft.com/office/drawing/2014/main" id="{8916231B-E9AA-8B48-BFA4-A3CFCC459315}"/>
                </a:ext>
              </a:extLst>
            </p:cNvPr>
            <p:cNvSpPr/>
            <p:nvPr/>
          </p:nvSpPr>
          <p:spPr>
            <a:xfrm>
              <a:off x="4963739" y="2254578"/>
              <a:ext cx="10993" cy="10613"/>
            </a:xfrm>
            <a:custGeom>
              <a:avLst/>
              <a:gdLst/>
              <a:ahLst/>
              <a:cxnLst/>
              <a:rect l="l" t="t" r="r" b="b"/>
              <a:pathLst>
                <a:path w="347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9627;p58">
              <a:extLst>
                <a:ext uri="{FF2B5EF4-FFF2-40B4-BE49-F238E27FC236}">
                  <a16:creationId xmlns:a16="http://schemas.microsoft.com/office/drawing/2014/main" id="{782A6B6D-C366-0B4E-B8BA-0F9A0E096DD6}"/>
                </a:ext>
              </a:extLst>
            </p:cNvPr>
            <p:cNvSpPr/>
            <p:nvPr/>
          </p:nvSpPr>
          <p:spPr>
            <a:xfrm>
              <a:off x="5098791" y="2254578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9628;p58">
              <a:extLst>
                <a:ext uri="{FF2B5EF4-FFF2-40B4-BE49-F238E27FC236}">
                  <a16:creationId xmlns:a16="http://schemas.microsoft.com/office/drawing/2014/main" id="{BCF5001C-F031-D546-BA69-8FEE899ABE2D}"/>
                </a:ext>
              </a:extLst>
            </p:cNvPr>
            <p:cNvSpPr/>
            <p:nvPr/>
          </p:nvSpPr>
          <p:spPr>
            <a:xfrm>
              <a:off x="5098791" y="2282868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9629;p58">
              <a:extLst>
                <a:ext uri="{FF2B5EF4-FFF2-40B4-BE49-F238E27FC236}">
                  <a16:creationId xmlns:a16="http://schemas.microsoft.com/office/drawing/2014/main" id="{5F5364ED-DDDD-F04A-B50E-8F0EF1FD30C5}"/>
                </a:ext>
              </a:extLst>
            </p:cNvPr>
            <p:cNvSpPr/>
            <p:nvPr/>
          </p:nvSpPr>
          <p:spPr>
            <a:xfrm>
              <a:off x="4963739" y="2282868"/>
              <a:ext cx="10993" cy="10613"/>
            </a:xfrm>
            <a:custGeom>
              <a:avLst/>
              <a:gdLst/>
              <a:ahLst/>
              <a:cxnLst/>
              <a:rect l="l" t="t" r="r" b="b"/>
              <a:pathLst>
                <a:path w="347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9630;p58">
              <a:extLst>
                <a:ext uri="{FF2B5EF4-FFF2-40B4-BE49-F238E27FC236}">
                  <a16:creationId xmlns:a16="http://schemas.microsoft.com/office/drawing/2014/main" id="{3CCBEDAC-D602-F340-AB17-C53A50CD9396}"/>
                </a:ext>
              </a:extLst>
            </p:cNvPr>
            <p:cNvSpPr/>
            <p:nvPr/>
          </p:nvSpPr>
          <p:spPr>
            <a:xfrm>
              <a:off x="5098791" y="2310778"/>
              <a:ext cx="10201" cy="10233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9631;p58">
              <a:extLst>
                <a:ext uri="{FF2B5EF4-FFF2-40B4-BE49-F238E27FC236}">
                  <a16:creationId xmlns:a16="http://schemas.microsoft.com/office/drawing/2014/main" id="{F602B7E0-1830-294C-9F12-CF4043EF4910}"/>
                </a:ext>
              </a:extLst>
            </p:cNvPr>
            <p:cNvSpPr/>
            <p:nvPr/>
          </p:nvSpPr>
          <p:spPr>
            <a:xfrm>
              <a:off x="4963739" y="2310778"/>
              <a:ext cx="10233" cy="10233"/>
            </a:xfrm>
            <a:custGeom>
              <a:avLst/>
              <a:gdLst/>
              <a:ahLst/>
              <a:cxnLst/>
              <a:rect l="l" t="t" r="r" b="b"/>
              <a:pathLst>
                <a:path w="323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68"/>
                  </a:cubicBezTo>
                  <a:cubicBezTo>
                    <a:pt x="322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9688;p58">
            <a:extLst>
              <a:ext uri="{FF2B5EF4-FFF2-40B4-BE49-F238E27FC236}">
                <a16:creationId xmlns:a16="http://schemas.microsoft.com/office/drawing/2014/main" id="{F9193126-227E-B34D-9B70-68DB43D710FB}"/>
              </a:ext>
            </a:extLst>
          </p:cNvPr>
          <p:cNvGrpSpPr/>
          <p:nvPr/>
        </p:nvGrpSpPr>
        <p:grpSpPr>
          <a:xfrm>
            <a:off x="4223709" y="1786399"/>
            <a:ext cx="381860" cy="481409"/>
            <a:chOff x="7144274" y="1500214"/>
            <a:chExt cx="282174" cy="355735"/>
          </a:xfrm>
          <a:solidFill>
            <a:schemeClr val="accent1"/>
          </a:solidFill>
        </p:grpSpPr>
        <p:sp>
          <p:nvSpPr>
            <p:cNvPr id="341" name="Google Shape;9689;p58">
              <a:extLst>
                <a:ext uri="{FF2B5EF4-FFF2-40B4-BE49-F238E27FC236}">
                  <a16:creationId xmlns:a16="http://schemas.microsoft.com/office/drawing/2014/main" id="{A7F06A64-F684-E34C-BEAD-E820C820A4C8}"/>
                </a:ext>
              </a:extLst>
            </p:cNvPr>
            <p:cNvSpPr/>
            <p:nvPr/>
          </p:nvSpPr>
          <p:spPr>
            <a:xfrm>
              <a:off x="724574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9690;p58">
              <a:extLst>
                <a:ext uri="{FF2B5EF4-FFF2-40B4-BE49-F238E27FC236}">
                  <a16:creationId xmlns:a16="http://schemas.microsoft.com/office/drawing/2014/main" id="{7C1BD222-F26D-A14A-B800-113CDE8E7C96}"/>
                </a:ext>
              </a:extLst>
            </p:cNvPr>
            <p:cNvSpPr/>
            <p:nvPr/>
          </p:nvSpPr>
          <p:spPr>
            <a:xfrm>
              <a:off x="731363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9691;p58">
              <a:extLst>
                <a:ext uri="{FF2B5EF4-FFF2-40B4-BE49-F238E27FC236}">
                  <a16:creationId xmlns:a16="http://schemas.microsoft.com/office/drawing/2014/main" id="{E95341DA-F187-1E46-987C-9AF2955A2559}"/>
                </a:ext>
              </a:extLst>
            </p:cNvPr>
            <p:cNvSpPr/>
            <p:nvPr/>
          </p:nvSpPr>
          <p:spPr>
            <a:xfrm>
              <a:off x="7262345" y="16530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715" y="509"/>
                  </a:cubicBezTo>
                  <a:cubicBezTo>
                    <a:pt x="977" y="509"/>
                    <a:pt x="1215" y="414"/>
                    <a:pt x="1370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5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9692;p58">
              <a:extLst>
                <a:ext uri="{FF2B5EF4-FFF2-40B4-BE49-F238E27FC236}">
                  <a16:creationId xmlns:a16="http://schemas.microsoft.com/office/drawing/2014/main" id="{D0981F74-6318-2B4A-B269-C7B6C833C547}"/>
                </a:ext>
              </a:extLst>
            </p:cNvPr>
            <p:cNvSpPr/>
            <p:nvPr/>
          </p:nvSpPr>
          <p:spPr>
            <a:xfrm>
              <a:off x="7144274" y="1500214"/>
              <a:ext cx="282174" cy="355735"/>
            </a:xfrm>
            <a:custGeom>
              <a:avLst/>
              <a:gdLst/>
              <a:ahLst/>
              <a:cxnLst/>
              <a:rect l="l" t="t" r="r" b="b"/>
              <a:pathLst>
                <a:path w="8907" h="11229" extrusionOk="0">
                  <a:moveTo>
                    <a:pt x="7299" y="334"/>
                  </a:moveTo>
                  <a:cubicBezTo>
                    <a:pt x="7228" y="1048"/>
                    <a:pt x="6597" y="1608"/>
                    <a:pt x="5871" y="1608"/>
                  </a:cubicBezTo>
                  <a:lnTo>
                    <a:pt x="2656" y="1608"/>
                  </a:lnTo>
                  <a:cubicBezTo>
                    <a:pt x="2561" y="1608"/>
                    <a:pt x="2489" y="1679"/>
                    <a:pt x="2489" y="1775"/>
                  </a:cubicBezTo>
                  <a:cubicBezTo>
                    <a:pt x="2489" y="1858"/>
                    <a:pt x="2561" y="1941"/>
                    <a:pt x="2656" y="1941"/>
                  </a:cubicBezTo>
                  <a:lnTo>
                    <a:pt x="5871" y="1941"/>
                  </a:lnTo>
                  <a:cubicBezTo>
                    <a:pt x="6192" y="1941"/>
                    <a:pt x="6514" y="1846"/>
                    <a:pt x="6776" y="1679"/>
                  </a:cubicBezTo>
                  <a:lnTo>
                    <a:pt x="6776" y="3560"/>
                  </a:lnTo>
                  <a:cubicBezTo>
                    <a:pt x="6776" y="3644"/>
                    <a:pt x="6847" y="3727"/>
                    <a:pt x="6942" y="3727"/>
                  </a:cubicBezTo>
                  <a:lnTo>
                    <a:pt x="7026" y="3727"/>
                  </a:lnTo>
                  <a:cubicBezTo>
                    <a:pt x="7109" y="3727"/>
                    <a:pt x="7180" y="3751"/>
                    <a:pt x="7240" y="3810"/>
                  </a:cubicBezTo>
                  <a:cubicBezTo>
                    <a:pt x="7299" y="3870"/>
                    <a:pt x="7311" y="3941"/>
                    <a:pt x="7311" y="4037"/>
                  </a:cubicBezTo>
                  <a:cubicBezTo>
                    <a:pt x="7299" y="4180"/>
                    <a:pt x="7168" y="4287"/>
                    <a:pt x="7002" y="4287"/>
                  </a:cubicBezTo>
                  <a:lnTo>
                    <a:pt x="6930" y="4287"/>
                  </a:lnTo>
                  <a:lnTo>
                    <a:pt x="6930" y="4275"/>
                  </a:lnTo>
                  <a:cubicBezTo>
                    <a:pt x="6930" y="4180"/>
                    <a:pt x="6847" y="4108"/>
                    <a:pt x="6764" y="4108"/>
                  </a:cubicBezTo>
                  <a:cubicBezTo>
                    <a:pt x="6668" y="4108"/>
                    <a:pt x="6597" y="4180"/>
                    <a:pt x="6597" y="4275"/>
                  </a:cubicBezTo>
                  <a:cubicBezTo>
                    <a:pt x="6597" y="5465"/>
                    <a:pt x="5633" y="6430"/>
                    <a:pt x="4442" y="6430"/>
                  </a:cubicBezTo>
                  <a:cubicBezTo>
                    <a:pt x="3251" y="6430"/>
                    <a:pt x="2287" y="5465"/>
                    <a:pt x="2287" y="4275"/>
                  </a:cubicBezTo>
                  <a:cubicBezTo>
                    <a:pt x="2287" y="4180"/>
                    <a:pt x="2204" y="4108"/>
                    <a:pt x="2120" y="4108"/>
                  </a:cubicBezTo>
                  <a:cubicBezTo>
                    <a:pt x="2025" y="4108"/>
                    <a:pt x="1954" y="4180"/>
                    <a:pt x="1954" y="4275"/>
                  </a:cubicBezTo>
                  <a:lnTo>
                    <a:pt x="1954" y="4287"/>
                  </a:lnTo>
                  <a:lnTo>
                    <a:pt x="1846" y="4287"/>
                  </a:lnTo>
                  <a:cubicBezTo>
                    <a:pt x="1775" y="4287"/>
                    <a:pt x="1704" y="4263"/>
                    <a:pt x="1644" y="4203"/>
                  </a:cubicBezTo>
                  <a:cubicBezTo>
                    <a:pt x="1584" y="4144"/>
                    <a:pt x="1573" y="4061"/>
                    <a:pt x="1573" y="3977"/>
                  </a:cubicBezTo>
                  <a:cubicBezTo>
                    <a:pt x="1584" y="3822"/>
                    <a:pt x="1715" y="3727"/>
                    <a:pt x="1882" y="3727"/>
                  </a:cubicBezTo>
                  <a:lnTo>
                    <a:pt x="1942" y="3727"/>
                  </a:lnTo>
                  <a:cubicBezTo>
                    <a:pt x="2025" y="3727"/>
                    <a:pt x="2108" y="3644"/>
                    <a:pt x="2108" y="3560"/>
                  </a:cubicBezTo>
                  <a:lnTo>
                    <a:pt x="2108" y="1775"/>
                  </a:lnTo>
                  <a:cubicBezTo>
                    <a:pt x="2108" y="989"/>
                    <a:pt x="2739" y="334"/>
                    <a:pt x="3549" y="334"/>
                  </a:cubicBezTo>
                  <a:close/>
                  <a:moveTo>
                    <a:pt x="3025" y="6763"/>
                  </a:moveTo>
                  <a:lnTo>
                    <a:pt x="3025" y="7085"/>
                  </a:lnTo>
                  <a:cubicBezTo>
                    <a:pt x="3025" y="7239"/>
                    <a:pt x="2918" y="7382"/>
                    <a:pt x="2787" y="7430"/>
                  </a:cubicBezTo>
                  <a:lnTo>
                    <a:pt x="2406" y="7180"/>
                  </a:lnTo>
                  <a:cubicBezTo>
                    <a:pt x="2299" y="7097"/>
                    <a:pt x="2287" y="7001"/>
                    <a:pt x="2311" y="6918"/>
                  </a:cubicBezTo>
                  <a:cubicBezTo>
                    <a:pt x="2346" y="6847"/>
                    <a:pt x="2406" y="6763"/>
                    <a:pt x="2537" y="6763"/>
                  </a:cubicBezTo>
                  <a:close/>
                  <a:moveTo>
                    <a:pt x="6359" y="6763"/>
                  </a:moveTo>
                  <a:cubicBezTo>
                    <a:pt x="6478" y="6763"/>
                    <a:pt x="6549" y="6847"/>
                    <a:pt x="6585" y="6918"/>
                  </a:cubicBezTo>
                  <a:cubicBezTo>
                    <a:pt x="6609" y="7001"/>
                    <a:pt x="6597" y="7120"/>
                    <a:pt x="6490" y="7180"/>
                  </a:cubicBezTo>
                  <a:lnTo>
                    <a:pt x="6109" y="7430"/>
                  </a:lnTo>
                  <a:cubicBezTo>
                    <a:pt x="5954" y="7382"/>
                    <a:pt x="5859" y="7239"/>
                    <a:pt x="5859" y="7085"/>
                  </a:cubicBezTo>
                  <a:lnTo>
                    <a:pt x="5859" y="6763"/>
                  </a:lnTo>
                  <a:close/>
                  <a:moveTo>
                    <a:pt x="6371" y="6216"/>
                  </a:moveTo>
                  <a:cubicBezTo>
                    <a:pt x="6883" y="6216"/>
                    <a:pt x="7276" y="6620"/>
                    <a:pt x="7276" y="7132"/>
                  </a:cubicBezTo>
                  <a:cubicBezTo>
                    <a:pt x="7311" y="8156"/>
                    <a:pt x="6514" y="9025"/>
                    <a:pt x="5502" y="9097"/>
                  </a:cubicBezTo>
                  <a:lnTo>
                    <a:pt x="5502" y="8918"/>
                  </a:lnTo>
                  <a:cubicBezTo>
                    <a:pt x="5502" y="8823"/>
                    <a:pt x="5418" y="8752"/>
                    <a:pt x="5335" y="8752"/>
                  </a:cubicBezTo>
                  <a:cubicBezTo>
                    <a:pt x="5240" y="8752"/>
                    <a:pt x="5168" y="8823"/>
                    <a:pt x="5168" y="8918"/>
                  </a:cubicBezTo>
                  <a:lnTo>
                    <a:pt x="5168" y="9109"/>
                  </a:lnTo>
                  <a:lnTo>
                    <a:pt x="3716" y="9109"/>
                  </a:lnTo>
                  <a:lnTo>
                    <a:pt x="3716" y="8918"/>
                  </a:lnTo>
                  <a:cubicBezTo>
                    <a:pt x="3716" y="8823"/>
                    <a:pt x="3632" y="8752"/>
                    <a:pt x="3549" y="8752"/>
                  </a:cubicBezTo>
                  <a:cubicBezTo>
                    <a:pt x="3454" y="8752"/>
                    <a:pt x="3382" y="8823"/>
                    <a:pt x="3382" y="8918"/>
                  </a:cubicBezTo>
                  <a:lnTo>
                    <a:pt x="3382" y="9097"/>
                  </a:lnTo>
                  <a:cubicBezTo>
                    <a:pt x="2370" y="9002"/>
                    <a:pt x="1573" y="8156"/>
                    <a:pt x="1573" y="7132"/>
                  </a:cubicBezTo>
                  <a:cubicBezTo>
                    <a:pt x="1573" y="6620"/>
                    <a:pt x="1965" y="6227"/>
                    <a:pt x="2477" y="6227"/>
                  </a:cubicBezTo>
                  <a:lnTo>
                    <a:pt x="2906" y="6227"/>
                  </a:lnTo>
                  <a:cubicBezTo>
                    <a:pt x="2954" y="6251"/>
                    <a:pt x="3001" y="6287"/>
                    <a:pt x="3025" y="6311"/>
                  </a:cubicBezTo>
                  <a:lnTo>
                    <a:pt x="3025" y="6430"/>
                  </a:lnTo>
                  <a:lnTo>
                    <a:pt x="2525" y="6430"/>
                  </a:lnTo>
                  <a:cubicBezTo>
                    <a:pt x="2263" y="6430"/>
                    <a:pt x="2061" y="6585"/>
                    <a:pt x="1989" y="6835"/>
                  </a:cubicBezTo>
                  <a:cubicBezTo>
                    <a:pt x="1906" y="7085"/>
                    <a:pt x="2001" y="7323"/>
                    <a:pt x="2204" y="7454"/>
                  </a:cubicBezTo>
                  <a:lnTo>
                    <a:pt x="4037" y="8680"/>
                  </a:lnTo>
                  <a:cubicBezTo>
                    <a:pt x="4156" y="8752"/>
                    <a:pt x="4287" y="8799"/>
                    <a:pt x="4430" y="8799"/>
                  </a:cubicBezTo>
                  <a:cubicBezTo>
                    <a:pt x="4561" y="8799"/>
                    <a:pt x="4692" y="8752"/>
                    <a:pt x="4811" y="8680"/>
                  </a:cubicBezTo>
                  <a:lnTo>
                    <a:pt x="5228" y="8394"/>
                  </a:lnTo>
                  <a:cubicBezTo>
                    <a:pt x="5299" y="8347"/>
                    <a:pt x="5323" y="8252"/>
                    <a:pt x="5275" y="8168"/>
                  </a:cubicBezTo>
                  <a:cubicBezTo>
                    <a:pt x="5247" y="8125"/>
                    <a:pt x="5197" y="8104"/>
                    <a:pt x="5146" y="8104"/>
                  </a:cubicBezTo>
                  <a:cubicBezTo>
                    <a:pt x="5112" y="8104"/>
                    <a:pt x="5078" y="8113"/>
                    <a:pt x="5049" y="8132"/>
                  </a:cubicBezTo>
                  <a:lnTo>
                    <a:pt x="4632" y="8406"/>
                  </a:lnTo>
                  <a:cubicBezTo>
                    <a:pt x="4573" y="8454"/>
                    <a:pt x="4501" y="8478"/>
                    <a:pt x="4429" y="8478"/>
                  </a:cubicBezTo>
                  <a:cubicBezTo>
                    <a:pt x="4356" y="8478"/>
                    <a:pt x="4281" y="8454"/>
                    <a:pt x="4216" y="8406"/>
                  </a:cubicBezTo>
                  <a:lnTo>
                    <a:pt x="3073" y="7656"/>
                  </a:lnTo>
                  <a:cubicBezTo>
                    <a:pt x="3239" y="7513"/>
                    <a:pt x="3335" y="7323"/>
                    <a:pt x="3335" y="7097"/>
                  </a:cubicBezTo>
                  <a:lnTo>
                    <a:pt x="3335" y="6525"/>
                  </a:lnTo>
                  <a:cubicBezTo>
                    <a:pt x="3668" y="6680"/>
                    <a:pt x="4037" y="6775"/>
                    <a:pt x="4430" y="6775"/>
                  </a:cubicBezTo>
                  <a:cubicBezTo>
                    <a:pt x="4811" y="6775"/>
                    <a:pt x="5180" y="6680"/>
                    <a:pt x="5514" y="6525"/>
                  </a:cubicBezTo>
                  <a:lnTo>
                    <a:pt x="5514" y="7097"/>
                  </a:lnTo>
                  <a:cubicBezTo>
                    <a:pt x="5514" y="7323"/>
                    <a:pt x="5621" y="7513"/>
                    <a:pt x="5775" y="7656"/>
                  </a:cubicBezTo>
                  <a:lnTo>
                    <a:pt x="5668" y="7728"/>
                  </a:lnTo>
                  <a:cubicBezTo>
                    <a:pt x="5597" y="7775"/>
                    <a:pt x="5585" y="7871"/>
                    <a:pt x="5633" y="7954"/>
                  </a:cubicBezTo>
                  <a:cubicBezTo>
                    <a:pt x="5656" y="7990"/>
                    <a:pt x="5716" y="8025"/>
                    <a:pt x="5764" y="8025"/>
                  </a:cubicBezTo>
                  <a:cubicBezTo>
                    <a:pt x="5799" y="8025"/>
                    <a:pt x="5823" y="8001"/>
                    <a:pt x="5847" y="7990"/>
                  </a:cubicBezTo>
                  <a:lnTo>
                    <a:pt x="6645" y="7454"/>
                  </a:lnTo>
                  <a:cubicBezTo>
                    <a:pt x="6847" y="7323"/>
                    <a:pt x="6942" y="7073"/>
                    <a:pt x="6859" y="6835"/>
                  </a:cubicBezTo>
                  <a:cubicBezTo>
                    <a:pt x="6787" y="6597"/>
                    <a:pt x="6585" y="6430"/>
                    <a:pt x="6323" y="6430"/>
                  </a:cubicBezTo>
                  <a:lnTo>
                    <a:pt x="5823" y="6430"/>
                  </a:lnTo>
                  <a:lnTo>
                    <a:pt x="5823" y="6311"/>
                  </a:lnTo>
                  <a:cubicBezTo>
                    <a:pt x="5871" y="6287"/>
                    <a:pt x="5906" y="6251"/>
                    <a:pt x="5942" y="6216"/>
                  </a:cubicBezTo>
                  <a:close/>
                  <a:moveTo>
                    <a:pt x="3561" y="0"/>
                  </a:moveTo>
                  <a:cubicBezTo>
                    <a:pt x="2585" y="0"/>
                    <a:pt x="1787" y="786"/>
                    <a:pt x="1787" y="1775"/>
                  </a:cubicBezTo>
                  <a:lnTo>
                    <a:pt x="1787" y="3394"/>
                  </a:lnTo>
                  <a:cubicBezTo>
                    <a:pt x="1513" y="3441"/>
                    <a:pt x="1287" y="3668"/>
                    <a:pt x="1251" y="3930"/>
                  </a:cubicBezTo>
                  <a:cubicBezTo>
                    <a:pt x="1239" y="4108"/>
                    <a:pt x="1299" y="4275"/>
                    <a:pt x="1406" y="4406"/>
                  </a:cubicBezTo>
                  <a:cubicBezTo>
                    <a:pt x="1525" y="4537"/>
                    <a:pt x="1692" y="4608"/>
                    <a:pt x="1846" y="4608"/>
                  </a:cubicBezTo>
                  <a:lnTo>
                    <a:pt x="1989" y="4608"/>
                  </a:lnTo>
                  <a:cubicBezTo>
                    <a:pt x="2061" y="5108"/>
                    <a:pt x="2251" y="5537"/>
                    <a:pt x="2561" y="5894"/>
                  </a:cubicBezTo>
                  <a:lnTo>
                    <a:pt x="2489" y="5894"/>
                  </a:lnTo>
                  <a:cubicBezTo>
                    <a:pt x="1811" y="5894"/>
                    <a:pt x="1251" y="6442"/>
                    <a:pt x="1251" y="7132"/>
                  </a:cubicBezTo>
                  <a:cubicBezTo>
                    <a:pt x="1251" y="7382"/>
                    <a:pt x="1299" y="7620"/>
                    <a:pt x="1370" y="7859"/>
                  </a:cubicBezTo>
                  <a:lnTo>
                    <a:pt x="894" y="7990"/>
                  </a:lnTo>
                  <a:cubicBezTo>
                    <a:pt x="382" y="8144"/>
                    <a:pt x="1" y="8633"/>
                    <a:pt x="1" y="9180"/>
                  </a:cubicBezTo>
                  <a:lnTo>
                    <a:pt x="1" y="11061"/>
                  </a:lnTo>
                  <a:cubicBezTo>
                    <a:pt x="1" y="11145"/>
                    <a:pt x="84" y="11228"/>
                    <a:pt x="168" y="11228"/>
                  </a:cubicBezTo>
                  <a:cubicBezTo>
                    <a:pt x="263" y="11228"/>
                    <a:pt x="334" y="11145"/>
                    <a:pt x="334" y="11061"/>
                  </a:cubicBezTo>
                  <a:lnTo>
                    <a:pt x="334" y="9180"/>
                  </a:lnTo>
                  <a:cubicBezTo>
                    <a:pt x="334" y="8775"/>
                    <a:pt x="596" y="8418"/>
                    <a:pt x="989" y="8323"/>
                  </a:cubicBezTo>
                  <a:lnTo>
                    <a:pt x="1489" y="8168"/>
                  </a:lnTo>
                  <a:cubicBezTo>
                    <a:pt x="1846" y="8883"/>
                    <a:pt x="2561" y="9371"/>
                    <a:pt x="3394" y="9430"/>
                  </a:cubicBezTo>
                  <a:lnTo>
                    <a:pt x="3394" y="11061"/>
                  </a:lnTo>
                  <a:cubicBezTo>
                    <a:pt x="3394" y="11145"/>
                    <a:pt x="3478" y="11216"/>
                    <a:pt x="3561" y="11216"/>
                  </a:cubicBezTo>
                  <a:cubicBezTo>
                    <a:pt x="3656" y="11216"/>
                    <a:pt x="3728" y="11145"/>
                    <a:pt x="3728" y="11061"/>
                  </a:cubicBezTo>
                  <a:lnTo>
                    <a:pt x="3728" y="9430"/>
                  </a:lnTo>
                  <a:lnTo>
                    <a:pt x="5180" y="9430"/>
                  </a:lnTo>
                  <a:lnTo>
                    <a:pt x="5180" y="11061"/>
                  </a:lnTo>
                  <a:cubicBezTo>
                    <a:pt x="5180" y="11145"/>
                    <a:pt x="5263" y="11216"/>
                    <a:pt x="5347" y="11216"/>
                  </a:cubicBezTo>
                  <a:cubicBezTo>
                    <a:pt x="5430" y="11216"/>
                    <a:pt x="5514" y="11145"/>
                    <a:pt x="5514" y="11061"/>
                  </a:cubicBezTo>
                  <a:lnTo>
                    <a:pt x="5514" y="9430"/>
                  </a:lnTo>
                  <a:cubicBezTo>
                    <a:pt x="6347" y="9371"/>
                    <a:pt x="7061" y="8871"/>
                    <a:pt x="7419" y="8168"/>
                  </a:cubicBezTo>
                  <a:lnTo>
                    <a:pt x="7919" y="8323"/>
                  </a:lnTo>
                  <a:cubicBezTo>
                    <a:pt x="8311" y="8442"/>
                    <a:pt x="8573" y="8799"/>
                    <a:pt x="8573" y="9180"/>
                  </a:cubicBezTo>
                  <a:lnTo>
                    <a:pt x="8573" y="11061"/>
                  </a:lnTo>
                  <a:cubicBezTo>
                    <a:pt x="8573" y="11145"/>
                    <a:pt x="8657" y="11228"/>
                    <a:pt x="8740" y="11228"/>
                  </a:cubicBezTo>
                  <a:cubicBezTo>
                    <a:pt x="8823" y="11228"/>
                    <a:pt x="8907" y="11145"/>
                    <a:pt x="8907" y="11061"/>
                  </a:cubicBezTo>
                  <a:lnTo>
                    <a:pt x="8907" y="9180"/>
                  </a:lnTo>
                  <a:cubicBezTo>
                    <a:pt x="8895" y="8633"/>
                    <a:pt x="8514" y="8144"/>
                    <a:pt x="8002" y="7990"/>
                  </a:cubicBezTo>
                  <a:lnTo>
                    <a:pt x="7526" y="7859"/>
                  </a:lnTo>
                  <a:cubicBezTo>
                    <a:pt x="7597" y="7632"/>
                    <a:pt x="7645" y="7382"/>
                    <a:pt x="7645" y="7132"/>
                  </a:cubicBezTo>
                  <a:cubicBezTo>
                    <a:pt x="7645" y="6442"/>
                    <a:pt x="7085" y="5894"/>
                    <a:pt x="6406" y="5894"/>
                  </a:cubicBezTo>
                  <a:lnTo>
                    <a:pt x="6311" y="5894"/>
                  </a:lnTo>
                  <a:cubicBezTo>
                    <a:pt x="6609" y="5537"/>
                    <a:pt x="6823" y="5108"/>
                    <a:pt x="6895" y="4620"/>
                  </a:cubicBezTo>
                  <a:lnTo>
                    <a:pt x="7002" y="4620"/>
                  </a:lnTo>
                  <a:cubicBezTo>
                    <a:pt x="7323" y="4620"/>
                    <a:pt x="7597" y="4382"/>
                    <a:pt x="7645" y="4061"/>
                  </a:cubicBezTo>
                  <a:cubicBezTo>
                    <a:pt x="7657" y="3882"/>
                    <a:pt x="7597" y="3727"/>
                    <a:pt x="7490" y="3584"/>
                  </a:cubicBezTo>
                  <a:cubicBezTo>
                    <a:pt x="7383" y="3489"/>
                    <a:pt x="7252" y="3406"/>
                    <a:pt x="7121" y="3394"/>
                  </a:cubicBezTo>
                  <a:lnTo>
                    <a:pt x="7121" y="1429"/>
                  </a:lnTo>
                  <a:cubicBezTo>
                    <a:pt x="7442" y="1108"/>
                    <a:pt x="7657" y="655"/>
                    <a:pt x="7657" y="167"/>
                  </a:cubicBezTo>
                  <a:cubicBezTo>
                    <a:pt x="7657" y="72"/>
                    <a:pt x="7585" y="0"/>
                    <a:pt x="7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9693;p58">
              <a:extLst>
                <a:ext uri="{FF2B5EF4-FFF2-40B4-BE49-F238E27FC236}">
                  <a16:creationId xmlns:a16="http://schemas.microsoft.com/office/drawing/2014/main" id="{621B49F2-A7C8-FD43-B205-C39E89EBDA1E}"/>
                </a:ext>
              </a:extLst>
            </p:cNvPr>
            <p:cNvSpPr/>
            <p:nvPr/>
          </p:nvSpPr>
          <p:spPr>
            <a:xfrm>
              <a:off x="7239726" y="1594081"/>
              <a:ext cx="22651" cy="12165"/>
            </a:xfrm>
            <a:custGeom>
              <a:avLst/>
              <a:gdLst/>
              <a:ahLst/>
              <a:cxnLst/>
              <a:rect l="l" t="t" r="r" b="b"/>
              <a:pathLst>
                <a:path w="715" h="384" extrusionOk="0">
                  <a:moveTo>
                    <a:pt x="524" y="1"/>
                  </a:moveTo>
                  <a:cubicBezTo>
                    <a:pt x="517" y="1"/>
                    <a:pt x="508" y="1"/>
                    <a:pt x="500" y="2"/>
                  </a:cubicBezTo>
                  <a:lnTo>
                    <a:pt x="143" y="62"/>
                  </a:lnTo>
                  <a:cubicBezTo>
                    <a:pt x="60" y="74"/>
                    <a:pt x="0" y="169"/>
                    <a:pt x="12" y="252"/>
                  </a:cubicBezTo>
                  <a:cubicBezTo>
                    <a:pt x="24" y="324"/>
                    <a:pt x="95" y="383"/>
                    <a:pt x="179" y="383"/>
                  </a:cubicBezTo>
                  <a:lnTo>
                    <a:pt x="203" y="383"/>
                  </a:lnTo>
                  <a:lnTo>
                    <a:pt x="560" y="324"/>
                  </a:lnTo>
                  <a:cubicBezTo>
                    <a:pt x="655" y="312"/>
                    <a:pt x="715" y="228"/>
                    <a:pt x="703" y="133"/>
                  </a:cubicBezTo>
                  <a:cubicBezTo>
                    <a:pt x="681" y="57"/>
                    <a:pt x="609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9694;p58">
              <a:extLst>
                <a:ext uri="{FF2B5EF4-FFF2-40B4-BE49-F238E27FC236}">
                  <a16:creationId xmlns:a16="http://schemas.microsoft.com/office/drawing/2014/main" id="{AB8B64E8-1BE2-7D46-8966-4EB680F0E852}"/>
                </a:ext>
              </a:extLst>
            </p:cNvPr>
            <p:cNvSpPr/>
            <p:nvPr/>
          </p:nvSpPr>
          <p:spPr>
            <a:xfrm>
              <a:off x="7307616" y="1594462"/>
              <a:ext cx="22651" cy="12514"/>
            </a:xfrm>
            <a:custGeom>
              <a:avLst/>
              <a:gdLst/>
              <a:ahLst/>
              <a:cxnLst/>
              <a:rect l="l" t="t" r="r" b="b"/>
              <a:pathLst>
                <a:path w="715" h="395" extrusionOk="0">
                  <a:moveTo>
                    <a:pt x="181" y="1"/>
                  </a:moveTo>
                  <a:cubicBezTo>
                    <a:pt x="104" y="1"/>
                    <a:pt x="23" y="57"/>
                    <a:pt x="12" y="133"/>
                  </a:cubicBezTo>
                  <a:cubicBezTo>
                    <a:pt x="0" y="228"/>
                    <a:pt x="60" y="312"/>
                    <a:pt x="143" y="335"/>
                  </a:cubicBezTo>
                  <a:lnTo>
                    <a:pt x="500" y="395"/>
                  </a:lnTo>
                  <a:lnTo>
                    <a:pt x="536" y="395"/>
                  </a:lnTo>
                  <a:cubicBezTo>
                    <a:pt x="608" y="395"/>
                    <a:pt x="679" y="335"/>
                    <a:pt x="703" y="252"/>
                  </a:cubicBezTo>
                  <a:cubicBezTo>
                    <a:pt x="715" y="169"/>
                    <a:pt x="655" y="73"/>
                    <a:pt x="560" y="62"/>
                  </a:cubicBezTo>
                  <a:lnTo>
                    <a:pt x="203" y="2"/>
                  </a:ln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9695;p58">
            <a:extLst>
              <a:ext uri="{FF2B5EF4-FFF2-40B4-BE49-F238E27FC236}">
                <a16:creationId xmlns:a16="http://schemas.microsoft.com/office/drawing/2014/main" id="{F0B6095F-BCF1-024B-B75C-40C421F8F52A}"/>
              </a:ext>
            </a:extLst>
          </p:cNvPr>
          <p:cNvGrpSpPr/>
          <p:nvPr/>
        </p:nvGrpSpPr>
        <p:grpSpPr>
          <a:xfrm>
            <a:off x="3602538" y="1786399"/>
            <a:ext cx="392021" cy="479865"/>
            <a:chOff x="6685262" y="1500214"/>
            <a:chExt cx="289682" cy="354594"/>
          </a:xfrm>
          <a:solidFill>
            <a:schemeClr val="accent1"/>
          </a:solidFill>
        </p:grpSpPr>
        <p:sp>
          <p:nvSpPr>
            <p:cNvPr id="348" name="Google Shape;9696;p58">
              <a:extLst>
                <a:ext uri="{FF2B5EF4-FFF2-40B4-BE49-F238E27FC236}">
                  <a16:creationId xmlns:a16="http://schemas.microsoft.com/office/drawing/2014/main" id="{293D742D-B098-CD48-BFD4-0899ED07C10A}"/>
                </a:ext>
              </a:extLst>
            </p:cNvPr>
            <p:cNvSpPr/>
            <p:nvPr/>
          </p:nvSpPr>
          <p:spPr>
            <a:xfrm>
              <a:off x="6685262" y="1500214"/>
              <a:ext cx="289682" cy="354594"/>
            </a:xfrm>
            <a:custGeom>
              <a:avLst/>
              <a:gdLst/>
              <a:ahLst/>
              <a:cxnLst/>
              <a:rect l="l" t="t" r="r" b="b"/>
              <a:pathLst>
                <a:path w="9144" h="11193" extrusionOk="0">
                  <a:moveTo>
                    <a:pt x="7037" y="3310"/>
                  </a:moveTo>
                  <a:lnTo>
                    <a:pt x="7037" y="3322"/>
                  </a:lnTo>
                  <a:lnTo>
                    <a:pt x="7037" y="3691"/>
                  </a:lnTo>
                  <a:lnTo>
                    <a:pt x="6846" y="3691"/>
                  </a:lnTo>
                  <a:cubicBezTo>
                    <a:pt x="6739" y="3691"/>
                    <a:pt x="6656" y="3608"/>
                    <a:pt x="6656" y="3501"/>
                  </a:cubicBezTo>
                  <a:lnTo>
                    <a:pt x="6656" y="3310"/>
                  </a:lnTo>
                  <a:close/>
                  <a:moveTo>
                    <a:pt x="2465" y="3322"/>
                  </a:moveTo>
                  <a:lnTo>
                    <a:pt x="2465" y="3513"/>
                  </a:lnTo>
                  <a:cubicBezTo>
                    <a:pt x="2465" y="3620"/>
                    <a:pt x="2381" y="3703"/>
                    <a:pt x="2274" y="3703"/>
                  </a:cubicBezTo>
                  <a:lnTo>
                    <a:pt x="2096" y="3703"/>
                  </a:lnTo>
                  <a:lnTo>
                    <a:pt x="2096" y="3691"/>
                  </a:lnTo>
                  <a:lnTo>
                    <a:pt x="2096" y="3322"/>
                  </a:lnTo>
                  <a:close/>
                  <a:moveTo>
                    <a:pt x="4596" y="370"/>
                  </a:moveTo>
                  <a:lnTo>
                    <a:pt x="8453" y="2989"/>
                  </a:lnTo>
                  <a:lnTo>
                    <a:pt x="3691" y="2989"/>
                  </a:lnTo>
                  <a:cubicBezTo>
                    <a:pt x="3596" y="2989"/>
                    <a:pt x="3524" y="3072"/>
                    <a:pt x="3524" y="3156"/>
                  </a:cubicBezTo>
                  <a:cubicBezTo>
                    <a:pt x="3524" y="3251"/>
                    <a:pt x="3596" y="3322"/>
                    <a:pt x="3691" y="3322"/>
                  </a:cubicBezTo>
                  <a:lnTo>
                    <a:pt x="6334" y="3322"/>
                  </a:lnTo>
                  <a:lnTo>
                    <a:pt x="6334" y="3513"/>
                  </a:lnTo>
                  <a:cubicBezTo>
                    <a:pt x="6334" y="3799"/>
                    <a:pt x="6572" y="4037"/>
                    <a:pt x="6858" y="4037"/>
                  </a:cubicBezTo>
                  <a:lnTo>
                    <a:pt x="7120" y="4037"/>
                  </a:lnTo>
                  <a:cubicBezTo>
                    <a:pt x="7203" y="4037"/>
                    <a:pt x="7275" y="4061"/>
                    <a:pt x="7334" y="4120"/>
                  </a:cubicBezTo>
                  <a:cubicBezTo>
                    <a:pt x="7394" y="4180"/>
                    <a:pt x="7406" y="4263"/>
                    <a:pt x="7406" y="4334"/>
                  </a:cubicBezTo>
                  <a:cubicBezTo>
                    <a:pt x="7394" y="4465"/>
                    <a:pt x="7263" y="4584"/>
                    <a:pt x="7108" y="4584"/>
                  </a:cubicBezTo>
                  <a:lnTo>
                    <a:pt x="7037" y="4584"/>
                  </a:lnTo>
                  <a:lnTo>
                    <a:pt x="7037" y="4572"/>
                  </a:lnTo>
                  <a:cubicBezTo>
                    <a:pt x="7037" y="4477"/>
                    <a:pt x="6965" y="4406"/>
                    <a:pt x="6870" y="4406"/>
                  </a:cubicBezTo>
                  <a:cubicBezTo>
                    <a:pt x="6787" y="4406"/>
                    <a:pt x="6715" y="4477"/>
                    <a:pt x="6715" y="4572"/>
                  </a:cubicBezTo>
                  <a:cubicBezTo>
                    <a:pt x="6715" y="5692"/>
                    <a:pt x="5846" y="6597"/>
                    <a:pt x="4763" y="6680"/>
                  </a:cubicBezTo>
                  <a:lnTo>
                    <a:pt x="4763" y="6501"/>
                  </a:lnTo>
                  <a:cubicBezTo>
                    <a:pt x="4763" y="6418"/>
                    <a:pt x="4691" y="6347"/>
                    <a:pt x="4596" y="6347"/>
                  </a:cubicBezTo>
                  <a:cubicBezTo>
                    <a:pt x="4512" y="6347"/>
                    <a:pt x="4429" y="6418"/>
                    <a:pt x="4429" y="6501"/>
                  </a:cubicBezTo>
                  <a:lnTo>
                    <a:pt x="4429" y="6680"/>
                  </a:lnTo>
                  <a:cubicBezTo>
                    <a:pt x="3346" y="6597"/>
                    <a:pt x="2488" y="5692"/>
                    <a:pt x="2488" y="4572"/>
                  </a:cubicBezTo>
                  <a:cubicBezTo>
                    <a:pt x="2488" y="4477"/>
                    <a:pt x="2405" y="4406"/>
                    <a:pt x="2322" y="4406"/>
                  </a:cubicBezTo>
                  <a:cubicBezTo>
                    <a:pt x="2226" y="4406"/>
                    <a:pt x="2155" y="4477"/>
                    <a:pt x="2155" y="4572"/>
                  </a:cubicBezTo>
                  <a:lnTo>
                    <a:pt x="2155" y="4584"/>
                  </a:lnTo>
                  <a:lnTo>
                    <a:pt x="2048" y="4584"/>
                  </a:lnTo>
                  <a:cubicBezTo>
                    <a:pt x="1976" y="4584"/>
                    <a:pt x="1905" y="4561"/>
                    <a:pt x="1845" y="4501"/>
                  </a:cubicBezTo>
                  <a:cubicBezTo>
                    <a:pt x="1786" y="4442"/>
                    <a:pt x="1774" y="4358"/>
                    <a:pt x="1774" y="4287"/>
                  </a:cubicBezTo>
                  <a:cubicBezTo>
                    <a:pt x="1786" y="4156"/>
                    <a:pt x="1917" y="4037"/>
                    <a:pt x="2072" y="4037"/>
                  </a:cubicBezTo>
                  <a:lnTo>
                    <a:pt x="2310" y="4037"/>
                  </a:lnTo>
                  <a:cubicBezTo>
                    <a:pt x="2584" y="4037"/>
                    <a:pt x="2822" y="3799"/>
                    <a:pt x="2822" y="3513"/>
                  </a:cubicBezTo>
                  <a:lnTo>
                    <a:pt x="2822" y="3322"/>
                  </a:lnTo>
                  <a:lnTo>
                    <a:pt x="3024" y="3322"/>
                  </a:lnTo>
                  <a:cubicBezTo>
                    <a:pt x="3108" y="3322"/>
                    <a:pt x="3179" y="3251"/>
                    <a:pt x="3179" y="3156"/>
                  </a:cubicBezTo>
                  <a:cubicBezTo>
                    <a:pt x="3179" y="3072"/>
                    <a:pt x="3108" y="2989"/>
                    <a:pt x="3024" y="2989"/>
                  </a:cubicBezTo>
                  <a:lnTo>
                    <a:pt x="738" y="2989"/>
                  </a:lnTo>
                  <a:lnTo>
                    <a:pt x="4596" y="370"/>
                  </a:lnTo>
                  <a:close/>
                  <a:moveTo>
                    <a:pt x="5632" y="6763"/>
                  </a:moveTo>
                  <a:lnTo>
                    <a:pt x="5632" y="7144"/>
                  </a:lnTo>
                  <a:cubicBezTo>
                    <a:pt x="5644" y="7430"/>
                    <a:pt x="5798" y="7668"/>
                    <a:pt x="6060" y="7787"/>
                  </a:cubicBezTo>
                  <a:cubicBezTo>
                    <a:pt x="5977" y="7978"/>
                    <a:pt x="5858" y="8156"/>
                    <a:pt x="5715" y="8311"/>
                  </a:cubicBezTo>
                  <a:cubicBezTo>
                    <a:pt x="5655" y="8371"/>
                    <a:pt x="5655" y="8466"/>
                    <a:pt x="5715" y="8549"/>
                  </a:cubicBezTo>
                  <a:cubicBezTo>
                    <a:pt x="5739" y="8573"/>
                    <a:pt x="5786" y="8585"/>
                    <a:pt x="5834" y="8585"/>
                  </a:cubicBezTo>
                  <a:cubicBezTo>
                    <a:pt x="5882" y="8585"/>
                    <a:pt x="5917" y="8573"/>
                    <a:pt x="5953" y="8549"/>
                  </a:cubicBezTo>
                  <a:cubicBezTo>
                    <a:pt x="6132" y="8347"/>
                    <a:pt x="6275" y="8132"/>
                    <a:pt x="6370" y="7894"/>
                  </a:cubicBezTo>
                  <a:lnTo>
                    <a:pt x="6727" y="7990"/>
                  </a:lnTo>
                  <a:cubicBezTo>
                    <a:pt x="6572" y="8394"/>
                    <a:pt x="6310" y="8763"/>
                    <a:pt x="5953" y="9037"/>
                  </a:cubicBezTo>
                  <a:cubicBezTo>
                    <a:pt x="5548" y="9335"/>
                    <a:pt x="5072" y="9502"/>
                    <a:pt x="4572" y="9502"/>
                  </a:cubicBezTo>
                  <a:cubicBezTo>
                    <a:pt x="4072" y="9502"/>
                    <a:pt x="3596" y="9335"/>
                    <a:pt x="3203" y="9049"/>
                  </a:cubicBezTo>
                  <a:cubicBezTo>
                    <a:pt x="2846" y="8787"/>
                    <a:pt x="2572" y="8406"/>
                    <a:pt x="2405" y="8013"/>
                  </a:cubicBezTo>
                  <a:lnTo>
                    <a:pt x="2762" y="7906"/>
                  </a:lnTo>
                  <a:cubicBezTo>
                    <a:pt x="2905" y="8252"/>
                    <a:pt x="3119" y="8549"/>
                    <a:pt x="3405" y="8752"/>
                  </a:cubicBezTo>
                  <a:cubicBezTo>
                    <a:pt x="3739" y="9002"/>
                    <a:pt x="4131" y="9144"/>
                    <a:pt x="4548" y="9144"/>
                  </a:cubicBezTo>
                  <a:cubicBezTo>
                    <a:pt x="4822" y="9144"/>
                    <a:pt x="5072" y="9085"/>
                    <a:pt x="5322" y="8978"/>
                  </a:cubicBezTo>
                  <a:cubicBezTo>
                    <a:pt x="5417" y="8942"/>
                    <a:pt x="5441" y="8847"/>
                    <a:pt x="5417" y="8752"/>
                  </a:cubicBezTo>
                  <a:cubicBezTo>
                    <a:pt x="5391" y="8690"/>
                    <a:pt x="5332" y="8654"/>
                    <a:pt x="5265" y="8654"/>
                  </a:cubicBezTo>
                  <a:cubicBezTo>
                    <a:pt x="5241" y="8654"/>
                    <a:pt x="5216" y="8659"/>
                    <a:pt x="5191" y="8668"/>
                  </a:cubicBezTo>
                  <a:cubicBezTo>
                    <a:pt x="4989" y="8752"/>
                    <a:pt x="4774" y="8799"/>
                    <a:pt x="4548" y="8799"/>
                  </a:cubicBezTo>
                  <a:cubicBezTo>
                    <a:pt x="3893" y="8799"/>
                    <a:pt x="3322" y="8394"/>
                    <a:pt x="3084" y="7799"/>
                  </a:cubicBezTo>
                  <a:cubicBezTo>
                    <a:pt x="3334" y="7692"/>
                    <a:pt x="3500" y="7442"/>
                    <a:pt x="3500" y="7180"/>
                  </a:cubicBezTo>
                  <a:lnTo>
                    <a:pt x="3500" y="6787"/>
                  </a:lnTo>
                  <a:cubicBezTo>
                    <a:pt x="3774" y="6918"/>
                    <a:pt x="4072" y="7013"/>
                    <a:pt x="4405" y="7025"/>
                  </a:cubicBezTo>
                  <a:lnTo>
                    <a:pt x="4405" y="7573"/>
                  </a:lnTo>
                  <a:cubicBezTo>
                    <a:pt x="4405" y="7668"/>
                    <a:pt x="4477" y="7740"/>
                    <a:pt x="4560" y="7740"/>
                  </a:cubicBezTo>
                  <a:cubicBezTo>
                    <a:pt x="4655" y="7740"/>
                    <a:pt x="4727" y="7668"/>
                    <a:pt x="4727" y="7573"/>
                  </a:cubicBezTo>
                  <a:lnTo>
                    <a:pt x="4727" y="7001"/>
                  </a:lnTo>
                  <a:cubicBezTo>
                    <a:pt x="5060" y="6978"/>
                    <a:pt x="5358" y="6894"/>
                    <a:pt x="5632" y="6763"/>
                  </a:cubicBezTo>
                  <a:close/>
                  <a:moveTo>
                    <a:pt x="4562" y="0"/>
                  </a:moveTo>
                  <a:cubicBezTo>
                    <a:pt x="4530" y="0"/>
                    <a:pt x="4501" y="12"/>
                    <a:pt x="4477" y="36"/>
                  </a:cubicBezTo>
                  <a:lnTo>
                    <a:pt x="83" y="3025"/>
                  </a:lnTo>
                  <a:cubicBezTo>
                    <a:pt x="24" y="3072"/>
                    <a:pt x="0" y="3144"/>
                    <a:pt x="24" y="3203"/>
                  </a:cubicBezTo>
                  <a:cubicBezTo>
                    <a:pt x="60" y="3263"/>
                    <a:pt x="119" y="3322"/>
                    <a:pt x="191" y="3322"/>
                  </a:cubicBezTo>
                  <a:lnTo>
                    <a:pt x="1786" y="3322"/>
                  </a:lnTo>
                  <a:lnTo>
                    <a:pt x="1786" y="3751"/>
                  </a:lnTo>
                  <a:cubicBezTo>
                    <a:pt x="1584" y="3846"/>
                    <a:pt x="1453" y="4025"/>
                    <a:pt x="1441" y="4227"/>
                  </a:cubicBezTo>
                  <a:cubicBezTo>
                    <a:pt x="1429" y="4394"/>
                    <a:pt x="1488" y="4572"/>
                    <a:pt x="1584" y="4692"/>
                  </a:cubicBezTo>
                  <a:cubicBezTo>
                    <a:pt x="1703" y="4811"/>
                    <a:pt x="1869" y="4882"/>
                    <a:pt x="2036" y="4882"/>
                  </a:cubicBezTo>
                  <a:lnTo>
                    <a:pt x="2155" y="4882"/>
                  </a:lnTo>
                  <a:cubicBezTo>
                    <a:pt x="2238" y="5573"/>
                    <a:pt x="2631" y="6180"/>
                    <a:pt x="3179" y="6549"/>
                  </a:cubicBezTo>
                  <a:lnTo>
                    <a:pt x="3179" y="7132"/>
                  </a:lnTo>
                  <a:cubicBezTo>
                    <a:pt x="3179" y="7299"/>
                    <a:pt x="3072" y="7430"/>
                    <a:pt x="2929" y="7478"/>
                  </a:cubicBezTo>
                  <a:lnTo>
                    <a:pt x="1203" y="7978"/>
                  </a:lnTo>
                  <a:cubicBezTo>
                    <a:pt x="607" y="8156"/>
                    <a:pt x="202" y="8704"/>
                    <a:pt x="202" y="9323"/>
                  </a:cubicBezTo>
                  <a:lnTo>
                    <a:pt x="202" y="11026"/>
                  </a:lnTo>
                  <a:cubicBezTo>
                    <a:pt x="202" y="11121"/>
                    <a:pt x="274" y="11192"/>
                    <a:pt x="369" y="11192"/>
                  </a:cubicBezTo>
                  <a:cubicBezTo>
                    <a:pt x="452" y="11192"/>
                    <a:pt x="536" y="11121"/>
                    <a:pt x="536" y="11026"/>
                  </a:cubicBezTo>
                  <a:lnTo>
                    <a:pt x="536" y="9323"/>
                  </a:lnTo>
                  <a:cubicBezTo>
                    <a:pt x="536" y="8847"/>
                    <a:pt x="845" y="8430"/>
                    <a:pt x="1286" y="8287"/>
                  </a:cubicBezTo>
                  <a:lnTo>
                    <a:pt x="2107" y="8049"/>
                  </a:lnTo>
                  <a:cubicBezTo>
                    <a:pt x="2286" y="8549"/>
                    <a:pt x="2596" y="8966"/>
                    <a:pt x="3012" y="9275"/>
                  </a:cubicBezTo>
                  <a:cubicBezTo>
                    <a:pt x="3429" y="9585"/>
                    <a:pt x="3905" y="9752"/>
                    <a:pt x="4417" y="9776"/>
                  </a:cubicBezTo>
                  <a:lnTo>
                    <a:pt x="4417" y="11026"/>
                  </a:lnTo>
                  <a:cubicBezTo>
                    <a:pt x="4417" y="11121"/>
                    <a:pt x="4489" y="11192"/>
                    <a:pt x="4584" y="11192"/>
                  </a:cubicBezTo>
                  <a:cubicBezTo>
                    <a:pt x="4667" y="11192"/>
                    <a:pt x="4739" y="11121"/>
                    <a:pt x="4739" y="11026"/>
                  </a:cubicBezTo>
                  <a:lnTo>
                    <a:pt x="4739" y="9776"/>
                  </a:lnTo>
                  <a:cubicBezTo>
                    <a:pt x="5263" y="9752"/>
                    <a:pt x="5739" y="9573"/>
                    <a:pt x="6156" y="9252"/>
                  </a:cubicBezTo>
                  <a:cubicBezTo>
                    <a:pt x="6560" y="8942"/>
                    <a:pt x="6870" y="8525"/>
                    <a:pt x="7049" y="8049"/>
                  </a:cubicBezTo>
                  <a:lnTo>
                    <a:pt x="7870" y="8287"/>
                  </a:lnTo>
                  <a:cubicBezTo>
                    <a:pt x="8311" y="8418"/>
                    <a:pt x="8632" y="8835"/>
                    <a:pt x="8632" y="9311"/>
                  </a:cubicBezTo>
                  <a:lnTo>
                    <a:pt x="8632" y="11026"/>
                  </a:lnTo>
                  <a:cubicBezTo>
                    <a:pt x="8632" y="11121"/>
                    <a:pt x="8703" y="11192"/>
                    <a:pt x="8787" y="11192"/>
                  </a:cubicBezTo>
                  <a:cubicBezTo>
                    <a:pt x="8882" y="11192"/>
                    <a:pt x="8954" y="11121"/>
                    <a:pt x="8954" y="11026"/>
                  </a:cubicBezTo>
                  <a:lnTo>
                    <a:pt x="8954" y="9311"/>
                  </a:lnTo>
                  <a:cubicBezTo>
                    <a:pt x="8954" y="8704"/>
                    <a:pt x="8537" y="8156"/>
                    <a:pt x="7953" y="7978"/>
                  </a:cubicBezTo>
                  <a:lnTo>
                    <a:pt x="6227" y="7466"/>
                  </a:lnTo>
                  <a:cubicBezTo>
                    <a:pt x="6084" y="7430"/>
                    <a:pt x="5977" y="7275"/>
                    <a:pt x="5977" y="7132"/>
                  </a:cubicBezTo>
                  <a:lnTo>
                    <a:pt x="5977" y="6549"/>
                  </a:lnTo>
                  <a:cubicBezTo>
                    <a:pt x="6525" y="6156"/>
                    <a:pt x="6918" y="5561"/>
                    <a:pt x="7001" y="4882"/>
                  </a:cubicBezTo>
                  <a:lnTo>
                    <a:pt x="7108" y="4882"/>
                  </a:lnTo>
                  <a:cubicBezTo>
                    <a:pt x="7441" y="4882"/>
                    <a:pt x="7703" y="4644"/>
                    <a:pt x="7739" y="4346"/>
                  </a:cubicBezTo>
                  <a:cubicBezTo>
                    <a:pt x="7751" y="4180"/>
                    <a:pt x="7691" y="4001"/>
                    <a:pt x="7584" y="3882"/>
                  </a:cubicBezTo>
                  <a:cubicBezTo>
                    <a:pt x="7525" y="3822"/>
                    <a:pt x="7465" y="3775"/>
                    <a:pt x="7394" y="3739"/>
                  </a:cubicBezTo>
                  <a:lnTo>
                    <a:pt x="7394" y="3299"/>
                  </a:lnTo>
                  <a:lnTo>
                    <a:pt x="8989" y="3299"/>
                  </a:lnTo>
                  <a:cubicBezTo>
                    <a:pt x="9061" y="3299"/>
                    <a:pt x="9120" y="3263"/>
                    <a:pt x="9144" y="3179"/>
                  </a:cubicBezTo>
                  <a:cubicBezTo>
                    <a:pt x="9132" y="3132"/>
                    <a:pt x="9108" y="3048"/>
                    <a:pt x="9049" y="3025"/>
                  </a:cubicBezTo>
                  <a:lnTo>
                    <a:pt x="4655" y="36"/>
                  </a:lnTo>
                  <a:cubicBezTo>
                    <a:pt x="4626" y="12"/>
                    <a:pt x="4593" y="0"/>
                    <a:pt x="4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9697;p58">
              <a:extLst>
                <a:ext uri="{FF2B5EF4-FFF2-40B4-BE49-F238E27FC236}">
                  <a16:creationId xmlns:a16="http://schemas.microsoft.com/office/drawing/2014/main" id="{65ADF213-C544-8749-8251-9A8D2A111347}"/>
                </a:ext>
              </a:extLst>
            </p:cNvPr>
            <p:cNvSpPr/>
            <p:nvPr/>
          </p:nvSpPr>
          <p:spPr>
            <a:xfrm>
              <a:off x="6792372" y="1655984"/>
              <a:ext cx="76222" cy="38143"/>
            </a:xfrm>
            <a:custGeom>
              <a:avLst/>
              <a:gdLst/>
              <a:ahLst/>
              <a:cxnLst/>
              <a:rect l="l" t="t" r="r" b="b"/>
              <a:pathLst>
                <a:path w="2406" h="1204" extrusionOk="0">
                  <a:moveTo>
                    <a:pt x="989" y="334"/>
                  </a:moveTo>
                  <a:cubicBezTo>
                    <a:pt x="917" y="441"/>
                    <a:pt x="798" y="537"/>
                    <a:pt x="667" y="537"/>
                  </a:cubicBezTo>
                  <a:lnTo>
                    <a:pt x="334" y="537"/>
                  </a:lnTo>
                  <a:cubicBezTo>
                    <a:pt x="393" y="417"/>
                    <a:pt x="512" y="334"/>
                    <a:pt x="667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89" y="417"/>
                    <a:pt x="2048" y="537"/>
                  </a:cubicBezTo>
                  <a:lnTo>
                    <a:pt x="1727" y="537"/>
                  </a:lnTo>
                  <a:cubicBezTo>
                    <a:pt x="1584" y="537"/>
                    <a:pt x="1453" y="453"/>
                    <a:pt x="1393" y="334"/>
                  </a:cubicBezTo>
                  <a:close/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lnTo>
                    <a:pt x="0" y="1037"/>
                  </a:lnTo>
                  <a:cubicBezTo>
                    <a:pt x="0" y="1132"/>
                    <a:pt x="72" y="1203"/>
                    <a:pt x="155" y="1203"/>
                  </a:cubicBezTo>
                  <a:cubicBezTo>
                    <a:pt x="250" y="1203"/>
                    <a:pt x="322" y="1132"/>
                    <a:pt x="322" y="1037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51"/>
                    <a:pt x="1203" y="608"/>
                  </a:cubicBezTo>
                  <a:cubicBezTo>
                    <a:pt x="1334" y="751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1037"/>
                  </a:lnTo>
                  <a:cubicBezTo>
                    <a:pt x="2084" y="1132"/>
                    <a:pt x="2155" y="1203"/>
                    <a:pt x="2239" y="1203"/>
                  </a:cubicBezTo>
                  <a:cubicBezTo>
                    <a:pt x="2334" y="1203"/>
                    <a:pt x="2405" y="1132"/>
                    <a:pt x="2405" y="1037"/>
                  </a:cubicBezTo>
                  <a:lnTo>
                    <a:pt x="2405" y="679"/>
                  </a:lnTo>
                  <a:cubicBezTo>
                    <a:pt x="2405" y="310"/>
                    <a:pt x="2096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9698;p58">
              <a:extLst>
                <a:ext uri="{FF2B5EF4-FFF2-40B4-BE49-F238E27FC236}">
                  <a16:creationId xmlns:a16="http://schemas.microsoft.com/office/drawing/2014/main" id="{24DAEEE3-44E2-BE46-B886-8637A32888E0}"/>
                </a:ext>
              </a:extLst>
            </p:cNvPr>
            <p:cNvSpPr/>
            <p:nvPr/>
          </p:nvSpPr>
          <p:spPr>
            <a:xfrm>
              <a:off x="6785593" y="1622815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524" y="333"/>
                  </a:lnTo>
                  <a:cubicBezTo>
                    <a:pt x="607" y="333"/>
                    <a:pt x="679" y="250"/>
                    <a:pt x="679" y="167"/>
                  </a:cubicBezTo>
                  <a:cubicBezTo>
                    <a:pt x="691" y="71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9699;p58">
              <a:extLst>
                <a:ext uri="{FF2B5EF4-FFF2-40B4-BE49-F238E27FC236}">
                  <a16:creationId xmlns:a16="http://schemas.microsoft.com/office/drawing/2014/main" id="{BFE38BE4-D101-4742-A23B-5699A4582A93}"/>
                </a:ext>
              </a:extLst>
            </p:cNvPr>
            <p:cNvSpPr/>
            <p:nvPr/>
          </p:nvSpPr>
          <p:spPr>
            <a:xfrm>
              <a:off x="6852723" y="1622815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512" y="333"/>
                  </a:lnTo>
                  <a:cubicBezTo>
                    <a:pt x="608" y="333"/>
                    <a:pt x="679" y="250"/>
                    <a:pt x="679" y="167"/>
                  </a:cubicBezTo>
                  <a:cubicBezTo>
                    <a:pt x="679" y="71"/>
                    <a:pt x="608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9700;p58">
            <a:extLst>
              <a:ext uri="{FF2B5EF4-FFF2-40B4-BE49-F238E27FC236}">
                <a16:creationId xmlns:a16="http://schemas.microsoft.com/office/drawing/2014/main" id="{5BF9098C-C12A-1A4A-8DE0-B417ED454075}"/>
              </a:ext>
            </a:extLst>
          </p:cNvPr>
          <p:cNvGrpSpPr/>
          <p:nvPr/>
        </p:nvGrpSpPr>
        <p:grpSpPr>
          <a:xfrm>
            <a:off x="2947112" y="1786913"/>
            <a:ext cx="435964" cy="480895"/>
            <a:chOff x="6200938" y="1500594"/>
            <a:chExt cx="322154" cy="355355"/>
          </a:xfrm>
          <a:solidFill>
            <a:schemeClr val="accent1"/>
          </a:solidFill>
        </p:grpSpPr>
        <p:sp>
          <p:nvSpPr>
            <p:cNvPr id="353" name="Google Shape;9701;p58">
              <a:extLst>
                <a:ext uri="{FF2B5EF4-FFF2-40B4-BE49-F238E27FC236}">
                  <a16:creationId xmlns:a16="http://schemas.microsoft.com/office/drawing/2014/main" id="{A4F7340F-F9AA-6242-B337-5352B4A3FD1B}"/>
                </a:ext>
              </a:extLst>
            </p:cNvPr>
            <p:cNvSpPr/>
            <p:nvPr/>
          </p:nvSpPr>
          <p:spPr>
            <a:xfrm>
              <a:off x="6325789" y="1605835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9702;p58">
              <a:extLst>
                <a:ext uri="{FF2B5EF4-FFF2-40B4-BE49-F238E27FC236}">
                  <a16:creationId xmlns:a16="http://schemas.microsoft.com/office/drawing/2014/main" id="{35B8731C-A307-8347-897D-0017866DF120}"/>
                </a:ext>
              </a:extLst>
            </p:cNvPr>
            <p:cNvSpPr/>
            <p:nvPr/>
          </p:nvSpPr>
          <p:spPr>
            <a:xfrm>
              <a:off x="6387280" y="1605835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9703;p58">
              <a:extLst>
                <a:ext uri="{FF2B5EF4-FFF2-40B4-BE49-F238E27FC236}">
                  <a16:creationId xmlns:a16="http://schemas.microsoft.com/office/drawing/2014/main" id="{28783783-0604-2D45-9A1E-77F2FD323FFA}"/>
                </a:ext>
              </a:extLst>
            </p:cNvPr>
            <p:cNvSpPr/>
            <p:nvPr/>
          </p:nvSpPr>
          <p:spPr>
            <a:xfrm>
              <a:off x="6345779" y="1650725"/>
              <a:ext cx="32472" cy="10201"/>
            </a:xfrm>
            <a:custGeom>
              <a:avLst/>
              <a:gdLst/>
              <a:ahLst/>
              <a:cxnLst/>
              <a:rect l="l" t="t" r="r" b="b"/>
              <a:pathLst>
                <a:path w="1025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858" y="322"/>
                  </a:lnTo>
                  <a:cubicBezTo>
                    <a:pt x="953" y="322"/>
                    <a:pt x="1024" y="250"/>
                    <a:pt x="1024" y="167"/>
                  </a:cubicBezTo>
                  <a:cubicBezTo>
                    <a:pt x="1024" y="72"/>
                    <a:pt x="953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9704;p58">
              <a:extLst>
                <a:ext uri="{FF2B5EF4-FFF2-40B4-BE49-F238E27FC236}">
                  <a16:creationId xmlns:a16="http://schemas.microsoft.com/office/drawing/2014/main" id="{F52610AA-2B99-B142-A9FD-8E52EEA009CF}"/>
                </a:ext>
              </a:extLst>
            </p:cNvPr>
            <p:cNvSpPr/>
            <p:nvPr/>
          </p:nvSpPr>
          <p:spPr>
            <a:xfrm>
              <a:off x="6200938" y="1500594"/>
              <a:ext cx="322154" cy="355355"/>
            </a:xfrm>
            <a:custGeom>
              <a:avLst/>
              <a:gdLst/>
              <a:ahLst/>
              <a:cxnLst/>
              <a:rect l="l" t="t" r="r" b="b"/>
              <a:pathLst>
                <a:path w="10169" h="11217" extrusionOk="0">
                  <a:moveTo>
                    <a:pt x="5072" y="322"/>
                  </a:moveTo>
                  <a:cubicBezTo>
                    <a:pt x="5251" y="322"/>
                    <a:pt x="5442" y="334"/>
                    <a:pt x="5608" y="381"/>
                  </a:cubicBezTo>
                  <a:lnTo>
                    <a:pt x="5608" y="1727"/>
                  </a:lnTo>
                  <a:cubicBezTo>
                    <a:pt x="5608" y="1822"/>
                    <a:pt x="5680" y="1893"/>
                    <a:pt x="5775" y="1893"/>
                  </a:cubicBezTo>
                  <a:cubicBezTo>
                    <a:pt x="5858" y="1893"/>
                    <a:pt x="5942" y="1822"/>
                    <a:pt x="5942" y="1727"/>
                  </a:cubicBezTo>
                  <a:lnTo>
                    <a:pt x="5942" y="465"/>
                  </a:lnTo>
                  <a:cubicBezTo>
                    <a:pt x="6835" y="798"/>
                    <a:pt x="7466" y="1632"/>
                    <a:pt x="7525" y="2608"/>
                  </a:cubicBezTo>
                  <a:lnTo>
                    <a:pt x="5942" y="2608"/>
                  </a:lnTo>
                  <a:lnTo>
                    <a:pt x="5942" y="2417"/>
                  </a:lnTo>
                  <a:cubicBezTo>
                    <a:pt x="5942" y="2322"/>
                    <a:pt x="5858" y="2251"/>
                    <a:pt x="5775" y="2251"/>
                  </a:cubicBezTo>
                  <a:cubicBezTo>
                    <a:pt x="5680" y="2251"/>
                    <a:pt x="5608" y="2322"/>
                    <a:pt x="5608" y="2417"/>
                  </a:cubicBezTo>
                  <a:lnTo>
                    <a:pt x="5608" y="2608"/>
                  </a:lnTo>
                  <a:lnTo>
                    <a:pt x="4537" y="2608"/>
                  </a:lnTo>
                  <a:lnTo>
                    <a:pt x="4537" y="381"/>
                  </a:lnTo>
                  <a:cubicBezTo>
                    <a:pt x="4715" y="334"/>
                    <a:pt x="4894" y="322"/>
                    <a:pt x="5072" y="322"/>
                  </a:cubicBezTo>
                  <a:close/>
                  <a:moveTo>
                    <a:pt x="4215" y="477"/>
                  </a:moveTo>
                  <a:lnTo>
                    <a:pt x="4215" y="2620"/>
                  </a:lnTo>
                  <a:lnTo>
                    <a:pt x="2620" y="2620"/>
                  </a:lnTo>
                  <a:cubicBezTo>
                    <a:pt x="2679" y="1643"/>
                    <a:pt x="3322" y="810"/>
                    <a:pt x="4215" y="477"/>
                  </a:cubicBezTo>
                  <a:close/>
                  <a:moveTo>
                    <a:pt x="7204" y="2941"/>
                  </a:moveTo>
                  <a:lnTo>
                    <a:pt x="7204" y="4013"/>
                  </a:lnTo>
                  <a:cubicBezTo>
                    <a:pt x="7204" y="4072"/>
                    <a:pt x="7204" y="4132"/>
                    <a:pt x="7192" y="4203"/>
                  </a:cubicBezTo>
                  <a:lnTo>
                    <a:pt x="2965" y="4203"/>
                  </a:lnTo>
                  <a:cubicBezTo>
                    <a:pt x="2965" y="4144"/>
                    <a:pt x="2953" y="4084"/>
                    <a:pt x="2953" y="4013"/>
                  </a:cubicBezTo>
                  <a:lnTo>
                    <a:pt x="2953" y="3656"/>
                  </a:lnTo>
                  <a:cubicBezTo>
                    <a:pt x="2953" y="3560"/>
                    <a:pt x="2870" y="3489"/>
                    <a:pt x="2786" y="3489"/>
                  </a:cubicBezTo>
                  <a:cubicBezTo>
                    <a:pt x="2691" y="3489"/>
                    <a:pt x="2620" y="3560"/>
                    <a:pt x="2620" y="3656"/>
                  </a:cubicBezTo>
                  <a:lnTo>
                    <a:pt x="2620" y="4013"/>
                  </a:lnTo>
                  <a:lnTo>
                    <a:pt x="2620" y="4203"/>
                  </a:lnTo>
                  <a:lnTo>
                    <a:pt x="2441" y="4203"/>
                  </a:lnTo>
                  <a:cubicBezTo>
                    <a:pt x="2334" y="4203"/>
                    <a:pt x="2251" y="4108"/>
                    <a:pt x="2251" y="4013"/>
                  </a:cubicBezTo>
                  <a:lnTo>
                    <a:pt x="2251" y="3132"/>
                  </a:lnTo>
                  <a:cubicBezTo>
                    <a:pt x="2251" y="3025"/>
                    <a:pt x="2334" y="2941"/>
                    <a:pt x="2441" y="2941"/>
                  </a:cubicBezTo>
                  <a:lnTo>
                    <a:pt x="2632" y="2941"/>
                  </a:lnTo>
                  <a:lnTo>
                    <a:pt x="2632" y="2953"/>
                  </a:lnTo>
                  <a:cubicBezTo>
                    <a:pt x="2632" y="3036"/>
                    <a:pt x="2715" y="3120"/>
                    <a:pt x="2798" y="3120"/>
                  </a:cubicBezTo>
                  <a:cubicBezTo>
                    <a:pt x="2882" y="3120"/>
                    <a:pt x="2965" y="3036"/>
                    <a:pt x="2965" y="2953"/>
                  </a:cubicBezTo>
                  <a:lnTo>
                    <a:pt x="2965" y="2941"/>
                  </a:lnTo>
                  <a:close/>
                  <a:moveTo>
                    <a:pt x="7692" y="2953"/>
                  </a:moveTo>
                  <a:cubicBezTo>
                    <a:pt x="7811" y="2953"/>
                    <a:pt x="7894" y="3036"/>
                    <a:pt x="7894" y="3144"/>
                  </a:cubicBezTo>
                  <a:lnTo>
                    <a:pt x="7894" y="4025"/>
                  </a:lnTo>
                  <a:cubicBezTo>
                    <a:pt x="7894" y="4120"/>
                    <a:pt x="7799" y="4215"/>
                    <a:pt x="7692" y="4215"/>
                  </a:cubicBezTo>
                  <a:lnTo>
                    <a:pt x="7501" y="4215"/>
                  </a:lnTo>
                  <a:lnTo>
                    <a:pt x="7501" y="4025"/>
                  </a:lnTo>
                  <a:lnTo>
                    <a:pt x="7501" y="2953"/>
                  </a:lnTo>
                  <a:close/>
                  <a:moveTo>
                    <a:pt x="7513" y="4513"/>
                  </a:moveTo>
                  <a:lnTo>
                    <a:pt x="7418" y="5096"/>
                  </a:lnTo>
                  <a:cubicBezTo>
                    <a:pt x="7394" y="5180"/>
                    <a:pt x="7323" y="5239"/>
                    <a:pt x="7239" y="5239"/>
                  </a:cubicBezTo>
                  <a:lnTo>
                    <a:pt x="7192" y="5239"/>
                  </a:lnTo>
                  <a:cubicBezTo>
                    <a:pt x="7323" y="5025"/>
                    <a:pt x="7418" y="4763"/>
                    <a:pt x="7478" y="4513"/>
                  </a:cubicBezTo>
                  <a:close/>
                  <a:moveTo>
                    <a:pt x="3691" y="4525"/>
                  </a:moveTo>
                  <a:lnTo>
                    <a:pt x="3822" y="5263"/>
                  </a:lnTo>
                  <a:lnTo>
                    <a:pt x="3346" y="5263"/>
                  </a:lnTo>
                  <a:cubicBezTo>
                    <a:pt x="3203" y="5037"/>
                    <a:pt x="3084" y="4799"/>
                    <a:pt x="3013" y="4525"/>
                  </a:cubicBezTo>
                  <a:close/>
                  <a:moveTo>
                    <a:pt x="6108" y="4525"/>
                  </a:moveTo>
                  <a:lnTo>
                    <a:pt x="5965" y="5263"/>
                  </a:lnTo>
                  <a:lnTo>
                    <a:pt x="4168" y="5263"/>
                  </a:lnTo>
                  <a:lnTo>
                    <a:pt x="4037" y="4525"/>
                  </a:lnTo>
                  <a:close/>
                  <a:moveTo>
                    <a:pt x="7144" y="4525"/>
                  </a:moveTo>
                  <a:cubicBezTo>
                    <a:pt x="7073" y="4787"/>
                    <a:pt x="6966" y="5025"/>
                    <a:pt x="6823" y="5227"/>
                  </a:cubicBezTo>
                  <a:cubicBezTo>
                    <a:pt x="6823" y="5239"/>
                    <a:pt x="6799" y="5239"/>
                    <a:pt x="6799" y="5263"/>
                  </a:cubicBezTo>
                  <a:lnTo>
                    <a:pt x="6323" y="5263"/>
                  </a:lnTo>
                  <a:lnTo>
                    <a:pt x="6465" y="4525"/>
                  </a:lnTo>
                  <a:close/>
                  <a:moveTo>
                    <a:pt x="2691" y="4549"/>
                  </a:moveTo>
                  <a:cubicBezTo>
                    <a:pt x="2751" y="4799"/>
                    <a:pt x="2846" y="5049"/>
                    <a:pt x="2977" y="5275"/>
                  </a:cubicBezTo>
                  <a:lnTo>
                    <a:pt x="2917" y="5275"/>
                  </a:lnTo>
                  <a:lnTo>
                    <a:pt x="2917" y="5263"/>
                  </a:lnTo>
                  <a:cubicBezTo>
                    <a:pt x="2834" y="5263"/>
                    <a:pt x="2751" y="5203"/>
                    <a:pt x="2739" y="5108"/>
                  </a:cubicBezTo>
                  <a:lnTo>
                    <a:pt x="2655" y="4549"/>
                  </a:lnTo>
                  <a:close/>
                  <a:moveTo>
                    <a:pt x="3906" y="5584"/>
                  </a:moveTo>
                  <a:lnTo>
                    <a:pt x="3941" y="5811"/>
                  </a:lnTo>
                  <a:cubicBezTo>
                    <a:pt x="3846" y="5751"/>
                    <a:pt x="3739" y="5680"/>
                    <a:pt x="3644" y="5584"/>
                  </a:cubicBezTo>
                  <a:close/>
                  <a:moveTo>
                    <a:pt x="6501" y="5584"/>
                  </a:moveTo>
                  <a:cubicBezTo>
                    <a:pt x="6418" y="5680"/>
                    <a:pt x="6311" y="5739"/>
                    <a:pt x="6204" y="5811"/>
                  </a:cubicBezTo>
                  <a:lnTo>
                    <a:pt x="6251" y="5584"/>
                  </a:lnTo>
                  <a:close/>
                  <a:moveTo>
                    <a:pt x="5906" y="5584"/>
                  </a:moveTo>
                  <a:lnTo>
                    <a:pt x="5870" y="5834"/>
                  </a:lnTo>
                  <a:cubicBezTo>
                    <a:pt x="5834" y="6013"/>
                    <a:pt x="5692" y="6132"/>
                    <a:pt x="5513" y="6132"/>
                  </a:cubicBezTo>
                  <a:lnTo>
                    <a:pt x="4632" y="6132"/>
                  </a:lnTo>
                  <a:cubicBezTo>
                    <a:pt x="4453" y="6132"/>
                    <a:pt x="4299" y="6013"/>
                    <a:pt x="4275" y="5834"/>
                  </a:cubicBezTo>
                  <a:lnTo>
                    <a:pt x="4227" y="5584"/>
                  </a:lnTo>
                  <a:close/>
                  <a:moveTo>
                    <a:pt x="6132" y="6204"/>
                  </a:moveTo>
                  <a:lnTo>
                    <a:pt x="6132" y="6775"/>
                  </a:lnTo>
                  <a:cubicBezTo>
                    <a:pt x="6132" y="7073"/>
                    <a:pt x="6346" y="7358"/>
                    <a:pt x="6620" y="7442"/>
                  </a:cubicBezTo>
                  <a:lnTo>
                    <a:pt x="6704" y="7466"/>
                  </a:lnTo>
                  <a:cubicBezTo>
                    <a:pt x="6406" y="7859"/>
                    <a:pt x="5870" y="8442"/>
                    <a:pt x="5072" y="8751"/>
                  </a:cubicBezTo>
                  <a:cubicBezTo>
                    <a:pt x="4287" y="8442"/>
                    <a:pt x="3751" y="7859"/>
                    <a:pt x="3441" y="7466"/>
                  </a:cubicBezTo>
                  <a:lnTo>
                    <a:pt x="3513" y="7442"/>
                  </a:lnTo>
                  <a:cubicBezTo>
                    <a:pt x="3810" y="7358"/>
                    <a:pt x="4001" y="7085"/>
                    <a:pt x="4001" y="6775"/>
                  </a:cubicBezTo>
                  <a:lnTo>
                    <a:pt x="4001" y="6204"/>
                  </a:lnTo>
                  <a:cubicBezTo>
                    <a:pt x="4049" y="6239"/>
                    <a:pt x="4108" y="6251"/>
                    <a:pt x="4168" y="6287"/>
                  </a:cubicBezTo>
                  <a:lnTo>
                    <a:pt x="4179" y="6287"/>
                  </a:lnTo>
                  <a:cubicBezTo>
                    <a:pt x="4299" y="6382"/>
                    <a:pt x="4465" y="6454"/>
                    <a:pt x="4632" y="6454"/>
                  </a:cubicBezTo>
                  <a:lnTo>
                    <a:pt x="5513" y="6454"/>
                  </a:lnTo>
                  <a:cubicBezTo>
                    <a:pt x="5668" y="6454"/>
                    <a:pt x="5834" y="6394"/>
                    <a:pt x="5954" y="6287"/>
                  </a:cubicBezTo>
                  <a:cubicBezTo>
                    <a:pt x="6013" y="6251"/>
                    <a:pt x="6073" y="6239"/>
                    <a:pt x="6132" y="6204"/>
                  </a:cubicBezTo>
                  <a:close/>
                  <a:moveTo>
                    <a:pt x="8942" y="6632"/>
                  </a:moveTo>
                  <a:cubicBezTo>
                    <a:pt x="9442" y="6632"/>
                    <a:pt x="9835" y="7025"/>
                    <a:pt x="9835" y="7525"/>
                  </a:cubicBezTo>
                  <a:lnTo>
                    <a:pt x="9835" y="8751"/>
                  </a:lnTo>
                  <a:lnTo>
                    <a:pt x="9823" y="8751"/>
                  </a:lnTo>
                  <a:cubicBezTo>
                    <a:pt x="9823" y="9049"/>
                    <a:pt x="9585" y="9287"/>
                    <a:pt x="9287" y="9287"/>
                  </a:cubicBezTo>
                  <a:lnTo>
                    <a:pt x="8049" y="9287"/>
                  </a:lnTo>
                  <a:lnTo>
                    <a:pt x="8049" y="7061"/>
                  </a:lnTo>
                  <a:cubicBezTo>
                    <a:pt x="8109" y="7025"/>
                    <a:pt x="8168" y="7001"/>
                    <a:pt x="8216" y="6954"/>
                  </a:cubicBezTo>
                  <a:lnTo>
                    <a:pt x="8454" y="6775"/>
                  </a:lnTo>
                  <a:cubicBezTo>
                    <a:pt x="8573" y="6692"/>
                    <a:pt x="8716" y="6632"/>
                    <a:pt x="8882" y="6632"/>
                  </a:cubicBezTo>
                  <a:close/>
                  <a:moveTo>
                    <a:pt x="5072" y="0"/>
                  </a:moveTo>
                  <a:cubicBezTo>
                    <a:pt x="3572" y="0"/>
                    <a:pt x="2358" y="1179"/>
                    <a:pt x="2274" y="2667"/>
                  </a:cubicBezTo>
                  <a:cubicBezTo>
                    <a:pt x="2072" y="2739"/>
                    <a:pt x="1917" y="2929"/>
                    <a:pt x="1917" y="3156"/>
                  </a:cubicBezTo>
                  <a:lnTo>
                    <a:pt x="1917" y="4037"/>
                  </a:lnTo>
                  <a:cubicBezTo>
                    <a:pt x="1917" y="4275"/>
                    <a:pt x="2084" y="4465"/>
                    <a:pt x="2298" y="4525"/>
                  </a:cubicBezTo>
                  <a:lnTo>
                    <a:pt x="2394" y="5168"/>
                  </a:lnTo>
                  <a:cubicBezTo>
                    <a:pt x="2441" y="5418"/>
                    <a:pt x="2655" y="5596"/>
                    <a:pt x="2906" y="5596"/>
                  </a:cubicBezTo>
                  <a:lnTo>
                    <a:pt x="3191" y="5596"/>
                  </a:lnTo>
                  <a:cubicBezTo>
                    <a:pt x="3334" y="5763"/>
                    <a:pt x="3489" y="5906"/>
                    <a:pt x="3679" y="6049"/>
                  </a:cubicBezTo>
                  <a:lnTo>
                    <a:pt x="3679" y="6799"/>
                  </a:lnTo>
                  <a:cubicBezTo>
                    <a:pt x="3679" y="6966"/>
                    <a:pt x="3572" y="7097"/>
                    <a:pt x="3429" y="7144"/>
                  </a:cubicBezTo>
                  <a:lnTo>
                    <a:pt x="3263" y="7192"/>
                  </a:lnTo>
                  <a:cubicBezTo>
                    <a:pt x="3203" y="7097"/>
                    <a:pt x="3167" y="7049"/>
                    <a:pt x="3167" y="7025"/>
                  </a:cubicBezTo>
                  <a:cubicBezTo>
                    <a:pt x="3108" y="6906"/>
                    <a:pt x="2989" y="6846"/>
                    <a:pt x="2870" y="6846"/>
                  </a:cubicBezTo>
                  <a:lnTo>
                    <a:pt x="2572" y="6846"/>
                  </a:lnTo>
                  <a:cubicBezTo>
                    <a:pt x="2429" y="6846"/>
                    <a:pt x="2263" y="6799"/>
                    <a:pt x="2144" y="6704"/>
                  </a:cubicBezTo>
                  <a:lnTo>
                    <a:pt x="1905" y="6525"/>
                  </a:lnTo>
                  <a:cubicBezTo>
                    <a:pt x="1727" y="6394"/>
                    <a:pt x="1501" y="6311"/>
                    <a:pt x="1286" y="6311"/>
                  </a:cubicBezTo>
                  <a:lnTo>
                    <a:pt x="1227" y="6311"/>
                  </a:lnTo>
                  <a:cubicBezTo>
                    <a:pt x="548" y="6311"/>
                    <a:pt x="0" y="6870"/>
                    <a:pt x="0" y="7537"/>
                  </a:cubicBezTo>
                  <a:lnTo>
                    <a:pt x="0" y="8775"/>
                  </a:lnTo>
                  <a:cubicBezTo>
                    <a:pt x="0" y="9192"/>
                    <a:pt x="298" y="9549"/>
                    <a:pt x="703" y="9621"/>
                  </a:cubicBezTo>
                  <a:lnTo>
                    <a:pt x="703" y="11049"/>
                  </a:lnTo>
                  <a:cubicBezTo>
                    <a:pt x="703" y="11133"/>
                    <a:pt x="774" y="11216"/>
                    <a:pt x="870" y="11216"/>
                  </a:cubicBezTo>
                  <a:cubicBezTo>
                    <a:pt x="953" y="11216"/>
                    <a:pt x="1024" y="11133"/>
                    <a:pt x="1024" y="11049"/>
                  </a:cubicBezTo>
                  <a:lnTo>
                    <a:pt x="1024" y="9633"/>
                  </a:lnTo>
                  <a:lnTo>
                    <a:pt x="2096" y="9633"/>
                  </a:lnTo>
                  <a:lnTo>
                    <a:pt x="2096" y="11049"/>
                  </a:lnTo>
                  <a:cubicBezTo>
                    <a:pt x="2096" y="11133"/>
                    <a:pt x="2179" y="11216"/>
                    <a:pt x="2263" y="11216"/>
                  </a:cubicBezTo>
                  <a:cubicBezTo>
                    <a:pt x="2358" y="11216"/>
                    <a:pt x="2429" y="11133"/>
                    <a:pt x="2429" y="11049"/>
                  </a:cubicBezTo>
                  <a:lnTo>
                    <a:pt x="2429" y="9109"/>
                  </a:lnTo>
                  <a:cubicBezTo>
                    <a:pt x="2429" y="9025"/>
                    <a:pt x="2358" y="8954"/>
                    <a:pt x="2263" y="8954"/>
                  </a:cubicBezTo>
                  <a:cubicBezTo>
                    <a:pt x="2179" y="8954"/>
                    <a:pt x="2096" y="9025"/>
                    <a:pt x="2096" y="9109"/>
                  </a:cubicBezTo>
                  <a:lnTo>
                    <a:pt x="2096" y="9311"/>
                  </a:lnTo>
                  <a:lnTo>
                    <a:pt x="870" y="9311"/>
                  </a:lnTo>
                  <a:cubicBezTo>
                    <a:pt x="572" y="9311"/>
                    <a:pt x="334" y="9073"/>
                    <a:pt x="334" y="8775"/>
                  </a:cubicBezTo>
                  <a:lnTo>
                    <a:pt x="334" y="7537"/>
                  </a:lnTo>
                  <a:cubicBezTo>
                    <a:pt x="334" y="7049"/>
                    <a:pt x="727" y="6644"/>
                    <a:pt x="1227" y="6644"/>
                  </a:cubicBezTo>
                  <a:lnTo>
                    <a:pt x="1286" y="6644"/>
                  </a:lnTo>
                  <a:cubicBezTo>
                    <a:pt x="1429" y="6644"/>
                    <a:pt x="1596" y="6692"/>
                    <a:pt x="1715" y="6787"/>
                  </a:cubicBezTo>
                  <a:lnTo>
                    <a:pt x="1953" y="6966"/>
                  </a:lnTo>
                  <a:cubicBezTo>
                    <a:pt x="2013" y="7013"/>
                    <a:pt x="2060" y="7049"/>
                    <a:pt x="2120" y="7073"/>
                  </a:cubicBezTo>
                  <a:lnTo>
                    <a:pt x="2120" y="8418"/>
                  </a:lnTo>
                  <a:cubicBezTo>
                    <a:pt x="2120" y="8501"/>
                    <a:pt x="2191" y="8573"/>
                    <a:pt x="2274" y="8573"/>
                  </a:cubicBezTo>
                  <a:cubicBezTo>
                    <a:pt x="2370" y="8573"/>
                    <a:pt x="2441" y="8501"/>
                    <a:pt x="2441" y="8418"/>
                  </a:cubicBezTo>
                  <a:lnTo>
                    <a:pt x="2441" y="7168"/>
                  </a:lnTo>
                  <a:cubicBezTo>
                    <a:pt x="2489" y="7168"/>
                    <a:pt x="2536" y="7180"/>
                    <a:pt x="2572" y="7180"/>
                  </a:cubicBezTo>
                  <a:lnTo>
                    <a:pt x="2894" y="7180"/>
                  </a:lnTo>
                  <a:cubicBezTo>
                    <a:pt x="2917" y="7239"/>
                    <a:pt x="3608" y="8549"/>
                    <a:pt x="5037" y="9097"/>
                  </a:cubicBezTo>
                  <a:cubicBezTo>
                    <a:pt x="5055" y="9103"/>
                    <a:pt x="5072" y="9106"/>
                    <a:pt x="5092" y="9106"/>
                  </a:cubicBezTo>
                  <a:cubicBezTo>
                    <a:pt x="5111" y="9106"/>
                    <a:pt x="5132" y="9103"/>
                    <a:pt x="5156" y="9097"/>
                  </a:cubicBezTo>
                  <a:cubicBezTo>
                    <a:pt x="6596" y="8561"/>
                    <a:pt x="7275" y="7239"/>
                    <a:pt x="7299" y="7180"/>
                  </a:cubicBezTo>
                  <a:lnTo>
                    <a:pt x="7608" y="7180"/>
                  </a:lnTo>
                  <a:cubicBezTo>
                    <a:pt x="7656" y="7180"/>
                    <a:pt x="7692" y="7180"/>
                    <a:pt x="7739" y="7168"/>
                  </a:cubicBezTo>
                  <a:lnTo>
                    <a:pt x="7739" y="11049"/>
                  </a:lnTo>
                  <a:cubicBezTo>
                    <a:pt x="7739" y="11133"/>
                    <a:pt x="7811" y="11216"/>
                    <a:pt x="7906" y="11216"/>
                  </a:cubicBezTo>
                  <a:cubicBezTo>
                    <a:pt x="7989" y="11216"/>
                    <a:pt x="8073" y="11133"/>
                    <a:pt x="8073" y="11049"/>
                  </a:cubicBezTo>
                  <a:lnTo>
                    <a:pt x="8073" y="9633"/>
                  </a:lnTo>
                  <a:lnTo>
                    <a:pt x="9144" y="9633"/>
                  </a:lnTo>
                  <a:lnTo>
                    <a:pt x="9144" y="11049"/>
                  </a:lnTo>
                  <a:cubicBezTo>
                    <a:pt x="9144" y="11133"/>
                    <a:pt x="9216" y="11216"/>
                    <a:pt x="9299" y="11216"/>
                  </a:cubicBezTo>
                  <a:cubicBezTo>
                    <a:pt x="9394" y="11216"/>
                    <a:pt x="9466" y="11133"/>
                    <a:pt x="9466" y="11049"/>
                  </a:cubicBezTo>
                  <a:lnTo>
                    <a:pt x="9466" y="9621"/>
                  </a:lnTo>
                  <a:cubicBezTo>
                    <a:pt x="9871" y="9549"/>
                    <a:pt x="10168" y="9192"/>
                    <a:pt x="10168" y="8775"/>
                  </a:cubicBezTo>
                  <a:lnTo>
                    <a:pt x="10168" y="7537"/>
                  </a:lnTo>
                  <a:cubicBezTo>
                    <a:pt x="10156" y="6846"/>
                    <a:pt x="9621" y="6311"/>
                    <a:pt x="8930" y="6311"/>
                  </a:cubicBezTo>
                  <a:lnTo>
                    <a:pt x="8871" y="6311"/>
                  </a:lnTo>
                  <a:cubicBezTo>
                    <a:pt x="8644" y="6311"/>
                    <a:pt x="8418" y="6394"/>
                    <a:pt x="8240" y="6525"/>
                  </a:cubicBezTo>
                  <a:lnTo>
                    <a:pt x="8013" y="6704"/>
                  </a:lnTo>
                  <a:cubicBezTo>
                    <a:pt x="7894" y="6787"/>
                    <a:pt x="7739" y="6846"/>
                    <a:pt x="7573" y="6846"/>
                  </a:cubicBezTo>
                  <a:lnTo>
                    <a:pt x="7275" y="6846"/>
                  </a:lnTo>
                  <a:cubicBezTo>
                    <a:pt x="7144" y="6846"/>
                    <a:pt x="7037" y="6930"/>
                    <a:pt x="6977" y="7025"/>
                  </a:cubicBezTo>
                  <a:cubicBezTo>
                    <a:pt x="6977" y="7049"/>
                    <a:pt x="6954" y="7097"/>
                    <a:pt x="6894" y="7192"/>
                  </a:cubicBezTo>
                  <a:lnTo>
                    <a:pt x="6727" y="7144"/>
                  </a:lnTo>
                  <a:cubicBezTo>
                    <a:pt x="6585" y="7097"/>
                    <a:pt x="6477" y="6954"/>
                    <a:pt x="6477" y="6799"/>
                  </a:cubicBezTo>
                  <a:lnTo>
                    <a:pt x="6477" y="6049"/>
                  </a:lnTo>
                  <a:cubicBezTo>
                    <a:pt x="6656" y="5930"/>
                    <a:pt x="6823" y="5775"/>
                    <a:pt x="6966" y="5596"/>
                  </a:cubicBezTo>
                  <a:lnTo>
                    <a:pt x="7251" y="5596"/>
                  </a:lnTo>
                  <a:cubicBezTo>
                    <a:pt x="7501" y="5596"/>
                    <a:pt x="7716" y="5418"/>
                    <a:pt x="7751" y="5168"/>
                  </a:cubicBezTo>
                  <a:lnTo>
                    <a:pt x="7859" y="4525"/>
                  </a:lnTo>
                  <a:cubicBezTo>
                    <a:pt x="8073" y="4465"/>
                    <a:pt x="8228" y="4263"/>
                    <a:pt x="8228" y="4037"/>
                  </a:cubicBezTo>
                  <a:lnTo>
                    <a:pt x="8228" y="3156"/>
                  </a:lnTo>
                  <a:cubicBezTo>
                    <a:pt x="8228" y="2929"/>
                    <a:pt x="8085" y="2739"/>
                    <a:pt x="7870" y="2667"/>
                  </a:cubicBezTo>
                  <a:cubicBezTo>
                    <a:pt x="7799" y="1191"/>
                    <a:pt x="6585" y="0"/>
                    <a:pt x="5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9705;p58">
              <a:extLst>
                <a:ext uri="{FF2B5EF4-FFF2-40B4-BE49-F238E27FC236}">
                  <a16:creationId xmlns:a16="http://schemas.microsoft.com/office/drawing/2014/main" id="{038B7DDC-A9F7-CB46-8A3F-5124F0EF69B2}"/>
                </a:ext>
              </a:extLst>
            </p:cNvPr>
            <p:cNvSpPr/>
            <p:nvPr/>
          </p:nvSpPr>
          <p:spPr>
            <a:xfrm>
              <a:off x="6312199" y="1800445"/>
              <a:ext cx="99253" cy="54743"/>
            </a:xfrm>
            <a:custGeom>
              <a:avLst/>
              <a:gdLst/>
              <a:ahLst/>
              <a:cxnLst/>
              <a:rect l="l" t="t" r="r" b="b"/>
              <a:pathLst>
                <a:path w="3133" h="1728" extrusionOk="0">
                  <a:moveTo>
                    <a:pt x="1560" y="1"/>
                  </a:moveTo>
                  <a:cubicBezTo>
                    <a:pt x="703" y="1"/>
                    <a:pt x="1" y="703"/>
                    <a:pt x="1" y="1572"/>
                  </a:cubicBezTo>
                  <a:cubicBezTo>
                    <a:pt x="1" y="1656"/>
                    <a:pt x="72" y="1727"/>
                    <a:pt x="167" y="1727"/>
                  </a:cubicBezTo>
                  <a:cubicBezTo>
                    <a:pt x="251" y="1727"/>
                    <a:pt x="334" y="1656"/>
                    <a:pt x="334" y="1572"/>
                  </a:cubicBezTo>
                  <a:cubicBezTo>
                    <a:pt x="334" y="882"/>
                    <a:pt x="882" y="334"/>
                    <a:pt x="1560" y="334"/>
                  </a:cubicBezTo>
                  <a:cubicBezTo>
                    <a:pt x="2251" y="334"/>
                    <a:pt x="2799" y="882"/>
                    <a:pt x="2799" y="1572"/>
                  </a:cubicBezTo>
                  <a:cubicBezTo>
                    <a:pt x="2799" y="1656"/>
                    <a:pt x="2870" y="1727"/>
                    <a:pt x="2965" y="1727"/>
                  </a:cubicBezTo>
                  <a:cubicBezTo>
                    <a:pt x="3049" y="1727"/>
                    <a:pt x="3120" y="1656"/>
                    <a:pt x="3120" y="1572"/>
                  </a:cubicBezTo>
                  <a:cubicBezTo>
                    <a:pt x="3132" y="703"/>
                    <a:pt x="2430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9706;p58">
            <a:extLst>
              <a:ext uri="{FF2B5EF4-FFF2-40B4-BE49-F238E27FC236}">
                <a16:creationId xmlns:a16="http://schemas.microsoft.com/office/drawing/2014/main" id="{9F061265-E193-3D4A-9E71-44DA3613424E}"/>
              </a:ext>
            </a:extLst>
          </p:cNvPr>
          <p:cNvGrpSpPr/>
          <p:nvPr/>
        </p:nvGrpSpPr>
        <p:grpSpPr>
          <a:xfrm>
            <a:off x="1713860" y="1786399"/>
            <a:ext cx="449769" cy="480379"/>
            <a:chOff x="5289631" y="1500214"/>
            <a:chExt cx="332355" cy="354974"/>
          </a:xfrm>
          <a:solidFill>
            <a:schemeClr val="accent1"/>
          </a:solidFill>
        </p:grpSpPr>
        <p:sp>
          <p:nvSpPr>
            <p:cNvPr id="359" name="Google Shape;9707;p58">
              <a:extLst>
                <a:ext uri="{FF2B5EF4-FFF2-40B4-BE49-F238E27FC236}">
                  <a16:creationId xmlns:a16="http://schemas.microsoft.com/office/drawing/2014/main" id="{3D0A3343-33B2-2340-B83E-44C47D65C355}"/>
                </a:ext>
              </a:extLst>
            </p:cNvPr>
            <p:cNvSpPr/>
            <p:nvPr/>
          </p:nvSpPr>
          <p:spPr>
            <a:xfrm>
              <a:off x="5432603" y="1667040"/>
              <a:ext cx="45651" cy="16157"/>
            </a:xfrm>
            <a:custGeom>
              <a:avLst/>
              <a:gdLst/>
              <a:ahLst/>
              <a:cxnLst/>
              <a:rect l="l" t="t" r="r" b="b"/>
              <a:pathLst>
                <a:path w="1441" h="510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211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41" y="223"/>
                    <a:pt x="1441" y="128"/>
                    <a:pt x="1370" y="45"/>
                  </a:cubicBezTo>
                  <a:cubicBezTo>
                    <a:pt x="1334" y="15"/>
                    <a:pt x="1292" y="0"/>
                    <a:pt x="1251" y="0"/>
                  </a:cubicBezTo>
                  <a:cubicBezTo>
                    <a:pt x="1209" y="0"/>
                    <a:pt x="1167" y="15"/>
                    <a:pt x="1131" y="45"/>
                  </a:cubicBezTo>
                  <a:cubicBezTo>
                    <a:pt x="1072" y="104"/>
                    <a:pt x="917" y="188"/>
                    <a:pt x="715" y="188"/>
                  </a:cubicBezTo>
                  <a:cubicBezTo>
                    <a:pt x="500" y="188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9708;p58">
              <a:extLst>
                <a:ext uri="{FF2B5EF4-FFF2-40B4-BE49-F238E27FC236}">
                  <a16:creationId xmlns:a16="http://schemas.microsoft.com/office/drawing/2014/main" id="{74C42B46-0CE9-6542-8867-881F63102426}"/>
                </a:ext>
              </a:extLst>
            </p:cNvPr>
            <p:cNvSpPr/>
            <p:nvPr/>
          </p:nvSpPr>
          <p:spPr>
            <a:xfrm>
              <a:off x="5416763" y="1628074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9709;p58">
              <a:extLst>
                <a:ext uri="{FF2B5EF4-FFF2-40B4-BE49-F238E27FC236}">
                  <a16:creationId xmlns:a16="http://schemas.microsoft.com/office/drawing/2014/main" id="{7BE745F6-9755-EC48-886F-41AE4505359B}"/>
                </a:ext>
              </a:extLst>
            </p:cNvPr>
            <p:cNvSpPr/>
            <p:nvPr/>
          </p:nvSpPr>
          <p:spPr>
            <a:xfrm>
              <a:off x="5483893" y="1628074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9710;p58">
              <a:extLst>
                <a:ext uri="{FF2B5EF4-FFF2-40B4-BE49-F238E27FC236}">
                  <a16:creationId xmlns:a16="http://schemas.microsoft.com/office/drawing/2014/main" id="{4BE3913B-0E08-7E41-9BD8-7914C4883B93}"/>
                </a:ext>
              </a:extLst>
            </p:cNvPr>
            <p:cNvSpPr/>
            <p:nvPr/>
          </p:nvSpPr>
          <p:spPr>
            <a:xfrm>
              <a:off x="5411093" y="1611474"/>
              <a:ext cx="21923" cy="10613"/>
            </a:xfrm>
            <a:custGeom>
              <a:avLst/>
              <a:gdLst/>
              <a:ahLst/>
              <a:cxnLst/>
              <a:rect l="l" t="t" r="r" b="b"/>
              <a:pathLst>
                <a:path w="692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525" y="334"/>
                  </a:lnTo>
                  <a:cubicBezTo>
                    <a:pt x="608" y="334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9711;p58">
              <a:extLst>
                <a:ext uri="{FF2B5EF4-FFF2-40B4-BE49-F238E27FC236}">
                  <a16:creationId xmlns:a16="http://schemas.microsoft.com/office/drawing/2014/main" id="{A2031BA0-F893-F549-8454-304E7024B695}"/>
                </a:ext>
              </a:extLst>
            </p:cNvPr>
            <p:cNvSpPr/>
            <p:nvPr/>
          </p:nvSpPr>
          <p:spPr>
            <a:xfrm>
              <a:off x="5478254" y="1611474"/>
              <a:ext cx="21511" cy="10613"/>
            </a:xfrm>
            <a:custGeom>
              <a:avLst/>
              <a:gdLst/>
              <a:ahLst/>
              <a:cxnLst/>
              <a:rect l="l" t="t" r="r" b="b"/>
              <a:pathLst>
                <a:path w="679" h="335" extrusionOk="0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524" y="334"/>
                  </a:lnTo>
                  <a:cubicBezTo>
                    <a:pt x="607" y="334"/>
                    <a:pt x="679" y="251"/>
                    <a:pt x="679" y="168"/>
                  </a:cubicBezTo>
                  <a:cubicBezTo>
                    <a:pt x="679" y="72"/>
                    <a:pt x="607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9712;p58">
              <a:extLst>
                <a:ext uri="{FF2B5EF4-FFF2-40B4-BE49-F238E27FC236}">
                  <a16:creationId xmlns:a16="http://schemas.microsoft.com/office/drawing/2014/main" id="{02EEBB38-FF7F-3245-AD5F-23F5BDF1B80B}"/>
                </a:ext>
              </a:extLst>
            </p:cNvPr>
            <p:cNvSpPr/>
            <p:nvPr/>
          </p:nvSpPr>
          <p:spPr>
            <a:xfrm>
              <a:off x="5289631" y="1500214"/>
              <a:ext cx="332355" cy="354974"/>
            </a:xfrm>
            <a:custGeom>
              <a:avLst/>
              <a:gdLst/>
              <a:ahLst/>
              <a:cxnLst/>
              <a:rect l="l" t="t" r="r" b="b"/>
              <a:pathLst>
                <a:path w="10491" h="11205" extrusionOk="0">
                  <a:moveTo>
                    <a:pt x="5930" y="322"/>
                  </a:moveTo>
                  <a:cubicBezTo>
                    <a:pt x="6395" y="322"/>
                    <a:pt x="6978" y="596"/>
                    <a:pt x="7347" y="858"/>
                  </a:cubicBezTo>
                  <a:cubicBezTo>
                    <a:pt x="7752" y="1143"/>
                    <a:pt x="8240" y="1655"/>
                    <a:pt x="8335" y="2429"/>
                  </a:cubicBezTo>
                  <a:cubicBezTo>
                    <a:pt x="8395" y="2989"/>
                    <a:pt x="8550" y="3263"/>
                    <a:pt x="8716" y="3513"/>
                  </a:cubicBezTo>
                  <a:cubicBezTo>
                    <a:pt x="8812" y="3680"/>
                    <a:pt x="8895" y="3822"/>
                    <a:pt x="8966" y="4049"/>
                  </a:cubicBezTo>
                  <a:cubicBezTo>
                    <a:pt x="9073" y="4370"/>
                    <a:pt x="9073" y="4632"/>
                    <a:pt x="9073" y="4894"/>
                  </a:cubicBezTo>
                  <a:cubicBezTo>
                    <a:pt x="9073" y="5144"/>
                    <a:pt x="9073" y="5406"/>
                    <a:pt x="9169" y="5715"/>
                  </a:cubicBezTo>
                  <a:cubicBezTo>
                    <a:pt x="9228" y="5918"/>
                    <a:pt x="9300" y="6085"/>
                    <a:pt x="9371" y="6239"/>
                  </a:cubicBezTo>
                  <a:cubicBezTo>
                    <a:pt x="9526" y="6537"/>
                    <a:pt x="9657" y="6799"/>
                    <a:pt x="9645" y="7442"/>
                  </a:cubicBezTo>
                  <a:cubicBezTo>
                    <a:pt x="9621" y="8037"/>
                    <a:pt x="9800" y="8430"/>
                    <a:pt x="9919" y="8740"/>
                  </a:cubicBezTo>
                  <a:cubicBezTo>
                    <a:pt x="10062" y="9049"/>
                    <a:pt x="10145" y="9264"/>
                    <a:pt x="10026" y="9597"/>
                  </a:cubicBezTo>
                  <a:cubicBezTo>
                    <a:pt x="9931" y="9918"/>
                    <a:pt x="9645" y="10133"/>
                    <a:pt x="9454" y="10252"/>
                  </a:cubicBezTo>
                  <a:lnTo>
                    <a:pt x="9454" y="9692"/>
                  </a:lnTo>
                  <a:cubicBezTo>
                    <a:pt x="9454" y="9168"/>
                    <a:pt x="9121" y="8704"/>
                    <a:pt x="8633" y="8549"/>
                  </a:cubicBezTo>
                  <a:lnTo>
                    <a:pt x="6811" y="7906"/>
                  </a:lnTo>
                  <a:cubicBezTo>
                    <a:pt x="6609" y="7835"/>
                    <a:pt x="6454" y="7620"/>
                    <a:pt x="6454" y="7394"/>
                  </a:cubicBezTo>
                  <a:lnTo>
                    <a:pt x="6454" y="6680"/>
                  </a:lnTo>
                  <a:cubicBezTo>
                    <a:pt x="7180" y="6263"/>
                    <a:pt x="7692" y="5465"/>
                    <a:pt x="7692" y="4561"/>
                  </a:cubicBezTo>
                  <a:lnTo>
                    <a:pt x="7692" y="3977"/>
                  </a:lnTo>
                  <a:cubicBezTo>
                    <a:pt x="7704" y="3989"/>
                    <a:pt x="7716" y="3989"/>
                    <a:pt x="7716" y="4001"/>
                  </a:cubicBezTo>
                  <a:cubicBezTo>
                    <a:pt x="8073" y="4263"/>
                    <a:pt x="8300" y="4418"/>
                    <a:pt x="8347" y="4989"/>
                  </a:cubicBezTo>
                  <a:cubicBezTo>
                    <a:pt x="8347" y="5073"/>
                    <a:pt x="8419" y="5132"/>
                    <a:pt x="8514" y="5132"/>
                  </a:cubicBezTo>
                  <a:lnTo>
                    <a:pt x="8526" y="5132"/>
                  </a:lnTo>
                  <a:cubicBezTo>
                    <a:pt x="8609" y="5132"/>
                    <a:pt x="8692" y="5049"/>
                    <a:pt x="8669" y="4953"/>
                  </a:cubicBezTo>
                  <a:cubicBezTo>
                    <a:pt x="8609" y="4239"/>
                    <a:pt x="8276" y="3989"/>
                    <a:pt x="7895" y="3739"/>
                  </a:cubicBezTo>
                  <a:cubicBezTo>
                    <a:pt x="7633" y="3560"/>
                    <a:pt x="7359" y="3370"/>
                    <a:pt x="7121" y="2965"/>
                  </a:cubicBezTo>
                  <a:cubicBezTo>
                    <a:pt x="6728" y="2322"/>
                    <a:pt x="6287" y="2215"/>
                    <a:pt x="5954" y="2132"/>
                  </a:cubicBezTo>
                  <a:cubicBezTo>
                    <a:pt x="5787" y="2084"/>
                    <a:pt x="5633" y="2060"/>
                    <a:pt x="5513" y="1965"/>
                  </a:cubicBezTo>
                  <a:cubicBezTo>
                    <a:pt x="5442" y="1917"/>
                    <a:pt x="5418" y="1834"/>
                    <a:pt x="5418" y="1763"/>
                  </a:cubicBezTo>
                  <a:lnTo>
                    <a:pt x="5418" y="1417"/>
                  </a:lnTo>
                  <a:cubicBezTo>
                    <a:pt x="5418" y="1322"/>
                    <a:pt x="5335" y="1251"/>
                    <a:pt x="5252" y="1251"/>
                  </a:cubicBezTo>
                  <a:cubicBezTo>
                    <a:pt x="5156" y="1251"/>
                    <a:pt x="5085" y="1322"/>
                    <a:pt x="5085" y="1417"/>
                  </a:cubicBezTo>
                  <a:lnTo>
                    <a:pt x="5085" y="1763"/>
                  </a:lnTo>
                  <a:cubicBezTo>
                    <a:pt x="5085" y="1846"/>
                    <a:pt x="5037" y="1917"/>
                    <a:pt x="4978" y="1965"/>
                  </a:cubicBezTo>
                  <a:cubicBezTo>
                    <a:pt x="4859" y="2060"/>
                    <a:pt x="4716" y="2084"/>
                    <a:pt x="4549" y="2132"/>
                  </a:cubicBezTo>
                  <a:cubicBezTo>
                    <a:pt x="4204" y="2215"/>
                    <a:pt x="3763" y="2322"/>
                    <a:pt x="3370" y="2965"/>
                  </a:cubicBezTo>
                  <a:cubicBezTo>
                    <a:pt x="3120" y="3370"/>
                    <a:pt x="2858" y="3549"/>
                    <a:pt x="2596" y="3739"/>
                  </a:cubicBezTo>
                  <a:cubicBezTo>
                    <a:pt x="2227" y="3989"/>
                    <a:pt x="1882" y="4239"/>
                    <a:pt x="1823" y="4953"/>
                  </a:cubicBezTo>
                  <a:cubicBezTo>
                    <a:pt x="1823" y="5049"/>
                    <a:pt x="1882" y="5120"/>
                    <a:pt x="1977" y="5132"/>
                  </a:cubicBezTo>
                  <a:cubicBezTo>
                    <a:pt x="2061" y="5132"/>
                    <a:pt x="2144" y="5073"/>
                    <a:pt x="2156" y="4989"/>
                  </a:cubicBezTo>
                  <a:cubicBezTo>
                    <a:pt x="2204" y="4418"/>
                    <a:pt x="2442" y="4263"/>
                    <a:pt x="2775" y="4001"/>
                  </a:cubicBezTo>
                  <a:cubicBezTo>
                    <a:pt x="3049" y="3822"/>
                    <a:pt x="3358" y="3584"/>
                    <a:pt x="3644" y="3144"/>
                  </a:cubicBezTo>
                  <a:cubicBezTo>
                    <a:pt x="3966" y="2620"/>
                    <a:pt x="4287" y="2525"/>
                    <a:pt x="4621" y="2453"/>
                  </a:cubicBezTo>
                  <a:cubicBezTo>
                    <a:pt x="4835" y="2394"/>
                    <a:pt x="5061" y="2346"/>
                    <a:pt x="5263" y="2179"/>
                  </a:cubicBezTo>
                  <a:cubicBezTo>
                    <a:pt x="5454" y="2346"/>
                    <a:pt x="5680" y="2394"/>
                    <a:pt x="5906" y="2453"/>
                  </a:cubicBezTo>
                  <a:cubicBezTo>
                    <a:pt x="6252" y="2548"/>
                    <a:pt x="6561" y="2620"/>
                    <a:pt x="6883" y="3144"/>
                  </a:cubicBezTo>
                  <a:cubicBezTo>
                    <a:pt x="7049" y="3394"/>
                    <a:pt x="7216" y="3584"/>
                    <a:pt x="7395" y="3715"/>
                  </a:cubicBezTo>
                  <a:lnTo>
                    <a:pt x="7395" y="4525"/>
                  </a:lnTo>
                  <a:cubicBezTo>
                    <a:pt x="7395" y="5680"/>
                    <a:pt x="6454" y="6656"/>
                    <a:pt x="5299" y="6668"/>
                  </a:cubicBezTo>
                  <a:cubicBezTo>
                    <a:pt x="5292" y="6668"/>
                    <a:pt x="5285" y="6668"/>
                    <a:pt x="5277" y="6668"/>
                  </a:cubicBezTo>
                  <a:cubicBezTo>
                    <a:pt x="4109" y="6668"/>
                    <a:pt x="3156" y="5720"/>
                    <a:pt x="3156" y="4549"/>
                  </a:cubicBezTo>
                  <a:lnTo>
                    <a:pt x="3156" y="4489"/>
                  </a:lnTo>
                  <a:cubicBezTo>
                    <a:pt x="3156" y="4406"/>
                    <a:pt x="3073" y="4334"/>
                    <a:pt x="2989" y="4334"/>
                  </a:cubicBezTo>
                  <a:cubicBezTo>
                    <a:pt x="2894" y="4334"/>
                    <a:pt x="2823" y="4406"/>
                    <a:pt x="2823" y="4489"/>
                  </a:cubicBezTo>
                  <a:lnTo>
                    <a:pt x="2823" y="4549"/>
                  </a:lnTo>
                  <a:cubicBezTo>
                    <a:pt x="2823" y="5465"/>
                    <a:pt x="3311" y="6251"/>
                    <a:pt x="4061" y="6680"/>
                  </a:cubicBezTo>
                  <a:lnTo>
                    <a:pt x="4061" y="7394"/>
                  </a:lnTo>
                  <a:cubicBezTo>
                    <a:pt x="4061" y="7620"/>
                    <a:pt x="3906" y="7823"/>
                    <a:pt x="3704" y="7906"/>
                  </a:cubicBezTo>
                  <a:lnTo>
                    <a:pt x="1882" y="8537"/>
                  </a:lnTo>
                  <a:cubicBezTo>
                    <a:pt x="1394" y="8716"/>
                    <a:pt x="1072" y="9180"/>
                    <a:pt x="1072" y="9692"/>
                  </a:cubicBezTo>
                  <a:lnTo>
                    <a:pt x="1072" y="10252"/>
                  </a:lnTo>
                  <a:cubicBezTo>
                    <a:pt x="858" y="10133"/>
                    <a:pt x="596" y="9906"/>
                    <a:pt x="489" y="9597"/>
                  </a:cubicBezTo>
                  <a:cubicBezTo>
                    <a:pt x="370" y="9252"/>
                    <a:pt x="453" y="9049"/>
                    <a:pt x="608" y="8740"/>
                  </a:cubicBezTo>
                  <a:cubicBezTo>
                    <a:pt x="739" y="8418"/>
                    <a:pt x="906" y="8049"/>
                    <a:pt x="894" y="7442"/>
                  </a:cubicBezTo>
                  <a:cubicBezTo>
                    <a:pt x="870" y="6799"/>
                    <a:pt x="1025" y="6513"/>
                    <a:pt x="1156" y="6239"/>
                  </a:cubicBezTo>
                  <a:cubicBezTo>
                    <a:pt x="1227" y="6085"/>
                    <a:pt x="1311" y="5918"/>
                    <a:pt x="1370" y="5715"/>
                  </a:cubicBezTo>
                  <a:cubicBezTo>
                    <a:pt x="1453" y="5406"/>
                    <a:pt x="1453" y="5144"/>
                    <a:pt x="1453" y="4894"/>
                  </a:cubicBezTo>
                  <a:cubicBezTo>
                    <a:pt x="1453" y="4632"/>
                    <a:pt x="1453" y="4370"/>
                    <a:pt x="1561" y="4049"/>
                  </a:cubicBezTo>
                  <a:cubicBezTo>
                    <a:pt x="1632" y="3822"/>
                    <a:pt x="1727" y="3680"/>
                    <a:pt x="1811" y="3513"/>
                  </a:cubicBezTo>
                  <a:cubicBezTo>
                    <a:pt x="1965" y="3263"/>
                    <a:pt x="2120" y="2989"/>
                    <a:pt x="2204" y="2429"/>
                  </a:cubicBezTo>
                  <a:cubicBezTo>
                    <a:pt x="2287" y="1655"/>
                    <a:pt x="2775" y="1155"/>
                    <a:pt x="3180" y="858"/>
                  </a:cubicBezTo>
                  <a:cubicBezTo>
                    <a:pt x="3692" y="489"/>
                    <a:pt x="4251" y="322"/>
                    <a:pt x="4597" y="322"/>
                  </a:cubicBezTo>
                  <a:cubicBezTo>
                    <a:pt x="4763" y="322"/>
                    <a:pt x="4894" y="358"/>
                    <a:pt x="4978" y="429"/>
                  </a:cubicBezTo>
                  <a:cubicBezTo>
                    <a:pt x="5067" y="489"/>
                    <a:pt x="5168" y="518"/>
                    <a:pt x="5268" y="518"/>
                  </a:cubicBezTo>
                  <a:cubicBezTo>
                    <a:pt x="5368" y="518"/>
                    <a:pt x="5466" y="489"/>
                    <a:pt x="5549" y="429"/>
                  </a:cubicBezTo>
                  <a:cubicBezTo>
                    <a:pt x="5656" y="370"/>
                    <a:pt x="5775" y="322"/>
                    <a:pt x="5930" y="322"/>
                  </a:cubicBezTo>
                  <a:close/>
                  <a:moveTo>
                    <a:pt x="4585" y="0"/>
                  </a:moveTo>
                  <a:cubicBezTo>
                    <a:pt x="4109" y="0"/>
                    <a:pt x="3478" y="239"/>
                    <a:pt x="2977" y="596"/>
                  </a:cubicBezTo>
                  <a:cubicBezTo>
                    <a:pt x="2525" y="917"/>
                    <a:pt x="1965" y="1489"/>
                    <a:pt x="1858" y="2382"/>
                  </a:cubicBezTo>
                  <a:cubicBezTo>
                    <a:pt x="1799" y="2870"/>
                    <a:pt x="1668" y="3096"/>
                    <a:pt x="1513" y="3334"/>
                  </a:cubicBezTo>
                  <a:cubicBezTo>
                    <a:pt x="1418" y="3501"/>
                    <a:pt x="1311" y="3680"/>
                    <a:pt x="1239" y="3941"/>
                  </a:cubicBezTo>
                  <a:cubicBezTo>
                    <a:pt x="1132" y="4311"/>
                    <a:pt x="1120" y="4596"/>
                    <a:pt x="1120" y="4882"/>
                  </a:cubicBezTo>
                  <a:cubicBezTo>
                    <a:pt x="1120" y="5120"/>
                    <a:pt x="1120" y="5346"/>
                    <a:pt x="1037" y="5608"/>
                  </a:cubicBezTo>
                  <a:cubicBezTo>
                    <a:pt x="1001" y="5787"/>
                    <a:pt x="918" y="5918"/>
                    <a:pt x="846" y="6073"/>
                  </a:cubicBezTo>
                  <a:cubicBezTo>
                    <a:pt x="703" y="6382"/>
                    <a:pt x="537" y="6716"/>
                    <a:pt x="549" y="7430"/>
                  </a:cubicBezTo>
                  <a:cubicBezTo>
                    <a:pt x="560" y="7966"/>
                    <a:pt x="418" y="8287"/>
                    <a:pt x="287" y="8585"/>
                  </a:cubicBezTo>
                  <a:cubicBezTo>
                    <a:pt x="132" y="8918"/>
                    <a:pt x="1" y="9228"/>
                    <a:pt x="168" y="9692"/>
                  </a:cubicBezTo>
                  <a:cubicBezTo>
                    <a:pt x="346" y="10192"/>
                    <a:pt x="846" y="10514"/>
                    <a:pt x="1061" y="10609"/>
                  </a:cubicBezTo>
                  <a:lnTo>
                    <a:pt x="1061" y="11026"/>
                  </a:lnTo>
                  <a:cubicBezTo>
                    <a:pt x="1061" y="11121"/>
                    <a:pt x="1132" y="11192"/>
                    <a:pt x="1215" y="11192"/>
                  </a:cubicBezTo>
                  <a:cubicBezTo>
                    <a:pt x="1311" y="11192"/>
                    <a:pt x="1382" y="11121"/>
                    <a:pt x="1382" y="11026"/>
                  </a:cubicBezTo>
                  <a:lnTo>
                    <a:pt x="1382" y="9668"/>
                  </a:lnTo>
                  <a:cubicBezTo>
                    <a:pt x="1382" y="9514"/>
                    <a:pt x="1430" y="9359"/>
                    <a:pt x="1501" y="9228"/>
                  </a:cubicBezTo>
                  <a:lnTo>
                    <a:pt x="2275" y="9895"/>
                  </a:lnTo>
                  <a:cubicBezTo>
                    <a:pt x="2394" y="10002"/>
                    <a:pt x="2465" y="10145"/>
                    <a:pt x="2465" y="10299"/>
                  </a:cubicBezTo>
                  <a:lnTo>
                    <a:pt x="2465" y="11026"/>
                  </a:lnTo>
                  <a:cubicBezTo>
                    <a:pt x="2465" y="11121"/>
                    <a:pt x="2549" y="11192"/>
                    <a:pt x="2632" y="11192"/>
                  </a:cubicBezTo>
                  <a:cubicBezTo>
                    <a:pt x="2716" y="11192"/>
                    <a:pt x="2799" y="11121"/>
                    <a:pt x="2799" y="11026"/>
                  </a:cubicBezTo>
                  <a:lnTo>
                    <a:pt x="2799" y="10299"/>
                  </a:lnTo>
                  <a:cubicBezTo>
                    <a:pt x="2799" y="10049"/>
                    <a:pt x="2692" y="9811"/>
                    <a:pt x="2501" y="9645"/>
                  </a:cubicBezTo>
                  <a:lnTo>
                    <a:pt x="1727" y="8978"/>
                  </a:lnTo>
                  <a:cubicBezTo>
                    <a:pt x="1799" y="8918"/>
                    <a:pt x="1882" y="8871"/>
                    <a:pt x="1977" y="8823"/>
                  </a:cubicBezTo>
                  <a:lnTo>
                    <a:pt x="3013" y="8454"/>
                  </a:lnTo>
                  <a:cubicBezTo>
                    <a:pt x="3728" y="9371"/>
                    <a:pt x="4466" y="10002"/>
                    <a:pt x="5192" y="10299"/>
                  </a:cubicBezTo>
                  <a:cubicBezTo>
                    <a:pt x="5204" y="10311"/>
                    <a:pt x="5240" y="10311"/>
                    <a:pt x="5252" y="10311"/>
                  </a:cubicBezTo>
                  <a:cubicBezTo>
                    <a:pt x="5263" y="10311"/>
                    <a:pt x="5299" y="10311"/>
                    <a:pt x="5311" y="10299"/>
                  </a:cubicBezTo>
                  <a:cubicBezTo>
                    <a:pt x="5764" y="10121"/>
                    <a:pt x="6216" y="9811"/>
                    <a:pt x="6668" y="9395"/>
                  </a:cubicBezTo>
                  <a:cubicBezTo>
                    <a:pt x="6728" y="9335"/>
                    <a:pt x="6740" y="9228"/>
                    <a:pt x="6668" y="9156"/>
                  </a:cubicBezTo>
                  <a:cubicBezTo>
                    <a:pt x="6636" y="9124"/>
                    <a:pt x="6590" y="9102"/>
                    <a:pt x="6543" y="9102"/>
                  </a:cubicBezTo>
                  <a:cubicBezTo>
                    <a:pt x="6503" y="9102"/>
                    <a:pt x="6463" y="9118"/>
                    <a:pt x="6430" y="9156"/>
                  </a:cubicBezTo>
                  <a:cubicBezTo>
                    <a:pt x="6025" y="9525"/>
                    <a:pt x="5644" y="9811"/>
                    <a:pt x="5252" y="9966"/>
                  </a:cubicBezTo>
                  <a:cubicBezTo>
                    <a:pt x="4478" y="9633"/>
                    <a:pt x="3811" y="8930"/>
                    <a:pt x="3347" y="8347"/>
                  </a:cubicBezTo>
                  <a:lnTo>
                    <a:pt x="3799" y="8204"/>
                  </a:lnTo>
                  <a:cubicBezTo>
                    <a:pt x="4132" y="8085"/>
                    <a:pt x="4370" y="7751"/>
                    <a:pt x="4370" y="7382"/>
                  </a:cubicBezTo>
                  <a:lnTo>
                    <a:pt x="4370" y="6811"/>
                  </a:lnTo>
                  <a:cubicBezTo>
                    <a:pt x="4656" y="6918"/>
                    <a:pt x="4954" y="6978"/>
                    <a:pt x="5263" y="6978"/>
                  </a:cubicBezTo>
                  <a:cubicBezTo>
                    <a:pt x="5585" y="6978"/>
                    <a:pt x="5883" y="6918"/>
                    <a:pt x="6156" y="6811"/>
                  </a:cubicBezTo>
                  <a:lnTo>
                    <a:pt x="6156" y="7382"/>
                  </a:lnTo>
                  <a:cubicBezTo>
                    <a:pt x="6156" y="7751"/>
                    <a:pt x="6395" y="8085"/>
                    <a:pt x="6740" y="8204"/>
                  </a:cubicBezTo>
                  <a:lnTo>
                    <a:pt x="7192" y="8347"/>
                  </a:lnTo>
                  <a:cubicBezTo>
                    <a:pt x="7097" y="8466"/>
                    <a:pt x="7014" y="8573"/>
                    <a:pt x="6907" y="8692"/>
                  </a:cubicBezTo>
                  <a:cubicBezTo>
                    <a:pt x="6847" y="8763"/>
                    <a:pt x="6847" y="8871"/>
                    <a:pt x="6918" y="8930"/>
                  </a:cubicBezTo>
                  <a:cubicBezTo>
                    <a:pt x="6954" y="8954"/>
                    <a:pt x="6990" y="8978"/>
                    <a:pt x="7026" y="8978"/>
                  </a:cubicBezTo>
                  <a:cubicBezTo>
                    <a:pt x="7073" y="8978"/>
                    <a:pt x="7109" y="8954"/>
                    <a:pt x="7145" y="8918"/>
                  </a:cubicBezTo>
                  <a:cubicBezTo>
                    <a:pt x="7264" y="8787"/>
                    <a:pt x="7383" y="8633"/>
                    <a:pt x="7502" y="8490"/>
                  </a:cubicBezTo>
                  <a:lnTo>
                    <a:pt x="8538" y="8859"/>
                  </a:lnTo>
                  <a:cubicBezTo>
                    <a:pt x="8645" y="8883"/>
                    <a:pt x="8740" y="8942"/>
                    <a:pt x="8812" y="9002"/>
                  </a:cubicBezTo>
                  <a:lnTo>
                    <a:pt x="8038" y="9656"/>
                  </a:lnTo>
                  <a:cubicBezTo>
                    <a:pt x="7847" y="9823"/>
                    <a:pt x="7740" y="10061"/>
                    <a:pt x="7740" y="10311"/>
                  </a:cubicBezTo>
                  <a:lnTo>
                    <a:pt x="7740" y="11038"/>
                  </a:lnTo>
                  <a:cubicBezTo>
                    <a:pt x="7740" y="11133"/>
                    <a:pt x="7811" y="11204"/>
                    <a:pt x="7895" y="11204"/>
                  </a:cubicBezTo>
                  <a:cubicBezTo>
                    <a:pt x="7990" y="11204"/>
                    <a:pt x="8061" y="11133"/>
                    <a:pt x="8061" y="11038"/>
                  </a:cubicBezTo>
                  <a:lnTo>
                    <a:pt x="8061" y="10311"/>
                  </a:lnTo>
                  <a:cubicBezTo>
                    <a:pt x="8061" y="10145"/>
                    <a:pt x="8133" y="10002"/>
                    <a:pt x="8252" y="9918"/>
                  </a:cubicBezTo>
                  <a:lnTo>
                    <a:pt x="9014" y="9264"/>
                  </a:lnTo>
                  <a:cubicBezTo>
                    <a:pt x="9085" y="9395"/>
                    <a:pt x="9133" y="9537"/>
                    <a:pt x="9133" y="9692"/>
                  </a:cubicBezTo>
                  <a:lnTo>
                    <a:pt x="9133" y="11049"/>
                  </a:lnTo>
                  <a:cubicBezTo>
                    <a:pt x="9133" y="11133"/>
                    <a:pt x="9204" y="11204"/>
                    <a:pt x="9300" y="11204"/>
                  </a:cubicBezTo>
                  <a:cubicBezTo>
                    <a:pt x="9383" y="11204"/>
                    <a:pt x="9466" y="11133"/>
                    <a:pt x="9466" y="11049"/>
                  </a:cubicBezTo>
                  <a:lnTo>
                    <a:pt x="9466" y="10633"/>
                  </a:lnTo>
                  <a:cubicBezTo>
                    <a:pt x="9681" y="10514"/>
                    <a:pt x="10193" y="10216"/>
                    <a:pt x="10359" y="9704"/>
                  </a:cubicBezTo>
                  <a:cubicBezTo>
                    <a:pt x="10490" y="9240"/>
                    <a:pt x="10359" y="8930"/>
                    <a:pt x="10228" y="8585"/>
                  </a:cubicBezTo>
                  <a:cubicBezTo>
                    <a:pt x="10085" y="8287"/>
                    <a:pt x="9955" y="7966"/>
                    <a:pt x="9955" y="7430"/>
                  </a:cubicBezTo>
                  <a:cubicBezTo>
                    <a:pt x="9966" y="6716"/>
                    <a:pt x="9812" y="6382"/>
                    <a:pt x="9657" y="6073"/>
                  </a:cubicBezTo>
                  <a:cubicBezTo>
                    <a:pt x="9585" y="5918"/>
                    <a:pt x="9526" y="5787"/>
                    <a:pt x="9466" y="5608"/>
                  </a:cubicBezTo>
                  <a:cubicBezTo>
                    <a:pt x="9395" y="5346"/>
                    <a:pt x="9395" y="5120"/>
                    <a:pt x="9395" y="4882"/>
                  </a:cubicBezTo>
                  <a:cubicBezTo>
                    <a:pt x="9395" y="4596"/>
                    <a:pt x="9395" y="4311"/>
                    <a:pt x="9276" y="3941"/>
                  </a:cubicBezTo>
                  <a:cubicBezTo>
                    <a:pt x="9193" y="3680"/>
                    <a:pt x="9097" y="3513"/>
                    <a:pt x="8990" y="3334"/>
                  </a:cubicBezTo>
                  <a:cubicBezTo>
                    <a:pt x="8835" y="3096"/>
                    <a:pt x="8704" y="2870"/>
                    <a:pt x="8645" y="2382"/>
                  </a:cubicBezTo>
                  <a:cubicBezTo>
                    <a:pt x="8538" y="1489"/>
                    <a:pt x="7978" y="917"/>
                    <a:pt x="7526" y="596"/>
                  </a:cubicBezTo>
                  <a:cubicBezTo>
                    <a:pt x="7026" y="239"/>
                    <a:pt x="6395" y="0"/>
                    <a:pt x="5918" y="0"/>
                  </a:cubicBezTo>
                  <a:cubicBezTo>
                    <a:pt x="5704" y="0"/>
                    <a:pt x="5502" y="48"/>
                    <a:pt x="5359" y="143"/>
                  </a:cubicBezTo>
                  <a:cubicBezTo>
                    <a:pt x="5329" y="167"/>
                    <a:pt x="5290" y="179"/>
                    <a:pt x="5252" y="179"/>
                  </a:cubicBezTo>
                  <a:cubicBezTo>
                    <a:pt x="5213" y="179"/>
                    <a:pt x="5174" y="167"/>
                    <a:pt x="5144" y="143"/>
                  </a:cubicBezTo>
                  <a:cubicBezTo>
                    <a:pt x="5002" y="48"/>
                    <a:pt x="4811" y="0"/>
                    <a:pt x="4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9713;p58">
            <a:extLst>
              <a:ext uri="{FF2B5EF4-FFF2-40B4-BE49-F238E27FC236}">
                <a16:creationId xmlns:a16="http://schemas.microsoft.com/office/drawing/2014/main" id="{47C8844F-88E1-BF47-B648-14614848980D}"/>
              </a:ext>
            </a:extLst>
          </p:cNvPr>
          <p:cNvGrpSpPr/>
          <p:nvPr/>
        </p:nvGrpSpPr>
        <p:grpSpPr>
          <a:xfrm>
            <a:off x="2334560" y="1785883"/>
            <a:ext cx="437507" cy="481923"/>
            <a:chOff x="5748295" y="1499833"/>
            <a:chExt cx="323294" cy="356115"/>
          </a:xfrm>
          <a:solidFill>
            <a:schemeClr val="accent1"/>
          </a:solidFill>
        </p:grpSpPr>
        <p:sp>
          <p:nvSpPr>
            <p:cNvPr id="366" name="Google Shape;9714;p58">
              <a:extLst>
                <a:ext uri="{FF2B5EF4-FFF2-40B4-BE49-F238E27FC236}">
                  <a16:creationId xmlns:a16="http://schemas.microsoft.com/office/drawing/2014/main" id="{B3159B60-9E09-8E4F-847B-36EC93184526}"/>
                </a:ext>
              </a:extLst>
            </p:cNvPr>
            <p:cNvSpPr/>
            <p:nvPr/>
          </p:nvSpPr>
          <p:spPr>
            <a:xfrm>
              <a:off x="5871276" y="1611474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29"/>
                    <a:pt x="84" y="513"/>
                    <a:pt x="167" y="513"/>
                  </a:cubicBezTo>
                  <a:cubicBezTo>
                    <a:pt x="250" y="513"/>
                    <a:pt x="334" y="429"/>
                    <a:pt x="334" y="346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9715;p58">
              <a:extLst>
                <a:ext uri="{FF2B5EF4-FFF2-40B4-BE49-F238E27FC236}">
                  <a16:creationId xmlns:a16="http://schemas.microsoft.com/office/drawing/2014/main" id="{54C9E709-81C9-9D4E-9637-35BBFF30FF02}"/>
                </a:ext>
              </a:extLst>
            </p:cNvPr>
            <p:cNvSpPr/>
            <p:nvPr/>
          </p:nvSpPr>
          <p:spPr>
            <a:xfrm>
              <a:off x="5938406" y="1611474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9716;p58">
              <a:extLst>
                <a:ext uri="{FF2B5EF4-FFF2-40B4-BE49-F238E27FC236}">
                  <a16:creationId xmlns:a16="http://schemas.microsoft.com/office/drawing/2014/main" id="{1DF73EC3-B4D5-674F-8CED-9651E0DACB57}"/>
                </a:ext>
              </a:extLst>
            </p:cNvPr>
            <p:cNvSpPr/>
            <p:nvPr/>
          </p:nvSpPr>
          <p:spPr>
            <a:xfrm>
              <a:off x="5887116" y="1650820"/>
              <a:ext cx="45683" cy="15777"/>
            </a:xfrm>
            <a:custGeom>
              <a:avLst/>
              <a:gdLst/>
              <a:ahLst/>
              <a:cxnLst/>
              <a:rect l="l" t="t" r="r" b="b"/>
              <a:pathLst>
                <a:path w="1442" h="498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199"/>
                    <a:pt x="60" y="283"/>
                  </a:cubicBezTo>
                  <a:cubicBezTo>
                    <a:pt x="203" y="414"/>
                    <a:pt x="441" y="497"/>
                    <a:pt x="691" y="497"/>
                  </a:cubicBezTo>
                  <a:cubicBezTo>
                    <a:pt x="965" y="497"/>
                    <a:pt x="1203" y="414"/>
                    <a:pt x="1334" y="283"/>
                  </a:cubicBezTo>
                  <a:cubicBezTo>
                    <a:pt x="1441" y="199"/>
                    <a:pt x="1441" y="104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1" y="45"/>
                  </a:cubicBezTo>
                  <a:cubicBezTo>
                    <a:pt x="1072" y="104"/>
                    <a:pt x="917" y="176"/>
                    <a:pt x="715" y="176"/>
                  </a:cubicBezTo>
                  <a:cubicBezTo>
                    <a:pt x="500" y="176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9717;p58">
              <a:extLst>
                <a:ext uri="{FF2B5EF4-FFF2-40B4-BE49-F238E27FC236}">
                  <a16:creationId xmlns:a16="http://schemas.microsoft.com/office/drawing/2014/main" id="{3A2D647A-62BC-7F4B-A343-3CFC1FE4D649}"/>
                </a:ext>
              </a:extLst>
            </p:cNvPr>
            <p:cNvSpPr/>
            <p:nvPr/>
          </p:nvSpPr>
          <p:spPr>
            <a:xfrm>
              <a:off x="5748295" y="1499833"/>
              <a:ext cx="323294" cy="355355"/>
            </a:xfrm>
            <a:custGeom>
              <a:avLst/>
              <a:gdLst/>
              <a:ahLst/>
              <a:cxnLst/>
              <a:rect l="l" t="t" r="r" b="b"/>
              <a:pathLst>
                <a:path w="10205" h="11217" extrusionOk="0">
                  <a:moveTo>
                    <a:pt x="7026" y="334"/>
                  </a:moveTo>
                  <a:cubicBezTo>
                    <a:pt x="7323" y="334"/>
                    <a:pt x="7561" y="572"/>
                    <a:pt x="7561" y="870"/>
                  </a:cubicBezTo>
                  <a:lnTo>
                    <a:pt x="7561" y="3346"/>
                  </a:lnTo>
                  <a:lnTo>
                    <a:pt x="7371" y="3346"/>
                  </a:lnTo>
                  <a:cubicBezTo>
                    <a:pt x="7264" y="3346"/>
                    <a:pt x="7180" y="3251"/>
                    <a:pt x="7180" y="3156"/>
                  </a:cubicBezTo>
                  <a:lnTo>
                    <a:pt x="7180" y="2632"/>
                  </a:lnTo>
                  <a:cubicBezTo>
                    <a:pt x="7180" y="2156"/>
                    <a:pt x="6787" y="1763"/>
                    <a:pt x="6311" y="1763"/>
                  </a:cubicBezTo>
                  <a:lnTo>
                    <a:pt x="4561" y="1763"/>
                  </a:lnTo>
                  <a:cubicBezTo>
                    <a:pt x="4466" y="1763"/>
                    <a:pt x="4394" y="1846"/>
                    <a:pt x="4394" y="1929"/>
                  </a:cubicBezTo>
                  <a:cubicBezTo>
                    <a:pt x="4394" y="2025"/>
                    <a:pt x="4466" y="2096"/>
                    <a:pt x="4561" y="2096"/>
                  </a:cubicBezTo>
                  <a:lnTo>
                    <a:pt x="6311" y="2096"/>
                  </a:lnTo>
                  <a:cubicBezTo>
                    <a:pt x="6609" y="2096"/>
                    <a:pt x="6847" y="2334"/>
                    <a:pt x="6847" y="2632"/>
                  </a:cubicBezTo>
                  <a:lnTo>
                    <a:pt x="6847" y="3156"/>
                  </a:lnTo>
                  <a:cubicBezTo>
                    <a:pt x="6847" y="3441"/>
                    <a:pt x="7085" y="3680"/>
                    <a:pt x="7371" y="3680"/>
                  </a:cubicBezTo>
                  <a:lnTo>
                    <a:pt x="7633" y="3680"/>
                  </a:lnTo>
                  <a:cubicBezTo>
                    <a:pt x="7704" y="3680"/>
                    <a:pt x="7788" y="3703"/>
                    <a:pt x="7847" y="3763"/>
                  </a:cubicBezTo>
                  <a:cubicBezTo>
                    <a:pt x="7907" y="3822"/>
                    <a:pt x="7919" y="3894"/>
                    <a:pt x="7919" y="3977"/>
                  </a:cubicBezTo>
                  <a:cubicBezTo>
                    <a:pt x="7907" y="4108"/>
                    <a:pt x="7776" y="4227"/>
                    <a:pt x="7621" y="4227"/>
                  </a:cubicBezTo>
                  <a:lnTo>
                    <a:pt x="7549" y="4227"/>
                  </a:lnTo>
                  <a:lnTo>
                    <a:pt x="7549" y="4215"/>
                  </a:lnTo>
                  <a:cubicBezTo>
                    <a:pt x="7549" y="4120"/>
                    <a:pt x="7478" y="4049"/>
                    <a:pt x="7383" y="4049"/>
                  </a:cubicBezTo>
                  <a:cubicBezTo>
                    <a:pt x="7299" y="4049"/>
                    <a:pt x="7216" y="4120"/>
                    <a:pt x="7216" y="4215"/>
                  </a:cubicBezTo>
                  <a:cubicBezTo>
                    <a:pt x="7216" y="5370"/>
                    <a:pt x="6264" y="6323"/>
                    <a:pt x="5109" y="6323"/>
                  </a:cubicBezTo>
                  <a:cubicBezTo>
                    <a:pt x="5101" y="6323"/>
                    <a:pt x="5094" y="6323"/>
                    <a:pt x="5087" y="6323"/>
                  </a:cubicBezTo>
                  <a:cubicBezTo>
                    <a:pt x="3930" y="6323"/>
                    <a:pt x="2989" y="5375"/>
                    <a:pt x="2989" y="4215"/>
                  </a:cubicBezTo>
                  <a:cubicBezTo>
                    <a:pt x="2989" y="4120"/>
                    <a:pt x="2918" y="4049"/>
                    <a:pt x="2835" y="4049"/>
                  </a:cubicBezTo>
                  <a:cubicBezTo>
                    <a:pt x="2739" y="4049"/>
                    <a:pt x="2668" y="4120"/>
                    <a:pt x="2668" y="4215"/>
                  </a:cubicBezTo>
                  <a:lnTo>
                    <a:pt x="2668" y="4227"/>
                  </a:lnTo>
                  <a:lnTo>
                    <a:pt x="2561" y="4227"/>
                  </a:lnTo>
                  <a:cubicBezTo>
                    <a:pt x="2489" y="4227"/>
                    <a:pt x="2418" y="4192"/>
                    <a:pt x="2358" y="4132"/>
                  </a:cubicBezTo>
                  <a:cubicBezTo>
                    <a:pt x="2299" y="4073"/>
                    <a:pt x="2275" y="4001"/>
                    <a:pt x="2275" y="3930"/>
                  </a:cubicBezTo>
                  <a:cubicBezTo>
                    <a:pt x="2299" y="3799"/>
                    <a:pt x="2430" y="3680"/>
                    <a:pt x="2573" y="3680"/>
                  </a:cubicBezTo>
                  <a:lnTo>
                    <a:pt x="2811" y="3680"/>
                  </a:lnTo>
                  <a:cubicBezTo>
                    <a:pt x="3097" y="3680"/>
                    <a:pt x="3335" y="3441"/>
                    <a:pt x="3335" y="3156"/>
                  </a:cubicBezTo>
                  <a:lnTo>
                    <a:pt x="3335" y="2632"/>
                  </a:lnTo>
                  <a:cubicBezTo>
                    <a:pt x="3335" y="2334"/>
                    <a:pt x="3573" y="2096"/>
                    <a:pt x="3870" y="2096"/>
                  </a:cubicBezTo>
                  <a:cubicBezTo>
                    <a:pt x="3954" y="2096"/>
                    <a:pt x="4037" y="2025"/>
                    <a:pt x="4037" y="1929"/>
                  </a:cubicBezTo>
                  <a:cubicBezTo>
                    <a:pt x="4037" y="1846"/>
                    <a:pt x="3954" y="1763"/>
                    <a:pt x="3870" y="1763"/>
                  </a:cubicBezTo>
                  <a:cubicBezTo>
                    <a:pt x="3394" y="1763"/>
                    <a:pt x="3013" y="2156"/>
                    <a:pt x="3013" y="2632"/>
                  </a:cubicBezTo>
                  <a:lnTo>
                    <a:pt x="3013" y="3156"/>
                  </a:lnTo>
                  <a:cubicBezTo>
                    <a:pt x="3013" y="3251"/>
                    <a:pt x="2918" y="3346"/>
                    <a:pt x="2811" y="3346"/>
                  </a:cubicBezTo>
                  <a:lnTo>
                    <a:pt x="2620" y="3346"/>
                  </a:lnTo>
                  <a:lnTo>
                    <a:pt x="2620" y="870"/>
                  </a:lnTo>
                  <a:cubicBezTo>
                    <a:pt x="2620" y="572"/>
                    <a:pt x="2858" y="334"/>
                    <a:pt x="3156" y="334"/>
                  </a:cubicBezTo>
                  <a:close/>
                  <a:moveTo>
                    <a:pt x="6549" y="6204"/>
                  </a:moveTo>
                  <a:lnTo>
                    <a:pt x="6549" y="6632"/>
                  </a:lnTo>
                  <a:cubicBezTo>
                    <a:pt x="6549" y="6811"/>
                    <a:pt x="6621" y="6990"/>
                    <a:pt x="6764" y="7121"/>
                  </a:cubicBezTo>
                  <a:lnTo>
                    <a:pt x="7085" y="7454"/>
                  </a:lnTo>
                  <a:lnTo>
                    <a:pt x="7085" y="8085"/>
                  </a:lnTo>
                  <a:lnTo>
                    <a:pt x="7061" y="8085"/>
                  </a:lnTo>
                  <a:cubicBezTo>
                    <a:pt x="7061" y="9097"/>
                    <a:pt x="6264" y="9930"/>
                    <a:pt x="5287" y="10014"/>
                  </a:cubicBezTo>
                  <a:lnTo>
                    <a:pt x="5287" y="9835"/>
                  </a:lnTo>
                  <a:cubicBezTo>
                    <a:pt x="5287" y="9752"/>
                    <a:pt x="5204" y="9668"/>
                    <a:pt x="5121" y="9668"/>
                  </a:cubicBezTo>
                  <a:cubicBezTo>
                    <a:pt x="5037" y="9668"/>
                    <a:pt x="4954" y="9752"/>
                    <a:pt x="4954" y="9835"/>
                  </a:cubicBezTo>
                  <a:lnTo>
                    <a:pt x="4954" y="10014"/>
                  </a:lnTo>
                  <a:cubicBezTo>
                    <a:pt x="3966" y="9930"/>
                    <a:pt x="3192" y="9097"/>
                    <a:pt x="3192" y="8085"/>
                  </a:cubicBezTo>
                  <a:lnTo>
                    <a:pt x="3192" y="7442"/>
                  </a:lnTo>
                  <a:lnTo>
                    <a:pt x="3513" y="7109"/>
                  </a:lnTo>
                  <a:cubicBezTo>
                    <a:pt x="3644" y="6978"/>
                    <a:pt x="3728" y="6811"/>
                    <a:pt x="3728" y="6620"/>
                  </a:cubicBezTo>
                  <a:lnTo>
                    <a:pt x="3728" y="6204"/>
                  </a:lnTo>
                  <a:cubicBezTo>
                    <a:pt x="4120" y="6489"/>
                    <a:pt x="4621" y="6668"/>
                    <a:pt x="5132" y="6668"/>
                  </a:cubicBezTo>
                  <a:cubicBezTo>
                    <a:pt x="5668" y="6668"/>
                    <a:pt x="6145" y="6501"/>
                    <a:pt x="6549" y="6204"/>
                  </a:cubicBezTo>
                  <a:close/>
                  <a:moveTo>
                    <a:pt x="3168" y="1"/>
                  </a:moveTo>
                  <a:cubicBezTo>
                    <a:pt x="2692" y="1"/>
                    <a:pt x="2311" y="382"/>
                    <a:pt x="2311" y="858"/>
                  </a:cubicBezTo>
                  <a:lnTo>
                    <a:pt x="2311" y="3394"/>
                  </a:lnTo>
                  <a:cubicBezTo>
                    <a:pt x="2120" y="3477"/>
                    <a:pt x="1977" y="3656"/>
                    <a:pt x="1965" y="3870"/>
                  </a:cubicBezTo>
                  <a:cubicBezTo>
                    <a:pt x="1954" y="4037"/>
                    <a:pt x="2013" y="4215"/>
                    <a:pt x="2120" y="4334"/>
                  </a:cubicBezTo>
                  <a:cubicBezTo>
                    <a:pt x="2239" y="4454"/>
                    <a:pt x="2394" y="4525"/>
                    <a:pt x="2561" y="4525"/>
                  </a:cubicBezTo>
                  <a:lnTo>
                    <a:pt x="2680" y="4525"/>
                  </a:lnTo>
                  <a:cubicBezTo>
                    <a:pt x="2751" y="5049"/>
                    <a:pt x="2989" y="5525"/>
                    <a:pt x="3347" y="5894"/>
                  </a:cubicBezTo>
                  <a:lnTo>
                    <a:pt x="3347" y="6609"/>
                  </a:lnTo>
                  <a:cubicBezTo>
                    <a:pt x="3347" y="6716"/>
                    <a:pt x="3311" y="6799"/>
                    <a:pt x="3251" y="6859"/>
                  </a:cubicBezTo>
                  <a:lnTo>
                    <a:pt x="2632" y="7466"/>
                  </a:lnTo>
                  <a:cubicBezTo>
                    <a:pt x="2573" y="7525"/>
                    <a:pt x="2513" y="7561"/>
                    <a:pt x="2442" y="7573"/>
                  </a:cubicBezTo>
                  <a:lnTo>
                    <a:pt x="1299" y="7787"/>
                  </a:lnTo>
                  <a:cubicBezTo>
                    <a:pt x="549" y="7918"/>
                    <a:pt x="1" y="8573"/>
                    <a:pt x="1" y="9335"/>
                  </a:cubicBezTo>
                  <a:lnTo>
                    <a:pt x="1" y="11038"/>
                  </a:lnTo>
                  <a:cubicBezTo>
                    <a:pt x="1" y="11133"/>
                    <a:pt x="72" y="11204"/>
                    <a:pt x="168" y="11204"/>
                  </a:cubicBezTo>
                  <a:cubicBezTo>
                    <a:pt x="251" y="11204"/>
                    <a:pt x="334" y="11133"/>
                    <a:pt x="334" y="11038"/>
                  </a:cubicBezTo>
                  <a:lnTo>
                    <a:pt x="334" y="9335"/>
                  </a:lnTo>
                  <a:cubicBezTo>
                    <a:pt x="334" y="8740"/>
                    <a:pt x="763" y="8216"/>
                    <a:pt x="1358" y="8109"/>
                  </a:cubicBezTo>
                  <a:lnTo>
                    <a:pt x="2120" y="7978"/>
                  </a:lnTo>
                  <a:lnTo>
                    <a:pt x="2120" y="11061"/>
                  </a:lnTo>
                  <a:cubicBezTo>
                    <a:pt x="2120" y="11145"/>
                    <a:pt x="2192" y="11216"/>
                    <a:pt x="2275" y="11216"/>
                  </a:cubicBezTo>
                  <a:cubicBezTo>
                    <a:pt x="2370" y="11216"/>
                    <a:pt x="2442" y="11145"/>
                    <a:pt x="2442" y="11061"/>
                  </a:cubicBezTo>
                  <a:lnTo>
                    <a:pt x="2442" y="7918"/>
                  </a:lnTo>
                  <a:lnTo>
                    <a:pt x="2501" y="7894"/>
                  </a:lnTo>
                  <a:cubicBezTo>
                    <a:pt x="2620" y="7883"/>
                    <a:pt x="2727" y="7823"/>
                    <a:pt x="2835" y="7752"/>
                  </a:cubicBezTo>
                  <a:lnTo>
                    <a:pt x="2835" y="8061"/>
                  </a:lnTo>
                  <a:cubicBezTo>
                    <a:pt x="2835" y="9311"/>
                    <a:pt x="3847" y="10347"/>
                    <a:pt x="5109" y="10347"/>
                  </a:cubicBezTo>
                  <a:cubicBezTo>
                    <a:pt x="6359" y="10347"/>
                    <a:pt x="7383" y="9335"/>
                    <a:pt x="7383" y="8061"/>
                  </a:cubicBezTo>
                  <a:lnTo>
                    <a:pt x="7383" y="7752"/>
                  </a:lnTo>
                  <a:cubicBezTo>
                    <a:pt x="7478" y="7823"/>
                    <a:pt x="7597" y="7883"/>
                    <a:pt x="7716" y="7894"/>
                  </a:cubicBezTo>
                  <a:lnTo>
                    <a:pt x="7776" y="7918"/>
                  </a:lnTo>
                  <a:lnTo>
                    <a:pt x="7776" y="8240"/>
                  </a:lnTo>
                  <a:cubicBezTo>
                    <a:pt x="7776" y="8335"/>
                    <a:pt x="7847" y="8406"/>
                    <a:pt x="7930" y="8406"/>
                  </a:cubicBezTo>
                  <a:cubicBezTo>
                    <a:pt x="8026" y="8406"/>
                    <a:pt x="8097" y="8335"/>
                    <a:pt x="8097" y="8240"/>
                  </a:cubicBezTo>
                  <a:lnTo>
                    <a:pt x="8097" y="7978"/>
                  </a:lnTo>
                  <a:lnTo>
                    <a:pt x="8859" y="8109"/>
                  </a:lnTo>
                  <a:cubicBezTo>
                    <a:pt x="9454" y="8216"/>
                    <a:pt x="9883" y="8728"/>
                    <a:pt x="9883" y="9323"/>
                  </a:cubicBezTo>
                  <a:lnTo>
                    <a:pt x="9883" y="11038"/>
                  </a:lnTo>
                  <a:cubicBezTo>
                    <a:pt x="9883" y="11133"/>
                    <a:pt x="9955" y="11204"/>
                    <a:pt x="10050" y="11204"/>
                  </a:cubicBezTo>
                  <a:cubicBezTo>
                    <a:pt x="10133" y="11204"/>
                    <a:pt x="10205" y="11133"/>
                    <a:pt x="10205" y="11038"/>
                  </a:cubicBezTo>
                  <a:lnTo>
                    <a:pt x="10205" y="9323"/>
                  </a:lnTo>
                  <a:cubicBezTo>
                    <a:pt x="10181" y="8585"/>
                    <a:pt x="9645" y="7930"/>
                    <a:pt x="8907" y="7799"/>
                  </a:cubicBezTo>
                  <a:lnTo>
                    <a:pt x="7752" y="7585"/>
                  </a:lnTo>
                  <a:cubicBezTo>
                    <a:pt x="7680" y="7573"/>
                    <a:pt x="7621" y="7549"/>
                    <a:pt x="7561" y="7490"/>
                  </a:cubicBezTo>
                  <a:lnTo>
                    <a:pt x="6954" y="6870"/>
                  </a:lnTo>
                  <a:cubicBezTo>
                    <a:pt x="6883" y="6799"/>
                    <a:pt x="6847" y="6716"/>
                    <a:pt x="6847" y="6620"/>
                  </a:cubicBezTo>
                  <a:lnTo>
                    <a:pt x="6847" y="5906"/>
                  </a:lnTo>
                  <a:cubicBezTo>
                    <a:pt x="7204" y="5549"/>
                    <a:pt x="7442" y="5073"/>
                    <a:pt x="7514" y="4537"/>
                  </a:cubicBezTo>
                  <a:lnTo>
                    <a:pt x="7621" y="4537"/>
                  </a:lnTo>
                  <a:cubicBezTo>
                    <a:pt x="7954" y="4537"/>
                    <a:pt x="8216" y="4299"/>
                    <a:pt x="8252" y="4001"/>
                  </a:cubicBezTo>
                  <a:cubicBezTo>
                    <a:pt x="8264" y="3834"/>
                    <a:pt x="8204" y="3656"/>
                    <a:pt x="8097" y="3537"/>
                  </a:cubicBezTo>
                  <a:cubicBezTo>
                    <a:pt x="8038" y="3477"/>
                    <a:pt x="7978" y="3441"/>
                    <a:pt x="7907" y="3394"/>
                  </a:cubicBezTo>
                  <a:lnTo>
                    <a:pt x="7907" y="858"/>
                  </a:lnTo>
                  <a:cubicBezTo>
                    <a:pt x="7907" y="382"/>
                    <a:pt x="7514" y="1"/>
                    <a:pt x="7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9718;p58">
              <a:extLst>
                <a:ext uri="{FF2B5EF4-FFF2-40B4-BE49-F238E27FC236}">
                  <a16:creationId xmlns:a16="http://schemas.microsoft.com/office/drawing/2014/main" id="{1E47618B-1490-8842-941B-F8409BDE9BAF}"/>
                </a:ext>
              </a:extLst>
            </p:cNvPr>
            <p:cNvSpPr/>
            <p:nvPr/>
          </p:nvSpPr>
          <p:spPr>
            <a:xfrm>
              <a:off x="5865225" y="1594842"/>
              <a:ext cx="22683" cy="12894"/>
            </a:xfrm>
            <a:custGeom>
              <a:avLst/>
              <a:gdLst/>
              <a:ahLst/>
              <a:cxnLst/>
              <a:rect l="l" t="t" r="r" b="b"/>
              <a:pathLst>
                <a:path w="716" h="407" extrusionOk="0">
                  <a:moveTo>
                    <a:pt x="191" y="0"/>
                  </a:moveTo>
                  <a:cubicBezTo>
                    <a:pt x="104" y="0"/>
                    <a:pt x="24" y="58"/>
                    <a:pt x="13" y="145"/>
                  </a:cubicBezTo>
                  <a:cubicBezTo>
                    <a:pt x="1" y="228"/>
                    <a:pt x="60" y="323"/>
                    <a:pt x="156" y="335"/>
                  </a:cubicBezTo>
                  <a:lnTo>
                    <a:pt x="513" y="407"/>
                  </a:lnTo>
                  <a:lnTo>
                    <a:pt x="537" y="407"/>
                  </a:lnTo>
                  <a:cubicBezTo>
                    <a:pt x="608" y="407"/>
                    <a:pt x="691" y="347"/>
                    <a:pt x="703" y="276"/>
                  </a:cubicBezTo>
                  <a:cubicBezTo>
                    <a:pt x="715" y="181"/>
                    <a:pt x="656" y="97"/>
                    <a:pt x="572" y="85"/>
                  </a:cubicBezTo>
                  <a:lnTo>
                    <a:pt x="215" y="2"/>
                  </a:lnTo>
                  <a:cubicBezTo>
                    <a:pt x="207" y="1"/>
                    <a:pt x="199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9719;p58">
              <a:extLst>
                <a:ext uri="{FF2B5EF4-FFF2-40B4-BE49-F238E27FC236}">
                  <a16:creationId xmlns:a16="http://schemas.microsoft.com/office/drawing/2014/main" id="{F96C0D2E-0ED0-9C43-AA3E-CD3936C2865C}"/>
                </a:ext>
              </a:extLst>
            </p:cNvPr>
            <p:cNvSpPr/>
            <p:nvPr/>
          </p:nvSpPr>
          <p:spPr>
            <a:xfrm>
              <a:off x="5931627" y="1594462"/>
              <a:ext cx="23412" cy="12894"/>
            </a:xfrm>
            <a:custGeom>
              <a:avLst/>
              <a:gdLst/>
              <a:ahLst/>
              <a:cxnLst/>
              <a:rect l="l" t="t" r="r" b="b"/>
              <a:pathLst>
                <a:path w="739" h="407" extrusionOk="0">
                  <a:moveTo>
                    <a:pt x="534" y="1"/>
                  </a:moveTo>
                  <a:cubicBezTo>
                    <a:pt x="527" y="1"/>
                    <a:pt x="519" y="1"/>
                    <a:pt x="512" y="2"/>
                  </a:cubicBezTo>
                  <a:lnTo>
                    <a:pt x="155" y="73"/>
                  </a:lnTo>
                  <a:cubicBezTo>
                    <a:pt x="60" y="97"/>
                    <a:pt x="0" y="181"/>
                    <a:pt x="12" y="276"/>
                  </a:cubicBezTo>
                  <a:cubicBezTo>
                    <a:pt x="36" y="347"/>
                    <a:pt x="107" y="407"/>
                    <a:pt x="179" y="407"/>
                  </a:cubicBezTo>
                  <a:lnTo>
                    <a:pt x="215" y="407"/>
                  </a:lnTo>
                  <a:lnTo>
                    <a:pt x="572" y="335"/>
                  </a:lnTo>
                  <a:cubicBezTo>
                    <a:pt x="679" y="312"/>
                    <a:pt x="739" y="228"/>
                    <a:pt x="703" y="133"/>
                  </a:cubicBezTo>
                  <a:cubicBezTo>
                    <a:pt x="692" y="57"/>
                    <a:pt x="611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9720;p58">
              <a:extLst>
                <a:ext uri="{FF2B5EF4-FFF2-40B4-BE49-F238E27FC236}">
                  <a16:creationId xmlns:a16="http://schemas.microsoft.com/office/drawing/2014/main" id="{E5A84DB1-7B75-5843-AD81-9892DCA0FE34}"/>
                </a:ext>
              </a:extLst>
            </p:cNvPr>
            <p:cNvSpPr/>
            <p:nvPr/>
          </p:nvSpPr>
          <p:spPr>
            <a:xfrm>
              <a:off x="5993846" y="1778586"/>
              <a:ext cx="10613" cy="77363"/>
            </a:xfrm>
            <a:custGeom>
              <a:avLst/>
              <a:gdLst/>
              <a:ahLst/>
              <a:cxnLst/>
              <a:rect l="l" t="t" r="r" b="b"/>
              <a:pathLst>
                <a:path w="335" h="244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2274"/>
                  </a:lnTo>
                  <a:cubicBezTo>
                    <a:pt x="1" y="2358"/>
                    <a:pt x="84" y="2441"/>
                    <a:pt x="168" y="2441"/>
                  </a:cubicBezTo>
                  <a:cubicBezTo>
                    <a:pt x="251" y="2441"/>
                    <a:pt x="334" y="2358"/>
                    <a:pt x="334" y="2274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9721;p58">
            <a:extLst>
              <a:ext uri="{FF2B5EF4-FFF2-40B4-BE49-F238E27FC236}">
                <a16:creationId xmlns:a16="http://schemas.microsoft.com/office/drawing/2014/main" id="{8FA43077-FF78-094D-B659-64BC2F996CE0}"/>
              </a:ext>
            </a:extLst>
          </p:cNvPr>
          <p:cNvGrpSpPr/>
          <p:nvPr/>
        </p:nvGrpSpPr>
        <p:grpSpPr>
          <a:xfrm>
            <a:off x="5446244" y="1787513"/>
            <a:ext cx="376758" cy="480766"/>
            <a:chOff x="8047661" y="1501037"/>
            <a:chExt cx="278404" cy="355260"/>
          </a:xfrm>
          <a:solidFill>
            <a:schemeClr val="accent1"/>
          </a:solidFill>
        </p:grpSpPr>
        <p:sp>
          <p:nvSpPr>
            <p:cNvPr id="374" name="Google Shape;9722;p58">
              <a:extLst>
                <a:ext uri="{FF2B5EF4-FFF2-40B4-BE49-F238E27FC236}">
                  <a16:creationId xmlns:a16="http://schemas.microsoft.com/office/drawing/2014/main" id="{867257F9-ED54-AA48-8BA8-1572F6CAC60F}"/>
                </a:ext>
              </a:extLst>
            </p:cNvPr>
            <p:cNvSpPr/>
            <p:nvPr/>
          </p:nvSpPr>
          <p:spPr>
            <a:xfrm>
              <a:off x="8147611" y="1622815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9723;p58">
              <a:extLst>
                <a:ext uri="{FF2B5EF4-FFF2-40B4-BE49-F238E27FC236}">
                  <a16:creationId xmlns:a16="http://schemas.microsoft.com/office/drawing/2014/main" id="{1D8BC3E9-F4DD-5D4F-8553-3AB9021755F7}"/>
                </a:ext>
              </a:extLst>
            </p:cNvPr>
            <p:cNvSpPr/>
            <p:nvPr/>
          </p:nvSpPr>
          <p:spPr>
            <a:xfrm>
              <a:off x="8214741" y="1622815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9724;p58">
              <a:extLst>
                <a:ext uri="{FF2B5EF4-FFF2-40B4-BE49-F238E27FC236}">
                  <a16:creationId xmlns:a16="http://schemas.microsoft.com/office/drawing/2014/main" id="{C240EFAC-A41A-AC4A-A4F4-26FE7042751B}"/>
                </a:ext>
              </a:extLst>
            </p:cNvPr>
            <p:cNvSpPr/>
            <p:nvPr/>
          </p:nvSpPr>
          <p:spPr>
            <a:xfrm>
              <a:off x="8163451" y="16613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1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29" y="224"/>
                    <a:pt x="1429" y="128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88"/>
                    <a:pt x="715" y="188"/>
                  </a:cubicBezTo>
                  <a:cubicBezTo>
                    <a:pt x="501" y="188"/>
                    <a:pt x="358" y="105"/>
                    <a:pt x="298" y="45"/>
                  </a:cubicBez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9725;p58">
              <a:extLst>
                <a:ext uri="{FF2B5EF4-FFF2-40B4-BE49-F238E27FC236}">
                  <a16:creationId xmlns:a16="http://schemas.microsoft.com/office/drawing/2014/main" id="{6CFFBD76-B180-CA41-9698-F95BE8B9327E}"/>
                </a:ext>
              </a:extLst>
            </p:cNvPr>
            <p:cNvSpPr/>
            <p:nvPr/>
          </p:nvSpPr>
          <p:spPr>
            <a:xfrm>
              <a:off x="8047661" y="1501037"/>
              <a:ext cx="278404" cy="355260"/>
            </a:xfrm>
            <a:custGeom>
              <a:avLst/>
              <a:gdLst/>
              <a:ahLst/>
              <a:cxnLst/>
              <a:rect l="l" t="t" r="r" b="b"/>
              <a:pathLst>
                <a:path w="8788" h="11214" extrusionOk="0">
                  <a:moveTo>
                    <a:pt x="5358" y="344"/>
                  </a:moveTo>
                  <a:lnTo>
                    <a:pt x="5823" y="808"/>
                  </a:lnTo>
                  <a:cubicBezTo>
                    <a:pt x="5858" y="844"/>
                    <a:pt x="5894" y="856"/>
                    <a:pt x="5942" y="856"/>
                  </a:cubicBezTo>
                  <a:lnTo>
                    <a:pt x="6751" y="856"/>
                  </a:lnTo>
                  <a:lnTo>
                    <a:pt x="6477" y="1510"/>
                  </a:lnTo>
                  <a:cubicBezTo>
                    <a:pt x="6465" y="1558"/>
                    <a:pt x="6465" y="1618"/>
                    <a:pt x="6489" y="1653"/>
                  </a:cubicBezTo>
                  <a:cubicBezTo>
                    <a:pt x="6525" y="1701"/>
                    <a:pt x="6573" y="1737"/>
                    <a:pt x="6632" y="1737"/>
                  </a:cubicBezTo>
                  <a:lnTo>
                    <a:pt x="7287" y="1737"/>
                  </a:lnTo>
                  <a:lnTo>
                    <a:pt x="7001" y="2570"/>
                  </a:lnTo>
                  <a:cubicBezTo>
                    <a:pt x="6989" y="2630"/>
                    <a:pt x="7001" y="2689"/>
                    <a:pt x="7049" y="2725"/>
                  </a:cubicBezTo>
                  <a:lnTo>
                    <a:pt x="7311" y="2999"/>
                  </a:lnTo>
                  <a:lnTo>
                    <a:pt x="7025" y="3677"/>
                  </a:lnTo>
                  <a:cubicBezTo>
                    <a:pt x="6989" y="3665"/>
                    <a:pt x="6942" y="3665"/>
                    <a:pt x="6882" y="3665"/>
                  </a:cubicBezTo>
                  <a:lnTo>
                    <a:pt x="6608" y="3665"/>
                  </a:lnTo>
                  <a:cubicBezTo>
                    <a:pt x="6513" y="3665"/>
                    <a:pt x="6418" y="3582"/>
                    <a:pt x="6418" y="3475"/>
                  </a:cubicBezTo>
                  <a:lnTo>
                    <a:pt x="6418" y="3118"/>
                  </a:lnTo>
                  <a:cubicBezTo>
                    <a:pt x="6418" y="3058"/>
                    <a:pt x="6394" y="3011"/>
                    <a:pt x="6346" y="2987"/>
                  </a:cubicBezTo>
                  <a:lnTo>
                    <a:pt x="5287" y="2284"/>
                  </a:lnTo>
                  <a:cubicBezTo>
                    <a:pt x="5261" y="2265"/>
                    <a:pt x="5227" y="2256"/>
                    <a:pt x="5194" y="2256"/>
                  </a:cubicBezTo>
                  <a:cubicBezTo>
                    <a:pt x="5168" y="2256"/>
                    <a:pt x="5141" y="2262"/>
                    <a:pt x="5120" y="2272"/>
                  </a:cubicBezTo>
                  <a:cubicBezTo>
                    <a:pt x="5061" y="2296"/>
                    <a:pt x="5037" y="2356"/>
                    <a:pt x="5037" y="2415"/>
                  </a:cubicBezTo>
                  <a:lnTo>
                    <a:pt x="5037" y="2832"/>
                  </a:lnTo>
                  <a:lnTo>
                    <a:pt x="4049" y="2272"/>
                  </a:lnTo>
                  <a:cubicBezTo>
                    <a:pt x="4022" y="2255"/>
                    <a:pt x="3994" y="2247"/>
                    <a:pt x="3967" y="2247"/>
                  </a:cubicBezTo>
                  <a:cubicBezTo>
                    <a:pt x="3919" y="2247"/>
                    <a:pt x="3872" y="2270"/>
                    <a:pt x="3834" y="2308"/>
                  </a:cubicBezTo>
                  <a:lnTo>
                    <a:pt x="3560" y="2725"/>
                  </a:lnTo>
                  <a:lnTo>
                    <a:pt x="3156" y="2534"/>
                  </a:lnTo>
                  <a:cubicBezTo>
                    <a:pt x="3132" y="2521"/>
                    <a:pt x="3108" y="2515"/>
                    <a:pt x="3084" y="2515"/>
                  </a:cubicBezTo>
                  <a:cubicBezTo>
                    <a:pt x="3024" y="2515"/>
                    <a:pt x="2967" y="2554"/>
                    <a:pt x="2941" y="2606"/>
                  </a:cubicBezTo>
                  <a:cubicBezTo>
                    <a:pt x="2894" y="2701"/>
                    <a:pt x="2941" y="2784"/>
                    <a:pt x="3013" y="2832"/>
                  </a:cubicBezTo>
                  <a:lnTo>
                    <a:pt x="3537" y="3082"/>
                  </a:lnTo>
                  <a:cubicBezTo>
                    <a:pt x="3561" y="3094"/>
                    <a:pt x="3587" y="3101"/>
                    <a:pt x="3613" y="3101"/>
                  </a:cubicBezTo>
                  <a:cubicBezTo>
                    <a:pt x="3661" y="3101"/>
                    <a:pt x="3708" y="3077"/>
                    <a:pt x="3739" y="3022"/>
                  </a:cubicBezTo>
                  <a:lnTo>
                    <a:pt x="4013" y="2630"/>
                  </a:lnTo>
                  <a:lnTo>
                    <a:pt x="5108" y="3249"/>
                  </a:lnTo>
                  <a:cubicBezTo>
                    <a:pt x="5132" y="3267"/>
                    <a:pt x="5162" y="3275"/>
                    <a:pt x="5192" y="3275"/>
                  </a:cubicBezTo>
                  <a:cubicBezTo>
                    <a:pt x="5221" y="3275"/>
                    <a:pt x="5251" y="3267"/>
                    <a:pt x="5275" y="3249"/>
                  </a:cubicBezTo>
                  <a:cubicBezTo>
                    <a:pt x="5322" y="3225"/>
                    <a:pt x="5346" y="3165"/>
                    <a:pt x="5346" y="3106"/>
                  </a:cubicBezTo>
                  <a:lnTo>
                    <a:pt x="5346" y="2701"/>
                  </a:lnTo>
                  <a:lnTo>
                    <a:pt x="6073" y="3177"/>
                  </a:lnTo>
                  <a:lnTo>
                    <a:pt x="6073" y="3439"/>
                  </a:lnTo>
                  <a:cubicBezTo>
                    <a:pt x="6073" y="3725"/>
                    <a:pt x="6311" y="3963"/>
                    <a:pt x="6596" y="3963"/>
                  </a:cubicBezTo>
                  <a:lnTo>
                    <a:pt x="6870" y="3963"/>
                  </a:lnTo>
                  <a:cubicBezTo>
                    <a:pt x="6942" y="3963"/>
                    <a:pt x="7013" y="3999"/>
                    <a:pt x="7073" y="4058"/>
                  </a:cubicBezTo>
                  <a:cubicBezTo>
                    <a:pt x="7132" y="4118"/>
                    <a:pt x="7144" y="4189"/>
                    <a:pt x="7144" y="4261"/>
                  </a:cubicBezTo>
                  <a:cubicBezTo>
                    <a:pt x="7132" y="4392"/>
                    <a:pt x="7001" y="4511"/>
                    <a:pt x="6846" y="4511"/>
                  </a:cubicBezTo>
                  <a:lnTo>
                    <a:pt x="6775" y="4511"/>
                  </a:lnTo>
                  <a:lnTo>
                    <a:pt x="6775" y="4499"/>
                  </a:lnTo>
                  <a:cubicBezTo>
                    <a:pt x="6775" y="4416"/>
                    <a:pt x="6704" y="4332"/>
                    <a:pt x="6608" y="4332"/>
                  </a:cubicBezTo>
                  <a:cubicBezTo>
                    <a:pt x="6525" y="4332"/>
                    <a:pt x="6454" y="4416"/>
                    <a:pt x="6454" y="4499"/>
                  </a:cubicBezTo>
                  <a:cubicBezTo>
                    <a:pt x="6454" y="5666"/>
                    <a:pt x="5501" y="6618"/>
                    <a:pt x="4334" y="6618"/>
                  </a:cubicBezTo>
                  <a:cubicBezTo>
                    <a:pt x="4320" y="6618"/>
                    <a:pt x="4306" y="6619"/>
                    <a:pt x="4292" y="6619"/>
                  </a:cubicBezTo>
                  <a:cubicBezTo>
                    <a:pt x="3180" y="6619"/>
                    <a:pt x="2263" y="5687"/>
                    <a:pt x="2263" y="4535"/>
                  </a:cubicBezTo>
                  <a:cubicBezTo>
                    <a:pt x="2263" y="4439"/>
                    <a:pt x="2191" y="4368"/>
                    <a:pt x="2108" y="4368"/>
                  </a:cubicBezTo>
                  <a:cubicBezTo>
                    <a:pt x="2013" y="4368"/>
                    <a:pt x="1941" y="4439"/>
                    <a:pt x="1941" y="4535"/>
                  </a:cubicBezTo>
                  <a:lnTo>
                    <a:pt x="1941" y="4546"/>
                  </a:lnTo>
                  <a:lnTo>
                    <a:pt x="1834" y="4546"/>
                  </a:lnTo>
                  <a:cubicBezTo>
                    <a:pt x="1763" y="4546"/>
                    <a:pt x="1691" y="4511"/>
                    <a:pt x="1632" y="4451"/>
                  </a:cubicBezTo>
                  <a:cubicBezTo>
                    <a:pt x="1572" y="4392"/>
                    <a:pt x="1548" y="4320"/>
                    <a:pt x="1548" y="4249"/>
                  </a:cubicBezTo>
                  <a:cubicBezTo>
                    <a:pt x="1572" y="4118"/>
                    <a:pt x="1703" y="3999"/>
                    <a:pt x="1846" y="3999"/>
                  </a:cubicBezTo>
                  <a:lnTo>
                    <a:pt x="2084" y="3999"/>
                  </a:lnTo>
                  <a:cubicBezTo>
                    <a:pt x="2370" y="3999"/>
                    <a:pt x="2608" y="3761"/>
                    <a:pt x="2608" y="3475"/>
                  </a:cubicBezTo>
                  <a:lnTo>
                    <a:pt x="2608" y="2415"/>
                  </a:lnTo>
                  <a:cubicBezTo>
                    <a:pt x="2608" y="2332"/>
                    <a:pt x="2536" y="2249"/>
                    <a:pt x="2441" y="2249"/>
                  </a:cubicBezTo>
                  <a:cubicBezTo>
                    <a:pt x="2358" y="2249"/>
                    <a:pt x="2286" y="2332"/>
                    <a:pt x="2286" y="2415"/>
                  </a:cubicBezTo>
                  <a:lnTo>
                    <a:pt x="2286" y="3475"/>
                  </a:lnTo>
                  <a:cubicBezTo>
                    <a:pt x="2286" y="3582"/>
                    <a:pt x="2191" y="3665"/>
                    <a:pt x="2084" y="3665"/>
                  </a:cubicBezTo>
                  <a:lnTo>
                    <a:pt x="1846" y="3665"/>
                  </a:lnTo>
                  <a:cubicBezTo>
                    <a:pt x="1786" y="3665"/>
                    <a:pt x="1727" y="3677"/>
                    <a:pt x="1691" y="3701"/>
                  </a:cubicBezTo>
                  <a:lnTo>
                    <a:pt x="1405" y="2999"/>
                  </a:lnTo>
                  <a:lnTo>
                    <a:pt x="1667" y="2725"/>
                  </a:lnTo>
                  <a:cubicBezTo>
                    <a:pt x="1715" y="2689"/>
                    <a:pt x="1727" y="2630"/>
                    <a:pt x="1715" y="2570"/>
                  </a:cubicBezTo>
                  <a:lnTo>
                    <a:pt x="1429" y="1737"/>
                  </a:lnTo>
                  <a:lnTo>
                    <a:pt x="1905" y="1737"/>
                  </a:lnTo>
                  <a:cubicBezTo>
                    <a:pt x="2001" y="1737"/>
                    <a:pt x="2072" y="1653"/>
                    <a:pt x="2072" y="1570"/>
                  </a:cubicBezTo>
                  <a:lnTo>
                    <a:pt x="2072" y="856"/>
                  </a:lnTo>
                  <a:lnTo>
                    <a:pt x="2786" y="856"/>
                  </a:lnTo>
                  <a:cubicBezTo>
                    <a:pt x="2822" y="856"/>
                    <a:pt x="2858" y="832"/>
                    <a:pt x="2894" y="820"/>
                  </a:cubicBezTo>
                  <a:lnTo>
                    <a:pt x="3537" y="344"/>
                  </a:lnTo>
                  <a:lnTo>
                    <a:pt x="4156" y="510"/>
                  </a:lnTo>
                  <a:lnTo>
                    <a:pt x="4215" y="510"/>
                  </a:lnTo>
                  <a:lnTo>
                    <a:pt x="5358" y="344"/>
                  </a:lnTo>
                  <a:close/>
                  <a:moveTo>
                    <a:pt x="2882" y="7225"/>
                  </a:moveTo>
                  <a:lnTo>
                    <a:pt x="4096" y="7892"/>
                  </a:lnTo>
                  <a:lnTo>
                    <a:pt x="3203" y="8654"/>
                  </a:lnTo>
                  <a:lnTo>
                    <a:pt x="3191" y="8654"/>
                  </a:lnTo>
                  <a:lnTo>
                    <a:pt x="2644" y="7690"/>
                  </a:lnTo>
                  <a:lnTo>
                    <a:pt x="2858" y="7225"/>
                  </a:lnTo>
                  <a:close/>
                  <a:moveTo>
                    <a:pt x="5442" y="6737"/>
                  </a:moveTo>
                  <a:lnTo>
                    <a:pt x="5442" y="7094"/>
                  </a:lnTo>
                  <a:lnTo>
                    <a:pt x="5239" y="7190"/>
                  </a:lnTo>
                  <a:cubicBezTo>
                    <a:pt x="5168" y="7237"/>
                    <a:pt x="5144" y="7344"/>
                    <a:pt x="5180" y="7416"/>
                  </a:cubicBezTo>
                  <a:cubicBezTo>
                    <a:pt x="5212" y="7465"/>
                    <a:pt x="5273" y="7497"/>
                    <a:pt x="5331" y="7497"/>
                  </a:cubicBezTo>
                  <a:cubicBezTo>
                    <a:pt x="5357" y="7497"/>
                    <a:pt x="5383" y="7490"/>
                    <a:pt x="5406" y="7475"/>
                  </a:cubicBezTo>
                  <a:lnTo>
                    <a:pt x="5882" y="7213"/>
                  </a:lnTo>
                  <a:lnTo>
                    <a:pt x="5894" y="7213"/>
                  </a:lnTo>
                  <a:lnTo>
                    <a:pt x="6120" y="7666"/>
                  </a:lnTo>
                  <a:lnTo>
                    <a:pt x="5573" y="8654"/>
                  </a:lnTo>
                  <a:lnTo>
                    <a:pt x="5561" y="8654"/>
                  </a:lnTo>
                  <a:lnTo>
                    <a:pt x="4668" y="7892"/>
                  </a:lnTo>
                  <a:lnTo>
                    <a:pt x="4811" y="7821"/>
                  </a:lnTo>
                  <a:cubicBezTo>
                    <a:pt x="4882" y="7773"/>
                    <a:pt x="4918" y="7666"/>
                    <a:pt x="4870" y="7594"/>
                  </a:cubicBezTo>
                  <a:cubicBezTo>
                    <a:pt x="4837" y="7545"/>
                    <a:pt x="4782" y="7513"/>
                    <a:pt x="4724" y="7513"/>
                  </a:cubicBezTo>
                  <a:cubicBezTo>
                    <a:pt x="4697" y="7513"/>
                    <a:pt x="4670" y="7520"/>
                    <a:pt x="4644" y="7535"/>
                  </a:cubicBezTo>
                  <a:lnTo>
                    <a:pt x="4382" y="7690"/>
                  </a:lnTo>
                  <a:lnTo>
                    <a:pt x="3310" y="7094"/>
                  </a:lnTo>
                  <a:lnTo>
                    <a:pt x="3310" y="6737"/>
                  </a:lnTo>
                  <a:cubicBezTo>
                    <a:pt x="3632" y="6892"/>
                    <a:pt x="3989" y="6975"/>
                    <a:pt x="4382" y="6975"/>
                  </a:cubicBezTo>
                  <a:cubicBezTo>
                    <a:pt x="4763" y="6975"/>
                    <a:pt x="5120" y="6880"/>
                    <a:pt x="5442" y="6737"/>
                  </a:cubicBezTo>
                  <a:close/>
                  <a:moveTo>
                    <a:pt x="4382" y="8071"/>
                  </a:moveTo>
                  <a:lnTo>
                    <a:pt x="4572" y="8237"/>
                  </a:lnTo>
                  <a:lnTo>
                    <a:pt x="4560" y="9630"/>
                  </a:lnTo>
                  <a:lnTo>
                    <a:pt x="4203" y="9630"/>
                  </a:lnTo>
                  <a:cubicBezTo>
                    <a:pt x="4203" y="9630"/>
                    <a:pt x="4191" y="9630"/>
                    <a:pt x="4191" y="9619"/>
                  </a:cubicBezTo>
                  <a:lnTo>
                    <a:pt x="4191" y="8237"/>
                  </a:lnTo>
                  <a:lnTo>
                    <a:pt x="4382" y="8071"/>
                  </a:lnTo>
                  <a:close/>
                  <a:moveTo>
                    <a:pt x="453" y="8726"/>
                  </a:moveTo>
                  <a:lnTo>
                    <a:pt x="1393" y="9535"/>
                  </a:lnTo>
                  <a:cubicBezTo>
                    <a:pt x="1512" y="9630"/>
                    <a:pt x="1584" y="9785"/>
                    <a:pt x="1584" y="9928"/>
                  </a:cubicBezTo>
                  <a:lnTo>
                    <a:pt x="1584" y="10107"/>
                  </a:lnTo>
                  <a:lnTo>
                    <a:pt x="334" y="9833"/>
                  </a:lnTo>
                  <a:lnTo>
                    <a:pt x="334" y="9178"/>
                  </a:lnTo>
                  <a:cubicBezTo>
                    <a:pt x="334" y="9011"/>
                    <a:pt x="369" y="8857"/>
                    <a:pt x="453" y="8726"/>
                  </a:cubicBezTo>
                  <a:close/>
                  <a:moveTo>
                    <a:pt x="3504" y="0"/>
                  </a:moveTo>
                  <a:cubicBezTo>
                    <a:pt x="3468" y="0"/>
                    <a:pt x="3431" y="17"/>
                    <a:pt x="3406" y="34"/>
                  </a:cubicBezTo>
                  <a:lnTo>
                    <a:pt x="2751" y="522"/>
                  </a:lnTo>
                  <a:lnTo>
                    <a:pt x="1941" y="522"/>
                  </a:lnTo>
                  <a:cubicBezTo>
                    <a:pt x="1846" y="522"/>
                    <a:pt x="1774" y="606"/>
                    <a:pt x="1774" y="689"/>
                  </a:cubicBezTo>
                  <a:lnTo>
                    <a:pt x="1774" y="1403"/>
                  </a:lnTo>
                  <a:lnTo>
                    <a:pt x="1239" y="1403"/>
                  </a:lnTo>
                  <a:cubicBezTo>
                    <a:pt x="1179" y="1403"/>
                    <a:pt x="1131" y="1439"/>
                    <a:pt x="1108" y="1475"/>
                  </a:cubicBezTo>
                  <a:cubicBezTo>
                    <a:pt x="1072" y="1522"/>
                    <a:pt x="1060" y="1582"/>
                    <a:pt x="1072" y="1629"/>
                  </a:cubicBezTo>
                  <a:lnTo>
                    <a:pt x="1382" y="2582"/>
                  </a:lnTo>
                  <a:lnTo>
                    <a:pt x="1108" y="2868"/>
                  </a:lnTo>
                  <a:cubicBezTo>
                    <a:pt x="1060" y="2903"/>
                    <a:pt x="1048" y="2987"/>
                    <a:pt x="1072" y="3046"/>
                  </a:cubicBezTo>
                  <a:lnTo>
                    <a:pt x="1417" y="3892"/>
                  </a:lnTo>
                  <a:cubicBezTo>
                    <a:pt x="1322" y="3975"/>
                    <a:pt x="1262" y="4106"/>
                    <a:pt x="1251" y="4249"/>
                  </a:cubicBezTo>
                  <a:cubicBezTo>
                    <a:pt x="1239" y="4404"/>
                    <a:pt x="1298" y="4582"/>
                    <a:pt x="1405" y="4701"/>
                  </a:cubicBezTo>
                  <a:cubicBezTo>
                    <a:pt x="1524" y="4832"/>
                    <a:pt x="1679" y="4904"/>
                    <a:pt x="1846" y="4904"/>
                  </a:cubicBezTo>
                  <a:lnTo>
                    <a:pt x="1965" y="4904"/>
                  </a:lnTo>
                  <a:cubicBezTo>
                    <a:pt x="2060" y="5582"/>
                    <a:pt x="2441" y="6190"/>
                    <a:pt x="2989" y="6571"/>
                  </a:cubicBezTo>
                  <a:lnTo>
                    <a:pt x="2989" y="6940"/>
                  </a:lnTo>
                  <a:cubicBezTo>
                    <a:pt x="2953" y="6928"/>
                    <a:pt x="2917" y="6922"/>
                    <a:pt x="2883" y="6922"/>
                  </a:cubicBezTo>
                  <a:cubicBezTo>
                    <a:pt x="2849" y="6922"/>
                    <a:pt x="2816" y="6928"/>
                    <a:pt x="2786" y="6940"/>
                  </a:cubicBezTo>
                  <a:cubicBezTo>
                    <a:pt x="2691" y="6963"/>
                    <a:pt x="2620" y="7035"/>
                    <a:pt x="2572" y="7118"/>
                  </a:cubicBezTo>
                  <a:lnTo>
                    <a:pt x="2322" y="7618"/>
                  </a:lnTo>
                  <a:lnTo>
                    <a:pt x="881" y="8035"/>
                  </a:lnTo>
                  <a:cubicBezTo>
                    <a:pt x="358" y="8190"/>
                    <a:pt x="0" y="8666"/>
                    <a:pt x="0" y="9202"/>
                  </a:cubicBezTo>
                  <a:lnTo>
                    <a:pt x="0" y="11047"/>
                  </a:lnTo>
                  <a:cubicBezTo>
                    <a:pt x="0" y="11131"/>
                    <a:pt x="72" y="11214"/>
                    <a:pt x="167" y="11214"/>
                  </a:cubicBezTo>
                  <a:cubicBezTo>
                    <a:pt x="250" y="11214"/>
                    <a:pt x="334" y="11131"/>
                    <a:pt x="334" y="11047"/>
                  </a:cubicBezTo>
                  <a:lnTo>
                    <a:pt x="334" y="10202"/>
                  </a:lnTo>
                  <a:lnTo>
                    <a:pt x="1584" y="10476"/>
                  </a:lnTo>
                  <a:lnTo>
                    <a:pt x="1584" y="11047"/>
                  </a:lnTo>
                  <a:cubicBezTo>
                    <a:pt x="1584" y="11131"/>
                    <a:pt x="1655" y="11214"/>
                    <a:pt x="1739" y="11214"/>
                  </a:cubicBezTo>
                  <a:cubicBezTo>
                    <a:pt x="1834" y="11214"/>
                    <a:pt x="1905" y="11131"/>
                    <a:pt x="1905" y="11047"/>
                  </a:cubicBezTo>
                  <a:lnTo>
                    <a:pt x="1905" y="9952"/>
                  </a:lnTo>
                  <a:cubicBezTo>
                    <a:pt x="1905" y="9690"/>
                    <a:pt x="1798" y="9452"/>
                    <a:pt x="1608" y="9297"/>
                  </a:cubicBezTo>
                  <a:lnTo>
                    <a:pt x="667" y="8487"/>
                  </a:lnTo>
                  <a:cubicBezTo>
                    <a:pt x="762" y="8416"/>
                    <a:pt x="870" y="8368"/>
                    <a:pt x="965" y="8345"/>
                  </a:cubicBezTo>
                  <a:lnTo>
                    <a:pt x="2382" y="7928"/>
                  </a:lnTo>
                  <a:lnTo>
                    <a:pt x="2906" y="8833"/>
                  </a:lnTo>
                  <a:cubicBezTo>
                    <a:pt x="2953" y="8916"/>
                    <a:pt x="3036" y="8976"/>
                    <a:pt x="3144" y="8999"/>
                  </a:cubicBezTo>
                  <a:lnTo>
                    <a:pt x="3203" y="8999"/>
                  </a:lnTo>
                  <a:cubicBezTo>
                    <a:pt x="3275" y="8999"/>
                    <a:pt x="3370" y="8964"/>
                    <a:pt x="3429" y="8916"/>
                  </a:cubicBezTo>
                  <a:lnTo>
                    <a:pt x="3870" y="8535"/>
                  </a:lnTo>
                  <a:lnTo>
                    <a:pt x="3870" y="9630"/>
                  </a:lnTo>
                  <a:cubicBezTo>
                    <a:pt x="3870" y="9833"/>
                    <a:pt x="4025" y="9976"/>
                    <a:pt x="4215" y="9976"/>
                  </a:cubicBezTo>
                  <a:lnTo>
                    <a:pt x="4572" y="9976"/>
                  </a:lnTo>
                  <a:cubicBezTo>
                    <a:pt x="4763" y="9976"/>
                    <a:pt x="4918" y="9833"/>
                    <a:pt x="4918" y="9630"/>
                  </a:cubicBezTo>
                  <a:lnTo>
                    <a:pt x="4918" y="8535"/>
                  </a:lnTo>
                  <a:lnTo>
                    <a:pt x="5358" y="8916"/>
                  </a:lnTo>
                  <a:cubicBezTo>
                    <a:pt x="5418" y="8976"/>
                    <a:pt x="5489" y="8999"/>
                    <a:pt x="5584" y="8999"/>
                  </a:cubicBezTo>
                  <a:lnTo>
                    <a:pt x="5644" y="8999"/>
                  </a:lnTo>
                  <a:cubicBezTo>
                    <a:pt x="5751" y="8976"/>
                    <a:pt x="5834" y="8916"/>
                    <a:pt x="5882" y="8833"/>
                  </a:cubicBezTo>
                  <a:lnTo>
                    <a:pt x="6406" y="7928"/>
                  </a:lnTo>
                  <a:lnTo>
                    <a:pt x="7811" y="8345"/>
                  </a:lnTo>
                  <a:cubicBezTo>
                    <a:pt x="7918" y="8368"/>
                    <a:pt x="8025" y="8428"/>
                    <a:pt x="8109" y="8487"/>
                  </a:cubicBezTo>
                  <a:lnTo>
                    <a:pt x="7180" y="9297"/>
                  </a:lnTo>
                  <a:cubicBezTo>
                    <a:pt x="6977" y="9452"/>
                    <a:pt x="6882" y="9690"/>
                    <a:pt x="6882" y="9952"/>
                  </a:cubicBezTo>
                  <a:lnTo>
                    <a:pt x="6882" y="11035"/>
                  </a:lnTo>
                  <a:cubicBezTo>
                    <a:pt x="6882" y="11119"/>
                    <a:pt x="6954" y="11202"/>
                    <a:pt x="7037" y="11202"/>
                  </a:cubicBezTo>
                  <a:cubicBezTo>
                    <a:pt x="7132" y="11202"/>
                    <a:pt x="7204" y="11119"/>
                    <a:pt x="7204" y="11035"/>
                  </a:cubicBezTo>
                  <a:lnTo>
                    <a:pt x="7204" y="10464"/>
                  </a:lnTo>
                  <a:lnTo>
                    <a:pt x="7430" y="10428"/>
                  </a:lnTo>
                  <a:cubicBezTo>
                    <a:pt x="7513" y="10404"/>
                    <a:pt x="7573" y="10321"/>
                    <a:pt x="7549" y="10226"/>
                  </a:cubicBezTo>
                  <a:cubicBezTo>
                    <a:pt x="7539" y="10155"/>
                    <a:pt x="7469" y="10101"/>
                    <a:pt x="7397" y="10101"/>
                  </a:cubicBezTo>
                  <a:cubicBezTo>
                    <a:pt x="7384" y="10101"/>
                    <a:pt x="7371" y="10103"/>
                    <a:pt x="7358" y="10107"/>
                  </a:cubicBezTo>
                  <a:lnTo>
                    <a:pt x="7204" y="10142"/>
                  </a:lnTo>
                  <a:lnTo>
                    <a:pt x="7204" y="9952"/>
                  </a:lnTo>
                  <a:cubicBezTo>
                    <a:pt x="7204" y="9785"/>
                    <a:pt x="7275" y="9630"/>
                    <a:pt x="7394" y="9547"/>
                  </a:cubicBezTo>
                  <a:lnTo>
                    <a:pt x="8335" y="8737"/>
                  </a:lnTo>
                  <a:cubicBezTo>
                    <a:pt x="8406" y="8880"/>
                    <a:pt x="8454" y="9023"/>
                    <a:pt x="8454" y="9190"/>
                  </a:cubicBezTo>
                  <a:lnTo>
                    <a:pt x="8454" y="9845"/>
                  </a:lnTo>
                  <a:lnTo>
                    <a:pt x="8049" y="9928"/>
                  </a:lnTo>
                  <a:cubicBezTo>
                    <a:pt x="7966" y="9952"/>
                    <a:pt x="7906" y="10035"/>
                    <a:pt x="7930" y="10131"/>
                  </a:cubicBezTo>
                  <a:cubicBezTo>
                    <a:pt x="7954" y="10202"/>
                    <a:pt x="8025" y="10261"/>
                    <a:pt x="8097" y="10261"/>
                  </a:cubicBezTo>
                  <a:lnTo>
                    <a:pt x="8132" y="10261"/>
                  </a:lnTo>
                  <a:lnTo>
                    <a:pt x="8454" y="10190"/>
                  </a:lnTo>
                  <a:lnTo>
                    <a:pt x="8454" y="11035"/>
                  </a:lnTo>
                  <a:cubicBezTo>
                    <a:pt x="8454" y="11119"/>
                    <a:pt x="8525" y="11202"/>
                    <a:pt x="8621" y="11202"/>
                  </a:cubicBezTo>
                  <a:cubicBezTo>
                    <a:pt x="8704" y="11202"/>
                    <a:pt x="8787" y="11119"/>
                    <a:pt x="8787" y="11035"/>
                  </a:cubicBezTo>
                  <a:lnTo>
                    <a:pt x="8751" y="9190"/>
                  </a:lnTo>
                  <a:cubicBezTo>
                    <a:pt x="8751" y="8654"/>
                    <a:pt x="8394" y="8178"/>
                    <a:pt x="7870" y="8023"/>
                  </a:cubicBezTo>
                  <a:lnTo>
                    <a:pt x="6430" y="7606"/>
                  </a:lnTo>
                  <a:lnTo>
                    <a:pt x="6180" y="7106"/>
                  </a:lnTo>
                  <a:cubicBezTo>
                    <a:pt x="6132" y="7011"/>
                    <a:pt x="6061" y="6952"/>
                    <a:pt x="5965" y="6928"/>
                  </a:cubicBezTo>
                  <a:cubicBezTo>
                    <a:pt x="5930" y="6922"/>
                    <a:pt x="5894" y="6919"/>
                    <a:pt x="5860" y="6919"/>
                  </a:cubicBezTo>
                  <a:cubicBezTo>
                    <a:pt x="5826" y="6919"/>
                    <a:pt x="5793" y="6922"/>
                    <a:pt x="5763" y="6928"/>
                  </a:cubicBezTo>
                  <a:lnTo>
                    <a:pt x="5763" y="6559"/>
                  </a:lnTo>
                  <a:cubicBezTo>
                    <a:pt x="6311" y="6166"/>
                    <a:pt x="6704" y="5570"/>
                    <a:pt x="6787" y="4892"/>
                  </a:cubicBezTo>
                  <a:lnTo>
                    <a:pt x="6894" y="4892"/>
                  </a:lnTo>
                  <a:cubicBezTo>
                    <a:pt x="7216" y="4892"/>
                    <a:pt x="7489" y="4654"/>
                    <a:pt x="7513" y="4356"/>
                  </a:cubicBezTo>
                  <a:cubicBezTo>
                    <a:pt x="7537" y="4189"/>
                    <a:pt x="7478" y="4011"/>
                    <a:pt x="7370" y="3892"/>
                  </a:cubicBezTo>
                  <a:lnTo>
                    <a:pt x="7358" y="3868"/>
                  </a:lnTo>
                  <a:lnTo>
                    <a:pt x="7680" y="3034"/>
                  </a:lnTo>
                  <a:cubicBezTo>
                    <a:pt x="7716" y="2975"/>
                    <a:pt x="7692" y="2903"/>
                    <a:pt x="7656" y="2856"/>
                  </a:cubicBezTo>
                  <a:lnTo>
                    <a:pt x="7370" y="2582"/>
                  </a:lnTo>
                  <a:lnTo>
                    <a:pt x="7680" y="1629"/>
                  </a:lnTo>
                  <a:cubicBezTo>
                    <a:pt x="7692" y="1582"/>
                    <a:pt x="7692" y="1522"/>
                    <a:pt x="7656" y="1475"/>
                  </a:cubicBezTo>
                  <a:cubicBezTo>
                    <a:pt x="7620" y="1427"/>
                    <a:pt x="7573" y="1403"/>
                    <a:pt x="7513" y="1403"/>
                  </a:cubicBezTo>
                  <a:lnTo>
                    <a:pt x="6882" y="1403"/>
                  </a:lnTo>
                  <a:lnTo>
                    <a:pt x="7144" y="748"/>
                  </a:lnTo>
                  <a:cubicBezTo>
                    <a:pt x="7156" y="701"/>
                    <a:pt x="7156" y="641"/>
                    <a:pt x="7132" y="606"/>
                  </a:cubicBezTo>
                  <a:cubicBezTo>
                    <a:pt x="7097" y="558"/>
                    <a:pt x="7061" y="522"/>
                    <a:pt x="7001" y="522"/>
                  </a:cubicBezTo>
                  <a:lnTo>
                    <a:pt x="6013" y="522"/>
                  </a:lnTo>
                  <a:lnTo>
                    <a:pt x="5537" y="46"/>
                  </a:lnTo>
                  <a:cubicBezTo>
                    <a:pt x="5519" y="28"/>
                    <a:pt x="5479" y="2"/>
                    <a:pt x="5440" y="2"/>
                  </a:cubicBezTo>
                  <a:cubicBezTo>
                    <a:pt x="5429" y="2"/>
                    <a:pt x="5417" y="5"/>
                    <a:pt x="5406" y="10"/>
                  </a:cubicBezTo>
                  <a:lnTo>
                    <a:pt x="4215" y="165"/>
                  </a:lnTo>
                  <a:lnTo>
                    <a:pt x="3548" y="10"/>
                  </a:lnTo>
                  <a:cubicBezTo>
                    <a:pt x="3535" y="3"/>
                    <a:pt x="3520" y="0"/>
                    <a:pt x="3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9726;p58">
            <a:extLst>
              <a:ext uri="{FF2B5EF4-FFF2-40B4-BE49-F238E27FC236}">
                <a16:creationId xmlns:a16="http://schemas.microsoft.com/office/drawing/2014/main" id="{F4C49817-AEA7-364A-A628-F7D179EF95DC}"/>
              </a:ext>
            </a:extLst>
          </p:cNvPr>
          <p:cNvGrpSpPr/>
          <p:nvPr/>
        </p:nvGrpSpPr>
        <p:grpSpPr>
          <a:xfrm>
            <a:off x="1191166" y="1786399"/>
            <a:ext cx="362481" cy="481409"/>
            <a:chOff x="4903389" y="1500214"/>
            <a:chExt cx="267854" cy="355735"/>
          </a:xfrm>
          <a:solidFill>
            <a:schemeClr val="accent1"/>
          </a:solidFill>
        </p:grpSpPr>
        <p:sp>
          <p:nvSpPr>
            <p:cNvPr id="379" name="Google Shape;9727;p58">
              <a:extLst>
                <a:ext uri="{FF2B5EF4-FFF2-40B4-BE49-F238E27FC236}">
                  <a16:creationId xmlns:a16="http://schemas.microsoft.com/office/drawing/2014/main" id="{2088A705-978D-574A-AE2C-F1C567810D98}"/>
                </a:ext>
              </a:extLst>
            </p:cNvPr>
            <p:cNvSpPr/>
            <p:nvPr/>
          </p:nvSpPr>
          <p:spPr>
            <a:xfrm>
              <a:off x="4997700" y="16118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9728;p58">
              <a:extLst>
                <a:ext uri="{FF2B5EF4-FFF2-40B4-BE49-F238E27FC236}">
                  <a16:creationId xmlns:a16="http://schemas.microsoft.com/office/drawing/2014/main" id="{8B1D2C2A-1439-F547-A922-98BA8022D0D1}"/>
                </a:ext>
              </a:extLst>
            </p:cNvPr>
            <p:cNvSpPr/>
            <p:nvPr/>
          </p:nvSpPr>
          <p:spPr>
            <a:xfrm>
              <a:off x="5064830" y="1611854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6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9729;p58">
              <a:extLst>
                <a:ext uri="{FF2B5EF4-FFF2-40B4-BE49-F238E27FC236}">
                  <a16:creationId xmlns:a16="http://schemas.microsoft.com/office/drawing/2014/main" id="{43631208-566D-9A4E-9C82-7EC89FC68FB9}"/>
                </a:ext>
              </a:extLst>
            </p:cNvPr>
            <p:cNvSpPr/>
            <p:nvPr/>
          </p:nvSpPr>
          <p:spPr>
            <a:xfrm>
              <a:off x="5013160" y="1650820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199"/>
                    <a:pt x="60" y="283"/>
                  </a:cubicBezTo>
                  <a:cubicBezTo>
                    <a:pt x="203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29" y="223"/>
                    <a:pt x="1429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9730;p58">
              <a:extLst>
                <a:ext uri="{FF2B5EF4-FFF2-40B4-BE49-F238E27FC236}">
                  <a16:creationId xmlns:a16="http://schemas.microsoft.com/office/drawing/2014/main" id="{9ABBECE1-CFD2-A84D-B57B-9CFB95899E32}"/>
                </a:ext>
              </a:extLst>
            </p:cNvPr>
            <p:cNvSpPr/>
            <p:nvPr/>
          </p:nvSpPr>
          <p:spPr>
            <a:xfrm>
              <a:off x="4903389" y="1500214"/>
              <a:ext cx="267854" cy="355735"/>
            </a:xfrm>
            <a:custGeom>
              <a:avLst/>
              <a:gdLst/>
              <a:ahLst/>
              <a:cxnLst/>
              <a:rect l="l" t="t" r="r" b="b"/>
              <a:pathLst>
                <a:path w="8455" h="11229" extrusionOk="0">
                  <a:moveTo>
                    <a:pt x="1382" y="3144"/>
                  </a:moveTo>
                  <a:lnTo>
                    <a:pt x="1382" y="3394"/>
                  </a:lnTo>
                  <a:cubicBezTo>
                    <a:pt x="1180" y="3489"/>
                    <a:pt x="1025" y="3691"/>
                    <a:pt x="1025" y="3941"/>
                  </a:cubicBezTo>
                  <a:cubicBezTo>
                    <a:pt x="1025" y="4275"/>
                    <a:pt x="1299" y="4537"/>
                    <a:pt x="1620" y="4537"/>
                  </a:cubicBezTo>
                  <a:lnTo>
                    <a:pt x="1739" y="4537"/>
                  </a:lnTo>
                  <a:cubicBezTo>
                    <a:pt x="1811" y="5073"/>
                    <a:pt x="2073" y="5549"/>
                    <a:pt x="2430" y="5930"/>
                  </a:cubicBezTo>
                  <a:cubicBezTo>
                    <a:pt x="2362" y="5952"/>
                    <a:pt x="2270" y="5961"/>
                    <a:pt x="2172" y="5961"/>
                  </a:cubicBezTo>
                  <a:cubicBezTo>
                    <a:pt x="2116" y="5961"/>
                    <a:pt x="2058" y="5958"/>
                    <a:pt x="2001" y="5954"/>
                  </a:cubicBezTo>
                  <a:cubicBezTo>
                    <a:pt x="1656" y="5894"/>
                    <a:pt x="1370" y="5644"/>
                    <a:pt x="1251" y="5299"/>
                  </a:cubicBezTo>
                  <a:cubicBezTo>
                    <a:pt x="1203" y="5168"/>
                    <a:pt x="1192" y="5037"/>
                    <a:pt x="1203" y="4894"/>
                  </a:cubicBezTo>
                  <a:cubicBezTo>
                    <a:pt x="1215" y="4715"/>
                    <a:pt x="1144" y="4537"/>
                    <a:pt x="989" y="4442"/>
                  </a:cubicBezTo>
                  <a:cubicBezTo>
                    <a:pt x="751" y="4275"/>
                    <a:pt x="620" y="3989"/>
                    <a:pt x="691" y="3703"/>
                  </a:cubicBezTo>
                  <a:cubicBezTo>
                    <a:pt x="751" y="3429"/>
                    <a:pt x="965" y="3203"/>
                    <a:pt x="1251" y="3156"/>
                  </a:cubicBezTo>
                  <a:cubicBezTo>
                    <a:pt x="1299" y="3144"/>
                    <a:pt x="1334" y="3144"/>
                    <a:pt x="1382" y="3144"/>
                  </a:cubicBezTo>
                  <a:close/>
                  <a:moveTo>
                    <a:pt x="7002" y="3144"/>
                  </a:moveTo>
                  <a:cubicBezTo>
                    <a:pt x="7037" y="3144"/>
                    <a:pt x="7085" y="3144"/>
                    <a:pt x="7145" y="3156"/>
                  </a:cubicBezTo>
                  <a:cubicBezTo>
                    <a:pt x="7430" y="3203"/>
                    <a:pt x="7669" y="3441"/>
                    <a:pt x="7716" y="3703"/>
                  </a:cubicBezTo>
                  <a:cubicBezTo>
                    <a:pt x="7776" y="3989"/>
                    <a:pt x="7657" y="4275"/>
                    <a:pt x="7418" y="4442"/>
                  </a:cubicBezTo>
                  <a:cubicBezTo>
                    <a:pt x="7264" y="4537"/>
                    <a:pt x="7180" y="4715"/>
                    <a:pt x="7192" y="4894"/>
                  </a:cubicBezTo>
                  <a:cubicBezTo>
                    <a:pt x="7204" y="5037"/>
                    <a:pt x="7192" y="5168"/>
                    <a:pt x="7145" y="5299"/>
                  </a:cubicBezTo>
                  <a:cubicBezTo>
                    <a:pt x="7037" y="5632"/>
                    <a:pt x="6740" y="5894"/>
                    <a:pt x="6406" y="5954"/>
                  </a:cubicBezTo>
                  <a:cubicBezTo>
                    <a:pt x="6348" y="5966"/>
                    <a:pt x="6290" y="5971"/>
                    <a:pt x="6233" y="5971"/>
                  </a:cubicBezTo>
                  <a:cubicBezTo>
                    <a:pt x="6126" y="5971"/>
                    <a:pt x="6023" y="5953"/>
                    <a:pt x="5930" y="5930"/>
                  </a:cubicBezTo>
                  <a:cubicBezTo>
                    <a:pt x="6287" y="5549"/>
                    <a:pt x="6537" y="5073"/>
                    <a:pt x="6609" y="4537"/>
                  </a:cubicBezTo>
                  <a:lnTo>
                    <a:pt x="6728" y="4537"/>
                  </a:lnTo>
                  <a:cubicBezTo>
                    <a:pt x="7061" y="4537"/>
                    <a:pt x="7323" y="4275"/>
                    <a:pt x="7323" y="3941"/>
                  </a:cubicBezTo>
                  <a:cubicBezTo>
                    <a:pt x="7323" y="3703"/>
                    <a:pt x="7168" y="3501"/>
                    <a:pt x="6966" y="3394"/>
                  </a:cubicBezTo>
                  <a:lnTo>
                    <a:pt x="6966" y="3144"/>
                  </a:lnTo>
                  <a:close/>
                  <a:moveTo>
                    <a:pt x="4216" y="346"/>
                  </a:moveTo>
                  <a:cubicBezTo>
                    <a:pt x="5585" y="346"/>
                    <a:pt x="6680" y="1441"/>
                    <a:pt x="6680" y="2810"/>
                  </a:cubicBezTo>
                  <a:lnTo>
                    <a:pt x="6680" y="3346"/>
                  </a:lnTo>
                  <a:lnTo>
                    <a:pt x="6668" y="3346"/>
                  </a:lnTo>
                  <a:cubicBezTo>
                    <a:pt x="6502" y="3346"/>
                    <a:pt x="6347" y="3322"/>
                    <a:pt x="6192" y="3287"/>
                  </a:cubicBezTo>
                  <a:cubicBezTo>
                    <a:pt x="6180" y="3283"/>
                    <a:pt x="6167" y="3281"/>
                    <a:pt x="6154" y="3281"/>
                  </a:cubicBezTo>
                  <a:cubicBezTo>
                    <a:pt x="6081" y="3281"/>
                    <a:pt x="6008" y="3335"/>
                    <a:pt x="5978" y="3406"/>
                  </a:cubicBezTo>
                  <a:cubicBezTo>
                    <a:pt x="5954" y="3501"/>
                    <a:pt x="6014" y="3584"/>
                    <a:pt x="6097" y="3620"/>
                  </a:cubicBezTo>
                  <a:cubicBezTo>
                    <a:pt x="6299" y="3680"/>
                    <a:pt x="6490" y="3691"/>
                    <a:pt x="6668" y="3691"/>
                  </a:cubicBezTo>
                  <a:lnTo>
                    <a:pt x="6752" y="3691"/>
                  </a:lnTo>
                  <a:cubicBezTo>
                    <a:pt x="6907" y="3691"/>
                    <a:pt x="7026" y="3810"/>
                    <a:pt x="7026" y="3965"/>
                  </a:cubicBezTo>
                  <a:cubicBezTo>
                    <a:pt x="7026" y="4108"/>
                    <a:pt x="6907" y="4227"/>
                    <a:pt x="6752" y="4227"/>
                  </a:cubicBezTo>
                  <a:lnTo>
                    <a:pt x="6656" y="4227"/>
                  </a:lnTo>
                  <a:lnTo>
                    <a:pt x="6656" y="4215"/>
                  </a:lnTo>
                  <a:cubicBezTo>
                    <a:pt x="6656" y="4120"/>
                    <a:pt x="6573" y="4049"/>
                    <a:pt x="6490" y="4049"/>
                  </a:cubicBezTo>
                  <a:cubicBezTo>
                    <a:pt x="6395" y="4049"/>
                    <a:pt x="6323" y="4120"/>
                    <a:pt x="6323" y="4215"/>
                  </a:cubicBezTo>
                  <a:cubicBezTo>
                    <a:pt x="6323" y="5370"/>
                    <a:pt x="5371" y="6323"/>
                    <a:pt x="4216" y="6323"/>
                  </a:cubicBezTo>
                  <a:cubicBezTo>
                    <a:pt x="3037" y="6311"/>
                    <a:pt x="2084" y="5358"/>
                    <a:pt x="2084" y="4203"/>
                  </a:cubicBezTo>
                  <a:cubicBezTo>
                    <a:pt x="2084" y="4108"/>
                    <a:pt x="2013" y="4037"/>
                    <a:pt x="1918" y="4037"/>
                  </a:cubicBezTo>
                  <a:cubicBezTo>
                    <a:pt x="1834" y="4037"/>
                    <a:pt x="1763" y="4108"/>
                    <a:pt x="1763" y="4203"/>
                  </a:cubicBezTo>
                  <a:lnTo>
                    <a:pt x="1763" y="4215"/>
                  </a:lnTo>
                  <a:lnTo>
                    <a:pt x="1656" y="4215"/>
                  </a:lnTo>
                  <a:cubicBezTo>
                    <a:pt x="1501" y="4215"/>
                    <a:pt x="1382" y="4096"/>
                    <a:pt x="1382" y="3941"/>
                  </a:cubicBezTo>
                  <a:cubicBezTo>
                    <a:pt x="1382" y="3799"/>
                    <a:pt x="1501" y="3680"/>
                    <a:pt x="1656" y="3680"/>
                  </a:cubicBezTo>
                  <a:lnTo>
                    <a:pt x="1739" y="3680"/>
                  </a:lnTo>
                  <a:cubicBezTo>
                    <a:pt x="2918" y="3680"/>
                    <a:pt x="3847" y="2667"/>
                    <a:pt x="4180" y="2215"/>
                  </a:cubicBezTo>
                  <a:lnTo>
                    <a:pt x="4216" y="2215"/>
                  </a:lnTo>
                  <a:cubicBezTo>
                    <a:pt x="4418" y="2489"/>
                    <a:pt x="4871" y="2977"/>
                    <a:pt x="5454" y="3322"/>
                  </a:cubicBezTo>
                  <a:cubicBezTo>
                    <a:pt x="5476" y="3337"/>
                    <a:pt x="5502" y="3344"/>
                    <a:pt x="5528" y="3344"/>
                  </a:cubicBezTo>
                  <a:cubicBezTo>
                    <a:pt x="5586" y="3344"/>
                    <a:pt x="5644" y="3312"/>
                    <a:pt x="5668" y="3263"/>
                  </a:cubicBezTo>
                  <a:cubicBezTo>
                    <a:pt x="5716" y="3191"/>
                    <a:pt x="5680" y="3084"/>
                    <a:pt x="5609" y="3037"/>
                  </a:cubicBezTo>
                  <a:cubicBezTo>
                    <a:pt x="5073" y="2727"/>
                    <a:pt x="4680" y="2263"/>
                    <a:pt x="4478" y="2025"/>
                  </a:cubicBezTo>
                  <a:cubicBezTo>
                    <a:pt x="4418" y="1929"/>
                    <a:pt x="4323" y="1894"/>
                    <a:pt x="4216" y="1894"/>
                  </a:cubicBezTo>
                  <a:cubicBezTo>
                    <a:pt x="4109" y="1894"/>
                    <a:pt x="4001" y="1941"/>
                    <a:pt x="3942" y="2025"/>
                  </a:cubicBezTo>
                  <a:cubicBezTo>
                    <a:pt x="2989" y="3227"/>
                    <a:pt x="2096" y="3346"/>
                    <a:pt x="1763" y="3346"/>
                  </a:cubicBezTo>
                  <a:lnTo>
                    <a:pt x="1739" y="3346"/>
                  </a:lnTo>
                  <a:lnTo>
                    <a:pt x="1739" y="2810"/>
                  </a:lnTo>
                  <a:cubicBezTo>
                    <a:pt x="1739" y="1453"/>
                    <a:pt x="2846" y="346"/>
                    <a:pt x="4216" y="346"/>
                  </a:cubicBezTo>
                  <a:close/>
                  <a:moveTo>
                    <a:pt x="5085" y="6477"/>
                  </a:moveTo>
                  <a:lnTo>
                    <a:pt x="5085" y="7359"/>
                  </a:lnTo>
                  <a:cubicBezTo>
                    <a:pt x="5085" y="7847"/>
                    <a:pt x="4692" y="8252"/>
                    <a:pt x="4192" y="8252"/>
                  </a:cubicBezTo>
                  <a:cubicBezTo>
                    <a:pt x="3704" y="8252"/>
                    <a:pt x="3299" y="7847"/>
                    <a:pt x="3299" y="7359"/>
                  </a:cubicBezTo>
                  <a:lnTo>
                    <a:pt x="3299" y="6477"/>
                  </a:lnTo>
                  <a:cubicBezTo>
                    <a:pt x="3573" y="6585"/>
                    <a:pt x="3882" y="6644"/>
                    <a:pt x="4192" y="6644"/>
                  </a:cubicBezTo>
                  <a:cubicBezTo>
                    <a:pt x="4513" y="6644"/>
                    <a:pt x="4811" y="6585"/>
                    <a:pt x="5085" y="6477"/>
                  </a:cubicBezTo>
                  <a:close/>
                  <a:moveTo>
                    <a:pt x="5430" y="7061"/>
                  </a:moveTo>
                  <a:lnTo>
                    <a:pt x="5883" y="7204"/>
                  </a:lnTo>
                  <a:cubicBezTo>
                    <a:pt x="5954" y="7239"/>
                    <a:pt x="6002" y="7299"/>
                    <a:pt x="6002" y="7370"/>
                  </a:cubicBezTo>
                  <a:cubicBezTo>
                    <a:pt x="6014" y="7990"/>
                    <a:pt x="5883" y="8502"/>
                    <a:pt x="5752" y="8799"/>
                  </a:cubicBezTo>
                  <a:cubicBezTo>
                    <a:pt x="5664" y="9003"/>
                    <a:pt x="5465" y="9128"/>
                    <a:pt x="5259" y="9128"/>
                  </a:cubicBezTo>
                  <a:cubicBezTo>
                    <a:pt x="5213" y="9128"/>
                    <a:pt x="5166" y="9122"/>
                    <a:pt x="5121" y="9109"/>
                  </a:cubicBezTo>
                  <a:lnTo>
                    <a:pt x="4240" y="8883"/>
                  </a:lnTo>
                  <a:lnTo>
                    <a:pt x="4168" y="8883"/>
                  </a:lnTo>
                  <a:lnTo>
                    <a:pt x="3287" y="9109"/>
                  </a:lnTo>
                  <a:cubicBezTo>
                    <a:pt x="3247" y="9118"/>
                    <a:pt x="3205" y="9123"/>
                    <a:pt x="3164" y="9123"/>
                  </a:cubicBezTo>
                  <a:cubicBezTo>
                    <a:pt x="2953" y="9123"/>
                    <a:pt x="2748" y="8999"/>
                    <a:pt x="2668" y="8799"/>
                  </a:cubicBezTo>
                  <a:cubicBezTo>
                    <a:pt x="2525" y="8490"/>
                    <a:pt x="2394" y="7990"/>
                    <a:pt x="2430" y="7370"/>
                  </a:cubicBezTo>
                  <a:cubicBezTo>
                    <a:pt x="2430" y="7299"/>
                    <a:pt x="2489" y="7216"/>
                    <a:pt x="2549" y="7204"/>
                  </a:cubicBezTo>
                  <a:lnTo>
                    <a:pt x="2989" y="7061"/>
                  </a:lnTo>
                  <a:lnTo>
                    <a:pt x="2989" y="7359"/>
                  </a:lnTo>
                  <a:cubicBezTo>
                    <a:pt x="2989" y="8025"/>
                    <a:pt x="3537" y="8573"/>
                    <a:pt x="4216" y="8573"/>
                  </a:cubicBezTo>
                  <a:cubicBezTo>
                    <a:pt x="4882" y="8573"/>
                    <a:pt x="5430" y="8025"/>
                    <a:pt x="5430" y="7359"/>
                  </a:cubicBezTo>
                  <a:lnTo>
                    <a:pt x="5430" y="7061"/>
                  </a:lnTo>
                  <a:close/>
                  <a:moveTo>
                    <a:pt x="4204" y="0"/>
                  </a:moveTo>
                  <a:cubicBezTo>
                    <a:pt x="2656" y="0"/>
                    <a:pt x="1406" y="1251"/>
                    <a:pt x="1406" y="2798"/>
                  </a:cubicBezTo>
                  <a:lnTo>
                    <a:pt x="1406" y="2810"/>
                  </a:lnTo>
                  <a:cubicBezTo>
                    <a:pt x="1346" y="2810"/>
                    <a:pt x="1263" y="2810"/>
                    <a:pt x="1203" y="2822"/>
                  </a:cubicBezTo>
                  <a:cubicBezTo>
                    <a:pt x="787" y="2906"/>
                    <a:pt x="453" y="3227"/>
                    <a:pt x="370" y="3644"/>
                  </a:cubicBezTo>
                  <a:cubicBezTo>
                    <a:pt x="287" y="4061"/>
                    <a:pt x="465" y="4477"/>
                    <a:pt x="811" y="4715"/>
                  </a:cubicBezTo>
                  <a:cubicBezTo>
                    <a:pt x="870" y="4751"/>
                    <a:pt x="894" y="4823"/>
                    <a:pt x="882" y="4882"/>
                  </a:cubicBezTo>
                  <a:cubicBezTo>
                    <a:pt x="870" y="5061"/>
                    <a:pt x="882" y="5239"/>
                    <a:pt x="941" y="5418"/>
                  </a:cubicBezTo>
                  <a:cubicBezTo>
                    <a:pt x="1084" y="5858"/>
                    <a:pt x="1477" y="6204"/>
                    <a:pt x="1942" y="6299"/>
                  </a:cubicBezTo>
                  <a:cubicBezTo>
                    <a:pt x="2013" y="6311"/>
                    <a:pt x="2096" y="6311"/>
                    <a:pt x="2180" y="6311"/>
                  </a:cubicBezTo>
                  <a:cubicBezTo>
                    <a:pt x="2370" y="6311"/>
                    <a:pt x="2561" y="6263"/>
                    <a:pt x="2739" y="6180"/>
                  </a:cubicBezTo>
                  <a:cubicBezTo>
                    <a:pt x="2811" y="6239"/>
                    <a:pt x="2894" y="6275"/>
                    <a:pt x="2977" y="6323"/>
                  </a:cubicBezTo>
                  <a:lnTo>
                    <a:pt x="2977" y="6716"/>
                  </a:lnTo>
                  <a:lnTo>
                    <a:pt x="2430" y="6906"/>
                  </a:lnTo>
                  <a:cubicBezTo>
                    <a:pt x="2239" y="6978"/>
                    <a:pt x="2096" y="7156"/>
                    <a:pt x="2084" y="7370"/>
                  </a:cubicBezTo>
                  <a:lnTo>
                    <a:pt x="2084" y="7394"/>
                  </a:lnTo>
                  <a:lnTo>
                    <a:pt x="822" y="7847"/>
                  </a:lnTo>
                  <a:cubicBezTo>
                    <a:pt x="334" y="8025"/>
                    <a:pt x="1" y="8466"/>
                    <a:pt x="1" y="8990"/>
                  </a:cubicBezTo>
                  <a:lnTo>
                    <a:pt x="1" y="11061"/>
                  </a:lnTo>
                  <a:cubicBezTo>
                    <a:pt x="1" y="11145"/>
                    <a:pt x="72" y="11228"/>
                    <a:pt x="168" y="11228"/>
                  </a:cubicBezTo>
                  <a:cubicBezTo>
                    <a:pt x="251" y="11228"/>
                    <a:pt x="334" y="11145"/>
                    <a:pt x="334" y="11061"/>
                  </a:cubicBezTo>
                  <a:lnTo>
                    <a:pt x="334" y="8990"/>
                  </a:lnTo>
                  <a:cubicBezTo>
                    <a:pt x="334" y="8883"/>
                    <a:pt x="346" y="8787"/>
                    <a:pt x="394" y="8680"/>
                  </a:cubicBezTo>
                  <a:lnTo>
                    <a:pt x="1227" y="9395"/>
                  </a:lnTo>
                  <a:cubicBezTo>
                    <a:pt x="1346" y="9490"/>
                    <a:pt x="1418" y="9645"/>
                    <a:pt x="1418" y="9787"/>
                  </a:cubicBezTo>
                  <a:lnTo>
                    <a:pt x="1418" y="11061"/>
                  </a:lnTo>
                  <a:cubicBezTo>
                    <a:pt x="1418" y="11145"/>
                    <a:pt x="1489" y="11228"/>
                    <a:pt x="1584" y="11228"/>
                  </a:cubicBezTo>
                  <a:cubicBezTo>
                    <a:pt x="1668" y="11228"/>
                    <a:pt x="1739" y="11145"/>
                    <a:pt x="1739" y="11061"/>
                  </a:cubicBezTo>
                  <a:lnTo>
                    <a:pt x="1739" y="9787"/>
                  </a:lnTo>
                  <a:cubicBezTo>
                    <a:pt x="1739" y="9537"/>
                    <a:pt x="1644" y="9299"/>
                    <a:pt x="1442" y="9144"/>
                  </a:cubicBezTo>
                  <a:lnTo>
                    <a:pt x="584" y="8394"/>
                  </a:lnTo>
                  <a:cubicBezTo>
                    <a:pt x="668" y="8287"/>
                    <a:pt x="811" y="8204"/>
                    <a:pt x="941" y="8156"/>
                  </a:cubicBezTo>
                  <a:lnTo>
                    <a:pt x="2096" y="7751"/>
                  </a:lnTo>
                  <a:cubicBezTo>
                    <a:pt x="2132" y="8263"/>
                    <a:pt x="2251" y="8680"/>
                    <a:pt x="2370" y="8942"/>
                  </a:cubicBezTo>
                  <a:cubicBezTo>
                    <a:pt x="2508" y="9277"/>
                    <a:pt x="2825" y="9481"/>
                    <a:pt x="3167" y="9481"/>
                  </a:cubicBezTo>
                  <a:cubicBezTo>
                    <a:pt x="3238" y="9481"/>
                    <a:pt x="3310" y="9473"/>
                    <a:pt x="3382" y="9454"/>
                  </a:cubicBezTo>
                  <a:lnTo>
                    <a:pt x="4061" y="9287"/>
                  </a:lnTo>
                  <a:lnTo>
                    <a:pt x="4061" y="9823"/>
                  </a:lnTo>
                  <a:cubicBezTo>
                    <a:pt x="4061" y="9918"/>
                    <a:pt x="4144" y="9990"/>
                    <a:pt x="4228" y="9990"/>
                  </a:cubicBezTo>
                  <a:cubicBezTo>
                    <a:pt x="4311" y="9990"/>
                    <a:pt x="4394" y="9918"/>
                    <a:pt x="4394" y="9823"/>
                  </a:cubicBezTo>
                  <a:lnTo>
                    <a:pt x="4394" y="9287"/>
                  </a:lnTo>
                  <a:lnTo>
                    <a:pt x="5073" y="9454"/>
                  </a:lnTo>
                  <a:cubicBezTo>
                    <a:pt x="5144" y="9466"/>
                    <a:pt x="5228" y="9478"/>
                    <a:pt x="5287" y="9478"/>
                  </a:cubicBezTo>
                  <a:cubicBezTo>
                    <a:pt x="5621" y="9478"/>
                    <a:pt x="5942" y="9275"/>
                    <a:pt x="6085" y="8942"/>
                  </a:cubicBezTo>
                  <a:cubicBezTo>
                    <a:pt x="6204" y="8680"/>
                    <a:pt x="6323" y="8263"/>
                    <a:pt x="6359" y="7751"/>
                  </a:cubicBezTo>
                  <a:lnTo>
                    <a:pt x="7514" y="8156"/>
                  </a:lnTo>
                  <a:cubicBezTo>
                    <a:pt x="7669" y="8204"/>
                    <a:pt x="7788" y="8287"/>
                    <a:pt x="7871" y="8394"/>
                  </a:cubicBezTo>
                  <a:lnTo>
                    <a:pt x="7014" y="9133"/>
                  </a:lnTo>
                  <a:cubicBezTo>
                    <a:pt x="6823" y="9299"/>
                    <a:pt x="6716" y="9537"/>
                    <a:pt x="6716" y="9787"/>
                  </a:cubicBezTo>
                  <a:lnTo>
                    <a:pt x="6716" y="11061"/>
                  </a:lnTo>
                  <a:cubicBezTo>
                    <a:pt x="6716" y="11145"/>
                    <a:pt x="6787" y="11216"/>
                    <a:pt x="6871" y="11216"/>
                  </a:cubicBezTo>
                  <a:cubicBezTo>
                    <a:pt x="6966" y="11216"/>
                    <a:pt x="7037" y="11145"/>
                    <a:pt x="7037" y="11061"/>
                  </a:cubicBezTo>
                  <a:lnTo>
                    <a:pt x="7037" y="9787"/>
                  </a:lnTo>
                  <a:cubicBezTo>
                    <a:pt x="7037" y="9633"/>
                    <a:pt x="7109" y="9478"/>
                    <a:pt x="7228" y="9395"/>
                  </a:cubicBezTo>
                  <a:lnTo>
                    <a:pt x="8061" y="8680"/>
                  </a:lnTo>
                  <a:cubicBezTo>
                    <a:pt x="8097" y="8775"/>
                    <a:pt x="8121" y="8883"/>
                    <a:pt x="8121" y="8990"/>
                  </a:cubicBezTo>
                  <a:lnTo>
                    <a:pt x="8121" y="11061"/>
                  </a:lnTo>
                  <a:cubicBezTo>
                    <a:pt x="8121" y="11145"/>
                    <a:pt x="8204" y="11216"/>
                    <a:pt x="8288" y="11216"/>
                  </a:cubicBezTo>
                  <a:cubicBezTo>
                    <a:pt x="8383" y="11216"/>
                    <a:pt x="8454" y="11145"/>
                    <a:pt x="8454" y="11061"/>
                  </a:cubicBezTo>
                  <a:lnTo>
                    <a:pt x="8454" y="8990"/>
                  </a:lnTo>
                  <a:cubicBezTo>
                    <a:pt x="8395" y="8466"/>
                    <a:pt x="8061" y="8013"/>
                    <a:pt x="7573" y="7847"/>
                  </a:cubicBezTo>
                  <a:lnTo>
                    <a:pt x="6311" y="7394"/>
                  </a:lnTo>
                  <a:lnTo>
                    <a:pt x="6311" y="7370"/>
                  </a:lnTo>
                  <a:cubicBezTo>
                    <a:pt x="6299" y="7156"/>
                    <a:pt x="6168" y="6978"/>
                    <a:pt x="5966" y="6906"/>
                  </a:cubicBezTo>
                  <a:lnTo>
                    <a:pt x="5418" y="6716"/>
                  </a:lnTo>
                  <a:lnTo>
                    <a:pt x="5418" y="6323"/>
                  </a:lnTo>
                  <a:cubicBezTo>
                    <a:pt x="5502" y="6275"/>
                    <a:pt x="5585" y="6216"/>
                    <a:pt x="5656" y="6180"/>
                  </a:cubicBezTo>
                  <a:cubicBezTo>
                    <a:pt x="5835" y="6263"/>
                    <a:pt x="6025" y="6311"/>
                    <a:pt x="6216" y="6311"/>
                  </a:cubicBezTo>
                  <a:cubicBezTo>
                    <a:pt x="6299" y="6311"/>
                    <a:pt x="6383" y="6311"/>
                    <a:pt x="6454" y="6299"/>
                  </a:cubicBezTo>
                  <a:cubicBezTo>
                    <a:pt x="6918" y="6204"/>
                    <a:pt x="7311" y="5858"/>
                    <a:pt x="7454" y="5418"/>
                  </a:cubicBezTo>
                  <a:cubicBezTo>
                    <a:pt x="7514" y="5239"/>
                    <a:pt x="7526" y="5061"/>
                    <a:pt x="7514" y="4882"/>
                  </a:cubicBezTo>
                  <a:cubicBezTo>
                    <a:pt x="7514" y="4823"/>
                    <a:pt x="7549" y="4751"/>
                    <a:pt x="7585" y="4715"/>
                  </a:cubicBezTo>
                  <a:cubicBezTo>
                    <a:pt x="7954" y="4477"/>
                    <a:pt x="8109" y="4061"/>
                    <a:pt x="8026" y="3644"/>
                  </a:cubicBezTo>
                  <a:cubicBezTo>
                    <a:pt x="7930" y="3227"/>
                    <a:pt x="7609" y="2906"/>
                    <a:pt x="7192" y="2822"/>
                  </a:cubicBezTo>
                  <a:cubicBezTo>
                    <a:pt x="7133" y="2810"/>
                    <a:pt x="7061" y="2810"/>
                    <a:pt x="7002" y="2810"/>
                  </a:cubicBezTo>
                  <a:lnTo>
                    <a:pt x="7002" y="2798"/>
                  </a:lnTo>
                  <a:cubicBezTo>
                    <a:pt x="7002" y="1251"/>
                    <a:pt x="5752" y="0"/>
                    <a:pt x="4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9731;p58">
              <a:extLst>
                <a:ext uri="{FF2B5EF4-FFF2-40B4-BE49-F238E27FC236}">
                  <a16:creationId xmlns:a16="http://schemas.microsoft.com/office/drawing/2014/main" id="{D52F5B58-BDA1-4747-829E-9F94DE117E4F}"/>
                </a:ext>
              </a:extLst>
            </p:cNvPr>
            <p:cNvSpPr/>
            <p:nvPr/>
          </p:nvSpPr>
          <p:spPr>
            <a:xfrm>
              <a:off x="5031281" y="1828007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9732;p58">
            <a:extLst>
              <a:ext uri="{FF2B5EF4-FFF2-40B4-BE49-F238E27FC236}">
                <a16:creationId xmlns:a16="http://schemas.microsoft.com/office/drawing/2014/main" id="{4EABA6A5-2E7D-6F4A-9761-F8DA492CF657}"/>
              </a:ext>
            </a:extLst>
          </p:cNvPr>
          <p:cNvGrpSpPr/>
          <p:nvPr/>
        </p:nvGrpSpPr>
        <p:grpSpPr>
          <a:xfrm>
            <a:off x="4858728" y="1787942"/>
            <a:ext cx="357852" cy="477808"/>
            <a:chOff x="7613518" y="1501354"/>
            <a:chExt cx="264433" cy="353074"/>
          </a:xfrm>
          <a:solidFill>
            <a:schemeClr val="accent1"/>
          </a:solidFill>
        </p:grpSpPr>
        <p:sp>
          <p:nvSpPr>
            <p:cNvPr id="385" name="Google Shape;9733;p58">
              <a:extLst>
                <a:ext uri="{FF2B5EF4-FFF2-40B4-BE49-F238E27FC236}">
                  <a16:creationId xmlns:a16="http://schemas.microsoft.com/office/drawing/2014/main" id="{49CAC3CF-E0F8-1F48-8210-64FA656FEA6B}"/>
                </a:ext>
              </a:extLst>
            </p:cNvPr>
            <p:cNvSpPr/>
            <p:nvPr/>
          </p:nvSpPr>
          <p:spPr>
            <a:xfrm>
              <a:off x="7707069" y="16284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13"/>
                    <a:pt x="155" y="513"/>
                  </a:cubicBezTo>
                  <a:cubicBezTo>
                    <a:pt x="250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9734;p58">
              <a:extLst>
                <a:ext uri="{FF2B5EF4-FFF2-40B4-BE49-F238E27FC236}">
                  <a16:creationId xmlns:a16="http://schemas.microsoft.com/office/drawing/2014/main" id="{10C70D85-7F31-E341-91D1-ACB47417DD22}"/>
                </a:ext>
              </a:extLst>
            </p:cNvPr>
            <p:cNvSpPr/>
            <p:nvPr/>
          </p:nvSpPr>
          <p:spPr>
            <a:xfrm>
              <a:off x="7773439" y="16284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9735;p58">
              <a:extLst>
                <a:ext uri="{FF2B5EF4-FFF2-40B4-BE49-F238E27FC236}">
                  <a16:creationId xmlns:a16="http://schemas.microsoft.com/office/drawing/2014/main" id="{5984A766-A690-0042-877D-A5932A0CD5EF}"/>
                </a:ext>
              </a:extLst>
            </p:cNvPr>
            <p:cNvSpPr/>
            <p:nvPr/>
          </p:nvSpPr>
          <p:spPr>
            <a:xfrm>
              <a:off x="7613518" y="1501354"/>
              <a:ext cx="264433" cy="353074"/>
            </a:xfrm>
            <a:custGeom>
              <a:avLst/>
              <a:gdLst/>
              <a:ahLst/>
              <a:cxnLst/>
              <a:rect l="l" t="t" r="r" b="b"/>
              <a:pathLst>
                <a:path w="8347" h="11145" extrusionOk="0">
                  <a:moveTo>
                    <a:pt x="4156" y="334"/>
                  </a:moveTo>
                  <a:cubicBezTo>
                    <a:pt x="5703" y="334"/>
                    <a:pt x="6954" y="1584"/>
                    <a:pt x="6954" y="3132"/>
                  </a:cubicBezTo>
                  <a:lnTo>
                    <a:pt x="6954" y="4358"/>
                  </a:lnTo>
                  <a:cubicBezTo>
                    <a:pt x="6954" y="5263"/>
                    <a:pt x="7156" y="5941"/>
                    <a:pt x="7335" y="6382"/>
                  </a:cubicBezTo>
                  <a:cubicBezTo>
                    <a:pt x="7346" y="6418"/>
                    <a:pt x="7346" y="6465"/>
                    <a:pt x="7335" y="6513"/>
                  </a:cubicBezTo>
                  <a:cubicBezTo>
                    <a:pt x="7323" y="6561"/>
                    <a:pt x="7275" y="6596"/>
                    <a:pt x="7227" y="6620"/>
                  </a:cubicBezTo>
                  <a:cubicBezTo>
                    <a:pt x="7156" y="6644"/>
                    <a:pt x="7073" y="6680"/>
                    <a:pt x="6989" y="6703"/>
                  </a:cubicBezTo>
                  <a:cubicBezTo>
                    <a:pt x="6787" y="6441"/>
                    <a:pt x="6442" y="6263"/>
                    <a:pt x="6072" y="6263"/>
                  </a:cubicBezTo>
                  <a:lnTo>
                    <a:pt x="5846" y="6263"/>
                  </a:lnTo>
                  <a:cubicBezTo>
                    <a:pt x="6299" y="5810"/>
                    <a:pt x="6584" y="5203"/>
                    <a:pt x="6584" y="4525"/>
                  </a:cubicBezTo>
                  <a:lnTo>
                    <a:pt x="6584" y="3834"/>
                  </a:lnTo>
                  <a:cubicBezTo>
                    <a:pt x="6584" y="3358"/>
                    <a:pt x="6192" y="2977"/>
                    <a:pt x="5715" y="2977"/>
                  </a:cubicBezTo>
                  <a:lnTo>
                    <a:pt x="5430" y="2977"/>
                  </a:lnTo>
                  <a:lnTo>
                    <a:pt x="4620" y="2155"/>
                  </a:lnTo>
                  <a:cubicBezTo>
                    <a:pt x="4588" y="2123"/>
                    <a:pt x="4546" y="2108"/>
                    <a:pt x="4503" y="2108"/>
                  </a:cubicBezTo>
                  <a:cubicBezTo>
                    <a:pt x="4482" y="2108"/>
                    <a:pt x="4461" y="2112"/>
                    <a:pt x="4441" y="2120"/>
                  </a:cubicBezTo>
                  <a:cubicBezTo>
                    <a:pt x="4382" y="2155"/>
                    <a:pt x="4334" y="2215"/>
                    <a:pt x="4334" y="2274"/>
                  </a:cubicBezTo>
                  <a:lnTo>
                    <a:pt x="4334" y="2989"/>
                  </a:lnTo>
                  <a:lnTo>
                    <a:pt x="3453" y="2989"/>
                  </a:lnTo>
                  <a:cubicBezTo>
                    <a:pt x="3370" y="2989"/>
                    <a:pt x="3286" y="3060"/>
                    <a:pt x="3286" y="3155"/>
                  </a:cubicBezTo>
                  <a:cubicBezTo>
                    <a:pt x="3286" y="3239"/>
                    <a:pt x="3370" y="3310"/>
                    <a:pt x="3453" y="3310"/>
                  </a:cubicBezTo>
                  <a:lnTo>
                    <a:pt x="4501" y="3310"/>
                  </a:lnTo>
                  <a:cubicBezTo>
                    <a:pt x="4584" y="3310"/>
                    <a:pt x="4656" y="3239"/>
                    <a:pt x="4656" y="3155"/>
                  </a:cubicBezTo>
                  <a:lnTo>
                    <a:pt x="4656" y="2679"/>
                  </a:lnTo>
                  <a:lnTo>
                    <a:pt x="5251" y="3274"/>
                  </a:lnTo>
                  <a:cubicBezTo>
                    <a:pt x="5287" y="3298"/>
                    <a:pt x="5322" y="3310"/>
                    <a:pt x="5370" y="3310"/>
                  </a:cubicBezTo>
                  <a:lnTo>
                    <a:pt x="5715" y="3310"/>
                  </a:lnTo>
                  <a:cubicBezTo>
                    <a:pt x="6013" y="3310"/>
                    <a:pt x="6251" y="3548"/>
                    <a:pt x="6251" y="3846"/>
                  </a:cubicBezTo>
                  <a:lnTo>
                    <a:pt x="6251" y="4548"/>
                  </a:lnTo>
                  <a:cubicBezTo>
                    <a:pt x="6251" y="5715"/>
                    <a:pt x="5310" y="6644"/>
                    <a:pt x="4156" y="6644"/>
                  </a:cubicBezTo>
                  <a:cubicBezTo>
                    <a:pt x="2989" y="6644"/>
                    <a:pt x="2048" y="5715"/>
                    <a:pt x="2048" y="4548"/>
                  </a:cubicBezTo>
                  <a:lnTo>
                    <a:pt x="2048" y="3834"/>
                  </a:lnTo>
                  <a:cubicBezTo>
                    <a:pt x="2048" y="3536"/>
                    <a:pt x="2286" y="3298"/>
                    <a:pt x="2584" y="3298"/>
                  </a:cubicBezTo>
                  <a:lnTo>
                    <a:pt x="2763" y="3298"/>
                  </a:lnTo>
                  <a:cubicBezTo>
                    <a:pt x="2858" y="3298"/>
                    <a:pt x="2929" y="3227"/>
                    <a:pt x="2929" y="3132"/>
                  </a:cubicBezTo>
                  <a:cubicBezTo>
                    <a:pt x="2929" y="3048"/>
                    <a:pt x="2858" y="2965"/>
                    <a:pt x="2763" y="2965"/>
                  </a:cubicBezTo>
                  <a:lnTo>
                    <a:pt x="2584" y="2965"/>
                  </a:lnTo>
                  <a:cubicBezTo>
                    <a:pt x="2108" y="2965"/>
                    <a:pt x="1727" y="3358"/>
                    <a:pt x="1727" y="3834"/>
                  </a:cubicBezTo>
                  <a:lnTo>
                    <a:pt x="1727" y="4536"/>
                  </a:lnTo>
                  <a:cubicBezTo>
                    <a:pt x="1727" y="5215"/>
                    <a:pt x="2012" y="5822"/>
                    <a:pt x="2453" y="6275"/>
                  </a:cubicBezTo>
                  <a:lnTo>
                    <a:pt x="2227" y="6275"/>
                  </a:lnTo>
                  <a:cubicBezTo>
                    <a:pt x="1858" y="6275"/>
                    <a:pt x="1536" y="6441"/>
                    <a:pt x="1310" y="6703"/>
                  </a:cubicBezTo>
                  <a:cubicBezTo>
                    <a:pt x="1239" y="6680"/>
                    <a:pt x="1143" y="6644"/>
                    <a:pt x="1072" y="6620"/>
                  </a:cubicBezTo>
                  <a:cubicBezTo>
                    <a:pt x="1024" y="6596"/>
                    <a:pt x="989" y="6561"/>
                    <a:pt x="965" y="6513"/>
                  </a:cubicBezTo>
                  <a:cubicBezTo>
                    <a:pt x="953" y="6465"/>
                    <a:pt x="953" y="6418"/>
                    <a:pt x="965" y="6382"/>
                  </a:cubicBezTo>
                  <a:cubicBezTo>
                    <a:pt x="1143" y="5965"/>
                    <a:pt x="1358" y="5263"/>
                    <a:pt x="1358" y="4358"/>
                  </a:cubicBezTo>
                  <a:lnTo>
                    <a:pt x="1358" y="3132"/>
                  </a:lnTo>
                  <a:cubicBezTo>
                    <a:pt x="1358" y="1584"/>
                    <a:pt x="2608" y="334"/>
                    <a:pt x="4156" y="334"/>
                  </a:cubicBezTo>
                  <a:close/>
                  <a:moveTo>
                    <a:pt x="2953" y="7096"/>
                  </a:moveTo>
                  <a:lnTo>
                    <a:pt x="2953" y="7108"/>
                  </a:lnTo>
                  <a:lnTo>
                    <a:pt x="2953" y="7334"/>
                  </a:lnTo>
                  <a:cubicBezTo>
                    <a:pt x="2953" y="7537"/>
                    <a:pt x="2834" y="7739"/>
                    <a:pt x="2632" y="7823"/>
                  </a:cubicBezTo>
                  <a:lnTo>
                    <a:pt x="2155" y="7513"/>
                  </a:lnTo>
                  <a:cubicBezTo>
                    <a:pt x="2060" y="7454"/>
                    <a:pt x="2060" y="7334"/>
                    <a:pt x="2072" y="7263"/>
                  </a:cubicBezTo>
                  <a:cubicBezTo>
                    <a:pt x="2096" y="7180"/>
                    <a:pt x="2155" y="7096"/>
                    <a:pt x="2274" y="7096"/>
                  </a:cubicBezTo>
                  <a:close/>
                  <a:moveTo>
                    <a:pt x="6025" y="7108"/>
                  </a:moveTo>
                  <a:cubicBezTo>
                    <a:pt x="6144" y="7108"/>
                    <a:pt x="6227" y="7180"/>
                    <a:pt x="6239" y="7275"/>
                  </a:cubicBezTo>
                  <a:cubicBezTo>
                    <a:pt x="6263" y="7346"/>
                    <a:pt x="6251" y="7454"/>
                    <a:pt x="6144" y="7525"/>
                  </a:cubicBezTo>
                  <a:lnTo>
                    <a:pt x="5668" y="7835"/>
                  </a:lnTo>
                  <a:cubicBezTo>
                    <a:pt x="5489" y="7751"/>
                    <a:pt x="5370" y="7561"/>
                    <a:pt x="5370" y="7346"/>
                  </a:cubicBezTo>
                  <a:lnTo>
                    <a:pt x="5370" y="7108"/>
                  </a:lnTo>
                  <a:close/>
                  <a:moveTo>
                    <a:pt x="6096" y="6584"/>
                  </a:moveTo>
                  <a:cubicBezTo>
                    <a:pt x="6596" y="6584"/>
                    <a:pt x="6977" y="6989"/>
                    <a:pt x="6977" y="7465"/>
                  </a:cubicBezTo>
                  <a:cubicBezTo>
                    <a:pt x="6965" y="8477"/>
                    <a:pt x="6180" y="9311"/>
                    <a:pt x="5191" y="9406"/>
                  </a:cubicBezTo>
                  <a:lnTo>
                    <a:pt x="5191" y="9228"/>
                  </a:lnTo>
                  <a:cubicBezTo>
                    <a:pt x="5191" y="9132"/>
                    <a:pt x="5120" y="9061"/>
                    <a:pt x="5037" y="9061"/>
                  </a:cubicBezTo>
                  <a:cubicBezTo>
                    <a:pt x="4941" y="9061"/>
                    <a:pt x="4870" y="9132"/>
                    <a:pt x="4870" y="9228"/>
                  </a:cubicBezTo>
                  <a:lnTo>
                    <a:pt x="4870" y="9406"/>
                  </a:lnTo>
                  <a:lnTo>
                    <a:pt x="3453" y="9406"/>
                  </a:lnTo>
                  <a:lnTo>
                    <a:pt x="3453" y="9228"/>
                  </a:lnTo>
                  <a:cubicBezTo>
                    <a:pt x="3453" y="9132"/>
                    <a:pt x="3382" y="9061"/>
                    <a:pt x="3286" y="9061"/>
                  </a:cubicBezTo>
                  <a:cubicBezTo>
                    <a:pt x="3203" y="9061"/>
                    <a:pt x="3132" y="9132"/>
                    <a:pt x="3132" y="9228"/>
                  </a:cubicBezTo>
                  <a:lnTo>
                    <a:pt x="3132" y="9406"/>
                  </a:lnTo>
                  <a:cubicBezTo>
                    <a:pt x="2143" y="9311"/>
                    <a:pt x="1358" y="8489"/>
                    <a:pt x="1358" y="7477"/>
                  </a:cubicBezTo>
                  <a:cubicBezTo>
                    <a:pt x="1358" y="6989"/>
                    <a:pt x="1762" y="6608"/>
                    <a:pt x="2239" y="6608"/>
                  </a:cubicBezTo>
                  <a:lnTo>
                    <a:pt x="2870" y="6608"/>
                  </a:lnTo>
                  <a:cubicBezTo>
                    <a:pt x="2905" y="6620"/>
                    <a:pt x="2917" y="6632"/>
                    <a:pt x="2953" y="6644"/>
                  </a:cubicBezTo>
                  <a:lnTo>
                    <a:pt x="2953" y="6799"/>
                  </a:lnTo>
                  <a:lnTo>
                    <a:pt x="2298" y="6799"/>
                  </a:lnTo>
                  <a:cubicBezTo>
                    <a:pt x="2036" y="6799"/>
                    <a:pt x="1846" y="6942"/>
                    <a:pt x="1774" y="7180"/>
                  </a:cubicBezTo>
                  <a:cubicBezTo>
                    <a:pt x="1703" y="7418"/>
                    <a:pt x="1786" y="7656"/>
                    <a:pt x="2001" y="7799"/>
                  </a:cubicBezTo>
                  <a:lnTo>
                    <a:pt x="3786" y="8989"/>
                  </a:lnTo>
                  <a:cubicBezTo>
                    <a:pt x="3906" y="9061"/>
                    <a:pt x="4037" y="9108"/>
                    <a:pt x="4167" y="9108"/>
                  </a:cubicBezTo>
                  <a:cubicBezTo>
                    <a:pt x="4298" y="9108"/>
                    <a:pt x="4441" y="9061"/>
                    <a:pt x="4560" y="8989"/>
                  </a:cubicBezTo>
                  <a:lnTo>
                    <a:pt x="4953" y="8716"/>
                  </a:lnTo>
                  <a:cubicBezTo>
                    <a:pt x="5037" y="8668"/>
                    <a:pt x="5049" y="8573"/>
                    <a:pt x="5001" y="8489"/>
                  </a:cubicBezTo>
                  <a:cubicBezTo>
                    <a:pt x="4972" y="8446"/>
                    <a:pt x="4927" y="8425"/>
                    <a:pt x="4877" y="8425"/>
                  </a:cubicBezTo>
                  <a:cubicBezTo>
                    <a:pt x="4843" y="8425"/>
                    <a:pt x="4808" y="8435"/>
                    <a:pt x="4775" y="8454"/>
                  </a:cubicBezTo>
                  <a:lnTo>
                    <a:pt x="4382" y="8716"/>
                  </a:lnTo>
                  <a:cubicBezTo>
                    <a:pt x="4322" y="8751"/>
                    <a:pt x="4251" y="8769"/>
                    <a:pt x="4179" y="8769"/>
                  </a:cubicBezTo>
                  <a:cubicBezTo>
                    <a:pt x="4108" y="8769"/>
                    <a:pt x="4037" y="8751"/>
                    <a:pt x="3977" y="8716"/>
                  </a:cubicBezTo>
                  <a:lnTo>
                    <a:pt x="2941" y="8037"/>
                  </a:lnTo>
                  <a:cubicBezTo>
                    <a:pt x="3155" y="7870"/>
                    <a:pt x="3286" y="7620"/>
                    <a:pt x="3286" y="7346"/>
                  </a:cubicBezTo>
                  <a:lnTo>
                    <a:pt x="3286" y="6799"/>
                  </a:lnTo>
                  <a:cubicBezTo>
                    <a:pt x="3560" y="6906"/>
                    <a:pt x="3858" y="6965"/>
                    <a:pt x="4167" y="6965"/>
                  </a:cubicBezTo>
                  <a:cubicBezTo>
                    <a:pt x="4477" y="6965"/>
                    <a:pt x="4775" y="6906"/>
                    <a:pt x="5049" y="6799"/>
                  </a:cubicBezTo>
                  <a:lnTo>
                    <a:pt x="5049" y="7346"/>
                  </a:lnTo>
                  <a:cubicBezTo>
                    <a:pt x="5049" y="7620"/>
                    <a:pt x="5180" y="7870"/>
                    <a:pt x="5394" y="8037"/>
                  </a:cubicBezTo>
                  <a:cubicBezTo>
                    <a:pt x="5310" y="8073"/>
                    <a:pt x="5299" y="8180"/>
                    <a:pt x="5346" y="8251"/>
                  </a:cubicBezTo>
                  <a:cubicBezTo>
                    <a:pt x="5370" y="8299"/>
                    <a:pt x="5430" y="8335"/>
                    <a:pt x="5477" y="8335"/>
                  </a:cubicBezTo>
                  <a:cubicBezTo>
                    <a:pt x="5513" y="8335"/>
                    <a:pt x="5537" y="8311"/>
                    <a:pt x="5572" y="8299"/>
                  </a:cubicBezTo>
                  <a:lnTo>
                    <a:pt x="6346" y="7775"/>
                  </a:lnTo>
                  <a:cubicBezTo>
                    <a:pt x="6549" y="7644"/>
                    <a:pt x="6644" y="7406"/>
                    <a:pt x="6561" y="7168"/>
                  </a:cubicBezTo>
                  <a:cubicBezTo>
                    <a:pt x="6489" y="6930"/>
                    <a:pt x="6287" y="6787"/>
                    <a:pt x="6049" y="6787"/>
                  </a:cubicBezTo>
                  <a:lnTo>
                    <a:pt x="5394" y="6787"/>
                  </a:lnTo>
                  <a:lnTo>
                    <a:pt x="5394" y="6632"/>
                  </a:lnTo>
                  <a:cubicBezTo>
                    <a:pt x="5418" y="6620"/>
                    <a:pt x="5430" y="6608"/>
                    <a:pt x="5465" y="6584"/>
                  </a:cubicBezTo>
                  <a:close/>
                  <a:moveTo>
                    <a:pt x="4167" y="0"/>
                  </a:moveTo>
                  <a:cubicBezTo>
                    <a:pt x="2441" y="0"/>
                    <a:pt x="1048" y="1393"/>
                    <a:pt x="1048" y="3120"/>
                  </a:cubicBezTo>
                  <a:lnTo>
                    <a:pt x="1048" y="4346"/>
                  </a:lnTo>
                  <a:cubicBezTo>
                    <a:pt x="1048" y="5239"/>
                    <a:pt x="822" y="5906"/>
                    <a:pt x="691" y="6227"/>
                  </a:cubicBezTo>
                  <a:cubicBezTo>
                    <a:pt x="631" y="6346"/>
                    <a:pt x="631" y="6501"/>
                    <a:pt x="691" y="6620"/>
                  </a:cubicBezTo>
                  <a:cubicBezTo>
                    <a:pt x="750" y="6751"/>
                    <a:pt x="834" y="6846"/>
                    <a:pt x="965" y="6906"/>
                  </a:cubicBezTo>
                  <a:cubicBezTo>
                    <a:pt x="1024" y="6930"/>
                    <a:pt x="1084" y="6942"/>
                    <a:pt x="1143" y="6977"/>
                  </a:cubicBezTo>
                  <a:cubicBezTo>
                    <a:pt x="1084" y="7120"/>
                    <a:pt x="1048" y="7287"/>
                    <a:pt x="1048" y="7465"/>
                  </a:cubicBezTo>
                  <a:cubicBezTo>
                    <a:pt x="1048" y="7775"/>
                    <a:pt x="1108" y="8061"/>
                    <a:pt x="1227" y="8335"/>
                  </a:cubicBezTo>
                  <a:lnTo>
                    <a:pt x="810" y="8477"/>
                  </a:lnTo>
                  <a:cubicBezTo>
                    <a:pt x="334" y="8644"/>
                    <a:pt x="0" y="9108"/>
                    <a:pt x="0" y="9620"/>
                  </a:cubicBezTo>
                  <a:lnTo>
                    <a:pt x="0" y="10978"/>
                  </a:lnTo>
                  <a:cubicBezTo>
                    <a:pt x="0" y="11073"/>
                    <a:pt x="72" y="11144"/>
                    <a:pt x="167" y="11144"/>
                  </a:cubicBezTo>
                  <a:cubicBezTo>
                    <a:pt x="250" y="11144"/>
                    <a:pt x="334" y="11073"/>
                    <a:pt x="334" y="10978"/>
                  </a:cubicBezTo>
                  <a:lnTo>
                    <a:pt x="334" y="9620"/>
                  </a:lnTo>
                  <a:cubicBezTo>
                    <a:pt x="334" y="9525"/>
                    <a:pt x="346" y="9418"/>
                    <a:pt x="393" y="9311"/>
                  </a:cubicBezTo>
                  <a:lnTo>
                    <a:pt x="1203" y="10013"/>
                  </a:lnTo>
                  <a:cubicBezTo>
                    <a:pt x="1322" y="10109"/>
                    <a:pt x="1405" y="10263"/>
                    <a:pt x="1405" y="10406"/>
                  </a:cubicBezTo>
                  <a:lnTo>
                    <a:pt x="1405" y="10966"/>
                  </a:lnTo>
                  <a:cubicBezTo>
                    <a:pt x="1405" y="11049"/>
                    <a:pt x="1477" y="11121"/>
                    <a:pt x="1560" y="11121"/>
                  </a:cubicBezTo>
                  <a:cubicBezTo>
                    <a:pt x="1655" y="11121"/>
                    <a:pt x="1727" y="11049"/>
                    <a:pt x="1727" y="10966"/>
                  </a:cubicBezTo>
                  <a:lnTo>
                    <a:pt x="1727" y="10406"/>
                  </a:lnTo>
                  <a:cubicBezTo>
                    <a:pt x="1727" y="10156"/>
                    <a:pt x="1620" y="9918"/>
                    <a:pt x="1429" y="9751"/>
                  </a:cubicBezTo>
                  <a:lnTo>
                    <a:pt x="560" y="9013"/>
                  </a:lnTo>
                  <a:cubicBezTo>
                    <a:pt x="655" y="8906"/>
                    <a:pt x="786" y="8823"/>
                    <a:pt x="929" y="8775"/>
                  </a:cubicBezTo>
                  <a:lnTo>
                    <a:pt x="1370" y="8608"/>
                  </a:lnTo>
                  <a:cubicBezTo>
                    <a:pt x="1739" y="9216"/>
                    <a:pt x="2382" y="9656"/>
                    <a:pt x="3144" y="9692"/>
                  </a:cubicBezTo>
                  <a:lnTo>
                    <a:pt x="3144" y="10930"/>
                  </a:lnTo>
                  <a:cubicBezTo>
                    <a:pt x="3144" y="11025"/>
                    <a:pt x="3215" y="11097"/>
                    <a:pt x="3310" y="11097"/>
                  </a:cubicBezTo>
                  <a:cubicBezTo>
                    <a:pt x="3394" y="11097"/>
                    <a:pt x="3465" y="11025"/>
                    <a:pt x="3465" y="10930"/>
                  </a:cubicBezTo>
                  <a:lnTo>
                    <a:pt x="3465" y="9692"/>
                  </a:lnTo>
                  <a:lnTo>
                    <a:pt x="4882" y="9692"/>
                  </a:lnTo>
                  <a:lnTo>
                    <a:pt x="4882" y="10930"/>
                  </a:lnTo>
                  <a:cubicBezTo>
                    <a:pt x="4882" y="11025"/>
                    <a:pt x="4953" y="11097"/>
                    <a:pt x="5049" y="11097"/>
                  </a:cubicBezTo>
                  <a:cubicBezTo>
                    <a:pt x="5132" y="11097"/>
                    <a:pt x="5203" y="11025"/>
                    <a:pt x="5203" y="10930"/>
                  </a:cubicBezTo>
                  <a:lnTo>
                    <a:pt x="5203" y="9692"/>
                  </a:lnTo>
                  <a:cubicBezTo>
                    <a:pt x="5953" y="9632"/>
                    <a:pt x="6608" y="9216"/>
                    <a:pt x="6977" y="8608"/>
                  </a:cubicBezTo>
                  <a:lnTo>
                    <a:pt x="7430" y="8775"/>
                  </a:lnTo>
                  <a:cubicBezTo>
                    <a:pt x="7561" y="8823"/>
                    <a:pt x="7692" y="8906"/>
                    <a:pt x="7787" y="9013"/>
                  </a:cubicBezTo>
                  <a:lnTo>
                    <a:pt x="6918" y="9751"/>
                  </a:lnTo>
                  <a:cubicBezTo>
                    <a:pt x="6727" y="9918"/>
                    <a:pt x="6620" y="10156"/>
                    <a:pt x="6620" y="10406"/>
                  </a:cubicBezTo>
                  <a:lnTo>
                    <a:pt x="6620" y="10966"/>
                  </a:lnTo>
                  <a:cubicBezTo>
                    <a:pt x="6620" y="11049"/>
                    <a:pt x="6692" y="11121"/>
                    <a:pt x="6787" y="11121"/>
                  </a:cubicBezTo>
                  <a:cubicBezTo>
                    <a:pt x="6870" y="11121"/>
                    <a:pt x="6954" y="11049"/>
                    <a:pt x="6954" y="10966"/>
                  </a:cubicBezTo>
                  <a:lnTo>
                    <a:pt x="6954" y="10406"/>
                  </a:lnTo>
                  <a:cubicBezTo>
                    <a:pt x="6954" y="10263"/>
                    <a:pt x="7025" y="10109"/>
                    <a:pt x="7144" y="10013"/>
                  </a:cubicBezTo>
                  <a:lnTo>
                    <a:pt x="7966" y="9311"/>
                  </a:lnTo>
                  <a:cubicBezTo>
                    <a:pt x="7989" y="9418"/>
                    <a:pt x="8025" y="9513"/>
                    <a:pt x="8025" y="9620"/>
                  </a:cubicBezTo>
                  <a:lnTo>
                    <a:pt x="8025" y="10978"/>
                  </a:lnTo>
                  <a:cubicBezTo>
                    <a:pt x="8025" y="11073"/>
                    <a:pt x="8097" y="11144"/>
                    <a:pt x="8180" y="11144"/>
                  </a:cubicBezTo>
                  <a:cubicBezTo>
                    <a:pt x="8275" y="11144"/>
                    <a:pt x="8347" y="11073"/>
                    <a:pt x="8347" y="10978"/>
                  </a:cubicBezTo>
                  <a:lnTo>
                    <a:pt x="8347" y="9620"/>
                  </a:lnTo>
                  <a:cubicBezTo>
                    <a:pt x="8335" y="9120"/>
                    <a:pt x="8013" y="8656"/>
                    <a:pt x="7537" y="8477"/>
                  </a:cubicBezTo>
                  <a:lnTo>
                    <a:pt x="7120" y="8335"/>
                  </a:lnTo>
                  <a:cubicBezTo>
                    <a:pt x="7215" y="8061"/>
                    <a:pt x="7299" y="7775"/>
                    <a:pt x="7299" y="7465"/>
                  </a:cubicBezTo>
                  <a:cubicBezTo>
                    <a:pt x="7299" y="7287"/>
                    <a:pt x="7251" y="7120"/>
                    <a:pt x="7192" y="6977"/>
                  </a:cubicBezTo>
                  <a:cubicBezTo>
                    <a:pt x="7251" y="6942"/>
                    <a:pt x="7311" y="6930"/>
                    <a:pt x="7370" y="6906"/>
                  </a:cubicBezTo>
                  <a:cubicBezTo>
                    <a:pt x="7501" y="6858"/>
                    <a:pt x="7596" y="6751"/>
                    <a:pt x="7656" y="6620"/>
                  </a:cubicBezTo>
                  <a:cubicBezTo>
                    <a:pt x="7716" y="6501"/>
                    <a:pt x="7716" y="6346"/>
                    <a:pt x="7656" y="6227"/>
                  </a:cubicBezTo>
                  <a:cubicBezTo>
                    <a:pt x="7513" y="5906"/>
                    <a:pt x="7299" y="5239"/>
                    <a:pt x="7299" y="4346"/>
                  </a:cubicBezTo>
                  <a:lnTo>
                    <a:pt x="7299" y="3120"/>
                  </a:lnTo>
                  <a:cubicBezTo>
                    <a:pt x="7299" y="1393"/>
                    <a:pt x="5894" y="0"/>
                    <a:pt x="4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9736;p58">
              <a:extLst>
                <a:ext uri="{FF2B5EF4-FFF2-40B4-BE49-F238E27FC236}">
                  <a16:creationId xmlns:a16="http://schemas.microsoft.com/office/drawing/2014/main" id="{0A7E8DC7-B9EF-8843-9885-682B5A13CD9E}"/>
                </a:ext>
              </a:extLst>
            </p:cNvPr>
            <p:cNvSpPr/>
            <p:nvPr/>
          </p:nvSpPr>
          <p:spPr>
            <a:xfrm>
              <a:off x="7701778" y="1611474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00" y="334"/>
                  </a:lnTo>
                  <a:cubicBezTo>
                    <a:pt x="596" y="334"/>
                    <a:pt x="667" y="251"/>
                    <a:pt x="667" y="168"/>
                  </a:cubicBez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9737;p58">
              <a:extLst>
                <a:ext uri="{FF2B5EF4-FFF2-40B4-BE49-F238E27FC236}">
                  <a16:creationId xmlns:a16="http://schemas.microsoft.com/office/drawing/2014/main" id="{B8568569-8FAD-6440-B1BA-11DF171D8251}"/>
                </a:ext>
              </a:extLst>
            </p:cNvPr>
            <p:cNvSpPr/>
            <p:nvPr/>
          </p:nvSpPr>
          <p:spPr>
            <a:xfrm>
              <a:off x="7768148" y="1611474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513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9738;p58">
              <a:extLst>
                <a:ext uri="{FF2B5EF4-FFF2-40B4-BE49-F238E27FC236}">
                  <a16:creationId xmlns:a16="http://schemas.microsoft.com/office/drawing/2014/main" id="{7E811365-5A67-194B-AD17-6686EBB44976}"/>
                </a:ext>
              </a:extLst>
            </p:cNvPr>
            <p:cNvSpPr/>
            <p:nvPr/>
          </p:nvSpPr>
          <p:spPr>
            <a:xfrm>
              <a:off x="7715337" y="1659025"/>
              <a:ext cx="60382" cy="32820"/>
            </a:xfrm>
            <a:custGeom>
              <a:avLst/>
              <a:gdLst/>
              <a:ahLst/>
              <a:cxnLst/>
              <a:rect l="l" t="t" r="r" b="b"/>
              <a:pathLst>
                <a:path w="1906" h="1036" extrusionOk="0">
                  <a:moveTo>
                    <a:pt x="1537" y="321"/>
                  </a:moveTo>
                  <a:cubicBezTo>
                    <a:pt x="1465" y="536"/>
                    <a:pt x="1227" y="691"/>
                    <a:pt x="953" y="691"/>
                  </a:cubicBezTo>
                  <a:cubicBezTo>
                    <a:pt x="668" y="691"/>
                    <a:pt x="453" y="536"/>
                    <a:pt x="358" y="321"/>
                  </a:cubicBezTo>
                  <a:close/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643"/>
                    <a:pt x="430" y="1036"/>
                    <a:pt x="953" y="1036"/>
                  </a:cubicBezTo>
                  <a:cubicBezTo>
                    <a:pt x="1477" y="1036"/>
                    <a:pt x="1906" y="643"/>
                    <a:pt x="1906" y="167"/>
                  </a:cubicBezTo>
                  <a:cubicBezTo>
                    <a:pt x="1894" y="60"/>
                    <a:pt x="1823" y="0"/>
                    <a:pt x="1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9745;p59">
            <a:extLst>
              <a:ext uri="{FF2B5EF4-FFF2-40B4-BE49-F238E27FC236}">
                <a16:creationId xmlns:a16="http://schemas.microsoft.com/office/drawing/2014/main" id="{B03D5F53-0F09-984B-B8FC-777F9D6B55AB}"/>
              </a:ext>
            </a:extLst>
          </p:cNvPr>
          <p:cNvGrpSpPr/>
          <p:nvPr/>
        </p:nvGrpSpPr>
        <p:grpSpPr>
          <a:xfrm>
            <a:off x="7508938" y="1731081"/>
            <a:ext cx="502160" cy="486363"/>
            <a:chOff x="1757085" y="1500675"/>
            <a:chExt cx="371069" cy="359396"/>
          </a:xfrm>
          <a:solidFill>
            <a:schemeClr val="accent1"/>
          </a:solidFill>
        </p:grpSpPr>
        <p:sp>
          <p:nvSpPr>
            <p:cNvPr id="392" name="Google Shape;9746;p59">
              <a:extLst>
                <a:ext uri="{FF2B5EF4-FFF2-40B4-BE49-F238E27FC236}">
                  <a16:creationId xmlns:a16="http://schemas.microsoft.com/office/drawing/2014/main" id="{307233A4-4D17-EA4D-A29B-C2122B428C33}"/>
                </a:ext>
              </a:extLst>
            </p:cNvPr>
            <p:cNvSpPr/>
            <p:nvPr/>
          </p:nvSpPr>
          <p:spPr>
            <a:xfrm>
              <a:off x="2032389" y="1667206"/>
              <a:ext cx="66313" cy="60684"/>
            </a:xfrm>
            <a:custGeom>
              <a:avLst/>
              <a:gdLst/>
              <a:ahLst/>
              <a:cxnLst/>
              <a:rect l="l" t="t" r="r" b="b"/>
              <a:pathLst>
                <a:path w="2085" h="1908" extrusionOk="0">
                  <a:moveTo>
                    <a:pt x="978" y="0"/>
                  </a:moveTo>
                  <a:cubicBezTo>
                    <a:pt x="891" y="0"/>
                    <a:pt x="803" y="13"/>
                    <a:pt x="715" y="39"/>
                  </a:cubicBezTo>
                  <a:cubicBezTo>
                    <a:pt x="298" y="158"/>
                    <a:pt x="1" y="539"/>
                    <a:pt x="1" y="979"/>
                  </a:cubicBezTo>
                  <a:cubicBezTo>
                    <a:pt x="1" y="1348"/>
                    <a:pt x="215" y="1670"/>
                    <a:pt x="524" y="1836"/>
                  </a:cubicBezTo>
                  <a:cubicBezTo>
                    <a:pt x="546" y="1851"/>
                    <a:pt x="571" y="1858"/>
                    <a:pt x="597" y="1858"/>
                  </a:cubicBezTo>
                  <a:cubicBezTo>
                    <a:pt x="656" y="1858"/>
                    <a:pt x="718" y="1823"/>
                    <a:pt x="751" y="1765"/>
                  </a:cubicBezTo>
                  <a:cubicBezTo>
                    <a:pt x="798" y="1694"/>
                    <a:pt x="763" y="1586"/>
                    <a:pt x="679" y="1539"/>
                  </a:cubicBezTo>
                  <a:cubicBezTo>
                    <a:pt x="155" y="1277"/>
                    <a:pt x="239" y="503"/>
                    <a:pt x="810" y="348"/>
                  </a:cubicBezTo>
                  <a:cubicBezTo>
                    <a:pt x="866" y="333"/>
                    <a:pt x="922" y="326"/>
                    <a:pt x="977" y="326"/>
                  </a:cubicBezTo>
                  <a:cubicBezTo>
                    <a:pt x="1316" y="326"/>
                    <a:pt x="1608" y="600"/>
                    <a:pt x="1608" y="979"/>
                  </a:cubicBezTo>
                  <a:cubicBezTo>
                    <a:pt x="1608" y="1241"/>
                    <a:pt x="1429" y="1491"/>
                    <a:pt x="1179" y="1586"/>
                  </a:cubicBezTo>
                  <a:cubicBezTo>
                    <a:pt x="1001" y="1646"/>
                    <a:pt x="1048" y="1908"/>
                    <a:pt x="1239" y="1908"/>
                  </a:cubicBezTo>
                  <a:cubicBezTo>
                    <a:pt x="1477" y="1908"/>
                    <a:pt x="2084" y="1420"/>
                    <a:pt x="1906" y="717"/>
                  </a:cubicBezTo>
                  <a:cubicBezTo>
                    <a:pt x="1797" y="301"/>
                    <a:pt x="1407" y="0"/>
                    <a:pt x="9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9747;p59">
              <a:extLst>
                <a:ext uri="{FF2B5EF4-FFF2-40B4-BE49-F238E27FC236}">
                  <a16:creationId xmlns:a16="http://schemas.microsoft.com/office/drawing/2014/main" id="{D1E8244B-C26A-F641-A4B0-A5D2BF839C85}"/>
                </a:ext>
              </a:extLst>
            </p:cNvPr>
            <p:cNvSpPr/>
            <p:nvPr/>
          </p:nvSpPr>
          <p:spPr>
            <a:xfrm>
              <a:off x="1971419" y="1747609"/>
              <a:ext cx="12531" cy="11513"/>
            </a:xfrm>
            <a:custGeom>
              <a:avLst/>
              <a:gdLst/>
              <a:ahLst/>
              <a:cxnLst/>
              <a:rect l="l" t="t" r="r" b="b"/>
              <a:pathLst>
                <a:path w="394" h="362" extrusionOk="0">
                  <a:moveTo>
                    <a:pt x="212" y="0"/>
                  </a:moveTo>
                  <a:cubicBezTo>
                    <a:pt x="194" y="0"/>
                    <a:pt x="175" y="4"/>
                    <a:pt x="155" y="11"/>
                  </a:cubicBezTo>
                  <a:cubicBezTo>
                    <a:pt x="60" y="35"/>
                    <a:pt x="1" y="130"/>
                    <a:pt x="36" y="237"/>
                  </a:cubicBezTo>
                  <a:cubicBezTo>
                    <a:pt x="57" y="308"/>
                    <a:pt x="128" y="361"/>
                    <a:pt x="208" y="361"/>
                  </a:cubicBezTo>
                  <a:cubicBezTo>
                    <a:pt x="222" y="361"/>
                    <a:pt x="236" y="360"/>
                    <a:pt x="251" y="356"/>
                  </a:cubicBezTo>
                  <a:cubicBezTo>
                    <a:pt x="346" y="320"/>
                    <a:pt x="394" y="213"/>
                    <a:pt x="370" y="130"/>
                  </a:cubicBezTo>
                  <a:cubicBezTo>
                    <a:pt x="351" y="54"/>
                    <a:pt x="286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9748;p59">
              <a:extLst>
                <a:ext uri="{FF2B5EF4-FFF2-40B4-BE49-F238E27FC236}">
                  <a16:creationId xmlns:a16="http://schemas.microsoft.com/office/drawing/2014/main" id="{09D34E89-CFE0-8C46-A97C-10393DFE2B10}"/>
                </a:ext>
              </a:extLst>
            </p:cNvPr>
            <p:cNvSpPr/>
            <p:nvPr/>
          </p:nvSpPr>
          <p:spPr>
            <a:xfrm>
              <a:off x="2032008" y="1776202"/>
              <a:ext cx="62910" cy="61702"/>
            </a:xfrm>
            <a:custGeom>
              <a:avLst/>
              <a:gdLst/>
              <a:ahLst/>
              <a:cxnLst/>
              <a:rect l="l" t="t" r="r" b="b"/>
              <a:pathLst>
                <a:path w="1978" h="1940" extrusionOk="0">
                  <a:moveTo>
                    <a:pt x="988" y="0"/>
                  </a:moveTo>
                  <a:cubicBezTo>
                    <a:pt x="490" y="0"/>
                    <a:pt x="1" y="379"/>
                    <a:pt x="1" y="969"/>
                  </a:cubicBezTo>
                  <a:cubicBezTo>
                    <a:pt x="1" y="1543"/>
                    <a:pt x="471" y="1940"/>
                    <a:pt x="975" y="1940"/>
                  </a:cubicBezTo>
                  <a:cubicBezTo>
                    <a:pt x="1161" y="1940"/>
                    <a:pt x="1351" y="1886"/>
                    <a:pt x="1525" y="1767"/>
                  </a:cubicBezTo>
                  <a:cubicBezTo>
                    <a:pt x="1596" y="1731"/>
                    <a:pt x="1608" y="1624"/>
                    <a:pt x="1560" y="1553"/>
                  </a:cubicBezTo>
                  <a:cubicBezTo>
                    <a:pt x="1538" y="1501"/>
                    <a:pt x="1489" y="1477"/>
                    <a:pt x="1438" y="1477"/>
                  </a:cubicBezTo>
                  <a:cubicBezTo>
                    <a:pt x="1406" y="1477"/>
                    <a:pt x="1374" y="1487"/>
                    <a:pt x="1346" y="1505"/>
                  </a:cubicBezTo>
                  <a:cubicBezTo>
                    <a:pt x="1237" y="1576"/>
                    <a:pt x="1111" y="1612"/>
                    <a:pt x="985" y="1612"/>
                  </a:cubicBezTo>
                  <a:cubicBezTo>
                    <a:pt x="795" y="1612"/>
                    <a:pt x="606" y="1532"/>
                    <a:pt x="477" y="1374"/>
                  </a:cubicBezTo>
                  <a:cubicBezTo>
                    <a:pt x="155" y="957"/>
                    <a:pt x="453" y="326"/>
                    <a:pt x="989" y="326"/>
                  </a:cubicBezTo>
                  <a:cubicBezTo>
                    <a:pt x="1370" y="326"/>
                    <a:pt x="1679" y="672"/>
                    <a:pt x="1620" y="1076"/>
                  </a:cubicBezTo>
                  <a:cubicBezTo>
                    <a:pt x="1608" y="1160"/>
                    <a:pt x="1668" y="1255"/>
                    <a:pt x="1763" y="1267"/>
                  </a:cubicBezTo>
                  <a:cubicBezTo>
                    <a:pt x="1770" y="1268"/>
                    <a:pt x="1777" y="1268"/>
                    <a:pt x="1784" y="1268"/>
                  </a:cubicBezTo>
                  <a:cubicBezTo>
                    <a:pt x="1862" y="1268"/>
                    <a:pt x="1942" y="1212"/>
                    <a:pt x="1953" y="1136"/>
                  </a:cubicBezTo>
                  <a:cubicBezTo>
                    <a:pt x="1977" y="862"/>
                    <a:pt x="1918" y="600"/>
                    <a:pt x="1739" y="374"/>
                  </a:cubicBezTo>
                  <a:cubicBezTo>
                    <a:pt x="1540" y="116"/>
                    <a:pt x="1263" y="0"/>
                    <a:pt x="9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9749;p59">
              <a:extLst>
                <a:ext uri="{FF2B5EF4-FFF2-40B4-BE49-F238E27FC236}">
                  <a16:creationId xmlns:a16="http://schemas.microsoft.com/office/drawing/2014/main" id="{DE28155C-0488-4345-BFE6-9800C1727824}"/>
                </a:ext>
              </a:extLst>
            </p:cNvPr>
            <p:cNvSpPr/>
            <p:nvPr/>
          </p:nvSpPr>
          <p:spPr>
            <a:xfrm>
              <a:off x="1976349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9750;p59">
              <a:extLst>
                <a:ext uri="{FF2B5EF4-FFF2-40B4-BE49-F238E27FC236}">
                  <a16:creationId xmlns:a16="http://schemas.microsoft.com/office/drawing/2014/main" id="{C9F692BE-E895-DB46-9CD6-E095AFD50E90}"/>
                </a:ext>
              </a:extLst>
            </p:cNvPr>
            <p:cNvSpPr/>
            <p:nvPr/>
          </p:nvSpPr>
          <p:spPr>
            <a:xfrm>
              <a:off x="2016487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9751;p59">
              <a:extLst>
                <a:ext uri="{FF2B5EF4-FFF2-40B4-BE49-F238E27FC236}">
                  <a16:creationId xmlns:a16="http://schemas.microsoft.com/office/drawing/2014/main" id="{0300DAF5-2BC6-D64E-A2DB-E548F07CD755}"/>
                </a:ext>
              </a:extLst>
            </p:cNvPr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9752;p59">
              <a:extLst>
                <a:ext uri="{FF2B5EF4-FFF2-40B4-BE49-F238E27FC236}">
                  <a16:creationId xmlns:a16="http://schemas.microsoft.com/office/drawing/2014/main" id="{9C92D39D-B7EF-6448-9E16-0190D7640CEF}"/>
                </a:ext>
              </a:extLst>
            </p:cNvPr>
            <p:cNvSpPr/>
            <p:nvPr/>
          </p:nvSpPr>
          <p:spPr>
            <a:xfrm>
              <a:off x="1976349" y="173053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9753;p59">
              <a:extLst>
                <a:ext uri="{FF2B5EF4-FFF2-40B4-BE49-F238E27FC236}">
                  <a16:creationId xmlns:a16="http://schemas.microsoft.com/office/drawing/2014/main" id="{57145100-EBB6-FB4F-A9BF-69AFBB1627A0}"/>
                </a:ext>
              </a:extLst>
            </p:cNvPr>
            <p:cNvSpPr/>
            <p:nvPr/>
          </p:nvSpPr>
          <p:spPr>
            <a:xfrm>
              <a:off x="1976349" y="1730530"/>
              <a:ext cx="413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9754;p59">
              <a:extLst>
                <a:ext uri="{FF2B5EF4-FFF2-40B4-BE49-F238E27FC236}">
                  <a16:creationId xmlns:a16="http://schemas.microsoft.com/office/drawing/2014/main" id="{B07D9CCD-FDF9-0A4B-B6B5-502C8F877D9E}"/>
                </a:ext>
              </a:extLst>
            </p:cNvPr>
            <p:cNvSpPr/>
            <p:nvPr/>
          </p:nvSpPr>
          <p:spPr>
            <a:xfrm>
              <a:off x="1976349" y="173053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9755;p59">
              <a:extLst>
                <a:ext uri="{FF2B5EF4-FFF2-40B4-BE49-F238E27FC236}">
                  <a16:creationId xmlns:a16="http://schemas.microsoft.com/office/drawing/2014/main" id="{FB348136-8259-944A-8BCF-98B708DE6676}"/>
                </a:ext>
              </a:extLst>
            </p:cNvPr>
            <p:cNvSpPr/>
            <p:nvPr/>
          </p:nvSpPr>
          <p:spPr>
            <a:xfrm>
              <a:off x="1757085" y="1500675"/>
              <a:ext cx="371069" cy="359396"/>
            </a:xfrm>
            <a:custGeom>
              <a:avLst/>
              <a:gdLst/>
              <a:ahLst/>
              <a:cxnLst/>
              <a:rect l="l" t="t" r="r" b="b"/>
              <a:pathLst>
                <a:path w="11667" h="11300" extrusionOk="0">
                  <a:moveTo>
                    <a:pt x="9644" y="4908"/>
                  </a:moveTo>
                  <a:cubicBezTo>
                    <a:pt x="9857" y="4908"/>
                    <a:pt x="10077" y="4962"/>
                    <a:pt x="10288" y="5084"/>
                  </a:cubicBezTo>
                  <a:cubicBezTo>
                    <a:pt x="11264" y="5644"/>
                    <a:pt x="11085" y="7132"/>
                    <a:pt x="10002" y="7442"/>
                  </a:cubicBezTo>
                  <a:lnTo>
                    <a:pt x="9990" y="7442"/>
                  </a:lnTo>
                  <a:lnTo>
                    <a:pt x="8883" y="7739"/>
                  </a:lnTo>
                  <a:lnTo>
                    <a:pt x="7907" y="7477"/>
                  </a:lnTo>
                  <a:lnTo>
                    <a:pt x="7526" y="7370"/>
                  </a:lnTo>
                  <a:cubicBezTo>
                    <a:pt x="7978" y="7263"/>
                    <a:pt x="8145" y="7239"/>
                    <a:pt x="8168" y="7227"/>
                  </a:cubicBezTo>
                  <a:lnTo>
                    <a:pt x="8168" y="7227"/>
                  </a:lnTo>
                  <a:cubicBezTo>
                    <a:pt x="8139" y="7233"/>
                    <a:pt x="8037" y="7257"/>
                    <a:pt x="8029" y="7257"/>
                  </a:cubicBezTo>
                  <a:cubicBezTo>
                    <a:pt x="8020" y="7257"/>
                    <a:pt x="8103" y="7233"/>
                    <a:pt x="8442" y="7144"/>
                  </a:cubicBezTo>
                  <a:cubicBezTo>
                    <a:pt x="8538" y="7120"/>
                    <a:pt x="8597" y="7001"/>
                    <a:pt x="8538" y="6894"/>
                  </a:cubicBezTo>
                  <a:cubicBezTo>
                    <a:pt x="8466" y="6787"/>
                    <a:pt x="8418" y="6668"/>
                    <a:pt x="8395" y="6537"/>
                  </a:cubicBezTo>
                  <a:cubicBezTo>
                    <a:pt x="8160" y="5656"/>
                    <a:pt x="8855" y="4908"/>
                    <a:pt x="9644" y="4908"/>
                  </a:cubicBezTo>
                  <a:close/>
                  <a:moveTo>
                    <a:pt x="3874" y="6792"/>
                  </a:moveTo>
                  <a:cubicBezTo>
                    <a:pt x="3951" y="6792"/>
                    <a:pt x="4030" y="6802"/>
                    <a:pt x="4108" y="6822"/>
                  </a:cubicBezTo>
                  <a:lnTo>
                    <a:pt x="4632" y="6965"/>
                  </a:lnTo>
                  <a:lnTo>
                    <a:pt x="4954" y="7061"/>
                  </a:lnTo>
                  <a:cubicBezTo>
                    <a:pt x="4978" y="7072"/>
                    <a:pt x="5227" y="7132"/>
                    <a:pt x="6415" y="7452"/>
                  </a:cubicBezTo>
                  <a:lnTo>
                    <a:pt x="6415" y="7452"/>
                  </a:lnTo>
                  <a:cubicBezTo>
                    <a:pt x="6414" y="7452"/>
                    <a:pt x="6414" y="7452"/>
                    <a:pt x="6414" y="7452"/>
                  </a:cubicBezTo>
                  <a:cubicBezTo>
                    <a:pt x="6388" y="7452"/>
                    <a:pt x="6335" y="7537"/>
                    <a:pt x="6335" y="7537"/>
                  </a:cubicBezTo>
                  <a:cubicBezTo>
                    <a:pt x="6323" y="7549"/>
                    <a:pt x="6311" y="7561"/>
                    <a:pt x="6311" y="7596"/>
                  </a:cubicBezTo>
                  <a:cubicBezTo>
                    <a:pt x="6216" y="7751"/>
                    <a:pt x="6192" y="7954"/>
                    <a:pt x="6252" y="8108"/>
                  </a:cubicBezTo>
                  <a:cubicBezTo>
                    <a:pt x="4120" y="7537"/>
                    <a:pt x="5478" y="7906"/>
                    <a:pt x="3120" y="7275"/>
                  </a:cubicBezTo>
                  <a:cubicBezTo>
                    <a:pt x="3108" y="7275"/>
                    <a:pt x="3108" y="7263"/>
                    <a:pt x="3108" y="7251"/>
                  </a:cubicBezTo>
                  <a:cubicBezTo>
                    <a:pt x="3262" y="6963"/>
                    <a:pt x="3554" y="6792"/>
                    <a:pt x="3874" y="6792"/>
                  </a:cubicBezTo>
                  <a:close/>
                  <a:moveTo>
                    <a:pt x="4894" y="8096"/>
                  </a:moveTo>
                  <a:cubicBezTo>
                    <a:pt x="5966" y="8382"/>
                    <a:pt x="6204" y="8454"/>
                    <a:pt x="6252" y="8454"/>
                  </a:cubicBezTo>
                  <a:cubicBezTo>
                    <a:pt x="6216" y="8477"/>
                    <a:pt x="5954" y="8537"/>
                    <a:pt x="4097" y="9037"/>
                  </a:cubicBezTo>
                  <a:cubicBezTo>
                    <a:pt x="4020" y="9058"/>
                    <a:pt x="3943" y="9068"/>
                    <a:pt x="3866" y="9068"/>
                  </a:cubicBezTo>
                  <a:cubicBezTo>
                    <a:pt x="3550" y="9068"/>
                    <a:pt x="3250" y="8896"/>
                    <a:pt x="3096" y="8608"/>
                  </a:cubicBezTo>
                  <a:cubicBezTo>
                    <a:pt x="3096" y="8596"/>
                    <a:pt x="3096" y="8573"/>
                    <a:pt x="3108" y="8573"/>
                  </a:cubicBezTo>
                  <a:cubicBezTo>
                    <a:pt x="3096" y="8573"/>
                    <a:pt x="3180" y="8561"/>
                    <a:pt x="4894" y="8096"/>
                  </a:cubicBezTo>
                  <a:close/>
                  <a:moveTo>
                    <a:pt x="6895" y="7575"/>
                  </a:moveTo>
                  <a:cubicBezTo>
                    <a:pt x="6922" y="7575"/>
                    <a:pt x="6950" y="7578"/>
                    <a:pt x="6978" y="7584"/>
                  </a:cubicBezTo>
                  <a:cubicBezTo>
                    <a:pt x="8847" y="8084"/>
                    <a:pt x="9597" y="8275"/>
                    <a:pt x="9847" y="8346"/>
                  </a:cubicBezTo>
                  <a:cubicBezTo>
                    <a:pt x="9847" y="8346"/>
                    <a:pt x="9883" y="8370"/>
                    <a:pt x="9966" y="8394"/>
                  </a:cubicBezTo>
                  <a:cubicBezTo>
                    <a:pt x="10657" y="8596"/>
                    <a:pt x="11062" y="9311"/>
                    <a:pt x="10883" y="9978"/>
                  </a:cubicBezTo>
                  <a:cubicBezTo>
                    <a:pt x="10734" y="10545"/>
                    <a:pt x="10211" y="10929"/>
                    <a:pt x="9633" y="10929"/>
                  </a:cubicBezTo>
                  <a:cubicBezTo>
                    <a:pt x="9519" y="10929"/>
                    <a:pt x="9403" y="10914"/>
                    <a:pt x="9288" y="10882"/>
                  </a:cubicBezTo>
                  <a:cubicBezTo>
                    <a:pt x="8454" y="10656"/>
                    <a:pt x="8061" y="9692"/>
                    <a:pt x="8526" y="8954"/>
                  </a:cubicBezTo>
                  <a:cubicBezTo>
                    <a:pt x="8585" y="8858"/>
                    <a:pt x="8538" y="8727"/>
                    <a:pt x="8418" y="8692"/>
                  </a:cubicBezTo>
                  <a:lnTo>
                    <a:pt x="8157" y="8620"/>
                  </a:lnTo>
                  <a:cubicBezTo>
                    <a:pt x="8121" y="8608"/>
                    <a:pt x="7990" y="8573"/>
                    <a:pt x="7526" y="8454"/>
                  </a:cubicBezTo>
                  <a:cubicBezTo>
                    <a:pt x="7347" y="8418"/>
                    <a:pt x="7252" y="8382"/>
                    <a:pt x="7192" y="8370"/>
                  </a:cubicBezTo>
                  <a:lnTo>
                    <a:pt x="7192" y="8370"/>
                  </a:lnTo>
                  <a:cubicBezTo>
                    <a:pt x="7201" y="8373"/>
                    <a:pt x="7207" y="8375"/>
                    <a:pt x="7205" y="8375"/>
                  </a:cubicBezTo>
                  <a:cubicBezTo>
                    <a:pt x="7199" y="8375"/>
                    <a:pt x="7116" y="8354"/>
                    <a:pt x="6799" y="8263"/>
                  </a:cubicBezTo>
                  <a:cubicBezTo>
                    <a:pt x="6644" y="8215"/>
                    <a:pt x="6525" y="8084"/>
                    <a:pt x="6549" y="7906"/>
                  </a:cubicBezTo>
                  <a:lnTo>
                    <a:pt x="6549" y="7894"/>
                  </a:lnTo>
                  <a:cubicBezTo>
                    <a:pt x="6560" y="7708"/>
                    <a:pt x="6714" y="7575"/>
                    <a:pt x="6895" y="7575"/>
                  </a:cubicBezTo>
                  <a:close/>
                  <a:moveTo>
                    <a:pt x="2906" y="0"/>
                  </a:moveTo>
                  <a:cubicBezTo>
                    <a:pt x="2406" y="24"/>
                    <a:pt x="1930" y="143"/>
                    <a:pt x="1501" y="393"/>
                  </a:cubicBezTo>
                  <a:cubicBezTo>
                    <a:pt x="1084" y="631"/>
                    <a:pt x="739" y="953"/>
                    <a:pt x="489" y="1357"/>
                  </a:cubicBezTo>
                  <a:cubicBezTo>
                    <a:pt x="441" y="1429"/>
                    <a:pt x="465" y="1536"/>
                    <a:pt x="537" y="1584"/>
                  </a:cubicBezTo>
                  <a:cubicBezTo>
                    <a:pt x="562" y="1601"/>
                    <a:pt x="592" y="1608"/>
                    <a:pt x="622" y="1608"/>
                  </a:cubicBezTo>
                  <a:cubicBezTo>
                    <a:pt x="676" y="1608"/>
                    <a:pt x="732" y="1582"/>
                    <a:pt x="763" y="1536"/>
                  </a:cubicBezTo>
                  <a:cubicBezTo>
                    <a:pt x="977" y="1179"/>
                    <a:pt x="1299" y="881"/>
                    <a:pt x="1656" y="679"/>
                  </a:cubicBezTo>
                  <a:cubicBezTo>
                    <a:pt x="2056" y="446"/>
                    <a:pt x="2494" y="336"/>
                    <a:pt x="2927" y="336"/>
                  </a:cubicBezTo>
                  <a:cubicBezTo>
                    <a:pt x="3822" y="336"/>
                    <a:pt x="4695" y="805"/>
                    <a:pt x="5168" y="1631"/>
                  </a:cubicBezTo>
                  <a:cubicBezTo>
                    <a:pt x="5382" y="2012"/>
                    <a:pt x="5501" y="2465"/>
                    <a:pt x="5501" y="2905"/>
                  </a:cubicBezTo>
                  <a:cubicBezTo>
                    <a:pt x="5501" y="4336"/>
                    <a:pt x="4332" y="5485"/>
                    <a:pt x="2912" y="5485"/>
                  </a:cubicBezTo>
                  <a:cubicBezTo>
                    <a:pt x="2843" y="5485"/>
                    <a:pt x="2773" y="5483"/>
                    <a:pt x="2703" y="5477"/>
                  </a:cubicBezTo>
                  <a:cubicBezTo>
                    <a:pt x="1870" y="5406"/>
                    <a:pt x="1120" y="4929"/>
                    <a:pt x="679" y="4203"/>
                  </a:cubicBezTo>
                  <a:cubicBezTo>
                    <a:pt x="489" y="3858"/>
                    <a:pt x="370" y="3489"/>
                    <a:pt x="346" y="3084"/>
                  </a:cubicBezTo>
                  <a:cubicBezTo>
                    <a:pt x="310" y="2739"/>
                    <a:pt x="370" y="2405"/>
                    <a:pt x="465" y="2108"/>
                  </a:cubicBezTo>
                  <a:cubicBezTo>
                    <a:pt x="489" y="2012"/>
                    <a:pt x="441" y="1929"/>
                    <a:pt x="358" y="1893"/>
                  </a:cubicBezTo>
                  <a:cubicBezTo>
                    <a:pt x="339" y="1888"/>
                    <a:pt x="320" y="1886"/>
                    <a:pt x="303" y="1886"/>
                  </a:cubicBezTo>
                  <a:cubicBezTo>
                    <a:pt x="231" y="1886"/>
                    <a:pt x="172" y="1924"/>
                    <a:pt x="144" y="2000"/>
                  </a:cubicBezTo>
                  <a:cubicBezTo>
                    <a:pt x="48" y="2298"/>
                    <a:pt x="1" y="2608"/>
                    <a:pt x="1" y="2917"/>
                  </a:cubicBezTo>
                  <a:lnTo>
                    <a:pt x="1" y="2953"/>
                  </a:lnTo>
                  <a:lnTo>
                    <a:pt x="1" y="5679"/>
                  </a:lnTo>
                  <a:cubicBezTo>
                    <a:pt x="1" y="5763"/>
                    <a:pt x="72" y="5834"/>
                    <a:pt x="167" y="5834"/>
                  </a:cubicBezTo>
                  <a:cubicBezTo>
                    <a:pt x="251" y="5834"/>
                    <a:pt x="322" y="5763"/>
                    <a:pt x="322" y="5679"/>
                  </a:cubicBezTo>
                  <a:lnTo>
                    <a:pt x="322" y="4274"/>
                  </a:lnTo>
                  <a:cubicBezTo>
                    <a:pt x="346" y="4310"/>
                    <a:pt x="358" y="4334"/>
                    <a:pt x="382" y="4382"/>
                  </a:cubicBezTo>
                  <a:cubicBezTo>
                    <a:pt x="895" y="5257"/>
                    <a:pt x="1832" y="5835"/>
                    <a:pt x="2901" y="5835"/>
                  </a:cubicBezTo>
                  <a:cubicBezTo>
                    <a:pt x="2922" y="5835"/>
                    <a:pt x="2944" y="5835"/>
                    <a:pt x="2965" y="5834"/>
                  </a:cubicBezTo>
                  <a:lnTo>
                    <a:pt x="4549" y="5834"/>
                  </a:lnTo>
                  <a:lnTo>
                    <a:pt x="4549" y="6656"/>
                  </a:lnTo>
                  <a:lnTo>
                    <a:pt x="4120" y="6537"/>
                  </a:lnTo>
                  <a:cubicBezTo>
                    <a:pt x="4019" y="6510"/>
                    <a:pt x="3916" y="6497"/>
                    <a:pt x="3814" y="6497"/>
                  </a:cubicBezTo>
                  <a:cubicBezTo>
                    <a:pt x="3376" y="6497"/>
                    <a:pt x="2954" y="6736"/>
                    <a:pt x="2751" y="7132"/>
                  </a:cubicBezTo>
                  <a:cubicBezTo>
                    <a:pt x="2703" y="7227"/>
                    <a:pt x="2692" y="7346"/>
                    <a:pt x="2739" y="7430"/>
                  </a:cubicBezTo>
                  <a:cubicBezTo>
                    <a:pt x="2799" y="7584"/>
                    <a:pt x="2918" y="7620"/>
                    <a:pt x="3061" y="7656"/>
                  </a:cubicBezTo>
                  <a:cubicBezTo>
                    <a:pt x="3215" y="7703"/>
                    <a:pt x="4073" y="7918"/>
                    <a:pt x="4216" y="7965"/>
                  </a:cubicBezTo>
                  <a:cubicBezTo>
                    <a:pt x="3209" y="8241"/>
                    <a:pt x="3066" y="8279"/>
                    <a:pt x="3058" y="8279"/>
                  </a:cubicBezTo>
                  <a:cubicBezTo>
                    <a:pt x="3055" y="8279"/>
                    <a:pt x="3071" y="8274"/>
                    <a:pt x="3067" y="8274"/>
                  </a:cubicBezTo>
                  <a:cubicBezTo>
                    <a:pt x="3066" y="8274"/>
                    <a:pt x="3064" y="8274"/>
                    <a:pt x="3061" y="8275"/>
                  </a:cubicBezTo>
                  <a:cubicBezTo>
                    <a:pt x="3025" y="8299"/>
                    <a:pt x="2823" y="8311"/>
                    <a:pt x="2739" y="8501"/>
                  </a:cubicBezTo>
                  <a:cubicBezTo>
                    <a:pt x="2692" y="8608"/>
                    <a:pt x="2692" y="8716"/>
                    <a:pt x="2751" y="8799"/>
                  </a:cubicBezTo>
                  <a:cubicBezTo>
                    <a:pt x="2953" y="9192"/>
                    <a:pt x="3370" y="9439"/>
                    <a:pt x="3805" y="9439"/>
                  </a:cubicBezTo>
                  <a:cubicBezTo>
                    <a:pt x="3910" y="9439"/>
                    <a:pt x="4016" y="9424"/>
                    <a:pt x="4120" y="9394"/>
                  </a:cubicBezTo>
                  <a:lnTo>
                    <a:pt x="4549" y="9275"/>
                  </a:lnTo>
                  <a:lnTo>
                    <a:pt x="4549" y="10561"/>
                  </a:lnTo>
                  <a:cubicBezTo>
                    <a:pt x="4549" y="10704"/>
                    <a:pt x="4430" y="10823"/>
                    <a:pt x="4287" y="10823"/>
                  </a:cubicBezTo>
                  <a:lnTo>
                    <a:pt x="3632" y="10823"/>
                  </a:lnTo>
                  <a:cubicBezTo>
                    <a:pt x="3537" y="10823"/>
                    <a:pt x="3465" y="10894"/>
                    <a:pt x="3465" y="10990"/>
                  </a:cubicBezTo>
                  <a:cubicBezTo>
                    <a:pt x="3465" y="11073"/>
                    <a:pt x="3537" y="11156"/>
                    <a:pt x="3632" y="11156"/>
                  </a:cubicBezTo>
                  <a:lnTo>
                    <a:pt x="4287" y="11156"/>
                  </a:lnTo>
                  <a:cubicBezTo>
                    <a:pt x="4608" y="11156"/>
                    <a:pt x="4882" y="10882"/>
                    <a:pt x="4882" y="10561"/>
                  </a:cubicBezTo>
                  <a:lnTo>
                    <a:pt x="4882" y="9192"/>
                  </a:lnTo>
                  <a:lnTo>
                    <a:pt x="6835" y="8668"/>
                  </a:lnTo>
                  <a:cubicBezTo>
                    <a:pt x="6871" y="8680"/>
                    <a:pt x="7097" y="8739"/>
                    <a:pt x="8085" y="9013"/>
                  </a:cubicBezTo>
                  <a:cubicBezTo>
                    <a:pt x="7585" y="10085"/>
                    <a:pt x="8383" y="11299"/>
                    <a:pt x="9573" y="11299"/>
                  </a:cubicBezTo>
                  <a:cubicBezTo>
                    <a:pt x="10824" y="11299"/>
                    <a:pt x="11597" y="9942"/>
                    <a:pt x="10978" y="8870"/>
                  </a:cubicBezTo>
                  <a:cubicBezTo>
                    <a:pt x="10585" y="8037"/>
                    <a:pt x="9788" y="8037"/>
                    <a:pt x="9514" y="7918"/>
                  </a:cubicBezTo>
                  <a:cubicBezTo>
                    <a:pt x="9788" y="7799"/>
                    <a:pt x="10585" y="7799"/>
                    <a:pt x="11038" y="7001"/>
                  </a:cubicBezTo>
                  <a:cubicBezTo>
                    <a:pt x="11666" y="5883"/>
                    <a:pt x="10818" y="4574"/>
                    <a:pt x="9627" y="4574"/>
                  </a:cubicBezTo>
                  <a:cubicBezTo>
                    <a:pt x="9486" y="4574"/>
                    <a:pt x="9341" y="4593"/>
                    <a:pt x="9192" y="4632"/>
                  </a:cubicBezTo>
                  <a:cubicBezTo>
                    <a:pt x="8216" y="4906"/>
                    <a:pt x="7728" y="5977"/>
                    <a:pt x="8145" y="6882"/>
                  </a:cubicBezTo>
                  <a:cubicBezTo>
                    <a:pt x="7156" y="7144"/>
                    <a:pt x="6930" y="7203"/>
                    <a:pt x="6894" y="7227"/>
                  </a:cubicBezTo>
                  <a:lnTo>
                    <a:pt x="4942" y="6703"/>
                  </a:lnTo>
                  <a:lnTo>
                    <a:pt x="4942" y="5798"/>
                  </a:lnTo>
                  <a:cubicBezTo>
                    <a:pt x="5478" y="5763"/>
                    <a:pt x="6002" y="5584"/>
                    <a:pt x="6442" y="5287"/>
                  </a:cubicBezTo>
                  <a:cubicBezTo>
                    <a:pt x="6513" y="5227"/>
                    <a:pt x="6537" y="5144"/>
                    <a:pt x="6490" y="5060"/>
                  </a:cubicBezTo>
                  <a:cubicBezTo>
                    <a:pt x="6461" y="5017"/>
                    <a:pt x="6411" y="4996"/>
                    <a:pt x="6360" y="4996"/>
                  </a:cubicBezTo>
                  <a:cubicBezTo>
                    <a:pt x="6326" y="4996"/>
                    <a:pt x="6292" y="5006"/>
                    <a:pt x="6263" y="5025"/>
                  </a:cubicBezTo>
                  <a:cubicBezTo>
                    <a:pt x="5682" y="5429"/>
                    <a:pt x="5116" y="5476"/>
                    <a:pt x="4727" y="5476"/>
                  </a:cubicBezTo>
                  <a:cubicBezTo>
                    <a:pt x="4608" y="5476"/>
                    <a:pt x="4505" y="5472"/>
                    <a:pt x="4423" y="5472"/>
                  </a:cubicBezTo>
                  <a:cubicBezTo>
                    <a:pt x="4379" y="5472"/>
                    <a:pt x="4342" y="5473"/>
                    <a:pt x="4311" y="5477"/>
                  </a:cubicBezTo>
                  <a:cubicBezTo>
                    <a:pt x="4418" y="5417"/>
                    <a:pt x="4513" y="5358"/>
                    <a:pt x="4608" y="5298"/>
                  </a:cubicBezTo>
                  <a:cubicBezTo>
                    <a:pt x="4728" y="5227"/>
                    <a:pt x="4847" y="5120"/>
                    <a:pt x="4942" y="5036"/>
                  </a:cubicBezTo>
                  <a:cubicBezTo>
                    <a:pt x="5525" y="4489"/>
                    <a:pt x="5882" y="3715"/>
                    <a:pt x="5882" y="2905"/>
                  </a:cubicBezTo>
                  <a:cubicBezTo>
                    <a:pt x="5882" y="2405"/>
                    <a:pt x="5740" y="1905"/>
                    <a:pt x="5490" y="1465"/>
                  </a:cubicBezTo>
                  <a:cubicBezTo>
                    <a:pt x="5204" y="976"/>
                    <a:pt x="4787" y="584"/>
                    <a:pt x="4311" y="334"/>
                  </a:cubicBezTo>
                  <a:lnTo>
                    <a:pt x="4847" y="334"/>
                  </a:lnTo>
                  <a:cubicBezTo>
                    <a:pt x="6252" y="357"/>
                    <a:pt x="7383" y="1512"/>
                    <a:pt x="7383" y="2905"/>
                  </a:cubicBezTo>
                  <a:cubicBezTo>
                    <a:pt x="7383" y="3536"/>
                    <a:pt x="7156" y="4144"/>
                    <a:pt x="6728" y="4620"/>
                  </a:cubicBezTo>
                  <a:cubicBezTo>
                    <a:pt x="6633" y="4727"/>
                    <a:pt x="6716" y="4906"/>
                    <a:pt x="6847" y="4906"/>
                  </a:cubicBezTo>
                  <a:cubicBezTo>
                    <a:pt x="6894" y="4906"/>
                    <a:pt x="6930" y="4882"/>
                    <a:pt x="6966" y="4846"/>
                  </a:cubicBezTo>
                  <a:cubicBezTo>
                    <a:pt x="7442" y="4310"/>
                    <a:pt x="7692" y="3620"/>
                    <a:pt x="7692" y="2905"/>
                  </a:cubicBezTo>
                  <a:cubicBezTo>
                    <a:pt x="7692" y="2131"/>
                    <a:pt x="7395" y="1417"/>
                    <a:pt x="6859" y="869"/>
                  </a:cubicBezTo>
                  <a:cubicBezTo>
                    <a:pt x="6299" y="298"/>
                    <a:pt x="5537" y="0"/>
                    <a:pt x="48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9756;p59">
              <a:extLst>
                <a:ext uri="{FF2B5EF4-FFF2-40B4-BE49-F238E27FC236}">
                  <a16:creationId xmlns:a16="http://schemas.microsoft.com/office/drawing/2014/main" id="{AB9281CC-5F77-3A48-BE04-F5800FCD6983}"/>
                </a:ext>
              </a:extLst>
            </p:cNvPr>
            <p:cNvSpPr/>
            <p:nvPr/>
          </p:nvSpPr>
          <p:spPr>
            <a:xfrm>
              <a:off x="1976349" y="1775216"/>
              <a:ext cx="413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9757;p59">
              <a:extLst>
                <a:ext uri="{FF2B5EF4-FFF2-40B4-BE49-F238E27FC236}">
                  <a16:creationId xmlns:a16="http://schemas.microsoft.com/office/drawing/2014/main" id="{039BFF4C-292A-6E4B-BA9D-C2ECC2997F44}"/>
                </a:ext>
              </a:extLst>
            </p:cNvPr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9758;p59">
              <a:extLst>
                <a:ext uri="{FF2B5EF4-FFF2-40B4-BE49-F238E27FC236}">
                  <a16:creationId xmlns:a16="http://schemas.microsoft.com/office/drawing/2014/main" id="{4A9FEF17-7A37-3241-954B-E29B612251FC}"/>
                </a:ext>
              </a:extLst>
            </p:cNvPr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9759;p59">
              <a:extLst>
                <a:ext uri="{FF2B5EF4-FFF2-40B4-BE49-F238E27FC236}">
                  <a16:creationId xmlns:a16="http://schemas.microsoft.com/office/drawing/2014/main" id="{C6CFB0DD-E175-5940-A2A4-76C1B1365CB3}"/>
                </a:ext>
              </a:extLst>
            </p:cNvPr>
            <p:cNvSpPr/>
            <p:nvPr/>
          </p:nvSpPr>
          <p:spPr>
            <a:xfrm>
              <a:off x="2016868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9760;p59">
              <a:extLst>
                <a:ext uri="{FF2B5EF4-FFF2-40B4-BE49-F238E27FC236}">
                  <a16:creationId xmlns:a16="http://schemas.microsoft.com/office/drawing/2014/main" id="{A1967372-9C84-C34F-AA84-A79BFEB1A17F}"/>
                </a:ext>
              </a:extLst>
            </p:cNvPr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9761;p59">
              <a:extLst>
                <a:ext uri="{FF2B5EF4-FFF2-40B4-BE49-F238E27FC236}">
                  <a16:creationId xmlns:a16="http://schemas.microsoft.com/office/drawing/2014/main" id="{CA7B753B-3ED0-D243-B71A-2C7344CE3B35}"/>
                </a:ext>
              </a:extLst>
            </p:cNvPr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9762;p59">
              <a:extLst>
                <a:ext uri="{FF2B5EF4-FFF2-40B4-BE49-F238E27FC236}">
                  <a16:creationId xmlns:a16="http://schemas.microsoft.com/office/drawing/2014/main" id="{5619404E-E2E8-7A43-925C-FBCE80468E5A}"/>
                </a:ext>
              </a:extLst>
            </p:cNvPr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9763;p59">
              <a:extLst>
                <a:ext uri="{FF2B5EF4-FFF2-40B4-BE49-F238E27FC236}">
                  <a16:creationId xmlns:a16="http://schemas.microsoft.com/office/drawing/2014/main" id="{1EEDF3AA-42EB-D941-8F66-8E0085863BEC}"/>
                </a:ext>
              </a:extLst>
            </p:cNvPr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9764;p59">
              <a:extLst>
                <a:ext uri="{FF2B5EF4-FFF2-40B4-BE49-F238E27FC236}">
                  <a16:creationId xmlns:a16="http://schemas.microsoft.com/office/drawing/2014/main" id="{F6B4EC2B-5669-594B-973F-3BBD4F930F8B}"/>
                </a:ext>
              </a:extLst>
            </p:cNvPr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9765;p59">
              <a:extLst>
                <a:ext uri="{FF2B5EF4-FFF2-40B4-BE49-F238E27FC236}">
                  <a16:creationId xmlns:a16="http://schemas.microsoft.com/office/drawing/2014/main" id="{ABED0F7D-7A6C-7342-B338-8DAC56E08B53}"/>
                </a:ext>
              </a:extLst>
            </p:cNvPr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9766;p59">
              <a:extLst>
                <a:ext uri="{FF2B5EF4-FFF2-40B4-BE49-F238E27FC236}">
                  <a16:creationId xmlns:a16="http://schemas.microsoft.com/office/drawing/2014/main" id="{D8B7E223-288C-934C-8FC0-C9391251FE25}"/>
                </a:ext>
              </a:extLst>
            </p:cNvPr>
            <p:cNvSpPr/>
            <p:nvPr/>
          </p:nvSpPr>
          <p:spPr>
            <a:xfrm>
              <a:off x="2016487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9767;p59">
              <a:extLst>
                <a:ext uri="{FF2B5EF4-FFF2-40B4-BE49-F238E27FC236}">
                  <a16:creationId xmlns:a16="http://schemas.microsoft.com/office/drawing/2014/main" id="{B1478E01-5767-5248-BB97-46150D668557}"/>
                </a:ext>
              </a:extLst>
            </p:cNvPr>
            <p:cNvSpPr/>
            <p:nvPr/>
          </p:nvSpPr>
          <p:spPr>
            <a:xfrm>
              <a:off x="2016487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9768;p59">
              <a:extLst>
                <a:ext uri="{FF2B5EF4-FFF2-40B4-BE49-F238E27FC236}">
                  <a16:creationId xmlns:a16="http://schemas.microsoft.com/office/drawing/2014/main" id="{E3F9EFB2-B08F-B54F-98FE-17BE511A5670}"/>
                </a:ext>
              </a:extLst>
            </p:cNvPr>
            <p:cNvSpPr/>
            <p:nvPr/>
          </p:nvSpPr>
          <p:spPr>
            <a:xfrm>
              <a:off x="2016868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9769;p59">
              <a:extLst>
                <a:ext uri="{FF2B5EF4-FFF2-40B4-BE49-F238E27FC236}">
                  <a16:creationId xmlns:a16="http://schemas.microsoft.com/office/drawing/2014/main" id="{D197D8CE-5580-6649-8135-6B0EA793FBE9}"/>
                </a:ext>
              </a:extLst>
            </p:cNvPr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9770;p59">
              <a:extLst>
                <a:ext uri="{FF2B5EF4-FFF2-40B4-BE49-F238E27FC236}">
                  <a16:creationId xmlns:a16="http://schemas.microsoft.com/office/drawing/2014/main" id="{5BB89D60-F4EE-0645-87EA-9CD30A7B9485}"/>
                </a:ext>
              </a:extLst>
            </p:cNvPr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9771;p59">
              <a:extLst>
                <a:ext uri="{FF2B5EF4-FFF2-40B4-BE49-F238E27FC236}">
                  <a16:creationId xmlns:a16="http://schemas.microsoft.com/office/drawing/2014/main" id="{E04BCD1E-6278-BA44-A267-4A02ABEF877D}"/>
                </a:ext>
              </a:extLst>
            </p:cNvPr>
            <p:cNvSpPr/>
            <p:nvPr/>
          </p:nvSpPr>
          <p:spPr>
            <a:xfrm>
              <a:off x="1812744" y="1556302"/>
              <a:ext cx="77668" cy="72929"/>
            </a:xfrm>
            <a:custGeom>
              <a:avLst/>
              <a:gdLst/>
              <a:ahLst/>
              <a:cxnLst/>
              <a:rect l="l" t="t" r="r" b="b"/>
              <a:pathLst>
                <a:path w="2442" h="2293" extrusionOk="0">
                  <a:moveTo>
                    <a:pt x="1212" y="326"/>
                  </a:moveTo>
                  <a:cubicBezTo>
                    <a:pt x="1252" y="326"/>
                    <a:pt x="1293" y="329"/>
                    <a:pt x="1334" y="335"/>
                  </a:cubicBezTo>
                  <a:cubicBezTo>
                    <a:pt x="1811" y="394"/>
                    <a:pt x="2120" y="859"/>
                    <a:pt x="2013" y="1311"/>
                  </a:cubicBezTo>
                  <a:cubicBezTo>
                    <a:pt x="1923" y="1684"/>
                    <a:pt x="1585" y="1945"/>
                    <a:pt x="1209" y="1945"/>
                  </a:cubicBezTo>
                  <a:cubicBezTo>
                    <a:pt x="1141" y="1945"/>
                    <a:pt x="1071" y="1937"/>
                    <a:pt x="1001" y="1918"/>
                  </a:cubicBezTo>
                  <a:cubicBezTo>
                    <a:pt x="715" y="1847"/>
                    <a:pt x="501" y="1609"/>
                    <a:pt x="418" y="1311"/>
                  </a:cubicBezTo>
                  <a:cubicBezTo>
                    <a:pt x="307" y="793"/>
                    <a:pt x="708" y="326"/>
                    <a:pt x="1212" y="326"/>
                  </a:cubicBezTo>
                  <a:close/>
                  <a:moveTo>
                    <a:pt x="1259" y="1"/>
                  </a:moveTo>
                  <a:cubicBezTo>
                    <a:pt x="1205" y="1"/>
                    <a:pt x="1151" y="5"/>
                    <a:pt x="1096" y="13"/>
                  </a:cubicBezTo>
                  <a:cubicBezTo>
                    <a:pt x="453" y="85"/>
                    <a:pt x="1" y="680"/>
                    <a:pt x="108" y="1323"/>
                  </a:cubicBezTo>
                  <a:cubicBezTo>
                    <a:pt x="197" y="1881"/>
                    <a:pt x="685" y="2293"/>
                    <a:pt x="1246" y="2293"/>
                  </a:cubicBezTo>
                  <a:cubicBezTo>
                    <a:pt x="1283" y="2293"/>
                    <a:pt x="1320" y="2291"/>
                    <a:pt x="1358" y="2287"/>
                  </a:cubicBezTo>
                  <a:cubicBezTo>
                    <a:pt x="1989" y="2204"/>
                    <a:pt x="2442" y="1621"/>
                    <a:pt x="2358" y="978"/>
                  </a:cubicBezTo>
                  <a:cubicBezTo>
                    <a:pt x="2272" y="425"/>
                    <a:pt x="1800" y="1"/>
                    <a:pt x="12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9772;p59">
              <a:extLst>
                <a:ext uri="{FF2B5EF4-FFF2-40B4-BE49-F238E27FC236}">
                  <a16:creationId xmlns:a16="http://schemas.microsoft.com/office/drawing/2014/main" id="{9A966E62-D3C3-CC40-AA63-1ECB5D28DF6F}"/>
                </a:ext>
              </a:extLst>
            </p:cNvPr>
            <p:cNvSpPr/>
            <p:nvPr/>
          </p:nvSpPr>
          <p:spPr>
            <a:xfrm>
              <a:off x="1759375" y="1695671"/>
              <a:ext cx="99613" cy="158707"/>
            </a:xfrm>
            <a:custGeom>
              <a:avLst/>
              <a:gdLst/>
              <a:ahLst/>
              <a:cxnLst/>
              <a:rect l="l" t="t" r="r" b="b"/>
              <a:pathLst>
                <a:path w="3132" h="4990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394"/>
                  </a:lnTo>
                  <a:cubicBezTo>
                    <a:pt x="0" y="4728"/>
                    <a:pt x="274" y="4990"/>
                    <a:pt x="596" y="4990"/>
                  </a:cubicBezTo>
                  <a:lnTo>
                    <a:pt x="2965" y="4990"/>
                  </a:lnTo>
                  <a:cubicBezTo>
                    <a:pt x="3048" y="4990"/>
                    <a:pt x="3120" y="4918"/>
                    <a:pt x="3120" y="4823"/>
                  </a:cubicBezTo>
                  <a:cubicBezTo>
                    <a:pt x="3132" y="4740"/>
                    <a:pt x="3048" y="4668"/>
                    <a:pt x="2965" y="4668"/>
                  </a:cubicBezTo>
                  <a:lnTo>
                    <a:pt x="596" y="4668"/>
                  </a:lnTo>
                  <a:cubicBezTo>
                    <a:pt x="453" y="4668"/>
                    <a:pt x="334" y="4549"/>
                    <a:pt x="334" y="4394"/>
                  </a:cubicBezTo>
                  <a:lnTo>
                    <a:pt x="334" y="1965"/>
                  </a:lnTo>
                  <a:lnTo>
                    <a:pt x="762" y="1965"/>
                  </a:lnTo>
                  <a:cubicBezTo>
                    <a:pt x="846" y="1965"/>
                    <a:pt x="929" y="1894"/>
                    <a:pt x="929" y="1799"/>
                  </a:cubicBezTo>
                  <a:cubicBezTo>
                    <a:pt x="929" y="1715"/>
                    <a:pt x="846" y="1644"/>
                    <a:pt x="762" y="1644"/>
                  </a:cubicBezTo>
                  <a:lnTo>
                    <a:pt x="334" y="1644"/>
                  </a:lnTo>
                  <a:lnTo>
                    <a:pt x="334" y="168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9773;p59">
              <a:extLst>
                <a:ext uri="{FF2B5EF4-FFF2-40B4-BE49-F238E27FC236}">
                  <a16:creationId xmlns:a16="http://schemas.microsoft.com/office/drawing/2014/main" id="{BCB1002D-B31C-2B46-8D94-32239A1EF9A7}"/>
                </a:ext>
              </a:extLst>
            </p:cNvPr>
            <p:cNvSpPr/>
            <p:nvPr/>
          </p:nvSpPr>
          <p:spPr>
            <a:xfrm>
              <a:off x="1794965" y="1747195"/>
              <a:ext cx="38261" cy="10623"/>
            </a:xfrm>
            <a:custGeom>
              <a:avLst/>
              <a:gdLst/>
              <a:ahLst/>
              <a:cxnLst/>
              <a:rect l="l" t="t" r="r" b="b"/>
              <a:pathLst>
                <a:path w="1203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024" y="333"/>
                  </a:lnTo>
                  <a:cubicBezTo>
                    <a:pt x="1120" y="333"/>
                    <a:pt x="1191" y="262"/>
                    <a:pt x="1191" y="167"/>
                  </a:cubicBezTo>
                  <a:cubicBezTo>
                    <a:pt x="1203" y="83"/>
                    <a:pt x="1131" y="0"/>
                    <a:pt x="10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9774;p59">
              <a:extLst>
                <a:ext uri="{FF2B5EF4-FFF2-40B4-BE49-F238E27FC236}">
                  <a16:creationId xmlns:a16="http://schemas.microsoft.com/office/drawing/2014/main" id="{773D44A7-CC89-7341-8881-9A4C9263ED2F}"/>
                </a:ext>
              </a:extLst>
            </p:cNvPr>
            <p:cNvSpPr/>
            <p:nvPr/>
          </p:nvSpPr>
          <p:spPr>
            <a:xfrm>
              <a:off x="1839269" y="1747195"/>
              <a:ext cx="37912" cy="10623"/>
            </a:xfrm>
            <a:custGeom>
              <a:avLst/>
              <a:gdLst/>
              <a:ahLst/>
              <a:cxnLst/>
              <a:rect l="l" t="t" r="r" b="b"/>
              <a:pathLst>
                <a:path w="1192" h="334" extrusionOk="0">
                  <a:moveTo>
                    <a:pt x="167" y="0"/>
                  </a:moveTo>
                  <a:cubicBezTo>
                    <a:pt x="84" y="0"/>
                    <a:pt x="0" y="83"/>
                    <a:pt x="0" y="167"/>
                  </a:cubicBezTo>
                  <a:cubicBezTo>
                    <a:pt x="0" y="262"/>
                    <a:pt x="84" y="333"/>
                    <a:pt x="167" y="333"/>
                  </a:cubicBezTo>
                  <a:lnTo>
                    <a:pt x="1036" y="333"/>
                  </a:lnTo>
                  <a:cubicBezTo>
                    <a:pt x="1120" y="333"/>
                    <a:pt x="1191" y="262"/>
                    <a:pt x="1191" y="167"/>
                  </a:cubicBezTo>
                  <a:cubicBezTo>
                    <a:pt x="1191" y="83"/>
                    <a:pt x="1120" y="0"/>
                    <a:pt x="10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9775;p59">
            <a:extLst>
              <a:ext uri="{FF2B5EF4-FFF2-40B4-BE49-F238E27FC236}">
                <a16:creationId xmlns:a16="http://schemas.microsoft.com/office/drawing/2014/main" id="{B813DB20-21D3-0946-AF14-DFF3618CC660}"/>
              </a:ext>
            </a:extLst>
          </p:cNvPr>
          <p:cNvGrpSpPr/>
          <p:nvPr/>
        </p:nvGrpSpPr>
        <p:grpSpPr>
          <a:xfrm>
            <a:off x="8885391" y="2345491"/>
            <a:ext cx="157918" cy="506378"/>
            <a:chOff x="2774209" y="1954691"/>
            <a:chExt cx="116693" cy="374186"/>
          </a:xfrm>
          <a:solidFill>
            <a:schemeClr val="accent1"/>
          </a:solidFill>
        </p:grpSpPr>
        <p:sp>
          <p:nvSpPr>
            <p:cNvPr id="422" name="Google Shape;9776;p59">
              <a:extLst>
                <a:ext uri="{FF2B5EF4-FFF2-40B4-BE49-F238E27FC236}">
                  <a16:creationId xmlns:a16="http://schemas.microsoft.com/office/drawing/2014/main" id="{52CFFE11-56A7-D048-B696-8793C93767F3}"/>
                </a:ext>
              </a:extLst>
            </p:cNvPr>
            <p:cNvSpPr/>
            <p:nvPr/>
          </p:nvSpPr>
          <p:spPr>
            <a:xfrm>
              <a:off x="2774209" y="2181525"/>
              <a:ext cx="115166" cy="147353"/>
            </a:xfrm>
            <a:custGeom>
              <a:avLst/>
              <a:gdLst/>
              <a:ahLst/>
              <a:cxnLst/>
              <a:rect l="l" t="t" r="r" b="b"/>
              <a:pathLst>
                <a:path w="3621" h="4633" extrusionOk="0">
                  <a:moveTo>
                    <a:pt x="3263" y="3263"/>
                  </a:moveTo>
                  <a:lnTo>
                    <a:pt x="3263" y="4013"/>
                  </a:lnTo>
                  <a:lnTo>
                    <a:pt x="3275" y="4013"/>
                  </a:lnTo>
                  <a:cubicBezTo>
                    <a:pt x="3275" y="4168"/>
                    <a:pt x="3156" y="4287"/>
                    <a:pt x="3025" y="4287"/>
                  </a:cubicBezTo>
                  <a:lnTo>
                    <a:pt x="3025" y="3751"/>
                  </a:lnTo>
                  <a:cubicBezTo>
                    <a:pt x="3025" y="3656"/>
                    <a:pt x="2954" y="3572"/>
                    <a:pt x="2847" y="3572"/>
                  </a:cubicBezTo>
                  <a:cubicBezTo>
                    <a:pt x="2739" y="3572"/>
                    <a:pt x="2668" y="3644"/>
                    <a:pt x="2668" y="3751"/>
                  </a:cubicBezTo>
                  <a:lnTo>
                    <a:pt x="2668" y="4287"/>
                  </a:lnTo>
                  <a:lnTo>
                    <a:pt x="2335" y="4287"/>
                  </a:lnTo>
                  <a:lnTo>
                    <a:pt x="2335" y="3751"/>
                  </a:lnTo>
                  <a:cubicBezTo>
                    <a:pt x="2335" y="3656"/>
                    <a:pt x="2263" y="3572"/>
                    <a:pt x="2156" y="3572"/>
                  </a:cubicBezTo>
                  <a:cubicBezTo>
                    <a:pt x="2073" y="3572"/>
                    <a:pt x="1977" y="3644"/>
                    <a:pt x="1977" y="3751"/>
                  </a:cubicBezTo>
                  <a:lnTo>
                    <a:pt x="1977" y="4287"/>
                  </a:lnTo>
                  <a:lnTo>
                    <a:pt x="1656" y="4287"/>
                  </a:lnTo>
                  <a:lnTo>
                    <a:pt x="1656" y="3751"/>
                  </a:lnTo>
                  <a:cubicBezTo>
                    <a:pt x="1656" y="3656"/>
                    <a:pt x="1573" y="3572"/>
                    <a:pt x="1477" y="3572"/>
                  </a:cubicBezTo>
                  <a:cubicBezTo>
                    <a:pt x="1370" y="3572"/>
                    <a:pt x="1299" y="3644"/>
                    <a:pt x="1299" y="3751"/>
                  </a:cubicBezTo>
                  <a:lnTo>
                    <a:pt x="1299" y="4287"/>
                  </a:lnTo>
                  <a:lnTo>
                    <a:pt x="965" y="4287"/>
                  </a:lnTo>
                  <a:lnTo>
                    <a:pt x="965" y="3751"/>
                  </a:lnTo>
                  <a:cubicBezTo>
                    <a:pt x="965" y="3656"/>
                    <a:pt x="894" y="3572"/>
                    <a:pt x="787" y="3572"/>
                  </a:cubicBezTo>
                  <a:cubicBezTo>
                    <a:pt x="680" y="3572"/>
                    <a:pt x="608" y="3644"/>
                    <a:pt x="608" y="3751"/>
                  </a:cubicBezTo>
                  <a:lnTo>
                    <a:pt x="608" y="4287"/>
                  </a:lnTo>
                  <a:cubicBezTo>
                    <a:pt x="465" y="4287"/>
                    <a:pt x="358" y="4168"/>
                    <a:pt x="358" y="4013"/>
                  </a:cubicBezTo>
                  <a:lnTo>
                    <a:pt x="358" y="3263"/>
                  </a:lnTo>
                  <a:close/>
                  <a:moveTo>
                    <a:pt x="3442" y="1"/>
                  </a:moveTo>
                  <a:cubicBezTo>
                    <a:pt x="3347" y="1"/>
                    <a:pt x="3263" y="72"/>
                    <a:pt x="3263" y="179"/>
                  </a:cubicBezTo>
                  <a:lnTo>
                    <a:pt x="3263" y="2906"/>
                  </a:lnTo>
                  <a:lnTo>
                    <a:pt x="358" y="2906"/>
                  </a:lnTo>
                  <a:lnTo>
                    <a:pt x="358" y="1429"/>
                  </a:lnTo>
                  <a:cubicBezTo>
                    <a:pt x="358" y="1334"/>
                    <a:pt x="287" y="1251"/>
                    <a:pt x="180" y="1251"/>
                  </a:cubicBezTo>
                  <a:cubicBezTo>
                    <a:pt x="84" y="1251"/>
                    <a:pt x="1" y="1322"/>
                    <a:pt x="1" y="1429"/>
                  </a:cubicBezTo>
                  <a:lnTo>
                    <a:pt x="1" y="4013"/>
                  </a:lnTo>
                  <a:cubicBezTo>
                    <a:pt x="1" y="4358"/>
                    <a:pt x="287" y="4632"/>
                    <a:pt x="608" y="4632"/>
                  </a:cubicBezTo>
                  <a:lnTo>
                    <a:pt x="2978" y="4632"/>
                  </a:lnTo>
                  <a:cubicBezTo>
                    <a:pt x="3323" y="4632"/>
                    <a:pt x="3585" y="4346"/>
                    <a:pt x="3585" y="4013"/>
                  </a:cubicBezTo>
                  <a:lnTo>
                    <a:pt x="3585" y="191"/>
                  </a:lnTo>
                  <a:cubicBezTo>
                    <a:pt x="3620" y="84"/>
                    <a:pt x="3549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9777;p59">
              <a:extLst>
                <a:ext uri="{FF2B5EF4-FFF2-40B4-BE49-F238E27FC236}">
                  <a16:creationId xmlns:a16="http://schemas.microsoft.com/office/drawing/2014/main" id="{1E71459F-140C-8F48-98F8-645AFC6E26BC}"/>
                </a:ext>
              </a:extLst>
            </p:cNvPr>
            <p:cNvSpPr/>
            <p:nvPr/>
          </p:nvSpPr>
          <p:spPr>
            <a:xfrm>
              <a:off x="2774591" y="1954691"/>
              <a:ext cx="116311" cy="255649"/>
            </a:xfrm>
            <a:custGeom>
              <a:avLst/>
              <a:gdLst/>
              <a:ahLst/>
              <a:cxnLst/>
              <a:rect l="l" t="t" r="r" b="b"/>
              <a:pathLst>
                <a:path w="3657" h="8038" extrusionOk="0">
                  <a:moveTo>
                    <a:pt x="1156" y="1870"/>
                  </a:moveTo>
                  <a:lnTo>
                    <a:pt x="1156" y="2537"/>
                  </a:lnTo>
                  <a:lnTo>
                    <a:pt x="644" y="2537"/>
                  </a:lnTo>
                  <a:lnTo>
                    <a:pt x="644" y="2144"/>
                  </a:lnTo>
                  <a:cubicBezTo>
                    <a:pt x="644" y="2001"/>
                    <a:pt x="763" y="1870"/>
                    <a:pt x="918" y="1870"/>
                  </a:cubicBezTo>
                  <a:close/>
                  <a:moveTo>
                    <a:pt x="2108" y="1882"/>
                  </a:moveTo>
                  <a:lnTo>
                    <a:pt x="2108" y="2537"/>
                  </a:lnTo>
                  <a:lnTo>
                    <a:pt x="1513" y="2537"/>
                  </a:lnTo>
                  <a:lnTo>
                    <a:pt x="1513" y="1882"/>
                  </a:lnTo>
                  <a:close/>
                  <a:moveTo>
                    <a:pt x="2680" y="1882"/>
                  </a:moveTo>
                  <a:cubicBezTo>
                    <a:pt x="2835" y="1882"/>
                    <a:pt x="2954" y="2001"/>
                    <a:pt x="2954" y="2144"/>
                  </a:cubicBezTo>
                  <a:lnTo>
                    <a:pt x="2954" y="2537"/>
                  </a:lnTo>
                  <a:lnTo>
                    <a:pt x="2442" y="2537"/>
                  </a:lnTo>
                  <a:lnTo>
                    <a:pt x="2442" y="1882"/>
                  </a:lnTo>
                  <a:close/>
                  <a:moveTo>
                    <a:pt x="1180" y="1"/>
                  </a:moveTo>
                  <a:cubicBezTo>
                    <a:pt x="834" y="1"/>
                    <a:pt x="572" y="286"/>
                    <a:pt x="572" y="608"/>
                  </a:cubicBezTo>
                  <a:lnTo>
                    <a:pt x="572" y="1644"/>
                  </a:lnTo>
                  <a:cubicBezTo>
                    <a:pt x="406" y="1739"/>
                    <a:pt x="299" y="1941"/>
                    <a:pt x="299" y="2144"/>
                  </a:cubicBezTo>
                  <a:lnTo>
                    <a:pt x="299" y="2596"/>
                  </a:lnTo>
                  <a:cubicBezTo>
                    <a:pt x="120" y="2680"/>
                    <a:pt x="1" y="2870"/>
                    <a:pt x="1" y="3084"/>
                  </a:cubicBezTo>
                  <a:lnTo>
                    <a:pt x="1" y="7859"/>
                  </a:lnTo>
                  <a:cubicBezTo>
                    <a:pt x="1" y="7954"/>
                    <a:pt x="84" y="8037"/>
                    <a:pt x="179" y="8037"/>
                  </a:cubicBezTo>
                  <a:cubicBezTo>
                    <a:pt x="287" y="8037"/>
                    <a:pt x="358" y="7966"/>
                    <a:pt x="358" y="7859"/>
                  </a:cubicBezTo>
                  <a:lnTo>
                    <a:pt x="358" y="3084"/>
                  </a:lnTo>
                  <a:cubicBezTo>
                    <a:pt x="358" y="2965"/>
                    <a:pt x="453" y="2870"/>
                    <a:pt x="572" y="2870"/>
                  </a:cubicBezTo>
                  <a:lnTo>
                    <a:pt x="1549" y="2870"/>
                  </a:lnTo>
                  <a:lnTo>
                    <a:pt x="1549" y="5168"/>
                  </a:lnTo>
                  <a:cubicBezTo>
                    <a:pt x="1549" y="5466"/>
                    <a:pt x="1787" y="5716"/>
                    <a:pt x="2108" y="5716"/>
                  </a:cubicBezTo>
                  <a:cubicBezTo>
                    <a:pt x="2406" y="5716"/>
                    <a:pt x="2656" y="5478"/>
                    <a:pt x="2656" y="5168"/>
                  </a:cubicBezTo>
                  <a:lnTo>
                    <a:pt x="2656" y="4477"/>
                  </a:lnTo>
                  <a:cubicBezTo>
                    <a:pt x="2656" y="4394"/>
                    <a:pt x="2585" y="4299"/>
                    <a:pt x="2477" y="4299"/>
                  </a:cubicBezTo>
                  <a:cubicBezTo>
                    <a:pt x="2382" y="4299"/>
                    <a:pt x="2299" y="4382"/>
                    <a:pt x="2299" y="4477"/>
                  </a:cubicBezTo>
                  <a:lnTo>
                    <a:pt x="2299" y="5168"/>
                  </a:lnTo>
                  <a:cubicBezTo>
                    <a:pt x="2299" y="5275"/>
                    <a:pt x="2204" y="5359"/>
                    <a:pt x="2108" y="5359"/>
                  </a:cubicBezTo>
                  <a:cubicBezTo>
                    <a:pt x="2001" y="5359"/>
                    <a:pt x="1906" y="5275"/>
                    <a:pt x="1906" y="5168"/>
                  </a:cubicBezTo>
                  <a:lnTo>
                    <a:pt x="1906" y="2870"/>
                  </a:lnTo>
                  <a:lnTo>
                    <a:pt x="2311" y="2870"/>
                  </a:lnTo>
                  <a:lnTo>
                    <a:pt x="2311" y="3799"/>
                  </a:lnTo>
                  <a:cubicBezTo>
                    <a:pt x="2311" y="3882"/>
                    <a:pt x="2382" y="3977"/>
                    <a:pt x="2489" y="3977"/>
                  </a:cubicBezTo>
                  <a:cubicBezTo>
                    <a:pt x="2585" y="3977"/>
                    <a:pt x="2668" y="3906"/>
                    <a:pt x="2668" y="3799"/>
                  </a:cubicBezTo>
                  <a:lnTo>
                    <a:pt x="2668" y="2870"/>
                  </a:lnTo>
                  <a:lnTo>
                    <a:pt x="3085" y="2870"/>
                  </a:lnTo>
                  <a:cubicBezTo>
                    <a:pt x="3204" y="2870"/>
                    <a:pt x="3299" y="2965"/>
                    <a:pt x="3299" y="3084"/>
                  </a:cubicBezTo>
                  <a:lnTo>
                    <a:pt x="3299" y="6609"/>
                  </a:lnTo>
                  <a:cubicBezTo>
                    <a:pt x="3299" y="6704"/>
                    <a:pt x="3370" y="6787"/>
                    <a:pt x="3477" y="6787"/>
                  </a:cubicBezTo>
                  <a:cubicBezTo>
                    <a:pt x="3561" y="6787"/>
                    <a:pt x="3656" y="6716"/>
                    <a:pt x="3656" y="6609"/>
                  </a:cubicBezTo>
                  <a:lnTo>
                    <a:pt x="3656" y="3084"/>
                  </a:lnTo>
                  <a:cubicBezTo>
                    <a:pt x="3608" y="2870"/>
                    <a:pt x="3489" y="2680"/>
                    <a:pt x="3311" y="2596"/>
                  </a:cubicBezTo>
                  <a:lnTo>
                    <a:pt x="3311" y="2144"/>
                  </a:lnTo>
                  <a:cubicBezTo>
                    <a:pt x="3311" y="1941"/>
                    <a:pt x="3204" y="1739"/>
                    <a:pt x="3037" y="1644"/>
                  </a:cubicBezTo>
                  <a:lnTo>
                    <a:pt x="3037" y="1132"/>
                  </a:lnTo>
                  <a:cubicBezTo>
                    <a:pt x="3037" y="1048"/>
                    <a:pt x="2966" y="953"/>
                    <a:pt x="2858" y="953"/>
                  </a:cubicBezTo>
                  <a:cubicBezTo>
                    <a:pt x="2775" y="953"/>
                    <a:pt x="2680" y="1025"/>
                    <a:pt x="2680" y="1132"/>
                  </a:cubicBezTo>
                  <a:lnTo>
                    <a:pt x="2680" y="1537"/>
                  </a:lnTo>
                  <a:lnTo>
                    <a:pt x="918" y="1537"/>
                  </a:lnTo>
                  <a:lnTo>
                    <a:pt x="918" y="608"/>
                  </a:lnTo>
                  <a:cubicBezTo>
                    <a:pt x="918" y="465"/>
                    <a:pt x="1025" y="346"/>
                    <a:pt x="1180" y="346"/>
                  </a:cubicBezTo>
                  <a:lnTo>
                    <a:pt x="2418" y="346"/>
                  </a:lnTo>
                  <a:cubicBezTo>
                    <a:pt x="2513" y="346"/>
                    <a:pt x="2620" y="406"/>
                    <a:pt x="2668" y="513"/>
                  </a:cubicBezTo>
                  <a:cubicBezTo>
                    <a:pt x="2702" y="573"/>
                    <a:pt x="2756" y="615"/>
                    <a:pt x="2819" y="615"/>
                  </a:cubicBezTo>
                  <a:cubicBezTo>
                    <a:pt x="2843" y="615"/>
                    <a:pt x="2868" y="609"/>
                    <a:pt x="2894" y="596"/>
                  </a:cubicBezTo>
                  <a:cubicBezTo>
                    <a:pt x="2977" y="548"/>
                    <a:pt x="3025" y="465"/>
                    <a:pt x="2977" y="370"/>
                  </a:cubicBezTo>
                  <a:cubicBezTo>
                    <a:pt x="2894" y="155"/>
                    <a:pt x="2668" y="1"/>
                    <a:pt x="2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9778;p59">
            <a:extLst>
              <a:ext uri="{FF2B5EF4-FFF2-40B4-BE49-F238E27FC236}">
                <a16:creationId xmlns:a16="http://schemas.microsoft.com/office/drawing/2014/main" id="{5D7E934B-928E-AF4A-B09F-BDF4561E38D8}"/>
              </a:ext>
            </a:extLst>
          </p:cNvPr>
          <p:cNvGrpSpPr/>
          <p:nvPr/>
        </p:nvGrpSpPr>
        <p:grpSpPr>
          <a:xfrm>
            <a:off x="10567823" y="1730048"/>
            <a:ext cx="426407" cy="486364"/>
            <a:chOff x="4017435" y="1499912"/>
            <a:chExt cx="315092" cy="359397"/>
          </a:xfrm>
          <a:solidFill>
            <a:schemeClr val="accent1"/>
          </a:solidFill>
        </p:grpSpPr>
        <p:sp>
          <p:nvSpPr>
            <p:cNvPr id="425" name="Google Shape;9779;p59">
              <a:extLst>
                <a:ext uri="{FF2B5EF4-FFF2-40B4-BE49-F238E27FC236}">
                  <a16:creationId xmlns:a16="http://schemas.microsoft.com/office/drawing/2014/main" id="{44B16833-C2B8-2940-872E-6252BD9B0F63}"/>
                </a:ext>
              </a:extLst>
            </p:cNvPr>
            <p:cNvSpPr/>
            <p:nvPr/>
          </p:nvSpPr>
          <p:spPr>
            <a:xfrm>
              <a:off x="4017816" y="1499912"/>
              <a:ext cx="314710" cy="359397"/>
            </a:xfrm>
            <a:custGeom>
              <a:avLst/>
              <a:gdLst/>
              <a:ahLst/>
              <a:cxnLst/>
              <a:rect l="l" t="t" r="r" b="b"/>
              <a:pathLst>
                <a:path w="9895" h="11300" extrusionOk="0">
                  <a:moveTo>
                    <a:pt x="4929" y="0"/>
                  </a:moveTo>
                  <a:cubicBezTo>
                    <a:pt x="4810" y="0"/>
                    <a:pt x="4691" y="24"/>
                    <a:pt x="4584" y="84"/>
                  </a:cubicBezTo>
                  <a:lnTo>
                    <a:pt x="4048" y="405"/>
                  </a:lnTo>
                  <a:cubicBezTo>
                    <a:pt x="3977" y="441"/>
                    <a:pt x="3941" y="548"/>
                    <a:pt x="3989" y="643"/>
                  </a:cubicBezTo>
                  <a:cubicBezTo>
                    <a:pt x="4022" y="693"/>
                    <a:pt x="4077" y="719"/>
                    <a:pt x="4140" y="719"/>
                  </a:cubicBezTo>
                  <a:cubicBezTo>
                    <a:pt x="4168" y="719"/>
                    <a:pt x="4197" y="714"/>
                    <a:pt x="4227" y="703"/>
                  </a:cubicBezTo>
                  <a:lnTo>
                    <a:pt x="4763" y="381"/>
                  </a:lnTo>
                  <a:cubicBezTo>
                    <a:pt x="4816" y="352"/>
                    <a:pt x="4876" y="337"/>
                    <a:pt x="4935" y="337"/>
                  </a:cubicBezTo>
                  <a:cubicBezTo>
                    <a:pt x="4995" y="337"/>
                    <a:pt x="5054" y="352"/>
                    <a:pt x="5108" y="381"/>
                  </a:cubicBezTo>
                  <a:lnTo>
                    <a:pt x="9335" y="2822"/>
                  </a:lnTo>
                  <a:cubicBezTo>
                    <a:pt x="9346" y="2846"/>
                    <a:pt x="9358" y="2846"/>
                    <a:pt x="9370" y="2858"/>
                  </a:cubicBezTo>
                  <a:lnTo>
                    <a:pt x="4941" y="5382"/>
                  </a:lnTo>
                  <a:lnTo>
                    <a:pt x="4298" y="5013"/>
                  </a:lnTo>
                  <a:cubicBezTo>
                    <a:pt x="4276" y="4998"/>
                    <a:pt x="4250" y="4991"/>
                    <a:pt x="4223" y="4991"/>
                  </a:cubicBezTo>
                  <a:cubicBezTo>
                    <a:pt x="4165" y="4991"/>
                    <a:pt x="4105" y="5023"/>
                    <a:pt x="4072" y="5072"/>
                  </a:cubicBezTo>
                  <a:cubicBezTo>
                    <a:pt x="4036" y="5144"/>
                    <a:pt x="4060" y="5251"/>
                    <a:pt x="4132" y="5299"/>
                  </a:cubicBezTo>
                  <a:lnTo>
                    <a:pt x="4774" y="5668"/>
                  </a:lnTo>
                  <a:lnTo>
                    <a:pt x="4774" y="10823"/>
                  </a:lnTo>
                  <a:lnTo>
                    <a:pt x="488" y="8347"/>
                  </a:lnTo>
                  <a:cubicBezTo>
                    <a:pt x="381" y="8287"/>
                    <a:pt x="322" y="8180"/>
                    <a:pt x="322" y="8073"/>
                  </a:cubicBezTo>
                  <a:lnTo>
                    <a:pt x="322" y="7704"/>
                  </a:lnTo>
                  <a:cubicBezTo>
                    <a:pt x="322" y="7620"/>
                    <a:pt x="250" y="7537"/>
                    <a:pt x="167" y="7537"/>
                  </a:cubicBezTo>
                  <a:cubicBezTo>
                    <a:pt x="72" y="7537"/>
                    <a:pt x="0" y="7620"/>
                    <a:pt x="0" y="7704"/>
                  </a:cubicBezTo>
                  <a:lnTo>
                    <a:pt x="0" y="8073"/>
                  </a:lnTo>
                  <a:cubicBezTo>
                    <a:pt x="0" y="8323"/>
                    <a:pt x="119" y="8525"/>
                    <a:pt x="322" y="8644"/>
                  </a:cubicBezTo>
                  <a:lnTo>
                    <a:pt x="4870" y="11264"/>
                  </a:lnTo>
                  <a:cubicBezTo>
                    <a:pt x="4894" y="11276"/>
                    <a:pt x="4929" y="11299"/>
                    <a:pt x="4953" y="11299"/>
                  </a:cubicBezTo>
                  <a:cubicBezTo>
                    <a:pt x="4989" y="11299"/>
                    <a:pt x="5013" y="11276"/>
                    <a:pt x="5048" y="11264"/>
                  </a:cubicBezTo>
                  <a:lnTo>
                    <a:pt x="6715" y="10311"/>
                  </a:lnTo>
                  <a:cubicBezTo>
                    <a:pt x="6787" y="10263"/>
                    <a:pt x="6810" y="10168"/>
                    <a:pt x="6775" y="10073"/>
                  </a:cubicBezTo>
                  <a:cubicBezTo>
                    <a:pt x="6742" y="10024"/>
                    <a:pt x="6681" y="9992"/>
                    <a:pt x="6620" y="9992"/>
                  </a:cubicBezTo>
                  <a:cubicBezTo>
                    <a:pt x="6591" y="9992"/>
                    <a:pt x="6563" y="9999"/>
                    <a:pt x="6537" y="10013"/>
                  </a:cubicBezTo>
                  <a:lnTo>
                    <a:pt x="5120" y="10835"/>
                  </a:lnTo>
                  <a:lnTo>
                    <a:pt x="5120" y="5680"/>
                  </a:lnTo>
                  <a:lnTo>
                    <a:pt x="9549" y="3155"/>
                  </a:lnTo>
                  <a:lnTo>
                    <a:pt x="9549" y="3167"/>
                  </a:lnTo>
                  <a:lnTo>
                    <a:pt x="9549" y="3179"/>
                  </a:lnTo>
                  <a:lnTo>
                    <a:pt x="9549" y="3215"/>
                  </a:lnTo>
                  <a:lnTo>
                    <a:pt x="9549" y="8108"/>
                  </a:lnTo>
                  <a:cubicBezTo>
                    <a:pt x="9549" y="8228"/>
                    <a:pt x="9489" y="8335"/>
                    <a:pt x="9394" y="8382"/>
                  </a:cubicBezTo>
                  <a:lnTo>
                    <a:pt x="7096" y="9704"/>
                  </a:lnTo>
                  <a:cubicBezTo>
                    <a:pt x="7025" y="9752"/>
                    <a:pt x="6989" y="9847"/>
                    <a:pt x="7037" y="9942"/>
                  </a:cubicBezTo>
                  <a:cubicBezTo>
                    <a:pt x="7069" y="9991"/>
                    <a:pt x="7130" y="10023"/>
                    <a:pt x="7192" y="10023"/>
                  </a:cubicBezTo>
                  <a:cubicBezTo>
                    <a:pt x="7220" y="10023"/>
                    <a:pt x="7249" y="10017"/>
                    <a:pt x="7275" y="10002"/>
                  </a:cubicBezTo>
                  <a:lnTo>
                    <a:pt x="9573" y="8680"/>
                  </a:lnTo>
                  <a:cubicBezTo>
                    <a:pt x="9775" y="8561"/>
                    <a:pt x="9894" y="8347"/>
                    <a:pt x="9894" y="8108"/>
                  </a:cubicBezTo>
                  <a:lnTo>
                    <a:pt x="9894" y="3215"/>
                  </a:lnTo>
                  <a:cubicBezTo>
                    <a:pt x="9882" y="3060"/>
                    <a:pt x="9847" y="2929"/>
                    <a:pt x="9775" y="2810"/>
                  </a:cubicBezTo>
                  <a:cubicBezTo>
                    <a:pt x="9704" y="2691"/>
                    <a:pt x="9608" y="2608"/>
                    <a:pt x="9489" y="2524"/>
                  </a:cubicBezTo>
                  <a:lnTo>
                    <a:pt x="5263" y="84"/>
                  </a:lnTo>
                  <a:cubicBezTo>
                    <a:pt x="5167" y="24"/>
                    <a:pt x="5048" y="0"/>
                    <a:pt x="4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9780;p59">
              <a:extLst>
                <a:ext uri="{FF2B5EF4-FFF2-40B4-BE49-F238E27FC236}">
                  <a16:creationId xmlns:a16="http://schemas.microsoft.com/office/drawing/2014/main" id="{BD076850-4E42-BF43-A7EC-FFFB06D1F84E}"/>
                </a:ext>
              </a:extLst>
            </p:cNvPr>
            <p:cNvSpPr/>
            <p:nvPr/>
          </p:nvSpPr>
          <p:spPr>
            <a:xfrm>
              <a:off x="4017435" y="1522302"/>
              <a:ext cx="121591" cy="207114"/>
            </a:xfrm>
            <a:custGeom>
              <a:avLst/>
              <a:gdLst/>
              <a:ahLst/>
              <a:cxnLst/>
              <a:rect l="l" t="t" r="r" b="b"/>
              <a:pathLst>
                <a:path w="3823" h="6512" extrusionOk="0">
                  <a:moveTo>
                    <a:pt x="3552" y="1"/>
                  </a:moveTo>
                  <a:cubicBezTo>
                    <a:pt x="3525" y="1"/>
                    <a:pt x="3499" y="8"/>
                    <a:pt x="3477" y="23"/>
                  </a:cubicBezTo>
                  <a:lnTo>
                    <a:pt x="429" y="1809"/>
                  </a:lnTo>
                  <a:cubicBezTo>
                    <a:pt x="298" y="1880"/>
                    <a:pt x="191" y="1987"/>
                    <a:pt x="119" y="2118"/>
                  </a:cubicBezTo>
                  <a:cubicBezTo>
                    <a:pt x="36" y="2261"/>
                    <a:pt x="0" y="2404"/>
                    <a:pt x="0" y="2559"/>
                  </a:cubicBezTo>
                  <a:lnTo>
                    <a:pt x="0" y="6345"/>
                  </a:lnTo>
                  <a:cubicBezTo>
                    <a:pt x="0" y="6440"/>
                    <a:pt x="72" y="6512"/>
                    <a:pt x="155" y="6512"/>
                  </a:cubicBezTo>
                  <a:cubicBezTo>
                    <a:pt x="250" y="6512"/>
                    <a:pt x="322" y="6440"/>
                    <a:pt x="322" y="6345"/>
                  </a:cubicBezTo>
                  <a:lnTo>
                    <a:pt x="322" y="2559"/>
                  </a:lnTo>
                  <a:lnTo>
                    <a:pt x="322" y="2511"/>
                  </a:lnTo>
                  <a:lnTo>
                    <a:pt x="322" y="2487"/>
                  </a:lnTo>
                  <a:lnTo>
                    <a:pt x="322" y="2451"/>
                  </a:lnTo>
                  <a:lnTo>
                    <a:pt x="3524" y="4273"/>
                  </a:lnTo>
                  <a:cubicBezTo>
                    <a:pt x="3550" y="4290"/>
                    <a:pt x="3580" y="4298"/>
                    <a:pt x="3610" y="4298"/>
                  </a:cubicBezTo>
                  <a:cubicBezTo>
                    <a:pt x="3664" y="4298"/>
                    <a:pt x="3720" y="4272"/>
                    <a:pt x="3751" y="4226"/>
                  </a:cubicBezTo>
                  <a:cubicBezTo>
                    <a:pt x="3822" y="4130"/>
                    <a:pt x="3810" y="4023"/>
                    <a:pt x="3715" y="3987"/>
                  </a:cubicBezTo>
                  <a:lnTo>
                    <a:pt x="512" y="2154"/>
                  </a:lnTo>
                  <a:cubicBezTo>
                    <a:pt x="548" y="2142"/>
                    <a:pt x="560" y="2106"/>
                    <a:pt x="595" y="2094"/>
                  </a:cubicBezTo>
                  <a:lnTo>
                    <a:pt x="3643" y="320"/>
                  </a:lnTo>
                  <a:cubicBezTo>
                    <a:pt x="3715" y="273"/>
                    <a:pt x="3751" y="177"/>
                    <a:pt x="3703" y="82"/>
                  </a:cubicBezTo>
                  <a:cubicBezTo>
                    <a:pt x="3670" y="33"/>
                    <a:pt x="3610" y="1"/>
                    <a:pt x="3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9781;p59">
            <a:extLst>
              <a:ext uri="{FF2B5EF4-FFF2-40B4-BE49-F238E27FC236}">
                <a16:creationId xmlns:a16="http://schemas.microsoft.com/office/drawing/2014/main" id="{0CA9511D-A3DA-8048-B9EA-1A13F0E81E4A}"/>
              </a:ext>
            </a:extLst>
          </p:cNvPr>
          <p:cNvGrpSpPr/>
          <p:nvPr/>
        </p:nvGrpSpPr>
        <p:grpSpPr>
          <a:xfrm>
            <a:off x="10495039" y="2406481"/>
            <a:ext cx="506335" cy="384399"/>
            <a:chOff x="3963652" y="1999759"/>
            <a:chExt cx="374154" cy="284050"/>
          </a:xfrm>
          <a:solidFill>
            <a:schemeClr val="accent1"/>
          </a:solidFill>
        </p:grpSpPr>
        <p:sp>
          <p:nvSpPr>
            <p:cNvPr id="428" name="Google Shape;9782;p59">
              <a:extLst>
                <a:ext uri="{FF2B5EF4-FFF2-40B4-BE49-F238E27FC236}">
                  <a16:creationId xmlns:a16="http://schemas.microsoft.com/office/drawing/2014/main" id="{2C7EB56E-D4ED-DF4C-9812-9C8182685DCC}"/>
                </a:ext>
              </a:extLst>
            </p:cNvPr>
            <p:cNvSpPr/>
            <p:nvPr/>
          </p:nvSpPr>
          <p:spPr>
            <a:xfrm>
              <a:off x="4123441" y="2104652"/>
              <a:ext cx="214366" cy="179158"/>
            </a:xfrm>
            <a:custGeom>
              <a:avLst/>
              <a:gdLst/>
              <a:ahLst/>
              <a:cxnLst/>
              <a:rect l="l" t="t" r="r" b="b"/>
              <a:pathLst>
                <a:path w="6740" h="5633" extrusionOk="0">
                  <a:moveTo>
                    <a:pt x="6573" y="1"/>
                  </a:moveTo>
                  <a:cubicBezTo>
                    <a:pt x="6490" y="1"/>
                    <a:pt x="6395" y="84"/>
                    <a:pt x="6395" y="179"/>
                  </a:cubicBezTo>
                  <a:lnTo>
                    <a:pt x="6395" y="5275"/>
                  </a:lnTo>
                  <a:lnTo>
                    <a:pt x="180" y="5275"/>
                  </a:lnTo>
                  <a:cubicBezTo>
                    <a:pt x="84" y="5275"/>
                    <a:pt x="1" y="5346"/>
                    <a:pt x="1" y="5454"/>
                  </a:cubicBezTo>
                  <a:cubicBezTo>
                    <a:pt x="1" y="5549"/>
                    <a:pt x="72" y="5632"/>
                    <a:pt x="180" y="5632"/>
                  </a:cubicBezTo>
                  <a:lnTo>
                    <a:pt x="6561" y="5632"/>
                  </a:lnTo>
                  <a:cubicBezTo>
                    <a:pt x="6645" y="5632"/>
                    <a:pt x="6740" y="5549"/>
                    <a:pt x="6740" y="5454"/>
                  </a:cubicBezTo>
                  <a:lnTo>
                    <a:pt x="6740" y="179"/>
                  </a:lnTo>
                  <a:cubicBezTo>
                    <a:pt x="6740" y="84"/>
                    <a:pt x="6668" y="1"/>
                    <a:pt x="6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9783;p59">
              <a:extLst>
                <a:ext uri="{FF2B5EF4-FFF2-40B4-BE49-F238E27FC236}">
                  <a16:creationId xmlns:a16="http://schemas.microsoft.com/office/drawing/2014/main" id="{3032CFFF-22E2-A545-9BC8-63754E559B5D}"/>
                </a:ext>
              </a:extLst>
            </p:cNvPr>
            <p:cNvSpPr/>
            <p:nvPr/>
          </p:nvSpPr>
          <p:spPr>
            <a:xfrm>
              <a:off x="3963652" y="1999759"/>
              <a:ext cx="374154" cy="283669"/>
            </a:xfrm>
            <a:custGeom>
              <a:avLst/>
              <a:gdLst/>
              <a:ahLst/>
              <a:cxnLst/>
              <a:rect l="l" t="t" r="r" b="b"/>
              <a:pathLst>
                <a:path w="11764" h="8919" extrusionOk="0">
                  <a:moveTo>
                    <a:pt x="1036" y="1"/>
                  </a:moveTo>
                  <a:cubicBezTo>
                    <a:pt x="465" y="1"/>
                    <a:pt x="0" y="465"/>
                    <a:pt x="0" y="1024"/>
                  </a:cubicBezTo>
                  <a:lnTo>
                    <a:pt x="0" y="7847"/>
                  </a:lnTo>
                  <a:cubicBezTo>
                    <a:pt x="0" y="8418"/>
                    <a:pt x="477" y="8918"/>
                    <a:pt x="1072" y="8918"/>
                  </a:cubicBezTo>
                  <a:lnTo>
                    <a:pt x="4513" y="8918"/>
                  </a:lnTo>
                  <a:cubicBezTo>
                    <a:pt x="4608" y="8918"/>
                    <a:pt x="4692" y="8835"/>
                    <a:pt x="4692" y="8740"/>
                  </a:cubicBezTo>
                  <a:cubicBezTo>
                    <a:pt x="4692" y="8644"/>
                    <a:pt x="4620" y="8561"/>
                    <a:pt x="4513" y="8561"/>
                  </a:cubicBezTo>
                  <a:lnTo>
                    <a:pt x="1072" y="8561"/>
                  </a:lnTo>
                  <a:cubicBezTo>
                    <a:pt x="679" y="8561"/>
                    <a:pt x="358" y="8228"/>
                    <a:pt x="358" y="7847"/>
                  </a:cubicBezTo>
                  <a:lnTo>
                    <a:pt x="358" y="7799"/>
                  </a:lnTo>
                  <a:lnTo>
                    <a:pt x="358" y="7763"/>
                  </a:lnTo>
                  <a:cubicBezTo>
                    <a:pt x="405" y="7430"/>
                    <a:pt x="691" y="7168"/>
                    <a:pt x="1036" y="7168"/>
                  </a:cubicBezTo>
                  <a:lnTo>
                    <a:pt x="1358" y="7168"/>
                  </a:lnTo>
                  <a:cubicBezTo>
                    <a:pt x="1453" y="7168"/>
                    <a:pt x="1536" y="7097"/>
                    <a:pt x="1536" y="6990"/>
                  </a:cubicBezTo>
                  <a:cubicBezTo>
                    <a:pt x="1536" y="6906"/>
                    <a:pt x="1465" y="6811"/>
                    <a:pt x="1358" y="6811"/>
                  </a:cubicBezTo>
                  <a:cubicBezTo>
                    <a:pt x="1335" y="6814"/>
                    <a:pt x="1309" y="6815"/>
                    <a:pt x="1278" y="6815"/>
                  </a:cubicBezTo>
                  <a:cubicBezTo>
                    <a:pt x="1232" y="6815"/>
                    <a:pt x="1177" y="6813"/>
                    <a:pt x="1116" y="6813"/>
                  </a:cubicBezTo>
                  <a:cubicBezTo>
                    <a:pt x="905" y="6813"/>
                    <a:pt x="620" y="6839"/>
                    <a:pt x="346" y="7073"/>
                  </a:cubicBezTo>
                  <a:lnTo>
                    <a:pt x="346" y="1013"/>
                  </a:lnTo>
                  <a:cubicBezTo>
                    <a:pt x="346" y="643"/>
                    <a:pt x="655" y="322"/>
                    <a:pt x="1036" y="322"/>
                  </a:cubicBezTo>
                  <a:lnTo>
                    <a:pt x="2465" y="322"/>
                  </a:lnTo>
                  <a:lnTo>
                    <a:pt x="2465" y="6811"/>
                  </a:lnTo>
                  <a:lnTo>
                    <a:pt x="2048" y="6811"/>
                  </a:lnTo>
                  <a:cubicBezTo>
                    <a:pt x="1953" y="6811"/>
                    <a:pt x="1870" y="6894"/>
                    <a:pt x="1870" y="6990"/>
                  </a:cubicBezTo>
                  <a:cubicBezTo>
                    <a:pt x="1870" y="7085"/>
                    <a:pt x="1941" y="7168"/>
                    <a:pt x="2048" y="7168"/>
                  </a:cubicBezTo>
                  <a:lnTo>
                    <a:pt x="2620" y="7168"/>
                  </a:lnTo>
                  <a:cubicBezTo>
                    <a:pt x="2715" y="7168"/>
                    <a:pt x="2798" y="7097"/>
                    <a:pt x="2798" y="6990"/>
                  </a:cubicBezTo>
                  <a:lnTo>
                    <a:pt x="2798" y="1191"/>
                  </a:lnTo>
                  <a:lnTo>
                    <a:pt x="11407" y="1191"/>
                  </a:lnTo>
                  <a:lnTo>
                    <a:pt x="11407" y="2763"/>
                  </a:lnTo>
                  <a:cubicBezTo>
                    <a:pt x="11407" y="2858"/>
                    <a:pt x="11478" y="2941"/>
                    <a:pt x="11585" y="2941"/>
                  </a:cubicBezTo>
                  <a:cubicBezTo>
                    <a:pt x="11669" y="2941"/>
                    <a:pt x="11764" y="2870"/>
                    <a:pt x="11764" y="2763"/>
                  </a:cubicBezTo>
                  <a:lnTo>
                    <a:pt x="11764" y="1024"/>
                  </a:lnTo>
                  <a:cubicBezTo>
                    <a:pt x="11764" y="941"/>
                    <a:pt x="11692" y="858"/>
                    <a:pt x="11597" y="858"/>
                  </a:cubicBezTo>
                  <a:lnTo>
                    <a:pt x="2822" y="858"/>
                  </a:lnTo>
                  <a:lnTo>
                    <a:pt x="2822" y="179"/>
                  </a:lnTo>
                  <a:cubicBezTo>
                    <a:pt x="2822" y="84"/>
                    <a:pt x="2739" y="1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9784;p59">
              <a:extLst>
                <a:ext uri="{FF2B5EF4-FFF2-40B4-BE49-F238E27FC236}">
                  <a16:creationId xmlns:a16="http://schemas.microsoft.com/office/drawing/2014/main" id="{BAC9DCDD-76C2-1244-9125-0D7E148EE875}"/>
                </a:ext>
              </a:extLst>
            </p:cNvPr>
            <p:cNvSpPr/>
            <p:nvPr/>
          </p:nvSpPr>
          <p:spPr>
            <a:xfrm>
              <a:off x="4069309" y="2061874"/>
              <a:ext cx="234435" cy="182911"/>
            </a:xfrm>
            <a:custGeom>
              <a:avLst/>
              <a:gdLst/>
              <a:ahLst/>
              <a:cxnLst/>
              <a:rect l="l" t="t" r="r" b="b"/>
              <a:pathLst>
                <a:path w="7371" h="5751" extrusionOk="0">
                  <a:moveTo>
                    <a:pt x="5477" y="357"/>
                  </a:moveTo>
                  <a:lnTo>
                    <a:pt x="5477" y="1631"/>
                  </a:lnTo>
                  <a:lnTo>
                    <a:pt x="3013" y="1631"/>
                  </a:lnTo>
                  <a:lnTo>
                    <a:pt x="3013" y="357"/>
                  </a:lnTo>
                  <a:close/>
                  <a:moveTo>
                    <a:pt x="2667" y="3036"/>
                  </a:moveTo>
                  <a:lnTo>
                    <a:pt x="2667" y="5394"/>
                  </a:lnTo>
                  <a:lnTo>
                    <a:pt x="1643" y="5394"/>
                  </a:lnTo>
                  <a:cubicBezTo>
                    <a:pt x="929" y="5394"/>
                    <a:pt x="358" y="4822"/>
                    <a:pt x="358" y="4120"/>
                  </a:cubicBezTo>
                  <a:lnTo>
                    <a:pt x="358" y="3036"/>
                  </a:lnTo>
                  <a:close/>
                  <a:moveTo>
                    <a:pt x="7013" y="334"/>
                  </a:moveTo>
                  <a:lnTo>
                    <a:pt x="7013" y="5394"/>
                  </a:lnTo>
                  <a:lnTo>
                    <a:pt x="3013" y="5394"/>
                  </a:lnTo>
                  <a:lnTo>
                    <a:pt x="3013" y="1977"/>
                  </a:lnTo>
                  <a:lnTo>
                    <a:pt x="5656" y="1977"/>
                  </a:lnTo>
                  <a:cubicBezTo>
                    <a:pt x="5751" y="1977"/>
                    <a:pt x="5834" y="1905"/>
                    <a:pt x="5834" y="1798"/>
                  </a:cubicBezTo>
                  <a:lnTo>
                    <a:pt x="5834" y="334"/>
                  </a:lnTo>
                  <a:close/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lnTo>
                    <a:pt x="0" y="4120"/>
                  </a:lnTo>
                  <a:cubicBezTo>
                    <a:pt x="0" y="5025"/>
                    <a:pt x="727" y="5751"/>
                    <a:pt x="1643" y="5751"/>
                  </a:cubicBezTo>
                  <a:lnTo>
                    <a:pt x="7192" y="5751"/>
                  </a:lnTo>
                  <a:cubicBezTo>
                    <a:pt x="7275" y="5751"/>
                    <a:pt x="7370" y="5679"/>
                    <a:pt x="7370" y="5572"/>
                  </a:cubicBezTo>
                  <a:lnTo>
                    <a:pt x="7370" y="179"/>
                  </a:lnTo>
                  <a:cubicBezTo>
                    <a:pt x="7358" y="72"/>
                    <a:pt x="7275" y="0"/>
                    <a:pt x="7192" y="0"/>
                  </a:cubicBezTo>
                  <a:lnTo>
                    <a:pt x="2024" y="0"/>
                  </a:lnTo>
                  <a:cubicBezTo>
                    <a:pt x="1941" y="0"/>
                    <a:pt x="1846" y="72"/>
                    <a:pt x="1846" y="179"/>
                  </a:cubicBezTo>
                  <a:cubicBezTo>
                    <a:pt x="1846" y="262"/>
                    <a:pt x="1917" y="357"/>
                    <a:pt x="2024" y="357"/>
                  </a:cubicBezTo>
                  <a:lnTo>
                    <a:pt x="2667" y="357"/>
                  </a:lnTo>
                  <a:lnTo>
                    <a:pt x="2667" y="2691"/>
                  </a:lnTo>
                  <a:lnTo>
                    <a:pt x="358" y="2691"/>
                  </a:lnTo>
                  <a:lnTo>
                    <a:pt x="358" y="357"/>
                  </a:lnTo>
                  <a:lnTo>
                    <a:pt x="1322" y="357"/>
                  </a:lnTo>
                  <a:cubicBezTo>
                    <a:pt x="1417" y="357"/>
                    <a:pt x="1501" y="274"/>
                    <a:pt x="1501" y="179"/>
                  </a:cubicBezTo>
                  <a:cubicBezTo>
                    <a:pt x="1501" y="84"/>
                    <a:pt x="1429" y="0"/>
                    <a:pt x="1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9785;p59">
            <a:extLst>
              <a:ext uri="{FF2B5EF4-FFF2-40B4-BE49-F238E27FC236}">
                <a16:creationId xmlns:a16="http://schemas.microsoft.com/office/drawing/2014/main" id="{E0E65C3F-C952-CC41-BEBE-235700CADB0C}"/>
              </a:ext>
            </a:extLst>
          </p:cNvPr>
          <p:cNvGrpSpPr/>
          <p:nvPr/>
        </p:nvGrpSpPr>
        <p:grpSpPr>
          <a:xfrm>
            <a:off x="7536614" y="2426925"/>
            <a:ext cx="509434" cy="343424"/>
            <a:chOff x="1777536" y="2014866"/>
            <a:chExt cx="376444" cy="253772"/>
          </a:xfrm>
          <a:solidFill>
            <a:schemeClr val="accent1"/>
          </a:solidFill>
        </p:grpSpPr>
        <p:sp>
          <p:nvSpPr>
            <p:cNvPr id="432" name="Google Shape;9786;p59">
              <a:extLst>
                <a:ext uri="{FF2B5EF4-FFF2-40B4-BE49-F238E27FC236}">
                  <a16:creationId xmlns:a16="http://schemas.microsoft.com/office/drawing/2014/main" id="{E9D3F826-A93A-2F44-ABA0-1C1F71F66F4B}"/>
                </a:ext>
              </a:extLst>
            </p:cNvPr>
            <p:cNvSpPr/>
            <p:nvPr/>
          </p:nvSpPr>
          <p:spPr>
            <a:xfrm>
              <a:off x="1777536" y="2178503"/>
              <a:ext cx="376444" cy="90135"/>
            </a:xfrm>
            <a:custGeom>
              <a:avLst/>
              <a:gdLst/>
              <a:ahLst/>
              <a:cxnLst/>
              <a:rect l="l" t="t" r="r" b="b"/>
              <a:pathLst>
                <a:path w="11836" h="2834" extrusionOk="0">
                  <a:moveTo>
                    <a:pt x="11431" y="357"/>
                  </a:moveTo>
                  <a:lnTo>
                    <a:pt x="11431" y="2489"/>
                  </a:lnTo>
                  <a:lnTo>
                    <a:pt x="10966" y="2489"/>
                  </a:lnTo>
                  <a:lnTo>
                    <a:pt x="10966" y="357"/>
                  </a:lnTo>
                  <a:close/>
                  <a:moveTo>
                    <a:pt x="10966" y="0"/>
                  </a:moveTo>
                  <a:cubicBezTo>
                    <a:pt x="10764" y="0"/>
                    <a:pt x="10621" y="167"/>
                    <a:pt x="10621" y="346"/>
                  </a:cubicBezTo>
                  <a:lnTo>
                    <a:pt x="10621" y="738"/>
                  </a:lnTo>
                  <a:lnTo>
                    <a:pt x="5525" y="738"/>
                  </a:lnTo>
                  <a:lnTo>
                    <a:pt x="5525" y="631"/>
                  </a:lnTo>
                  <a:cubicBezTo>
                    <a:pt x="5525" y="536"/>
                    <a:pt x="5454" y="453"/>
                    <a:pt x="5359" y="453"/>
                  </a:cubicBezTo>
                  <a:cubicBezTo>
                    <a:pt x="5251" y="453"/>
                    <a:pt x="5180" y="524"/>
                    <a:pt x="5180" y="631"/>
                  </a:cubicBezTo>
                  <a:lnTo>
                    <a:pt x="5180" y="738"/>
                  </a:lnTo>
                  <a:lnTo>
                    <a:pt x="5180" y="2227"/>
                  </a:lnTo>
                  <a:cubicBezTo>
                    <a:pt x="5180" y="2370"/>
                    <a:pt x="5061" y="2489"/>
                    <a:pt x="4906" y="2489"/>
                  </a:cubicBezTo>
                  <a:lnTo>
                    <a:pt x="620" y="2489"/>
                  </a:lnTo>
                  <a:cubicBezTo>
                    <a:pt x="465" y="2489"/>
                    <a:pt x="346" y="2370"/>
                    <a:pt x="346" y="2227"/>
                  </a:cubicBezTo>
                  <a:lnTo>
                    <a:pt x="346" y="1370"/>
                  </a:lnTo>
                  <a:cubicBezTo>
                    <a:pt x="346" y="1286"/>
                    <a:pt x="275" y="1191"/>
                    <a:pt x="167" y="1191"/>
                  </a:cubicBezTo>
                  <a:cubicBezTo>
                    <a:pt x="84" y="1191"/>
                    <a:pt x="1" y="1274"/>
                    <a:pt x="1" y="1370"/>
                  </a:cubicBezTo>
                  <a:lnTo>
                    <a:pt x="1" y="2227"/>
                  </a:lnTo>
                  <a:cubicBezTo>
                    <a:pt x="1" y="2560"/>
                    <a:pt x="275" y="2834"/>
                    <a:pt x="608" y="2834"/>
                  </a:cubicBezTo>
                  <a:lnTo>
                    <a:pt x="6144" y="2834"/>
                  </a:lnTo>
                  <a:cubicBezTo>
                    <a:pt x="6228" y="2834"/>
                    <a:pt x="6323" y="2763"/>
                    <a:pt x="6323" y="2655"/>
                  </a:cubicBezTo>
                  <a:cubicBezTo>
                    <a:pt x="6323" y="2548"/>
                    <a:pt x="6251" y="2477"/>
                    <a:pt x="6144" y="2477"/>
                  </a:cubicBezTo>
                  <a:lnTo>
                    <a:pt x="5454" y="2477"/>
                  </a:lnTo>
                  <a:cubicBezTo>
                    <a:pt x="5561" y="2251"/>
                    <a:pt x="5501" y="2143"/>
                    <a:pt x="5513" y="1072"/>
                  </a:cubicBezTo>
                  <a:lnTo>
                    <a:pt x="5728" y="1072"/>
                  </a:lnTo>
                  <a:lnTo>
                    <a:pt x="5728" y="1465"/>
                  </a:lnTo>
                  <a:cubicBezTo>
                    <a:pt x="5728" y="1548"/>
                    <a:pt x="5799" y="1643"/>
                    <a:pt x="5906" y="1643"/>
                  </a:cubicBezTo>
                  <a:cubicBezTo>
                    <a:pt x="6001" y="1643"/>
                    <a:pt x="6085" y="1572"/>
                    <a:pt x="6085" y="1465"/>
                  </a:cubicBezTo>
                  <a:lnTo>
                    <a:pt x="6085" y="1072"/>
                  </a:lnTo>
                  <a:lnTo>
                    <a:pt x="6275" y="1072"/>
                  </a:lnTo>
                  <a:lnTo>
                    <a:pt x="6275" y="1941"/>
                  </a:lnTo>
                  <a:cubicBezTo>
                    <a:pt x="6275" y="2024"/>
                    <a:pt x="6347" y="2120"/>
                    <a:pt x="6454" y="2120"/>
                  </a:cubicBezTo>
                  <a:cubicBezTo>
                    <a:pt x="6561" y="2120"/>
                    <a:pt x="6632" y="2048"/>
                    <a:pt x="6632" y="1941"/>
                  </a:cubicBezTo>
                  <a:lnTo>
                    <a:pt x="6632" y="1072"/>
                  </a:lnTo>
                  <a:lnTo>
                    <a:pt x="6823" y="1072"/>
                  </a:lnTo>
                  <a:lnTo>
                    <a:pt x="6823" y="1465"/>
                  </a:lnTo>
                  <a:cubicBezTo>
                    <a:pt x="6823" y="1548"/>
                    <a:pt x="6894" y="1643"/>
                    <a:pt x="7002" y="1643"/>
                  </a:cubicBezTo>
                  <a:cubicBezTo>
                    <a:pt x="7109" y="1643"/>
                    <a:pt x="7180" y="1572"/>
                    <a:pt x="7180" y="1465"/>
                  </a:cubicBezTo>
                  <a:lnTo>
                    <a:pt x="7180" y="1072"/>
                  </a:lnTo>
                  <a:lnTo>
                    <a:pt x="7371" y="1072"/>
                  </a:lnTo>
                  <a:lnTo>
                    <a:pt x="7371" y="1465"/>
                  </a:lnTo>
                  <a:cubicBezTo>
                    <a:pt x="7371" y="1548"/>
                    <a:pt x="7454" y="1643"/>
                    <a:pt x="7549" y="1643"/>
                  </a:cubicBezTo>
                  <a:cubicBezTo>
                    <a:pt x="7656" y="1643"/>
                    <a:pt x="7728" y="1572"/>
                    <a:pt x="7728" y="1465"/>
                  </a:cubicBezTo>
                  <a:lnTo>
                    <a:pt x="7728" y="1072"/>
                  </a:lnTo>
                  <a:lnTo>
                    <a:pt x="7930" y="1072"/>
                  </a:lnTo>
                  <a:lnTo>
                    <a:pt x="7930" y="1465"/>
                  </a:lnTo>
                  <a:cubicBezTo>
                    <a:pt x="7930" y="1548"/>
                    <a:pt x="8002" y="1643"/>
                    <a:pt x="8109" y="1643"/>
                  </a:cubicBezTo>
                  <a:cubicBezTo>
                    <a:pt x="8192" y="1643"/>
                    <a:pt x="8287" y="1572"/>
                    <a:pt x="8287" y="1465"/>
                  </a:cubicBezTo>
                  <a:lnTo>
                    <a:pt x="8287" y="1072"/>
                  </a:lnTo>
                  <a:lnTo>
                    <a:pt x="8478" y="1072"/>
                  </a:lnTo>
                  <a:lnTo>
                    <a:pt x="8478" y="1941"/>
                  </a:lnTo>
                  <a:cubicBezTo>
                    <a:pt x="8478" y="2024"/>
                    <a:pt x="8549" y="2120"/>
                    <a:pt x="8657" y="2120"/>
                  </a:cubicBezTo>
                  <a:cubicBezTo>
                    <a:pt x="8764" y="2120"/>
                    <a:pt x="8835" y="2048"/>
                    <a:pt x="8835" y="1941"/>
                  </a:cubicBezTo>
                  <a:lnTo>
                    <a:pt x="8835" y="1072"/>
                  </a:lnTo>
                  <a:lnTo>
                    <a:pt x="9026" y="1072"/>
                  </a:lnTo>
                  <a:lnTo>
                    <a:pt x="9026" y="1465"/>
                  </a:lnTo>
                  <a:cubicBezTo>
                    <a:pt x="9026" y="1548"/>
                    <a:pt x="9097" y="1643"/>
                    <a:pt x="9204" y="1643"/>
                  </a:cubicBezTo>
                  <a:cubicBezTo>
                    <a:pt x="9311" y="1643"/>
                    <a:pt x="9383" y="1572"/>
                    <a:pt x="9383" y="1465"/>
                  </a:cubicBezTo>
                  <a:lnTo>
                    <a:pt x="9383" y="1072"/>
                  </a:lnTo>
                  <a:lnTo>
                    <a:pt x="9573" y="1072"/>
                  </a:lnTo>
                  <a:lnTo>
                    <a:pt x="9573" y="1465"/>
                  </a:lnTo>
                  <a:cubicBezTo>
                    <a:pt x="9573" y="1548"/>
                    <a:pt x="9657" y="1643"/>
                    <a:pt x="9752" y="1643"/>
                  </a:cubicBezTo>
                  <a:cubicBezTo>
                    <a:pt x="9859" y="1643"/>
                    <a:pt x="9931" y="1572"/>
                    <a:pt x="9931" y="1465"/>
                  </a:cubicBezTo>
                  <a:lnTo>
                    <a:pt x="9931" y="1072"/>
                  </a:lnTo>
                  <a:lnTo>
                    <a:pt x="10133" y="1072"/>
                  </a:lnTo>
                  <a:lnTo>
                    <a:pt x="10133" y="1465"/>
                  </a:lnTo>
                  <a:cubicBezTo>
                    <a:pt x="10133" y="1548"/>
                    <a:pt x="10204" y="1643"/>
                    <a:pt x="10312" y="1643"/>
                  </a:cubicBezTo>
                  <a:cubicBezTo>
                    <a:pt x="10407" y="1643"/>
                    <a:pt x="10490" y="1572"/>
                    <a:pt x="10490" y="1465"/>
                  </a:cubicBezTo>
                  <a:lnTo>
                    <a:pt x="10490" y="1072"/>
                  </a:lnTo>
                  <a:lnTo>
                    <a:pt x="10693" y="1072"/>
                  </a:lnTo>
                  <a:lnTo>
                    <a:pt x="10693" y="2477"/>
                  </a:lnTo>
                  <a:lnTo>
                    <a:pt x="6930" y="2477"/>
                  </a:lnTo>
                  <a:cubicBezTo>
                    <a:pt x="6835" y="2477"/>
                    <a:pt x="6752" y="2548"/>
                    <a:pt x="6752" y="2655"/>
                  </a:cubicBezTo>
                  <a:cubicBezTo>
                    <a:pt x="6752" y="2763"/>
                    <a:pt x="6823" y="2834"/>
                    <a:pt x="6930" y="2834"/>
                  </a:cubicBezTo>
                  <a:lnTo>
                    <a:pt x="11502" y="2834"/>
                  </a:lnTo>
                  <a:cubicBezTo>
                    <a:pt x="11693" y="2834"/>
                    <a:pt x="11836" y="2667"/>
                    <a:pt x="11836" y="2489"/>
                  </a:cubicBezTo>
                  <a:lnTo>
                    <a:pt x="11836" y="357"/>
                  </a:lnTo>
                  <a:cubicBezTo>
                    <a:pt x="11764" y="155"/>
                    <a:pt x="11621" y="0"/>
                    <a:pt x="114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9787;p59">
              <a:extLst>
                <a:ext uri="{FF2B5EF4-FFF2-40B4-BE49-F238E27FC236}">
                  <a16:creationId xmlns:a16="http://schemas.microsoft.com/office/drawing/2014/main" id="{F460FEE0-09B4-6B4E-9746-54F44A008F49}"/>
                </a:ext>
              </a:extLst>
            </p:cNvPr>
            <p:cNvSpPr/>
            <p:nvPr/>
          </p:nvSpPr>
          <p:spPr>
            <a:xfrm>
              <a:off x="1859338" y="2014866"/>
              <a:ext cx="107565" cy="167072"/>
            </a:xfrm>
            <a:custGeom>
              <a:avLst/>
              <a:gdLst/>
              <a:ahLst/>
              <a:cxnLst/>
              <a:rect l="l" t="t" r="r" b="b"/>
              <a:pathLst>
                <a:path w="3382" h="5253" extrusionOk="0">
                  <a:moveTo>
                    <a:pt x="1434" y="0"/>
                  </a:moveTo>
                  <a:cubicBezTo>
                    <a:pt x="1356" y="0"/>
                    <a:pt x="1274" y="67"/>
                    <a:pt x="1263" y="145"/>
                  </a:cubicBezTo>
                  <a:cubicBezTo>
                    <a:pt x="1251" y="240"/>
                    <a:pt x="1322" y="323"/>
                    <a:pt x="1417" y="347"/>
                  </a:cubicBezTo>
                  <a:cubicBezTo>
                    <a:pt x="1453" y="347"/>
                    <a:pt x="1501" y="359"/>
                    <a:pt x="1536" y="371"/>
                  </a:cubicBezTo>
                  <a:cubicBezTo>
                    <a:pt x="2465" y="728"/>
                    <a:pt x="2917" y="1454"/>
                    <a:pt x="2917" y="1776"/>
                  </a:cubicBezTo>
                  <a:cubicBezTo>
                    <a:pt x="2917" y="1931"/>
                    <a:pt x="2822" y="2097"/>
                    <a:pt x="2691" y="2193"/>
                  </a:cubicBezTo>
                  <a:cubicBezTo>
                    <a:pt x="2346" y="1454"/>
                    <a:pt x="1691" y="895"/>
                    <a:pt x="905" y="680"/>
                  </a:cubicBezTo>
                  <a:cubicBezTo>
                    <a:pt x="917" y="645"/>
                    <a:pt x="941" y="597"/>
                    <a:pt x="965" y="561"/>
                  </a:cubicBezTo>
                  <a:cubicBezTo>
                    <a:pt x="1024" y="490"/>
                    <a:pt x="1012" y="371"/>
                    <a:pt x="917" y="323"/>
                  </a:cubicBezTo>
                  <a:cubicBezTo>
                    <a:pt x="888" y="299"/>
                    <a:pt x="852" y="287"/>
                    <a:pt x="815" y="287"/>
                  </a:cubicBezTo>
                  <a:cubicBezTo>
                    <a:pt x="761" y="287"/>
                    <a:pt x="708" y="314"/>
                    <a:pt x="679" y="371"/>
                  </a:cubicBezTo>
                  <a:cubicBezTo>
                    <a:pt x="620" y="442"/>
                    <a:pt x="572" y="538"/>
                    <a:pt x="560" y="621"/>
                  </a:cubicBezTo>
                  <a:cubicBezTo>
                    <a:pt x="370" y="597"/>
                    <a:pt x="179" y="597"/>
                    <a:pt x="179" y="597"/>
                  </a:cubicBezTo>
                  <a:cubicBezTo>
                    <a:pt x="84" y="597"/>
                    <a:pt x="0" y="669"/>
                    <a:pt x="0" y="776"/>
                  </a:cubicBezTo>
                  <a:cubicBezTo>
                    <a:pt x="0" y="859"/>
                    <a:pt x="72" y="954"/>
                    <a:pt x="179" y="954"/>
                  </a:cubicBezTo>
                  <a:cubicBezTo>
                    <a:pt x="179" y="954"/>
                    <a:pt x="322" y="954"/>
                    <a:pt x="536" y="978"/>
                  </a:cubicBezTo>
                  <a:cubicBezTo>
                    <a:pt x="1691" y="1145"/>
                    <a:pt x="2596" y="2157"/>
                    <a:pt x="2596" y="3359"/>
                  </a:cubicBezTo>
                  <a:lnTo>
                    <a:pt x="2596" y="5074"/>
                  </a:lnTo>
                  <a:cubicBezTo>
                    <a:pt x="2596" y="5169"/>
                    <a:pt x="2679" y="5252"/>
                    <a:pt x="2775" y="5252"/>
                  </a:cubicBezTo>
                  <a:cubicBezTo>
                    <a:pt x="2882" y="5252"/>
                    <a:pt x="2953" y="5181"/>
                    <a:pt x="2953" y="5074"/>
                  </a:cubicBezTo>
                  <a:cubicBezTo>
                    <a:pt x="2929" y="3514"/>
                    <a:pt x="3037" y="3145"/>
                    <a:pt x="2822" y="2502"/>
                  </a:cubicBezTo>
                  <a:cubicBezTo>
                    <a:pt x="3203" y="2312"/>
                    <a:pt x="3382" y="1847"/>
                    <a:pt x="3203" y="1442"/>
                  </a:cubicBezTo>
                  <a:cubicBezTo>
                    <a:pt x="2941" y="835"/>
                    <a:pt x="2394" y="323"/>
                    <a:pt x="1667" y="49"/>
                  </a:cubicBezTo>
                  <a:cubicBezTo>
                    <a:pt x="1596" y="14"/>
                    <a:pt x="1513" y="2"/>
                    <a:pt x="1453" y="2"/>
                  </a:cubicBezTo>
                  <a:cubicBezTo>
                    <a:pt x="1447" y="1"/>
                    <a:pt x="1441" y="0"/>
                    <a:pt x="14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9788;p59">
              <a:extLst>
                <a:ext uri="{FF2B5EF4-FFF2-40B4-BE49-F238E27FC236}">
                  <a16:creationId xmlns:a16="http://schemas.microsoft.com/office/drawing/2014/main" id="{45F43DCA-8988-E144-9945-34C31CFB53A1}"/>
                </a:ext>
              </a:extLst>
            </p:cNvPr>
            <p:cNvSpPr/>
            <p:nvPr/>
          </p:nvSpPr>
          <p:spPr>
            <a:xfrm>
              <a:off x="1777536" y="2036335"/>
              <a:ext cx="71243" cy="169457"/>
            </a:xfrm>
            <a:custGeom>
              <a:avLst/>
              <a:gdLst/>
              <a:ahLst/>
              <a:cxnLst/>
              <a:rect l="l" t="t" r="r" b="b"/>
              <a:pathLst>
                <a:path w="2240" h="5328" extrusionOk="0">
                  <a:moveTo>
                    <a:pt x="2048" y="0"/>
                  </a:moveTo>
                  <a:cubicBezTo>
                    <a:pt x="2033" y="0"/>
                    <a:pt x="2017" y="2"/>
                    <a:pt x="2001" y="5"/>
                  </a:cubicBezTo>
                  <a:cubicBezTo>
                    <a:pt x="834" y="351"/>
                    <a:pt x="1" y="1434"/>
                    <a:pt x="1" y="2661"/>
                  </a:cubicBezTo>
                  <a:lnTo>
                    <a:pt x="1" y="5149"/>
                  </a:lnTo>
                  <a:cubicBezTo>
                    <a:pt x="1" y="5232"/>
                    <a:pt x="72" y="5328"/>
                    <a:pt x="179" y="5328"/>
                  </a:cubicBezTo>
                  <a:cubicBezTo>
                    <a:pt x="263" y="5328"/>
                    <a:pt x="358" y="5244"/>
                    <a:pt x="358" y="5149"/>
                  </a:cubicBezTo>
                  <a:lnTo>
                    <a:pt x="358" y="2661"/>
                  </a:lnTo>
                  <a:cubicBezTo>
                    <a:pt x="358" y="1589"/>
                    <a:pt x="1072" y="636"/>
                    <a:pt x="2108" y="339"/>
                  </a:cubicBezTo>
                  <a:cubicBezTo>
                    <a:pt x="2203" y="303"/>
                    <a:pt x="2239" y="220"/>
                    <a:pt x="2227" y="125"/>
                  </a:cubicBezTo>
                  <a:cubicBezTo>
                    <a:pt x="2207" y="54"/>
                    <a:pt x="2135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9789;p59">
              <a:extLst>
                <a:ext uri="{FF2B5EF4-FFF2-40B4-BE49-F238E27FC236}">
                  <a16:creationId xmlns:a16="http://schemas.microsoft.com/office/drawing/2014/main" id="{E63F32A2-4E17-7340-AD74-75E62C4CE515}"/>
                </a:ext>
              </a:extLst>
            </p:cNvPr>
            <p:cNvSpPr/>
            <p:nvPr/>
          </p:nvSpPr>
          <p:spPr>
            <a:xfrm>
              <a:off x="1817197" y="2078794"/>
              <a:ext cx="85714" cy="54291"/>
            </a:xfrm>
            <a:custGeom>
              <a:avLst/>
              <a:gdLst/>
              <a:ahLst/>
              <a:cxnLst/>
              <a:rect l="l" t="t" r="r" b="b"/>
              <a:pathLst>
                <a:path w="2695" h="1707" extrusionOk="0">
                  <a:moveTo>
                    <a:pt x="1528" y="0"/>
                  </a:moveTo>
                  <a:cubicBezTo>
                    <a:pt x="754" y="0"/>
                    <a:pt x="1" y="618"/>
                    <a:pt x="63" y="1552"/>
                  </a:cubicBezTo>
                  <a:cubicBezTo>
                    <a:pt x="63" y="1635"/>
                    <a:pt x="147" y="1707"/>
                    <a:pt x="242" y="1707"/>
                  </a:cubicBezTo>
                  <a:cubicBezTo>
                    <a:pt x="325" y="1707"/>
                    <a:pt x="397" y="1623"/>
                    <a:pt x="397" y="1528"/>
                  </a:cubicBezTo>
                  <a:cubicBezTo>
                    <a:pt x="350" y="837"/>
                    <a:pt x="918" y="369"/>
                    <a:pt x="1506" y="369"/>
                  </a:cubicBezTo>
                  <a:cubicBezTo>
                    <a:pt x="1810" y="369"/>
                    <a:pt x="2118" y="494"/>
                    <a:pt x="2349" y="778"/>
                  </a:cubicBezTo>
                  <a:cubicBezTo>
                    <a:pt x="2383" y="818"/>
                    <a:pt x="2432" y="840"/>
                    <a:pt x="2484" y="840"/>
                  </a:cubicBezTo>
                  <a:cubicBezTo>
                    <a:pt x="2523" y="840"/>
                    <a:pt x="2563" y="827"/>
                    <a:pt x="2599" y="802"/>
                  </a:cubicBezTo>
                  <a:cubicBezTo>
                    <a:pt x="2695" y="718"/>
                    <a:pt x="2695" y="599"/>
                    <a:pt x="2635" y="540"/>
                  </a:cubicBezTo>
                  <a:cubicBezTo>
                    <a:pt x="2335" y="166"/>
                    <a:pt x="1929" y="0"/>
                    <a:pt x="15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9790;p59">
              <a:extLst>
                <a:ext uri="{FF2B5EF4-FFF2-40B4-BE49-F238E27FC236}">
                  <a16:creationId xmlns:a16="http://schemas.microsoft.com/office/drawing/2014/main" id="{7758FD0C-507C-8C4D-B981-270178C3D86B}"/>
                </a:ext>
              </a:extLst>
            </p:cNvPr>
            <p:cNvSpPr/>
            <p:nvPr/>
          </p:nvSpPr>
          <p:spPr>
            <a:xfrm>
              <a:off x="1826007" y="2113716"/>
              <a:ext cx="88641" cy="56867"/>
            </a:xfrm>
            <a:custGeom>
              <a:avLst/>
              <a:gdLst/>
              <a:ahLst/>
              <a:cxnLst/>
              <a:rect l="l" t="t" r="r" b="b"/>
              <a:pathLst>
                <a:path w="2787" h="1788" extrusionOk="0">
                  <a:moveTo>
                    <a:pt x="2496" y="0"/>
                  </a:moveTo>
                  <a:cubicBezTo>
                    <a:pt x="2489" y="0"/>
                    <a:pt x="2483" y="0"/>
                    <a:pt x="2477" y="1"/>
                  </a:cubicBezTo>
                  <a:cubicBezTo>
                    <a:pt x="2382" y="13"/>
                    <a:pt x="2311" y="108"/>
                    <a:pt x="2322" y="192"/>
                  </a:cubicBezTo>
                  <a:cubicBezTo>
                    <a:pt x="2418" y="870"/>
                    <a:pt x="1894" y="1442"/>
                    <a:pt x="1239" y="1442"/>
                  </a:cubicBezTo>
                  <a:cubicBezTo>
                    <a:pt x="882" y="1442"/>
                    <a:pt x="560" y="1263"/>
                    <a:pt x="346" y="990"/>
                  </a:cubicBezTo>
                  <a:cubicBezTo>
                    <a:pt x="309" y="938"/>
                    <a:pt x="253" y="909"/>
                    <a:pt x="200" y="909"/>
                  </a:cubicBezTo>
                  <a:cubicBezTo>
                    <a:pt x="167" y="909"/>
                    <a:pt x="135" y="919"/>
                    <a:pt x="108" y="942"/>
                  </a:cubicBezTo>
                  <a:cubicBezTo>
                    <a:pt x="36" y="1001"/>
                    <a:pt x="1" y="1109"/>
                    <a:pt x="60" y="1180"/>
                  </a:cubicBezTo>
                  <a:cubicBezTo>
                    <a:pt x="334" y="1561"/>
                    <a:pt x="775" y="1787"/>
                    <a:pt x="1239" y="1787"/>
                  </a:cubicBezTo>
                  <a:cubicBezTo>
                    <a:pt x="2108" y="1787"/>
                    <a:pt x="2787" y="1025"/>
                    <a:pt x="2668" y="156"/>
                  </a:cubicBezTo>
                  <a:cubicBezTo>
                    <a:pt x="2657" y="68"/>
                    <a:pt x="2574" y="0"/>
                    <a:pt x="24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9791;p59">
            <a:extLst>
              <a:ext uri="{FF2B5EF4-FFF2-40B4-BE49-F238E27FC236}">
                <a16:creationId xmlns:a16="http://schemas.microsoft.com/office/drawing/2014/main" id="{BAF02731-7726-D94B-BF11-F217ECBA1A75}"/>
              </a:ext>
            </a:extLst>
          </p:cNvPr>
          <p:cNvGrpSpPr/>
          <p:nvPr/>
        </p:nvGrpSpPr>
        <p:grpSpPr>
          <a:xfrm>
            <a:off x="6903738" y="2484385"/>
            <a:ext cx="506335" cy="229624"/>
            <a:chOff x="1309875" y="2057326"/>
            <a:chExt cx="374154" cy="169680"/>
          </a:xfrm>
          <a:solidFill>
            <a:schemeClr val="accent1"/>
          </a:solidFill>
        </p:grpSpPr>
        <p:sp>
          <p:nvSpPr>
            <p:cNvPr id="438" name="Google Shape;9792;p59">
              <a:extLst>
                <a:ext uri="{FF2B5EF4-FFF2-40B4-BE49-F238E27FC236}">
                  <a16:creationId xmlns:a16="http://schemas.microsoft.com/office/drawing/2014/main" id="{837B00CC-59D0-F643-8C29-BED15A4B581B}"/>
                </a:ext>
              </a:extLst>
            </p:cNvPr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9793;p59">
              <a:extLst>
                <a:ext uri="{FF2B5EF4-FFF2-40B4-BE49-F238E27FC236}">
                  <a16:creationId xmlns:a16="http://schemas.microsoft.com/office/drawing/2014/main" id="{3095E052-E60C-D44C-A3DD-1C2B359FE10E}"/>
                </a:ext>
              </a:extLst>
            </p:cNvPr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9794;p59">
              <a:extLst>
                <a:ext uri="{FF2B5EF4-FFF2-40B4-BE49-F238E27FC236}">
                  <a16:creationId xmlns:a16="http://schemas.microsoft.com/office/drawing/2014/main" id="{83358FA2-B768-B240-8F23-96976AACE45D}"/>
                </a:ext>
              </a:extLst>
            </p:cNvPr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9795;p59">
              <a:extLst>
                <a:ext uri="{FF2B5EF4-FFF2-40B4-BE49-F238E27FC236}">
                  <a16:creationId xmlns:a16="http://schemas.microsoft.com/office/drawing/2014/main" id="{240DB505-190F-A547-94CB-054F579FA317}"/>
                </a:ext>
              </a:extLst>
            </p:cNvPr>
            <p:cNvSpPr/>
            <p:nvPr/>
          </p:nvSpPr>
          <p:spPr>
            <a:xfrm>
              <a:off x="1480286" y="2212566"/>
              <a:ext cx="413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lnTo>
                    <a:pt x="12" y="1"/>
                  </a:ln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9796;p59">
              <a:extLst>
                <a:ext uri="{FF2B5EF4-FFF2-40B4-BE49-F238E27FC236}">
                  <a16:creationId xmlns:a16="http://schemas.microsoft.com/office/drawing/2014/main" id="{A6716C1F-3B68-FC4A-B311-1F2625C8460A}"/>
                </a:ext>
              </a:extLst>
            </p:cNvPr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9797;p59">
              <a:extLst>
                <a:ext uri="{FF2B5EF4-FFF2-40B4-BE49-F238E27FC236}">
                  <a16:creationId xmlns:a16="http://schemas.microsoft.com/office/drawing/2014/main" id="{820F8ED3-3873-684F-BA29-25CB7AC9285A}"/>
                </a:ext>
              </a:extLst>
            </p:cNvPr>
            <p:cNvSpPr/>
            <p:nvPr/>
          </p:nvSpPr>
          <p:spPr>
            <a:xfrm>
              <a:off x="1460599" y="2082993"/>
              <a:ext cx="223430" cy="142232"/>
            </a:xfrm>
            <a:custGeom>
              <a:avLst/>
              <a:gdLst/>
              <a:ahLst/>
              <a:cxnLst/>
              <a:rect l="l" t="t" r="r" b="b"/>
              <a:pathLst>
                <a:path w="7025" h="4472" extrusionOk="0">
                  <a:moveTo>
                    <a:pt x="6763" y="491"/>
                  </a:moveTo>
                  <a:lnTo>
                    <a:pt x="6763" y="1729"/>
                  </a:lnTo>
                  <a:lnTo>
                    <a:pt x="1762" y="1729"/>
                  </a:lnTo>
                  <a:cubicBezTo>
                    <a:pt x="1762" y="1479"/>
                    <a:pt x="1774" y="1444"/>
                    <a:pt x="1738" y="1372"/>
                  </a:cubicBezTo>
                  <a:lnTo>
                    <a:pt x="1286" y="491"/>
                  </a:lnTo>
                  <a:lnTo>
                    <a:pt x="1786" y="491"/>
                  </a:lnTo>
                  <a:lnTo>
                    <a:pt x="1786" y="884"/>
                  </a:lnTo>
                  <a:cubicBezTo>
                    <a:pt x="1786" y="967"/>
                    <a:pt x="1858" y="1063"/>
                    <a:pt x="1965" y="1063"/>
                  </a:cubicBezTo>
                  <a:cubicBezTo>
                    <a:pt x="2060" y="1063"/>
                    <a:pt x="2143" y="979"/>
                    <a:pt x="2143" y="884"/>
                  </a:cubicBezTo>
                  <a:lnTo>
                    <a:pt x="2143" y="491"/>
                  </a:lnTo>
                  <a:lnTo>
                    <a:pt x="2334" y="491"/>
                  </a:lnTo>
                  <a:lnTo>
                    <a:pt x="2334" y="1360"/>
                  </a:lnTo>
                  <a:cubicBezTo>
                    <a:pt x="2334" y="1444"/>
                    <a:pt x="2417" y="1539"/>
                    <a:pt x="2512" y="1539"/>
                  </a:cubicBezTo>
                  <a:cubicBezTo>
                    <a:pt x="2608" y="1539"/>
                    <a:pt x="2691" y="1455"/>
                    <a:pt x="2691" y="1360"/>
                  </a:cubicBezTo>
                  <a:lnTo>
                    <a:pt x="2691" y="491"/>
                  </a:lnTo>
                  <a:lnTo>
                    <a:pt x="2893" y="491"/>
                  </a:lnTo>
                  <a:lnTo>
                    <a:pt x="2893" y="884"/>
                  </a:lnTo>
                  <a:cubicBezTo>
                    <a:pt x="2893" y="967"/>
                    <a:pt x="2965" y="1063"/>
                    <a:pt x="3072" y="1063"/>
                  </a:cubicBezTo>
                  <a:cubicBezTo>
                    <a:pt x="3155" y="1063"/>
                    <a:pt x="3251" y="979"/>
                    <a:pt x="3251" y="884"/>
                  </a:cubicBezTo>
                  <a:lnTo>
                    <a:pt x="3251" y="491"/>
                  </a:lnTo>
                  <a:lnTo>
                    <a:pt x="3441" y="491"/>
                  </a:lnTo>
                  <a:lnTo>
                    <a:pt x="3441" y="884"/>
                  </a:lnTo>
                  <a:cubicBezTo>
                    <a:pt x="3441" y="967"/>
                    <a:pt x="3513" y="1063"/>
                    <a:pt x="3620" y="1063"/>
                  </a:cubicBezTo>
                  <a:cubicBezTo>
                    <a:pt x="3703" y="1063"/>
                    <a:pt x="3798" y="979"/>
                    <a:pt x="3798" y="884"/>
                  </a:cubicBezTo>
                  <a:lnTo>
                    <a:pt x="3798" y="491"/>
                  </a:lnTo>
                  <a:lnTo>
                    <a:pt x="3989" y="491"/>
                  </a:lnTo>
                  <a:lnTo>
                    <a:pt x="3989" y="884"/>
                  </a:lnTo>
                  <a:cubicBezTo>
                    <a:pt x="3989" y="967"/>
                    <a:pt x="4060" y="1063"/>
                    <a:pt x="4167" y="1063"/>
                  </a:cubicBezTo>
                  <a:cubicBezTo>
                    <a:pt x="4263" y="1063"/>
                    <a:pt x="4346" y="979"/>
                    <a:pt x="4346" y="884"/>
                  </a:cubicBezTo>
                  <a:lnTo>
                    <a:pt x="4346" y="491"/>
                  </a:lnTo>
                  <a:lnTo>
                    <a:pt x="4536" y="491"/>
                  </a:lnTo>
                  <a:lnTo>
                    <a:pt x="4536" y="1360"/>
                  </a:lnTo>
                  <a:cubicBezTo>
                    <a:pt x="4536" y="1444"/>
                    <a:pt x="4620" y="1539"/>
                    <a:pt x="4715" y="1539"/>
                  </a:cubicBezTo>
                  <a:cubicBezTo>
                    <a:pt x="4822" y="1539"/>
                    <a:pt x="4894" y="1455"/>
                    <a:pt x="4894" y="1360"/>
                  </a:cubicBezTo>
                  <a:lnTo>
                    <a:pt x="4894" y="491"/>
                  </a:lnTo>
                  <a:lnTo>
                    <a:pt x="5096" y="491"/>
                  </a:lnTo>
                  <a:lnTo>
                    <a:pt x="5096" y="884"/>
                  </a:lnTo>
                  <a:cubicBezTo>
                    <a:pt x="5096" y="967"/>
                    <a:pt x="5167" y="1063"/>
                    <a:pt x="5275" y="1063"/>
                  </a:cubicBezTo>
                  <a:cubicBezTo>
                    <a:pt x="5358" y="1063"/>
                    <a:pt x="5453" y="979"/>
                    <a:pt x="5453" y="884"/>
                  </a:cubicBezTo>
                  <a:lnTo>
                    <a:pt x="5453" y="491"/>
                  </a:lnTo>
                  <a:lnTo>
                    <a:pt x="5644" y="491"/>
                  </a:lnTo>
                  <a:lnTo>
                    <a:pt x="5644" y="884"/>
                  </a:lnTo>
                  <a:cubicBezTo>
                    <a:pt x="5644" y="967"/>
                    <a:pt x="5715" y="1063"/>
                    <a:pt x="5822" y="1063"/>
                  </a:cubicBezTo>
                  <a:cubicBezTo>
                    <a:pt x="5906" y="1063"/>
                    <a:pt x="6001" y="979"/>
                    <a:pt x="6001" y="884"/>
                  </a:cubicBezTo>
                  <a:lnTo>
                    <a:pt x="6001" y="491"/>
                  </a:lnTo>
                  <a:lnTo>
                    <a:pt x="6191" y="491"/>
                  </a:lnTo>
                  <a:lnTo>
                    <a:pt x="6191" y="884"/>
                  </a:lnTo>
                  <a:cubicBezTo>
                    <a:pt x="6191" y="967"/>
                    <a:pt x="6263" y="1063"/>
                    <a:pt x="6370" y="1063"/>
                  </a:cubicBezTo>
                  <a:cubicBezTo>
                    <a:pt x="6465" y="1063"/>
                    <a:pt x="6549" y="979"/>
                    <a:pt x="6549" y="884"/>
                  </a:cubicBezTo>
                  <a:lnTo>
                    <a:pt x="6549" y="491"/>
                  </a:lnTo>
                  <a:close/>
                  <a:moveTo>
                    <a:pt x="914" y="1"/>
                  </a:moveTo>
                  <a:cubicBezTo>
                    <a:pt x="831" y="1"/>
                    <a:pt x="745" y="55"/>
                    <a:pt x="738" y="146"/>
                  </a:cubicBezTo>
                  <a:cubicBezTo>
                    <a:pt x="738" y="182"/>
                    <a:pt x="738" y="229"/>
                    <a:pt x="750" y="253"/>
                  </a:cubicBezTo>
                  <a:lnTo>
                    <a:pt x="881" y="503"/>
                  </a:lnTo>
                  <a:lnTo>
                    <a:pt x="1405" y="1503"/>
                  </a:lnTo>
                  <a:lnTo>
                    <a:pt x="1405" y="2087"/>
                  </a:lnTo>
                  <a:lnTo>
                    <a:pt x="1405" y="3158"/>
                  </a:lnTo>
                  <a:cubicBezTo>
                    <a:pt x="762" y="3896"/>
                    <a:pt x="631" y="4063"/>
                    <a:pt x="619" y="4075"/>
                  </a:cubicBezTo>
                  <a:cubicBezTo>
                    <a:pt x="584" y="4122"/>
                    <a:pt x="536" y="4122"/>
                    <a:pt x="512" y="4122"/>
                  </a:cubicBezTo>
                  <a:cubicBezTo>
                    <a:pt x="453" y="4122"/>
                    <a:pt x="357" y="4075"/>
                    <a:pt x="357" y="3968"/>
                  </a:cubicBezTo>
                  <a:lnTo>
                    <a:pt x="357" y="2860"/>
                  </a:lnTo>
                  <a:cubicBezTo>
                    <a:pt x="357" y="2765"/>
                    <a:pt x="286" y="2682"/>
                    <a:pt x="179" y="2682"/>
                  </a:cubicBezTo>
                  <a:cubicBezTo>
                    <a:pt x="84" y="2682"/>
                    <a:pt x="0" y="2753"/>
                    <a:pt x="0" y="2860"/>
                  </a:cubicBezTo>
                  <a:lnTo>
                    <a:pt x="0" y="3968"/>
                  </a:lnTo>
                  <a:cubicBezTo>
                    <a:pt x="0" y="4274"/>
                    <a:pt x="254" y="4471"/>
                    <a:pt x="512" y="4471"/>
                  </a:cubicBezTo>
                  <a:cubicBezTo>
                    <a:pt x="645" y="4471"/>
                    <a:pt x="780" y="4419"/>
                    <a:pt x="881" y="4301"/>
                  </a:cubicBezTo>
                  <a:lnTo>
                    <a:pt x="1655" y="3372"/>
                  </a:lnTo>
                  <a:lnTo>
                    <a:pt x="3155" y="3372"/>
                  </a:lnTo>
                  <a:cubicBezTo>
                    <a:pt x="3251" y="3372"/>
                    <a:pt x="3334" y="3301"/>
                    <a:pt x="3334" y="3194"/>
                  </a:cubicBezTo>
                  <a:cubicBezTo>
                    <a:pt x="3334" y="3110"/>
                    <a:pt x="3262" y="3027"/>
                    <a:pt x="3155" y="3027"/>
                  </a:cubicBezTo>
                  <a:lnTo>
                    <a:pt x="1762" y="3027"/>
                  </a:lnTo>
                  <a:lnTo>
                    <a:pt x="1762" y="2051"/>
                  </a:lnTo>
                  <a:lnTo>
                    <a:pt x="6668" y="2051"/>
                  </a:lnTo>
                  <a:lnTo>
                    <a:pt x="6668" y="3027"/>
                  </a:lnTo>
                  <a:lnTo>
                    <a:pt x="3858" y="3027"/>
                  </a:lnTo>
                  <a:cubicBezTo>
                    <a:pt x="3774" y="3027"/>
                    <a:pt x="3679" y="3099"/>
                    <a:pt x="3679" y="3194"/>
                  </a:cubicBezTo>
                  <a:cubicBezTo>
                    <a:pt x="3679" y="3289"/>
                    <a:pt x="3751" y="3372"/>
                    <a:pt x="3858" y="3372"/>
                  </a:cubicBezTo>
                  <a:lnTo>
                    <a:pt x="6846" y="3372"/>
                  </a:lnTo>
                  <a:cubicBezTo>
                    <a:pt x="6942" y="3372"/>
                    <a:pt x="7025" y="3301"/>
                    <a:pt x="7025" y="3194"/>
                  </a:cubicBezTo>
                  <a:lnTo>
                    <a:pt x="7025" y="301"/>
                  </a:lnTo>
                  <a:cubicBezTo>
                    <a:pt x="7025" y="229"/>
                    <a:pt x="6953" y="146"/>
                    <a:pt x="6846" y="146"/>
                  </a:cubicBezTo>
                  <a:lnTo>
                    <a:pt x="1096" y="146"/>
                  </a:lnTo>
                  <a:lnTo>
                    <a:pt x="1060" y="86"/>
                  </a:lnTo>
                  <a:cubicBezTo>
                    <a:pt x="1030" y="27"/>
                    <a:pt x="973" y="1"/>
                    <a:pt x="9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9798;p59">
              <a:extLst>
                <a:ext uri="{FF2B5EF4-FFF2-40B4-BE49-F238E27FC236}">
                  <a16:creationId xmlns:a16="http://schemas.microsoft.com/office/drawing/2014/main" id="{A879B90A-18B6-5A4C-9099-5415A22F966A}"/>
                </a:ext>
              </a:extLst>
            </p:cNvPr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9799;p59">
              <a:extLst>
                <a:ext uri="{FF2B5EF4-FFF2-40B4-BE49-F238E27FC236}">
                  <a16:creationId xmlns:a16="http://schemas.microsoft.com/office/drawing/2014/main" id="{F20721EF-A34F-EE46-9C46-2847D57884A3}"/>
                </a:ext>
              </a:extLst>
            </p:cNvPr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9800;p59">
              <a:extLst>
                <a:ext uri="{FF2B5EF4-FFF2-40B4-BE49-F238E27FC236}">
                  <a16:creationId xmlns:a16="http://schemas.microsoft.com/office/drawing/2014/main" id="{0EDADAB1-6813-5141-A4BC-1F22BE0CFEA6}"/>
                </a:ext>
              </a:extLst>
            </p:cNvPr>
            <p:cNvSpPr/>
            <p:nvPr/>
          </p:nvSpPr>
          <p:spPr>
            <a:xfrm>
              <a:off x="1397339" y="218343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9801;p59">
              <a:extLst>
                <a:ext uri="{FF2B5EF4-FFF2-40B4-BE49-F238E27FC236}">
                  <a16:creationId xmlns:a16="http://schemas.microsoft.com/office/drawing/2014/main" id="{9F19E929-C94B-C64E-91CA-AAD8C839AED6}"/>
                </a:ext>
              </a:extLst>
            </p:cNvPr>
            <p:cNvSpPr/>
            <p:nvPr/>
          </p:nvSpPr>
          <p:spPr>
            <a:xfrm>
              <a:off x="1309875" y="2057326"/>
              <a:ext cx="132945" cy="169680"/>
            </a:xfrm>
            <a:custGeom>
              <a:avLst/>
              <a:gdLst/>
              <a:ahLst/>
              <a:cxnLst/>
              <a:rect l="l" t="t" r="r" b="b"/>
              <a:pathLst>
                <a:path w="4180" h="5335" extrusionOk="0">
                  <a:moveTo>
                    <a:pt x="2406" y="2894"/>
                  </a:moveTo>
                  <a:lnTo>
                    <a:pt x="2406" y="3858"/>
                  </a:lnTo>
                  <a:lnTo>
                    <a:pt x="358" y="3858"/>
                  </a:lnTo>
                  <a:lnTo>
                    <a:pt x="358" y="2894"/>
                  </a:lnTo>
                  <a:close/>
                  <a:moveTo>
                    <a:pt x="3775" y="0"/>
                  </a:moveTo>
                  <a:cubicBezTo>
                    <a:pt x="3644" y="0"/>
                    <a:pt x="3525" y="84"/>
                    <a:pt x="3453" y="203"/>
                  </a:cubicBezTo>
                  <a:lnTo>
                    <a:pt x="3048" y="953"/>
                  </a:lnTo>
                  <a:lnTo>
                    <a:pt x="179" y="953"/>
                  </a:lnTo>
                  <a:cubicBezTo>
                    <a:pt x="84" y="953"/>
                    <a:pt x="0" y="1036"/>
                    <a:pt x="0" y="1131"/>
                  </a:cubicBezTo>
                  <a:lnTo>
                    <a:pt x="0" y="1512"/>
                  </a:lnTo>
                  <a:cubicBezTo>
                    <a:pt x="0" y="1596"/>
                    <a:pt x="72" y="1691"/>
                    <a:pt x="179" y="1691"/>
                  </a:cubicBezTo>
                  <a:cubicBezTo>
                    <a:pt x="262" y="1691"/>
                    <a:pt x="358" y="1608"/>
                    <a:pt x="358" y="1512"/>
                  </a:cubicBezTo>
                  <a:lnTo>
                    <a:pt x="358" y="1310"/>
                  </a:lnTo>
                  <a:lnTo>
                    <a:pt x="596" y="1310"/>
                  </a:lnTo>
                  <a:lnTo>
                    <a:pt x="596" y="2179"/>
                  </a:lnTo>
                  <a:cubicBezTo>
                    <a:pt x="596" y="2262"/>
                    <a:pt x="667" y="2358"/>
                    <a:pt x="774" y="2358"/>
                  </a:cubicBezTo>
                  <a:cubicBezTo>
                    <a:pt x="858" y="2358"/>
                    <a:pt x="953" y="2286"/>
                    <a:pt x="953" y="2179"/>
                  </a:cubicBezTo>
                  <a:lnTo>
                    <a:pt x="953" y="1310"/>
                  </a:lnTo>
                  <a:lnTo>
                    <a:pt x="1143" y="1310"/>
                  </a:lnTo>
                  <a:lnTo>
                    <a:pt x="1143" y="1703"/>
                  </a:lnTo>
                  <a:cubicBezTo>
                    <a:pt x="1143" y="1786"/>
                    <a:pt x="1215" y="1881"/>
                    <a:pt x="1322" y="1881"/>
                  </a:cubicBezTo>
                  <a:cubicBezTo>
                    <a:pt x="1405" y="1881"/>
                    <a:pt x="1501" y="1810"/>
                    <a:pt x="1501" y="1703"/>
                  </a:cubicBezTo>
                  <a:lnTo>
                    <a:pt x="1501" y="1310"/>
                  </a:lnTo>
                  <a:lnTo>
                    <a:pt x="1691" y="1310"/>
                  </a:lnTo>
                  <a:lnTo>
                    <a:pt x="1691" y="1703"/>
                  </a:lnTo>
                  <a:cubicBezTo>
                    <a:pt x="1691" y="1786"/>
                    <a:pt x="1763" y="1881"/>
                    <a:pt x="1870" y="1881"/>
                  </a:cubicBezTo>
                  <a:cubicBezTo>
                    <a:pt x="1965" y="1881"/>
                    <a:pt x="2048" y="1810"/>
                    <a:pt x="2048" y="1703"/>
                  </a:cubicBezTo>
                  <a:lnTo>
                    <a:pt x="2048" y="1310"/>
                  </a:lnTo>
                  <a:lnTo>
                    <a:pt x="2239" y="1310"/>
                  </a:lnTo>
                  <a:lnTo>
                    <a:pt x="2239" y="1703"/>
                  </a:lnTo>
                  <a:cubicBezTo>
                    <a:pt x="2239" y="1786"/>
                    <a:pt x="2310" y="1881"/>
                    <a:pt x="2417" y="1881"/>
                  </a:cubicBezTo>
                  <a:cubicBezTo>
                    <a:pt x="2513" y="1881"/>
                    <a:pt x="2596" y="1810"/>
                    <a:pt x="2596" y="1703"/>
                  </a:cubicBezTo>
                  <a:lnTo>
                    <a:pt x="2596" y="1310"/>
                  </a:lnTo>
                  <a:lnTo>
                    <a:pt x="2787" y="1310"/>
                  </a:lnTo>
                  <a:lnTo>
                    <a:pt x="2787" y="1572"/>
                  </a:lnTo>
                  <a:cubicBezTo>
                    <a:pt x="2334" y="2465"/>
                    <a:pt x="2465" y="2084"/>
                    <a:pt x="2453" y="2548"/>
                  </a:cubicBezTo>
                  <a:lnTo>
                    <a:pt x="393" y="2548"/>
                  </a:lnTo>
                  <a:lnTo>
                    <a:pt x="393" y="2227"/>
                  </a:lnTo>
                  <a:cubicBezTo>
                    <a:pt x="393" y="2132"/>
                    <a:pt x="322" y="2048"/>
                    <a:pt x="215" y="2048"/>
                  </a:cubicBezTo>
                  <a:cubicBezTo>
                    <a:pt x="131" y="2048"/>
                    <a:pt x="36" y="2120"/>
                    <a:pt x="36" y="2227"/>
                  </a:cubicBezTo>
                  <a:lnTo>
                    <a:pt x="36" y="4048"/>
                  </a:lnTo>
                  <a:cubicBezTo>
                    <a:pt x="36" y="4144"/>
                    <a:pt x="108" y="4227"/>
                    <a:pt x="215" y="4227"/>
                  </a:cubicBezTo>
                  <a:lnTo>
                    <a:pt x="2537" y="4227"/>
                  </a:lnTo>
                  <a:lnTo>
                    <a:pt x="2751" y="4489"/>
                  </a:lnTo>
                  <a:cubicBezTo>
                    <a:pt x="2783" y="4528"/>
                    <a:pt x="2833" y="4549"/>
                    <a:pt x="2883" y="4549"/>
                  </a:cubicBezTo>
                  <a:cubicBezTo>
                    <a:pt x="2925" y="4549"/>
                    <a:pt x="2968" y="4534"/>
                    <a:pt x="3001" y="4501"/>
                  </a:cubicBezTo>
                  <a:cubicBezTo>
                    <a:pt x="3072" y="4441"/>
                    <a:pt x="3084" y="4322"/>
                    <a:pt x="3013" y="4251"/>
                  </a:cubicBezTo>
                  <a:cubicBezTo>
                    <a:pt x="2834" y="4037"/>
                    <a:pt x="2810" y="3989"/>
                    <a:pt x="2787" y="3989"/>
                  </a:cubicBezTo>
                  <a:lnTo>
                    <a:pt x="2787" y="2346"/>
                  </a:lnTo>
                  <a:cubicBezTo>
                    <a:pt x="3762" y="490"/>
                    <a:pt x="3804" y="379"/>
                    <a:pt x="3817" y="379"/>
                  </a:cubicBezTo>
                  <a:cubicBezTo>
                    <a:pt x="3818" y="379"/>
                    <a:pt x="3820" y="381"/>
                    <a:pt x="3822" y="381"/>
                  </a:cubicBezTo>
                  <a:cubicBezTo>
                    <a:pt x="3825" y="381"/>
                    <a:pt x="3828" y="377"/>
                    <a:pt x="3829" y="377"/>
                  </a:cubicBezTo>
                  <a:cubicBezTo>
                    <a:pt x="3844" y="377"/>
                    <a:pt x="3834" y="626"/>
                    <a:pt x="3834" y="4822"/>
                  </a:cubicBezTo>
                  <a:cubicBezTo>
                    <a:pt x="3834" y="4929"/>
                    <a:pt x="3739" y="4977"/>
                    <a:pt x="3680" y="4977"/>
                  </a:cubicBezTo>
                  <a:cubicBezTo>
                    <a:pt x="3584" y="4977"/>
                    <a:pt x="3549" y="4870"/>
                    <a:pt x="3465" y="4787"/>
                  </a:cubicBezTo>
                  <a:cubicBezTo>
                    <a:pt x="3432" y="4740"/>
                    <a:pt x="3380" y="4716"/>
                    <a:pt x="3327" y="4716"/>
                  </a:cubicBezTo>
                  <a:cubicBezTo>
                    <a:pt x="3284" y="4716"/>
                    <a:pt x="3240" y="4731"/>
                    <a:pt x="3203" y="4763"/>
                  </a:cubicBezTo>
                  <a:cubicBezTo>
                    <a:pt x="3132" y="4822"/>
                    <a:pt x="3120" y="4941"/>
                    <a:pt x="3191" y="5025"/>
                  </a:cubicBezTo>
                  <a:lnTo>
                    <a:pt x="3310" y="5156"/>
                  </a:lnTo>
                  <a:cubicBezTo>
                    <a:pt x="3406" y="5275"/>
                    <a:pt x="3537" y="5334"/>
                    <a:pt x="3680" y="5334"/>
                  </a:cubicBezTo>
                  <a:cubicBezTo>
                    <a:pt x="3965" y="5334"/>
                    <a:pt x="4180" y="5108"/>
                    <a:pt x="4180" y="4834"/>
                  </a:cubicBezTo>
                  <a:lnTo>
                    <a:pt x="4180" y="405"/>
                  </a:lnTo>
                  <a:cubicBezTo>
                    <a:pt x="4144" y="167"/>
                    <a:pt x="3989" y="0"/>
                    <a:pt x="3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9802;p59">
              <a:extLst>
                <a:ext uri="{FF2B5EF4-FFF2-40B4-BE49-F238E27FC236}">
                  <a16:creationId xmlns:a16="http://schemas.microsoft.com/office/drawing/2014/main" id="{D5917D4B-5CB5-9545-B3B5-3B6DD45B414A}"/>
                </a:ext>
              </a:extLst>
            </p:cNvPr>
            <p:cNvSpPr/>
            <p:nvPr/>
          </p:nvSpPr>
          <p:spPr>
            <a:xfrm>
              <a:off x="1460599" y="2057326"/>
              <a:ext cx="25380" cy="101140"/>
            </a:xfrm>
            <a:custGeom>
              <a:avLst/>
              <a:gdLst/>
              <a:ahLst/>
              <a:cxnLst/>
              <a:rect l="l" t="t" r="r" b="b"/>
              <a:pathLst>
                <a:path w="798" h="3180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lnTo>
                    <a:pt x="0" y="3001"/>
                  </a:lnTo>
                  <a:cubicBezTo>
                    <a:pt x="0" y="3084"/>
                    <a:pt x="84" y="3179"/>
                    <a:pt x="179" y="3179"/>
                  </a:cubicBezTo>
                  <a:cubicBezTo>
                    <a:pt x="274" y="3179"/>
                    <a:pt x="357" y="3096"/>
                    <a:pt x="357" y="3001"/>
                  </a:cubicBezTo>
                  <a:lnTo>
                    <a:pt x="357" y="381"/>
                  </a:lnTo>
                  <a:cubicBezTo>
                    <a:pt x="357" y="381"/>
                    <a:pt x="357" y="357"/>
                    <a:pt x="381" y="357"/>
                  </a:cubicBezTo>
                  <a:cubicBezTo>
                    <a:pt x="381" y="357"/>
                    <a:pt x="393" y="357"/>
                    <a:pt x="393" y="381"/>
                  </a:cubicBezTo>
                  <a:lnTo>
                    <a:pt x="441" y="453"/>
                  </a:lnTo>
                  <a:cubicBezTo>
                    <a:pt x="465" y="511"/>
                    <a:pt x="525" y="545"/>
                    <a:pt x="590" y="545"/>
                  </a:cubicBezTo>
                  <a:cubicBezTo>
                    <a:pt x="619" y="545"/>
                    <a:pt x="650" y="539"/>
                    <a:pt x="679" y="524"/>
                  </a:cubicBezTo>
                  <a:cubicBezTo>
                    <a:pt x="762" y="465"/>
                    <a:pt x="798" y="357"/>
                    <a:pt x="750" y="274"/>
                  </a:cubicBezTo>
                  <a:lnTo>
                    <a:pt x="703" y="203"/>
                  </a:lnTo>
                  <a:cubicBezTo>
                    <a:pt x="643" y="84"/>
                    <a:pt x="524" y="0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9803;p59">
            <a:extLst>
              <a:ext uri="{FF2B5EF4-FFF2-40B4-BE49-F238E27FC236}">
                <a16:creationId xmlns:a16="http://schemas.microsoft.com/office/drawing/2014/main" id="{BC7D6C37-A439-A647-B9A4-9CC397729EE4}"/>
              </a:ext>
            </a:extLst>
          </p:cNvPr>
          <p:cNvSpPr/>
          <p:nvPr/>
        </p:nvSpPr>
        <p:spPr>
          <a:xfrm>
            <a:off x="6298021" y="2509995"/>
            <a:ext cx="506852" cy="176339"/>
          </a:xfrm>
          <a:custGeom>
            <a:avLst/>
            <a:gdLst/>
            <a:ahLst/>
            <a:cxnLst/>
            <a:rect l="l" t="t" r="r" b="b"/>
            <a:pathLst>
              <a:path w="11776" h="4097" extrusionOk="0">
                <a:moveTo>
                  <a:pt x="179" y="1"/>
                </a:moveTo>
                <a:cubicBezTo>
                  <a:pt x="96" y="1"/>
                  <a:pt x="0" y="84"/>
                  <a:pt x="0" y="179"/>
                </a:cubicBezTo>
                <a:lnTo>
                  <a:pt x="0" y="3906"/>
                </a:lnTo>
                <a:cubicBezTo>
                  <a:pt x="0" y="3989"/>
                  <a:pt x="84" y="4084"/>
                  <a:pt x="179" y="4084"/>
                </a:cubicBezTo>
                <a:lnTo>
                  <a:pt x="1215" y="4084"/>
                </a:lnTo>
                <a:cubicBezTo>
                  <a:pt x="1298" y="4084"/>
                  <a:pt x="1393" y="4013"/>
                  <a:pt x="1393" y="3906"/>
                </a:cubicBezTo>
                <a:cubicBezTo>
                  <a:pt x="1393" y="3811"/>
                  <a:pt x="1310" y="3727"/>
                  <a:pt x="1215" y="3727"/>
                </a:cubicBezTo>
                <a:lnTo>
                  <a:pt x="357" y="3727"/>
                </a:lnTo>
                <a:lnTo>
                  <a:pt x="357" y="1929"/>
                </a:lnTo>
                <a:lnTo>
                  <a:pt x="11418" y="1929"/>
                </a:lnTo>
                <a:lnTo>
                  <a:pt x="11418" y="3739"/>
                </a:lnTo>
                <a:lnTo>
                  <a:pt x="1893" y="3739"/>
                </a:lnTo>
                <a:cubicBezTo>
                  <a:pt x="1810" y="3739"/>
                  <a:pt x="1715" y="3811"/>
                  <a:pt x="1715" y="3918"/>
                </a:cubicBezTo>
                <a:cubicBezTo>
                  <a:pt x="1715" y="4013"/>
                  <a:pt x="1786" y="4096"/>
                  <a:pt x="1893" y="4096"/>
                </a:cubicBezTo>
                <a:lnTo>
                  <a:pt x="11585" y="4096"/>
                </a:lnTo>
                <a:cubicBezTo>
                  <a:pt x="11668" y="4096"/>
                  <a:pt x="11764" y="4025"/>
                  <a:pt x="11764" y="3918"/>
                </a:cubicBezTo>
                <a:lnTo>
                  <a:pt x="11764" y="1537"/>
                </a:lnTo>
                <a:cubicBezTo>
                  <a:pt x="11764" y="1453"/>
                  <a:pt x="11692" y="1358"/>
                  <a:pt x="11585" y="1358"/>
                </a:cubicBezTo>
                <a:cubicBezTo>
                  <a:pt x="11490" y="1358"/>
                  <a:pt x="11406" y="1429"/>
                  <a:pt x="11406" y="1537"/>
                </a:cubicBezTo>
                <a:lnTo>
                  <a:pt x="11406" y="1596"/>
                </a:lnTo>
                <a:lnTo>
                  <a:pt x="334" y="1596"/>
                </a:lnTo>
                <a:lnTo>
                  <a:pt x="334" y="358"/>
                </a:lnTo>
                <a:lnTo>
                  <a:pt x="1155" y="358"/>
                </a:lnTo>
                <a:lnTo>
                  <a:pt x="1155" y="1132"/>
                </a:lnTo>
                <a:cubicBezTo>
                  <a:pt x="1155" y="1227"/>
                  <a:pt x="1227" y="1310"/>
                  <a:pt x="1334" y="1310"/>
                </a:cubicBezTo>
                <a:cubicBezTo>
                  <a:pt x="1429" y="1310"/>
                  <a:pt x="1500" y="1239"/>
                  <a:pt x="1500" y="1132"/>
                </a:cubicBezTo>
                <a:lnTo>
                  <a:pt x="1500" y="358"/>
                </a:lnTo>
                <a:lnTo>
                  <a:pt x="2072" y="358"/>
                </a:lnTo>
                <a:lnTo>
                  <a:pt x="2072" y="834"/>
                </a:lnTo>
                <a:cubicBezTo>
                  <a:pt x="2072" y="929"/>
                  <a:pt x="2143" y="1013"/>
                  <a:pt x="2251" y="1013"/>
                </a:cubicBezTo>
                <a:cubicBezTo>
                  <a:pt x="2334" y="1013"/>
                  <a:pt x="2429" y="941"/>
                  <a:pt x="2429" y="834"/>
                </a:cubicBezTo>
                <a:lnTo>
                  <a:pt x="2429" y="358"/>
                </a:lnTo>
                <a:lnTo>
                  <a:pt x="2977" y="358"/>
                </a:lnTo>
                <a:lnTo>
                  <a:pt x="2977" y="1132"/>
                </a:lnTo>
                <a:cubicBezTo>
                  <a:pt x="2977" y="1227"/>
                  <a:pt x="3048" y="1310"/>
                  <a:pt x="3155" y="1310"/>
                </a:cubicBezTo>
                <a:cubicBezTo>
                  <a:pt x="3263" y="1310"/>
                  <a:pt x="3334" y="1239"/>
                  <a:pt x="3334" y="1132"/>
                </a:cubicBezTo>
                <a:lnTo>
                  <a:pt x="3334" y="358"/>
                </a:lnTo>
                <a:lnTo>
                  <a:pt x="3906" y="358"/>
                </a:lnTo>
                <a:lnTo>
                  <a:pt x="3906" y="834"/>
                </a:lnTo>
                <a:cubicBezTo>
                  <a:pt x="3906" y="929"/>
                  <a:pt x="3977" y="1013"/>
                  <a:pt x="4084" y="1013"/>
                </a:cubicBezTo>
                <a:cubicBezTo>
                  <a:pt x="4167" y="1013"/>
                  <a:pt x="4263" y="941"/>
                  <a:pt x="4263" y="834"/>
                </a:cubicBezTo>
                <a:lnTo>
                  <a:pt x="4263" y="358"/>
                </a:lnTo>
                <a:lnTo>
                  <a:pt x="4810" y="358"/>
                </a:lnTo>
                <a:lnTo>
                  <a:pt x="4810" y="1132"/>
                </a:lnTo>
                <a:cubicBezTo>
                  <a:pt x="4810" y="1227"/>
                  <a:pt x="4882" y="1310"/>
                  <a:pt x="4989" y="1310"/>
                </a:cubicBezTo>
                <a:cubicBezTo>
                  <a:pt x="5096" y="1310"/>
                  <a:pt x="5168" y="1239"/>
                  <a:pt x="5168" y="1132"/>
                </a:cubicBezTo>
                <a:lnTo>
                  <a:pt x="5168" y="358"/>
                </a:lnTo>
                <a:lnTo>
                  <a:pt x="5727" y="358"/>
                </a:lnTo>
                <a:lnTo>
                  <a:pt x="5727" y="834"/>
                </a:lnTo>
                <a:cubicBezTo>
                  <a:pt x="5727" y="929"/>
                  <a:pt x="5811" y="1013"/>
                  <a:pt x="5906" y="1013"/>
                </a:cubicBezTo>
                <a:cubicBezTo>
                  <a:pt x="6001" y="1013"/>
                  <a:pt x="6084" y="941"/>
                  <a:pt x="6084" y="834"/>
                </a:cubicBezTo>
                <a:lnTo>
                  <a:pt x="6084" y="358"/>
                </a:lnTo>
                <a:lnTo>
                  <a:pt x="6644" y="358"/>
                </a:lnTo>
                <a:lnTo>
                  <a:pt x="6644" y="1132"/>
                </a:lnTo>
                <a:cubicBezTo>
                  <a:pt x="6644" y="1227"/>
                  <a:pt x="6715" y="1310"/>
                  <a:pt x="6823" y="1310"/>
                </a:cubicBezTo>
                <a:cubicBezTo>
                  <a:pt x="6906" y="1310"/>
                  <a:pt x="7001" y="1239"/>
                  <a:pt x="7001" y="1132"/>
                </a:cubicBezTo>
                <a:lnTo>
                  <a:pt x="7001" y="358"/>
                </a:lnTo>
                <a:lnTo>
                  <a:pt x="7561" y="358"/>
                </a:lnTo>
                <a:lnTo>
                  <a:pt x="7561" y="834"/>
                </a:lnTo>
                <a:cubicBezTo>
                  <a:pt x="7561" y="929"/>
                  <a:pt x="7632" y="1013"/>
                  <a:pt x="7739" y="1013"/>
                </a:cubicBezTo>
                <a:cubicBezTo>
                  <a:pt x="7835" y="1013"/>
                  <a:pt x="7918" y="941"/>
                  <a:pt x="7918" y="834"/>
                </a:cubicBezTo>
                <a:lnTo>
                  <a:pt x="7918" y="358"/>
                </a:lnTo>
                <a:lnTo>
                  <a:pt x="8466" y="358"/>
                </a:lnTo>
                <a:lnTo>
                  <a:pt x="8466" y="1132"/>
                </a:lnTo>
                <a:cubicBezTo>
                  <a:pt x="8466" y="1227"/>
                  <a:pt x="8549" y="1310"/>
                  <a:pt x="8644" y="1310"/>
                </a:cubicBezTo>
                <a:cubicBezTo>
                  <a:pt x="8739" y="1310"/>
                  <a:pt x="8823" y="1239"/>
                  <a:pt x="8823" y="1132"/>
                </a:cubicBezTo>
                <a:lnTo>
                  <a:pt x="8823" y="358"/>
                </a:lnTo>
                <a:lnTo>
                  <a:pt x="9394" y="358"/>
                </a:lnTo>
                <a:lnTo>
                  <a:pt x="9394" y="834"/>
                </a:lnTo>
                <a:cubicBezTo>
                  <a:pt x="9394" y="929"/>
                  <a:pt x="9466" y="1013"/>
                  <a:pt x="9573" y="1013"/>
                </a:cubicBezTo>
                <a:cubicBezTo>
                  <a:pt x="9656" y="1013"/>
                  <a:pt x="9752" y="941"/>
                  <a:pt x="9752" y="834"/>
                </a:cubicBezTo>
                <a:lnTo>
                  <a:pt x="9752" y="358"/>
                </a:lnTo>
                <a:lnTo>
                  <a:pt x="10299" y="358"/>
                </a:lnTo>
                <a:lnTo>
                  <a:pt x="10299" y="1132"/>
                </a:lnTo>
                <a:cubicBezTo>
                  <a:pt x="10299" y="1227"/>
                  <a:pt x="10371" y="1310"/>
                  <a:pt x="10478" y="1310"/>
                </a:cubicBezTo>
                <a:cubicBezTo>
                  <a:pt x="10573" y="1310"/>
                  <a:pt x="10656" y="1239"/>
                  <a:pt x="10656" y="1132"/>
                </a:cubicBezTo>
                <a:lnTo>
                  <a:pt x="10656" y="358"/>
                </a:lnTo>
                <a:lnTo>
                  <a:pt x="11478" y="358"/>
                </a:lnTo>
                <a:lnTo>
                  <a:pt x="11478" y="834"/>
                </a:lnTo>
                <a:cubicBezTo>
                  <a:pt x="11418" y="941"/>
                  <a:pt x="11490" y="1013"/>
                  <a:pt x="11597" y="1013"/>
                </a:cubicBezTo>
                <a:cubicBezTo>
                  <a:pt x="11692" y="1013"/>
                  <a:pt x="11776" y="941"/>
                  <a:pt x="11776" y="834"/>
                </a:cubicBezTo>
                <a:lnTo>
                  <a:pt x="11776" y="179"/>
                </a:lnTo>
                <a:cubicBezTo>
                  <a:pt x="11776" y="96"/>
                  <a:pt x="11704" y="1"/>
                  <a:pt x="115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0" name="Google Shape;9804;p59">
            <a:extLst>
              <a:ext uri="{FF2B5EF4-FFF2-40B4-BE49-F238E27FC236}">
                <a16:creationId xmlns:a16="http://schemas.microsoft.com/office/drawing/2014/main" id="{67195CF1-8EF3-A34A-A483-209B7B55C90F}"/>
              </a:ext>
            </a:extLst>
          </p:cNvPr>
          <p:cNvGrpSpPr/>
          <p:nvPr/>
        </p:nvGrpSpPr>
        <p:grpSpPr>
          <a:xfrm>
            <a:off x="8307867" y="2345319"/>
            <a:ext cx="153785" cy="505000"/>
            <a:chOff x="2347450" y="1954564"/>
            <a:chExt cx="113639" cy="373168"/>
          </a:xfrm>
          <a:solidFill>
            <a:schemeClr val="accent1"/>
          </a:solidFill>
        </p:grpSpPr>
        <p:sp>
          <p:nvSpPr>
            <p:cNvPr id="451" name="Google Shape;9805;p59">
              <a:extLst>
                <a:ext uri="{FF2B5EF4-FFF2-40B4-BE49-F238E27FC236}">
                  <a16:creationId xmlns:a16="http://schemas.microsoft.com/office/drawing/2014/main" id="{CE319425-EFF0-164C-A991-818FBB9EAF6F}"/>
                </a:ext>
              </a:extLst>
            </p:cNvPr>
            <p:cNvSpPr/>
            <p:nvPr/>
          </p:nvSpPr>
          <p:spPr>
            <a:xfrm>
              <a:off x="2347450" y="1954564"/>
              <a:ext cx="89022" cy="261819"/>
            </a:xfrm>
            <a:custGeom>
              <a:avLst/>
              <a:gdLst/>
              <a:ahLst/>
              <a:cxnLst/>
              <a:rect l="l" t="t" r="r" b="b"/>
              <a:pathLst>
                <a:path w="2799" h="8232" extrusionOk="0">
                  <a:moveTo>
                    <a:pt x="1799" y="0"/>
                  </a:moveTo>
                  <a:cubicBezTo>
                    <a:pt x="1610" y="0"/>
                    <a:pt x="1422" y="78"/>
                    <a:pt x="1286" y="231"/>
                  </a:cubicBezTo>
                  <a:lnTo>
                    <a:pt x="786" y="814"/>
                  </a:lnTo>
                  <a:cubicBezTo>
                    <a:pt x="274" y="1386"/>
                    <a:pt x="1" y="2124"/>
                    <a:pt x="1" y="2898"/>
                  </a:cubicBezTo>
                  <a:lnTo>
                    <a:pt x="1" y="4874"/>
                  </a:lnTo>
                  <a:cubicBezTo>
                    <a:pt x="1" y="5077"/>
                    <a:pt x="394" y="5124"/>
                    <a:pt x="394" y="5434"/>
                  </a:cubicBezTo>
                  <a:cubicBezTo>
                    <a:pt x="394" y="5636"/>
                    <a:pt x="239" y="5708"/>
                    <a:pt x="60" y="5934"/>
                  </a:cubicBezTo>
                  <a:cubicBezTo>
                    <a:pt x="24" y="5958"/>
                    <a:pt x="13" y="6005"/>
                    <a:pt x="13" y="6053"/>
                  </a:cubicBezTo>
                  <a:lnTo>
                    <a:pt x="13" y="7279"/>
                  </a:lnTo>
                  <a:cubicBezTo>
                    <a:pt x="13" y="7577"/>
                    <a:pt x="72" y="7863"/>
                    <a:pt x="191" y="8137"/>
                  </a:cubicBezTo>
                  <a:cubicBezTo>
                    <a:pt x="215" y="8196"/>
                    <a:pt x="274" y="8232"/>
                    <a:pt x="358" y="8232"/>
                  </a:cubicBezTo>
                  <a:cubicBezTo>
                    <a:pt x="477" y="8232"/>
                    <a:pt x="560" y="8101"/>
                    <a:pt x="513" y="7982"/>
                  </a:cubicBezTo>
                  <a:cubicBezTo>
                    <a:pt x="417" y="7756"/>
                    <a:pt x="394" y="7089"/>
                    <a:pt x="370" y="6113"/>
                  </a:cubicBezTo>
                  <a:cubicBezTo>
                    <a:pt x="489" y="5958"/>
                    <a:pt x="775" y="5815"/>
                    <a:pt x="775" y="5422"/>
                  </a:cubicBezTo>
                  <a:cubicBezTo>
                    <a:pt x="775" y="5005"/>
                    <a:pt x="441" y="4839"/>
                    <a:pt x="370" y="4779"/>
                  </a:cubicBezTo>
                  <a:lnTo>
                    <a:pt x="370" y="2874"/>
                  </a:lnTo>
                  <a:cubicBezTo>
                    <a:pt x="370" y="2195"/>
                    <a:pt x="620" y="1541"/>
                    <a:pt x="1072" y="1029"/>
                  </a:cubicBezTo>
                  <a:lnTo>
                    <a:pt x="1572" y="457"/>
                  </a:lnTo>
                  <a:cubicBezTo>
                    <a:pt x="1636" y="381"/>
                    <a:pt x="1727" y="343"/>
                    <a:pt x="1816" y="343"/>
                  </a:cubicBezTo>
                  <a:cubicBezTo>
                    <a:pt x="1908" y="343"/>
                    <a:pt x="2000" y="384"/>
                    <a:pt x="2060" y="469"/>
                  </a:cubicBezTo>
                  <a:lnTo>
                    <a:pt x="2477" y="969"/>
                  </a:lnTo>
                  <a:cubicBezTo>
                    <a:pt x="2512" y="1018"/>
                    <a:pt x="2567" y="1042"/>
                    <a:pt x="2623" y="1042"/>
                  </a:cubicBezTo>
                  <a:cubicBezTo>
                    <a:pt x="2663" y="1042"/>
                    <a:pt x="2704" y="1030"/>
                    <a:pt x="2739" y="1005"/>
                  </a:cubicBezTo>
                  <a:cubicBezTo>
                    <a:pt x="2799" y="933"/>
                    <a:pt x="2799" y="826"/>
                    <a:pt x="2739" y="755"/>
                  </a:cubicBezTo>
                  <a:lnTo>
                    <a:pt x="2322" y="243"/>
                  </a:lnTo>
                  <a:cubicBezTo>
                    <a:pt x="2184" y="81"/>
                    <a:pt x="1991" y="0"/>
                    <a:pt x="1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9806;p59">
              <a:extLst>
                <a:ext uri="{FF2B5EF4-FFF2-40B4-BE49-F238E27FC236}">
                  <a16:creationId xmlns:a16="http://schemas.microsoft.com/office/drawing/2014/main" id="{20EDC363-2F36-1849-85DC-1CB042D869C3}"/>
                </a:ext>
              </a:extLst>
            </p:cNvPr>
            <p:cNvSpPr/>
            <p:nvPr/>
          </p:nvSpPr>
          <p:spPr>
            <a:xfrm>
              <a:off x="2362970" y="1994352"/>
              <a:ext cx="98118" cy="333380"/>
            </a:xfrm>
            <a:custGeom>
              <a:avLst/>
              <a:gdLst/>
              <a:ahLst/>
              <a:cxnLst/>
              <a:rect l="l" t="t" r="r" b="b"/>
              <a:pathLst>
                <a:path w="3085" h="10482" extrusionOk="0">
                  <a:moveTo>
                    <a:pt x="2488" y="0"/>
                  </a:moveTo>
                  <a:cubicBezTo>
                    <a:pt x="2461" y="0"/>
                    <a:pt x="2434" y="5"/>
                    <a:pt x="2406" y="16"/>
                  </a:cubicBezTo>
                  <a:cubicBezTo>
                    <a:pt x="2322" y="63"/>
                    <a:pt x="2287" y="171"/>
                    <a:pt x="2334" y="254"/>
                  </a:cubicBezTo>
                  <a:cubicBezTo>
                    <a:pt x="2703" y="1004"/>
                    <a:pt x="2620" y="1623"/>
                    <a:pt x="2632" y="1742"/>
                  </a:cubicBezTo>
                  <a:lnTo>
                    <a:pt x="2227" y="2159"/>
                  </a:lnTo>
                  <a:cubicBezTo>
                    <a:pt x="1965" y="2445"/>
                    <a:pt x="1989" y="2909"/>
                    <a:pt x="2287" y="3147"/>
                  </a:cubicBezTo>
                  <a:lnTo>
                    <a:pt x="2632" y="3433"/>
                  </a:lnTo>
                  <a:lnTo>
                    <a:pt x="2632" y="5957"/>
                  </a:lnTo>
                  <a:cubicBezTo>
                    <a:pt x="2632" y="6326"/>
                    <a:pt x="2513" y="6683"/>
                    <a:pt x="2287" y="6981"/>
                  </a:cubicBezTo>
                  <a:lnTo>
                    <a:pt x="1406" y="8172"/>
                  </a:lnTo>
                  <a:lnTo>
                    <a:pt x="1406" y="4171"/>
                  </a:lnTo>
                  <a:lnTo>
                    <a:pt x="2203" y="3588"/>
                  </a:lnTo>
                  <a:cubicBezTo>
                    <a:pt x="2275" y="3528"/>
                    <a:pt x="2287" y="3433"/>
                    <a:pt x="2251" y="3350"/>
                  </a:cubicBezTo>
                  <a:cubicBezTo>
                    <a:pt x="2215" y="3307"/>
                    <a:pt x="2162" y="3285"/>
                    <a:pt x="2108" y="3285"/>
                  </a:cubicBezTo>
                  <a:cubicBezTo>
                    <a:pt x="2071" y="3285"/>
                    <a:pt x="2034" y="3295"/>
                    <a:pt x="2001" y="3314"/>
                  </a:cubicBezTo>
                  <a:lnTo>
                    <a:pt x="1430" y="3742"/>
                  </a:lnTo>
                  <a:lnTo>
                    <a:pt x="1430" y="230"/>
                  </a:lnTo>
                  <a:cubicBezTo>
                    <a:pt x="1430" y="123"/>
                    <a:pt x="1358" y="51"/>
                    <a:pt x="1251" y="51"/>
                  </a:cubicBezTo>
                  <a:cubicBezTo>
                    <a:pt x="1144" y="51"/>
                    <a:pt x="1072" y="123"/>
                    <a:pt x="1072" y="230"/>
                  </a:cubicBezTo>
                  <a:lnTo>
                    <a:pt x="1072" y="1349"/>
                  </a:lnTo>
                  <a:lnTo>
                    <a:pt x="656" y="992"/>
                  </a:lnTo>
                  <a:cubicBezTo>
                    <a:pt x="622" y="964"/>
                    <a:pt x="579" y="949"/>
                    <a:pt x="537" y="949"/>
                  </a:cubicBezTo>
                  <a:cubicBezTo>
                    <a:pt x="490" y="949"/>
                    <a:pt x="443" y="967"/>
                    <a:pt x="406" y="1004"/>
                  </a:cubicBezTo>
                  <a:cubicBezTo>
                    <a:pt x="346" y="1075"/>
                    <a:pt x="346" y="1183"/>
                    <a:pt x="417" y="1254"/>
                  </a:cubicBezTo>
                  <a:cubicBezTo>
                    <a:pt x="906" y="1683"/>
                    <a:pt x="1037" y="1826"/>
                    <a:pt x="1060" y="1826"/>
                  </a:cubicBezTo>
                  <a:lnTo>
                    <a:pt x="1060" y="5135"/>
                  </a:lnTo>
                  <a:lnTo>
                    <a:pt x="703" y="4814"/>
                  </a:lnTo>
                  <a:cubicBezTo>
                    <a:pt x="663" y="4786"/>
                    <a:pt x="621" y="4771"/>
                    <a:pt x="578" y="4771"/>
                  </a:cubicBezTo>
                  <a:cubicBezTo>
                    <a:pt x="532" y="4771"/>
                    <a:pt x="485" y="4789"/>
                    <a:pt x="441" y="4826"/>
                  </a:cubicBezTo>
                  <a:cubicBezTo>
                    <a:pt x="382" y="4897"/>
                    <a:pt x="382" y="5004"/>
                    <a:pt x="465" y="5076"/>
                  </a:cubicBezTo>
                  <a:lnTo>
                    <a:pt x="1060" y="5636"/>
                  </a:lnTo>
                  <a:lnTo>
                    <a:pt x="1060" y="8267"/>
                  </a:lnTo>
                  <a:lnTo>
                    <a:pt x="358" y="7267"/>
                  </a:lnTo>
                  <a:cubicBezTo>
                    <a:pt x="319" y="7220"/>
                    <a:pt x="261" y="7189"/>
                    <a:pt x="205" y="7189"/>
                  </a:cubicBezTo>
                  <a:cubicBezTo>
                    <a:pt x="174" y="7189"/>
                    <a:pt x="145" y="7198"/>
                    <a:pt x="120" y="7219"/>
                  </a:cubicBezTo>
                  <a:cubicBezTo>
                    <a:pt x="48" y="7279"/>
                    <a:pt x="13" y="7386"/>
                    <a:pt x="72" y="7457"/>
                  </a:cubicBezTo>
                  <a:lnTo>
                    <a:pt x="1072" y="8850"/>
                  </a:lnTo>
                  <a:lnTo>
                    <a:pt x="1072" y="9231"/>
                  </a:lnTo>
                  <a:lnTo>
                    <a:pt x="322" y="8517"/>
                  </a:lnTo>
                  <a:cubicBezTo>
                    <a:pt x="288" y="8483"/>
                    <a:pt x="246" y="8468"/>
                    <a:pt x="203" y="8468"/>
                  </a:cubicBezTo>
                  <a:cubicBezTo>
                    <a:pt x="157" y="8468"/>
                    <a:pt x="110" y="8486"/>
                    <a:pt x="72" y="8517"/>
                  </a:cubicBezTo>
                  <a:cubicBezTo>
                    <a:pt x="1" y="8588"/>
                    <a:pt x="13" y="8695"/>
                    <a:pt x="72" y="8767"/>
                  </a:cubicBezTo>
                  <a:lnTo>
                    <a:pt x="1060" y="9719"/>
                  </a:lnTo>
                  <a:lnTo>
                    <a:pt x="1060" y="10303"/>
                  </a:lnTo>
                  <a:cubicBezTo>
                    <a:pt x="1060" y="10410"/>
                    <a:pt x="1132" y="10481"/>
                    <a:pt x="1239" y="10481"/>
                  </a:cubicBezTo>
                  <a:cubicBezTo>
                    <a:pt x="1334" y="10481"/>
                    <a:pt x="1418" y="10410"/>
                    <a:pt x="1418" y="10303"/>
                  </a:cubicBezTo>
                  <a:lnTo>
                    <a:pt x="1418" y="9719"/>
                  </a:lnTo>
                  <a:lnTo>
                    <a:pt x="2430" y="8695"/>
                  </a:lnTo>
                  <a:cubicBezTo>
                    <a:pt x="2501" y="8624"/>
                    <a:pt x="2501" y="8517"/>
                    <a:pt x="2430" y="8445"/>
                  </a:cubicBezTo>
                  <a:cubicBezTo>
                    <a:pt x="2388" y="8410"/>
                    <a:pt x="2343" y="8392"/>
                    <a:pt x="2299" y="8392"/>
                  </a:cubicBezTo>
                  <a:cubicBezTo>
                    <a:pt x="2254" y="8392"/>
                    <a:pt x="2209" y="8410"/>
                    <a:pt x="2168" y="8445"/>
                  </a:cubicBezTo>
                  <a:lnTo>
                    <a:pt x="1394" y="9219"/>
                  </a:lnTo>
                  <a:lnTo>
                    <a:pt x="1394" y="8767"/>
                  </a:lnTo>
                  <a:lnTo>
                    <a:pt x="2561" y="7183"/>
                  </a:lnTo>
                  <a:cubicBezTo>
                    <a:pt x="2823" y="6826"/>
                    <a:pt x="2965" y="6386"/>
                    <a:pt x="2965" y="5945"/>
                  </a:cubicBezTo>
                  <a:lnTo>
                    <a:pt x="2965" y="3338"/>
                  </a:lnTo>
                  <a:cubicBezTo>
                    <a:pt x="3001" y="3326"/>
                    <a:pt x="2977" y="3266"/>
                    <a:pt x="2930" y="3230"/>
                  </a:cubicBezTo>
                  <a:lnTo>
                    <a:pt x="2513" y="2897"/>
                  </a:lnTo>
                  <a:cubicBezTo>
                    <a:pt x="2370" y="2778"/>
                    <a:pt x="2346" y="2552"/>
                    <a:pt x="2489" y="2421"/>
                  </a:cubicBezTo>
                  <a:cubicBezTo>
                    <a:pt x="2918" y="1956"/>
                    <a:pt x="2989" y="1945"/>
                    <a:pt x="2989" y="1826"/>
                  </a:cubicBezTo>
                  <a:cubicBezTo>
                    <a:pt x="2977" y="1671"/>
                    <a:pt x="3084" y="944"/>
                    <a:pt x="2644" y="99"/>
                  </a:cubicBezTo>
                  <a:cubicBezTo>
                    <a:pt x="2610" y="32"/>
                    <a:pt x="2553" y="0"/>
                    <a:pt x="2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9807;p59">
            <a:extLst>
              <a:ext uri="{FF2B5EF4-FFF2-40B4-BE49-F238E27FC236}">
                <a16:creationId xmlns:a16="http://schemas.microsoft.com/office/drawing/2014/main" id="{9C56B7CF-5579-954B-8CD1-CBB2057AA0C1}"/>
              </a:ext>
            </a:extLst>
          </p:cNvPr>
          <p:cNvSpPr/>
          <p:nvPr/>
        </p:nvSpPr>
        <p:spPr>
          <a:xfrm>
            <a:off x="6296989" y="1847679"/>
            <a:ext cx="487397" cy="249853"/>
          </a:xfrm>
          <a:custGeom>
            <a:avLst/>
            <a:gdLst/>
            <a:ahLst/>
            <a:cxnLst/>
            <a:rect l="l" t="t" r="r" b="b"/>
            <a:pathLst>
              <a:path w="11324" h="5805" extrusionOk="0">
                <a:moveTo>
                  <a:pt x="5525" y="339"/>
                </a:moveTo>
                <a:lnTo>
                  <a:pt x="5525" y="4066"/>
                </a:lnTo>
                <a:cubicBezTo>
                  <a:pt x="5430" y="4078"/>
                  <a:pt x="5323" y="4090"/>
                  <a:pt x="5239" y="4125"/>
                </a:cubicBezTo>
                <a:lnTo>
                  <a:pt x="3810" y="684"/>
                </a:lnTo>
                <a:cubicBezTo>
                  <a:pt x="4013" y="601"/>
                  <a:pt x="4239" y="542"/>
                  <a:pt x="4477" y="482"/>
                </a:cubicBezTo>
                <a:lnTo>
                  <a:pt x="4692" y="1542"/>
                </a:lnTo>
                <a:cubicBezTo>
                  <a:pt x="4702" y="1618"/>
                  <a:pt x="4773" y="1674"/>
                  <a:pt x="4858" y="1674"/>
                </a:cubicBezTo>
                <a:cubicBezTo>
                  <a:pt x="4866" y="1674"/>
                  <a:pt x="4874" y="1674"/>
                  <a:pt x="4882" y="1673"/>
                </a:cubicBezTo>
                <a:cubicBezTo>
                  <a:pt x="4965" y="1649"/>
                  <a:pt x="5025" y="1565"/>
                  <a:pt x="5013" y="1470"/>
                </a:cubicBezTo>
                <a:lnTo>
                  <a:pt x="4811" y="422"/>
                </a:lnTo>
                <a:cubicBezTo>
                  <a:pt x="5049" y="375"/>
                  <a:pt x="5263" y="363"/>
                  <a:pt x="5525" y="339"/>
                </a:cubicBezTo>
                <a:close/>
                <a:moveTo>
                  <a:pt x="5846" y="351"/>
                </a:moveTo>
                <a:cubicBezTo>
                  <a:pt x="6085" y="351"/>
                  <a:pt x="6323" y="375"/>
                  <a:pt x="6561" y="422"/>
                </a:cubicBezTo>
                <a:lnTo>
                  <a:pt x="6358" y="1458"/>
                </a:lnTo>
                <a:cubicBezTo>
                  <a:pt x="6335" y="1554"/>
                  <a:pt x="6394" y="1637"/>
                  <a:pt x="6489" y="1661"/>
                </a:cubicBezTo>
                <a:cubicBezTo>
                  <a:pt x="6496" y="1662"/>
                  <a:pt x="6504" y="1662"/>
                  <a:pt x="6511" y="1662"/>
                </a:cubicBezTo>
                <a:cubicBezTo>
                  <a:pt x="6588" y="1662"/>
                  <a:pt x="6669" y="1605"/>
                  <a:pt x="6680" y="1518"/>
                </a:cubicBezTo>
                <a:lnTo>
                  <a:pt x="6894" y="482"/>
                </a:lnTo>
                <a:cubicBezTo>
                  <a:pt x="7109" y="542"/>
                  <a:pt x="7347" y="601"/>
                  <a:pt x="7573" y="684"/>
                </a:cubicBezTo>
                <a:lnTo>
                  <a:pt x="6144" y="4125"/>
                </a:lnTo>
                <a:cubicBezTo>
                  <a:pt x="6061" y="4102"/>
                  <a:pt x="5954" y="4078"/>
                  <a:pt x="5846" y="4066"/>
                </a:cubicBezTo>
                <a:lnTo>
                  <a:pt x="5846" y="351"/>
                </a:lnTo>
                <a:close/>
                <a:moveTo>
                  <a:pt x="3477" y="803"/>
                </a:moveTo>
                <a:lnTo>
                  <a:pt x="4906" y="4232"/>
                </a:lnTo>
                <a:cubicBezTo>
                  <a:pt x="4823" y="4280"/>
                  <a:pt x="4727" y="4328"/>
                  <a:pt x="4644" y="4399"/>
                </a:cubicBezTo>
                <a:lnTo>
                  <a:pt x="2036" y="1792"/>
                </a:lnTo>
                <a:cubicBezTo>
                  <a:pt x="2215" y="1625"/>
                  <a:pt x="2394" y="1470"/>
                  <a:pt x="2584" y="1339"/>
                </a:cubicBezTo>
                <a:lnTo>
                  <a:pt x="3179" y="2232"/>
                </a:lnTo>
                <a:cubicBezTo>
                  <a:pt x="3215" y="2280"/>
                  <a:pt x="3275" y="2316"/>
                  <a:pt x="3322" y="2316"/>
                </a:cubicBezTo>
                <a:cubicBezTo>
                  <a:pt x="3346" y="2316"/>
                  <a:pt x="3382" y="2292"/>
                  <a:pt x="3406" y="2280"/>
                </a:cubicBezTo>
                <a:cubicBezTo>
                  <a:pt x="3477" y="2232"/>
                  <a:pt x="3513" y="2137"/>
                  <a:pt x="3453" y="2042"/>
                </a:cubicBezTo>
                <a:lnTo>
                  <a:pt x="2858" y="1149"/>
                </a:lnTo>
                <a:cubicBezTo>
                  <a:pt x="3048" y="1030"/>
                  <a:pt x="3263" y="911"/>
                  <a:pt x="3477" y="803"/>
                </a:cubicBezTo>
                <a:close/>
                <a:moveTo>
                  <a:pt x="7859" y="803"/>
                </a:moveTo>
                <a:cubicBezTo>
                  <a:pt x="8085" y="911"/>
                  <a:pt x="8287" y="1030"/>
                  <a:pt x="8502" y="1149"/>
                </a:cubicBezTo>
                <a:lnTo>
                  <a:pt x="7906" y="2042"/>
                </a:lnTo>
                <a:cubicBezTo>
                  <a:pt x="7823" y="2161"/>
                  <a:pt x="7906" y="2316"/>
                  <a:pt x="8037" y="2316"/>
                </a:cubicBezTo>
                <a:cubicBezTo>
                  <a:pt x="8097" y="2316"/>
                  <a:pt x="8144" y="2280"/>
                  <a:pt x="8168" y="2232"/>
                </a:cubicBezTo>
                <a:lnTo>
                  <a:pt x="8763" y="1339"/>
                </a:lnTo>
                <a:cubicBezTo>
                  <a:pt x="8954" y="1470"/>
                  <a:pt x="9133" y="1625"/>
                  <a:pt x="9311" y="1792"/>
                </a:cubicBezTo>
                <a:cubicBezTo>
                  <a:pt x="6804" y="4299"/>
                  <a:pt x="6713" y="4400"/>
                  <a:pt x="6696" y="4400"/>
                </a:cubicBezTo>
                <a:cubicBezTo>
                  <a:pt x="6695" y="4400"/>
                  <a:pt x="6694" y="4399"/>
                  <a:pt x="6692" y="4399"/>
                </a:cubicBezTo>
                <a:cubicBezTo>
                  <a:pt x="6608" y="4340"/>
                  <a:pt x="6537" y="4280"/>
                  <a:pt x="6442" y="4232"/>
                </a:cubicBezTo>
                <a:lnTo>
                  <a:pt x="7859" y="803"/>
                </a:lnTo>
                <a:close/>
                <a:moveTo>
                  <a:pt x="9549" y="2042"/>
                </a:moveTo>
                <a:cubicBezTo>
                  <a:pt x="9716" y="2220"/>
                  <a:pt x="9859" y="2399"/>
                  <a:pt x="10002" y="2589"/>
                </a:cubicBezTo>
                <a:lnTo>
                  <a:pt x="9109" y="3185"/>
                </a:lnTo>
                <a:cubicBezTo>
                  <a:pt x="9037" y="3232"/>
                  <a:pt x="9002" y="3340"/>
                  <a:pt x="9061" y="3423"/>
                </a:cubicBezTo>
                <a:cubicBezTo>
                  <a:pt x="9091" y="3475"/>
                  <a:pt x="9139" y="3504"/>
                  <a:pt x="9194" y="3504"/>
                </a:cubicBezTo>
                <a:cubicBezTo>
                  <a:pt x="9227" y="3504"/>
                  <a:pt x="9263" y="3493"/>
                  <a:pt x="9299" y="3470"/>
                </a:cubicBezTo>
                <a:lnTo>
                  <a:pt x="10192" y="2875"/>
                </a:lnTo>
                <a:cubicBezTo>
                  <a:pt x="10311" y="3066"/>
                  <a:pt x="10430" y="3292"/>
                  <a:pt x="10514" y="3506"/>
                </a:cubicBezTo>
                <a:lnTo>
                  <a:pt x="7144" y="4887"/>
                </a:lnTo>
                <a:cubicBezTo>
                  <a:pt x="7085" y="4792"/>
                  <a:pt x="7025" y="4709"/>
                  <a:pt x="6954" y="4637"/>
                </a:cubicBezTo>
                <a:lnTo>
                  <a:pt x="9549" y="2042"/>
                </a:lnTo>
                <a:close/>
                <a:moveTo>
                  <a:pt x="703" y="3780"/>
                </a:moveTo>
                <a:lnTo>
                  <a:pt x="4061" y="5185"/>
                </a:lnTo>
                <a:cubicBezTo>
                  <a:pt x="4037" y="5292"/>
                  <a:pt x="4001" y="5375"/>
                  <a:pt x="3989" y="5483"/>
                </a:cubicBezTo>
                <a:lnTo>
                  <a:pt x="370" y="5483"/>
                </a:lnTo>
                <a:cubicBezTo>
                  <a:pt x="370" y="5245"/>
                  <a:pt x="405" y="5018"/>
                  <a:pt x="429" y="4792"/>
                </a:cubicBezTo>
                <a:lnTo>
                  <a:pt x="1489" y="5006"/>
                </a:lnTo>
                <a:lnTo>
                  <a:pt x="1513" y="5006"/>
                </a:lnTo>
                <a:cubicBezTo>
                  <a:pt x="1596" y="5006"/>
                  <a:pt x="1667" y="4947"/>
                  <a:pt x="1679" y="4875"/>
                </a:cubicBezTo>
                <a:cubicBezTo>
                  <a:pt x="1691" y="4780"/>
                  <a:pt x="1632" y="4697"/>
                  <a:pt x="1548" y="4673"/>
                </a:cubicBezTo>
                <a:lnTo>
                  <a:pt x="489" y="4471"/>
                </a:lnTo>
                <a:cubicBezTo>
                  <a:pt x="548" y="4244"/>
                  <a:pt x="608" y="4006"/>
                  <a:pt x="703" y="3780"/>
                </a:cubicBezTo>
                <a:close/>
                <a:moveTo>
                  <a:pt x="5680" y="4399"/>
                </a:moveTo>
                <a:cubicBezTo>
                  <a:pt x="6335" y="4399"/>
                  <a:pt x="6906" y="4852"/>
                  <a:pt x="7037" y="5483"/>
                </a:cubicBezTo>
                <a:lnTo>
                  <a:pt x="4334" y="5483"/>
                </a:lnTo>
                <a:cubicBezTo>
                  <a:pt x="4465" y="4852"/>
                  <a:pt x="5025" y="4399"/>
                  <a:pt x="5680" y="4399"/>
                </a:cubicBezTo>
                <a:close/>
                <a:moveTo>
                  <a:pt x="5632" y="0"/>
                </a:moveTo>
                <a:cubicBezTo>
                  <a:pt x="4161" y="0"/>
                  <a:pt x="2669" y="573"/>
                  <a:pt x="1513" y="1816"/>
                </a:cubicBezTo>
                <a:cubicBezTo>
                  <a:pt x="1453" y="1899"/>
                  <a:pt x="1453" y="1994"/>
                  <a:pt x="1536" y="2054"/>
                </a:cubicBezTo>
                <a:cubicBezTo>
                  <a:pt x="1570" y="2082"/>
                  <a:pt x="1613" y="2097"/>
                  <a:pt x="1654" y="2097"/>
                </a:cubicBezTo>
                <a:cubicBezTo>
                  <a:pt x="1699" y="2097"/>
                  <a:pt x="1743" y="2079"/>
                  <a:pt x="1775" y="2042"/>
                </a:cubicBezTo>
                <a:cubicBezTo>
                  <a:pt x="1775" y="2030"/>
                  <a:pt x="1786" y="2030"/>
                  <a:pt x="1786" y="2018"/>
                </a:cubicBezTo>
                <a:lnTo>
                  <a:pt x="4394" y="4613"/>
                </a:lnTo>
                <a:cubicBezTo>
                  <a:pt x="4311" y="4697"/>
                  <a:pt x="4251" y="4780"/>
                  <a:pt x="4191" y="4875"/>
                </a:cubicBezTo>
                <a:lnTo>
                  <a:pt x="822" y="3470"/>
                </a:lnTo>
                <a:cubicBezTo>
                  <a:pt x="917" y="3268"/>
                  <a:pt x="1024" y="3042"/>
                  <a:pt x="1143" y="2851"/>
                </a:cubicBezTo>
                <a:cubicBezTo>
                  <a:pt x="2084" y="3459"/>
                  <a:pt x="2036" y="3470"/>
                  <a:pt x="2120" y="3470"/>
                </a:cubicBezTo>
                <a:cubicBezTo>
                  <a:pt x="2286" y="3470"/>
                  <a:pt x="2358" y="3268"/>
                  <a:pt x="2215" y="3161"/>
                </a:cubicBezTo>
                <a:lnTo>
                  <a:pt x="1322" y="2566"/>
                </a:lnTo>
                <a:cubicBezTo>
                  <a:pt x="1322" y="2542"/>
                  <a:pt x="1334" y="2542"/>
                  <a:pt x="1334" y="2530"/>
                </a:cubicBezTo>
                <a:cubicBezTo>
                  <a:pt x="1394" y="2458"/>
                  <a:pt x="1370" y="2351"/>
                  <a:pt x="1286" y="2292"/>
                </a:cubicBezTo>
                <a:cubicBezTo>
                  <a:pt x="1261" y="2271"/>
                  <a:pt x="1232" y="2262"/>
                  <a:pt x="1202" y="2262"/>
                </a:cubicBezTo>
                <a:cubicBezTo>
                  <a:pt x="1146" y="2262"/>
                  <a:pt x="1087" y="2293"/>
                  <a:pt x="1048" y="2339"/>
                </a:cubicBezTo>
                <a:cubicBezTo>
                  <a:pt x="381" y="3256"/>
                  <a:pt x="0" y="4411"/>
                  <a:pt x="0" y="5637"/>
                </a:cubicBezTo>
                <a:cubicBezTo>
                  <a:pt x="0" y="5733"/>
                  <a:pt x="72" y="5804"/>
                  <a:pt x="155" y="5804"/>
                </a:cubicBezTo>
                <a:lnTo>
                  <a:pt x="7740" y="5804"/>
                </a:lnTo>
                <a:cubicBezTo>
                  <a:pt x="7823" y="5804"/>
                  <a:pt x="7894" y="5733"/>
                  <a:pt x="7894" y="5637"/>
                </a:cubicBezTo>
                <a:cubicBezTo>
                  <a:pt x="7894" y="5554"/>
                  <a:pt x="7823" y="5483"/>
                  <a:pt x="7740" y="5483"/>
                </a:cubicBezTo>
                <a:lnTo>
                  <a:pt x="7347" y="5483"/>
                </a:lnTo>
                <a:cubicBezTo>
                  <a:pt x="7335" y="5375"/>
                  <a:pt x="7299" y="5268"/>
                  <a:pt x="7263" y="5161"/>
                </a:cubicBezTo>
                <a:lnTo>
                  <a:pt x="10609" y="3780"/>
                </a:lnTo>
                <a:cubicBezTo>
                  <a:pt x="10692" y="4006"/>
                  <a:pt x="10752" y="4232"/>
                  <a:pt x="10823" y="4471"/>
                </a:cubicBezTo>
                <a:lnTo>
                  <a:pt x="9776" y="4673"/>
                </a:lnTo>
                <a:cubicBezTo>
                  <a:pt x="9692" y="4685"/>
                  <a:pt x="9633" y="4780"/>
                  <a:pt x="9645" y="4864"/>
                </a:cubicBezTo>
                <a:cubicBezTo>
                  <a:pt x="9655" y="4951"/>
                  <a:pt x="9726" y="5008"/>
                  <a:pt x="9811" y="5008"/>
                </a:cubicBezTo>
                <a:cubicBezTo>
                  <a:pt x="9819" y="5008"/>
                  <a:pt x="9827" y="5007"/>
                  <a:pt x="9835" y="5006"/>
                </a:cubicBezTo>
                <a:lnTo>
                  <a:pt x="10883" y="4792"/>
                </a:lnTo>
                <a:cubicBezTo>
                  <a:pt x="10907" y="5018"/>
                  <a:pt x="10942" y="5256"/>
                  <a:pt x="10942" y="5483"/>
                </a:cubicBezTo>
                <a:lnTo>
                  <a:pt x="8394" y="5483"/>
                </a:lnTo>
                <a:cubicBezTo>
                  <a:pt x="8299" y="5483"/>
                  <a:pt x="8228" y="5554"/>
                  <a:pt x="8228" y="5637"/>
                </a:cubicBezTo>
                <a:cubicBezTo>
                  <a:pt x="8228" y="5733"/>
                  <a:pt x="8299" y="5804"/>
                  <a:pt x="8394" y="5804"/>
                </a:cubicBezTo>
                <a:lnTo>
                  <a:pt x="11097" y="5804"/>
                </a:lnTo>
                <a:cubicBezTo>
                  <a:pt x="11192" y="5804"/>
                  <a:pt x="11264" y="5733"/>
                  <a:pt x="11264" y="5637"/>
                </a:cubicBezTo>
                <a:cubicBezTo>
                  <a:pt x="11323" y="4911"/>
                  <a:pt x="11180" y="4185"/>
                  <a:pt x="10895" y="3506"/>
                </a:cubicBezTo>
                <a:cubicBezTo>
                  <a:pt x="9975" y="1275"/>
                  <a:pt x="7827" y="0"/>
                  <a:pt x="56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4" name="Google Shape;9808;p59">
            <a:extLst>
              <a:ext uri="{FF2B5EF4-FFF2-40B4-BE49-F238E27FC236}">
                <a16:creationId xmlns:a16="http://schemas.microsoft.com/office/drawing/2014/main" id="{D562320D-1533-244B-AA61-D4EB402AAAD6}"/>
              </a:ext>
            </a:extLst>
          </p:cNvPr>
          <p:cNvGrpSpPr/>
          <p:nvPr/>
        </p:nvGrpSpPr>
        <p:grpSpPr>
          <a:xfrm>
            <a:off x="9339948" y="1730005"/>
            <a:ext cx="447412" cy="484987"/>
            <a:chOff x="3110102" y="1499880"/>
            <a:chExt cx="330613" cy="358379"/>
          </a:xfrm>
          <a:solidFill>
            <a:schemeClr val="accent1"/>
          </a:solidFill>
        </p:grpSpPr>
        <p:sp>
          <p:nvSpPr>
            <p:cNvPr id="455" name="Google Shape;9809;p59">
              <a:extLst>
                <a:ext uri="{FF2B5EF4-FFF2-40B4-BE49-F238E27FC236}">
                  <a16:creationId xmlns:a16="http://schemas.microsoft.com/office/drawing/2014/main" id="{91A8E485-1DAF-D14C-8F2E-68CACF7C4E7E}"/>
                </a:ext>
              </a:extLst>
            </p:cNvPr>
            <p:cNvSpPr/>
            <p:nvPr/>
          </p:nvSpPr>
          <p:spPr>
            <a:xfrm>
              <a:off x="3385024" y="1775979"/>
              <a:ext cx="55341" cy="71211"/>
            </a:xfrm>
            <a:custGeom>
              <a:avLst/>
              <a:gdLst/>
              <a:ahLst/>
              <a:cxnLst/>
              <a:rect l="l" t="t" r="r" b="b"/>
              <a:pathLst>
                <a:path w="1740" h="2239" extrusionOk="0">
                  <a:moveTo>
                    <a:pt x="1248" y="0"/>
                  </a:moveTo>
                  <a:cubicBezTo>
                    <a:pt x="1180" y="0"/>
                    <a:pt x="1124" y="45"/>
                    <a:pt x="1096" y="119"/>
                  </a:cubicBezTo>
                  <a:cubicBezTo>
                    <a:pt x="1072" y="202"/>
                    <a:pt x="1108" y="286"/>
                    <a:pt x="1203" y="321"/>
                  </a:cubicBezTo>
                  <a:cubicBezTo>
                    <a:pt x="1275" y="333"/>
                    <a:pt x="1334" y="369"/>
                    <a:pt x="1406" y="369"/>
                  </a:cubicBezTo>
                  <a:lnTo>
                    <a:pt x="1406" y="1095"/>
                  </a:lnTo>
                  <a:cubicBezTo>
                    <a:pt x="1320" y="1097"/>
                    <a:pt x="1242" y="1097"/>
                    <a:pt x="1171" y="1097"/>
                  </a:cubicBezTo>
                  <a:cubicBezTo>
                    <a:pt x="861" y="1097"/>
                    <a:pt x="689" y="1088"/>
                    <a:pt x="585" y="1088"/>
                  </a:cubicBezTo>
                  <a:cubicBezTo>
                    <a:pt x="472" y="1088"/>
                    <a:pt x="438" y="1098"/>
                    <a:pt x="394" y="1143"/>
                  </a:cubicBezTo>
                  <a:cubicBezTo>
                    <a:pt x="370" y="1167"/>
                    <a:pt x="358" y="1214"/>
                    <a:pt x="358" y="1262"/>
                  </a:cubicBezTo>
                  <a:cubicBezTo>
                    <a:pt x="370" y="1524"/>
                    <a:pt x="263" y="1774"/>
                    <a:pt x="96" y="1953"/>
                  </a:cubicBezTo>
                  <a:cubicBezTo>
                    <a:pt x="1" y="2060"/>
                    <a:pt x="72" y="2238"/>
                    <a:pt x="215" y="2238"/>
                  </a:cubicBezTo>
                  <a:cubicBezTo>
                    <a:pt x="263" y="2238"/>
                    <a:pt x="310" y="2226"/>
                    <a:pt x="334" y="2179"/>
                  </a:cubicBezTo>
                  <a:cubicBezTo>
                    <a:pt x="537" y="1976"/>
                    <a:pt x="667" y="1703"/>
                    <a:pt x="679" y="1417"/>
                  </a:cubicBezTo>
                  <a:lnTo>
                    <a:pt x="1572" y="1417"/>
                  </a:lnTo>
                  <a:cubicBezTo>
                    <a:pt x="1668" y="1417"/>
                    <a:pt x="1739" y="1345"/>
                    <a:pt x="1739" y="1262"/>
                  </a:cubicBezTo>
                  <a:lnTo>
                    <a:pt x="1739" y="238"/>
                  </a:lnTo>
                  <a:cubicBezTo>
                    <a:pt x="1739" y="131"/>
                    <a:pt x="1680" y="60"/>
                    <a:pt x="1572" y="60"/>
                  </a:cubicBezTo>
                  <a:cubicBezTo>
                    <a:pt x="1489" y="60"/>
                    <a:pt x="1382" y="36"/>
                    <a:pt x="1310" y="12"/>
                  </a:cubicBezTo>
                  <a:cubicBezTo>
                    <a:pt x="1289" y="4"/>
                    <a:pt x="1268" y="0"/>
                    <a:pt x="12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9810;p59">
              <a:extLst>
                <a:ext uri="{FF2B5EF4-FFF2-40B4-BE49-F238E27FC236}">
                  <a16:creationId xmlns:a16="http://schemas.microsoft.com/office/drawing/2014/main" id="{57C52FA9-407C-E14F-8551-DA54B4962191}"/>
                </a:ext>
              </a:extLst>
            </p:cNvPr>
            <p:cNvSpPr/>
            <p:nvPr/>
          </p:nvSpPr>
          <p:spPr>
            <a:xfrm>
              <a:off x="3347176" y="1535501"/>
              <a:ext cx="93189" cy="61765"/>
            </a:xfrm>
            <a:custGeom>
              <a:avLst/>
              <a:gdLst/>
              <a:ahLst/>
              <a:cxnLst/>
              <a:rect l="l" t="t" r="r" b="b"/>
              <a:pathLst>
                <a:path w="2930" h="1942" extrusionOk="0">
                  <a:moveTo>
                    <a:pt x="1703" y="1"/>
                  </a:moveTo>
                  <a:cubicBezTo>
                    <a:pt x="1619" y="1"/>
                    <a:pt x="1524" y="72"/>
                    <a:pt x="1536" y="179"/>
                  </a:cubicBezTo>
                  <a:cubicBezTo>
                    <a:pt x="1572" y="655"/>
                    <a:pt x="1155" y="1132"/>
                    <a:pt x="595" y="1132"/>
                  </a:cubicBezTo>
                  <a:cubicBezTo>
                    <a:pt x="476" y="1132"/>
                    <a:pt x="345" y="1108"/>
                    <a:pt x="250" y="1072"/>
                  </a:cubicBezTo>
                  <a:cubicBezTo>
                    <a:pt x="228" y="1064"/>
                    <a:pt x="206" y="1060"/>
                    <a:pt x="186" y="1060"/>
                  </a:cubicBezTo>
                  <a:cubicBezTo>
                    <a:pt x="118" y="1060"/>
                    <a:pt x="60" y="1101"/>
                    <a:pt x="24" y="1155"/>
                  </a:cubicBezTo>
                  <a:cubicBezTo>
                    <a:pt x="0" y="1251"/>
                    <a:pt x="36" y="1334"/>
                    <a:pt x="119" y="1382"/>
                  </a:cubicBezTo>
                  <a:cubicBezTo>
                    <a:pt x="262" y="1441"/>
                    <a:pt x="429" y="1465"/>
                    <a:pt x="595" y="1465"/>
                  </a:cubicBezTo>
                  <a:cubicBezTo>
                    <a:pt x="1250" y="1465"/>
                    <a:pt x="1798" y="977"/>
                    <a:pt x="1869" y="334"/>
                  </a:cubicBezTo>
                  <a:lnTo>
                    <a:pt x="2596" y="334"/>
                  </a:lnTo>
                  <a:lnTo>
                    <a:pt x="2596" y="1786"/>
                  </a:lnTo>
                  <a:cubicBezTo>
                    <a:pt x="2596" y="1870"/>
                    <a:pt x="2679" y="1941"/>
                    <a:pt x="2762" y="1941"/>
                  </a:cubicBezTo>
                  <a:cubicBezTo>
                    <a:pt x="2858" y="1941"/>
                    <a:pt x="2929" y="1870"/>
                    <a:pt x="2929" y="1786"/>
                  </a:cubicBezTo>
                  <a:lnTo>
                    <a:pt x="2929" y="155"/>
                  </a:lnTo>
                  <a:cubicBezTo>
                    <a:pt x="2929" y="72"/>
                    <a:pt x="2858" y="1"/>
                    <a:pt x="2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9811;p59">
              <a:extLst>
                <a:ext uri="{FF2B5EF4-FFF2-40B4-BE49-F238E27FC236}">
                  <a16:creationId xmlns:a16="http://schemas.microsoft.com/office/drawing/2014/main" id="{EC4EFE53-961F-E14D-9236-70C162582CA0}"/>
                </a:ext>
              </a:extLst>
            </p:cNvPr>
            <p:cNvSpPr/>
            <p:nvPr/>
          </p:nvSpPr>
          <p:spPr>
            <a:xfrm>
              <a:off x="3110102" y="1580728"/>
              <a:ext cx="330613" cy="277530"/>
            </a:xfrm>
            <a:custGeom>
              <a:avLst/>
              <a:gdLst/>
              <a:ahLst/>
              <a:cxnLst/>
              <a:rect l="l" t="t" r="r" b="b"/>
              <a:pathLst>
                <a:path w="10395" h="8726" extrusionOk="0">
                  <a:moveTo>
                    <a:pt x="5044" y="1"/>
                  </a:moveTo>
                  <a:cubicBezTo>
                    <a:pt x="4997" y="1"/>
                    <a:pt x="4950" y="22"/>
                    <a:pt x="4918" y="67"/>
                  </a:cubicBezTo>
                  <a:cubicBezTo>
                    <a:pt x="4251" y="817"/>
                    <a:pt x="4692" y="2055"/>
                    <a:pt x="5704" y="2186"/>
                  </a:cubicBezTo>
                  <a:lnTo>
                    <a:pt x="5704" y="2924"/>
                  </a:lnTo>
                  <a:lnTo>
                    <a:pt x="4823" y="2924"/>
                  </a:lnTo>
                  <a:cubicBezTo>
                    <a:pt x="4739" y="2924"/>
                    <a:pt x="4668" y="2996"/>
                    <a:pt x="4668" y="3079"/>
                  </a:cubicBezTo>
                  <a:cubicBezTo>
                    <a:pt x="4668" y="3630"/>
                    <a:pt x="4207" y="4034"/>
                    <a:pt x="3710" y="4034"/>
                  </a:cubicBezTo>
                  <a:cubicBezTo>
                    <a:pt x="3573" y="4034"/>
                    <a:pt x="3433" y="4003"/>
                    <a:pt x="3299" y="3936"/>
                  </a:cubicBezTo>
                  <a:cubicBezTo>
                    <a:pt x="2977" y="3770"/>
                    <a:pt x="2775" y="3460"/>
                    <a:pt x="2775" y="3079"/>
                  </a:cubicBezTo>
                  <a:cubicBezTo>
                    <a:pt x="2775" y="2996"/>
                    <a:pt x="2704" y="2924"/>
                    <a:pt x="2608" y="2924"/>
                  </a:cubicBezTo>
                  <a:lnTo>
                    <a:pt x="1727" y="2924"/>
                  </a:lnTo>
                  <a:lnTo>
                    <a:pt x="1727" y="2043"/>
                  </a:lnTo>
                  <a:cubicBezTo>
                    <a:pt x="1727" y="1948"/>
                    <a:pt x="1656" y="1877"/>
                    <a:pt x="1572" y="1877"/>
                  </a:cubicBezTo>
                  <a:cubicBezTo>
                    <a:pt x="834" y="1865"/>
                    <a:pt x="394" y="1055"/>
                    <a:pt x="763" y="436"/>
                  </a:cubicBezTo>
                  <a:cubicBezTo>
                    <a:pt x="810" y="364"/>
                    <a:pt x="799" y="257"/>
                    <a:pt x="703" y="210"/>
                  </a:cubicBezTo>
                  <a:cubicBezTo>
                    <a:pt x="679" y="193"/>
                    <a:pt x="650" y="185"/>
                    <a:pt x="621" y="185"/>
                  </a:cubicBezTo>
                  <a:cubicBezTo>
                    <a:pt x="565" y="185"/>
                    <a:pt x="508" y="214"/>
                    <a:pt x="477" y="269"/>
                  </a:cubicBezTo>
                  <a:cubicBezTo>
                    <a:pt x="1" y="1055"/>
                    <a:pt x="501" y="2067"/>
                    <a:pt x="1406" y="2210"/>
                  </a:cubicBezTo>
                  <a:lnTo>
                    <a:pt x="1406" y="3651"/>
                  </a:lnTo>
                  <a:cubicBezTo>
                    <a:pt x="1406" y="3734"/>
                    <a:pt x="1477" y="3817"/>
                    <a:pt x="1572" y="3817"/>
                  </a:cubicBezTo>
                  <a:cubicBezTo>
                    <a:pt x="1656" y="3817"/>
                    <a:pt x="1727" y="3734"/>
                    <a:pt x="1727" y="3651"/>
                  </a:cubicBezTo>
                  <a:lnTo>
                    <a:pt x="1727" y="3246"/>
                  </a:lnTo>
                  <a:lnTo>
                    <a:pt x="2465" y="3246"/>
                  </a:lnTo>
                  <a:cubicBezTo>
                    <a:pt x="2537" y="3817"/>
                    <a:pt x="2977" y="4258"/>
                    <a:pt x="3549" y="4341"/>
                  </a:cubicBezTo>
                  <a:cubicBezTo>
                    <a:pt x="3614" y="4351"/>
                    <a:pt x="3678" y="4356"/>
                    <a:pt x="3742" y="4356"/>
                  </a:cubicBezTo>
                  <a:cubicBezTo>
                    <a:pt x="4376" y="4356"/>
                    <a:pt x="4914" y="3884"/>
                    <a:pt x="4990" y="3246"/>
                  </a:cubicBezTo>
                  <a:lnTo>
                    <a:pt x="5716" y="3246"/>
                  </a:lnTo>
                  <a:lnTo>
                    <a:pt x="5716" y="4127"/>
                  </a:lnTo>
                  <a:cubicBezTo>
                    <a:pt x="5716" y="4210"/>
                    <a:pt x="5799" y="4294"/>
                    <a:pt x="5882" y="4294"/>
                  </a:cubicBezTo>
                  <a:cubicBezTo>
                    <a:pt x="6406" y="4294"/>
                    <a:pt x="6835" y="4722"/>
                    <a:pt x="6835" y="5234"/>
                  </a:cubicBezTo>
                  <a:cubicBezTo>
                    <a:pt x="6835" y="5758"/>
                    <a:pt x="6406" y="6187"/>
                    <a:pt x="5882" y="6187"/>
                  </a:cubicBezTo>
                  <a:cubicBezTo>
                    <a:pt x="5799" y="6187"/>
                    <a:pt x="5716" y="6270"/>
                    <a:pt x="5716" y="6353"/>
                  </a:cubicBezTo>
                  <a:lnTo>
                    <a:pt x="5716" y="7234"/>
                  </a:lnTo>
                  <a:lnTo>
                    <a:pt x="4990" y="7234"/>
                  </a:lnTo>
                  <a:cubicBezTo>
                    <a:pt x="4906" y="7234"/>
                    <a:pt x="4823" y="7306"/>
                    <a:pt x="4823" y="7401"/>
                  </a:cubicBezTo>
                  <a:cubicBezTo>
                    <a:pt x="4823" y="7484"/>
                    <a:pt x="4906" y="7568"/>
                    <a:pt x="4990" y="7568"/>
                  </a:cubicBezTo>
                  <a:lnTo>
                    <a:pt x="6775" y="7568"/>
                  </a:lnTo>
                  <a:cubicBezTo>
                    <a:pt x="6839" y="8230"/>
                    <a:pt x="7403" y="8726"/>
                    <a:pt x="8059" y="8726"/>
                  </a:cubicBezTo>
                  <a:cubicBezTo>
                    <a:pt x="8146" y="8726"/>
                    <a:pt x="8234" y="8717"/>
                    <a:pt x="8323" y="8699"/>
                  </a:cubicBezTo>
                  <a:cubicBezTo>
                    <a:pt x="8419" y="8675"/>
                    <a:pt x="8478" y="8592"/>
                    <a:pt x="8454" y="8496"/>
                  </a:cubicBezTo>
                  <a:cubicBezTo>
                    <a:pt x="8443" y="8420"/>
                    <a:pt x="8373" y="8364"/>
                    <a:pt x="8288" y="8364"/>
                  </a:cubicBezTo>
                  <a:cubicBezTo>
                    <a:pt x="8280" y="8364"/>
                    <a:pt x="8272" y="8364"/>
                    <a:pt x="8264" y="8365"/>
                  </a:cubicBezTo>
                  <a:cubicBezTo>
                    <a:pt x="8195" y="8380"/>
                    <a:pt x="8127" y="8387"/>
                    <a:pt x="8061" y="8387"/>
                  </a:cubicBezTo>
                  <a:cubicBezTo>
                    <a:pt x="7535" y="8387"/>
                    <a:pt x="7089" y="7950"/>
                    <a:pt x="7121" y="7401"/>
                  </a:cubicBezTo>
                  <a:cubicBezTo>
                    <a:pt x="7121" y="7353"/>
                    <a:pt x="7109" y="7306"/>
                    <a:pt x="7073" y="7282"/>
                  </a:cubicBezTo>
                  <a:cubicBezTo>
                    <a:pt x="7034" y="7237"/>
                    <a:pt x="7003" y="7227"/>
                    <a:pt x="6891" y="7227"/>
                  </a:cubicBezTo>
                  <a:cubicBezTo>
                    <a:pt x="6787" y="7227"/>
                    <a:pt x="6613" y="7236"/>
                    <a:pt x="6299" y="7236"/>
                  </a:cubicBezTo>
                  <a:cubicBezTo>
                    <a:pt x="6227" y="7236"/>
                    <a:pt x="6148" y="7236"/>
                    <a:pt x="6061" y="7234"/>
                  </a:cubicBezTo>
                  <a:lnTo>
                    <a:pt x="6061" y="6508"/>
                  </a:lnTo>
                  <a:cubicBezTo>
                    <a:pt x="6811" y="6401"/>
                    <a:pt x="7299" y="5698"/>
                    <a:pt x="7145" y="4972"/>
                  </a:cubicBezTo>
                  <a:cubicBezTo>
                    <a:pt x="7049" y="4472"/>
                    <a:pt x="6633" y="4032"/>
                    <a:pt x="6061" y="3960"/>
                  </a:cubicBezTo>
                  <a:lnTo>
                    <a:pt x="6061" y="3234"/>
                  </a:lnTo>
                  <a:lnTo>
                    <a:pt x="6787" y="3234"/>
                  </a:lnTo>
                  <a:cubicBezTo>
                    <a:pt x="6878" y="3888"/>
                    <a:pt x="7448" y="4334"/>
                    <a:pt x="8061" y="4334"/>
                  </a:cubicBezTo>
                  <a:cubicBezTo>
                    <a:pt x="8252" y="4334"/>
                    <a:pt x="8447" y="4291"/>
                    <a:pt x="8633" y="4198"/>
                  </a:cubicBezTo>
                  <a:cubicBezTo>
                    <a:pt x="9026" y="4008"/>
                    <a:pt x="9276" y="3651"/>
                    <a:pt x="9335" y="3234"/>
                  </a:cubicBezTo>
                  <a:lnTo>
                    <a:pt x="10062" y="3234"/>
                  </a:lnTo>
                  <a:lnTo>
                    <a:pt x="10062" y="3960"/>
                  </a:lnTo>
                  <a:cubicBezTo>
                    <a:pt x="9109" y="4091"/>
                    <a:pt x="8633" y="5246"/>
                    <a:pt x="9228" y="6020"/>
                  </a:cubicBezTo>
                  <a:cubicBezTo>
                    <a:pt x="9262" y="6060"/>
                    <a:pt x="9311" y="6082"/>
                    <a:pt x="9360" y="6082"/>
                  </a:cubicBezTo>
                  <a:cubicBezTo>
                    <a:pt x="9398" y="6082"/>
                    <a:pt x="9435" y="6069"/>
                    <a:pt x="9466" y="6044"/>
                  </a:cubicBezTo>
                  <a:cubicBezTo>
                    <a:pt x="9550" y="5984"/>
                    <a:pt x="9562" y="5877"/>
                    <a:pt x="9502" y="5806"/>
                  </a:cubicBezTo>
                  <a:cubicBezTo>
                    <a:pt x="9026" y="5198"/>
                    <a:pt x="9454" y="4294"/>
                    <a:pt x="10228" y="4270"/>
                  </a:cubicBezTo>
                  <a:cubicBezTo>
                    <a:pt x="10324" y="4270"/>
                    <a:pt x="10395" y="4198"/>
                    <a:pt x="10395" y="4103"/>
                  </a:cubicBezTo>
                  <a:lnTo>
                    <a:pt x="10395" y="1007"/>
                  </a:lnTo>
                  <a:cubicBezTo>
                    <a:pt x="10383" y="936"/>
                    <a:pt x="10312" y="865"/>
                    <a:pt x="10216" y="865"/>
                  </a:cubicBezTo>
                  <a:cubicBezTo>
                    <a:pt x="10133" y="865"/>
                    <a:pt x="10050" y="936"/>
                    <a:pt x="10050" y="1031"/>
                  </a:cubicBezTo>
                  <a:lnTo>
                    <a:pt x="10050" y="2900"/>
                  </a:lnTo>
                  <a:lnTo>
                    <a:pt x="9157" y="2900"/>
                  </a:lnTo>
                  <a:cubicBezTo>
                    <a:pt x="9073" y="2900"/>
                    <a:pt x="8990" y="2984"/>
                    <a:pt x="8990" y="3067"/>
                  </a:cubicBezTo>
                  <a:cubicBezTo>
                    <a:pt x="8990" y="3293"/>
                    <a:pt x="8907" y="3520"/>
                    <a:pt x="8740" y="3698"/>
                  </a:cubicBezTo>
                  <a:cubicBezTo>
                    <a:pt x="8542" y="3912"/>
                    <a:pt x="8291" y="4008"/>
                    <a:pt x="8045" y="4008"/>
                  </a:cubicBezTo>
                  <a:cubicBezTo>
                    <a:pt x="7564" y="4008"/>
                    <a:pt x="7101" y="3642"/>
                    <a:pt x="7085" y="3067"/>
                  </a:cubicBezTo>
                  <a:cubicBezTo>
                    <a:pt x="7085" y="2984"/>
                    <a:pt x="7014" y="2900"/>
                    <a:pt x="6930" y="2900"/>
                  </a:cubicBezTo>
                  <a:lnTo>
                    <a:pt x="6049" y="2900"/>
                  </a:lnTo>
                  <a:lnTo>
                    <a:pt x="6049" y="2031"/>
                  </a:lnTo>
                  <a:cubicBezTo>
                    <a:pt x="6049" y="1936"/>
                    <a:pt x="5978" y="1865"/>
                    <a:pt x="5882" y="1865"/>
                  </a:cubicBezTo>
                  <a:cubicBezTo>
                    <a:pt x="5061" y="1865"/>
                    <a:pt x="4632" y="900"/>
                    <a:pt x="5168" y="281"/>
                  </a:cubicBezTo>
                  <a:cubicBezTo>
                    <a:pt x="5228" y="210"/>
                    <a:pt x="5228" y="103"/>
                    <a:pt x="5156" y="43"/>
                  </a:cubicBezTo>
                  <a:cubicBezTo>
                    <a:pt x="5123" y="16"/>
                    <a:pt x="5083" y="1"/>
                    <a:pt x="50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9812;p59">
              <a:extLst>
                <a:ext uri="{FF2B5EF4-FFF2-40B4-BE49-F238E27FC236}">
                  <a16:creationId xmlns:a16="http://schemas.microsoft.com/office/drawing/2014/main" id="{49B67E50-0577-B24A-A9A6-C41E36B8FA4D}"/>
                </a:ext>
              </a:extLst>
            </p:cNvPr>
            <p:cNvSpPr/>
            <p:nvPr/>
          </p:nvSpPr>
          <p:spPr>
            <a:xfrm>
              <a:off x="3139267" y="1504428"/>
              <a:ext cx="77668" cy="78113"/>
            </a:xfrm>
            <a:custGeom>
              <a:avLst/>
              <a:gdLst/>
              <a:ahLst/>
              <a:cxnLst/>
              <a:rect l="l" t="t" r="r" b="b"/>
              <a:pathLst>
                <a:path w="2442" h="2456" extrusionOk="0">
                  <a:moveTo>
                    <a:pt x="2255" y="1"/>
                  </a:moveTo>
                  <a:cubicBezTo>
                    <a:pt x="2226" y="1"/>
                    <a:pt x="2196" y="9"/>
                    <a:pt x="2168" y="25"/>
                  </a:cubicBezTo>
                  <a:cubicBezTo>
                    <a:pt x="1810" y="216"/>
                    <a:pt x="1572" y="573"/>
                    <a:pt x="1513" y="978"/>
                  </a:cubicBezTo>
                  <a:lnTo>
                    <a:pt x="620" y="978"/>
                  </a:lnTo>
                  <a:cubicBezTo>
                    <a:pt x="536" y="978"/>
                    <a:pt x="465" y="1049"/>
                    <a:pt x="465" y="1132"/>
                  </a:cubicBezTo>
                  <a:lnTo>
                    <a:pt x="465" y="2025"/>
                  </a:lnTo>
                  <a:cubicBezTo>
                    <a:pt x="346" y="2049"/>
                    <a:pt x="215" y="2073"/>
                    <a:pt x="120" y="2132"/>
                  </a:cubicBezTo>
                  <a:cubicBezTo>
                    <a:pt x="24" y="2180"/>
                    <a:pt x="1" y="2263"/>
                    <a:pt x="24" y="2359"/>
                  </a:cubicBezTo>
                  <a:cubicBezTo>
                    <a:pt x="60" y="2420"/>
                    <a:pt x="121" y="2456"/>
                    <a:pt x="184" y="2456"/>
                  </a:cubicBezTo>
                  <a:cubicBezTo>
                    <a:pt x="206" y="2456"/>
                    <a:pt x="229" y="2451"/>
                    <a:pt x="251" y="2442"/>
                  </a:cubicBezTo>
                  <a:cubicBezTo>
                    <a:pt x="370" y="2382"/>
                    <a:pt x="501" y="2359"/>
                    <a:pt x="620" y="2359"/>
                  </a:cubicBezTo>
                  <a:cubicBezTo>
                    <a:pt x="715" y="2359"/>
                    <a:pt x="786" y="2275"/>
                    <a:pt x="786" y="2192"/>
                  </a:cubicBezTo>
                  <a:lnTo>
                    <a:pt x="786" y="1299"/>
                  </a:lnTo>
                  <a:lnTo>
                    <a:pt x="1667" y="1299"/>
                  </a:lnTo>
                  <a:cubicBezTo>
                    <a:pt x="1751" y="1299"/>
                    <a:pt x="1834" y="1228"/>
                    <a:pt x="1834" y="1132"/>
                  </a:cubicBezTo>
                  <a:cubicBezTo>
                    <a:pt x="1834" y="1132"/>
                    <a:pt x="1810" y="585"/>
                    <a:pt x="2322" y="299"/>
                  </a:cubicBezTo>
                  <a:cubicBezTo>
                    <a:pt x="2406" y="263"/>
                    <a:pt x="2441" y="168"/>
                    <a:pt x="2394" y="85"/>
                  </a:cubicBezTo>
                  <a:cubicBezTo>
                    <a:pt x="2362" y="30"/>
                    <a:pt x="2311" y="1"/>
                    <a:pt x="2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9813;p59">
              <a:extLst>
                <a:ext uri="{FF2B5EF4-FFF2-40B4-BE49-F238E27FC236}">
                  <a16:creationId xmlns:a16="http://schemas.microsoft.com/office/drawing/2014/main" id="{2C699630-0B15-E342-900F-B3633EA9881E}"/>
                </a:ext>
              </a:extLst>
            </p:cNvPr>
            <p:cNvSpPr/>
            <p:nvPr/>
          </p:nvSpPr>
          <p:spPr>
            <a:xfrm>
              <a:off x="3226381" y="1499880"/>
              <a:ext cx="116279" cy="82661"/>
            </a:xfrm>
            <a:custGeom>
              <a:avLst/>
              <a:gdLst/>
              <a:ahLst/>
              <a:cxnLst/>
              <a:rect l="l" t="t" r="r" b="b"/>
              <a:pathLst>
                <a:path w="3656" h="2599" extrusionOk="0">
                  <a:moveTo>
                    <a:pt x="170" y="0"/>
                  </a:moveTo>
                  <a:cubicBezTo>
                    <a:pt x="83" y="0"/>
                    <a:pt x="12" y="67"/>
                    <a:pt x="12" y="144"/>
                  </a:cubicBezTo>
                  <a:cubicBezTo>
                    <a:pt x="0" y="239"/>
                    <a:pt x="71" y="323"/>
                    <a:pt x="155" y="323"/>
                  </a:cubicBezTo>
                  <a:cubicBezTo>
                    <a:pt x="631" y="370"/>
                    <a:pt x="1024" y="775"/>
                    <a:pt x="1024" y="1275"/>
                  </a:cubicBezTo>
                  <a:cubicBezTo>
                    <a:pt x="1024" y="1371"/>
                    <a:pt x="1095" y="1442"/>
                    <a:pt x="1191" y="1442"/>
                  </a:cubicBezTo>
                  <a:lnTo>
                    <a:pt x="2084" y="1442"/>
                  </a:lnTo>
                  <a:lnTo>
                    <a:pt x="2084" y="2168"/>
                  </a:lnTo>
                  <a:cubicBezTo>
                    <a:pt x="1965" y="2192"/>
                    <a:pt x="1822" y="2228"/>
                    <a:pt x="1738" y="2275"/>
                  </a:cubicBezTo>
                  <a:cubicBezTo>
                    <a:pt x="1643" y="2299"/>
                    <a:pt x="1619" y="2406"/>
                    <a:pt x="1643" y="2502"/>
                  </a:cubicBezTo>
                  <a:cubicBezTo>
                    <a:pt x="1669" y="2563"/>
                    <a:pt x="1735" y="2599"/>
                    <a:pt x="1801" y="2599"/>
                  </a:cubicBezTo>
                  <a:cubicBezTo>
                    <a:pt x="1824" y="2599"/>
                    <a:pt x="1848" y="2594"/>
                    <a:pt x="1869" y="2585"/>
                  </a:cubicBezTo>
                  <a:cubicBezTo>
                    <a:pt x="1988" y="2549"/>
                    <a:pt x="2107" y="2514"/>
                    <a:pt x="2238" y="2514"/>
                  </a:cubicBezTo>
                  <a:cubicBezTo>
                    <a:pt x="2334" y="2514"/>
                    <a:pt x="2405" y="2442"/>
                    <a:pt x="2405" y="2347"/>
                  </a:cubicBezTo>
                  <a:lnTo>
                    <a:pt x="2405" y="1454"/>
                  </a:lnTo>
                  <a:lnTo>
                    <a:pt x="3131" y="1454"/>
                  </a:lnTo>
                  <a:cubicBezTo>
                    <a:pt x="3167" y="1668"/>
                    <a:pt x="3227" y="1859"/>
                    <a:pt x="3346" y="2025"/>
                  </a:cubicBezTo>
                  <a:cubicBezTo>
                    <a:pt x="3376" y="2072"/>
                    <a:pt x="3427" y="2098"/>
                    <a:pt x="3485" y="2098"/>
                  </a:cubicBezTo>
                  <a:cubicBezTo>
                    <a:pt x="3516" y="2098"/>
                    <a:pt x="3550" y="2090"/>
                    <a:pt x="3584" y="2073"/>
                  </a:cubicBezTo>
                  <a:cubicBezTo>
                    <a:pt x="3643" y="2013"/>
                    <a:pt x="3655" y="1906"/>
                    <a:pt x="3620" y="1823"/>
                  </a:cubicBezTo>
                  <a:cubicBezTo>
                    <a:pt x="3500" y="1656"/>
                    <a:pt x="3453" y="1442"/>
                    <a:pt x="3453" y="1299"/>
                  </a:cubicBezTo>
                  <a:cubicBezTo>
                    <a:pt x="3453" y="1204"/>
                    <a:pt x="3381" y="1121"/>
                    <a:pt x="3286" y="1121"/>
                  </a:cubicBezTo>
                  <a:lnTo>
                    <a:pt x="1334" y="1121"/>
                  </a:lnTo>
                  <a:cubicBezTo>
                    <a:pt x="1262" y="525"/>
                    <a:pt x="774" y="61"/>
                    <a:pt x="191" y="1"/>
                  </a:cubicBezTo>
                  <a:cubicBezTo>
                    <a:pt x="183" y="0"/>
                    <a:pt x="177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9814;p59">
              <a:extLst>
                <a:ext uri="{FF2B5EF4-FFF2-40B4-BE49-F238E27FC236}">
                  <a16:creationId xmlns:a16="http://schemas.microsoft.com/office/drawing/2014/main" id="{62129773-DD1A-D844-90AD-375480595D3F}"/>
                </a:ext>
              </a:extLst>
            </p:cNvPr>
            <p:cNvSpPr/>
            <p:nvPr/>
          </p:nvSpPr>
          <p:spPr>
            <a:xfrm>
              <a:off x="3179786" y="1775216"/>
              <a:ext cx="86764" cy="46594"/>
            </a:xfrm>
            <a:custGeom>
              <a:avLst/>
              <a:gdLst/>
              <a:ahLst/>
              <a:cxnLst/>
              <a:rect l="l" t="t" r="r" b="b"/>
              <a:pathLst>
                <a:path w="2728" h="1465" extrusionOk="0">
                  <a:moveTo>
                    <a:pt x="1525" y="0"/>
                  </a:moveTo>
                  <a:cubicBezTo>
                    <a:pt x="870" y="0"/>
                    <a:pt x="322" y="500"/>
                    <a:pt x="239" y="1131"/>
                  </a:cubicBezTo>
                  <a:lnTo>
                    <a:pt x="167" y="1131"/>
                  </a:lnTo>
                  <a:cubicBezTo>
                    <a:pt x="84" y="1131"/>
                    <a:pt x="1" y="1215"/>
                    <a:pt x="1" y="1298"/>
                  </a:cubicBezTo>
                  <a:cubicBezTo>
                    <a:pt x="1" y="1393"/>
                    <a:pt x="84" y="1465"/>
                    <a:pt x="167" y="1465"/>
                  </a:cubicBezTo>
                  <a:lnTo>
                    <a:pt x="405" y="1465"/>
                  </a:lnTo>
                  <a:cubicBezTo>
                    <a:pt x="501" y="1465"/>
                    <a:pt x="584" y="1393"/>
                    <a:pt x="572" y="1286"/>
                  </a:cubicBezTo>
                  <a:cubicBezTo>
                    <a:pt x="560" y="798"/>
                    <a:pt x="953" y="322"/>
                    <a:pt x="1525" y="322"/>
                  </a:cubicBezTo>
                  <a:cubicBezTo>
                    <a:pt x="1882" y="322"/>
                    <a:pt x="2227" y="524"/>
                    <a:pt x="2382" y="857"/>
                  </a:cubicBezTo>
                  <a:cubicBezTo>
                    <a:pt x="2415" y="915"/>
                    <a:pt x="2471" y="950"/>
                    <a:pt x="2530" y="950"/>
                  </a:cubicBezTo>
                  <a:cubicBezTo>
                    <a:pt x="2556" y="950"/>
                    <a:pt x="2583" y="943"/>
                    <a:pt x="2608" y="929"/>
                  </a:cubicBezTo>
                  <a:cubicBezTo>
                    <a:pt x="2679" y="905"/>
                    <a:pt x="2727" y="810"/>
                    <a:pt x="2679" y="738"/>
                  </a:cubicBezTo>
                  <a:cubicBezTo>
                    <a:pt x="2477" y="286"/>
                    <a:pt x="2013" y="0"/>
                    <a:pt x="1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9815;p59">
              <a:extLst>
                <a:ext uri="{FF2B5EF4-FFF2-40B4-BE49-F238E27FC236}">
                  <a16:creationId xmlns:a16="http://schemas.microsoft.com/office/drawing/2014/main" id="{8E1B714C-42B2-CA47-AE09-9589F6DE627B}"/>
                </a:ext>
              </a:extLst>
            </p:cNvPr>
            <p:cNvSpPr/>
            <p:nvPr/>
          </p:nvSpPr>
          <p:spPr>
            <a:xfrm>
              <a:off x="3154024" y="1712337"/>
              <a:ext cx="15203" cy="109473"/>
            </a:xfrm>
            <a:custGeom>
              <a:avLst/>
              <a:gdLst/>
              <a:ahLst/>
              <a:cxnLst/>
              <a:rect l="l" t="t" r="r" b="b"/>
              <a:pathLst>
                <a:path w="478" h="3442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275"/>
                  </a:lnTo>
                  <a:cubicBezTo>
                    <a:pt x="1" y="3370"/>
                    <a:pt x="72" y="3442"/>
                    <a:pt x="156" y="3442"/>
                  </a:cubicBezTo>
                  <a:lnTo>
                    <a:pt x="310" y="3442"/>
                  </a:lnTo>
                  <a:cubicBezTo>
                    <a:pt x="394" y="3442"/>
                    <a:pt x="477" y="3370"/>
                    <a:pt x="477" y="3275"/>
                  </a:cubicBezTo>
                  <a:cubicBezTo>
                    <a:pt x="477" y="3203"/>
                    <a:pt x="418" y="3132"/>
                    <a:pt x="322" y="3108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9816;p59">
            <a:extLst>
              <a:ext uri="{FF2B5EF4-FFF2-40B4-BE49-F238E27FC236}">
                <a16:creationId xmlns:a16="http://schemas.microsoft.com/office/drawing/2014/main" id="{F3B10AA2-0CF5-934C-A7D0-9AD84A71E5B9}"/>
              </a:ext>
            </a:extLst>
          </p:cNvPr>
          <p:cNvSpPr/>
          <p:nvPr/>
        </p:nvSpPr>
        <p:spPr>
          <a:xfrm>
            <a:off x="9457320" y="2344846"/>
            <a:ext cx="160414" cy="505474"/>
          </a:xfrm>
          <a:custGeom>
            <a:avLst/>
            <a:gdLst/>
            <a:ahLst/>
            <a:cxnLst/>
            <a:rect l="l" t="t" r="r" b="b"/>
            <a:pathLst>
              <a:path w="3727" h="11744" extrusionOk="0">
                <a:moveTo>
                  <a:pt x="3273" y="1"/>
                </a:moveTo>
                <a:cubicBezTo>
                  <a:pt x="2520" y="1"/>
                  <a:pt x="1832" y="264"/>
                  <a:pt x="1239" y="802"/>
                </a:cubicBezTo>
                <a:cubicBezTo>
                  <a:pt x="762" y="1254"/>
                  <a:pt x="453" y="1790"/>
                  <a:pt x="286" y="2147"/>
                </a:cubicBezTo>
                <a:cubicBezTo>
                  <a:pt x="238" y="2230"/>
                  <a:pt x="286" y="2337"/>
                  <a:pt x="381" y="2385"/>
                </a:cubicBezTo>
                <a:cubicBezTo>
                  <a:pt x="404" y="2398"/>
                  <a:pt x="428" y="2404"/>
                  <a:pt x="452" y="2404"/>
                </a:cubicBezTo>
                <a:cubicBezTo>
                  <a:pt x="518" y="2404"/>
                  <a:pt x="585" y="2360"/>
                  <a:pt x="619" y="2290"/>
                </a:cubicBezTo>
                <a:cubicBezTo>
                  <a:pt x="1148" y="1163"/>
                  <a:pt x="2035" y="349"/>
                  <a:pt x="3314" y="349"/>
                </a:cubicBezTo>
                <a:cubicBezTo>
                  <a:pt x="3333" y="349"/>
                  <a:pt x="3351" y="349"/>
                  <a:pt x="3370" y="349"/>
                </a:cubicBezTo>
                <a:cubicBezTo>
                  <a:pt x="3084" y="694"/>
                  <a:pt x="2858" y="1040"/>
                  <a:pt x="2727" y="1421"/>
                </a:cubicBezTo>
                <a:cubicBezTo>
                  <a:pt x="2489" y="2135"/>
                  <a:pt x="2739" y="2564"/>
                  <a:pt x="2846" y="2814"/>
                </a:cubicBezTo>
                <a:cubicBezTo>
                  <a:pt x="3179" y="3611"/>
                  <a:pt x="2644" y="4540"/>
                  <a:pt x="1786" y="4588"/>
                </a:cubicBezTo>
                <a:cubicBezTo>
                  <a:pt x="1761" y="4588"/>
                  <a:pt x="1725" y="4589"/>
                  <a:pt x="1681" y="4589"/>
                </a:cubicBezTo>
                <a:cubicBezTo>
                  <a:pt x="1560" y="4589"/>
                  <a:pt x="1374" y="4577"/>
                  <a:pt x="1155" y="4481"/>
                </a:cubicBezTo>
                <a:cubicBezTo>
                  <a:pt x="584" y="4231"/>
                  <a:pt x="274" y="3576"/>
                  <a:pt x="393" y="2897"/>
                </a:cubicBezTo>
                <a:cubicBezTo>
                  <a:pt x="405" y="2814"/>
                  <a:pt x="346" y="2718"/>
                  <a:pt x="238" y="2695"/>
                </a:cubicBezTo>
                <a:cubicBezTo>
                  <a:pt x="231" y="2694"/>
                  <a:pt x="224" y="2693"/>
                  <a:pt x="217" y="2693"/>
                </a:cubicBezTo>
                <a:cubicBezTo>
                  <a:pt x="139" y="2693"/>
                  <a:pt x="58" y="2750"/>
                  <a:pt x="36" y="2837"/>
                </a:cubicBezTo>
                <a:cubicBezTo>
                  <a:pt x="24" y="2957"/>
                  <a:pt x="0" y="3064"/>
                  <a:pt x="0" y="3183"/>
                </a:cubicBezTo>
                <a:cubicBezTo>
                  <a:pt x="0" y="3826"/>
                  <a:pt x="298" y="4361"/>
                  <a:pt x="750" y="4659"/>
                </a:cubicBezTo>
                <a:cubicBezTo>
                  <a:pt x="393" y="6921"/>
                  <a:pt x="441" y="9553"/>
                  <a:pt x="1465" y="11612"/>
                </a:cubicBezTo>
                <a:cubicBezTo>
                  <a:pt x="1501" y="11684"/>
                  <a:pt x="1584" y="11743"/>
                  <a:pt x="1667" y="11743"/>
                </a:cubicBezTo>
                <a:cubicBezTo>
                  <a:pt x="1762" y="11743"/>
                  <a:pt x="1834" y="11696"/>
                  <a:pt x="1882" y="11612"/>
                </a:cubicBezTo>
                <a:cubicBezTo>
                  <a:pt x="2143" y="11077"/>
                  <a:pt x="2358" y="10457"/>
                  <a:pt x="2501" y="9803"/>
                </a:cubicBezTo>
                <a:cubicBezTo>
                  <a:pt x="2524" y="9719"/>
                  <a:pt x="2477" y="9612"/>
                  <a:pt x="2370" y="9600"/>
                </a:cubicBezTo>
                <a:cubicBezTo>
                  <a:pt x="2360" y="9599"/>
                  <a:pt x="2349" y="9598"/>
                  <a:pt x="2338" y="9598"/>
                </a:cubicBezTo>
                <a:cubicBezTo>
                  <a:pt x="2262" y="9598"/>
                  <a:pt x="2178" y="9637"/>
                  <a:pt x="2167" y="9731"/>
                </a:cubicBezTo>
                <a:cubicBezTo>
                  <a:pt x="2048" y="10267"/>
                  <a:pt x="1870" y="10779"/>
                  <a:pt x="1667" y="11231"/>
                </a:cubicBezTo>
                <a:cubicBezTo>
                  <a:pt x="1060" y="9862"/>
                  <a:pt x="869" y="8302"/>
                  <a:pt x="893" y="6814"/>
                </a:cubicBezTo>
                <a:lnTo>
                  <a:pt x="1155" y="6814"/>
                </a:lnTo>
                <a:cubicBezTo>
                  <a:pt x="1250" y="6814"/>
                  <a:pt x="1334" y="6743"/>
                  <a:pt x="1334" y="6636"/>
                </a:cubicBezTo>
                <a:cubicBezTo>
                  <a:pt x="1334" y="6552"/>
                  <a:pt x="1250" y="6457"/>
                  <a:pt x="1155" y="6457"/>
                </a:cubicBezTo>
                <a:lnTo>
                  <a:pt x="917" y="6457"/>
                </a:lnTo>
                <a:cubicBezTo>
                  <a:pt x="917" y="6397"/>
                  <a:pt x="929" y="6112"/>
                  <a:pt x="953" y="5838"/>
                </a:cubicBezTo>
                <a:lnTo>
                  <a:pt x="1584" y="5838"/>
                </a:lnTo>
                <a:cubicBezTo>
                  <a:pt x="1691" y="5838"/>
                  <a:pt x="1762" y="5755"/>
                  <a:pt x="1762" y="5659"/>
                </a:cubicBezTo>
                <a:cubicBezTo>
                  <a:pt x="1762" y="5552"/>
                  <a:pt x="1691" y="5481"/>
                  <a:pt x="1584" y="5481"/>
                </a:cubicBezTo>
                <a:lnTo>
                  <a:pt x="989" y="5481"/>
                </a:lnTo>
                <a:cubicBezTo>
                  <a:pt x="1012" y="5243"/>
                  <a:pt x="1048" y="5016"/>
                  <a:pt x="1072" y="4814"/>
                </a:cubicBezTo>
                <a:cubicBezTo>
                  <a:pt x="1250" y="4879"/>
                  <a:pt x="1456" y="4912"/>
                  <a:pt x="1661" y="4912"/>
                </a:cubicBezTo>
                <a:cubicBezTo>
                  <a:pt x="1867" y="4912"/>
                  <a:pt x="2072" y="4879"/>
                  <a:pt x="2251" y="4814"/>
                </a:cubicBezTo>
                <a:cubicBezTo>
                  <a:pt x="2286" y="5016"/>
                  <a:pt x="2310" y="5243"/>
                  <a:pt x="2346" y="5481"/>
                </a:cubicBezTo>
                <a:lnTo>
                  <a:pt x="2286" y="5481"/>
                </a:lnTo>
                <a:cubicBezTo>
                  <a:pt x="2191" y="5481"/>
                  <a:pt x="2108" y="5552"/>
                  <a:pt x="2108" y="5659"/>
                </a:cubicBezTo>
                <a:cubicBezTo>
                  <a:pt x="2108" y="5755"/>
                  <a:pt x="2179" y="5838"/>
                  <a:pt x="2286" y="5838"/>
                </a:cubicBezTo>
                <a:lnTo>
                  <a:pt x="2370" y="5838"/>
                </a:lnTo>
                <a:cubicBezTo>
                  <a:pt x="2382" y="6052"/>
                  <a:pt x="2405" y="6231"/>
                  <a:pt x="2417" y="6457"/>
                </a:cubicBezTo>
                <a:lnTo>
                  <a:pt x="1870" y="6457"/>
                </a:lnTo>
                <a:cubicBezTo>
                  <a:pt x="1774" y="6457"/>
                  <a:pt x="1691" y="6528"/>
                  <a:pt x="1691" y="6636"/>
                </a:cubicBezTo>
                <a:cubicBezTo>
                  <a:pt x="1691" y="6743"/>
                  <a:pt x="1762" y="6814"/>
                  <a:pt x="1870" y="6814"/>
                </a:cubicBezTo>
                <a:lnTo>
                  <a:pt x="2441" y="6814"/>
                </a:lnTo>
                <a:cubicBezTo>
                  <a:pt x="2465" y="7540"/>
                  <a:pt x="2429" y="8314"/>
                  <a:pt x="2310" y="9064"/>
                </a:cubicBezTo>
                <a:cubicBezTo>
                  <a:pt x="2298" y="9160"/>
                  <a:pt x="2358" y="9243"/>
                  <a:pt x="2465" y="9255"/>
                </a:cubicBezTo>
                <a:cubicBezTo>
                  <a:pt x="2476" y="9258"/>
                  <a:pt x="2487" y="9260"/>
                  <a:pt x="2498" y="9260"/>
                </a:cubicBezTo>
                <a:cubicBezTo>
                  <a:pt x="2572" y="9260"/>
                  <a:pt x="2645" y="9195"/>
                  <a:pt x="2655" y="9112"/>
                </a:cubicBezTo>
                <a:cubicBezTo>
                  <a:pt x="2882" y="7671"/>
                  <a:pt x="2834" y="6088"/>
                  <a:pt x="2596" y="4647"/>
                </a:cubicBezTo>
                <a:cubicBezTo>
                  <a:pt x="3191" y="4231"/>
                  <a:pt x="3477" y="3409"/>
                  <a:pt x="3179" y="2659"/>
                </a:cubicBezTo>
                <a:cubicBezTo>
                  <a:pt x="3072" y="2397"/>
                  <a:pt x="2691" y="1849"/>
                  <a:pt x="3417" y="849"/>
                </a:cubicBezTo>
                <a:cubicBezTo>
                  <a:pt x="3667" y="492"/>
                  <a:pt x="3727" y="492"/>
                  <a:pt x="3727" y="325"/>
                </a:cubicBezTo>
                <a:cubicBezTo>
                  <a:pt x="3727" y="147"/>
                  <a:pt x="3596" y="16"/>
                  <a:pt x="3417" y="4"/>
                </a:cubicBezTo>
                <a:cubicBezTo>
                  <a:pt x="3369" y="2"/>
                  <a:pt x="3321" y="1"/>
                  <a:pt x="32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9817;p59">
            <a:extLst>
              <a:ext uri="{FF2B5EF4-FFF2-40B4-BE49-F238E27FC236}">
                <a16:creationId xmlns:a16="http://schemas.microsoft.com/office/drawing/2014/main" id="{7B42C42F-456B-2145-AB30-66B43D96E647}"/>
              </a:ext>
            </a:extLst>
          </p:cNvPr>
          <p:cNvGrpSpPr/>
          <p:nvPr/>
        </p:nvGrpSpPr>
        <p:grpSpPr>
          <a:xfrm>
            <a:off x="9848068" y="2406481"/>
            <a:ext cx="505818" cy="384399"/>
            <a:chOff x="3531200" y="1999759"/>
            <a:chExt cx="373772" cy="284050"/>
          </a:xfrm>
          <a:solidFill>
            <a:schemeClr val="accent1"/>
          </a:solidFill>
        </p:grpSpPr>
        <p:sp>
          <p:nvSpPr>
            <p:cNvPr id="464" name="Google Shape;9818;p59">
              <a:extLst>
                <a:ext uri="{FF2B5EF4-FFF2-40B4-BE49-F238E27FC236}">
                  <a16:creationId xmlns:a16="http://schemas.microsoft.com/office/drawing/2014/main" id="{A77E7DA9-905B-984E-85FF-4900F97E40A8}"/>
                </a:ext>
              </a:extLst>
            </p:cNvPr>
            <p:cNvSpPr/>
            <p:nvPr/>
          </p:nvSpPr>
          <p:spPr>
            <a:xfrm>
              <a:off x="3531200" y="1999759"/>
              <a:ext cx="373772" cy="283669"/>
            </a:xfrm>
            <a:custGeom>
              <a:avLst/>
              <a:gdLst/>
              <a:ahLst/>
              <a:cxnLst/>
              <a:rect l="l" t="t" r="r" b="b"/>
              <a:pathLst>
                <a:path w="11752" h="8919" extrusionOk="0">
                  <a:moveTo>
                    <a:pt x="1024" y="1"/>
                  </a:moveTo>
                  <a:cubicBezTo>
                    <a:pt x="465" y="1"/>
                    <a:pt x="1" y="465"/>
                    <a:pt x="1" y="1024"/>
                  </a:cubicBezTo>
                  <a:lnTo>
                    <a:pt x="1" y="7847"/>
                  </a:lnTo>
                  <a:cubicBezTo>
                    <a:pt x="1" y="8418"/>
                    <a:pt x="477" y="8918"/>
                    <a:pt x="1072" y="8918"/>
                  </a:cubicBezTo>
                  <a:lnTo>
                    <a:pt x="4513" y="8918"/>
                  </a:lnTo>
                  <a:cubicBezTo>
                    <a:pt x="4596" y="8918"/>
                    <a:pt x="4692" y="8835"/>
                    <a:pt x="4692" y="8740"/>
                  </a:cubicBezTo>
                  <a:cubicBezTo>
                    <a:pt x="4692" y="8633"/>
                    <a:pt x="4608" y="8561"/>
                    <a:pt x="4513" y="8561"/>
                  </a:cubicBezTo>
                  <a:lnTo>
                    <a:pt x="1072" y="8561"/>
                  </a:lnTo>
                  <a:cubicBezTo>
                    <a:pt x="667" y="8561"/>
                    <a:pt x="358" y="8228"/>
                    <a:pt x="358" y="7847"/>
                  </a:cubicBezTo>
                  <a:lnTo>
                    <a:pt x="358" y="7763"/>
                  </a:lnTo>
                  <a:cubicBezTo>
                    <a:pt x="405" y="7430"/>
                    <a:pt x="679" y="7168"/>
                    <a:pt x="1024" y="7168"/>
                  </a:cubicBezTo>
                  <a:lnTo>
                    <a:pt x="1358" y="7168"/>
                  </a:lnTo>
                  <a:cubicBezTo>
                    <a:pt x="1441" y="7168"/>
                    <a:pt x="1536" y="7097"/>
                    <a:pt x="1536" y="6990"/>
                  </a:cubicBezTo>
                  <a:cubicBezTo>
                    <a:pt x="1536" y="6906"/>
                    <a:pt x="1453" y="6811"/>
                    <a:pt x="1358" y="6811"/>
                  </a:cubicBezTo>
                  <a:cubicBezTo>
                    <a:pt x="1335" y="6814"/>
                    <a:pt x="1308" y="6815"/>
                    <a:pt x="1278" y="6815"/>
                  </a:cubicBezTo>
                  <a:cubicBezTo>
                    <a:pt x="1231" y="6815"/>
                    <a:pt x="1176" y="6813"/>
                    <a:pt x="1114" y="6813"/>
                  </a:cubicBezTo>
                  <a:cubicBezTo>
                    <a:pt x="900" y="6813"/>
                    <a:pt x="612" y="6839"/>
                    <a:pt x="346" y="7073"/>
                  </a:cubicBezTo>
                  <a:cubicBezTo>
                    <a:pt x="358" y="679"/>
                    <a:pt x="322" y="1001"/>
                    <a:pt x="358" y="834"/>
                  </a:cubicBezTo>
                  <a:cubicBezTo>
                    <a:pt x="429" y="536"/>
                    <a:pt x="703" y="322"/>
                    <a:pt x="1013" y="322"/>
                  </a:cubicBezTo>
                  <a:lnTo>
                    <a:pt x="2441" y="322"/>
                  </a:lnTo>
                  <a:lnTo>
                    <a:pt x="2441" y="6811"/>
                  </a:lnTo>
                  <a:lnTo>
                    <a:pt x="2025" y="6811"/>
                  </a:lnTo>
                  <a:cubicBezTo>
                    <a:pt x="1929" y="6811"/>
                    <a:pt x="1846" y="6894"/>
                    <a:pt x="1846" y="6990"/>
                  </a:cubicBezTo>
                  <a:cubicBezTo>
                    <a:pt x="1846" y="7085"/>
                    <a:pt x="1917" y="7168"/>
                    <a:pt x="2025" y="7168"/>
                  </a:cubicBezTo>
                  <a:lnTo>
                    <a:pt x="2608" y="7168"/>
                  </a:lnTo>
                  <a:cubicBezTo>
                    <a:pt x="2644" y="7168"/>
                    <a:pt x="2691" y="7156"/>
                    <a:pt x="2727" y="7132"/>
                  </a:cubicBezTo>
                  <a:cubicBezTo>
                    <a:pt x="2751" y="7097"/>
                    <a:pt x="2763" y="7049"/>
                    <a:pt x="2763" y="7013"/>
                  </a:cubicBezTo>
                  <a:lnTo>
                    <a:pt x="2763" y="1203"/>
                  </a:lnTo>
                  <a:lnTo>
                    <a:pt x="11371" y="1203"/>
                  </a:lnTo>
                  <a:lnTo>
                    <a:pt x="11371" y="2787"/>
                  </a:lnTo>
                  <a:cubicBezTo>
                    <a:pt x="11371" y="2870"/>
                    <a:pt x="11442" y="2965"/>
                    <a:pt x="11550" y="2965"/>
                  </a:cubicBezTo>
                  <a:cubicBezTo>
                    <a:pt x="11633" y="2965"/>
                    <a:pt x="11728" y="2882"/>
                    <a:pt x="11728" y="2787"/>
                  </a:cubicBezTo>
                  <a:lnTo>
                    <a:pt x="11728" y="1036"/>
                  </a:lnTo>
                  <a:cubicBezTo>
                    <a:pt x="11752" y="941"/>
                    <a:pt x="11681" y="858"/>
                    <a:pt x="11597" y="858"/>
                  </a:cubicBezTo>
                  <a:lnTo>
                    <a:pt x="2810" y="858"/>
                  </a:lnTo>
                  <a:lnTo>
                    <a:pt x="2810" y="179"/>
                  </a:lnTo>
                  <a:cubicBezTo>
                    <a:pt x="2810" y="84"/>
                    <a:pt x="2739" y="1"/>
                    <a:pt x="2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9819;p59">
              <a:extLst>
                <a:ext uri="{FF2B5EF4-FFF2-40B4-BE49-F238E27FC236}">
                  <a16:creationId xmlns:a16="http://schemas.microsoft.com/office/drawing/2014/main" id="{F7B0472F-39BE-2E49-93AE-21BC61B790EA}"/>
                </a:ext>
              </a:extLst>
            </p:cNvPr>
            <p:cNvSpPr/>
            <p:nvPr/>
          </p:nvSpPr>
          <p:spPr>
            <a:xfrm>
              <a:off x="3690638" y="2104652"/>
              <a:ext cx="214334" cy="179158"/>
            </a:xfrm>
            <a:custGeom>
              <a:avLst/>
              <a:gdLst/>
              <a:ahLst/>
              <a:cxnLst/>
              <a:rect l="l" t="t" r="r" b="b"/>
              <a:pathLst>
                <a:path w="6739" h="5633" extrusionOk="0">
                  <a:moveTo>
                    <a:pt x="6584" y="1"/>
                  </a:moveTo>
                  <a:cubicBezTo>
                    <a:pt x="6489" y="1"/>
                    <a:pt x="6406" y="84"/>
                    <a:pt x="6406" y="179"/>
                  </a:cubicBezTo>
                  <a:lnTo>
                    <a:pt x="6406" y="5275"/>
                  </a:lnTo>
                  <a:lnTo>
                    <a:pt x="179" y="5275"/>
                  </a:lnTo>
                  <a:cubicBezTo>
                    <a:pt x="95" y="5275"/>
                    <a:pt x="0" y="5346"/>
                    <a:pt x="0" y="5454"/>
                  </a:cubicBezTo>
                  <a:cubicBezTo>
                    <a:pt x="0" y="5549"/>
                    <a:pt x="72" y="5632"/>
                    <a:pt x="179" y="5632"/>
                  </a:cubicBezTo>
                  <a:lnTo>
                    <a:pt x="6560" y="5632"/>
                  </a:lnTo>
                  <a:cubicBezTo>
                    <a:pt x="6656" y="5632"/>
                    <a:pt x="6739" y="5549"/>
                    <a:pt x="6739" y="5454"/>
                  </a:cubicBezTo>
                  <a:lnTo>
                    <a:pt x="6739" y="179"/>
                  </a:lnTo>
                  <a:cubicBezTo>
                    <a:pt x="6739" y="84"/>
                    <a:pt x="6668" y="1"/>
                    <a:pt x="6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9820;p59">
              <a:extLst>
                <a:ext uri="{FF2B5EF4-FFF2-40B4-BE49-F238E27FC236}">
                  <a16:creationId xmlns:a16="http://schemas.microsoft.com/office/drawing/2014/main" id="{2BEB36C3-252D-724C-8466-B853E8AD3CBC}"/>
                </a:ext>
              </a:extLst>
            </p:cNvPr>
            <p:cNvSpPr/>
            <p:nvPr/>
          </p:nvSpPr>
          <p:spPr>
            <a:xfrm>
              <a:off x="3631163" y="2148193"/>
              <a:ext cx="259433" cy="84856"/>
            </a:xfrm>
            <a:custGeom>
              <a:avLst/>
              <a:gdLst/>
              <a:ahLst/>
              <a:cxnLst/>
              <a:rect l="l" t="t" r="r" b="b"/>
              <a:pathLst>
                <a:path w="8157" h="2668" extrusionOk="0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2489"/>
                  </a:lnTo>
                  <a:cubicBezTo>
                    <a:pt x="1" y="2584"/>
                    <a:pt x="72" y="2668"/>
                    <a:pt x="179" y="2668"/>
                  </a:cubicBezTo>
                  <a:lnTo>
                    <a:pt x="4954" y="2668"/>
                  </a:lnTo>
                  <a:cubicBezTo>
                    <a:pt x="5037" y="2668"/>
                    <a:pt x="5132" y="2596"/>
                    <a:pt x="5132" y="2489"/>
                  </a:cubicBezTo>
                  <a:cubicBezTo>
                    <a:pt x="5132" y="2382"/>
                    <a:pt x="5061" y="2311"/>
                    <a:pt x="4954" y="2311"/>
                  </a:cubicBezTo>
                  <a:lnTo>
                    <a:pt x="358" y="2311"/>
                  </a:lnTo>
                  <a:lnTo>
                    <a:pt x="358" y="346"/>
                  </a:lnTo>
                  <a:lnTo>
                    <a:pt x="501" y="346"/>
                  </a:lnTo>
                  <a:lnTo>
                    <a:pt x="501" y="1227"/>
                  </a:lnTo>
                  <a:cubicBezTo>
                    <a:pt x="501" y="1310"/>
                    <a:pt x="572" y="1406"/>
                    <a:pt x="679" y="1406"/>
                  </a:cubicBezTo>
                  <a:cubicBezTo>
                    <a:pt x="787" y="1406"/>
                    <a:pt x="858" y="1334"/>
                    <a:pt x="858" y="1227"/>
                  </a:cubicBezTo>
                  <a:lnTo>
                    <a:pt x="858" y="346"/>
                  </a:lnTo>
                  <a:lnTo>
                    <a:pt x="1072" y="346"/>
                  </a:lnTo>
                  <a:lnTo>
                    <a:pt x="1072" y="739"/>
                  </a:lnTo>
                  <a:cubicBezTo>
                    <a:pt x="1072" y="822"/>
                    <a:pt x="1144" y="918"/>
                    <a:pt x="1251" y="918"/>
                  </a:cubicBezTo>
                  <a:cubicBezTo>
                    <a:pt x="1346" y="918"/>
                    <a:pt x="1430" y="834"/>
                    <a:pt x="1430" y="739"/>
                  </a:cubicBezTo>
                  <a:lnTo>
                    <a:pt x="1430" y="346"/>
                  </a:lnTo>
                  <a:lnTo>
                    <a:pt x="1632" y="346"/>
                  </a:lnTo>
                  <a:lnTo>
                    <a:pt x="1632" y="739"/>
                  </a:lnTo>
                  <a:cubicBezTo>
                    <a:pt x="1632" y="822"/>
                    <a:pt x="1703" y="918"/>
                    <a:pt x="1811" y="918"/>
                  </a:cubicBezTo>
                  <a:cubicBezTo>
                    <a:pt x="1918" y="918"/>
                    <a:pt x="1989" y="834"/>
                    <a:pt x="1989" y="739"/>
                  </a:cubicBezTo>
                  <a:lnTo>
                    <a:pt x="1989" y="346"/>
                  </a:lnTo>
                  <a:lnTo>
                    <a:pt x="2203" y="346"/>
                  </a:lnTo>
                  <a:lnTo>
                    <a:pt x="2203" y="739"/>
                  </a:lnTo>
                  <a:cubicBezTo>
                    <a:pt x="2203" y="822"/>
                    <a:pt x="2275" y="918"/>
                    <a:pt x="2382" y="918"/>
                  </a:cubicBezTo>
                  <a:cubicBezTo>
                    <a:pt x="2477" y="918"/>
                    <a:pt x="2561" y="834"/>
                    <a:pt x="2561" y="739"/>
                  </a:cubicBezTo>
                  <a:lnTo>
                    <a:pt x="2561" y="346"/>
                  </a:lnTo>
                  <a:lnTo>
                    <a:pt x="2763" y="346"/>
                  </a:lnTo>
                  <a:lnTo>
                    <a:pt x="2763" y="1227"/>
                  </a:lnTo>
                  <a:cubicBezTo>
                    <a:pt x="2763" y="1310"/>
                    <a:pt x="2834" y="1406"/>
                    <a:pt x="2942" y="1406"/>
                  </a:cubicBezTo>
                  <a:cubicBezTo>
                    <a:pt x="3049" y="1406"/>
                    <a:pt x="3120" y="1334"/>
                    <a:pt x="3120" y="1227"/>
                  </a:cubicBezTo>
                  <a:lnTo>
                    <a:pt x="3120" y="346"/>
                  </a:lnTo>
                  <a:lnTo>
                    <a:pt x="3335" y="346"/>
                  </a:lnTo>
                  <a:lnTo>
                    <a:pt x="3335" y="739"/>
                  </a:lnTo>
                  <a:cubicBezTo>
                    <a:pt x="3335" y="822"/>
                    <a:pt x="3406" y="918"/>
                    <a:pt x="3513" y="918"/>
                  </a:cubicBezTo>
                  <a:cubicBezTo>
                    <a:pt x="3608" y="918"/>
                    <a:pt x="3692" y="834"/>
                    <a:pt x="3692" y="739"/>
                  </a:cubicBezTo>
                  <a:lnTo>
                    <a:pt x="3692" y="346"/>
                  </a:lnTo>
                  <a:lnTo>
                    <a:pt x="3894" y="346"/>
                  </a:lnTo>
                  <a:lnTo>
                    <a:pt x="3894" y="739"/>
                  </a:lnTo>
                  <a:cubicBezTo>
                    <a:pt x="3894" y="822"/>
                    <a:pt x="3966" y="918"/>
                    <a:pt x="4073" y="918"/>
                  </a:cubicBezTo>
                  <a:cubicBezTo>
                    <a:pt x="4168" y="918"/>
                    <a:pt x="4251" y="834"/>
                    <a:pt x="4251" y="739"/>
                  </a:cubicBezTo>
                  <a:lnTo>
                    <a:pt x="4251" y="346"/>
                  </a:lnTo>
                  <a:lnTo>
                    <a:pt x="4466" y="346"/>
                  </a:lnTo>
                  <a:lnTo>
                    <a:pt x="4466" y="739"/>
                  </a:lnTo>
                  <a:cubicBezTo>
                    <a:pt x="4466" y="822"/>
                    <a:pt x="4537" y="918"/>
                    <a:pt x="4644" y="918"/>
                  </a:cubicBezTo>
                  <a:cubicBezTo>
                    <a:pt x="4739" y="918"/>
                    <a:pt x="4823" y="834"/>
                    <a:pt x="4823" y="739"/>
                  </a:cubicBezTo>
                  <a:lnTo>
                    <a:pt x="4823" y="346"/>
                  </a:lnTo>
                  <a:lnTo>
                    <a:pt x="5025" y="346"/>
                  </a:lnTo>
                  <a:lnTo>
                    <a:pt x="5025" y="1227"/>
                  </a:lnTo>
                  <a:cubicBezTo>
                    <a:pt x="5025" y="1310"/>
                    <a:pt x="5097" y="1406"/>
                    <a:pt x="5204" y="1406"/>
                  </a:cubicBezTo>
                  <a:cubicBezTo>
                    <a:pt x="5311" y="1406"/>
                    <a:pt x="5382" y="1334"/>
                    <a:pt x="5382" y="1227"/>
                  </a:cubicBezTo>
                  <a:lnTo>
                    <a:pt x="5382" y="346"/>
                  </a:lnTo>
                  <a:lnTo>
                    <a:pt x="5597" y="346"/>
                  </a:lnTo>
                  <a:lnTo>
                    <a:pt x="5597" y="739"/>
                  </a:lnTo>
                  <a:cubicBezTo>
                    <a:pt x="5597" y="822"/>
                    <a:pt x="5668" y="918"/>
                    <a:pt x="5775" y="918"/>
                  </a:cubicBezTo>
                  <a:cubicBezTo>
                    <a:pt x="5871" y="918"/>
                    <a:pt x="5954" y="834"/>
                    <a:pt x="5954" y="739"/>
                  </a:cubicBezTo>
                  <a:lnTo>
                    <a:pt x="5954" y="346"/>
                  </a:lnTo>
                  <a:lnTo>
                    <a:pt x="6156" y="346"/>
                  </a:lnTo>
                  <a:lnTo>
                    <a:pt x="6156" y="739"/>
                  </a:lnTo>
                  <a:cubicBezTo>
                    <a:pt x="6156" y="822"/>
                    <a:pt x="6228" y="918"/>
                    <a:pt x="6335" y="918"/>
                  </a:cubicBezTo>
                  <a:cubicBezTo>
                    <a:pt x="6442" y="918"/>
                    <a:pt x="6514" y="834"/>
                    <a:pt x="6514" y="739"/>
                  </a:cubicBezTo>
                  <a:lnTo>
                    <a:pt x="6514" y="346"/>
                  </a:lnTo>
                  <a:lnTo>
                    <a:pt x="6728" y="346"/>
                  </a:lnTo>
                  <a:lnTo>
                    <a:pt x="6728" y="739"/>
                  </a:lnTo>
                  <a:cubicBezTo>
                    <a:pt x="6728" y="822"/>
                    <a:pt x="6799" y="918"/>
                    <a:pt x="6906" y="918"/>
                  </a:cubicBezTo>
                  <a:cubicBezTo>
                    <a:pt x="7002" y="918"/>
                    <a:pt x="7085" y="834"/>
                    <a:pt x="7085" y="739"/>
                  </a:cubicBezTo>
                  <a:lnTo>
                    <a:pt x="7085" y="346"/>
                  </a:lnTo>
                  <a:lnTo>
                    <a:pt x="7287" y="346"/>
                  </a:lnTo>
                  <a:lnTo>
                    <a:pt x="7287" y="1227"/>
                  </a:lnTo>
                  <a:cubicBezTo>
                    <a:pt x="7287" y="1310"/>
                    <a:pt x="7359" y="1406"/>
                    <a:pt x="7466" y="1406"/>
                  </a:cubicBezTo>
                  <a:cubicBezTo>
                    <a:pt x="7573" y="1406"/>
                    <a:pt x="7645" y="1334"/>
                    <a:pt x="7645" y="1227"/>
                  </a:cubicBezTo>
                  <a:lnTo>
                    <a:pt x="7645" y="346"/>
                  </a:lnTo>
                  <a:lnTo>
                    <a:pt x="7799" y="346"/>
                  </a:lnTo>
                  <a:lnTo>
                    <a:pt x="7799" y="2311"/>
                  </a:lnTo>
                  <a:lnTo>
                    <a:pt x="5835" y="2311"/>
                  </a:lnTo>
                  <a:cubicBezTo>
                    <a:pt x="5740" y="2311"/>
                    <a:pt x="5656" y="2382"/>
                    <a:pt x="5656" y="2489"/>
                  </a:cubicBezTo>
                  <a:cubicBezTo>
                    <a:pt x="5656" y="2596"/>
                    <a:pt x="5728" y="2668"/>
                    <a:pt x="5835" y="2668"/>
                  </a:cubicBezTo>
                  <a:lnTo>
                    <a:pt x="7978" y="2668"/>
                  </a:lnTo>
                  <a:cubicBezTo>
                    <a:pt x="8061" y="2668"/>
                    <a:pt x="8157" y="2596"/>
                    <a:pt x="8157" y="2489"/>
                  </a:cubicBezTo>
                  <a:lnTo>
                    <a:pt x="8157" y="179"/>
                  </a:lnTo>
                  <a:cubicBezTo>
                    <a:pt x="7954" y="96"/>
                    <a:pt x="7883" y="1"/>
                    <a:pt x="7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9821;p59">
              <a:extLst>
                <a:ext uri="{FF2B5EF4-FFF2-40B4-BE49-F238E27FC236}">
                  <a16:creationId xmlns:a16="http://schemas.microsoft.com/office/drawing/2014/main" id="{014B613C-7E45-E347-8753-79816EB120F0}"/>
                </a:ext>
              </a:extLst>
            </p:cNvPr>
            <p:cNvSpPr/>
            <p:nvPr/>
          </p:nvSpPr>
          <p:spPr>
            <a:xfrm>
              <a:off x="3639496" y="2058089"/>
              <a:ext cx="206414" cy="73120"/>
            </a:xfrm>
            <a:custGeom>
              <a:avLst/>
              <a:gdLst/>
              <a:ahLst/>
              <a:cxnLst/>
              <a:rect l="l" t="t" r="r" b="b"/>
              <a:pathLst>
                <a:path w="6490" h="2299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3013" y="357"/>
                  </a:lnTo>
                  <a:cubicBezTo>
                    <a:pt x="3168" y="357"/>
                    <a:pt x="3311" y="488"/>
                    <a:pt x="3311" y="655"/>
                  </a:cubicBezTo>
                  <a:lnTo>
                    <a:pt x="3311" y="691"/>
                  </a:lnTo>
                  <a:cubicBezTo>
                    <a:pt x="3311" y="857"/>
                    <a:pt x="3168" y="988"/>
                    <a:pt x="3013" y="988"/>
                  </a:cubicBezTo>
                  <a:lnTo>
                    <a:pt x="2799" y="988"/>
                  </a:lnTo>
                  <a:cubicBezTo>
                    <a:pt x="2442" y="988"/>
                    <a:pt x="2144" y="1286"/>
                    <a:pt x="2144" y="1643"/>
                  </a:cubicBezTo>
                  <a:cubicBezTo>
                    <a:pt x="2144" y="2000"/>
                    <a:pt x="2442" y="2298"/>
                    <a:pt x="2799" y="2298"/>
                  </a:cubicBezTo>
                  <a:lnTo>
                    <a:pt x="6311" y="2298"/>
                  </a:lnTo>
                  <a:cubicBezTo>
                    <a:pt x="6406" y="2298"/>
                    <a:pt x="6490" y="2227"/>
                    <a:pt x="6490" y="2119"/>
                  </a:cubicBezTo>
                  <a:cubicBezTo>
                    <a:pt x="6490" y="2024"/>
                    <a:pt x="6418" y="1941"/>
                    <a:pt x="6311" y="1941"/>
                  </a:cubicBezTo>
                  <a:lnTo>
                    <a:pt x="2799" y="1941"/>
                  </a:lnTo>
                  <a:cubicBezTo>
                    <a:pt x="2632" y="1941"/>
                    <a:pt x="2501" y="1810"/>
                    <a:pt x="2501" y="1643"/>
                  </a:cubicBezTo>
                  <a:cubicBezTo>
                    <a:pt x="2501" y="1488"/>
                    <a:pt x="2632" y="1346"/>
                    <a:pt x="2799" y="1346"/>
                  </a:cubicBezTo>
                  <a:lnTo>
                    <a:pt x="3013" y="1346"/>
                  </a:lnTo>
                  <a:cubicBezTo>
                    <a:pt x="3358" y="1346"/>
                    <a:pt x="3656" y="1048"/>
                    <a:pt x="3656" y="691"/>
                  </a:cubicBezTo>
                  <a:lnTo>
                    <a:pt x="3656" y="655"/>
                  </a:lnTo>
                  <a:cubicBezTo>
                    <a:pt x="3656" y="298"/>
                    <a:pt x="3358" y="0"/>
                    <a:pt x="3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9822;p59">
            <a:extLst>
              <a:ext uri="{FF2B5EF4-FFF2-40B4-BE49-F238E27FC236}">
                <a16:creationId xmlns:a16="http://schemas.microsoft.com/office/drawing/2014/main" id="{D6EBA429-0C7E-7D45-B4E7-EAFABBF67294}"/>
              </a:ext>
            </a:extLst>
          </p:cNvPr>
          <p:cNvGrpSpPr/>
          <p:nvPr/>
        </p:nvGrpSpPr>
        <p:grpSpPr>
          <a:xfrm>
            <a:off x="8740386" y="1730564"/>
            <a:ext cx="446895" cy="485848"/>
            <a:chOff x="2667058" y="1500293"/>
            <a:chExt cx="330231" cy="359015"/>
          </a:xfrm>
          <a:solidFill>
            <a:schemeClr val="accent1"/>
          </a:solidFill>
        </p:grpSpPr>
        <p:sp>
          <p:nvSpPr>
            <p:cNvPr id="469" name="Google Shape;9823;p59">
              <a:extLst>
                <a:ext uri="{FF2B5EF4-FFF2-40B4-BE49-F238E27FC236}">
                  <a16:creationId xmlns:a16="http://schemas.microsoft.com/office/drawing/2014/main" id="{68026AB2-CD23-2D45-9774-07E5676ECECD}"/>
                </a:ext>
              </a:extLst>
            </p:cNvPr>
            <p:cNvSpPr/>
            <p:nvPr/>
          </p:nvSpPr>
          <p:spPr>
            <a:xfrm>
              <a:off x="2944239" y="158171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9824;p59">
              <a:extLst>
                <a:ext uri="{FF2B5EF4-FFF2-40B4-BE49-F238E27FC236}">
                  <a16:creationId xmlns:a16="http://schemas.microsoft.com/office/drawing/2014/main" id="{930BBB14-2FE3-334C-8BA5-473CCF8B22DC}"/>
                </a:ext>
              </a:extLst>
            </p:cNvPr>
            <p:cNvSpPr/>
            <p:nvPr/>
          </p:nvSpPr>
          <p:spPr>
            <a:xfrm>
              <a:off x="2667058" y="1500293"/>
              <a:ext cx="330231" cy="359015"/>
            </a:xfrm>
            <a:custGeom>
              <a:avLst/>
              <a:gdLst/>
              <a:ahLst/>
              <a:cxnLst/>
              <a:rect l="l" t="t" r="r" b="b"/>
              <a:pathLst>
                <a:path w="10383" h="11288" extrusionOk="0">
                  <a:moveTo>
                    <a:pt x="1036" y="322"/>
                  </a:moveTo>
                  <a:lnTo>
                    <a:pt x="1036" y="1048"/>
                  </a:lnTo>
                  <a:lnTo>
                    <a:pt x="322" y="1048"/>
                  </a:lnTo>
                  <a:lnTo>
                    <a:pt x="322" y="322"/>
                  </a:lnTo>
                  <a:close/>
                  <a:moveTo>
                    <a:pt x="5561" y="334"/>
                  </a:moveTo>
                  <a:lnTo>
                    <a:pt x="5561" y="1048"/>
                  </a:lnTo>
                  <a:lnTo>
                    <a:pt x="4846" y="1048"/>
                  </a:lnTo>
                  <a:lnTo>
                    <a:pt x="4846" y="334"/>
                  </a:lnTo>
                  <a:close/>
                  <a:moveTo>
                    <a:pt x="10049" y="334"/>
                  </a:moveTo>
                  <a:lnTo>
                    <a:pt x="10049" y="1048"/>
                  </a:lnTo>
                  <a:lnTo>
                    <a:pt x="9335" y="1048"/>
                  </a:lnTo>
                  <a:lnTo>
                    <a:pt x="9335" y="334"/>
                  </a:lnTo>
                  <a:close/>
                  <a:moveTo>
                    <a:pt x="8799" y="1905"/>
                  </a:moveTo>
                  <a:lnTo>
                    <a:pt x="8799" y="1905"/>
                  </a:lnTo>
                  <a:cubicBezTo>
                    <a:pt x="8740" y="2381"/>
                    <a:pt x="8728" y="2536"/>
                    <a:pt x="8728" y="2560"/>
                  </a:cubicBezTo>
                  <a:lnTo>
                    <a:pt x="8549" y="2381"/>
                  </a:lnTo>
                  <a:lnTo>
                    <a:pt x="8311" y="2143"/>
                  </a:lnTo>
                  <a:lnTo>
                    <a:pt x="8132" y="1965"/>
                  </a:lnTo>
                  <a:lnTo>
                    <a:pt x="8132" y="1965"/>
                  </a:lnTo>
                  <a:cubicBezTo>
                    <a:pt x="8140" y="1967"/>
                    <a:pt x="8153" y="1969"/>
                    <a:pt x="8173" y="1969"/>
                  </a:cubicBezTo>
                  <a:cubicBezTo>
                    <a:pt x="8242" y="1969"/>
                    <a:pt x="8402" y="1951"/>
                    <a:pt x="8799" y="1905"/>
                  </a:cubicBezTo>
                  <a:close/>
                  <a:moveTo>
                    <a:pt x="7061" y="3048"/>
                  </a:moveTo>
                  <a:lnTo>
                    <a:pt x="7656" y="3644"/>
                  </a:lnTo>
                  <a:cubicBezTo>
                    <a:pt x="7156" y="3703"/>
                    <a:pt x="7347" y="3679"/>
                    <a:pt x="6989" y="3727"/>
                  </a:cubicBezTo>
                  <a:cubicBezTo>
                    <a:pt x="6989" y="3727"/>
                    <a:pt x="7001" y="3644"/>
                    <a:pt x="7061" y="3048"/>
                  </a:cubicBezTo>
                  <a:close/>
                  <a:moveTo>
                    <a:pt x="1036" y="5299"/>
                  </a:moveTo>
                  <a:lnTo>
                    <a:pt x="1036" y="6013"/>
                  </a:lnTo>
                  <a:lnTo>
                    <a:pt x="322" y="6013"/>
                  </a:lnTo>
                  <a:lnTo>
                    <a:pt x="322" y="5299"/>
                  </a:lnTo>
                  <a:close/>
                  <a:moveTo>
                    <a:pt x="10049" y="5299"/>
                  </a:moveTo>
                  <a:lnTo>
                    <a:pt x="10049" y="6013"/>
                  </a:lnTo>
                  <a:lnTo>
                    <a:pt x="9335" y="6013"/>
                  </a:lnTo>
                  <a:lnTo>
                    <a:pt x="9335" y="5299"/>
                  </a:lnTo>
                  <a:close/>
                  <a:moveTo>
                    <a:pt x="6728" y="3227"/>
                  </a:moveTo>
                  <a:lnTo>
                    <a:pt x="6656" y="3894"/>
                  </a:lnTo>
                  <a:cubicBezTo>
                    <a:pt x="6644" y="4001"/>
                    <a:pt x="6751" y="4096"/>
                    <a:pt x="6847" y="4096"/>
                  </a:cubicBezTo>
                  <a:lnTo>
                    <a:pt x="7418" y="4036"/>
                  </a:lnTo>
                  <a:lnTo>
                    <a:pt x="7418" y="10418"/>
                  </a:lnTo>
                  <a:lnTo>
                    <a:pt x="5906" y="10418"/>
                  </a:lnTo>
                  <a:lnTo>
                    <a:pt x="5906" y="10061"/>
                  </a:lnTo>
                  <a:cubicBezTo>
                    <a:pt x="5906" y="9978"/>
                    <a:pt x="5823" y="9894"/>
                    <a:pt x="5739" y="9894"/>
                  </a:cubicBezTo>
                  <a:lnTo>
                    <a:pt x="4680" y="9894"/>
                  </a:lnTo>
                  <a:cubicBezTo>
                    <a:pt x="4596" y="9894"/>
                    <a:pt x="4513" y="9978"/>
                    <a:pt x="4513" y="10061"/>
                  </a:cubicBezTo>
                  <a:lnTo>
                    <a:pt x="4513" y="10418"/>
                  </a:lnTo>
                  <a:lnTo>
                    <a:pt x="1394" y="10418"/>
                  </a:lnTo>
                  <a:lnTo>
                    <a:pt x="1394" y="10061"/>
                  </a:lnTo>
                  <a:cubicBezTo>
                    <a:pt x="1394" y="9978"/>
                    <a:pt x="1322" y="9894"/>
                    <a:pt x="1227" y="9894"/>
                  </a:cubicBezTo>
                  <a:lnTo>
                    <a:pt x="870" y="9894"/>
                  </a:lnTo>
                  <a:lnTo>
                    <a:pt x="870" y="6346"/>
                  </a:lnTo>
                  <a:lnTo>
                    <a:pt x="1227" y="6346"/>
                  </a:lnTo>
                  <a:cubicBezTo>
                    <a:pt x="1322" y="6346"/>
                    <a:pt x="1394" y="6263"/>
                    <a:pt x="1394" y="6180"/>
                  </a:cubicBezTo>
                  <a:lnTo>
                    <a:pt x="1394" y="5120"/>
                  </a:lnTo>
                  <a:cubicBezTo>
                    <a:pt x="1394" y="5025"/>
                    <a:pt x="1322" y="4953"/>
                    <a:pt x="1227" y="4953"/>
                  </a:cubicBezTo>
                  <a:lnTo>
                    <a:pt x="870" y="4953"/>
                  </a:lnTo>
                  <a:lnTo>
                    <a:pt x="870" y="3227"/>
                  </a:lnTo>
                  <a:close/>
                  <a:moveTo>
                    <a:pt x="9002" y="834"/>
                  </a:moveTo>
                  <a:lnTo>
                    <a:pt x="9002" y="1191"/>
                  </a:lnTo>
                  <a:cubicBezTo>
                    <a:pt x="9002" y="1274"/>
                    <a:pt x="9073" y="1358"/>
                    <a:pt x="9156" y="1358"/>
                  </a:cubicBezTo>
                  <a:lnTo>
                    <a:pt x="9514" y="1358"/>
                  </a:lnTo>
                  <a:lnTo>
                    <a:pt x="9514" y="4929"/>
                  </a:lnTo>
                  <a:lnTo>
                    <a:pt x="9156" y="4929"/>
                  </a:lnTo>
                  <a:cubicBezTo>
                    <a:pt x="9073" y="4929"/>
                    <a:pt x="9002" y="5001"/>
                    <a:pt x="9002" y="5084"/>
                  </a:cubicBezTo>
                  <a:lnTo>
                    <a:pt x="9002" y="6144"/>
                  </a:lnTo>
                  <a:cubicBezTo>
                    <a:pt x="9002" y="6239"/>
                    <a:pt x="9073" y="6311"/>
                    <a:pt x="9156" y="6311"/>
                  </a:cubicBezTo>
                  <a:lnTo>
                    <a:pt x="9514" y="6311"/>
                  </a:lnTo>
                  <a:lnTo>
                    <a:pt x="9514" y="9870"/>
                  </a:lnTo>
                  <a:lnTo>
                    <a:pt x="9156" y="9870"/>
                  </a:lnTo>
                  <a:cubicBezTo>
                    <a:pt x="9073" y="9894"/>
                    <a:pt x="9002" y="9978"/>
                    <a:pt x="9002" y="10061"/>
                  </a:cubicBezTo>
                  <a:lnTo>
                    <a:pt x="9002" y="10418"/>
                  </a:lnTo>
                  <a:lnTo>
                    <a:pt x="7716" y="10418"/>
                  </a:lnTo>
                  <a:lnTo>
                    <a:pt x="7716" y="3977"/>
                  </a:lnTo>
                  <a:lnTo>
                    <a:pt x="8049" y="3929"/>
                  </a:lnTo>
                  <a:cubicBezTo>
                    <a:pt x="8180" y="3917"/>
                    <a:pt x="8240" y="3739"/>
                    <a:pt x="8144" y="3644"/>
                  </a:cubicBezTo>
                  <a:lnTo>
                    <a:pt x="7728" y="3227"/>
                  </a:lnTo>
                  <a:lnTo>
                    <a:pt x="8323" y="2632"/>
                  </a:lnTo>
                  <a:cubicBezTo>
                    <a:pt x="8728" y="3024"/>
                    <a:pt x="8740" y="3096"/>
                    <a:pt x="8859" y="3096"/>
                  </a:cubicBezTo>
                  <a:cubicBezTo>
                    <a:pt x="8954" y="3096"/>
                    <a:pt x="9025" y="3036"/>
                    <a:pt x="9025" y="2953"/>
                  </a:cubicBezTo>
                  <a:lnTo>
                    <a:pt x="9025" y="2929"/>
                  </a:lnTo>
                  <a:cubicBezTo>
                    <a:pt x="9025" y="2882"/>
                    <a:pt x="9061" y="2667"/>
                    <a:pt x="9180" y="1715"/>
                  </a:cubicBezTo>
                  <a:cubicBezTo>
                    <a:pt x="9192" y="1608"/>
                    <a:pt x="9097" y="1512"/>
                    <a:pt x="8978" y="1512"/>
                  </a:cubicBezTo>
                  <a:lnTo>
                    <a:pt x="7763" y="1667"/>
                  </a:lnTo>
                  <a:cubicBezTo>
                    <a:pt x="7632" y="1679"/>
                    <a:pt x="7573" y="1858"/>
                    <a:pt x="7656" y="1953"/>
                  </a:cubicBezTo>
                  <a:lnTo>
                    <a:pt x="8085" y="2381"/>
                  </a:lnTo>
                  <a:lnTo>
                    <a:pt x="7513" y="2965"/>
                  </a:lnTo>
                  <a:lnTo>
                    <a:pt x="7406" y="2858"/>
                  </a:lnTo>
                  <a:lnTo>
                    <a:pt x="7073" y="2524"/>
                  </a:lnTo>
                  <a:cubicBezTo>
                    <a:pt x="7041" y="2493"/>
                    <a:pt x="7001" y="2478"/>
                    <a:pt x="6962" y="2478"/>
                  </a:cubicBezTo>
                  <a:cubicBezTo>
                    <a:pt x="6884" y="2478"/>
                    <a:pt x="6807" y="2536"/>
                    <a:pt x="6799" y="2632"/>
                  </a:cubicBezTo>
                  <a:lnTo>
                    <a:pt x="6763" y="2858"/>
                  </a:lnTo>
                  <a:lnTo>
                    <a:pt x="870" y="2858"/>
                  </a:lnTo>
                  <a:lnTo>
                    <a:pt x="870" y="1358"/>
                  </a:lnTo>
                  <a:lnTo>
                    <a:pt x="1227" y="1358"/>
                  </a:lnTo>
                  <a:cubicBezTo>
                    <a:pt x="1322" y="1358"/>
                    <a:pt x="1394" y="1274"/>
                    <a:pt x="1394" y="1191"/>
                  </a:cubicBezTo>
                  <a:lnTo>
                    <a:pt x="1394" y="834"/>
                  </a:lnTo>
                  <a:lnTo>
                    <a:pt x="4513" y="834"/>
                  </a:lnTo>
                  <a:lnTo>
                    <a:pt x="4513" y="1191"/>
                  </a:lnTo>
                  <a:cubicBezTo>
                    <a:pt x="4513" y="1274"/>
                    <a:pt x="4596" y="1358"/>
                    <a:pt x="4680" y="1358"/>
                  </a:cubicBezTo>
                  <a:lnTo>
                    <a:pt x="5739" y="1358"/>
                  </a:lnTo>
                  <a:cubicBezTo>
                    <a:pt x="5823" y="1358"/>
                    <a:pt x="5906" y="1274"/>
                    <a:pt x="5906" y="1191"/>
                  </a:cubicBezTo>
                  <a:lnTo>
                    <a:pt x="5906" y="834"/>
                  </a:lnTo>
                  <a:close/>
                  <a:moveTo>
                    <a:pt x="1036" y="10228"/>
                  </a:moveTo>
                  <a:lnTo>
                    <a:pt x="1036" y="10942"/>
                  </a:lnTo>
                  <a:lnTo>
                    <a:pt x="322" y="10942"/>
                  </a:lnTo>
                  <a:lnTo>
                    <a:pt x="322" y="10228"/>
                  </a:lnTo>
                  <a:close/>
                  <a:moveTo>
                    <a:pt x="5561" y="10228"/>
                  </a:moveTo>
                  <a:lnTo>
                    <a:pt x="5561" y="10942"/>
                  </a:lnTo>
                  <a:lnTo>
                    <a:pt x="4846" y="10942"/>
                  </a:lnTo>
                  <a:lnTo>
                    <a:pt x="4846" y="10228"/>
                  </a:lnTo>
                  <a:close/>
                  <a:moveTo>
                    <a:pt x="10049" y="10228"/>
                  </a:moveTo>
                  <a:lnTo>
                    <a:pt x="10049" y="10942"/>
                  </a:lnTo>
                  <a:lnTo>
                    <a:pt x="9335" y="10942"/>
                  </a:lnTo>
                  <a:lnTo>
                    <a:pt x="9335" y="1022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215"/>
                  </a:lnTo>
                  <a:cubicBezTo>
                    <a:pt x="0" y="1310"/>
                    <a:pt x="84" y="1381"/>
                    <a:pt x="167" y="1381"/>
                  </a:cubicBezTo>
                  <a:lnTo>
                    <a:pt x="524" y="1381"/>
                  </a:lnTo>
                  <a:lnTo>
                    <a:pt x="524" y="4953"/>
                  </a:lnTo>
                  <a:lnTo>
                    <a:pt x="167" y="4953"/>
                  </a:lnTo>
                  <a:cubicBezTo>
                    <a:pt x="84" y="4953"/>
                    <a:pt x="0" y="5025"/>
                    <a:pt x="0" y="5120"/>
                  </a:cubicBezTo>
                  <a:lnTo>
                    <a:pt x="0" y="6180"/>
                  </a:lnTo>
                  <a:cubicBezTo>
                    <a:pt x="0" y="6263"/>
                    <a:pt x="84" y="6346"/>
                    <a:pt x="167" y="6346"/>
                  </a:cubicBezTo>
                  <a:lnTo>
                    <a:pt x="524" y="6346"/>
                  </a:lnTo>
                  <a:lnTo>
                    <a:pt x="524" y="9894"/>
                  </a:lnTo>
                  <a:lnTo>
                    <a:pt x="167" y="9894"/>
                  </a:lnTo>
                  <a:cubicBezTo>
                    <a:pt x="84" y="9894"/>
                    <a:pt x="0" y="9978"/>
                    <a:pt x="0" y="10061"/>
                  </a:cubicBezTo>
                  <a:lnTo>
                    <a:pt x="0" y="11121"/>
                  </a:lnTo>
                  <a:cubicBezTo>
                    <a:pt x="0" y="11204"/>
                    <a:pt x="84" y="11287"/>
                    <a:pt x="167" y="11287"/>
                  </a:cubicBezTo>
                  <a:lnTo>
                    <a:pt x="1227" y="11287"/>
                  </a:lnTo>
                  <a:cubicBezTo>
                    <a:pt x="1322" y="11287"/>
                    <a:pt x="1394" y="11204"/>
                    <a:pt x="1394" y="11121"/>
                  </a:cubicBezTo>
                  <a:lnTo>
                    <a:pt x="1394" y="10763"/>
                  </a:lnTo>
                  <a:lnTo>
                    <a:pt x="4513" y="10763"/>
                  </a:lnTo>
                  <a:lnTo>
                    <a:pt x="4513" y="11121"/>
                  </a:lnTo>
                  <a:cubicBezTo>
                    <a:pt x="4513" y="11204"/>
                    <a:pt x="4596" y="11287"/>
                    <a:pt x="4680" y="11287"/>
                  </a:cubicBezTo>
                  <a:lnTo>
                    <a:pt x="5739" y="11287"/>
                  </a:lnTo>
                  <a:cubicBezTo>
                    <a:pt x="5823" y="11287"/>
                    <a:pt x="5906" y="11204"/>
                    <a:pt x="5906" y="11121"/>
                  </a:cubicBezTo>
                  <a:lnTo>
                    <a:pt x="5906" y="10763"/>
                  </a:lnTo>
                  <a:lnTo>
                    <a:pt x="9002" y="10763"/>
                  </a:lnTo>
                  <a:lnTo>
                    <a:pt x="9002" y="11121"/>
                  </a:lnTo>
                  <a:cubicBezTo>
                    <a:pt x="9002" y="11204"/>
                    <a:pt x="9073" y="11287"/>
                    <a:pt x="9156" y="11287"/>
                  </a:cubicBezTo>
                  <a:lnTo>
                    <a:pt x="10216" y="11287"/>
                  </a:lnTo>
                  <a:cubicBezTo>
                    <a:pt x="10311" y="11287"/>
                    <a:pt x="10383" y="11204"/>
                    <a:pt x="10383" y="11121"/>
                  </a:cubicBezTo>
                  <a:lnTo>
                    <a:pt x="10383" y="10061"/>
                  </a:lnTo>
                  <a:cubicBezTo>
                    <a:pt x="10383" y="9978"/>
                    <a:pt x="10311" y="9894"/>
                    <a:pt x="10216" y="9894"/>
                  </a:cubicBezTo>
                  <a:lnTo>
                    <a:pt x="9859" y="9894"/>
                  </a:lnTo>
                  <a:lnTo>
                    <a:pt x="9859" y="6346"/>
                  </a:lnTo>
                  <a:lnTo>
                    <a:pt x="10216" y="6346"/>
                  </a:lnTo>
                  <a:cubicBezTo>
                    <a:pt x="10311" y="6346"/>
                    <a:pt x="10383" y="6263"/>
                    <a:pt x="10383" y="6180"/>
                  </a:cubicBezTo>
                  <a:lnTo>
                    <a:pt x="10383" y="5120"/>
                  </a:lnTo>
                  <a:cubicBezTo>
                    <a:pt x="10383" y="5025"/>
                    <a:pt x="10311" y="4953"/>
                    <a:pt x="10216" y="4953"/>
                  </a:cubicBezTo>
                  <a:lnTo>
                    <a:pt x="9859" y="4953"/>
                  </a:lnTo>
                  <a:lnTo>
                    <a:pt x="9859" y="1381"/>
                  </a:lnTo>
                  <a:lnTo>
                    <a:pt x="10216" y="1381"/>
                  </a:lnTo>
                  <a:cubicBezTo>
                    <a:pt x="10311" y="1381"/>
                    <a:pt x="10383" y="1310"/>
                    <a:pt x="10383" y="1215"/>
                  </a:cubicBezTo>
                  <a:lnTo>
                    <a:pt x="10383" y="167"/>
                  </a:lnTo>
                  <a:cubicBezTo>
                    <a:pt x="10383" y="72"/>
                    <a:pt x="10311" y="0"/>
                    <a:pt x="10216" y="0"/>
                  </a:cubicBezTo>
                  <a:lnTo>
                    <a:pt x="9156" y="0"/>
                  </a:lnTo>
                  <a:cubicBezTo>
                    <a:pt x="9073" y="0"/>
                    <a:pt x="9002" y="72"/>
                    <a:pt x="9002" y="167"/>
                  </a:cubicBezTo>
                  <a:lnTo>
                    <a:pt x="9002" y="524"/>
                  </a:lnTo>
                  <a:lnTo>
                    <a:pt x="5882" y="524"/>
                  </a:lnTo>
                  <a:lnTo>
                    <a:pt x="5882" y="167"/>
                  </a:lnTo>
                  <a:cubicBezTo>
                    <a:pt x="5882" y="72"/>
                    <a:pt x="5811" y="0"/>
                    <a:pt x="5727" y="0"/>
                  </a:cubicBezTo>
                  <a:lnTo>
                    <a:pt x="4680" y="0"/>
                  </a:lnTo>
                  <a:cubicBezTo>
                    <a:pt x="4596" y="0"/>
                    <a:pt x="4513" y="72"/>
                    <a:pt x="4513" y="167"/>
                  </a:cubicBezTo>
                  <a:lnTo>
                    <a:pt x="4513" y="524"/>
                  </a:lnTo>
                  <a:lnTo>
                    <a:pt x="1394" y="524"/>
                  </a:lnTo>
                  <a:lnTo>
                    <a:pt x="1394" y="167"/>
                  </a:lnTo>
                  <a:cubicBezTo>
                    <a:pt x="1394" y="72"/>
                    <a:pt x="1322" y="0"/>
                    <a:pt x="1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9825;p59">
              <a:extLst>
                <a:ext uri="{FF2B5EF4-FFF2-40B4-BE49-F238E27FC236}">
                  <a16:creationId xmlns:a16="http://schemas.microsoft.com/office/drawing/2014/main" id="{1BA1B07B-37C4-4745-8BC5-FFC5696F3011}"/>
                </a:ext>
              </a:extLst>
            </p:cNvPr>
            <p:cNvSpPr/>
            <p:nvPr/>
          </p:nvSpPr>
          <p:spPr>
            <a:xfrm>
              <a:off x="2925696" y="156314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9826;p59">
              <a:extLst>
                <a:ext uri="{FF2B5EF4-FFF2-40B4-BE49-F238E27FC236}">
                  <a16:creationId xmlns:a16="http://schemas.microsoft.com/office/drawing/2014/main" id="{B7D6142E-3324-914F-AFAF-FE5984666663}"/>
                </a:ext>
              </a:extLst>
            </p:cNvPr>
            <p:cNvSpPr/>
            <p:nvPr/>
          </p:nvSpPr>
          <p:spPr>
            <a:xfrm>
              <a:off x="2953717" y="15945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9827;p59">
              <a:extLst>
                <a:ext uri="{FF2B5EF4-FFF2-40B4-BE49-F238E27FC236}">
                  <a16:creationId xmlns:a16="http://schemas.microsoft.com/office/drawing/2014/main" id="{71A14AD7-3544-9A43-A209-9263477F8AA8}"/>
                </a:ext>
              </a:extLst>
            </p:cNvPr>
            <p:cNvSpPr/>
            <p:nvPr/>
          </p:nvSpPr>
          <p:spPr>
            <a:xfrm>
              <a:off x="2953717" y="1594182"/>
              <a:ext cx="32" cy="4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"/>
                    <a:pt x="1" y="1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9828;p59">
              <a:extLst>
                <a:ext uri="{FF2B5EF4-FFF2-40B4-BE49-F238E27FC236}">
                  <a16:creationId xmlns:a16="http://schemas.microsoft.com/office/drawing/2014/main" id="{A011EF6D-DF11-964F-83AE-D8F6E1C2750F}"/>
                </a:ext>
              </a:extLst>
            </p:cNvPr>
            <p:cNvSpPr/>
            <p:nvPr/>
          </p:nvSpPr>
          <p:spPr>
            <a:xfrm>
              <a:off x="2925696" y="156314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9829;p59">
              <a:extLst>
                <a:ext uri="{FF2B5EF4-FFF2-40B4-BE49-F238E27FC236}">
                  <a16:creationId xmlns:a16="http://schemas.microsoft.com/office/drawing/2014/main" id="{CE97D6D3-9739-6D4C-85B7-DB9DC6A95250}"/>
                </a:ext>
              </a:extLst>
            </p:cNvPr>
            <p:cNvSpPr/>
            <p:nvPr/>
          </p:nvSpPr>
          <p:spPr>
            <a:xfrm>
              <a:off x="2925696" y="156314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9830;p59">
              <a:extLst>
                <a:ext uri="{FF2B5EF4-FFF2-40B4-BE49-F238E27FC236}">
                  <a16:creationId xmlns:a16="http://schemas.microsoft.com/office/drawing/2014/main" id="{D08E0AC9-B015-0B40-AF74-CCC0DBE7398A}"/>
                </a:ext>
              </a:extLst>
            </p:cNvPr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9831;p59">
              <a:extLst>
                <a:ext uri="{FF2B5EF4-FFF2-40B4-BE49-F238E27FC236}">
                  <a16:creationId xmlns:a16="http://schemas.microsoft.com/office/drawing/2014/main" id="{62F10E80-B59C-844A-A661-7EB2E8441C3E}"/>
                </a:ext>
              </a:extLst>
            </p:cNvPr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9832;p59">
              <a:extLst>
                <a:ext uri="{FF2B5EF4-FFF2-40B4-BE49-F238E27FC236}">
                  <a16:creationId xmlns:a16="http://schemas.microsoft.com/office/drawing/2014/main" id="{3C25A452-8846-8D46-896E-49641F48E4F5}"/>
                </a:ext>
              </a:extLst>
            </p:cNvPr>
            <p:cNvSpPr/>
            <p:nvPr/>
          </p:nvSpPr>
          <p:spPr>
            <a:xfrm>
              <a:off x="2923788" y="157640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9833;p59">
              <a:extLst>
                <a:ext uri="{FF2B5EF4-FFF2-40B4-BE49-F238E27FC236}">
                  <a16:creationId xmlns:a16="http://schemas.microsoft.com/office/drawing/2014/main" id="{57B65938-1E9C-6B4B-833F-09A677ADEBF5}"/>
                </a:ext>
              </a:extLst>
            </p:cNvPr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9834;p59">
              <a:extLst>
                <a:ext uri="{FF2B5EF4-FFF2-40B4-BE49-F238E27FC236}">
                  <a16:creationId xmlns:a16="http://schemas.microsoft.com/office/drawing/2014/main" id="{D551E948-AEA9-E444-B6F9-61E568A986B5}"/>
                </a:ext>
              </a:extLst>
            </p:cNvPr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9835;p59">
              <a:extLst>
                <a:ext uri="{FF2B5EF4-FFF2-40B4-BE49-F238E27FC236}">
                  <a16:creationId xmlns:a16="http://schemas.microsoft.com/office/drawing/2014/main" id="{F2E5AD76-97D1-284C-BDA9-B7D2FA2E4A5E}"/>
                </a:ext>
              </a:extLst>
            </p:cNvPr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9836;p59">
              <a:extLst>
                <a:ext uri="{FF2B5EF4-FFF2-40B4-BE49-F238E27FC236}">
                  <a16:creationId xmlns:a16="http://schemas.microsoft.com/office/drawing/2014/main" id="{FDE91DD7-99CD-A845-BEB3-C541536AE0BE}"/>
                </a:ext>
              </a:extLst>
            </p:cNvPr>
            <p:cNvSpPr/>
            <p:nvPr/>
          </p:nvSpPr>
          <p:spPr>
            <a:xfrm>
              <a:off x="2923438" y="1576784"/>
              <a:ext cx="0" cy="32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9837;p59">
              <a:extLst>
                <a:ext uri="{FF2B5EF4-FFF2-40B4-BE49-F238E27FC236}">
                  <a16:creationId xmlns:a16="http://schemas.microsoft.com/office/drawing/2014/main" id="{8CC662E1-D62F-9044-9C89-1922D36FC9E1}"/>
                </a:ext>
              </a:extLst>
            </p:cNvPr>
            <p:cNvSpPr/>
            <p:nvPr/>
          </p:nvSpPr>
          <p:spPr>
            <a:xfrm>
              <a:off x="2792783" y="1631298"/>
              <a:ext cx="87877" cy="101140"/>
            </a:xfrm>
            <a:custGeom>
              <a:avLst/>
              <a:gdLst/>
              <a:ahLst/>
              <a:cxnLst/>
              <a:rect l="l" t="t" r="r" b="b"/>
              <a:pathLst>
                <a:path w="2763" h="3180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2167" y="334"/>
                  </a:lnTo>
                  <a:cubicBezTo>
                    <a:pt x="2310" y="334"/>
                    <a:pt x="2429" y="453"/>
                    <a:pt x="2429" y="584"/>
                  </a:cubicBezTo>
                  <a:lnTo>
                    <a:pt x="2429" y="3013"/>
                  </a:lnTo>
                  <a:cubicBezTo>
                    <a:pt x="2429" y="3096"/>
                    <a:pt x="2501" y="3180"/>
                    <a:pt x="2584" y="3180"/>
                  </a:cubicBezTo>
                  <a:cubicBezTo>
                    <a:pt x="2679" y="3180"/>
                    <a:pt x="2751" y="3096"/>
                    <a:pt x="2751" y="3013"/>
                  </a:cubicBezTo>
                  <a:lnTo>
                    <a:pt x="2751" y="584"/>
                  </a:lnTo>
                  <a:cubicBezTo>
                    <a:pt x="2763" y="275"/>
                    <a:pt x="2501" y="1"/>
                    <a:pt x="2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9838;p59">
              <a:extLst>
                <a:ext uri="{FF2B5EF4-FFF2-40B4-BE49-F238E27FC236}">
                  <a16:creationId xmlns:a16="http://schemas.microsoft.com/office/drawing/2014/main" id="{D49952AD-6AC7-9F4C-B39B-7B38954B45F8}"/>
                </a:ext>
              </a:extLst>
            </p:cNvPr>
            <p:cNvSpPr/>
            <p:nvPr/>
          </p:nvSpPr>
          <p:spPr>
            <a:xfrm>
              <a:off x="2715147" y="1631298"/>
              <a:ext cx="66695" cy="122735"/>
            </a:xfrm>
            <a:custGeom>
              <a:avLst/>
              <a:gdLst/>
              <a:ahLst/>
              <a:cxnLst/>
              <a:rect l="l" t="t" r="r" b="b"/>
              <a:pathLst>
                <a:path w="2097" h="3859" extrusionOk="0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lnTo>
                    <a:pt x="1" y="3692"/>
                  </a:lnTo>
                  <a:cubicBezTo>
                    <a:pt x="1" y="3787"/>
                    <a:pt x="72" y="3858"/>
                    <a:pt x="167" y="3858"/>
                  </a:cubicBezTo>
                  <a:cubicBezTo>
                    <a:pt x="251" y="3858"/>
                    <a:pt x="322" y="3787"/>
                    <a:pt x="322" y="3692"/>
                  </a:cubicBezTo>
                  <a:lnTo>
                    <a:pt x="322" y="596"/>
                  </a:lnTo>
                  <a:cubicBezTo>
                    <a:pt x="322" y="453"/>
                    <a:pt x="441" y="346"/>
                    <a:pt x="584" y="346"/>
                  </a:cubicBezTo>
                  <a:lnTo>
                    <a:pt x="1917" y="346"/>
                  </a:lnTo>
                  <a:cubicBezTo>
                    <a:pt x="2013" y="346"/>
                    <a:pt x="2084" y="275"/>
                    <a:pt x="2084" y="179"/>
                  </a:cubicBezTo>
                  <a:cubicBezTo>
                    <a:pt x="2096" y="72"/>
                    <a:pt x="2025" y="1"/>
                    <a:pt x="1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9839;p59">
              <a:extLst>
                <a:ext uri="{FF2B5EF4-FFF2-40B4-BE49-F238E27FC236}">
                  <a16:creationId xmlns:a16="http://schemas.microsoft.com/office/drawing/2014/main" id="{C3CC0199-EF7B-0147-A62A-0A3D0CC49299}"/>
                </a:ext>
              </a:extLst>
            </p:cNvPr>
            <p:cNvSpPr/>
            <p:nvPr/>
          </p:nvSpPr>
          <p:spPr>
            <a:xfrm>
              <a:off x="2715911" y="1707789"/>
              <a:ext cx="166277" cy="93570"/>
            </a:xfrm>
            <a:custGeom>
              <a:avLst/>
              <a:gdLst/>
              <a:ahLst/>
              <a:cxnLst/>
              <a:rect l="l" t="t" r="r" b="b"/>
              <a:pathLst>
                <a:path w="5228" h="2942" extrusionOk="0">
                  <a:moveTo>
                    <a:pt x="2001" y="358"/>
                  </a:moveTo>
                  <a:cubicBezTo>
                    <a:pt x="2132" y="358"/>
                    <a:pt x="2239" y="429"/>
                    <a:pt x="2298" y="537"/>
                  </a:cubicBezTo>
                  <a:lnTo>
                    <a:pt x="2596" y="1132"/>
                  </a:lnTo>
                  <a:cubicBezTo>
                    <a:pt x="2429" y="1287"/>
                    <a:pt x="2215" y="1382"/>
                    <a:pt x="2001" y="1382"/>
                  </a:cubicBezTo>
                  <a:cubicBezTo>
                    <a:pt x="1763" y="1382"/>
                    <a:pt x="1548" y="1287"/>
                    <a:pt x="1382" y="1132"/>
                  </a:cubicBezTo>
                  <a:lnTo>
                    <a:pt x="1703" y="537"/>
                  </a:lnTo>
                  <a:cubicBezTo>
                    <a:pt x="1763" y="418"/>
                    <a:pt x="1870" y="358"/>
                    <a:pt x="2001" y="358"/>
                  </a:cubicBezTo>
                  <a:close/>
                  <a:moveTo>
                    <a:pt x="2739" y="1453"/>
                  </a:moveTo>
                  <a:lnTo>
                    <a:pt x="3334" y="2632"/>
                  </a:lnTo>
                  <a:lnTo>
                    <a:pt x="631" y="2632"/>
                  </a:lnTo>
                  <a:lnTo>
                    <a:pt x="1227" y="1453"/>
                  </a:lnTo>
                  <a:cubicBezTo>
                    <a:pt x="1429" y="1632"/>
                    <a:pt x="1703" y="1739"/>
                    <a:pt x="1989" y="1739"/>
                  </a:cubicBezTo>
                  <a:cubicBezTo>
                    <a:pt x="2263" y="1739"/>
                    <a:pt x="2536" y="1632"/>
                    <a:pt x="2739" y="1453"/>
                  </a:cubicBezTo>
                  <a:close/>
                  <a:moveTo>
                    <a:pt x="2001" y="1"/>
                  </a:moveTo>
                  <a:cubicBezTo>
                    <a:pt x="1739" y="1"/>
                    <a:pt x="1524" y="132"/>
                    <a:pt x="1405" y="370"/>
                  </a:cubicBezTo>
                  <a:lnTo>
                    <a:pt x="1048" y="1072"/>
                  </a:lnTo>
                  <a:lnTo>
                    <a:pt x="346" y="2454"/>
                  </a:lnTo>
                  <a:cubicBezTo>
                    <a:pt x="334" y="2418"/>
                    <a:pt x="334" y="2382"/>
                    <a:pt x="334" y="2346"/>
                  </a:cubicBezTo>
                  <a:lnTo>
                    <a:pt x="334" y="1930"/>
                  </a:lnTo>
                  <a:cubicBezTo>
                    <a:pt x="334" y="1834"/>
                    <a:pt x="250" y="1763"/>
                    <a:pt x="167" y="1763"/>
                  </a:cubicBezTo>
                  <a:cubicBezTo>
                    <a:pt x="72" y="1763"/>
                    <a:pt x="0" y="1834"/>
                    <a:pt x="0" y="1930"/>
                  </a:cubicBezTo>
                  <a:lnTo>
                    <a:pt x="0" y="2346"/>
                  </a:lnTo>
                  <a:cubicBezTo>
                    <a:pt x="0" y="2680"/>
                    <a:pt x="274" y="2942"/>
                    <a:pt x="596" y="2942"/>
                  </a:cubicBezTo>
                  <a:lnTo>
                    <a:pt x="4632" y="2942"/>
                  </a:lnTo>
                  <a:cubicBezTo>
                    <a:pt x="4953" y="2942"/>
                    <a:pt x="5227" y="2680"/>
                    <a:pt x="5227" y="2346"/>
                  </a:cubicBezTo>
                  <a:lnTo>
                    <a:pt x="5227" y="1263"/>
                  </a:lnTo>
                  <a:cubicBezTo>
                    <a:pt x="5180" y="1191"/>
                    <a:pt x="5108" y="1108"/>
                    <a:pt x="5025" y="1108"/>
                  </a:cubicBezTo>
                  <a:cubicBezTo>
                    <a:pt x="4930" y="1108"/>
                    <a:pt x="4858" y="1191"/>
                    <a:pt x="4858" y="1275"/>
                  </a:cubicBezTo>
                  <a:lnTo>
                    <a:pt x="4858" y="2358"/>
                  </a:lnTo>
                  <a:cubicBezTo>
                    <a:pt x="4858" y="2513"/>
                    <a:pt x="4739" y="2620"/>
                    <a:pt x="4596" y="2620"/>
                  </a:cubicBezTo>
                  <a:lnTo>
                    <a:pt x="3739" y="2620"/>
                  </a:lnTo>
                  <a:lnTo>
                    <a:pt x="2608" y="370"/>
                  </a:lnTo>
                  <a:cubicBezTo>
                    <a:pt x="2548" y="251"/>
                    <a:pt x="2465" y="156"/>
                    <a:pt x="2358" y="96"/>
                  </a:cubicBezTo>
                  <a:cubicBezTo>
                    <a:pt x="2251" y="37"/>
                    <a:pt x="2132" y="1"/>
                    <a:pt x="2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9840;p59">
              <a:extLst>
                <a:ext uri="{FF2B5EF4-FFF2-40B4-BE49-F238E27FC236}">
                  <a16:creationId xmlns:a16="http://schemas.microsoft.com/office/drawing/2014/main" id="{629F59F6-8F14-C64A-B210-D7967F190D81}"/>
                </a:ext>
              </a:extLst>
            </p:cNvPr>
            <p:cNvSpPr/>
            <p:nvPr/>
          </p:nvSpPr>
          <p:spPr>
            <a:xfrm>
              <a:off x="2799589" y="1654706"/>
              <a:ext cx="61384" cy="62974"/>
            </a:xfrm>
            <a:custGeom>
              <a:avLst/>
              <a:gdLst/>
              <a:ahLst/>
              <a:cxnLst/>
              <a:rect l="l" t="t" r="r" b="b"/>
              <a:pathLst>
                <a:path w="1930" h="1980" extrusionOk="0">
                  <a:moveTo>
                    <a:pt x="644" y="432"/>
                  </a:moveTo>
                  <a:cubicBezTo>
                    <a:pt x="608" y="932"/>
                    <a:pt x="965" y="1384"/>
                    <a:pt x="1441" y="1467"/>
                  </a:cubicBezTo>
                  <a:cubicBezTo>
                    <a:pt x="1322" y="1587"/>
                    <a:pt x="1167" y="1646"/>
                    <a:pt x="989" y="1646"/>
                  </a:cubicBezTo>
                  <a:cubicBezTo>
                    <a:pt x="620" y="1646"/>
                    <a:pt x="334" y="1348"/>
                    <a:pt x="334" y="991"/>
                  </a:cubicBezTo>
                  <a:cubicBezTo>
                    <a:pt x="334" y="753"/>
                    <a:pt x="453" y="551"/>
                    <a:pt x="644" y="432"/>
                  </a:cubicBezTo>
                  <a:close/>
                  <a:moveTo>
                    <a:pt x="898" y="0"/>
                  </a:moveTo>
                  <a:cubicBezTo>
                    <a:pt x="889" y="0"/>
                    <a:pt x="880" y="1"/>
                    <a:pt x="870" y="3"/>
                  </a:cubicBezTo>
                  <a:cubicBezTo>
                    <a:pt x="382" y="74"/>
                    <a:pt x="1" y="491"/>
                    <a:pt x="1" y="979"/>
                  </a:cubicBezTo>
                  <a:cubicBezTo>
                    <a:pt x="1" y="1527"/>
                    <a:pt x="453" y="1979"/>
                    <a:pt x="1001" y="1979"/>
                  </a:cubicBezTo>
                  <a:cubicBezTo>
                    <a:pt x="1406" y="1979"/>
                    <a:pt x="1763" y="1741"/>
                    <a:pt x="1918" y="1384"/>
                  </a:cubicBezTo>
                  <a:cubicBezTo>
                    <a:pt x="1929" y="1336"/>
                    <a:pt x="1929" y="1265"/>
                    <a:pt x="1894" y="1217"/>
                  </a:cubicBezTo>
                  <a:cubicBezTo>
                    <a:pt x="1874" y="1178"/>
                    <a:pt x="1830" y="1155"/>
                    <a:pt x="1768" y="1155"/>
                  </a:cubicBezTo>
                  <a:cubicBezTo>
                    <a:pt x="1755" y="1155"/>
                    <a:pt x="1741" y="1156"/>
                    <a:pt x="1727" y="1158"/>
                  </a:cubicBezTo>
                  <a:lnTo>
                    <a:pt x="1644" y="1158"/>
                  </a:lnTo>
                  <a:cubicBezTo>
                    <a:pt x="1275" y="1158"/>
                    <a:pt x="989" y="860"/>
                    <a:pt x="989" y="503"/>
                  </a:cubicBezTo>
                  <a:cubicBezTo>
                    <a:pt x="989" y="420"/>
                    <a:pt x="1001" y="324"/>
                    <a:pt x="1048" y="241"/>
                  </a:cubicBezTo>
                  <a:cubicBezTo>
                    <a:pt x="1092" y="131"/>
                    <a:pt x="1014" y="0"/>
                    <a:pt x="8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9841;p59">
            <a:extLst>
              <a:ext uri="{FF2B5EF4-FFF2-40B4-BE49-F238E27FC236}">
                <a16:creationId xmlns:a16="http://schemas.microsoft.com/office/drawing/2014/main" id="{EDE4BF32-E3EB-BF4C-9746-E2B9985A030F}"/>
              </a:ext>
            </a:extLst>
          </p:cNvPr>
          <p:cNvGrpSpPr/>
          <p:nvPr/>
        </p:nvGrpSpPr>
        <p:grpSpPr>
          <a:xfrm>
            <a:off x="9959007" y="1730048"/>
            <a:ext cx="433079" cy="486880"/>
            <a:chOff x="3567553" y="1499912"/>
            <a:chExt cx="320022" cy="359778"/>
          </a:xfrm>
          <a:solidFill>
            <a:schemeClr val="accent1"/>
          </a:solidFill>
        </p:grpSpPr>
        <p:sp>
          <p:nvSpPr>
            <p:cNvPr id="488" name="Google Shape;9842;p59">
              <a:extLst>
                <a:ext uri="{FF2B5EF4-FFF2-40B4-BE49-F238E27FC236}">
                  <a16:creationId xmlns:a16="http://schemas.microsoft.com/office/drawing/2014/main" id="{604C7477-E79A-0145-95F5-8BFE607A7C8B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9843;p59">
              <a:extLst>
                <a:ext uri="{FF2B5EF4-FFF2-40B4-BE49-F238E27FC236}">
                  <a16:creationId xmlns:a16="http://schemas.microsoft.com/office/drawing/2014/main" id="{34E4A599-4EAC-9146-8CE3-1F4B480CE8FB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9844;p59">
              <a:extLst>
                <a:ext uri="{FF2B5EF4-FFF2-40B4-BE49-F238E27FC236}">
                  <a16:creationId xmlns:a16="http://schemas.microsoft.com/office/drawing/2014/main" id="{B106AE06-4CBD-6C4E-AAA8-7882F237E524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9845;p59">
              <a:extLst>
                <a:ext uri="{FF2B5EF4-FFF2-40B4-BE49-F238E27FC236}">
                  <a16:creationId xmlns:a16="http://schemas.microsoft.com/office/drawing/2014/main" id="{374C5CAF-9B14-9244-9D0B-5F449C7094DC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9846;p59">
              <a:extLst>
                <a:ext uri="{FF2B5EF4-FFF2-40B4-BE49-F238E27FC236}">
                  <a16:creationId xmlns:a16="http://schemas.microsoft.com/office/drawing/2014/main" id="{BDC15F45-F5AB-C74A-A750-6422E9F1E531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9847;p59">
              <a:extLst>
                <a:ext uri="{FF2B5EF4-FFF2-40B4-BE49-F238E27FC236}">
                  <a16:creationId xmlns:a16="http://schemas.microsoft.com/office/drawing/2014/main" id="{7F7714A8-95C0-0040-9F6D-FA779515953D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9848;p59">
            <a:extLst>
              <a:ext uri="{FF2B5EF4-FFF2-40B4-BE49-F238E27FC236}">
                <a16:creationId xmlns:a16="http://schemas.microsoft.com/office/drawing/2014/main" id="{B5455F83-FD72-D444-8FDE-2768FA1D10C6}"/>
              </a:ext>
            </a:extLst>
          </p:cNvPr>
          <p:cNvGrpSpPr/>
          <p:nvPr/>
        </p:nvGrpSpPr>
        <p:grpSpPr>
          <a:xfrm>
            <a:off x="6903738" y="1730048"/>
            <a:ext cx="485848" cy="485331"/>
            <a:chOff x="1309875" y="1499912"/>
            <a:chExt cx="359015" cy="358633"/>
          </a:xfrm>
          <a:solidFill>
            <a:schemeClr val="accent1"/>
          </a:solidFill>
        </p:grpSpPr>
        <p:sp>
          <p:nvSpPr>
            <p:cNvPr id="495" name="Google Shape;9849;p59">
              <a:extLst>
                <a:ext uri="{FF2B5EF4-FFF2-40B4-BE49-F238E27FC236}">
                  <a16:creationId xmlns:a16="http://schemas.microsoft.com/office/drawing/2014/main" id="{2B9FFC04-54EE-3D4A-8E67-224B9374E75E}"/>
                </a:ext>
              </a:extLst>
            </p:cNvPr>
            <p:cNvSpPr/>
            <p:nvPr/>
          </p:nvSpPr>
          <p:spPr>
            <a:xfrm>
              <a:off x="1309875" y="1499912"/>
              <a:ext cx="133708" cy="204665"/>
            </a:xfrm>
            <a:custGeom>
              <a:avLst/>
              <a:gdLst/>
              <a:ahLst/>
              <a:cxnLst/>
              <a:rect l="l" t="t" r="r" b="b"/>
              <a:pathLst>
                <a:path w="4204" h="6435" extrusionOk="0">
                  <a:moveTo>
                    <a:pt x="1310" y="0"/>
                  </a:moveTo>
                  <a:cubicBezTo>
                    <a:pt x="608" y="0"/>
                    <a:pt x="24" y="560"/>
                    <a:pt x="24" y="1274"/>
                  </a:cubicBezTo>
                  <a:cubicBezTo>
                    <a:pt x="36" y="6323"/>
                    <a:pt x="0" y="6037"/>
                    <a:pt x="72" y="6311"/>
                  </a:cubicBezTo>
                  <a:cubicBezTo>
                    <a:pt x="82" y="6381"/>
                    <a:pt x="152" y="6435"/>
                    <a:pt x="231" y="6435"/>
                  </a:cubicBezTo>
                  <a:cubicBezTo>
                    <a:pt x="246" y="6435"/>
                    <a:pt x="260" y="6433"/>
                    <a:pt x="274" y="6430"/>
                  </a:cubicBezTo>
                  <a:cubicBezTo>
                    <a:pt x="370" y="6394"/>
                    <a:pt x="429" y="6311"/>
                    <a:pt x="393" y="6215"/>
                  </a:cubicBezTo>
                  <a:cubicBezTo>
                    <a:pt x="358" y="6013"/>
                    <a:pt x="381" y="6180"/>
                    <a:pt x="370" y="1262"/>
                  </a:cubicBezTo>
                  <a:cubicBezTo>
                    <a:pt x="370" y="739"/>
                    <a:pt x="786" y="322"/>
                    <a:pt x="1310" y="322"/>
                  </a:cubicBezTo>
                  <a:lnTo>
                    <a:pt x="4049" y="322"/>
                  </a:lnTo>
                  <a:cubicBezTo>
                    <a:pt x="4132" y="322"/>
                    <a:pt x="4203" y="250"/>
                    <a:pt x="4203" y="167"/>
                  </a:cubicBezTo>
                  <a:cubicBezTo>
                    <a:pt x="4203" y="72"/>
                    <a:pt x="4132" y="0"/>
                    <a:pt x="4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9850;p59">
              <a:extLst>
                <a:ext uri="{FF2B5EF4-FFF2-40B4-BE49-F238E27FC236}">
                  <a16:creationId xmlns:a16="http://schemas.microsoft.com/office/drawing/2014/main" id="{8365BA47-FDEF-F247-84AC-9584169320F4}"/>
                </a:ext>
              </a:extLst>
            </p:cNvPr>
            <p:cNvSpPr/>
            <p:nvPr/>
          </p:nvSpPr>
          <p:spPr>
            <a:xfrm>
              <a:off x="1454524" y="1499912"/>
              <a:ext cx="213602" cy="123467"/>
            </a:xfrm>
            <a:custGeom>
              <a:avLst/>
              <a:gdLst/>
              <a:ahLst/>
              <a:cxnLst/>
              <a:rect l="l" t="t" r="r" b="b"/>
              <a:pathLst>
                <a:path w="6716" h="388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5430" y="322"/>
                  </a:lnTo>
                  <a:cubicBezTo>
                    <a:pt x="5954" y="322"/>
                    <a:pt x="6371" y="739"/>
                    <a:pt x="6371" y="1262"/>
                  </a:cubicBezTo>
                  <a:lnTo>
                    <a:pt x="6371" y="3715"/>
                  </a:lnTo>
                  <a:cubicBezTo>
                    <a:pt x="6371" y="3810"/>
                    <a:pt x="6442" y="3882"/>
                    <a:pt x="6537" y="3882"/>
                  </a:cubicBezTo>
                  <a:cubicBezTo>
                    <a:pt x="6621" y="3882"/>
                    <a:pt x="6704" y="3810"/>
                    <a:pt x="6704" y="3715"/>
                  </a:cubicBezTo>
                  <a:lnTo>
                    <a:pt x="6704" y="1262"/>
                  </a:lnTo>
                  <a:cubicBezTo>
                    <a:pt x="6716" y="584"/>
                    <a:pt x="6144" y="0"/>
                    <a:pt x="5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9851;p59">
              <a:extLst>
                <a:ext uri="{FF2B5EF4-FFF2-40B4-BE49-F238E27FC236}">
                  <a16:creationId xmlns:a16="http://schemas.microsoft.com/office/drawing/2014/main" id="{8B4C7001-819C-1E47-A02E-B1C4519675E5}"/>
                </a:ext>
              </a:extLst>
            </p:cNvPr>
            <p:cNvSpPr/>
            <p:nvPr/>
          </p:nvSpPr>
          <p:spPr>
            <a:xfrm>
              <a:off x="1322756" y="1634701"/>
              <a:ext cx="346134" cy="223844"/>
            </a:xfrm>
            <a:custGeom>
              <a:avLst/>
              <a:gdLst/>
              <a:ahLst/>
              <a:cxnLst/>
              <a:rect l="l" t="t" r="r" b="b"/>
              <a:pathLst>
                <a:path w="10883" h="7038" extrusionOk="0">
                  <a:moveTo>
                    <a:pt x="5930" y="3037"/>
                  </a:moveTo>
                  <a:lnTo>
                    <a:pt x="5930" y="5656"/>
                  </a:lnTo>
                  <a:lnTo>
                    <a:pt x="4560" y="5656"/>
                  </a:lnTo>
                  <a:lnTo>
                    <a:pt x="4560" y="3037"/>
                  </a:lnTo>
                  <a:close/>
                  <a:moveTo>
                    <a:pt x="7370" y="5990"/>
                  </a:moveTo>
                  <a:cubicBezTo>
                    <a:pt x="7549" y="5990"/>
                    <a:pt x="7716" y="6133"/>
                    <a:pt x="7716" y="6323"/>
                  </a:cubicBezTo>
                  <a:lnTo>
                    <a:pt x="7716" y="6383"/>
                  </a:lnTo>
                  <a:cubicBezTo>
                    <a:pt x="7716" y="6561"/>
                    <a:pt x="7573" y="6728"/>
                    <a:pt x="7370" y="6728"/>
                  </a:cubicBezTo>
                  <a:lnTo>
                    <a:pt x="3120" y="6728"/>
                  </a:lnTo>
                  <a:cubicBezTo>
                    <a:pt x="2941" y="6728"/>
                    <a:pt x="2774" y="6585"/>
                    <a:pt x="2774" y="6383"/>
                  </a:cubicBezTo>
                  <a:lnTo>
                    <a:pt x="2774" y="6323"/>
                  </a:lnTo>
                  <a:cubicBezTo>
                    <a:pt x="2774" y="6145"/>
                    <a:pt x="2929" y="5990"/>
                    <a:pt x="3120" y="5990"/>
                  </a:cubicBezTo>
                  <a:close/>
                  <a:moveTo>
                    <a:pt x="10692" y="1"/>
                  </a:moveTo>
                  <a:cubicBezTo>
                    <a:pt x="10597" y="1"/>
                    <a:pt x="10525" y="72"/>
                    <a:pt x="10525" y="168"/>
                  </a:cubicBezTo>
                  <a:lnTo>
                    <a:pt x="10525" y="1763"/>
                  </a:lnTo>
                  <a:cubicBezTo>
                    <a:pt x="10525" y="2275"/>
                    <a:pt x="10109" y="2692"/>
                    <a:pt x="9585" y="2692"/>
                  </a:cubicBezTo>
                  <a:lnTo>
                    <a:pt x="917" y="2692"/>
                  </a:lnTo>
                  <a:cubicBezTo>
                    <a:pt x="691" y="2692"/>
                    <a:pt x="465" y="2608"/>
                    <a:pt x="298" y="2454"/>
                  </a:cubicBezTo>
                  <a:cubicBezTo>
                    <a:pt x="265" y="2426"/>
                    <a:pt x="225" y="2412"/>
                    <a:pt x="185" y="2412"/>
                  </a:cubicBezTo>
                  <a:cubicBezTo>
                    <a:pt x="138" y="2412"/>
                    <a:pt x="92" y="2432"/>
                    <a:pt x="60" y="2477"/>
                  </a:cubicBezTo>
                  <a:cubicBezTo>
                    <a:pt x="0" y="2549"/>
                    <a:pt x="0" y="2656"/>
                    <a:pt x="84" y="2716"/>
                  </a:cubicBezTo>
                  <a:cubicBezTo>
                    <a:pt x="322" y="2918"/>
                    <a:pt x="619" y="3025"/>
                    <a:pt x="917" y="3025"/>
                  </a:cubicBezTo>
                  <a:lnTo>
                    <a:pt x="4227" y="3025"/>
                  </a:lnTo>
                  <a:lnTo>
                    <a:pt x="4227" y="5644"/>
                  </a:lnTo>
                  <a:lnTo>
                    <a:pt x="3132" y="5644"/>
                  </a:lnTo>
                  <a:cubicBezTo>
                    <a:pt x="2763" y="5644"/>
                    <a:pt x="2465" y="5942"/>
                    <a:pt x="2465" y="6311"/>
                  </a:cubicBezTo>
                  <a:lnTo>
                    <a:pt x="2465" y="6371"/>
                  </a:lnTo>
                  <a:cubicBezTo>
                    <a:pt x="2465" y="6740"/>
                    <a:pt x="2763" y="7038"/>
                    <a:pt x="3132" y="7038"/>
                  </a:cubicBezTo>
                  <a:lnTo>
                    <a:pt x="7394" y="7038"/>
                  </a:lnTo>
                  <a:cubicBezTo>
                    <a:pt x="7763" y="7038"/>
                    <a:pt x="8061" y="6740"/>
                    <a:pt x="8061" y="6371"/>
                  </a:cubicBezTo>
                  <a:lnTo>
                    <a:pt x="8061" y="6311"/>
                  </a:lnTo>
                  <a:cubicBezTo>
                    <a:pt x="8061" y="5942"/>
                    <a:pt x="7763" y="5644"/>
                    <a:pt x="7394" y="5644"/>
                  </a:cubicBezTo>
                  <a:lnTo>
                    <a:pt x="6287" y="5644"/>
                  </a:lnTo>
                  <a:lnTo>
                    <a:pt x="6287" y="3037"/>
                  </a:lnTo>
                  <a:lnTo>
                    <a:pt x="9609" y="3037"/>
                  </a:lnTo>
                  <a:cubicBezTo>
                    <a:pt x="10311" y="3037"/>
                    <a:pt x="10883" y="2477"/>
                    <a:pt x="10883" y="1751"/>
                  </a:cubicBezTo>
                  <a:lnTo>
                    <a:pt x="10883" y="168"/>
                  </a:lnTo>
                  <a:cubicBezTo>
                    <a:pt x="10859" y="72"/>
                    <a:pt x="10787" y="1"/>
                    <a:pt x="106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9852;p59">
              <a:extLst>
                <a:ext uri="{FF2B5EF4-FFF2-40B4-BE49-F238E27FC236}">
                  <a16:creationId xmlns:a16="http://schemas.microsoft.com/office/drawing/2014/main" id="{65606F0B-3628-7241-B755-421FED30D2B0}"/>
                </a:ext>
              </a:extLst>
            </p:cNvPr>
            <p:cNvSpPr/>
            <p:nvPr/>
          </p:nvSpPr>
          <p:spPr>
            <a:xfrm>
              <a:off x="1331852" y="1519217"/>
              <a:ext cx="191243" cy="140514"/>
            </a:xfrm>
            <a:custGeom>
              <a:avLst/>
              <a:gdLst/>
              <a:ahLst/>
              <a:cxnLst/>
              <a:rect l="l" t="t" r="r" b="b"/>
              <a:pathLst>
                <a:path w="6013" h="4418" extrusionOk="0">
                  <a:moveTo>
                    <a:pt x="869" y="1"/>
                  </a:moveTo>
                  <a:cubicBezTo>
                    <a:pt x="393" y="1"/>
                    <a:pt x="0" y="393"/>
                    <a:pt x="0" y="870"/>
                  </a:cubicBezTo>
                  <a:lnTo>
                    <a:pt x="0" y="4263"/>
                  </a:lnTo>
                  <a:cubicBezTo>
                    <a:pt x="0" y="4346"/>
                    <a:pt x="83" y="4418"/>
                    <a:pt x="167" y="4418"/>
                  </a:cubicBezTo>
                  <a:cubicBezTo>
                    <a:pt x="262" y="4418"/>
                    <a:pt x="333" y="4346"/>
                    <a:pt x="333" y="4263"/>
                  </a:cubicBezTo>
                  <a:lnTo>
                    <a:pt x="333" y="870"/>
                  </a:lnTo>
                  <a:cubicBezTo>
                    <a:pt x="333" y="572"/>
                    <a:pt x="572" y="334"/>
                    <a:pt x="869" y="334"/>
                  </a:cubicBezTo>
                  <a:lnTo>
                    <a:pt x="5834" y="334"/>
                  </a:lnTo>
                  <a:cubicBezTo>
                    <a:pt x="5929" y="334"/>
                    <a:pt x="6001" y="251"/>
                    <a:pt x="6001" y="167"/>
                  </a:cubicBezTo>
                  <a:cubicBezTo>
                    <a:pt x="6013" y="72"/>
                    <a:pt x="5929" y="1"/>
                    <a:pt x="5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9853;p59">
              <a:extLst>
                <a:ext uri="{FF2B5EF4-FFF2-40B4-BE49-F238E27FC236}">
                  <a16:creationId xmlns:a16="http://schemas.microsoft.com/office/drawing/2014/main" id="{E687FA56-2FFC-B640-A860-4E11891ED85A}"/>
                </a:ext>
              </a:extLst>
            </p:cNvPr>
            <p:cNvSpPr/>
            <p:nvPr/>
          </p:nvSpPr>
          <p:spPr>
            <a:xfrm>
              <a:off x="1331852" y="1519217"/>
              <a:ext cx="315442" cy="190512"/>
            </a:xfrm>
            <a:custGeom>
              <a:avLst/>
              <a:gdLst/>
              <a:ahLst/>
              <a:cxnLst/>
              <a:rect l="l" t="t" r="r" b="b"/>
              <a:pathLst>
                <a:path w="9918" h="5990" extrusionOk="0">
                  <a:moveTo>
                    <a:pt x="6513" y="1"/>
                  </a:moveTo>
                  <a:cubicBezTo>
                    <a:pt x="6418" y="1"/>
                    <a:pt x="6346" y="72"/>
                    <a:pt x="6346" y="167"/>
                  </a:cubicBezTo>
                  <a:cubicBezTo>
                    <a:pt x="6346" y="251"/>
                    <a:pt x="6418" y="322"/>
                    <a:pt x="6513" y="322"/>
                  </a:cubicBezTo>
                  <a:lnTo>
                    <a:pt x="9049" y="322"/>
                  </a:lnTo>
                  <a:cubicBezTo>
                    <a:pt x="9346" y="322"/>
                    <a:pt x="9585" y="560"/>
                    <a:pt x="9585" y="870"/>
                  </a:cubicBezTo>
                  <a:lnTo>
                    <a:pt x="9585" y="5120"/>
                  </a:lnTo>
                  <a:cubicBezTo>
                    <a:pt x="9585" y="5418"/>
                    <a:pt x="9346" y="5656"/>
                    <a:pt x="9049" y="5656"/>
                  </a:cubicBezTo>
                  <a:lnTo>
                    <a:pt x="869" y="5656"/>
                  </a:lnTo>
                  <a:cubicBezTo>
                    <a:pt x="572" y="5656"/>
                    <a:pt x="333" y="5418"/>
                    <a:pt x="333" y="5120"/>
                  </a:cubicBezTo>
                  <a:lnTo>
                    <a:pt x="333" y="4930"/>
                  </a:lnTo>
                  <a:cubicBezTo>
                    <a:pt x="333" y="4834"/>
                    <a:pt x="262" y="4763"/>
                    <a:pt x="167" y="4763"/>
                  </a:cubicBezTo>
                  <a:cubicBezTo>
                    <a:pt x="71" y="4763"/>
                    <a:pt x="0" y="4834"/>
                    <a:pt x="0" y="4930"/>
                  </a:cubicBezTo>
                  <a:lnTo>
                    <a:pt x="0" y="5120"/>
                  </a:lnTo>
                  <a:cubicBezTo>
                    <a:pt x="0" y="5596"/>
                    <a:pt x="393" y="5989"/>
                    <a:pt x="869" y="5989"/>
                  </a:cubicBezTo>
                  <a:lnTo>
                    <a:pt x="9049" y="5989"/>
                  </a:lnTo>
                  <a:cubicBezTo>
                    <a:pt x="9525" y="5989"/>
                    <a:pt x="9918" y="5596"/>
                    <a:pt x="9918" y="5120"/>
                  </a:cubicBezTo>
                  <a:lnTo>
                    <a:pt x="9918" y="870"/>
                  </a:lnTo>
                  <a:cubicBezTo>
                    <a:pt x="9918" y="393"/>
                    <a:pt x="9525" y="1"/>
                    <a:pt x="9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9854;p59">
              <a:extLst>
                <a:ext uri="{FF2B5EF4-FFF2-40B4-BE49-F238E27FC236}">
                  <a16:creationId xmlns:a16="http://schemas.microsoft.com/office/drawing/2014/main" id="{3C086366-6071-D645-BE15-A8BA3C68235B}"/>
                </a:ext>
              </a:extLst>
            </p:cNvPr>
            <p:cNvSpPr/>
            <p:nvPr/>
          </p:nvSpPr>
          <p:spPr>
            <a:xfrm>
              <a:off x="1587056" y="16691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9855;p59">
              <a:extLst>
                <a:ext uri="{FF2B5EF4-FFF2-40B4-BE49-F238E27FC236}">
                  <a16:creationId xmlns:a16="http://schemas.microsoft.com/office/drawing/2014/main" id="{D8033219-984D-AD42-929F-A2219526F497}"/>
                </a:ext>
              </a:extLst>
            </p:cNvPr>
            <p:cNvSpPr/>
            <p:nvPr/>
          </p:nvSpPr>
          <p:spPr>
            <a:xfrm>
              <a:off x="1471190" y="1538523"/>
              <a:ext cx="160965" cy="141278"/>
            </a:xfrm>
            <a:custGeom>
              <a:avLst/>
              <a:gdLst/>
              <a:ahLst/>
              <a:cxnLst/>
              <a:rect l="l" t="t" r="r" b="b"/>
              <a:pathLst>
                <a:path w="5061" h="4442" extrusionOk="0">
                  <a:moveTo>
                    <a:pt x="2489" y="346"/>
                  </a:moveTo>
                  <a:lnTo>
                    <a:pt x="1536" y="1096"/>
                  </a:lnTo>
                  <a:lnTo>
                    <a:pt x="548" y="346"/>
                  </a:lnTo>
                  <a:close/>
                  <a:moveTo>
                    <a:pt x="322" y="596"/>
                  </a:moveTo>
                  <a:lnTo>
                    <a:pt x="1251" y="1299"/>
                  </a:lnTo>
                  <a:lnTo>
                    <a:pt x="322" y="2013"/>
                  </a:lnTo>
                  <a:lnTo>
                    <a:pt x="322" y="596"/>
                  </a:lnTo>
                  <a:close/>
                  <a:moveTo>
                    <a:pt x="2739" y="584"/>
                  </a:moveTo>
                  <a:lnTo>
                    <a:pt x="2739" y="2013"/>
                  </a:lnTo>
                  <a:lnTo>
                    <a:pt x="1810" y="1299"/>
                  </a:lnTo>
                  <a:lnTo>
                    <a:pt x="2739" y="584"/>
                  </a:lnTo>
                  <a:close/>
                  <a:moveTo>
                    <a:pt x="1536" y="1501"/>
                  </a:moveTo>
                  <a:lnTo>
                    <a:pt x="2525" y="2263"/>
                  </a:lnTo>
                  <a:lnTo>
                    <a:pt x="548" y="2263"/>
                  </a:lnTo>
                  <a:lnTo>
                    <a:pt x="1536" y="1501"/>
                  </a:lnTo>
                  <a:close/>
                  <a:moveTo>
                    <a:pt x="3239" y="2680"/>
                  </a:moveTo>
                  <a:lnTo>
                    <a:pt x="3239" y="2680"/>
                  </a:lnTo>
                  <a:cubicBezTo>
                    <a:pt x="3261" y="2702"/>
                    <a:pt x="4644" y="3120"/>
                    <a:pt x="4644" y="3120"/>
                  </a:cubicBezTo>
                  <a:cubicBezTo>
                    <a:pt x="4639" y="3122"/>
                    <a:pt x="4637" y="3122"/>
                    <a:pt x="4636" y="3122"/>
                  </a:cubicBezTo>
                  <a:cubicBezTo>
                    <a:pt x="4636" y="3122"/>
                    <a:pt x="4642" y="3120"/>
                    <a:pt x="4640" y="3120"/>
                  </a:cubicBezTo>
                  <a:cubicBezTo>
                    <a:pt x="4636" y="3120"/>
                    <a:pt x="4565" y="3136"/>
                    <a:pt x="4049" y="3263"/>
                  </a:cubicBezTo>
                  <a:cubicBezTo>
                    <a:pt x="3930" y="3287"/>
                    <a:pt x="3834" y="3382"/>
                    <a:pt x="3811" y="3501"/>
                  </a:cubicBezTo>
                  <a:cubicBezTo>
                    <a:pt x="3686" y="3957"/>
                    <a:pt x="3662" y="4068"/>
                    <a:pt x="3659" y="4091"/>
                  </a:cubicBezTo>
                  <a:lnTo>
                    <a:pt x="3659" y="4091"/>
                  </a:lnTo>
                  <a:cubicBezTo>
                    <a:pt x="3658" y="4092"/>
                    <a:pt x="3657" y="4094"/>
                    <a:pt x="3656" y="4097"/>
                  </a:cubicBezTo>
                  <a:cubicBezTo>
                    <a:pt x="3656" y="4085"/>
                    <a:pt x="3620" y="3954"/>
                    <a:pt x="3239" y="2680"/>
                  </a:cubicBezTo>
                  <a:close/>
                  <a:moveTo>
                    <a:pt x="322" y="1"/>
                  </a:moveTo>
                  <a:cubicBezTo>
                    <a:pt x="143" y="1"/>
                    <a:pt x="1" y="156"/>
                    <a:pt x="1" y="334"/>
                  </a:cubicBezTo>
                  <a:lnTo>
                    <a:pt x="1" y="2263"/>
                  </a:lnTo>
                  <a:cubicBezTo>
                    <a:pt x="1" y="2442"/>
                    <a:pt x="143" y="2596"/>
                    <a:pt x="322" y="2596"/>
                  </a:cubicBezTo>
                  <a:lnTo>
                    <a:pt x="2739" y="2596"/>
                  </a:lnTo>
                  <a:cubicBezTo>
                    <a:pt x="2810" y="2596"/>
                    <a:pt x="2882" y="2561"/>
                    <a:pt x="2941" y="2513"/>
                  </a:cubicBezTo>
                  <a:lnTo>
                    <a:pt x="2941" y="2513"/>
                  </a:lnTo>
                  <a:cubicBezTo>
                    <a:pt x="2894" y="2596"/>
                    <a:pt x="2882" y="2692"/>
                    <a:pt x="2918" y="2787"/>
                  </a:cubicBezTo>
                  <a:lnTo>
                    <a:pt x="3334" y="4204"/>
                  </a:lnTo>
                  <a:cubicBezTo>
                    <a:pt x="3375" y="4362"/>
                    <a:pt x="3511" y="4442"/>
                    <a:pt x="3650" y="4442"/>
                  </a:cubicBezTo>
                  <a:cubicBezTo>
                    <a:pt x="3793" y="4442"/>
                    <a:pt x="3941" y="4356"/>
                    <a:pt x="3989" y="4180"/>
                  </a:cubicBezTo>
                  <a:lnTo>
                    <a:pt x="4132" y="3585"/>
                  </a:lnTo>
                  <a:lnTo>
                    <a:pt x="4727" y="3442"/>
                  </a:lnTo>
                  <a:cubicBezTo>
                    <a:pt x="5061" y="3358"/>
                    <a:pt x="5061" y="2894"/>
                    <a:pt x="4727" y="2787"/>
                  </a:cubicBezTo>
                  <a:lnTo>
                    <a:pt x="3322" y="2370"/>
                  </a:lnTo>
                  <a:cubicBezTo>
                    <a:pt x="3290" y="2363"/>
                    <a:pt x="3256" y="2359"/>
                    <a:pt x="3223" y="2359"/>
                  </a:cubicBezTo>
                  <a:cubicBezTo>
                    <a:pt x="3147" y="2359"/>
                    <a:pt x="3075" y="2380"/>
                    <a:pt x="3025" y="2430"/>
                  </a:cubicBezTo>
                  <a:cubicBezTo>
                    <a:pt x="3096" y="2299"/>
                    <a:pt x="3049" y="2334"/>
                    <a:pt x="3060" y="334"/>
                  </a:cubicBezTo>
                  <a:cubicBezTo>
                    <a:pt x="3060" y="287"/>
                    <a:pt x="3060" y="251"/>
                    <a:pt x="3049" y="215"/>
                  </a:cubicBezTo>
                  <a:cubicBezTo>
                    <a:pt x="3049" y="179"/>
                    <a:pt x="3037" y="156"/>
                    <a:pt x="3025" y="132"/>
                  </a:cubicBezTo>
                  <a:cubicBezTo>
                    <a:pt x="3001" y="120"/>
                    <a:pt x="2989" y="108"/>
                    <a:pt x="2977" y="108"/>
                  </a:cubicBezTo>
                  <a:cubicBezTo>
                    <a:pt x="2918" y="48"/>
                    <a:pt x="2822" y="1"/>
                    <a:pt x="2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9856;p59">
              <a:extLst>
                <a:ext uri="{FF2B5EF4-FFF2-40B4-BE49-F238E27FC236}">
                  <a16:creationId xmlns:a16="http://schemas.microsoft.com/office/drawing/2014/main" id="{253F69E3-917D-7A43-BE46-D21DCE0F0249}"/>
                </a:ext>
              </a:extLst>
            </p:cNvPr>
            <p:cNvSpPr/>
            <p:nvPr/>
          </p:nvSpPr>
          <p:spPr>
            <a:xfrm>
              <a:off x="1354943" y="1540049"/>
              <a:ext cx="124230" cy="148847"/>
            </a:xfrm>
            <a:custGeom>
              <a:avLst/>
              <a:gdLst/>
              <a:ahLst/>
              <a:cxnLst/>
              <a:rect l="l" t="t" r="r" b="b"/>
              <a:pathLst>
                <a:path w="3906" h="4680" extrusionOk="0">
                  <a:moveTo>
                    <a:pt x="1834" y="0"/>
                  </a:moveTo>
                  <a:cubicBezTo>
                    <a:pt x="1489" y="0"/>
                    <a:pt x="1179" y="227"/>
                    <a:pt x="1072" y="548"/>
                  </a:cubicBezTo>
                  <a:cubicBezTo>
                    <a:pt x="0" y="3929"/>
                    <a:pt x="24" y="3751"/>
                    <a:pt x="24" y="3941"/>
                  </a:cubicBezTo>
                  <a:cubicBezTo>
                    <a:pt x="24" y="4346"/>
                    <a:pt x="346" y="4680"/>
                    <a:pt x="750" y="4680"/>
                  </a:cubicBezTo>
                  <a:cubicBezTo>
                    <a:pt x="1060" y="4680"/>
                    <a:pt x="1346" y="4477"/>
                    <a:pt x="1429" y="4168"/>
                  </a:cubicBezTo>
                  <a:lnTo>
                    <a:pt x="1524" y="3882"/>
                  </a:lnTo>
                  <a:cubicBezTo>
                    <a:pt x="1572" y="3739"/>
                    <a:pt x="1703" y="3644"/>
                    <a:pt x="1846" y="3644"/>
                  </a:cubicBezTo>
                  <a:lnTo>
                    <a:pt x="2024" y="3644"/>
                  </a:lnTo>
                  <a:cubicBezTo>
                    <a:pt x="2179" y="3644"/>
                    <a:pt x="2310" y="3739"/>
                    <a:pt x="2358" y="3882"/>
                  </a:cubicBezTo>
                  <a:lnTo>
                    <a:pt x="2441" y="4168"/>
                  </a:lnTo>
                  <a:cubicBezTo>
                    <a:pt x="2548" y="4465"/>
                    <a:pt x="2822" y="4680"/>
                    <a:pt x="3132" y="4680"/>
                  </a:cubicBezTo>
                  <a:cubicBezTo>
                    <a:pt x="3536" y="4680"/>
                    <a:pt x="3858" y="4346"/>
                    <a:pt x="3858" y="3941"/>
                  </a:cubicBezTo>
                  <a:cubicBezTo>
                    <a:pt x="3906" y="3751"/>
                    <a:pt x="3858" y="3739"/>
                    <a:pt x="3489" y="2501"/>
                  </a:cubicBezTo>
                  <a:cubicBezTo>
                    <a:pt x="3470" y="2424"/>
                    <a:pt x="3405" y="2386"/>
                    <a:pt x="3337" y="2386"/>
                  </a:cubicBezTo>
                  <a:cubicBezTo>
                    <a:pt x="3320" y="2386"/>
                    <a:pt x="3303" y="2389"/>
                    <a:pt x="3286" y="2394"/>
                  </a:cubicBezTo>
                  <a:cubicBezTo>
                    <a:pt x="3191" y="2429"/>
                    <a:pt x="3144" y="2513"/>
                    <a:pt x="3179" y="2608"/>
                  </a:cubicBezTo>
                  <a:cubicBezTo>
                    <a:pt x="3584" y="3882"/>
                    <a:pt x="3596" y="3834"/>
                    <a:pt x="3596" y="3941"/>
                  </a:cubicBezTo>
                  <a:cubicBezTo>
                    <a:pt x="3596" y="4168"/>
                    <a:pt x="3417" y="4334"/>
                    <a:pt x="3203" y="4334"/>
                  </a:cubicBezTo>
                  <a:cubicBezTo>
                    <a:pt x="3048" y="4334"/>
                    <a:pt x="2894" y="4227"/>
                    <a:pt x="2834" y="4060"/>
                  </a:cubicBezTo>
                  <a:lnTo>
                    <a:pt x="2751" y="3787"/>
                  </a:lnTo>
                  <a:cubicBezTo>
                    <a:pt x="2655" y="3501"/>
                    <a:pt x="2393" y="3310"/>
                    <a:pt x="2096" y="3310"/>
                  </a:cubicBezTo>
                  <a:lnTo>
                    <a:pt x="1882" y="3310"/>
                  </a:lnTo>
                  <a:cubicBezTo>
                    <a:pt x="1584" y="3310"/>
                    <a:pt x="1334" y="3501"/>
                    <a:pt x="1227" y="3787"/>
                  </a:cubicBezTo>
                  <a:lnTo>
                    <a:pt x="1143" y="4084"/>
                  </a:lnTo>
                  <a:cubicBezTo>
                    <a:pt x="1084" y="4239"/>
                    <a:pt x="929" y="4346"/>
                    <a:pt x="762" y="4346"/>
                  </a:cubicBezTo>
                  <a:cubicBezTo>
                    <a:pt x="500" y="4346"/>
                    <a:pt x="298" y="4096"/>
                    <a:pt x="393" y="3822"/>
                  </a:cubicBezTo>
                  <a:lnTo>
                    <a:pt x="1417" y="655"/>
                  </a:lnTo>
                  <a:cubicBezTo>
                    <a:pt x="1477" y="465"/>
                    <a:pt x="1655" y="346"/>
                    <a:pt x="1846" y="346"/>
                  </a:cubicBezTo>
                  <a:lnTo>
                    <a:pt x="2084" y="346"/>
                  </a:lnTo>
                  <a:cubicBezTo>
                    <a:pt x="2286" y="346"/>
                    <a:pt x="2465" y="477"/>
                    <a:pt x="2524" y="655"/>
                  </a:cubicBezTo>
                  <a:lnTo>
                    <a:pt x="2941" y="1965"/>
                  </a:lnTo>
                  <a:cubicBezTo>
                    <a:pt x="2960" y="2041"/>
                    <a:pt x="3025" y="2079"/>
                    <a:pt x="3093" y="2079"/>
                  </a:cubicBezTo>
                  <a:cubicBezTo>
                    <a:pt x="3110" y="2079"/>
                    <a:pt x="3127" y="2077"/>
                    <a:pt x="3144" y="2072"/>
                  </a:cubicBezTo>
                  <a:cubicBezTo>
                    <a:pt x="3239" y="2036"/>
                    <a:pt x="3275" y="1953"/>
                    <a:pt x="3251" y="1858"/>
                  </a:cubicBezTo>
                  <a:lnTo>
                    <a:pt x="2834" y="548"/>
                  </a:lnTo>
                  <a:cubicBezTo>
                    <a:pt x="2727" y="227"/>
                    <a:pt x="2417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9857;p59">
              <a:extLst>
                <a:ext uri="{FF2B5EF4-FFF2-40B4-BE49-F238E27FC236}">
                  <a16:creationId xmlns:a16="http://schemas.microsoft.com/office/drawing/2014/main" id="{8BF61F78-5ACF-9E4D-A535-767E5246D1C9}"/>
                </a:ext>
              </a:extLst>
            </p:cNvPr>
            <p:cNvSpPr/>
            <p:nvPr/>
          </p:nvSpPr>
          <p:spPr>
            <a:xfrm>
              <a:off x="1399629" y="1581714"/>
              <a:ext cx="37148" cy="52669"/>
            </a:xfrm>
            <a:custGeom>
              <a:avLst/>
              <a:gdLst/>
              <a:ahLst/>
              <a:cxnLst/>
              <a:rect l="l" t="t" r="r" b="b"/>
              <a:pathLst>
                <a:path w="1168" h="1656" extrusionOk="0">
                  <a:moveTo>
                    <a:pt x="596" y="738"/>
                  </a:moveTo>
                  <a:lnTo>
                    <a:pt x="774" y="1310"/>
                  </a:lnTo>
                  <a:lnTo>
                    <a:pt x="417" y="1310"/>
                  </a:lnTo>
                  <a:lnTo>
                    <a:pt x="596" y="738"/>
                  </a:lnTo>
                  <a:close/>
                  <a:moveTo>
                    <a:pt x="584" y="0"/>
                  </a:moveTo>
                  <a:cubicBezTo>
                    <a:pt x="512" y="0"/>
                    <a:pt x="453" y="48"/>
                    <a:pt x="417" y="119"/>
                  </a:cubicBezTo>
                  <a:lnTo>
                    <a:pt x="36" y="1429"/>
                  </a:lnTo>
                  <a:cubicBezTo>
                    <a:pt x="0" y="1536"/>
                    <a:pt x="72" y="1655"/>
                    <a:pt x="191" y="1655"/>
                  </a:cubicBezTo>
                  <a:lnTo>
                    <a:pt x="1000" y="1655"/>
                  </a:lnTo>
                  <a:cubicBezTo>
                    <a:pt x="1060" y="1655"/>
                    <a:pt x="1108" y="1619"/>
                    <a:pt x="1131" y="1584"/>
                  </a:cubicBezTo>
                  <a:cubicBezTo>
                    <a:pt x="1167" y="1536"/>
                    <a:pt x="1167" y="1488"/>
                    <a:pt x="1143" y="1429"/>
                  </a:cubicBezTo>
                  <a:lnTo>
                    <a:pt x="750" y="119"/>
                  </a:lnTo>
                  <a:cubicBezTo>
                    <a:pt x="727" y="48"/>
                    <a:pt x="655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9858;p59">
            <a:extLst>
              <a:ext uri="{FF2B5EF4-FFF2-40B4-BE49-F238E27FC236}">
                <a16:creationId xmlns:a16="http://schemas.microsoft.com/office/drawing/2014/main" id="{95ECF3DE-BAA8-8341-BF59-4813ADC92AB3}"/>
              </a:ext>
            </a:extLst>
          </p:cNvPr>
          <p:cNvGrpSpPr/>
          <p:nvPr/>
        </p:nvGrpSpPr>
        <p:grpSpPr>
          <a:xfrm>
            <a:off x="8134669" y="1730564"/>
            <a:ext cx="447412" cy="485848"/>
            <a:chOff x="2219466" y="1500293"/>
            <a:chExt cx="330613" cy="359015"/>
          </a:xfrm>
          <a:solidFill>
            <a:schemeClr val="accent1"/>
          </a:solidFill>
        </p:grpSpPr>
        <p:sp>
          <p:nvSpPr>
            <p:cNvPr id="505" name="Google Shape;9859;p59">
              <a:extLst>
                <a:ext uri="{FF2B5EF4-FFF2-40B4-BE49-F238E27FC236}">
                  <a16:creationId xmlns:a16="http://schemas.microsoft.com/office/drawing/2014/main" id="{B21BD0E3-F323-7F47-B592-2221F1B8119B}"/>
                </a:ext>
              </a:extLst>
            </p:cNvPr>
            <p:cNvSpPr/>
            <p:nvPr/>
          </p:nvSpPr>
          <p:spPr>
            <a:xfrm>
              <a:off x="2353906" y="1635560"/>
              <a:ext cx="65518" cy="82121"/>
            </a:xfrm>
            <a:custGeom>
              <a:avLst/>
              <a:gdLst/>
              <a:ahLst/>
              <a:cxnLst/>
              <a:rect l="l" t="t" r="r" b="b"/>
              <a:pathLst>
                <a:path w="2060" h="2582" extrusionOk="0">
                  <a:moveTo>
                    <a:pt x="994" y="319"/>
                  </a:moveTo>
                  <a:cubicBezTo>
                    <a:pt x="1051" y="319"/>
                    <a:pt x="1107" y="355"/>
                    <a:pt x="1131" y="426"/>
                  </a:cubicBezTo>
                  <a:lnTo>
                    <a:pt x="1631" y="2093"/>
                  </a:lnTo>
                  <a:cubicBezTo>
                    <a:pt x="1667" y="2165"/>
                    <a:pt x="1607" y="2236"/>
                    <a:pt x="1536" y="2236"/>
                  </a:cubicBezTo>
                  <a:lnTo>
                    <a:pt x="476" y="2236"/>
                  </a:lnTo>
                  <a:cubicBezTo>
                    <a:pt x="405" y="2236"/>
                    <a:pt x="345" y="2165"/>
                    <a:pt x="357" y="2093"/>
                  </a:cubicBezTo>
                  <a:lnTo>
                    <a:pt x="857" y="426"/>
                  </a:lnTo>
                  <a:cubicBezTo>
                    <a:pt x="881" y="355"/>
                    <a:pt x="938" y="319"/>
                    <a:pt x="994" y="319"/>
                  </a:cubicBezTo>
                  <a:close/>
                  <a:moveTo>
                    <a:pt x="1006" y="1"/>
                  </a:moveTo>
                  <a:cubicBezTo>
                    <a:pt x="813" y="1"/>
                    <a:pt x="619" y="111"/>
                    <a:pt x="548" y="331"/>
                  </a:cubicBezTo>
                  <a:lnTo>
                    <a:pt x="48" y="1998"/>
                  </a:lnTo>
                  <a:cubicBezTo>
                    <a:pt x="0" y="2129"/>
                    <a:pt x="36" y="2284"/>
                    <a:pt x="119" y="2403"/>
                  </a:cubicBezTo>
                  <a:cubicBezTo>
                    <a:pt x="214" y="2522"/>
                    <a:pt x="345" y="2581"/>
                    <a:pt x="476" y="2581"/>
                  </a:cubicBezTo>
                  <a:lnTo>
                    <a:pt x="1536" y="2581"/>
                  </a:lnTo>
                  <a:cubicBezTo>
                    <a:pt x="1845" y="2581"/>
                    <a:pt x="2060" y="2284"/>
                    <a:pt x="1965" y="1998"/>
                  </a:cubicBezTo>
                  <a:lnTo>
                    <a:pt x="1464" y="331"/>
                  </a:lnTo>
                  <a:cubicBezTo>
                    <a:pt x="1393" y="111"/>
                    <a:pt x="1200" y="1"/>
                    <a:pt x="10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9860;p59">
              <a:extLst>
                <a:ext uri="{FF2B5EF4-FFF2-40B4-BE49-F238E27FC236}">
                  <a16:creationId xmlns:a16="http://schemas.microsoft.com/office/drawing/2014/main" id="{0C1A26F2-A243-854A-A1C8-05FBA104619F}"/>
                </a:ext>
              </a:extLst>
            </p:cNvPr>
            <p:cNvSpPr/>
            <p:nvPr/>
          </p:nvSpPr>
          <p:spPr>
            <a:xfrm>
              <a:off x="2219466" y="1500293"/>
              <a:ext cx="330613" cy="359015"/>
            </a:xfrm>
            <a:custGeom>
              <a:avLst/>
              <a:gdLst/>
              <a:ahLst/>
              <a:cxnLst/>
              <a:rect l="l" t="t" r="r" b="b"/>
              <a:pathLst>
                <a:path w="10395" h="11288" extrusionOk="0">
                  <a:moveTo>
                    <a:pt x="1048" y="322"/>
                  </a:moveTo>
                  <a:lnTo>
                    <a:pt x="1048" y="1048"/>
                  </a:lnTo>
                  <a:lnTo>
                    <a:pt x="334" y="1048"/>
                  </a:lnTo>
                  <a:lnTo>
                    <a:pt x="334" y="322"/>
                  </a:lnTo>
                  <a:close/>
                  <a:moveTo>
                    <a:pt x="5549" y="334"/>
                  </a:moveTo>
                  <a:lnTo>
                    <a:pt x="5549" y="1048"/>
                  </a:lnTo>
                  <a:lnTo>
                    <a:pt x="4834" y="1048"/>
                  </a:lnTo>
                  <a:lnTo>
                    <a:pt x="4834" y="334"/>
                  </a:lnTo>
                  <a:close/>
                  <a:moveTo>
                    <a:pt x="10049" y="322"/>
                  </a:moveTo>
                  <a:lnTo>
                    <a:pt x="10049" y="1048"/>
                  </a:lnTo>
                  <a:lnTo>
                    <a:pt x="9335" y="1048"/>
                  </a:lnTo>
                  <a:lnTo>
                    <a:pt x="9335" y="322"/>
                  </a:lnTo>
                  <a:close/>
                  <a:moveTo>
                    <a:pt x="10061" y="5287"/>
                  </a:moveTo>
                  <a:lnTo>
                    <a:pt x="10061" y="6001"/>
                  </a:lnTo>
                  <a:lnTo>
                    <a:pt x="9347" y="6001"/>
                  </a:lnTo>
                  <a:lnTo>
                    <a:pt x="9347" y="5287"/>
                  </a:lnTo>
                  <a:close/>
                  <a:moveTo>
                    <a:pt x="1048" y="5299"/>
                  </a:moveTo>
                  <a:lnTo>
                    <a:pt x="1048" y="6013"/>
                  </a:lnTo>
                  <a:lnTo>
                    <a:pt x="334" y="6013"/>
                  </a:lnTo>
                  <a:lnTo>
                    <a:pt x="334" y="5299"/>
                  </a:lnTo>
                  <a:close/>
                  <a:moveTo>
                    <a:pt x="1381" y="10287"/>
                  </a:moveTo>
                  <a:lnTo>
                    <a:pt x="1524" y="10418"/>
                  </a:lnTo>
                  <a:lnTo>
                    <a:pt x="1381" y="10418"/>
                  </a:lnTo>
                  <a:lnTo>
                    <a:pt x="1381" y="10287"/>
                  </a:lnTo>
                  <a:close/>
                  <a:moveTo>
                    <a:pt x="9001" y="10287"/>
                  </a:moveTo>
                  <a:lnTo>
                    <a:pt x="9001" y="10418"/>
                  </a:lnTo>
                  <a:lnTo>
                    <a:pt x="8870" y="10418"/>
                  </a:lnTo>
                  <a:lnTo>
                    <a:pt x="9001" y="10287"/>
                  </a:lnTo>
                  <a:close/>
                  <a:moveTo>
                    <a:pt x="9025" y="857"/>
                  </a:moveTo>
                  <a:lnTo>
                    <a:pt x="9025" y="1215"/>
                  </a:lnTo>
                  <a:cubicBezTo>
                    <a:pt x="9025" y="1310"/>
                    <a:pt x="9097" y="1381"/>
                    <a:pt x="9180" y="1381"/>
                  </a:cubicBezTo>
                  <a:lnTo>
                    <a:pt x="9537" y="1381"/>
                  </a:lnTo>
                  <a:lnTo>
                    <a:pt x="9537" y="4953"/>
                  </a:lnTo>
                  <a:lnTo>
                    <a:pt x="9180" y="4953"/>
                  </a:lnTo>
                  <a:cubicBezTo>
                    <a:pt x="9097" y="4953"/>
                    <a:pt x="9025" y="5025"/>
                    <a:pt x="9025" y="5120"/>
                  </a:cubicBezTo>
                  <a:lnTo>
                    <a:pt x="9025" y="6180"/>
                  </a:lnTo>
                  <a:cubicBezTo>
                    <a:pt x="9025" y="6263"/>
                    <a:pt x="9097" y="6346"/>
                    <a:pt x="9180" y="6346"/>
                  </a:cubicBezTo>
                  <a:lnTo>
                    <a:pt x="9537" y="6346"/>
                  </a:lnTo>
                  <a:lnTo>
                    <a:pt x="9537" y="9894"/>
                  </a:lnTo>
                  <a:lnTo>
                    <a:pt x="9275" y="9894"/>
                  </a:lnTo>
                  <a:cubicBezTo>
                    <a:pt x="9406" y="9573"/>
                    <a:pt x="9442" y="9216"/>
                    <a:pt x="9323" y="8870"/>
                  </a:cubicBezTo>
                  <a:lnTo>
                    <a:pt x="7311" y="2632"/>
                  </a:lnTo>
                  <a:cubicBezTo>
                    <a:pt x="7283" y="2567"/>
                    <a:pt x="7227" y="2524"/>
                    <a:pt x="7160" y="2524"/>
                  </a:cubicBezTo>
                  <a:cubicBezTo>
                    <a:pt x="7139" y="2524"/>
                    <a:pt x="7118" y="2528"/>
                    <a:pt x="7096" y="2536"/>
                  </a:cubicBezTo>
                  <a:cubicBezTo>
                    <a:pt x="7013" y="2560"/>
                    <a:pt x="6965" y="2655"/>
                    <a:pt x="7001" y="2739"/>
                  </a:cubicBezTo>
                  <a:lnTo>
                    <a:pt x="9001" y="8978"/>
                  </a:lnTo>
                  <a:cubicBezTo>
                    <a:pt x="9263" y="9780"/>
                    <a:pt x="8624" y="10429"/>
                    <a:pt x="7936" y="10429"/>
                  </a:cubicBezTo>
                  <a:cubicBezTo>
                    <a:pt x="7685" y="10429"/>
                    <a:pt x="7427" y="10342"/>
                    <a:pt x="7204" y="10144"/>
                  </a:cubicBezTo>
                  <a:cubicBezTo>
                    <a:pt x="7171" y="10123"/>
                    <a:pt x="7132" y="10111"/>
                    <a:pt x="7093" y="10111"/>
                  </a:cubicBezTo>
                  <a:cubicBezTo>
                    <a:pt x="7045" y="10111"/>
                    <a:pt x="6998" y="10129"/>
                    <a:pt x="6965" y="10168"/>
                  </a:cubicBezTo>
                  <a:cubicBezTo>
                    <a:pt x="6906" y="10240"/>
                    <a:pt x="6906" y="10347"/>
                    <a:pt x="6977" y="10406"/>
                  </a:cubicBezTo>
                  <a:cubicBezTo>
                    <a:pt x="7001" y="10418"/>
                    <a:pt x="7013" y="10430"/>
                    <a:pt x="7025" y="10430"/>
                  </a:cubicBezTo>
                  <a:lnTo>
                    <a:pt x="5906" y="10430"/>
                  </a:lnTo>
                  <a:lnTo>
                    <a:pt x="5906" y="10073"/>
                  </a:lnTo>
                  <a:cubicBezTo>
                    <a:pt x="5906" y="9990"/>
                    <a:pt x="5834" y="9918"/>
                    <a:pt x="5751" y="9918"/>
                  </a:cubicBezTo>
                  <a:lnTo>
                    <a:pt x="4691" y="9918"/>
                  </a:lnTo>
                  <a:cubicBezTo>
                    <a:pt x="4596" y="9918"/>
                    <a:pt x="4525" y="9990"/>
                    <a:pt x="4525" y="10073"/>
                  </a:cubicBezTo>
                  <a:lnTo>
                    <a:pt x="4525" y="10430"/>
                  </a:lnTo>
                  <a:lnTo>
                    <a:pt x="3382" y="10430"/>
                  </a:lnTo>
                  <a:cubicBezTo>
                    <a:pt x="3834" y="10049"/>
                    <a:pt x="3858" y="9585"/>
                    <a:pt x="4037" y="9144"/>
                  </a:cubicBezTo>
                  <a:cubicBezTo>
                    <a:pt x="4167" y="8728"/>
                    <a:pt x="4548" y="8442"/>
                    <a:pt x="5001" y="8442"/>
                  </a:cubicBezTo>
                  <a:lnTo>
                    <a:pt x="5418" y="8442"/>
                  </a:lnTo>
                  <a:cubicBezTo>
                    <a:pt x="5846" y="8442"/>
                    <a:pt x="6239" y="8728"/>
                    <a:pt x="6382" y="9144"/>
                  </a:cubicBezTo>
                  <a:lnTo>
                    <a:pt x="6596" y="9775"/>
                  </a:lnTo>
                  <a:cubicBezTo>
                    <a:pt x="6615" y="9849"/>
                    <a:pt x="6676" y="9894"/>
                    <a:pt x="6742" y="9894"/>
                  </a:cubicBezTo>
                  <a:cubicBezTo>
                    <a:pt x="6761" y="9894"/>
                    <a:pt x="6780" y="9890"/>
                    <a:pt x="6799" y="9882"/>
                  </a:cubicBezTo>
                  <a:cubicBezTo>
                    <a:pt x="6894" y="9859"/>
                    <a:pt x="6930" y="9763"/>
                    <a:pt x="6906" y="9680"/>
                  </a:cubicBezTo>
                  <a:lnTo>
                    <a:pt x="6692" y="9037"/>
                  </a:lnTo>
                  <a:cubicBezTo>
                    <a:pt x="6513" y="8489"/>
                    <a:pt x="6001" y="8108"/>
                    <a:pt x="5418" y="8108"/>
                  </a:cubicBezTo>
                  <a:lnTo>
                    <a:pt x="5001" y="8108"/>
                  </a:lnTo>
                  <a:cubicBezTo>
                    <a:pt x="4418" y="8108"/>
                    <a:pt x="3894" y="8489"/>
                    <a:pt x="3715" y="9037"/>
                  </a:cubicBezTo>
                  <a:lnTo>
                    <a:pt x="3513" y="9680"/>
                  </a:lnTo>
                  <a:cubicBezTo>
                    <a:pt x="3358" y="10132"/>
                    <a:pt x="2929" y="10430"/>
                    <a:pt x="2453" y="10430"/>
                  </a:cubicBezTo>
                  <a:cubicBezTo>
                    <a:pt x="1846" y="10430"/>
                    <a:pt x="1334" y="9942"/>
                    <a:pt x="1334" y="9323"/>
                  </a:cubicBezTo>
                  <a:cubicBezTo>
                    <a:pt x="1334" y="9025"/>
                    <a:pt x="1429" y="8906"/>
                    <a:pt x="1751" y="7846"/>
                  </a:cubicBezTo>
                  <a:cubicBezTo>
                    <a:pt x="1786" y="7751"/>
                    <a:pt x="1739" y="7668"/>
                    <a:pt x="1655" y="7632"/>
                  </a:cubicBezTo>
                  <a:cubicBezTo>
                    <a:pt x="1639" y="7628"/>
                    <a:pt x="1622" y="7626"/>
                    <a:pt x="1607" y="7626"/>
                  </a:cubicBezTo>
                  <a:cubicBezTo>
                    <a:pt x="1532" y="7626"/>
                    <a:pt x="1470" y="7670"/>
                    <a:pt x="1441" y="7739"/>
                  </a:cubicBezTo>
                  <a:lnTo>
                    <a:pt x="1084" y="8870"/>
                  </a:lnTo>
                  <a:cubicBezTo>
                    <a:pt x="977" y="9216"/>
                    <a:pt x="1000" y="9573"/>
                    <a:pt x="1143" y="9894"/>
                  </a:cubicBezTo>
                  <a:lnTo>
                    <a:pt x="881" y="9894"/>
                  </a:lnTo>
                  <a:lnTo>
                    <a:pt x="881" y="6346"/>
                  </a:lnTo>
                  <a:lnTo>
                    <a:pt x="1239" y="6346"/>
                  </a:lnTo>
                  <a:cubicBezTo>
                    <a:pt x="1322" y="6346"/>
                    <a:pt x="1393" y="6263"/>
                    <a:pt x="1393" y="6180"/>
                  </a:cubicBezTo>
                  <a:lnTo>
                    <a:pt x="1393" y="5120"/>
                  </a:lnTo>
                  <a:cubicBezTo>
                    <a:pt x="1393" y="5037"/>
                    <a:pt x="1322" y="4953"/>
                    <a:pt x="1239" y="4953"/>
                  </a:cubicBezTo>
                  <a:lnTo>
                    <a:pt x="881" y="4953"/>
                  </a:lnTo>
                  <a:lnTo>
                    <a:pt x="881" y="1381"/>
                  </a:lnTo>
                  <a:lnTo>
                    <a:pt x="1239" y="1381"/>
                  </a:lnTo>
                  <a:cubicBezTo>
                    <a:pt x="1322" y="1381"/>
                    <a:pt x="1393" y="1310"/>
                    <a:pt x="1393" y="1227"/>
                  </a:cubicBezTo>
                  <a:lnTo>
                    <a:pt x="1393" y="869"/>
                  </a:lnTo>
                  <a:lnTo>
                    <a:pt x="3953" y="869"/>
                  </a:lnTo>
                  <a:cubicBezTo>
                    <a:pt x="3703" y="1060"/>
                    <a:pt x="3513" y="1322"/>
                    <a:pt x="3417" y="1643"/>
                  </a:cubicBezTo>
                  <a:lnTo>
                    <a:pt x="1643" y="7096"/>
                  </a:lnTo>
                  <a:cubicBezTo>
                    <a:pt x="1608" y="7204"/>
                    <a:pt x="1679" y="7323"/>
                    <a:pt x="1798" y="7323"/>
                  </a:cubicBezTo>
                  <a:cubicBezTo>
                    <a:pt x="1881" y="7323"/>
                    <a:pt x="1941" y="7275"/>
                    <a:pt x="1965" y="7204"/>
                  </a:cubicBezTo>
                  <a:lnTo>
                    <a:pt x="3739" y="1727"/>
                  </a:lnTo>
                  <a:cubicBezTo>
                    <a:pt x="3858" y="1334"/>
                    <a:pt x="4156" y="1036"/>
                    <a:pt x="4525" y="917"/>
                  </a:cubicBezTo>
                  <a:lnTo>
                    <a:pt x="4525" y="1215"/>
                  </a:lnTo>
                  <a:cubicBezTo>
                    <a:pt x="4525" y="1310"/>
                    <a:pt x="4596" y="1381"/>
                    <a:pt x="4691" y="1381"/>
                  </a:cubicBezTo>
                  <a:lnTo>
                    <a:pt x="5751" y="1381"/>
                  </a:lnTo>
                  <a:cubicBezTo>
                    <a:pt x="5834" y="1381"/>
                    <a:pt x="5906" y="1310"/>
                    <a:pt x="5906" y="1215"/>
                  </a:cubicBezTo>
                  <a:lnTo>
                    <a:pt x="5906" y="941"/>
                  </a:lnTo>
                  <a:cubicBezTo>
                    <a:pt x="6263" y="1072"/>
                    <a:pt x="6549" y="1358"/>
                    <a:pt x="6680" y="1739"/>
                  </a:cubicBezTo>
                  <a:lnTo>
                    <a:pt x="6799" y="2096"/>
                  </a:lnTo>
                  <a:cubicBezTo>
                    <a:pt x="6827" y="2172"/>
                    <a:pt x="6886" y="2210"/>
                    <a:pt x="6958" y="2210"/>
                  </a:cubicBezTo>
                  <a:cubicBezTo>
                    <a:pt x="6975" y="2210"/>
                    <a:pt x="6994" y="2208"/>
                    <a:pt x="7013" y="2203"/>
                  </a:cubicBezTo>
                  <a:cubicBezTo>
                    <a:pt x="7096" y="2167"/>
                    <a:pt x="7144" y="2084"/>
                    <a:pt x="7120" y="1989"/>
                  </a:cubicBezTo>
                  <a:cubicBezTo>
                    <a:pt x="7025" y="1786"/>
                    <a:pt x="6977" y="1262"/>
                    <a:pt x="6465" y="857"/>
                  </a:cubicBezTo>
                  <a:close/>
                  <a:moveTo>
                    <a:pt x="1048" y="10228"/>
                  </a:moveTo>
                  <a:lnTo>
                    <a:pt x="1048" y="10942"/>
                  </a:lnTo>
                  <a:lnTo>
                    <a:pt x="334" y="10942"/>
                  </a:lnTo>
                  <a:lnTo>
                    <a:pt x="334" y="10228"/>
                  </a:lnTo>
                  <a:close/>
                  <a:moveTo>
                    <a:pt x="5572" y="10228"/>
                  </a:moveTo>
                  <a:lnTo>
                    <a:pt x="5572" y="10942"/>
                  </a:lnTo>
                  <a:lnTo>
                    <a:pt x="4858" y="10942"/>
                  </a:lnTo>
                  <a:lnTo>
                    <a:pt x="4858" y="10228"/>
                  </a:lnTo>
                  <a:close/>
                  <a:moveTo>
                    <a:pt x="10061" y="10228"/>
                  </a:moveTo>
                  <a:lnTo>
                    <a:pt x="10061" y="10942"/>
                  </a:lnTo>
                  <a:lnTo>
                    <a:pt x="9347" y="10942"/>
                  </a:lnTo>
                  <a:lnTo>
                    <a:pt x="9347" y="10228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227"/>
                  </a:lnTo>
                  <a:cubicBezTo>
                    <a:pt x="0" y="1310"/>
                    <a:pt x="72" y="1381"/>
                    <a:pt x="167" y="1381"/>
                  </a:cubicBezTo>
                  <a:lnTo>
                    <a:pt x="524" y="1381"/>
                  </a:lnTo>
                  <a:lnTo>
                    <a:pt x="524" y="4953"/>
                  </a:lnTo>
                  <a:lnTo>
                    <a:pt x="167" y="4953"/>
                  </a:lnTo>
                  <a:cubicBezTo>
                    <a:pt x="72" y="4953"/>
                    <a:pt x="0" y="5037"/>
                    <a:pt x="0" y="5120"/>
                  </a:cubicBezTo>
                  <a:lnTo>
                    <a:pt x="0" y="6180"/>
                  </a:lnTo>
                  <a:cubicBezTo>
                    <a:pt x="0" y="6263"/>
                    <a:pt x="72" y="6346"/>
                    <a:pt x="167" y="6346"/>
                  </a:cubicBezTo>
                  <a:lnTo>
                    <a:pt x="524" y="6346"/>
                  </a:lnTo>
                  <a:lnTo>
                    <a:pt x="524" y="9894"/>
                  </a:lnTo>
                  <a:lnTo>
                    <a:pt x="167" y="9894"/>
                  </a:lnTo>
                  <a:cubicBezTo>
                    <a:pt x="72" y="9894"/>
                    <a:pt x="0" y="9978"/>
                    <a:pt x="0" y="10061"/>
                  </a:cubicBezTo>
                  <a:lnTo>
                    <a:pt x="0" y="11121"/>
                  </a:lnTo>
                  <a:cubicBezTo>
                    <a:pt x="0" y="11204"/>
                    <a:pt x="72" y="11287"/>
                    <a:pt x="167" y="11287"/>
                  </a:cubicBezTo>
                  <a:lnTo>
                    <a:pt x="1215" y="11287"/>
                  </a:lnTo>
                  <a:cubicBezTo>
                    <a:pt x="1310" y="11287"/>
                    <a:pt x="1381" y="11204"/>
                    <a:pt x="1381" y="11121"/>
                  </a:cubicBezTo>
                  <a:lnTo>
                    <a:pt x="1381" y="10763"/>
                  </a:lnTo>
                  <a:lnTo>
                    <a:pt x="4513" y="10763"/>
                  </a:lnTo>
                  <a:lnTo>
                    <a:pt x="4513" y="11121"/>
                  </a:lnTo>
                  <a:cubicBezTo>
                    <a:pt x="4513" y="11204"/>
                    <a:pt x="4584" y="11287"/>
                    <a:pt x="4679" y="11287"/>
                  </a:cubicBezTo>
                  <a:lnTo>
                    <a:pt x="5727" y="11287"/>
                  </a:lnTo>
                  <a:cubicBezTo>
                    <a:pt x="5822" y="11287"/>
                    <a:pt x="5894" y="11204"/>
                    <a:pt x="5894" y="11121"/>
                  </a:cubicBezTo>
                  <a:lnTo>
                    <a:pt x="5894" y="10763"/>
                  </a:lnTo>
                  <a:lnTo>
                    <a:pt x="9001" y="10763"/>
                  </a:lnTo>
                  <a:lnTo>
                    <a:pt x="9001" y="11121"/>
                  </a:lnTo>
                  <a:cubicBezTo>
                    <a:pt x="9001" y="11204"/>
                    <a:pt x="9085" y="11287"/>
                    <a:pt x="9168" y="11287"/>
                  </a:cubicBezTo>
                  <a:lnTo>
                    <a:pt x="10228" y="11287"/>
                  </a:lnTo>
                  <a:cubicBezTo>
                    <a:pt x="10311" y="11287"/>
                    <a:pt x="10394" y="11204"/>
                    <a:pt x="10394" y="11121"/>
                  </a:cubicBezTo>
                  <a:lnTo>
                    <a:pt x="10394" y="10061"/>
                  </a:lnTo>
                  <a:cubicBezTo>
                    <a:pt x="10394" y="9978"/>
                    <a:pt x="10311" y="9894"/>
                    <a:pt x="10228" y="9894"/>
                  </a:cubicBezTo>
                  <a:lnTo>
                    <a:pt x="9871" y="9894"/>
                  </a:lnTo>
                  <a:lnTo>
                    <a:pt x="9871" y="6346"/>
                  </a:lnTo>
                  <a:lnTo>
                    <a:pt x="10228" y="6346"/>
                  </a:lnTo>
                  <a:cubicBezTo>
                    <a:pt x="10311" y="6346"/>
                    <a:pt x="10394" y="6263"/>
                    <a:pt x="10394" y="6180"/>
                  </a:cubicBezTo>
                  <a:lnTo>
                    <a:pt x="10394" y="5120"/>
                  </a:lnTo>
                  <a:cubicBezTo>
                    <a:pt x="10394" y="5037"/>
                    <a:pt x="10311" y="4953"/>
                    <a:pt x="10228" y="4953"/>
                  </a:cubicBezTo>
                  <a:lnTo>
                    <a:pt x="9871" y="4953"/>
                  </a:lnTo>
                  <a:lnTo>
                    <a:pt x="9871" y="1381"/>
                  </a:lnTo>
                  <a:lnTo>
                    <a:pt x="10228" y="1381"/>
                  </a:lnTo>
                  <a:cubicBezTo>
                    <a:pt x="10311" y="1381"/>
                    <a:pt x="10394" y="1310"/>
                    <a:pt x="10394" y="1227"/>
                  </a:cubicBezTo>
                  <a:lnTo>
                    <a:pt x="10394" y="167"/>
                  </a:lnTo>
                  <a:cubicBezTo>
                    <a:pt x="10394" y="72"/>
                    <a:pt x="10311" y="0"/>
                    <a:pt x="10228" y="0"/>
                  </a:cubicBezTo>
                  <a:lnTo>
                    <a:pt x="9168" y="0"/>
                  </a:lnTo>
                  <a:cubicBezTo>
                    <a:pt x="9085" y="0"/>
                    <a:pt x="9001" y="72"/>
                    <a:pt x="9001" y="167"/>
                  </a:cubicBezTo>
                  <a:lnTo>
                    <a:pt x="9001" y="524"/>
                  </a:lnTo>
                  <a:lnTo>
                    <a:pt x="5894" y="524"/>
                  </a:lnTo>
                  <a:lnTo>
                    <a:pt x="5894" y="167"/>
                  </a:lnTo>
                  <a:cubicBezTo>
                    <a:pt x="5894" y="72"/>
                    <a:pt x="5822" y="0"/>
                    <a:pt x="5727" y="0"/>
                  </a:cubicBezTo>
                  <a:lnTo>
                    <a:pt x="4679" y="0"/>
                  </a:lnTo>
                  <a:cubicBezTo>
                    <a:pt x="4584" y="0"/>
                    <a:pt x="4513" y="72"/>
                    <a:pt x="4513" y="167"/>
                  </a:cubicBezTo>
                  <a:lnTo>
                    <a:pt x="4513" y="524"/>
                  </a:lnTo>
                  <a:lnTo>
                    <a:pt x="1381" y="524"/>
                  </a:lnTo>
                  <a:lnTo>
                    <a:pt x="1381" y="167"/>
                  </a:lnTo>
                  <a:cubicBezTo>
                    <a:pt x="1381" y="72"/>
                    <a:pt x="1310" y="0"/>
                    <a:pt x="1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" name="Google Shape;9934;p59">
            <a:extLst>
              <a:ext uri="{FF2B5EF4-FFF2-40B4-BE49-F238E27FC236}">
                <a16:creationId xmlns:a16="http://schemas.microsoft.com/office/drawing/2014/main" id="{2732FA38-2717-1544-BE91-B0779A64D3C4}"/>
              </a:ext>
            </a:extLst>
          </p:cNvPr>
          <p:cNvSpPr/>
          <p:nvPr/>
        </p:nvSpPr>
        <p:spPr>
          <a:xfrm>
            <a:off x="10686184" y="2978239"/>
            <a:ext cx="124044" cy="475733"/>
          </a:xfrm>
          <a:custGeom>
            <a:avLst/>
            <a:gdLst/>
            <a:ahLst/>
            <a:cxnLst/>
            <a:rect l="l" t="t" r="r" b="b"/>
            <a:pathLst>
              <a:path w="2882" h="11053" extrusionOk="0">
                <a:moveTo>
                  <a:pt x="2560" y="2778"/>
                </a:moveTo>
                <a:lnTo>
                  <a:pt x="2560" y="3707"/>
                </a:lnTo>
                <a:lnTo>
                  <a:pt x="1810" y="3707"/>
                </a:lnTo>
                <a:cubicBezTo>
                  <a:pt x="1727" y="3707"/>
                  <a:pt x="1655" y="3790"/>
                  <a:pt x="1655" y="3873"/>
                </a:cubicBezTo>
                <a:cubicBezTo>
                  <a:pt x="1655" y="3969"/>
                  <a:pt x="1727" y="4040"/>
                  <a:pt x="1810" y="4040"/>
                </a:cubicBezTo>
                <a:lnTo>
                  <a:pt x="2572" y="4040"/>
                </a:lnTo>
                <a:lnTo>
                  <a:pt x="2572" y="9422"/>
                </a:lnTo>
                <a:lnTo>
                  <a:pt x="346" y="9422"/>
                </a:lnTo>
                <a:lnTo>
                  <a:pt x="346" y="4040"/>
                </a:lnTo>
                <a:lnTo>
                  <a:pt x="1144" y="4040"/>
                </a:lnTo>
                <a:cubicBezTo>
                  <a:pt x="1239" y="4040"/>
                  <a:pt x="1310" y="3969"/>
                  <a:pt x="1310" y="3873"/>
                </a:cubicBezTo>
                <a:cubicBezTo>
                  <a:pt x="1310" y="3790"/>
                  <a:pt x="1239" y="3707"/>
                  <a:pt x="1144" y="3707"/>
                </a:cubicBezTo>
                <a:lnTo>
                  <a:pt x="346" y="3707"/>
                </a:lnTo>
                <a:lnTo>
                  <a:pt x="346" y="2778"/>
                </a:lnTo>
                <a:close/>
                <a:moveTo>
                  <a:pt x="1434" y="1"/>
                </a:moveTo>
                <a:cubicBezTo>
                  <a:pt x="1203" y="1"/>
                  <a:pt x="971" y="117"/>
                  <a:pt x="846" y="349"/>
                </a:cubicBezTo>
                <a:lnTo>
                  <a:pt x="548" y="1075"/>
                </a:lnTo>
                <a:cubicBezTo>
                  <a:pt x="524" y="1171"/>
                  <a:pt x="560" y="1254"/>
                  <a:pt x="655" y="1290"/>
                </a:cubicBezTo>
                <a:cubicBezTo>
                  <a:pt x="670" y="1294"/>
                  <a:pt x="685" y="1296"/>
                  <a:pt x="700" y="1296"/>
                </a:cubicBezTo>
                <a:cubicBezTo>
                  <a:pt x="770" y="1296"/>
                  <a:pt x="838" y="1251"/>
                  <a:pt x="858" y="1183"/>
                </a:cubicBezTo>
                <a:lnTo>
                  <a:pt x="1144" y="492"/>
                </a:lnTo>
                <a:cubicBezTo>
                  <a:pt x="1204" y="377"/>
                  <a:pt x="1319" y="318"/>
                  <a:pt x="1435" y="318"/>
                </a:cubicBezTo>
                <a:cubicBezTo>
                  <a:pt x="1548" y="318"/>
                  <a:pt x="1662" y="375"/>
                  <a:pt x="1727" y="492"/>
                </a:cubicBezTo>
                <a:lnTo>
                  <a:pt x="2453" y="2433"/>
                </a:lnTo>
                <a:lnTo>
                  <a:pt x="429" y="2433"/>
                </a:lnTo>
                <a:cubicBezTo>
                  <a:pt x="465" y="2349"/>
                  <a:pt x="429" y="2433"/>
                  <a:pt x="655" y="1790"/>
                </a:cubicBezTo>
                <a:cubicBezTo>
                  <a:pt x="679" y="1695"/>
                  <a:pt x="643" y="1611"/>
                  <a:pt x="548" y="1587"/>
                </a:cubicBezTo>
                <a:cubicBezTo>
                  <a:pt x="529" y="1579"/>
                  <a:pt x="509" y="1575"/>
                  <a:pt x="490" y="1575"/>
                </a:cubicBezTo>
                <a:cubicBezTo>
                  <a:pt x="425" y="1575"/>
                  <a:pt x="364" y="1618"/>
                  <a:pt x="346" y="1683"/>
                </a:cubicBezTo>
                <a:lnTo>
                  <a:pt x="120" y="2326"/>
                </a:lnTo>
                <a:cubicBezTo>
                  <a:pt x="48" y="2492"/>
                  <a:pt x="1" y="2671"/>
                  <a:pt x="1" y="2849"/>
                </a:cubicBezTo>
                <a:lnTo>
                  <a:pt x="1" y="3873"/>
                </a:lnTo>
                <a:lnTo>
                  <a:pt x="1" y="9588"/>
                </a:lnTo>
                <a:lnTo>
                  <a:pt x="1" y="10124"/>
                </a:lnTo>
                <a:cubicBezTo>
                  <a:pt x="1" y="10446"/>
                  <a:pt x="179" y="10767"/>
                  <a:pt x="465" y="10934"/>
                </a:cubicBezTo>
                <a:cubicBezTo>
                  <a:pt x="487" y="10945"/>
                  <a:pt x="513" y="10950"/>
                  <a:pt x="538" y="10950"/>
                </a:cubicBezTo>
                <a:cubicBezTo>
                  <a:pt x="596" y="10950"/>
                  <a:pt x="655" y="10924"/>
                  <a:pt x="679" y="10874"/>
                </a:cubicBezTo>
                <a:cubicBezTo>
                  <a:pt x="727" y="10791"/>
                  <a:pt x="703" y="10684"/>
                  <a:pt x="620" y="10648"/>
                </a:cubicBezTo>
                <a:cubicBezTo>
                  <a:pt x="441" y="10541"/>
                  <a:pt x="322" y="10350"/>
                  <a:pt x="322" y="10124"/>
                </a:cubicBezTo>
                <a:lnTo>
                  <a:pt x="322" y="9755"/>
                </a:lnTo>
                <a:lnTo>
                  <a:pt x="2548" y="9755"/>
                </a:lnTo>
                <a:lnTo>
                  <a:pt x="2548" y="10124"/>
                </a:lnTo>
                <a:cubicBezTo>
                  <a:pt x="2548" y="10458"/>
                  <a:pt x="2275" y="10719"/>
                  <a:pt x="1953" y="10719"/>
                </a:cubicBezTo>
                <a:lnTo>
                  <a:pt x="1191" y="10719"/>
                </a:lnTo>
                <a:cubicBezTo>
                  <a:pt x="1096" y="10719"/>
                  <a:pt x="1024" y="10791"/>
                  <a:pt x="1024" y="10886"/>
                </a:cubicBezTo>
                <a:cubicBezTo>
                  <a:pt x="1024" y="10970"/>
                  <a:pt x="1096" y="11053"/>
                  <a:pt x="1191" y="11053"/>
                </a:cubicBezTo>
                <a:lnTo>
                  <a:pt x="1953" y="11053"/>
                </a:lnTo>
                <a:cubicBezTo>
                  <a:pt x="2453" y="11053"/>
                  <a:pt x="2870" y="10636"/>
                  <a:pt x="2870" y="10124"/>
                </a:cubicBezTo>
                <a:lnTo>
                  <a:pt x="2870" y="2849"/>
                </a:lnTo>
                <a:cubicBezTo>
                  <a:pt x="2882" y="2719"/>
                  <a:pt x="2739" y="2278"/>
                  <a:pt x="2739" y="2278"/>
                </a:cubicBezTo>
                <a:lnTo>
                  <a:pt x="2013" y="349"/>
                </a:lnTo>
                <a:cubicBezTo>
                  <a:pt x="1894" y="117"/>
                  <a:pt x="1664" y="1"/>
                  <a:pt x="14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8" name="Google Shape;9935;p59">
            <a:extLst>
              <a:ext uri="{FF2B5EF4-FFF2-40B4-BE49-F238E27FC236}">
                <a16:creationId xmlns:a16="http://schemas.microsoft.com/office/drawing/2014/main" id="{94A8039E-156C-2142-9CE3-19F97E3D9E7C}"/>
              </a:ext>
            </a:extLst>
          </p:cNvPr>
          <p:cNvGrpSpPr/>
          <p:nvPr/>
        </p:nvGrpSpPr>
        <p:grpSpPr>
          <a:xfrm>
            <a:off x="10025118" y="2978367"/>
            <a:ext cx="275248" cy="476120"/>
            <a:chOff x="3616406" y="2422352"/>
            <a:chExt cx="203393" cy="351827"/>
          </a:xfrm>
          <a:solidFill>
            <a:schemeClr val="accent1"/>
          </a:solidFill>
        </p:grpSpPr>
        <p:sp>
          <p:nvSpPr>
            <p:cNvPr id="509" name="Google Shape;9936;p59">
              <a:extLst>
                <a:ext uri="{FF2B5EF4-FFF2-40B4-BE49-F238E27FC236}">
                  <a16:creationId xmlns:a16="http://schemas.microsoft.com/office/drawing/2014/main" id="{7F4A76D4-A9CE-714B-BE49-73FF14A7F90E}"/>
                </a:ext>
              </a:extLst>
            </p:cNvPr>
            <p:cNvSpPr/>
            <p:nvPr/>
          </p:nvSpPr>
          <p:spPr>
            <a:xfrm>
              <a:off x="3640641" y="2422352"/>
              <a:ext cx="154159" cy="92075"/>
            </a:xfrm>
            <a:custGeom>
              <a:avLst/>
              <a:gdLst/>
              <a:ahLst/>
              <a:cxnLst/>
              <a:rect l="l" t="t" r="r" b="b"/>
              <a:pathLst>
                <a:path w="4847" h="2895" extrusionOk="0">
                  <a:moveTo>
                    <a:pt x="1632" y="1"/>
                  </a:moveTo>
                  <a:cubicBezTo>
                    <a:pt x="727" y="1"/>
                    <a:pt x="0" y="727"/>
                    <a:pt x="0" y="1644"/>
                  </a:cubicBezTo>
                  <a:lnTo>
                    <a:pt x="0" y="2727"/>
                  </a:lnTo>
                  <a:cubicBezTo>
                    <a:pt x="0" y="2811"/>
                    <a:pt x="72" y="2894"/>
                    <a:pt x="155" y="2894"/>
                  </a:cubicBezTo>
                  <a:cubicBezTo>
                    <a:pt x="250" y="2894"/>
                    <a:pt x="322" y="2811"/>
                    <a:pt x="322" y="2727"/>
                  </a:cubicBezTo>
                  <a:lnTo>
                    <a:pt x="322" y="1644"/>
                  </a:lnTo>
                  <a:cubicBezTo>
                    <a:pt x="322" y="906"/>
                    <a:pt x="905" y="334"/>
                    <a:pt x="1632" y="334"/>
                  </a:cubicBezTo>
                  <a:lnTo>
                    <a:pt x="3239" y="334"/>
                  </a:lnTo>
                  <a:cubicBezTo>
                    <a:pt x="3846" y="334"/>
                    <a:pt x="4370" y="751"/>
                    <a:pt x="4525" y="1346"/>
                  </a:cubicBezTo>
                  <a:cubicBezTo>
                    <a:pt x="4535" y="1417"/>
                    <a:pt x="4597" y="1471"/>
                    <a:pt x="4673" y="1471"/>
                  </a:cubicBezTo>
                  <a:cubicBezTo>
                    <a:pt x="4687" y="1471"/>
                    <a:pt x="4701" y="1469"/>
                    <a:pt x="4715" y="1465"/>
                  </a:cubicBezTo>
                  <a:cubicBezTo>
                    <a:pt x="4799" y="1442"/>
                    <a:pt x="4846" y="1358"/>
                    <a:pt x="4834" y="1263"/>
                  </a:cubicBezTo>
                  <a:cubicBezTo>
                    <a:pt x="4739" y="906"/>
                    <a:pt x="4549" y="596"/>
                    <a:pt x="4263" y="358"/>
                  </a:cubicBezTo>
                  <a:cubicBezTo>
                    <a:pt x="3989" y="120"/>
                    <a:pt x="3608" y="1"/>
                    <a:pt x="3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9937;p59">
              <a:extLst>
                <a:ext uri="{FF2B5EF4-FFF2-40B4-BE49-F238E27FC236}">
                  <a16:creationId xmlns:a16="http://schemas.microsoft.com/office/drawing/2014/main" id="{E7168437-969C-8241-B0D4-E048E0EE1A21}"/>
                </a:ext>
              </a:extLst>
            </p:cNvPr>
            <p:cNvSpPr/>
            <p:nvPr/>
          </p:nvSpPr>
          <p:spPr>
            <a:xfrm>
              <a:off x="3616406" y="2479156"/>
              <a:ext cx="203393" cy="295023"/>
            </a:xfrm>
            <a:custGeom>
              <a:avLst/>
              <a:gdLst/>
              <a:ahLst/>
              <a:cxnLst/>
              <a:rect l="l" t="t" r="r" b="b"/>
              <a:pathLst>
                <a:path w="6395" h="9276" extrusionOk="0">
                  <a:moveTo>
                    <a:pt x="5918" y="2346"/>
                  </a:moveTo>
                  <a:cubicBezTo>
                    <a:pt x="6001" y="2346"/>
                    <a:pt x="6073" y="2406"/>
                    <a:pt x="6073" y="2501"/>
                  </a:cubicBezTo>
                  <a:lnTo>
                    <a:pt x="6073" y="3989"/>
                  </a:lnTo>
                  <a:lnTo>
                    <a:pt x="4811" y="3989"/>
                  </a:lnTo>
                  <a:cubicBezTo>
                    <a:pt x="4715" y="3989"/>
                    <a:pt x="4644" y="4061"/>
                    <a:pt x="4644" y="4156"/>
                  </a:cubicBezTo>
                  <a:cubicBezTo>
                    <a:pt x="4644" y="4239"/>
                    <a:pt x="4715" y="4323"/>
                    <a:pt x="4811" y="4323"/>
                  </a:cubicBezTo>
                  <a:lnTo>
                    <a:pt x="6073" y="4323"/>
                  </a:lnTo>
                  <a:lnTo>
                    <a:pt x="6073" y="6966"/>
                  </a:lnTo>
                  <a:lnTo>
                    <a:pt x="2394" y="6966"/>
                  </a:lnTo>
                  <a:cubicBezTo>
                    <a:pt x="2298" y="6966"/>
                    <a:pt x="2227" y="7037"/>
                    <a:pt x="2227" y="7133"/>
                  </a:cubicBezTo>
                  <a:cubicBezTo>
                    <a:pt x="2227" y="7216"/>
                    <a:pt x="2298" y="7299"/>
                    <a:pt x="2394" y="7299"/>
                  </a:cubicBezTo>
                  <a:lnTo>
                    <a:pt x="6073" y="7299"/>
                  </a:lnTo>
                  <a:lnTo>
                    <a:pt x="6073" y="8788"/>
                  </a:lnTo>
                  <a:cubicBezTo>
                    <a:pt x="6073" y="8859"/>
                    <a:pt x="6013" y="8930"/>
                    <a:pt x="5918" y="8930"/>
                  </a:cubicBezTo>
                  <a:lnTo>
                    <a:pt x="477" y="8930"/>
                  </a:lnTo>
                  <a:cubicBezTo>
                    <a:pt x="405" y="8930"/>
                    <a:pt x="322" y="8871"/>
                    <a:pt x="322" y="8788"/>
                  </a:cubicBezTo>
                  <a:lnTo>
                    <a:pt x="322" y="7299"/>
                  </a:lnTo>
                  <a:lnTo>
                    <a:pt x="1739" y="7299"/>
                  </a:lnTo>
                  <a:cubicBezTo>
                    <a:pt x="1834" y="7299"/>
                    <a:pt x="1905" y="7216"/>
                    <a:pt x="1905" y="7133"/>
                  </a:cubicBezTo>
                  <a:cubicBezTo>
                    <a:pt x="1905" y="7037"/>
                    <a:pt x="1834" y="6966"/>
                    <a:pt x="1739" y="6966"/>
                  </a:cubicBezTo>
                  <a:lnTo>
                    <a:pt x="322" y="6966"/>
                  </a:lnTo>
                  <a:lnTo>
                    <a:pt x="322" y="4323"/>
                  </a:lnTo>
                  <a:lnTo>
                    <a:pt x="4156" y="4323"/>
                  </a:lnTo>
                  <a:cubicBezTo>
                    <a:pt x="4239" y="4323"/>
                    <a:pt x="4311" y="4239"/>
                    <a:pt x="4311" y="4156"/>
                  </a:cubicBezTo>
                  <a:cubicBezTo>
                    <a:pt x="4311" y="4061"/>
                    <a:pt x="4239" y="3989"/>
                    <a:pt x="4156" y="3989"/>
                  </a:cubicBezTo>
                  <a:lnTo>
                    <a:pt x="322" y="3989"/>
                  </a:lnTo>
                  <a:lnTo>
                    <a:pt x="322" y="2501"/>
                  </a:lnTo>
                  <a:cubicBezTo>
                    <a:pt x="322" y="2430"/>
                    <a:pt x="381" y="2346"/>
                    <a:pt x="477" y="2346"/>
                  </a:cubicBezTo>
                  <a:close/>
                  <a:moveTo>
                    <a:pt x="5477" y="1"/>
                  </a:moveTo>
                  <a:cubicBezTo>
                    <a:pt x="5382" y="1"/>
                    <a:pt x="5311" y="72"/>
                    <a:pt x="5311" y="168"/>
                  </a:cubicBezTo>
                  <a:lnTo>
                    <a:pt x="5311" y="2025"/>
                  </a:lnTo>
                  <a:lnTo>
                    <a:pt x="1084" y="2025"/>
                  </a:lnTo>
                  <a:lnTo>
                    <a:pt x="1084" y="1596"/>
                  </a:lnTo>
                  <a:cubicBezTo>
                    <a:pt x="1084" y="1501"/>
                    <a:pt x="1012" y="1430"/>
                    <a:pt x="917" y="1430"/>
                  </a:cubicBezTo>
                  <a:cubicBezTo>
                    <a:pt x="834" y="1430"/>
                    <a:pt x="762" y="1501"/>
                    <a:pt x="762" y="1596"/>
                  </a:cubicBezTo>
                  <a:lnTo>
                    <a:pt x="762" y="2025"/>
                  </a:lnTo>
                  <a:lnTo>
                    <a:pt x="477" y="2025"/>
                  </a:lnTo>
                  <a:cubicBezTo>
                    <a:pt x="215" y="2025"/>
                    <a:pt x="0" y="2239"/>
                    <a:pt x="0" y="2501"/>
                  </a:cubicBezTo>
                  <a:lnTo>
                    <a:pt x="0" y="8800"/>
                  </a:lnTo>
                  <a:cubicBezTo>
                    <a:pt x="0" y="9050"/>
                    <a:pt x="203" y="9276"/>
                    <a:pt x="477" y="9276"/>
                  </a:cubicBezTo>
                  <a:lnTo>
                    <a:pt x="5918" y="9276"/>
                  </a:lnTo>
                  <a:cubicBezTo>
                    <a:pt x="6180" y="9276"/>
                    <a:pt x="6394" y="9061"/>
                    <a:pt x="6394" y="8800"/>
                  </a:cubicBezTo>
                  <a:lnTo>
                    <a:pt x="6394" y="2501"/>
                  </a:lnTo>
                  <a:cubicBezTo>
                    <a:pt x="6394" y="2239"/>
                    <a:pt x="6192" y="2025"/>
                    <a:pt x="5918" y="2025"/>
                  </a:cubicBezTo>
                  <a:lnTo>
                    <a:pt x="5644" y="2025"/>
                  </a:lnTo>
                  <a:lnTo>
                    <a:pt x="5644" y="168"/>
                  </a:lnTo>
                  <a:cubicBezTo>
                    <a:pt x="5644" y="72"/>
                    <a:pt x="5561" y="1"/>
                    <a:pt x="5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9938;p59">
            <a:extLst>
              <a:ext uri="{FF2B5EF4-FFF2-40B4-BE49-F238E27FC236}">
                <a16:creationId xmlns:a16="http://schemas.microsoft.com/office/drawing/2014/main" id="{E48A4051-22FC-4A4D-9652-16B55E8A6D54}"/>
              </a:ext>
            </a:extLst>
          </p:cNvPr>
          <p:cNvGrpSpPr/>
          <p:nvPr/>
        </p:nvGrpSpPr>
        <p:grpSpPr>
          <a:xfrm>
            <a:off x="6319544" y="2977850"/>
            <a:ext cx="369034" cy="476120"/>
            <a:chOff x="913012" y="2421970"/>
            <a:chExt cx="272696" cy="351827"/>
          </a:xfrm>
          <a:solidFill>
            <a:schemeClr val="accent1"/>
          </a:solidFill>
        </p:grpSpPr>
        <p:sp>
          <p:nvSpPr>
            <p:cNvPr id="512" name="Google Shape;9939;p59">
              <a:extLst>
                <a:ext uri="{FF2B5EF4-FFF2-40B4-BE49-F238E27FC236}">
                  <a16:creationId xmlns:a16="http://schemas.microsoft.com/office/drawing/2014/main" id="{E18371D6-D81E-7047-A0A4-E752C31520EE}"/>
                </a:ext>
              </a:extLst>
            </p:cNvPr>
            <p:cNvSpPr/>
            <p:nvPr/>
          </p:nvSpPr>
          <p:spPr>
            <a:xfrm>
              <a:off x="913012" y="2421970"/>
              <a:ext cx="272696" cy="351827"/>
            </a:xfrm>
            <a:custGeom>
              <a:avLst/>
              <a:gdLst/>
              <a:ahLst/>
              <a:cxnLst/>
              <a:rect l="l" t="t" r="r" b="b"/>
              <a:pathLst>
                <a:path w="8574" h="11062" extrusionOk="0">
                  <a:moveTo>
                    <a:pt x="3394" y="3656"/>
                  </a:moveTo>
                  <a:cubicBezTo>
                    <a:pt x="3454" y="3716"/>
                    <a:pt x="3525" y="3775"/>
                    <a:pt x="3608" y="3823"/>
                  </a:cubicBezTo>
                  <a:lnTo>
                    <a:pt x="1882" y="7966"/>
                  </a:lnTo>
                  <a:cubicBezTo>
                    <a:pt x="1799" y="7919"/>
                    <a:pt x="1715" y="7883"/>
                    <a:pt x="1644" y="7871"/>
                  </a:cubicBezTo>
                  <a:lnTo>
                    <a:pt x="3394" y="3656"/>
                  </a:lnTo>
                  <a:close/>
                  <a:moveTo>
                    <a:pt x="5192" y="3644"/>
                  </a:moveTo>
                  <a:lnTo>
                    <a:pt x="6954" y="7859"/>
                  </a:lnTo>
                  <a:cubicBezTo>
                    <a:pt x="6883" y="7883"/>
                    <a:pt x="6787" y="7919"/>
                    <a:pt x="6716" y="7966"/>
                  </a:cubicBezTo>
                  <a:lnTo>
                    <a:pt x="4989" y="3811"/>
                  </a:lnTo>
                  <a:cubicBezTo>
                    <a:pt x="5061" y="3763"/>
                    <a:pt x="5132" y="3704"/>
                    <a:pt x="5192" y="3644"/>
                  </a:cubicBezTo>
                  <a:close/>
                  <a:moveTo>
                    <a:pt x="1072" y="9216"/>
                  </a:moveTo>
                  <a:cubicBezTo>
                    <a:pt x="1144" y="9252"/>
                    <a:pt x="1227" y="9300"/>
                    <a:pt x="1310" y="9312"/>
                  </a:cubicBezTo>
                  <a:cubicBezTo>
                    <a:pt x="1299" y="9347"/>
                    <a:pt x="1203" y="9657"/>
                    <a:pt x="870" y="9847"/>
                  </a:cubicBezTo>
                  <a:lnTo>
                    <a:pt x="787" y="9895"/>
                  </a:lnTo>
                  <a:lnTo>
                    <a:pt x="1072" y="9216"/>
                  </a:lnTo>
                  <a:close/>
                  <a:moveTo>
                    <a:pt x="7502" y="9216"/>
                  </a:moveTo>
                  <a:lnTo>
                    <a:pt x="7787" y="9895"/>
                  </a:lnTo>
                  <a:lnTo>
                    <a:pt x="7716" y="9847"/>
                  </a:lnTo>
                  <a:cubicBezTo>
                    <a:pt x="7371" y="9657"/>
                    <a:pt x="7275" y="9335"/>
                    <a:pt x="7264" y="9312"/>
                  </a:cubicBezTo>
                  <a:cubicBezTo>
                    <a:pt x="7359" y="9300"/>
                    <a:pt x="7430" y="9252"/>
                    <a:pt x="7502" y="9216"/>
                  </a:cubicBezTo>
                  <a:close/>
                  <a:moveTo>
                    <a:pt x="4287" y="1"/>
                  </a:moveTo>
                  <a:cubicBezTo>
                    <a:pt x="3882" y="1"/>
                    <a:pt x="3549" y="322"/>
                    <a:pt x="3549" y="739"/>
                  </a:cubicBezTo>
                  <a:lnTo>
                    <a:pt x="3549" y="1620"/>
                  </a:lnTo>
                  <a:cubicBezTo>
                    <a:pt x="3442" y="1692"/>
                    <a:pt x="3346" y="1763"/>
                    <a:pt x="3275" y="1858"/>
                  </a:cubicBezTo>
                  <a:cubicBezTo>
                    <a:pt x="3215" y="1930"/>
                    <a:pt x="3227" y="2037"/>
                    <a:pt x="3287" y="2096"/>
                  </a:cubicBezTo>
                  <a:cubicBezTo>
                    <a:pt x="3324" y="2123"/>
                    <a:pt x="3364" y="2136"/>
                    <a:pt x="3402" y="2136"/>
                  </a:cubicBezTo>
                  <a:cubicBezTo>
                    <a:pt x="3449" y="2136"/>
                    <a:pt x="3492" y="2117"/>
                    <a:pt x="3525" y="2085"/>
                  </a:cubicBezTo>
                  <a:cubicBezTo>
                    <a:pt x="3730" y="1838"/>
                    <a:pt x="3998" y="1731"/>
                    <a:pt x="4262" y="1731"/>
                  </a:cubicBezTo>
                  <a:cubicBezTo>
                    <a:pt x="4842" y="1731"/>
                    <a:pt x="5403" y="2247"/>
                    <a:pt x="5239" y="2942"/>
                  </a:cubicBezTo>
                  <a:cubicBezTo>
                    <a:pt x="5130" y="3422"/>
                    <a:pt x="4708" y="3692"/>
                    <a:pt x="4281" y="3692"/>
                  </a:cubicBezTo>
                  <a:cubicBezTo>
                    <a:pt x="3967" y="3692"/>
                    <a:pt x="3650" y="3546"/>
                    <a:pt x="3454" y="3228"/>
                  </a:cubicBezTo>
                  <a:cubicBezTo>
                    <a:pt x="3334" y="3037"/>
                    <a:pt x="3287" y="2811"/>
                    <a:pt x="3323" y="2585"/>
                  </a:cubicBezTo>
                  <a:cubicBezTo>
                    <a:pt x="3334" y="2501"/>
                    <a:pt x="3263" y="2406"/>
                    <a:pt x="3168" y="2406"/>
                  </a:cubicBezTo>
                  <a:cubicBezTo>
                    <a:pt x="3162" y="2405"/>
                    <a:pt x="3155" y="2405"/>
                    <a:pt x="3149" y="2405"/>
                  </a:cubicBezTo>
                  <a:cubicBezTo>
                    <a:pt x="3071" y="2405"/>
                    <a:pt x="2989" y="2473"/>
                    <a:pt x="2989" y="2561"/>
                  </a:cubicBezTo>
                  <a:cubicBezTo>
                    <a:pt x="2965" y="2858"/>
                    <a:pt x="3025" y="3132"/>
                    <a:pt x="3156" y="3382"/>
                  </a:cubicBezTo>
                  <a:lnTo>
                    <a:pt x="1239" y="7966"/>
                  </a:lnTo>
                  <a:cubicBezTo>
                    <a:pt x="1227" y="7990"/>
                    <a:pt x="1203" y="8038"/>
                    <a:pt x="1227" y="8085"/>
                  </a:cubicBezTo>
                  <a:cubicBezTo>
                    <a:pt x="1238" y="8162"/>
                    <a:pt x="1309" y="8218"/>
                    <a:pt x="1393" y="8218"/>
                  </a:cubicBezTo>
                  <a:cubicBezTo>
                    <a:pt x="1401" y="8218"/>
                    <a:pt x="1409" y="8217"/>
                    <a:pt x="1418" y="8216"/>
                  </a:cubicBezTo>
                  <a:cubicBezTo>
                    <a:pt x="1447" y="8206"/>
                    <a:pt x="1481" y="8201"/>
                    <a:pt x="1515" y="8201"/>
                  </a:cubicBezTo>
                  <a:cubicBezTo>
                    <a:pt x="1564" y="8201"/>
                    <a:pt x="1614" y="8212"/>
                    <a:pt x="1656" y="8240"/>
                  </a:cubicBezTo>
                  <a:cubicBezTo>
                    <a:pt x="2072" y="8419"/>
                    <a:pt x="1941" y="9038"/>
                    <a:pt x="1489" y="9038"/>
                  </a:cubicBezTo>
                  <a:cubicBezTo>
                    <a:pt x="1227" y="9038"/>
                    <a:pt x="1025" y="8776"/>
                    <a:pt x="1084" y="8526"/>
                  </a:cubicBezTo>
                  <a:cubicBezTo>
                    <a:pt x="1108" y="8443"/>
                    <a:pt x="1060" y="8347"/>
                    <a:pt x="965" y="8335"/>
                  </a:cubicBezTo>
                  <a:cubicBezTo>
                    <a:pt x="951" y="8331"/>
                    <a:pt x="936" y="8329"/>
                    <a:pt x="922" y="8329"/>
                  </a:cubicBezTo>
                  <a:cubicBezTo>
                    <a:pt x="852" y="8329"/>
                    <a:pt x="784" y="8376"/>
                    <a:pt x="775" y="8454"/>
                  </a:cubicBezTo>
                  <a:cubicBezTo>
                    <a:pt x="751" y="8621"/>
                    <a:pt x="763" y="8776"/>
                    <a:pt x="834" y="8943"/>
                  </a:cubicBezTo>
                  <a:lnTo>
                    <a:pt x="298" y="10228"/>
                  </a:lnTo>
                  <a:lnTo>
                    <a:pt x="36" y="10836"/>
                  </a:lnTo>
                  <a:cubicBezTo>
                    <a:pt x="1" y="10919"/>
                    <a:pt x="36" y="11014"/>
                    <a:pt x="120" y="11038"/>
                  </a:cubicBezTo>
                  <a:cubicBezTo>
                    <a:pt x="132" y="11062"/>
                    <a:pt x="167" y="11062"/>
                    <a:pt x="179" y="11062"/>
                  </a:cubicBezTo>
                  <a:cubicBezTo>
                    <a:pt x="239" y="11062"/>
                    <a:pt x="298" y="11014"/>
                    <a:pt x="334" y="10955"/>
                  </a:cubicBezTo>
                  <a:lnTo>
                    <a:pt x="572" y="10383"/>
                  </a:lnTo>
                  <a:lnTo>
                    <a:pt x="1013" y="10133"/>
                  </a:lnTo>
                  <a:cubicBezTo>
                    <a:pt x="1501" y="9847"/>
                    <a:pt x="1608" y="9407"/>
                    <a:pt x="1656" y="9312"/>
                  </a:cubicBezTo>
                  <a:cubicBezTo>
                    <a:pt x="2144" y="9193"/>
                    <a:pt x="2382" y="8633"/>
                    <a:pt x="2120" y="8204"/>
                  </a:cubicBezTo>
                  <a:lnTo>
                    <a:pt x="3882" y="3942"/>
                  </a:lnTo>
                  <a:cubicBezTo>
                    <a:pt x="4013" y="3978"/>
                    <a:pt x="4144" y="3996"/>
                    <a:pt x="4277" y="3996"/>
                  </a:cubicBezTo>
                  <a:cubicBezTo>
                    <a:pt x="4409" y="3996"/>
                    <a:pt x="4543" y="3978"/>
                    <a:pt x="4680" y="3942"/>
                  </a:cubicBezTo>
                  <a:lnTo>
                    <a:pt x="6442" y="8204"/>
                  </a:lnTo>
                  <a:cubicBezTo>
                    <a:pt x="6382" y="8300"/>
                    <a:pt x="6347" y="8419"/>
                    <a:pt x="6347" y="8538"/>
                  </a:cubicBezTo>
                  <a:cubicBezTo>
                    <a:pt x="6347" y="8597"/>
                    <a:pt x="6371" y="8681"/>
                    <a:pt x="6430" y="8693"/>
                  </a:cubicBezTo>
                  <a:cubicBezTo>
                    <a:pt x="6457" y="8707"/>
                    <a:pt x="6484" y="8714"/>
                    <a:pt x="6511" y="8714"/>
                  </a:cubicBezTo>
                  <a:cubicBezTo>
                    <a:pt x="6594" y="8714"/>
                    <a:pt x="6668" y="8651"/>
                    <a:pt x="6668" y="8562"/>
                  </a:cubicBezTo>
                  <a:cubicBezTo>
                    <a:pt x="6680" y="8443"/>
                    <a:pt x="6740" y="8323"/>
                    <a:pt x="6835" y="8264"/>
                  </a:cubicBezTo>
                  <a:cubicBezTo>
                    <a:pt x="6915" y="8202"/>
                    <a:pt x="7000" y="8176"/>
                    <a:pt x="7081" y="8176"/>
                  </a:cubicBezTo>
                  <a:cubicBezTo>
                    <a:pt x="7359" y="8176"/>
                    <a:pt x="7590" y="8490"/>
                    <a:pt x="7442" y="8776"/>
                  </a:cubicBezTo>
                  <a:cubicBezTo>
                    <a:pt x="7365" y="8905"/>
                    <a:pt x="7232" y="9002"/>
                    <a:pt x="7079" y="9002"/>
                  </a:cubicBezTo>
                  <a:cubicBezTo>
                    <a:pt x="7020" y="9002"/>
                    <a:pt x="6958" y="8988"/>
                    <a:pt x="6894" y="8954"/>
                  </a:cubicBezTo>
                  <a:cubicBezTo>
                    <a:pt x="6894" y="8954"/>
                    <a:pt x="6856" y="8939"/>
                    <a:pt x="6811" y="8939"/>
                  </a:cubicBezTo>
                  <a:cubicBezTo>
                    <a:pt x="6799" y="8939"/>
                    <a:pt x="6787" y="8940"/>
                    <a:pt x="6775" y="8943"/>
                  </a:cubicBezTo>
                  <a:cubicBezTo>
                    <a:pt x="6644" y="8990"/>
                    <a:pt x="6597" y="9181"/>
                    <a:pt x="6763" y="9252"/>
                  </a:cubicBezTo>
                  <a:cubicBezTo>
                    <a:pt x="6823" y="9288"/>
                    <a:pt x="6883" y="9300"/>
                    <a:pt x="6942" y="9312"/>
                  </a:cubicBezTo>
                  <a:cubicBezTo>
                    <a:pt x="6978" y="9395"/>
                    <a:pt x="7085" y="9847"/>
                    <a:pt x="7573" y="10133"/>
                  </a:cubicBezTo>
                  <a:lnTo>
                    <a:pt x="8026" y="10383"/>
                  </a:lnTo>
                  <a:lnTo>
                    <a:pt x="8264" y="10955"/>
                  </a:lnTo>
                  <a:cubicBezTo>
                    <a:pt x="8281" y="11016"/>
                    <a:pt x="8344" y="11052"/>
                    <a:pt x="8405" y="11052"/>
                  </a:cubicBezTo>
                  <a:cubicBezTo>
                    <a:pt x="8426" y="11052"/>
                    <a:pt x="8447" y="11047"/>
                    <a:pt x="8466" y="11038"/>
                  </a:cubicBezTo>
                  <a:cubicBezTo>
                    <a:pt x="8549" y="11014"/>
                    <a:pt x="8573" y="10907"/>
                    <a:pt x="8549" y="10836"/>
                  </a:cubicBezTo>
                  <a:lnTo>
                    <a:pt x="8276" y="10228"/>
                  </a:lnTo>
                  <a:lnTo>
                    <a:pt x="7740" y="8943"/>
                  </a:lnTo>
                  <a:cubicBezTo>
                    <a:pt x="7930" y="8538"/>
                    <a:pt x="7740" y="8050"/>
                    <a:pt x="7311" y="7919"/>
                  </a:cubicBezTo>
                  <a:lnTo>
                    <a:pt x="5418" y="3382"/>
                  </a:lnTo>
                  <a:cubicBezTo>
                    <a:pt x="5763" y="2799"/>
                    <a:pt x="5597" y="2025"/>
                    <a:pt x="5037" y="1632"/>
                  </a:cubicBezTo>
                  <a:lnTo>
                    <a:pt x="5037" y="1323"/>
                  </a:lnTo>
                  <a:cubicBezTo>
                    <a:pt x="5037" y="1239"/>
                    <a:pt x="4954" y="1156"/>
                    <a:pt x="4870" y="1156"/>
                  </a:cubicBezTo>
                  <a:cubicBezTo>
                    <a:pt x="4775" y="1156"/>
                    <a:pt x="4704" y="1239"/>
                    <a:pt x="4704" y="1323"/>
                  </a:cubicBezTo>
                  <a:lnTo>
                    <a:pt x="4704" y="1477"/>
                  </a:lnTo>
                  <a:cubicBezTo>
                    <a:pt x="4579" y="1430"/>
                    <a:pt x="4442" y="1406"/>
                    <a:pt x="4300" y="1406"/>
                  </a:cubicBezTo>
                  <a:cubicBezTo>
                    <a:pt x="4159" y="1406"/>
                    <a:pt x="4013" y="1430"/>
                    <a:pt x="3870" y="1477"/>
                  </a:cubicBezTo>
                  <a:lnTo>
                    <a:pt x="3870" y="763"/>
                  </a:lnTo>
                  <a:cubicBezTo>
                    <a:pt x="3870" y="537"/>
                    <a:pt x="4049" y="346"/>
                    <a:pt x="4287" y="346"/>
                  </a:cubicBezTo>
                  <a:cubicBezTo>
                    <a:pt x="4477" y="346"/>
                    <a:pt x="4656" y="489"/>
                    <a:pt x="4692" y="680"/>
                  </a:cubicBezTo>
                  <a:cubicBezTo>
                    <a:pt x="4703" y="767"/>
                    <a:pt x="4783" y="824"/>
                    <a:pt x="4861" y="824"/>
                  </a:cubicBezTo>
                  <a:cubicBezTo>
                    <a:pt x="4868" y="824"/>
                    <a:pt x="4875" y="824"/>
                    <a:pt x="4882" y="823"/>
                  </a:cubicBezTo>
                  <a:cubicBezTo>
                    <a:pt x="4978" y="799"/>
                    <a:pt x="5037" y="715"/>
                    <a:pt x="5013" y="620"/>
                  </a:cubicBezTo>
                  <a:cubicBezTo>
                    <a:pt x="4954" y="263"/>
                    <a:pt x="4644" y="1"/>
                    <a:pt x="4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9940;p59">
              <a:extLst>
                <a:ext uri="{FF2B5EF4-FFF2-40B4-BE49-F238E27FC236}">
                  <a16:creationId xmlns:a16="http://schemas.microsoft.com/office/drawing/2014/main" id="{E014D7D5-0994-8642-9A22-0F22E331C58D}"/>
                </a:ext>
              </a:extLst>
            </p:cNvPr>
            <p:cNvSpPr/>
            <p:nvPr/>
          </p:nvSpPr>
          <p:spPr>
            <a:xfrm>
              <a:off x="1028146" y="2491719"/>
              <a:ext cx="37880" cy="32918"/>
            </a:xfrm>
            <a:custGeom>
              <a:avLst/>
              <a:gdLst/>
              <a:ahLst/>
              <a:cxnLst/>
              <a:rect l="l" t="t" r="r" b="b"/>
              <a:pathLst>
                <a:path w="1191" h="1035" extrusionOk="0">
                  <a:moveTo>
                    <a:pt x="731" y="0"/>
                  </a:moveTo>
                  <a:cubicBezTo>
                    <a:pt x="646" y="0"/>
                    <a:pt x="578" y="41"/>
                    <a:pt x="560" y="130"/>
                  </a:cubicBezTo>
                  <a:cubicBezTo>
                    <a:pt x="548" y="213"/>
                    <a:pt x="607" y="308"/>
                    <a:pt x="703" y="320"/>
                  </a:cubicBezTo>
                  <a:cubicBezTo>
                    <a:pt x="786" y="332"/>
                    <a:pt x="857" y="415"/>
                    <a:pt x="857" y="511"/>
                  </a:cubicBezTo>
                  <a:cubicBezTo>
                    <a:pt x="857" y="618"/>
                    <a:pt x="774" y="713"/>
                    <a:pt x="667" y="713"/>
                  </a:cubicBezTo>
                  <a:cubicBezTo>
                    <a:pt x="560" y="713"/>
                    <a:pt x="488" y="630"/>
                    <a:pt x="476" y="535"/>
                  </a:cubicBezTo>
                  <a:cubicBezTo>
                    <a:pt x="454" y="446"/>
                    <a:pt x="391" y="378"/>
                    <a:pt x="316" y="378"/>
                  </a:cubicBezTo>
                  <a:cubicBezTo>
                    <a:pt x="310" y="378"/>
                    <a:pt x="304" y="379"/>
                    <a:pt x="298" y="380"/>
                  </a:cubicBezTo>
                  <a:cubicBezTo>
                    <a:pt x="0" y="415"/>
                    <a:pt x="179" y="1035"/>
                    <a:pt x="667" y="1035"/>
                  </a:cubicBezTo>
                  <a:cubicBezTo>
                    <a:pt x="953" y="1035"/>
                    <a:pt x="1191" y="796"/>
                    <a:pt x="1191" y="511"/>
                  </a:cubicBezTo>
                  <a:cubicBezTo>
                    <a:pt x="1191" y="199"/>
                    <a:pt x="920" y="0"/>
                    <a:pt x="7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9941;p59">
              <a:extLst>
                <a:ext uri="{FF2B5EF4-FFF2-40B4-BE49-F238E27FC236}">
                  <a16:creationId xmlns:a16="http://schemas.microsoft.com/office/drawing/2014/main" id="{9D4050AC-99D3-8649-86A8-C33214C72A86}"/>
                </a:ext>
              </a:extLst>
            </p:cNvPr>
            <p:cNvSpPr/>
            <p:nvPr/>
          </p:nvSpPr>
          <p:spPr>
            <a:xfrm>
              <a:off x="952769" y="2687447"/>
              <a:ext cx="16316" cy="16316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1" y="0"/>
                  </a:moveTo>
                  <a:cubicBezTo>
                    <a:pt x="120" y="0"/>
                    <a:pt x="1" y="119"/>
                    <a:pt x="1" y="250"/>
                  </a:cubicBezTo>
                  <a:cubicBezTo>
                    <a:pt x="1" y="393"/>
                    <a:pt x="120" y="512"/>
                    <a:pt x="251" y="512"/>
                  </a:cubicBezTo>
                  <a:cubicBezTo>
                    <a:pt x="394" y="512"/>
                    <a:pt x="513" y="393"/>
                    <a:pt x="513" y="250"/>
                  </a:cubicBezTo>
                  <a:cubicBezTo>
                    <a:pt x="513" y="119"/>
                    <a:pt x="394" y="0"/>
                    <a:pt x="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9942;p59">
              <a:extLst>
                <a:ext uri="{FF2B5EF4-FFF2-40B4-BE49-F238E27FC236}">
                  <a16:creationId xmlns:a16="http://schemas.microsoft.com/office/drawing/2014/main" id="{8B73F60C-8FF1-C64F-84DD-FC5C3EC8CD41}"/>
                </a:ext>
              </a:extLst>
            </p:cNvPr>
            <p:cNvSpPr/>
            <p:nvPr/>
          </p:nvSpPr>
          <p:spPr>
            <a:xfrm>
              <a:off x="1130368" y="2687447"/>
              <a:ext cx="15934" cy="16316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0"/>
                  </a:moveTo>
                  <a:cubicBezTo>
                    <a:pt x="108" y="0"/>
                    <a:pt x="1" y="119"/>
                    <a:pt x="1" y="250"/>
                  </a:cubicBezTo>
                  <a:cubicBezTo>
                    <a:pt x="1" y="393"/>
                    <a:pt x="108" y="512"/>
                    <a:pt x="251" y="512"/>
                  </a:cubicBezTo>
                  <a:cubicBezTo>
                    <a:pt x="394" y="512"/>
                    <a:pt x="501" y="393"/>
                    <a:pt x="501" y="250"/>
                  </a:cubicBezTo>
                  <a:cubicBezTo>
                    <a:pt x="501" y="119"/>
                    <a:pt x="394" y="0"/>
                    <a:pt x="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9943;p59">
            <a:extLst>
              <a:ext uri="{FF2B5EF4-FFF2-40B4-BE49-F238E27FC236}">
                <a16:creationId xmlns:a16="http://schemas.microsoft.com/office/drawing/2014/main" id="{4F6E79DE-51B1-A042-99C8-91CB74AB8F20}"/>
              </a:ext>
            </a:extLst>
          </p:cNvPr>
          <p:cNvGrpSpPr/>
          <p:nvPr/>
        </p:nvGrpSpPr>
        <p:grpSpPr>
          <a:xfrm>
            <a:off x="8209474" y="2978367"/>
            <a:ext cx="345964" cy="475603"/>
            <a:chOff x="2274743" y="2422352"/>
            <a:chExt cx="255649" cy="351445"/>
          </a:xfrm>
          <a:solidFill>
            <a:schemeClr val="accent1"/>
          </a:solidFill>
        </p:grpSpPr>
        <p:sp>
          <p:nvSpPr>
            <p:cNvPr id="517" name="Google Shape;9944;p59">
              <a:extLst>
                <a:ext uri="{FF2B5EF4-FFF2-40B4-BE49-F238E27FC236}">
                  <a16:creationId xmlns:a16="http://schemas.microsoft.com/office/drawing/2014/main" id="{5DA3BFFE-4E0A-E849-A591-35BFC241D85A}"/>
                </a:ext>
              </a:extLst>
            </p:cNvPr>
            <p:cNvSpPr/>
            <p:nvPr/>
          </p:nvSpPr>
          <p:spPr>
            <a:xfrm>
              <a:off x="2274743" y="2422352"/>
              <a:ext cx="255649" cy="351445"/>
            </a:xfrm>
            <a:custGeom>
              <a:avLst/>
              <a:gdLst/>
              <a:ahLst/>
              <a:cxnLst/>
              <a:rect l="l" t="t" r="r" b="b"/>
              <a:pathLst>
                <a:path w="8038" h="11050" extrusionOk="0">
                  <a:moveTo>
                    <a:pt x="5608" y="941"/>
                  </a:moveTo>
                  <a:cubicBezTo>
                    <a:pt x="6799" y="1049"/>
                    <a:pt x="7728" y="1954"/>
                    <a:pt x="7728" y="3049"/>
                  </a:cubicBezTo>
                  <a:lnTo>
                    <a:pt x="7728" y="4263"/>
                  </a:lnTo>
                  <a:cubicBezTo>
                    <a:pt x="7716" y="4454"/>
                    <a:pt x="7537" y="4621"/>
                    <a:pt x="7299" y="4621"/>
                  </a:cubicBezTo>
                  <a:lnTo>
                    <a:pt x="7073" y="4621"/>
                  </a:lnTo>
                  <a:cubicBezTo>
                    <a:pt x="7073" y="3347"/>
                    <a:pt x="7121" y="3204"/>
                    <a:pt x="6894" y="2954"/>
                  </a:cubicBezTo>
                  <a:cubicBezTo>
                    <a:pt x="6811" y="2846"/>
                    <a:pt x="6656" y="2775"/>
                    <a:pt x="6490" y="2751"/>
                  </a:cubicBezTo>
                  <a:lnTo>
                    <a:pt x="1632" y="2751"/>
                  </a:lnTo>
                  <a:cubicBezTo>
                    <a:pt x="1275" y="2751"/>
                    <a:pt x="989" y="3037"/>
                    <a:pt x="989" y="3394"/>
                  </a:cubicBezTo>
                  <a:lnTo>
                    <a:pt x="989" y="4621"/>
                  </a:lnTo>
                  <a:lnTo>
                    <a:pt x="763" y="4621"/>
                  </a:lnTo>
                  <a:cubicBezTo>
                    <a:pt x="536" y="4621"/>
                    <a:pt x="346" y="4454"/>
                    <a:pt x="346" y="4263"/>
                  </a:cubicBezTo>
                  <a:lnTo>
                    <a:pt x="346" y="3049"/>
                  </a:lnTo>
                  <a:cubicBezTo>
                    <a:pt x="346" y="1954"/>
                    <a:pt x="1263" y="1049"/>
                    <a:pt x="2453" y="941"/>
                  </a:cubicBezTo>
                  <a:lnTo>
                    <a:pt x="2453" y="1084"/>
                  </a:lnTo>
                  <a:cubicBezTo>
                    <a:pt x="2453" y="1322"/>
                    <a:pt x="2656" y="1525"/>
                    <a:pt x="2894" y="1525"/>
                  </a:cubicBezTo>
                  <a:lnTo>
                    <a:pt x="5180" y="1525"/>
                  </a:lnTo>
                  <a:cubicBezTo>
                    <a:pt x="5418" y="1525"/>
                    <a:pt x="5608" y="1322"/>
                    <a:pt x="5608" y="1084"/>
                  </a:cubicBezTo>
                  <a:lnTo>
                    <a:pt x="5608" y="941"/>
                  </a:lnTo>
                  <a:close/>
                  <a:moveTo>
                    <a:pt x="6442" y="3085"/>
                  </a:moveTo>
                  <a:cubicBezTo>
                    <a:pt x="6525" y="3085"/>
                    <a:pt x="6597" y="3108"/>
                    <a:pt x="6656" y="3180"/>
                  </a:cubicBezTo>
                  <a:cubicBezTo>
                    <a:pt x="6787" y="3335"/>
                    <a:pt x="6728" y="3454"/>
                    <a:pt x="6751" y="3942"/>
                  </a:cubicBezTo>
                  <a:cubicBezTo>
                    <a:pt x="6490" y="4025"/>
                    <a:pt x="6299" y="4263"/>
                    <a:pt x="6299" y="4525"/>
                  </a:cubicBezTo>
                  <a:lnTo>
                    <a:pt x="6299" y="5764"/>
                  </a:lnTo>
                  <a:cubicBezTo>
                    <a:pt x="6299" y="5959"/>
                    <a:pt x="6132" y="6121"/>
                    <a:pt x="5938" y="6121"/>
                  </a:cubicBezTo>
                  <a:cubicBezTo>
                    <a:pt x="5932" y="6121"/>
                    <a:pt x="5925" y="6121"/>
                    <a:pt x="5918" y="6121"/>
                  </a:cubicBezTo>
                  <a:cubicBezTo>
                    <a:pt x="5739" y="6097"/>
                    <a:pt x="5585" y="5942"/>
                    <a:pt x="5585" y="5752"/>
                  </a:cubicBezTo>
                  <a:lnTo>
                    <a:pt x="5585" y="5728"/>
                  </a:lnTo>
                  <a:cubicBezTo>
                    <a:pt x="5585" y="5644"/>
                    <a:pt x="5513" y="5561"/>
                    <a:pt x="5418" y="5561"/>
                  </a:cubicBezTo>
                  <a:cubicBezTo>
                    <a:pt x="5335" y="5561"/>
                    <a:pt x="5251" y="5644"/>
                    <a:pt x="5251" y="5728"/>
                  </a:cubicBezTo>
                  <a:lnTo>
                    <a:pt x="5251" y="5752"/>
                  </a:lnTo>
                  <a:cubicBezTo>
                    <a:pt x="5251" y="6097"/>
                    <a:pt x="5537" y="6418"/>
                    <a:pt x="5894" y="6442"/>
                  </a:cubicBezTo>
                  <a:cubicBezTo>
                    <a:pt x="5916" y="6444"/>
                    <a:pt x="5937" y="6445"/>
                    <a:pt x="5957" y="6445"/>
                  </a:cubicBezTo>
                  <a:cubicBezTo>
                    <a:pt x="6332" y="6445"/>
                    <a:pt x="6620" y="6147"/>
                    <a:pt x="6620" y="5764"/>
                  </a:cubicBezTo>
                  <a:lnTo>
                    <a:pt x="6620" y="4525"/>
                  </a:lnTo>
                  <a:cubicBezTo>
                    <a:pt x="6620" y="4430"/>
                    <a:pt x="6668" y="4347"/>
                    <a:pt x="6740" y="4299"/>
                  </a:cubicBezTo>
                  <a:lnTo>
                    <a:pt x="6740" y="9871"/>
                  </a:lnTo>
                  <a:cubicBezTo>
                    <a:pt x="6740" y="10324"/>
                    <a:pt x="6359" y="10716"/>
                    <a:pt x="5894" y="10716"/>
                  </a:cubicBezTo>
                  <a:lnTo>
                    <a:pt x="2179" y="10716"/>
                  </a:lnTo>
                  <a:cubicBezTo>
                    <a:pt x="1715" y="10716"/>
                    <a:pt x="1322" y="10324"/>
                    <a:pt x="1322" y="9871"/>
                  </a:cubicBezTo>
                  <a:lnTo>
                    <a:pt x="1322" y="4240"/>
                  </a:lnTo>
                  <a:lnTo>
                    <a:pt x="1858" y="4240"/>
                  </a:lnTo>
                  <a:cubicBezTo>
                    <a:pt x="2013" y="4240"/>
                    <a:pt x="2144" y="4359"/>
                    <a:pt x="2144" y="4525"/>
                  </a:cubicBezTo>
                  <a:lnTo>
                    <a:pt x="2144" y="5549"/>
                  </a:lnTo>
                  <a:cubicBezTo>
                    <a:pt x="2144" y="5644"/>
                    <a:pt x="2215" y="5716"/>
                    <a:pt x="2310" y="5716"/>
                  </a:cubicBezTo>
                  <a:cubicBezTo>
                    <a:pt x="2394" y="5716"/>
                    <a:pt x="2477" y="5644"/>
                    <a:pt x="2477" y="5549"/>
                  </a:cubicBezTo>
                  <a:lnTo>
                    <a:pt x="2477" y="4525"/>
                  </a:lnTo>
                  <a:cubicBezTo>
                    <a:pt x="2477" y="4180"/>
                    <a:pt x="2203" y="3918"/>
                    <a:pt x="1858" y="3918"/>
                  </a:cubicBezTo>
                  <a:lnTo>
                    <a:pt x="1322" y="3918"/>
                  </a:lnTo>
                  <a:lnTo>
                    <a:pt x="1322" y="3394"/>
                  </a:lnTo>
                  <a:cubicBezTo>
                    <a:pt x="1322" y="3216"/>
                    <a:pt x="1465" y="3085"/>
                    <a:pt x="1644" y="3085"/>
                  </a:cubicBezTo>
                  <a:close/>
                  <a:moveTo>
                    <a:pt x="2882" y="1"/>
                  </a:moveTo>
                  <a:cubicBezTo>
                    <a:pt x="2644" y="1"/>
                    <a:pt x="2441" y="191"/>
                    <a:pt x="2441" y="430"/>
                  </a:cubicBezTo>
                  <a:lnTo>
                    <a:pt x="2441" y="608"/>
                  </a:lnTo>
                  <a:cubicBezTo>
                    <a:pt x="1072" y="715"/>
                    <a:pt x="1" y="1775"/>
                    <a:pt x="1" y="3049"/>
                  </a:cubicBezTo>
                  <a:lnTo>
                    <a:pt x="1" y="4263"/>
                  </a:lnTo>
                  <a:cubicBezTo>
                    <a:pt x="1" y="4644"/>
                    <a:pt x="334" y="4942"/>
                    <a:pt x="751" y="4942"/>
                  </a:cubicBezTo>
                  <a:lnTo>
                    <a:pt x="977" y="4942"/>
                  </a:lnTo>
                  <a:lnTo>
                    <a:pt x="977" y="9871"/>
                  </a:lnTo>
                  <a:cubicBezTo>
                    <a:pt x="977" y="10526"/>
                    <a:pt x="1513" y="11050"/>
                    <a:pt x="2144" y="11050"/>
                  </a:cubicBezTo>
                  <a:lnTo>
                    <a:pt x="5870" y="11050"/>
                  </a:lnTo>
                  <a:cubicBezTo>
                    <a:pt x="6525" y="11050"/>
                    <a:pt x="7049" y="10526"/>
                    <a:pt x="7049" y="9871"/>
                  </a:cubicBezTo>
                  <a:lnTo>
                    <a:pt x="7049" y="4942"/>
                  </a:lnTo>
                  <a:lnTo>
                    <a:pt x="7263" y="4942"/>
                  </a:lnTo>
                  <a:cubicBezTo>
                    <a:pt x="7680" y="4942"/>
                    <a:pt x="8014" y="4632"/>
                    <a:pt x="8014" y="4263"/>
                  </a:cubicBezTo>
                  <a:lnTo>
                    <a:pt x="8014" y="3049"/>
                  </a:lnTo>
                  <a:cubicBezTo>
                    <a:pt x="8037" y="1775"/>
                    <a:pt x="6966" y="715"/>
                    <a:pt x="5597" y="608"/>
                  </a:cubicBezTo>
                  <a:lnTo>
                    <a:pt x="5597" y="430"/>
                  </a:lnTo>
                  <a:cubicBezTo>
                    <a:pt x="5597" y="191"/>
                    <a:pt x="5406" y="1"/>
                    <a:pt x="5168" y="1"/>
                  </a:cubicBezTo>
                  <a:lnTo>
                    <a:pt x="4037" y="1"/>
                  </a:lnTo>
                  <a:cubicBezTo>
                    <a:pt x="3953" y="1"/>
                    <a:pt x="3870" y="72"/>
                    <a:pt x="3870" y="168"/>
                  </a:cubicBezTo>
                  <a:cubicBezTo>
                    <a:pt x="3870" y="251"/>
                    <a:pt x="3953" y="334"/>
                    <a:pt x="4037" y="334"/>
                  </a:cubicBezTo>
                  <a:lnTo>
                    <a:pt x="5168" y="334"/>
                  </a:lnTo>
                  <a:cubicBezTo>
                    <a:pt x="5227" y="334"/>
                    <a:pt x="5275" y="370"/>
                    <a:pt x="5275" y="430"/>
                  </a:cubicBezTo>
                  <a:lnTo>
                    <a:pt x="5275" y="1084"/>
                  </a:lnTo>
                  <a:cubicBezTo>
                    <a:pt x="5275" y="1144"/>
                    <a:pt x="5227" y="1192"/>
                    <a:pt x="5168" y="1192"/>
                  </a:cubicBezTo>
                  <a:lnTo>
                    <a:pt x="2882" y="1192"/>
                  </a:lnTo>
                  <a:cubicBezTo>
                    <a:pt x="2822" y="1192"/>
                    <a:pt x="2775" y="1144"/>
                    <a:pt x="2775" y="1084"/>
                  </a:cubicBezTo>
                  <a:lnTo>
                    <a:pt x="2775" y="430"/>
                  </a:lnTo>
                  <a:cubicBezTo>
                    <a:pt x="2775" y="370"/>
                    <a:pt x="2822" y="334"/>
                    <a:pt x="2882" y="334"/>
                  </a:cubicBezTo>
                  <a:lnTo>
                    <a:pt x="3382" y="334"/>
                  </a:lnTo>
                  <a:cubicBezTo>
                    <a:pt x="3477" y="334"/>
                    <a:pt x="3549" y="251"/>
                    <a:pt x="3549" y="168"/>
                  </a:cubicBezTo>
                  <a:cubicBezTo>
                    <a:pt x="3549" y="72"/>
                    <a:pt x="3477" y="1"/>
                    <a:pt x="3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9945;p59">
              <a:extLst>
                <a:ext uri="{FF2B5EF4-FFF2-40B4-BE49-F238E27FC236}">
                  <a16:creationId xmlns:a16="http://schemas.microsoft.com/office/drawing/2014/main" id="{C4817E6E-8041-D94A-9E36-037218D8C01D}"/>
                </a:ext>
              </a:extLst>
            </p:cNvPr>
            <p:cNvSpPr/>
            <p:nvPr/>
          </p:nvSpPr>
          <p:spPr>
            <a:xfrm>
              <a:off x="2347831" y="2600714"/>
              <a:ext cx="71975" cy="75378"/>
            </a:xfrm>
            <a:custGeom>
              <a:avLst/>
              <a:gdLst/>
              <a:ahLst/>
              <a:cxnLst/>
              <a:rect l="l" t="t" r="r" b="b"/>
              <a:pathLst>
                <a:path w="2263" h="2370" extrusionOk="0">
                  <a:moveTo>
                    <a:pt x="1036" y="1"/>
                  </a:moveTo>
                  <a:cubicBezTo>
                    <a:pt x="953" y="1"/>
                    <a:pt x="882" y="84"/>
                    <a:pt x="882" y="167"/>
                  </a:cubicBezTo>
                  <a:cubicBezTo>
                    <a:pt x="882" y="378"/>
                    <a:pt x="704" y="522"/>
                    <a:pt x="519" y="522"/>
                  </a:cubicBezTo>
                  <a:cubicBezTo>
                    <a:pt x="443" y="522"/>
                    <a:pt x="365" y="497"/>
                    <a:pt x="298" y="441"/>
                  </a:cubicBezTo>
                  <a:cubicBezTo>
                    <a:pt x="266" y="414"/>
                    <a:pt x="227" y="402"/>
                    <a:pt x="187" y="402"/>
                  </a:cubicBezTo>
                  <a:cubicBezTo>
                    <a:pt x="140" y="402"/>
                    <a:pt x="93" y="420"/>
                    <a:pt x="60" y="453"/>
                  </a:cubicBezTo>
                  <a:cubicBezTo>
                    <a:pt x="1" y="525"/>
                    <a:pt x="12" y="632"/>
                    <a:pt x="72" y="691"/>
                  </a:cubicBezTo>
                  <a:cubicBezTo>
                    <a:pt x="204" y="797"/>
                    <a:pt x="358" y="848"/>
                    <a:pt x="513" y="848"/>
                  </a:cubicBezTo>
                  <a:cubicBezTo>
                    <a:pt x="638" y="848"/>
                    <a:pt x="765" y="815"/>
                    <a:pt x="882" y="751"/>
                  </a:cubicBezTo>
                  <a:lnTo>
                    <a:pt x="882" y="1691"/>
                  </a:lnTo>
                  <a:cubicBezTo>
                    <a:pt x="882" y="2101"/>
                    <a:pt x="1212" y="2370"/>
                    <a:pt x="1559" y="2370"/>
                  </a:cubicBezTo>
                  <a:cubicBezTo>
                    <a:pt x="1726" y="2370"/>
                    <a:pt x="1897" y="2307"/>
                    <a:pt x="2036" y="2168"/>
                  </a:cubicBezTo>
                  <a:cubicBezTo>
                    <a:pt x="2144" y="2061"/>
                    <a:pt x="2215" y="1906"/>
                    <a:pt x="2227" y="1763"/>
                  </a:cubicBezTo>
                  <a:cubicBezTo>
                    <a:pt x="2263" y="1668"/>
                    <a:pt x="2191" y="1584"/>
                    <a:pt x="2096" y="1584"/>
                  </a:cubicBezTo>
                  <a:cubicBezTo>
                    <a:pt x="2089" y="1583"/>
                    <a:pt x="2082" y="1583"/>
                    <a:pt x="2075" y="1583"/>
                  </a:cubicBezTo>
                  <a:cubicBezTo>
                    <a:pt x="1997" y="1583"/>
                    <a:pt x="1917" y="1640"/>
                    <a:pt x="1917" y="1727"/>
                  </a:cubicBezTo>
                  <a:cubicBezTo>
                    <a:pt x="1906" y="1906"/>
                    <a:pt x="1739" y="2049"/>
                    <a:pt x="1560" y="2049"/>
                  </a:cubicBezTo>
                  <a:cubicBezTo>
                    <a:pt x="1370" y="2049"/>
                    <a:pt x="1203" y="1882"/>
                    <a:pt x="1203" y="1691"/>
                  </a:cubicBezTo>
                  <a:lnTo>
                    <a:pt x="1203" y="167"/>
                  </a:lnTo>
                  <a:cubicBezTo>
                    <a:pt x="1203" y="84"/>
                    <a:pt x="1132" y="1"/>
                    <a:pt x="1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9946;p59">
              <a:extLst>
                <a:ext uri="{FF2B5EF4-FFF2-40B4-BE49-F238E27FC236}">
                  <a16:creationId xmlns:a16="http://schemas.microsoft.com/office/drawing/2014/main" id="{7B4BEAC8-90C8-464D-A2EF-9BF2790E1109}"/>
                </a:ext>
              </a:extLst>
            </p:cNvPr>
            <p:cNvSpPr/>
            <p:nvPr/>
          </p:nvSpPr>
          <p:spPr>
            <a:xfrm>
              <a:off x="2408801" y="2546964"/>
              <a:ext cx="43573" cy="93539"/>
            </a:xfrm>
            <a:custGeom>
              <a:avLst/>
              <a:gdLst/>
              <a:ahLst/>
              <a:cxnLst/>
              <a:rect l="l" t="t" r="r" b="b"/>
              <a:pathLst>
                <a:path w="1370" h="2941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lnTo>
                    <a:pt x="0" y="2786"/>
                  </a:lnTo>
                  <a:cubicBezTo>
                    <a:pt x="0" y="2869"/>
                    <a:pt x="72" y="2941"/>
                    <a:pt x="167" y="2941"/>
                  </a:cubicBezTo>
                  <a:cubicBezTo>
                    <a:pt x="250" y="2941"/>
                    <a:pt x="334" y="2869"/>
                    <a:pt x="334" y="2786"/>
                  </a:cubicBezTo>
                  <a:lnTo>
                    <a:pt x="334" y="619"/>
                  </a:lnTo>
                  <a:cubicBezTo>
                    <a:pt x="334" y="476"/>
                    <a:pt x="453" y="345"/>
                    <a:pt x="608" y="345"/>
                  </a:cubicBezTo>
                  <a:lnTo>
                    <a:pt x="762" y="345"/>
                  </a:lnTo>
                  <a:cubicBezTo>
                    <a:pt x="905" y="345"/>
                    <a:pt x="1048" y="464"/>
                    <a:pt x="1048" y="619"/>
                  </a:cubicBezTo>
                  <a:lnTo>
                    <a:pt x="1048" y="1179"/>
                  </a:lnTo>
                  <a:cubicBezTo>
                    <a:pt x="1048" y="1262"/>
                    <a:pt x="1120" y="1334"/>
                    <a:pt x="1203" y="1334"/>
                  </a:cubicBezTo>
                  <a:cubicBezTo>
                    <a:pt x="1298" y="1334"/>
                    <a:pt x="1370" y="1262"/>
                    <a:pt x="1370" y="1179"/>
                  </a:cubicBezTo>
                  <a:lnTo>
                    <a:pt x="1370" y="619"/>
                  </a:lnTo>
                  <a:cubicBezTo>
                    <a:pt x="1370" y="286"/>
                    <a:pt x="1108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9947;p59">
            <a:extLst>
              <a:ext uri="{FF2B5EF4-FFF2-40B4-BE49-F238E27FC236}">
                <a16:creationId xmlns:a16="http://schemas.microsoft.com/office/drawing/2014/main" id="{CFBF10F7-0957-774F-87AA-9BC36067617F}"/>
              </a:ext>
            </a:extLst>
          </p:cNvPr>
          <p:cNvGrpSpPr/>
          <p:nvPr/>
        </p:nvGrpSpPr>
        <p:grpSpPr>
          <a:xfrm>
            <a:off x="8796770" y="2976861"/>
            <a:ext cx="333654" cy="477109"/>
            <a:chOff x="2708723" y="2421239"/>
            <a:chExt cx="246552" cy="352558"/>
          </a:xfrm>
          <a:solidFill>
            <a:schemeClr val="accent1"/>
          </a:solidFill>
        </p:grpSpPr>
        <p:sp>
          <p:nvSpPr>
            <p:cNvPr id="521" name="Google Shape;9948;p59">
              <a:extLst>
                <a:ext uri="{FF2B5EF4-FFF2-40B4-BE49-F238E27FC236}">
                  <a16:creationId xmlns:a16="http://schemas.microsoft.com/office/drawing/2014/main" id="{2DD2C894-41E3-A94D-AF0D-4B0AEA3942B3}"/>
                </a:ext>
              </a:extLst>
            </p:cNvPr>
            <p:cNvSpPr/>
            <p:nvPr/>
          </p:nvSpPr>
          <p:spPr>
            <a:xfrm>
              <a:off x="2708723" y="2421239"/>
              <a:ext cx="246552" cy="282905"/>
            </a:xfrm>
            <a:custGeom>
              <a:avLst/>
              <a:gdLst/>
              <a:ahLst/>
              <a:cxnLst/>
              <a:rect l="l" t="t" r="r" b="b"/>
              <a:pathLst>
                <a:path w="7752" h="8895" extrusionOk="0">
                  <a:moveTo>
                    <a:pt x="6973" y="1134"/>
                  </a:moveTo>
                  <a:cubicBezTo>
                    <a:pt x="7031" y="1134"/>
                    <a:pt x="7090" y="1161"/>
                    <a:pt x="7132" y="1215"/>
                  </a:cubicBezTo>
                  <a:lnTo>
                    <a:pt x="7406" y="1560"/>
                  </a:lnTo>
                  <a:cubicBezTo>
                    <a:pt x="7370" y="1643"/>
                    <a:pt x="7370" y="1655"/>
                    <a:pt x="7370" y="1691"/>
                  </a:cubicBezTo>
                  <a:cubicBezTo>
                    <a:pt x="7358" y="2179"/>
                    <a:pt x="6953" y="2572"/>
                    <a:pt x="6453" y="2572"/>
                  </a:cubicBezTo>
                  <a:lnTo>
                    <a:pt x="1953" y="2572"/>
                  </a:lnTo>
                  <a:cubicBezTo>
                    <a:pt x="1488" y="2572"/>
                    <a:pt x="1119" y="2239"/>
                    <a:pt x="1048" y="1798"/>
                  </a:cubicBezTo>
                  <a:lnTo>
                    <a:pt x="1512" y="1215"/>
                  </a:lnTo>
                  <a:cubicBezTo>
                    <a:pt x="1548" y="1161"/>
                    <a:pt x="1602" y="1134"/>
                    <a:pt x="1658" y="1134"/>
                  </a:cubicBezTo>
                  <a:cubicBezTo>
                    <a:pt x="1715" y="1134"/>
                    <a:pt x="1774" y="1161"/>
                    <a:pt x="1822" y="1215"/>
                  </a:cubicBezTo>
                  <a:lnTo>
                    <a:pt x="2191" y="1679"/>
                  </a:lnTo>
                  <a:cubicBezTo>
                    <a:pt x="2280" y="1786"/>
                    <a:pt x="2414" y="1840"/>
                    <a:pt x="2548" y="1840"/>
                  </a:cubicBezTo>
                  <a:cubicBezTo>
                    <a:pt x="2682" y="1840"/>
                    <a:pt x="2816" y="1786"/>
                    <a:pt x="2905" y="1679"/>
                  </a:cubicBezTo>
                  <a:lnTo>
                    <a:pt x="3274" y="1215"/>
                  </a:lnTo>
                  <a:cubicBezTo>
                    <a:pt x="3316" y="1161"/>
                    <a:pt x="3373" y="1134"/>
                    <a:pt x="3431" y="1134"/>
                  </a:cubicBezTo>
                  <a:cubicBezTo>
                    <a:pt x="3489" y="1134"/>
                    <a:pt x="3548" y="1161"/>
                    <a:pt x="3596" y="1215"/>
                  </a:cubicBezTo>
                  <a:lnTo>
                    <a:pt x="3965" y="1679"/>
                  </a:lnTo>
                  <a:cubicBezTo>
                    <a:pt x="4054" y="1786"/>
                    <a:pt x="4188" y="1840"/>
                    <a:pt x="4322" y="1840"/>
                  </a:cubicBezTo>
                  <a:cubicBezTo>
                    <a:pt x="4456" y="1840"/>
                    <a:pt x="4590" y="1786"/>
                    <a:pt x="4679" y="1679"/>
                  </a:cubicBezTo>
                  <a:lnTo>
                    <a:pt x="5048" y="1215"/>
                  </a:lnTo>
                  <a:cubicBezTo>
                    <a:pt x="5084" y="1161"/>
                    <a:pt x="5141" y="1134"/>
                    <a:pt x="5199" y="1134"/>
                  </a:cubicBezTo>
                  <a:cubicBezTo>
                    <a:pt x="5257" y="1134"/>
                    <a:pt x="5316" y="1161"/>
                    <a:pt x="5358" y="1215"/>
                  </a:cubicBezTo>
                  <a:lnTo>
                    <a:pt x="5739" y="1679"/>
                  </a:lnTo>
                  <a:cubicBezTo>
                    <a:pt x="5828" y="1786"/>
                    <a:pt x="5956" y="1840"/>
                    <a:pt x="6087" y="1840"/>
                  </a:cubicBezTo>
                  <a:cubicBezTo>
                    <a:pt x="6218" y="1840"/>
                    <a:pt x="6352" y="1786"/>
                    <a:pt x="6453" y="1679"/>
                  </a:cubicBezTo>
                  <a:lnTo>
                    <a:pt x="6822" y="1215"/>
                  </a:lnTo>
                  <a:cubicBezTo>
                    <a:pt x="6858" y="1161"/>
                    <a:pt x="6915" y="1134"/>
                    <a:pt x="6973" y="1134"/>
                  </a:cubicBezTo>
                  <a:close/>
                  <a:moveTo>
                    <a:pt x="1905" y="0"/>
                  </a:moveTo>
                  <a:cubicBezTo>
                    <a:pt x="1227" y="0"/>
                    <a:pt x="655" y="572"/>
                    <a:pt x="655" y="1250"/>
                  </a:cubicBezTo>
                  <a:lnTo>
                    <a:pt x="655" y="1334"/>
                  </a:lnTo>
                  <a:cubicBezTo>
                    <a:pt x="286" y="1369"/>
                    <a:pt x="0" y="1691"/>
                    <a:pt x="0" y="2060"/>
                  </a:cubicBezTo>
                  <a:lnTo>
                    <a:pt x="0" y="3262"/>
                  </a:lnTo>
                  <a:cubicBezTo>
                    <a:pt x="0" y="3560"/>
                    <a:pt x="179" y="3846"/>
                    <a:pt x="465" y="3953"/>
                  </a:cubicBezTo>
                  <a:lnTo>
                    <a:pt x="476" y="3953"/>
                  </a:lnTo>
                  <a:lnTo>
                    <a:pt x="3608" y="4858"/>
                  </a:lnTo>
                  <a:cubicBezTo>
                    <a:pt x="3834" y="4953"/>
                    <a:pt x="3965" y="5156"/>
                    <a:pt x="3965" y="5394"/>
                  </a:cubicBezTo>
                  <a:lnTo>
                    <a:pt x="3965" y="6001"/>
                  </a:lnTo>
                  <a:lnTo>
                    <a:pt x="3774" y="6001"/>
                  </a:lnTo>
                  <a:cubicBezTo>
                    <a:pt x="3477" y="6001"/>
                    <a:pt x="3215" y="6239"/>
                    <a:pt x="3215" y="6561"/>
                  </a:cubicBezTo>
                  <a:lnTo>
                    <a:pt x="3215" y="6811"/>
                  </a:lnTo>
                  <a:cubicBezTo>
                    <a:pt x="3215" y="6894"/>
                    <a:pt x="3298" y="6977"/>
                    <a:pt x="3382" y="6977"/>
                  </a:cubicBezTo>
                  <a:cubicBezTo>
                    <a:pt x="3477" y="6977"/>
                    <a:pt x="3548" y="6894"/>
                    <a:pt x="3548" y="6811"/>
                  </a:cubicBezTo>
                  <a:lnTo>
                    <a:pt x="3548" y="6561"/>
                  </a:lnTo>
                  <a:cubicBezTo>
                    <a:pt x="3548" y="6441"/>
                    <a:pt x="3655" y="6334"/>
                    <a:pt x="3774" y="6334"/>
                  </a:cubicBezTo>
                  <a:lnTo>
                    <a:pt x="4513" y="6334"/>
                  </a:lnTo>
                  <a:cubicBezTo>
                    <a:pt x="4632" y="6334"/>
                    <a:pt x="4739" y="6441"/>
                    <a:pt x="4739" y="6561"/>
                  </a:cubicBezTo>
                  <a:lnTo>
                    <a:pt x="4739" y="8727"/>
                  </a:lnTo>
                  <a:cubicBezTo>
                    <a:pt x="4739" y="8823"/>
                    <a:pt x="4810" y="8894"/>
                    <a:pt x="4906" y="8894"/>
                  </a:cubicBezTo>
                  <a:cubicBezTo>
                    <a:pt x="4989" y="8894"/>
                    <a:pt x="5072" y="8823"/>
                    <a:pt x="5072" y="8727"/>
                  </a:cubicBezTo>
                  <a:lnTo>
                    <a:pt x="5072" y="6561"/>
                  </a:lnTo>
                  <a:cubicBezTo>
                    <a:pt x="5072" y="6263"/>
                    <a:pt x="4822" y="6001"/>
                    <a:pt x="4513" y="6001"/>
                  </a:cubicBezTo>
                  <a:lnTo>
                    <a:pt x="4286" y="6001"/>
                  </a:lnTo>
                  <a:lnTo>
                    <a:pt x="4286" y="5394"/>
                  </a:lnTo>
                  <a:cubicBezTo>
                    <a:pt x="4286" y="4977"/>
                    <a:pt x="3989" y="4632"/>
                    <a:pt x="3691" y="4548"/>
                  </a:cubicBezTo>
                  <a:lnTo>
                    <a:pt x="572" y="3643"/>
                  </a:lnTo>
                  <a:cubicBezTo>
                    <a:pt x="417" y="3584"/>
                    <a:pt x="322" y="3429"/>
                    <a:pt x="322" y="3262"/>
                  </a:cubicBezTo>
                  <a:lnTo>
                    <a:pt x="322" y="2060"/>
                  </a:lnTo>
                  <a:cubicBezTo>
                    <a:pt x="322" y="1869"/>
                    <a:pt x="465" y="1691"/>
                    <a:pt x="643" y="1655"/>
                  </a:cubicBezTo>
                  <a:cubicBezTo>
                    <a:pt x="643" y="1774"/>
                    <a:pt x="679" y="1881"/>
                    <a:pt x="703" y="1989"/>
                  </a:cubicBezTo>
                  <a:cubicBezTo>
                    <a:pt x="869" y="2489"/>
                    <a:pt x="1334" y="2858"/>
                    <a:pt x="1893" y="2858"/>
                  </a:cubicBezTo>
                  <a:lnTo>
                    <a:pt x="6394" y="2858"/>
                  </a:lnTo>
                  <a:cubicBezTo>
                    <a:pt x="7061" y="2858"/>
                    <a:pt x="7608" y="2322"/>
                    <a:pt x="7644" y="1655"/>
                  </a:cubicBezTo>
                  <a:cubicBezTo>
                    <a:pt x="7704" y="1274"/>
                    <a:pt x="7751" y="941"/>
                    <a:pt x="7465" y="560"/>
                  </a:cubicBezTo>
                  <a:cubicBezTo>
                    <a:pt x="7427" y="514"/>
                    <a:pt x="7374" y="487"/>
                    <a:pt x="7321" y="487"/>
                  </a:cubicBezTo>
                  <a:cubicBezTo>
                    <a:pt x="7293" y="487"/>
                    <a:pt x="7264" y="495"/>
                    <a:pt x="7239" y="512"/>
                  </a:cubicBezTo>
                  <a:cubicBezTo>
                    <a:pt x="7168" y="572"/>
                    <a:pt x="7156" y="667"/>
                    <a:pt x="7192" y="738"/>
                  </a:cubicBezTo>
                  <a:cubicBezTo>
                    <a:pt x="7239" y="798"/>
                    <a:pt x="7287" y="869"/>
                    <a:pt x="7311" y="941"/>
                  </a:cubicBezTo>
                  <a:cubicBezTo>
                    <a:pt x="7212" y="842"/>
                    <a:pt x="7083" y="794"/>
                    <a:pt x="6953" y="794"/>
                  </a:cubicBezTo>
                  <a:cubicBezTo>
                    <a:pt x="6800" y="794"/>
                    <a:pt x="6646" y="860"/>
                    <a:pt x="6537" y="988"/>
                  </a:cubicBezTo>
                  <a:cubicBezTo>
                    <a:pt x="6156" y="1453"/>
                    <a:pt x="6168" y="1488"/>
                    <a:pt x="6060" y="1488"/>
                  </a:cubicBezTo>
                  <a:cubicBezTo>
                    <a:pt x="6037" y="1488"/>
                    <a:pt x="6001" y="1488"/>
                    <a:pt x="5953" y="1453"/>
                  </a:cubicBezTo>
                  <a:lnTo>
                    <a:pt x="5584" y="988"/>
                  </a:lnTo>
                  <a:cubicBezTo>
                    <a:pt x="5483" y="851"/>
                    <a:pt x="5331" y="783"/>
                    <a:pt x="5178" y="783"/>
                  </a:cubicBezTo>
                  <a:cubicBezTo>
                    <a:pt x="5025" y="783"/>
                    <a:pt x="4870" y="851"/>
                    <a:pt x="4763" y="988"/>
                  </a:cubicBezTo>
                  <a:lnTo>
                    <a:pt x="4394" y="1453"/>
                  </a:lnTo>
                  <a:cubicBezTo>
                    <a:pt x="4364" y="1483"/>
                    <a:pt x="4328" y="1497"/>
                    <a:pt x="4292" y="1497"/>
                  </a:cubicBezTo>
                  <a:cubicBezTo>
                    <a:pt x="4257" y="1497"/>
                    <a:pt x="4221" y="1483"/>
                    <a:pt x="4191" y="1453"/>
                  </a:cubicBezTo>
                  <a:lnTo>
                    <a:pt x="3810" y="988"/>
                  </a:lnTo>
                  <a:cubicBezTo>
                    <a:pt x="3709" y="851"/>
                    <a:pt x="3557" y="783"/>
                    <a:pt x="3405" y="783"/>
                  </a:cubicBezTo>
                  <a:cubicBezTo>
                    <a:pt x="3254" y="783"/>
                    <a:pt x="3102" y="851"/>
                    <a:pt x="3001" y="988"/>
                  </a:cubicBezTo>
                  <a:lnTo>
                    <a:pt x="2620" y="1453"/>
                  </a:lnTo>
                  <a:cubicBezTo>
                    <a:pt x="2590" y="1483"/>
                    <a:pt x="2554" y="1497"/>
                    <a:pt x="2518" y="1497"/>
                  </a:cubicBezTo>
                  <a:cubicBezTo>
                    <a:pt x="2483" y="1497"/>
                    <a:pt x="2447" y="1483"/>
                    <a:pt x="2417" y="1453"/>
                  </a:cubicBezTo>
                  <a:lnTo>
                    <a:pt x="2048" y="988"/>
                  </a:lnTo>
                  <a:cubicBezTo>
                    <a:pt x="1941" y="851"/>
                    <a:pt x="1786" y="783"/>
                    <a:pt x="1633" y="783"/>
                  </a:cubicBezTo>
                  <a:cubicBezTo>
                    <a:pt x="1480" y="783"/>
                    <a:pt x="1328" y="851"/>
                    <a:pt x="1227" y="988"/>
                  </a:cubicBezTo>
                  <a:lnTo>
                    <a:pt x="1000" y="1250"/>
                  </a:lnTo>
                  <a:cubicBezTo>
                    <a:pt x="1000" y="750"/>
                    <a:pt x="1417" y="334"/>
                    <a:pt x="1929" y="334"/>
                  </a:cubicBezTo>
                  <a:cubicBezTo>
                    <a:pt x="2408" y="335"/>
                    <a:pt x="2836" y="335"/>
                    <a:pt x="3219" y="335"/>
                  </a:cubicBezTo>
                  <a:cubicBezTo>
                    <a:pt x="4753" y="335"/>
                    <a:pt x="5570" y="328"/>
                    <a:pt x="6025" y="328"/>
                  </a:cubicBezTo>
                  <a:cubicBezTo>
                    <a:pt x="6593" y="328"/>
                    <a:pt x="6596" y="340"/>
                    <a:pt x="6727" y="393"/>
                  </a:cubicBezTo>
                  <a:cubicBezTo>
                    <a:pt x="6746" y="398"/>
                    <a:pt x="6765" y="400"/>
                    <a:pt x="6783" y="400"/>
                  </a:cubicBezTo>
                  <a:cubicBezTo>
                    <a:pt x="6854" y="400"/>
                    <a:pt x="6913" y="362"/>
                    <a:pt x="6942" y="286"/>
                  </a:cubicBezTo>
                  <a:cubicBezTo>
                    <a:pt x="6965" y="203"/>
                    <a:pt x="6930" y="107"/>
                    <a:pt x="6834" y="84"/>
                  </a:cubicBezTo>
                  <a:cubicBezTo>
                    <a:pt x="6656" y="18"/>
                    <a:pt x="6605" y="6"/>
                    <a:pt x="6008" y="6"/>
                  </a:cubicBezTo>
                  <a:cubicBezTo>
                    <a:pt x="5667" y="6"/>
                    <a:pt x="5148" y="10"/>
                    <a:pt x="4324" y="10"/>
                  </a:cubicBezTo>
                  <a:cubicBezTo>
                    <a:pt x="3707" y="10"/>
                    <a:pt x="2918" y="8"/>
                    <a:pt x="1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9949;p59">
              <a:extLst>
                <a:ext uri="{FF2B5EF4-FFF2-40B4-BE49-F238E27FC236}">
                  <a16:creationId xmlns:a16="http://schemas.microsoft.com/office/drawing/2014/main" id="{670D8A92-5E48-3046-9389-1C5CFA098AD2}"/>
                </a:ext>
              </a:extLst>
            </p:cNvPr>
            <p:cNvSpPr/>
            <p:nvPr/>
          </p:nvSpPr>
          <p:spPr>
            <a:xfrm>
              <a:off x="2813234" y="2654497"/>
              <a:ext cx="58712" cy="119301"/>
            </a:xfrm>
            <a:custGeom>
              <a:avLst/>
              <a:gdLst/>
              <a:ahLst/>
              <a:cxnLst/>
              <a:rect l="l" t="t" r="r" b="b"/>
              <a:pathLst>
                <a:path w="1846" h="375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191"/>
                  </a:lnTo>
                  <a:cubicBezTo>
                    <a:pt x="0" y="3489"/>
                    <a:pt x="238" y="3751"/>
                    <a:pt x="548" y="3751"/>
                  </a:cubicBezTo>
                  <a:lnTo>
                    <a:pt x="1286" y="3751"/>
                  </a:lnTo>
                  <a:cubicBezTo>
                    <a:pt x="1584" y="3751"/>
                    <a:pt x="1846" y="3513"/>
                    <a:pt x="1846" y="3191"/>
                  </a:cubicBezTo>
                  <a:lnTo>
                    <a:pt x="1846" y="2096"/>
                  </a:lnTo>
                  <a:cubicBezTo>
                    <a:pt x="1834" y="2001"/>
                    <a:pt x="1762" y="1929"/>
                    <a:pt x="1679" y="1929"/>
                  </a:cubicBezTo>
                  <a:cubicBezTo>
                    <a:pt x="1584" y="1929"/>
                    <a:pt x="1512" y="2001"/>
                    <a:pt x="1512" y="2096"/>
                  </a:cubicBezTo>
                  <a:lnTo>
                    <a:pt x="1512" y="3191"/>
                  </a:lnTo>
                  <a:cubicBezTo>
                    <a:pt x="1512" y="3310"/>
                    <a:pt x="1405" y="3417"/>
                    <a:pt x="1286" y="3417"/>
                  </a:cubicBezTo>
                  <a:lnTo>
                    <a:pt x="548" y="3417"/>
                  </a:lnTo>
                  <a:cubicBezTo>
                    <a:pt x="429" y="3417"/>
                    <a:pt x="322" y="3310"/>
                    <a:pt x="322" y="3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9950;p59">
            <a:extLst>
              <a:ext uri="{FF2B5EF4-FFF2-40B4-BE49-F238E27FC236}">
                <a16:creationId xmlns:a16="http://schemas.microsoft.com/office/drawing/2014/main" id="{4ABDE11C-EDE0-DD46-8070-8BA17B7C5298}"/>
              </a:ext>
            </a:extLst>
          </p:cNvPr>
          <p:cNvGrpSpPr/>
          <p:nvPr/>
        </p:nvGrpSpPr>
        <p:grpSpPr>
          <a:xfrm>
            <a:off x="7615035" y="2978367"/>
            <a:ext cx="351085" cy="474614"/>
            <a:chOff x="1835485" y="2422352"/>
            <a:chExt cx="259433" cy="350714"/>
          </a:xfrm>
          <a:solidFill>
            <a:schemeClr val="accent1"/>
          </a:solidFill>
        </p:grpSpPr>
        <p:sp>
          <p:nvSpPr>
            <p:cNvPr id="524" name="Google Shape;9951;p59">
              <a:extLst>
                <a:ext uri="{FF2B5EF4-FFF2-40B4-BE49-F238E27FC236}">
                  <a16:creationId xmlns:a16="http://schemas.microsoft.com/office/drawing/2014/main" id="{CCE42A70-6BD7-C845-B6C5-82901A2A12DF}"/>
                </a:ext>
              </a:extLst>
            </p:cNvPr>
            <p:cNvSpPr/>
            <p:nvPr/>
          </p:nvSpPr>
          <p:spPr>
            <a:xfrm>
              <a:off x="2027460" y="2437141"/>
              <a:ext cx="36767" cy="33713"/>
            </a:xfrm>
            <a:custGeom>
              <a:avLst/>
              <a:gdLst/>
              <a:ahLst/>
              <a:cxnLst/>
              <a:rect l="l" t="t" r="r" b="b"/>
              <a:pathLst>
                <a:path w="1156" h="1060" extrusionOk="0">
                  <a:moveTo>
                    <a:pt x="834" y="322"/>
                  </a:moveTo>
                  <a:lnTo>
                    <a:pt x="834" y="715"/>
                  </a:lnTo>
                  <a:lnTo>
                    <a:pt x="334" y="715"/>
                  </a:lnTo>
                  <a:lnTo>
                    <a:pt x="334" y="322"/>
                  </a:lnTo>
                  <a:close/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lnTo>
                    <a:pt x="1" y="786"/>
                  </a:lnTo>
                  <a:cubicBezTo>
                    <a:pt x="1" y="941"/>
                    <a:pt x="120" y="1060"/>
                    <a:pt x="263" y="1060"/>
                  </a:cubicBezTo>
                  <a:lnTo>
                    <a:pt x="894" y="1060"/>
                  </a:lnTo>
                  <a:cubicBezTo>
                    <a:pt x="1037" y="1060"/>
                    <a:pt x="1156" y="941"/>
                    <a:pt x="1156" y="786"/>
                  </a:cubicBezTo>
                  <a:lnTo>
                    <a:pt x="1156" y="262"/>
                  </a:lnTo>
                  <a:cubicBezTo>
                    <a:pt x="1156" y="119"/>
                    <a:pt x="1037" y="0"/>
                    <a:pt x="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9952;p59">
              <a:extLst>
                <a:ext uri="{FF2B5EF4-FFF2-40B4-BE49-F238E27FC236}">
                  <a16:creationId xmlns:a16="http://schemas.microsoft.com/office/drawing/2014/main" id="{00DDEA11-FBC2-4146-A358-B26BCA205175}"/>
                </a:ext>
              </a:extLst>
            </p:cNvPr>
            <p:cNvSpPr/>
            <p:nvPr/>
          </p:nvSpPr>
          <p:spPr>
            <a:xfrm>
              <a:off x="1870693" y="2531125"/>
              <a:ext cx="33968" cy="32059"/>
            </a:xfrm>
            <a:custGeom>
              <a:avLst/>
              <a:gdLst/>
              <a:ahLst/>
              <a:cxnLst/>
              <a:rect l="l" t="t" r="r" b="b"/>
              <a:pathLst>
                <a:path w="1068" h="1008" extrusionOk="0">
                  <a:moveTo>
                    <a:pt x="453" y="1"/>
                  </a:moveTo>
                  <a:cubicBezTo>
                    <a:pt x="269" y="1"/>
                    <a:pt x="120" y="99"/>
                    <a:pt x="179" y="248"/>
                  </a:cubicBezTo>
                  <a:cubicBezTo>
                    <a:pt x="197" y="310"/>
                    <a:pt x="260" y="345"/>
                    <a:pt x="320" y="345"/>
                  </a:cubicBezTo>
                  <a:cubicBezTo>
                    <a:pt x="342" y="345"/>
                    <a:pt x="363" y="341"/>
                    <a:pt x="382" y="331"/>
                  </a:cubicBezTo>
                  <a:cubicBezTo>
                    <a:pt x="403" y="323"/>
                    <a:pt x="425" y="319"/>
                    <a:pt x="445" y="319"/>
                  </a:cubicBezTo>
                  <a:cubicBezTo>
                    <a:pt x="540" y="319"/>
                    <a:pt x="620" y="400"/>
                    <a:pt x="620" y="498"/>
                  </a:cubicBezTo>
                  <a:cubicBezTo>
                    <a:pt x="620" y="608"/>
                    <a:pt x="532" y="676"/>
                    <a:pt x="442" y="676"/>
                  </a:cubicBezTo>
                  <a:cubicBezTo>
                    <a:pt x="395" y="676"/>
                    <a:pt x="347" y="658"/>
                    <a:pt x="310" y="617"/>
                  </a:cubicBezTo>
                  <a:cubicBezTo>
                    <a:pt x="279" y="580"/>
                    <a:pt x="235" y="562"/>
                    <a:pt x="190" y="562"/>
                  </a:cubicBezTo>
                  <a:cubicBezTo>
                    <a:pt x="148" y="562"/>
                    <a:pt x="106" y="577"/>
                    <a:pt x="72" y="605"/>
                  </a:cubicBezTo>
                  <a:cubicBezTo>
                    <a:pt x="1" y="665"/>
                    <a:pt x="1" y="760"/>
                    <a:pt x="60" y="843"/>
                  </a:cubicBezTo>
                  <a:cubicBezTo>
                    <a:pt x="171" y="958"/>
                    <a:pt x="308" y="1008"/>
                    <a:pt x="441" y="1008"/>
                  </a:cubicBezTo>
                  <a:cubicBezTo>
                    <a:pt x="764" y="1008"/>
                    <a:pt x="1068" y="714"/>
                    <a:pt x="941" y="343"/>
                  </a:cubicBezTo>
                  <a:cubicBezTo>
                    <a:pt x="858" y="99"/>
                    <a:pt x="638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9953;p59">
              <a:extLst>
                <a:ext uri="{FF2B5EF4-FFF2-40B4-BE49-F238E27FC236}">
                  <a16:creationId xmlns:a16="http://schemas.microsoft.com/office/drawing/2014/main" id="{B4399067-66D3-A84D-AF97-89EFA6620FAF}"/>
                </a:ext>
              </a:extLst>
            </p:cNvPr>
            <p:cNvSpPr/>
            <p:nvPr/>
          </p:nvSpPr>
          <p:spPr>
            <a:xfrm>
              <a:off x="2028223" y="2531030"/>
              <a:ext cx="32218" cy="31042"/>
            </a:xfrm>
            <a:custGeom>
              <a:avLst/>
              <a:gdLst/>
              <a:ahLst/>
              <a:cxnLst/>
              <a:rect l="l" t="t" r="r" b="b"/>
              <a:pathLst>
                <a:path w="1013" h="976" extrusionOk="0">
                  <a:moveTo>
                    <a:pt x="511" y="1"/>
                  </a:moveTo>
                  <a:cubicBezTo>
                    <a:pt x="245" y="1"/>
                    <a:pt x="1" y="210"/>
                    <a:pt x="1" y="501"/>
                  </a:cubicBezTo>
                  <a:cubicBezTo>
                    <a:pt x="1" y="770"/>
                    <a:pt x="222" y="975"/>
                    <a:pt x="383" y="975"/>
                  </a:cubicBezTo>
                  <a:cubicBezTo>
                    <a:pt x="443" y="975"/>
                    <a:pt x="495" y="947"/>
                    <a:pt x="525" y="882"/>
                  </a:cubicBezTo>
                  <a:cubicBezTo>
                    <a:pt x="548" y="799"/>
                    <a:pt x="525" y="703"/>
                    <a:pt x="429" y="668"/>
                  </a:cubicBezTo>
                  <a:cubicBezTo>
                    <a:pt x="334" y="620"/>
                    <a:pt x="298" y="513"/>
                    <a:pt x="346" y="430"/>
                  </a:cubicBezTo>
                  <a:cubicBezTo>
                    <a:pt x="379" y="358"/>
                    <a:pt x="441" y="327"/>
                    <a:pt x="503" y="327"/>
                  </a:cubicBezTo>
                  <a:cubicBezTo>
                    <a:pt x="597" y="327"/>
                    <a:pt x="691" y="398"/>
                    <a:pt x="691" y="513"/>
                  </a:cubicBezTo>
                  <a:cubicBezTo>
                    <a:pt x="679" y="627"/>
                    <a:pt x="762" y="690"/>
                    <a:pt x="846" y="690"/>
                  </a:cubicBezTo>
                  <a:cubicBezTo>
                    <a:pt x="928" y="690"/>
                    <a:pt x="1013" y="630"/>
                    <a:pt x="1013" y="501"/>
                  </a:cubicBezTo>
                  <a:cubicBezTo>
                    <a:pt x="1013" y="311"/>
                    <a:pt x="894" y="144"/>
                    <a:pt x="727" y="49"/>
                  </a:cubicBezTo>
                  <a:cubicBezTo>
                    <a:pt x="656" y="16"/>
                    <a:pt x="583" y="1"/>
                    <a:pt x="5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9954;p59">
              <a:extLst>
                <a:ext uri="{FF2B5EF4-FFF2-40B4-BE49-F238E27FC236}">
                  <a16:creationId xmlns:a16="http://schemas.microsoft.com/office/drawing/2014/main" id="{DE857B0C-02BB-824B-BF26-4EB3C5010EFA}"/>
                </a:ext>
              </a:extLst>
            </p:cNvPr>
            <p:cNvSpPr/>
            <p:nvPr/>
          </p:nvSpPr>
          <p:spPr>
            <a:xfrm>
              <a:off x="1952495" y="2480714"/>
              <a:ext cx="35208" cy="29165"/>
            </a:xfrm>
            <a:custGeom>
              <a:avLst/>
              <a:gdLst/>
              <a:ahLst/>
              <a:cxnLst/>
              <a:rect l="l" t="t" r="r" b="b"/>
              <a:pathLst>
                <a:path w="1107" h="917" extrusionOk="0">
                  <a:moveTo>
                    <a:pt x="561" y="0"/>
                  </a:moveTo>
                  <a:cubicBezTo>
                    <a:pt x="450" y="0"/>
                    <a:pt x="336" y="40"/>
                    <a:pt x="239" y="130"/>
                  </a:cubicBezTo>
                  <a:cubicBezTo>
                    <a:pt x="0" y="357"/>
                    <a:pt x="48" y="738"/>
                    <a:pt x="334" y="904"/>
                  </a:cubicBezTo>
                  <a:cubicBezTo>
                    <a:pt x="358" y="916"/>
                    <a:pt x="393" y="916"/>
                    <a:pt x="405" y="916"/>
                  </a:cubicBezTo>
                  <a:cubicBezTo>
                    <a:pt x="572" y="916"/>
                    <a:pt x="631" y="702"/>
                    <a:pt x="477" y="607"/>
                  </a:cubicBezTo>
                  <a:cubicBezTo>
                    <a:pt x="346" y="535"/>
                    <a:pt x="405" y="309"/>
                    <a:pt x="548" y="309"/>
                  </a:cubicBezTo>
                  <a:cubicBezTo>
                    <a:pt x="655" y="309"/>
                    <a:pt x="727" y="404"/>
                    <a:pt x="703" y="500"/>
                  </a:cubicBezTo>
                  <a:cubicBezTo>
                    <a:pt x="691" y="595"/>
                    <a:pt x="727" y="678"/>
                    <a:pt x="822" y="702"/>
                  </a:cubicBezTo>
                  <a:cubicBezTo>
                    <a:pt x="830" y="703"/>
                    <a:pt x="839" y="704"/>
                    <a:pt x="848" y="704"/>
                  </a:cubicBezTo>
                  <a:cubicBezTo>
                    <a:pt x="924" y="704"/>
                    <a:pt x="1002" y="658"/>
                    <a:pt x="1012" y="583"/>
                  </a:cubicBezTo>
                  <a:cubicBezTo>
                    <a:pt x="1107" y="258"/>
                    <a:pt x="844" y="0"/>
                    <a:pt x="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9955;p59">
              <a:extLst>
                <a:ext uri="{FF2B5EF4-FFF2-40B4-BE49-F238E27FC236}">
                  <a16:creationId xmlns:a16="http://schemas.microsoft.com/office/drawing/2014/main" id="{61CE0DE5-8EEA-8A40-A610-537A75193378}"/>
                </a:ext>
              </a:extLst>
            </p:cNvPr>
            <p:cNvSpPr/>
            <p:nvPr/>
          </p:nvSpPr>
          <p:spPr>
            <a:xfrm>
              <a:off x="1835485" y="2422352"/>
              <a:ext cx="259433" cy="350714"/>
            </a:xfrm>
            <a:custGeom>
              <a:avLst/>
              <a:gdLst/>
              <a:ahLst/>
              <a:cxnLst/>
              <a:rect l="l" t="t" r="r" b="b"/>
              <a:pathLst>
                <a:path w="8157" h="11027" extrusionOk="0">
                  <a:moveTo>
                    <a:pt x="7180" y="334"/>
                  </a:moveTo>
                  <a:cubicBezTo>
                    <a:pt x="7358" y="334"/>
                    <a:pt x="7501" y="477"/>
                    <a:pt x="7501" y="656"/>
                  </a:cubicBezTo>
                  <a:lnTo>
                    <a:pt x="7501" y="1620"/>
                  </a:lnTo>
                  <a:lnTo>
                    <a:pt x="5692" y="1620"/>
                  </a:lnTo>
                  <a:cubicBezTo>
                    <a:pt x="5382" y="1013"/>
                    <a:pt x="4751" y="632"/>
                    <a:pt x="4048" y="632"/>
                  </a:cubicBezTo>
                  <a:cubicBezTo>
                    <a:pt x="3334" y="632"/>
                    <a:pt x="2727" y="1025"/>
                    <a:pt x="2417" y="1620"/>
                  </a:cubicBezTo>
                  <a:lnTo>
                    <a:pt x="703" y="1620"/>
                  </a:lnTo>
                  <a:lnTo>
                    <a:pt x="703" y="656"/>
                  </a:lnTo>
                  <a:cubicBezTo>
                    <a:pt x="703" y="477"/>
                    <a:pt x="858" y="334"/>
                    <a:pt x="1036" y="334"/>
                  </a:cubicBezTo>
                  <a:close/>
                  <a:moveTo>
                    <a:pt x="2286" y="1965"/>
                  </a:moveTo>
                  <a:cubicBezTo>
                    <a:pt x="2191" y="2275"/>
                    <a:pt x="2179" y="2620"/>
                    <a:pt x="2263" y="2930"/>
                  </a:cubicBezTo>
                  <a:lnTo>
                    <a:pt x="703" y="2930"/>
                  </a:lnTo>
                  <a:lnTo>
                    <a:pt x="703" y="1965"/>
                  </a:lnTo>
                  <a:close/>
                  <a:moveTo>
                    <a:pt x="4072" y="965"/>
                  </a:moveTo>
                  <a:cubicBezTo>
                    <a:pt x="4584" y="965"/>
                    <a:pt x="5049" y="1227"/>
                    <a:pt x="5334" y="1644"/>
                  </a:cubicBezTo>
                  <a:cubicBezTo>
                    <a:pt x="5406" y="1739"/>
                    <a:pt x="5453" y="1858"/>
                    <a:pt x="5453" y="1858"/>
                  </a:cubicBezTo>
                  <a:cubicBezTo>
                    <a:pt x="5465" y="1894"/>
                    <a:pt x="5477" y="1942"/>
                    <a:pt x="5501" y="1954"/>
                  </a:cubicBezTo>
                  <a:cubicBezTo>
                    <a:pt x="5537" y="1995"/>
                    <a:pt x="5584" y="2013"/>
                    <a:pt x="5631" y="2013"/>
                  </a:cubicBezTo>
                  <a:cubicBezTo>
                    <a:pt x="5677" y="2013"/>
                    <a:pt x="5721" y="1995"/>
                    <a:pt x="5751" y="1965"/>
                  </a:cubicBezTo>
                  <a:lnTo>
                    <a:pt x="7525" y="1965"/>
                  </a:lnTo>
                  <a:lnTo>
                    <a:pt x="7525" y="2930"/>
                  </a:lnTo>
                  <a:lnTo>
                    <a:pt x="5870" y="2930"/>
                  </a:lnTo>
                  <a:cubicBezTo>
                    <a:pt x="5894" y="2787"/>
                    <a:pt x="5930" y="2632"/>
                    <a:pt x="5930" y="2489"/>
                  </a:cubicBezTo>
                  <a:cubicBezTo>
                    <a:pt x="5918" y="2394"/>
                    <a:pt x="5834" y="2323"/>
                    <a:pt x="5751" y="2323"/>
                  </a:cubicBezTo>
                  <a:cubicBezTo>
                    <a:pt x="5656" y="2323"/>
                    <a:pt x="5584" y="2394"/>
                    <a:pt x="5584" y="2489"/>
                  </a:cubicBezTo>
                  <a:cubicBezTo>
                    <a:pt x="5584" y="3323"/>
                    <a:pt x="4894" y="4001"/>
                    <a:pt x="4072" y="4001"/>
                  </a:cubicBezTo>
                  <a:cubicBezTo>
                    <a:pt x="2858" y="4001"/>
                    <a:pt x="2132" y="2656"/>
                    <a:pt x="2822" y="1644"/>
                  </a:cubicBezTo>
                  <a:cubicBezTo>
                    <a:pt x="3084" y="1239"/>
                    <a:pt x="3548" y="965"/>
                    <a:pt x="4072" y="965"/>
                  </a:cubicBezTo>
                  <a:close/>
                  <a:moveTo>
                    <a:pt x="7525" y="3263"/>
                  </a:moveTo>
                  <a:lnTo>
                    <a:pt x="7525" y="4680"/>
                  </a:lnTo>
                  <a:lnTo>
                    <a:pt x="715" y="4680"/>
                  </a:lnTo>
                  <a:lnTo>
                    <a:pt x="715" y="3263"/>
                  </a:lnTo>
                  <a:lnTo>
                    <a:pt x="2382" y="3263"/>
                  </a:lnTo>
                  <a:cubicBezTo>
                    <a:pt x="2679" y="3882"/>
                    <a:pt x="3322" y="4335"/>
                    <a:pt x="4072" y="4335"/>
                  </a:cubicBezTo>
                  <a:cubicBezTo>
                    <a:pt x="4810" y="4335"/>
                    <a:pt x="5453" y="3882"/>
                    <a:pt x="5751" y="3263"/>
                  </a:cubicBezTo>
                  <a:close/>
                  <a:moveTo>
                    <a:pt x="7549" y="4990"/>
                  </a:moveTo>
                  <a:lnTo>
                    <a:pt x="7775" y="6025"/>
                  </a:lnTo>
                  <a:lnTo>
                    <a:pt x="381" y="6025"/>
                  </a:lnTo>
                  <a:lnTo>
                    <a:pt x="679" y="4990"/>
                  </a:lnTo>
                  <a:close/>
                  <a:moveTo>
                    <a:pt x="7823" y="6359"/>
                  </a:moveTo>
                  <a:lnTo>
                    <a:pt x="7823" y="7776"/>
                  </a:lnTo>
                  <a:lnTo>
                    <a:pt x="6489" y="7776"/>
                  </a:lnTo>
                  <a:lnTo>
                    <a:pt x="6489" y="7216"/>
                  </a:lnTo>
                  <a:lnTo>
                    <a:pt x="7168" y="7216"/>
                  </a:lnTo>
                  <a:cubicBezTo>
                    <a:pt x="7251" y="7216"/>
                    <a:pt x="7323" y="7145"/>
                    <a:pt x="7323" y="7061"/>
                  </a:cubicBezTo>
                  <a:cubicBezTo>
                    <a:pt x="7323" y="6966"/>
                    <a:pt x="7251" y="6895"/>
                    <a:pt x="7168" y="6895"/>
                  </a:cubicBezTo>
                  <a:lnTo>
                    <a:pt x="953" y="6895"/>
                  </a:lnTo>
                  <a:cubicBezTo>
                    <a:pt x="870" y="6895"/>
                    <a:pt x="798" y="6966"/>
                    <a:pt x="798" y="7061"/>
                  </a:cubicBezTo>
                  <a:cubicBezTo>
                    <a:pt x="798" y="7145"/>
                    <a:pt x="870" y="7216"/>
                    <a:pt x="953" y="7216"/>
                  </a:cubicBezTo>
                  <a:lnTo>
                    <a:pt x="1632" y="7216"/>
                  </a:lnTo>
                  <a:lnTo>
                    <a:pt x="1632" y="7776"/>
                  </a:lnTo>
                  <a:lnTo>
                    <a:pt x="322" y="7776"/>
                  </a:lnTo>
                  <a:lnTo>
                    <a:pt x="322" y="6359"/>
                  </a:lnTo>
                  <a:close/>
                  <a:moveTo>
                    <a:pt x="6168" y="7216"/>
                  </a:moveTo>
                  <a:lnTo>
                    <a:pt x="6168" y="10716"/>
                  </a:lnTo>
                  <a:lnTo>
                    <a:pt x="1965" y="10716"/>
                  </a:lnTo>
                  <a:lnTo>
                    <a:pt x="1965" y="7216"/>
                  </a:lnTo>
                  <a:close/>
                  <a:moveTo>
                    <a:pt x="1048" y="1"/>
                  </a:moveTo>
                  <a:cubicBezTo>
                    <a:pt x="691" y="1"/>
                    <a:pt x="393" y="299"/>
                    <a:pt x="393" y="656"/>
                  </a:cubicBezTo>
                  <a:lnTo>
                    <a:pt x="393" y="4799"/>
                  </a:lnTo>
                  <a:lnTo>
                    <a:pt x="0" y="6133"/>
                  </a:lnTo>
                  <a:lnTo>
                    <a:pt x="0" y="6145"/>
                  </a:lnTo>
                  <a:lnTo>
                    <a:pt x="0" y="6168"/>
                  </a:lnTo>
                  <a:lnTo>
                    <a:pt x="0" y="6180"/>
                  </a:lnTo>
                  <a:lnTo>
                    <a:pt x="0" y="7919"/>
                  </a:lnTo>
                  <a:cubicBezTo>
                    <a:pt x="0" y="8014"/>
                    <a:pt x="84" y="8085"/>
                    <a:pt x="167" y="8085"/>
                  </a:cubicBezTo>
                  <a:lnTo>
                    <a:pt x="1655" y="8085"/>
                  </a:lnTo>
                  <a:lnTo>
                    <a:pt x="1655" y="10871"/>
                  </a:lnTo>
                  <a:cubicBezTo>
                    <a:pt x="1655" y="10955"/>
                    <a:pt x="1727" y="11026"/>
                    <a:pt x="1822" y="11026"/>
                  </a:cubicBezTo>
                  <a:lnTo>
                    <a:pt x="6346" y="11026"/>
                  </a:lnTo>
                  <a:cubicBezTo>
                    <a:pt x="6430" y="11026"/>
                    <a:pt x="6513" y="10955"/>
                    <a:pt x="6513" y="10871"/>
                  </a:cubicBezTo>
                  <a:lnTo>
                    <a:pt x="6513" y="8085"/>
                  </a:lnTo>
                  <a:lnTo>
                    <a:pt x="8001" y="8085"/>
                  </a:lnTo>
                  <a:cubicBezTo>
                    <a:pt x="8085" y="8085"/>
                    <a:pt x="8156" y="8014"/>
                    <a:pt x="8156" y="7919"/>
                  </a:cubicBezTo>
                  <a:lnTo>
                    <a:pt x="8156" y="6180"/>
                  </a:lnTo>
                  <a:cubicBezTo>
                    <a:pt x="8144" y="6180"/>
                    <a:pt x="8144" y="6180"/>
                    <a:pt x="8132" y="6168"/>
                  </a:cubicBezTo>
                  <a:lnTo>
                    <a:pt x="8132" y="6133"/>
                  </a:lnTo>
                  <a:lnTo>
                    <a:pt x="7847" y="4823"/>
                  </a:lnTo>
                  <a:lnTo>
                    <a:pt x="7847" y="656"/>
                  </a:lnTo>
                  <a:cubicBezTo>
                    <a:pt x="7847" y="299"/>
                    <a:pt x="7549" y="1"/>
                    <a:pt x="71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9956;p59">
              <a:extLst>
                <a:ext uri="{FF2B5EF4-FFF2-40B4-BE49-F238E27FC236}">
                  <a16:creationId xmlns:a16="http://schemas.microsoft.com/office/drawing/2014/main" id="{B6B7242E-B08A-474A-B620-B878C1D283F7}"/>
                </a:ext>
              </a:extLst>
            </p:cNvPr>
            <p:cNvSpPr/>
            <p:nvPr/>
          </p:nvSpPr>
          <p:spPr>
            <a:xfrm>
              <a:off x="1916142" y="2464366"/>
              <a:ext cx="86001" cy="74646"/>
            </a:xfrm>
            <a:custGeom>
              <a:avLst/>
              <a:gdLst/>
              <a:ahLst/>
              <a:cxnLst/>
              <a:rect l="l" t="t" r="r" b="b"/>
              <a:pathLst>
                <a:path w="2704" h="2347" extrusionOk="0">
                  <a:moveTo>
                    <a:pt x="1345" y="0"/>
                  </a:moveTo>
                  <a:cubicBezTo>
                    <a:pt x="1338" y="0"/>
                    <a:pt x="1330" y="1"/>
                    <a:pt x="1322" y="1"/>
                  </a:cubicBezTo>
                  <a:cubicBezTo>
                    <a:pt x="358" y="180"/>
                    <a:pt x="0" y="1418"/>
                    <a:pt x="774" y="2061"/>
                  </a:cubicBezTo>
                  <a:cubicBezTo>
                    <a:pt x="1003" y="2258"/>
                    <a:pt x="1269" y="2346"/>
                    <a:pt x="1528" y="2346"/>
                  </a:cubicBezTo>
                  <a:cubicBezTo>
                    <a:pt x="2132" y="2346"/>
                    <a:pt x="2703" y="1868"/>
                    <a:pt x="2703" y="1168"/>
                  </a:cubicBezTo>
                  <a:cubicBezTo>
                    <a:pt x="2703" y="716"/>
                    <a:pt x="2453" y="323"/>
                    <a:pt x="2072" y="109"/>
                  </a:cubicBezTo>
                  <a:cubicBezTo>
                    <a:pt x="2045" y="95"/>
                    <a:pt x="2017" y="89"/>
                    <a:pt x="1991" y="89"/>
                  </a:cubicBezTo>
                  <a:cubicBezTo>
                    <a:pt x="1882" y="89"/>
                    <a:pt x="1798" y="198"/>
                    <a:pt x="1846" y="323"/>
                  </a:cubicBezTo>
                  <a:cubicBezTo>
                    <a:pt x="1846" y="323"/>
                    <a:pt x="1846" y="335"/>
                    <a:pt x="1858" y="347"/>
                  </a:cubicBezTo>
                  <a:cubicBezTo>
                    <a:pt x="1870" y="382"/>
                    <a:pt x="1905" y="394"/>
                    <a:pt x="1917" y="406"/>
                  </a:cubicBezTo>
                  <a:cubicBezTo>
                    <a:pt x="2405" y="656"/>
                    <a:pt x="2525" y="1299"/>
                    <a:pt x="2191" y="1716"/>
                  </a:cubicBezTo>
                  <a:cubicBezTo>
                    <a:pt x="2017" y="1922"/>
                    <a:pt x="1779" y="2022"/>
                    <a:pt x="1543" y="2022"/>
                  </a:cubicBezTo>
                  <a:cubicBezTo>
                    <a:pt x="1262" y="2022"/>
                    <a:pt x="984" y="1881"/>
                    <a:pt x="822" y="1609"/>
                  </a:cubicBezTo>
                  <a:cubicBezTo>
                    <a:pt x="500" y="1109"/>
                    <a:pt x="798" y="442"/>
                    <a:pt x="1382" y="335"/>
                  </a:cubicBezTo>
                  <a:cubicBezTo>
                    <a:pt x="1599" y="289"/>
                    <a:pt x="1541" y="0"/>
                    <a:pt x="13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9957;p59">
              <a:extLst>
                <a:ext uri="{FF2B5EF4-FFF2-40B4-BE49-F238E27FC236}">
                  <a16:creationId xmlns:a16="http://schemas.microsoft.com/office/drawing/2014/main" id="{15AED300-687C-FA46-B820-62AA280875D6}"/>
                </a:ext>
              </a:extLst>
            </p:cNvPr>
            <p:cNvSpPr/>
            <p:nvPr/>
          </p:nvSpPr>
          <p:spPr>
            <a:xfrm>
              <a:off x="1910449" y="2663211"/>
              <a:ext cx="108328" cy="89022"/>
            </a:xfrm>
            <a:custGeom>
              <a:avLst/>
              <a:gdLst/>
              <a:ahLst/>
              <a:cxnLst/>
              <a:rect l="l" t="t" r="r" b="b"/>
              <a:pathLst>
                <a:path w="3406" h="2799" extrusionOk="0">
                  <a:moveTo>
                    <a:pt x="3085" y="322"/>
                  </a:moveTo>
                  <a:lnTo>
                    <a:pt x="3085" y="2465"/>
                  </a:lnTo>
                  <a:lnTo>
                    <a:pt x="322" y="2465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2643"/>
                  </a:lnTo>
                  <a:cubicBezTo>
                    <a:pt x="1" y="2727"/>
                    <a:pt x="72" y="2798"/>
                    <a:pt x="167" y="2798"/>
                  </a:cubicBezTo>
                  <a:lnTo>
                    <a:pt x="3239" y="2798"/>
                  </a:lnTo>
                  <a:cubicBezTo>
                    <a:pt x="3335" y="2798"/>
                    <a:pt x="3406" y="2727"/>
                    <a:pt x="3406" y="2643"/>
                  </a:cubicBezTo>
                  <a:lnTo>
                    <a:pt x="3406" y="167"/>
                  </a:lnTo>
                  <a:cubicBezTo>
                    <a:pt x="3406" y="60"/>
                    <a:pt x="3335" y="0"/>
                    <a:pt x="3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9958;p59">
            <a:extLst>
              <a:ext uri="{FF2B5EF4-FFF2-40B4-BE49-F238E27FC236}">
                <a16:creationId xmlns:a16="http://schemas.microsoft.com/office/drawing/2014/main" id="{8F8CA685-43B7-314A-B1E0-4C94049BE588}"/>
              </a:ext>
            </a:extLst>
          </p:cNvPr>
          <p:cNvGrpSpPr/>
          <p:nvPr/>
        </p:nvGrpSpPr>
        <p:grpSpPr>
          <a:xfrm>
            <a:off x="9394266" y="2978367"/>
            <a:ext cx="287557" cy="475603"/>
            <a:chOff x="3150240" y="2422352"/>
            <a:chExt cx="212489" cy="351445"/>
          </a:xfrm>
          <a:solidFill>
            <a:schemeClr val="accent1"/>
          </a:solidFill>
        </p:grpSpPr>
        <p:sp>
          <p:nvSpPr>
            <p:cNvPr id="532" name="Google Shape;9959;p59">
              <a:extLst>
                <a:ext uri="{FF2B5EF4-FFF2-40B4-BE49-F238E27FC236}">
                  <a16:creationId xmlns:a16="http://schemas.microsoft.com/office/drawing/2014/main" id="{3B118D9B-15CB-B34F-A8DF-2CA00322C4D9}"/>
                </a:ext>
              </a:extLst>
            </p:cNvPr>
            <p:cNvSpPr/>
            <p:nvPr/>
          </p:nvSpPr>
          <p:spPr>
            <a:xfrm>
              <a:off x="3150240" y="2422352"/>
              <a:ext cx="212489" cy="351445"/>
            </a:xfrm>
            <a:custGeom>
              <a:avLst/>
              <a:gdLst/>
              <a:ahLst/>
              <a:cxnLst/>
              <a:rect l="l" t="t" r="r" b="b"/>
              <a:pathLst>
                <a:path w="6681" h="11050" extrusionOk="0">
                  <a:moveTo>
                    <a:pt x="4918" y="334"/>
                  </a:moveTo>
                  <a:lnTo>
                    <a:pt x="4918" y="1465"/>
                  </a:lnTo>
                  <a:lnTo>
                    <a:pt x="4954" y="1465"/>
                  </a:lnTo>
                  <a:cubicBezTo>
                    <a:pt x="4954" y="1596"/>
                    <a:pt x="4847" y="1703"/>
                    <a:pt x="4716" y="1703"/>
                  </a:cubicBezTo>
                  <a:cubicBezTo>
                    <a:pt x="4597" y="1703"/>
                    <a:pt x="4490" y="1608"/>
                    <a:pt x="4478" y="1489"/>
                  </a:cubicBezTo>
                  <a:lnTo>
                    <a:pt x="4478" y="822"/>
                  </a:lnTo>
                  <a:cubicBezTo>
                    <a:pt x="4478" y="727"/>
                    <a:pt x="4406" y="656"/>
                    <a:pt x="4311" y="656"/>
                  </a:cubicBezTo>
                  <a:cubicBezTo>
                    <a:pt x="4216" y="656"/>
                    <a:pt x="4144" y="727"/>
                    <a:pt x="4144" y="822"/>
                  </a:cubicBezTo>
                  <a:lnTo>
                    <a:pt x="4144" y="1620"/>
                  </a:lnTo>
                  <a:lnTo>
                    <a:pt x="4144" y="2263"/>
                  </a:lnTo>
                  <a:cubicBezTo>
                    <a:pt x="4144" y="2394"/>
                    <a:pt x="4037" y="2501"/>
                    <a:pt x="3906" y="2501"/>
                  </a:cubicBezTo>
                  <a:cubicBezTo>
                    <a:pt x="3775" y="2501"/>
                    <a:pt x="3668" y="2394"/>
                    <a:pt x="3668" y="2263"/>
                  </a:cubicBezTo>
                  <a:lnTo>
                    <a:pt x="3668" y="632"/>
                  </a:lnTo>
                  <a:cubicBezTo>
                    <a:pt x="3668" y="537"/>
                    <a:pt x="3597" y="465"/>
                    <a:pt x="3501" y="465"/>
                  </a:cubicBezTo>
                  <a:lnTo>
                    <a:pt x="3489" y="465"/>
                  </a:lnTo>
                  <a:cubicBezTo>
                    <a:pt x="3406" y="465"/>
                    <a:pt x="3347" y="525"/>
                    <a:pt x="3323" y="608"/>
                  </a:cubicBezTo>
                  <a:cubicBezTo>
                    <a:pt x="3311" y="727"/>
                    <a:pt x="3204" y="822"/>
                    <a:pt x="3085" y="822"/>
                  </a:cubicBezTo>
                  <a:cubicBezTo>
                    <a:pt x="2966" y="822"/>
                    <a:pt x="2870" y="727"/>
                    <a:pt x="2846" y="608"/>
                  </a:cubicBezTo>
                  <a:cubicBezTo>
                    <a:pt x="2835" y="525"/>
                    <a:pt x="2763" y="465"/>
                    <a:pt x="2668" y="465"/>
                  </a:cubicBezTo>
                  <a:cubicBezTo>
                    <a:pt x="2585" y="465"/>
                    <a:pt x="2513" y="537"/>
                    <a:pt x="2513" y="632"/>
                  </a:cubicBezTo>
                  <a:lnTo>
                    <a:pt x="2513" y="1382"/>
                  </a:lnTo>
                  <a:cubicBezTo>
                    <a:pt x="2513" y="1525"/>
                    <a:pt x="2406" y="1620"/>
                    <a:pt x="2275" y="1620"/>
                  </a:cubicBezTo>
                  <a:cubicBezTo>
                    <a:pt x="2132" y="1620"/>
                    <a:pt x="2037" y="1525"/>
                    <a:pt x="2037" y="1382"/>
                  </a:cubicBezTo>
                  <a:lnTo>
                    <a:pt x="2037" y="334"/>
                  </a:lnTo>
                  <a:close/>
                  <a:moveTo>
                    <a:pt x="5263" y="4537"/>
                  </a:moveTo>
                  <a:lnTo>
                    <a:pt x="5263" y="5406"/>
                  </a:lnTo>
                  <a:cubicBezTo>
                    <a:pt x="5263" y="5823"/>
                    <a:pt x="4918" y="6168"/>
                    <a:pt x="4501" y="6168"/>
                  </a:cubicBezTo>
                  <a:lnTo>
                    <a:pt x="2168" y="6168"/>
                  </a:lnTo>
                  <a:cubicBezTo>
                    <a:pt x="1751" y="6168"/>
                    <a:pt x="1406" y="5823"/>
                    <a:pt x="1406" y="5406"/>
                  </a:cubicBezTo>
                  <a:lnTo>
                    <a:pt x="1406" y="4537"/>
                  </a:lnTo>
                  <a:close/>
                  <a:moveTo>
                    <a:pt x="1215" y="1"/>
                  </a:moveTo>
                  <a:cubicBezTo>
                    <a:pt x="906" y="1"/>
                    <a:pt x="656" y="251"/>
                    <a:pt x="656" y="572"/>
                  </a:cubicBezTo>
                  <a:lnTo>
                    <a:pt x="656" y="1168"/>
                  </a:lnTo>
                  <a:cubicBezTo>
                    <a:pt x="656" y="1251"/>
                    <a:pt x="727" y="1322"/>
                    <a:pt x="810" y="1322"/>
                  </a:cubicBezTo>
                  <a:cubicBezTo>
                    <a:pt x="906" y="1322"/>
                    <a:pt x="977" y="1251"/>
                    <a:pt x="977" y="1168"/>
                  </a:cubicBezTo>
                  <a:lnTo>
                    <a:pt x="977" y="572"/>
                  </a:lnTo>
                  <a:cubicBezTo>
                    <a:pt x="977" y="430"/>
                    <a:pt x="1084" y="334"/>
                    <a:pt x="1215" y="334"/>
                  </a:cubicBezTo>
                  <a:lnTo>
                    <a:pt x="1739" y="334"/>
                  </a:lnTo>
                  <a:lnTo>
                    <a:pt x="1739" y="1382"/>
                  </a:lnTo>
                  <a:cubicBezTo>
                    <a:pt x="1739" y="1703"/>
                    <a:pt x="1989" y="1954"/>
                    <a:pt x="2299" y="1954"/>
                  </a:cubicBezTo>
                  <a:cubicBezTo>
                    <a:pt x="2620" y="1954"/>
                    <a:pt x="2870" y="1703"/>
                    <a:pt x="2870" y="1382"/>
                  </a:cubicBezTo>
                  <a:lnTo>
                    <a:pt x="2870" y="1108"/>
                  </a:lnTo>
                  <a:cubicBezTo>
                    <a:pt x="2942" y="1132"/>
                    <a:pt x="3013" y="1144"/>
                    <a:pt x="3108" y="1144"/>
                  </a:cubicBezTo>
                  <a:cubicBezTo>
                    <a:pt x="3192" y="1144"/>
                    <a:pt x="3275" y="1132"/>
                    <a:pt x="3347" y="1108"/>
                  </a:cubicBezTo>
                  <a:lnTo>
                    <a:pt x="3347" y="2263"/>
                  </a:lnTo>
                  <a:cubicBezTo>
                    <a:pt x="3347" y="2573"/>
                    <a:pt x="3597" y="2835"/>
                    <a:pt x="3906" y="2835"/>
                  </a:cubicBezTo>
                  <a:cubicBezTo>
                    <a:pt x="4228" y="2835"/>
                    <a:pt x="4478" y="2573"/>
                    <a:pt x="4478" y="2263"/>
                  </a:cubicBezTo>
                  <a:lnTo>
                    <a:pt x="4478" y="1977"/>
                  </a:lnTo>
                  <a:cubicBezTo>
                    <a:pt x="4549" y="2013"/>
                    <a:pt x="4620" y="2025"/>
                    <a:pt x="4716" y="2025"/>
                  </a:cubicBezTo>
                  <a:cubicBezTo>
                    <a:pt x="5025" y="2025"/>
                    <a:pt x="5275" y="1775"/>
                    <a:pt x="5275" y="1465"/>
                  </a:cubicBezTo>
                  <a:lnTo>
                    <a:pt x="5275" y="334"/>
                  </a:lnTo>
                  <a:lnTo>
                    <a:pt x="5442" y="334"/>
                  </a:lnTo>
                  <a:cubicBezTo>
                    <a:pt x="5573" y="334"/>
                    <a:pt x="5680" y="430"/>
                    <a:pt x="5680" y="572"/>
                  </a:cubicBezTo>
                  <a:lnTo>
                    <a:pt x="5680" y="2989"/>
                  </a:lnTo>
                  <a:lnTo>
                    <a:pt x="4311" y="2989"/>
                  </a:lnTo>
                  <a:cubicBezTo>
                    <a:pt x="4228" y="2989"/>
                    <a:pt x="4144" y="3073"/>
                    <a:pt x="4144" y="3156"/>
                  </a:cubicBezTo>
                  <a:cubicBezTo>
                    <a:pt x="4144" y="3251"/>
                    <a:pt x="4228" y="3323"/>
                    <a:pt x="4311" y="3323"/>
                  </a:cubicBezTo>
                  <a:lnTo>
                    <a:pt x="5906" y="3323"/>
                  </a:lnTo>
                  <a:cubicBezTo>
                    <a:pt x="5954" y="3323"/>
                    <a:pt x="5978" y="3323"/>
                    <a:pt x="6025" y="3335"/>
                  </a:cubicBezTo>
                  <a:cubicBezTo>
                    <a:pt x="6216" y="3382"/>
                    <a:pt x="6347" y="3561"/>
                    <a:pt x="6347" y="3763"/>
                  </a:cubicBezTo>
                  <a:cubicBezTo>
                    <a:pt x="6347" y="4001"/>
                    <a:pt x="6156" y="4216"/>
                    <a:pt x="5906" y="4216"/>
                  </a:cubicBezTo>
                  <a:lnTo>
                    <a:pt x="751" y="4216"/>
                  </a:lnTo>
                  <a:cubicBezTo>
                    <a:pt x="513" y="4216"/>
                    <a:pt x="310" y="4025"/>
                    <a:pt x="310" y="3763"/>
                  </a:cubicBezTo>
                  <a:cubicBezTo>
                    <a:pt x="310" y="3561"/>
                    <a:pt x="441" y="3394"/>
                    <a:pt x="632" y="3335"/>
                  </a:cubicBezTo>
                  <a:cubicBezTo>
                    <a:pt x="668" y="3323"/>
                    <a:pt x="715" y="3323"/>
                    <a:pt x="751" y="3323"/>
                  </a:cubicBezTo>
                  <a:lnTo>
                    <a:pt x="3656" y="3323"/>
                  </a:lnTo>
                  <a:cubicBezTo>
                    <a:pt x="3751" y="3323"/>
                    <a:pt x="3823" y="3251"/>
                    <a:pt x="3823" y="3156"/>
                  </a:cubicBezTo>
                  <a:cubicBezTo>
                    <a:pt x="3823" y="3073"/>
                    <a:pt x="3751" y="2989"/>
                    <a:pt x="3656" y="2989"/>
                  </a:cubicBezTo>
                  <a:lnTo>
                    <a:pt x="977" y="2989"/>
                  </a:lnTo>
                  <a:lnTo>
                    <a:pt x="977" y="1834"/>
                  </a:lnTo>
                  <a:cubicBezTo>
                    <a:pt x="977" y="1739"/>
                    <a:pt x="906" y="1668"/>
                    <a:pt x="810" y="1668"/>
                  </a:cubicBezTo>
                  <a:cubicBezTo>
                    <a:pt x="727" y="1668"/>
                    <a:pt x="656" y="1739"/>
                    <a:pt x="656" y="1834"/>
                  </a:cubicBezTo>
                  <a:lnTo>
                    <a:pt x="656" y="3013"/>
                  </a:lnTo>
                  <a:cubicBezTo>
                    <a:pt x="275" y="3073"/>
                    <a:pt x="1" y="3382"/>
                    <a:pt x="1" y="3763"/>
                  </a:cubicBezTo>
                  <a:cubicBezTo>
                    <a:pt x="1" y="4204"/>
                    <a:pt x="334" y="4537"/>
                    <a:pt x="775" y="4537"/>
                  </a:cubicBezTo>
                  <a:lnTo>
                    <a:pt x="1084" y="4537"/>
                  </a:lnTo>
                  <a:lnTo>
                    <a:pt x="1084" y="5406"/>
                  </a:lnTo>
                  <a:cubicBezTo>
                    <a:pt x="1084" y="6002"/>
                    <a:pt x="1572" y="6490"/>
                    <a:pt x="2168" y="6490"/>
                  </a:cubicBezTo>
                  <a:lnTo>
                    <a:pt x="2323" y="6490"/>
                  </a:lnTo>
                  <a:lnTo>
                    <a:pt x="2323" y="10014"/>
                  </a:lnTo>
                  <a:cubicBezTo>
                    <a:pt x="2323" y="10586"/>
                    <a:pt x="2775" y="11050"/>
                    <a:pt x="3347" y="11050"/>
                  </a:cubicBezTo>
                  <a:cubicBezTo>
                    <a:pt x="3906" y="11050"/>
                    <a:pt x="4370" y="10586"/>
                    <a:pt x="4370" y="10014"/>
                  </a:cubicBezTo>
                  <a:lnTo>
                    <a:pt x="4370" y="8633"/>
                  </a:lnTo>
                  <a:cubicBezTo>
                    <a:pt x="4370" y="8550"/>
                    <a:pt x="4299" y="8466"/>
                    <a:pt x="4204" y="8466"/>
                  </a:cubicBezTo>
                  <a:cubicBezTo>
                    <a:pt x="4120" y="8466"/>
                    <a:pt x="4049" y="8550"/>
                    <a:pt x="4049" y="8633"/>
                  </a:cubicBezTo>
                  <a:lnTo>
                    <a:pt x="4049" y="10014"/>
                  </a:lnTo>
                  <a:cubicBezTo>
                    <a:pt x="4049" y="10407"/>
                    <a:pt x="3728" y="10716"/>
                    <a:pt x="3347" y="10716"/>
                  </a:cubicBezTo>
                  <a:cubicBezTo>
                    <a:pt x="2954" y="10716"/>
                    <a:pt x="2644" y="10407"/>
                    <a:pt x="2644" y="10014"/>
                  </a:cubicBezTo>
                  <a:lnTo>
                    <a:pt x="2644" y="6490"/>
                  </a:lnTo>
                  <a:lnTo>
                    <a:pt x="4025" y="6490"/>
                  </a:lnTo>
                  <a:lnTo>
                    <a:pt x="4025" y="7978"/>
                  </a:lnTo>
                  <a:cubicBezTo>
                    <a:pt x="4025" y="8073"/>
                    <a:pt x="4097" y="8145"/>
                    <a:pt x="4192" y="8145"/>
                  </a:cubicBezTo>
                  <a:cubicBezTo>
                    <a:pt x="4275" y="8145"/>
                    <a:pt x="4359" y="8073"/>
                    <a:pt x="4359" y="7978"/>
                  </a:cubicBezTo>
                  <a:lnTo>
                    <a:pt x="4359" y="6490"/>
                  </a:lnTo>
                  <a:lnTo>
                    <a:pt x="4501" y="6490"/>
                  </a:lnTo>
                  <a:cubicBezTo>
                    <a:pt x="5097" y="6490"/>
                    <a:pt x="5585" y="6002"/>
                    <a:pt x="5585" y="5406"/>
                  </a:cubicBezTo>
                  <a:lnTo>
                    <a:pt x="5585" y="4537"/>
                  </a:lnTo>
                  <a:lnTo>
                    <a:pt x="5906" y="4537"/>
                  </a:lnTo>
                  <a:cubicBezTo>
                    <a:pt x="6335" y="4537"/>
                    <a:pt x="6680" y="4204"/>
                    <a:pt x="6680" y="3763"/>
                  </a:cubicBezTo>
                  <a:cubicBezTo>
                    <a:pt x="6680" y="3394"/>
                    <a:pt x="6395" y="3073"/>
                    <a:pt x="6014" y="3013"/>
                  </a:cubicBezTo>
                  <a:lnTo>
                    <a:pt x="6014" y="572"/>
                  </a:lnTo>
                  <a:cubicBezTo>
                    <a:pt x="6014" y="251"/>
                    <a:pt x="5752" y="1"/>
                    <a:pt x="5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960;p59">
              <a:extLst>
                <a:ext uri="{FF2B5EF4-FFF2-40B4-BE49-F238E27FC236}">
                  <a16:creationId xmlns:a16="http://schemas.microsoft.com/office/drawing/2014/main" id="{24D738F4-1546-784A-BFB8-A8561EA5CE95}"/>
                </a:ext>
              </a:extLst>
            </p:cNvPr>
            <p:cNvSpPr/>
            <p:nvPr/>
          </p:nvSpPr>
          <p:spPr>
            <a:xfrm>
              <a:off x="3239230" y="2721860"/>
              <a:ext cx="32982" cy="32250"/>
            </a:xfrm>
            <a:custGeom>
              <a:avLst/>
              <a:gdLst/>
              <a:ahLst/>
              <a:cxnLst/>
              <a:rect l="l" t="t" r="r" b="b"/>
              <a:pathLst>
                <a:path w="1037" h="1014" extrusionOk="0">
                  <a:moveTo>
                    <a:pt x="598" y="0"/>
                  </a:moveTo>
                  <a:cubicBezTo>
                    <a:pt x="521" y="0"/>
                    <a:pt x="440" y="57"/>
                    <a:pt x="429" y="145"/>
                  </a:cubicBezTo>
                  <a:cubicBezTo>
                    <a:pt x="418" y="228"/>
                    <a:pt x="477" y="323"/>
                    <a:pt x="560" y="335"/>
                  </a:cubicBezTo>
                  <a:cubicBezTo>
                    <a:pt x="656" y="347"/>
                    <a:pt x="691" y="418"/>
                    <a:pt x="691" y="514"/>
                  </a:cubicBezTo>
                  <a:cubicBezTo>
                    <a:pt x="691" y="597"/>
                    <a:pt x="620" y="692"/>
                    <a:pt x="513" y="692"/>
                  </a:cubicBezTo>
                  <a:cubicBezTo>
                    <a:pt x="429" y="692"/>
                    <a:pt x="358" y="633"/>
                    <a:pt x="334" y="537"/>
                  </a:cubicBezTo>
                  <a:cubicBezTo>
                    <a:pt x="323" y="461"/>
                    <a:pt x="243" y="405"/>
                    <a:pt x="165" y="405"/>
                  </a:cubicBezTo>
                  <a:cubicBezTo>
                    <a:pt x="158" y="405"/>
                    <a:pt x="151" y="406"/>
                    <a:pt x="144" y="407"/>
                  </a:cubicBezTo>
                  <a:cubicBezTo>
                    <a:pt x="60" y="418"/>
                    <a:pt x="1" y="514"/>
                    <a:pt x="13" y="597"/>
                  </a:cubicBezTo>
                  <a:cubicBezTo>
                    <a:pt x="60" y="835"/>
                    <a:pt x="263" y="1014"/>
                    <a:pt x="501" y="1014"/>
                  </a:cubicBezTo>
                  <a:cubicBezTo>
                    <a:pt x="787" y="1014"/>
                    <a:pt x="1013" y="799"/>
                    <a:pt x="1013" y="514"/>
                  </a:cubicBezTo>
                  <a:cubicBezTo>
                    <a:pt x="1037" y="264"/>
                    <a:pt x="858" y="49"/>
                    <a:pt x="620" y="2"/>
                  </a:cubicBezTo>
                  <a:cubicBezTo>
                    <a:pt x="613" y="1"/>
                    <a:pt x="606" y="0"/>
                    <a:pt x="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9961;p59">
            <a:extLst>
              <a:ext uri="{FF2B5EF4-FFF2-40B4-BE49-F238E27FC236}">
                <a16:creationId xmlns:a16="http://schemas.microsoft.com/office/drawing/2014/main" id="{F5F01C49-1F44-B746-ABE8-4084599ED02E}"/>
              </a:ext>
            </a:extLst>
          </p:cNvPr>
          <p:cNvGrpSpPr/>
          <p:nvPr/>
        </p:nvGrpSpPr>
        <p:grpSpPr>
          <a:xfrm>
            <a:off x="6981125" y="2978065"/>
            <a:ext cx="364385" cy="476422"/>
            <a:chOff x="1367060" y="2422129"/>
            <a:chExt cx="269261" cy="352050"/>
          </a:xfrm>
          <a:solidFill>
            <a:schemeClr val="accent1"/>
          </a:solidFill>
        </p:grpSpPr>
        <p:sp>
          <p:nvSpPr>
            <p:cNvPr id="535" name="Google Shape;9962;p59">
              <a:extLst>
                <a:ext uri="{FF2B5EF4-FFF2-40B4-BE49-F238E27FC236}">
                  <a16:creationId xmlns:a16="http://schemas.microsoft.com/office/drawing/2014/main" id="{4210B5DB-7277-7948-82AB-8862864850B3}"/>
                </a:ext>
              </a:extLst>
            </p:cNvPr>
            <p:cNvSpPr/>
            <p:nvPr/>
          </p:nvSpPr>
          <p:spPr>
            <a:xfrm>
              <a:off x="1392059" y="2651857"/>
              <a:ext cx="129160" cy="122322"/>
            </a:xfrm>
            <a:custGeom>
              <a:avLst/>
              <a:gdLst/>
              <a:ahLst/>
              <a:cxnLst/>
              <a:rect l="l" t="t" r="r" b="b"/>
              <a:pathLst>
                <a:path w="4061" h="3846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357" y="333"/>
                  </a:lnTo>
                  <a:lnTo>
                    <a:pt x="357" y="1691"/>
                  </a:lnTo>
                  <a:cubicBezTo>
                    <a:pt x="357" y="2179"/>
                    <a:pt x="762" y="2584"/>
                    <a:pt x="1250" y="2584"/>
                  </a:cubicBezTo>
                  <a:cubicBezTo>
                    <a:pt x="1286" y="2584"/>
                    <a:pt x="1226" y="2584"/>
                    <a:pt x="2310" y="2405"/>
                  </a:cubicBezTo>
                  <a:lnTo>
                    <a:pt x="2310" y="3453"/>
                  </a:lnTo>
                  <a:cubicBezTo>
                    <a:pt x="2310" y="3667"/>
                    <a:pt x="2489" y="3846"/>
                    <a:pt x="2691" y="3846"/>
                  </a:cubicBezTo>
                  <a:lnTo>
                    <a:pt x="3905" y="3846"/>
                  </a:lnTo>
                  <a:cubicBezTo>
                    <a:pt x="3989" y="3846"/>
                    <a:pt x="4060" y="3774"/>
                    <a:pt x="4060" y="3679"/>
                  </a:cubicBezTo>
                  <a:cubicBezTo>
                    <a:pt x="4060" y="3596"/>
                    <a:pt x="3989" y="3500"/>
                    <a:pt x="3893" y="3500"/>
                  </a:cubicBezTo>
                  <a:lnTo>
                    <a:pt x="2691" y="3500"/>
                  </a:lnTo>
                  <a:cubicBezTo>
                    <a:pt x="2667" y="3500"/>
                    <a:pt x="2631" y="3465"/>
                    <a:pt x="2631" y="3441"/>
                  </a:cubicBezTo>
                  <a:lnTo>
                    <a:pt x="2631" y="2191"/>
                  </a:lnTo>
                  <a:cubicBezTo>
                    <a:pt x="2631" y="2143"/>
                    <a:pt x="2620" y="2107"/>
                    <a:pt x="2572" y="2072"/>
                  </a:cubicBezTo>
                  <a:cubicBezTo>
                    <a:pt x="2555" y="2055"/>
                    <a:pt x="2520" y="2038"/>
                    <a:pt x="2485" y="2038"/>
                  </a:cubicBezTo>
                  <a:cubicBezTo>
                    <a:pt x="2470" y="2038"/>
                    <a:pt x="2455" y="2041"/>
                    <a:pt x="2441" y="2048"/>
                  </a:cubicBezTo>
                  <a:lnTo>
                    <a:pt x="1238" y="2250"/>
                  </a:lnTo>
                  <a:cubicBezTo>
                    <a:pt x="917" y="2250"/>
                    <a:pt x="691" y="2000"/>
                    <a:pt x="691" y="1691"/>
                  </a:cubicBezTo>
                  <a:lnTo>
                    <a:pt x="691" y="167"/>
                  </a:lnTo>
                  <a:cubicBezTo>
                    <a:pt x="691" y="83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963;p59">
              <a:extLst>
                <a:ext uri="{FF2B5EF4-FFF2-40B4-BE49-F238E27FC236}">
                  <a16:creationId xmlns:a16="http://schemas.microsoft.com/office/drawing/2014/main" id="{24D43627-24CC-224B-A813-AC1309A02AF4}"/>
                </a:ext>
              </a:extLst>
            </p:cNvPr>
            <p:cNvSpPr/>
            <p:nvPr/>
          </p:nvSpPr>
          <p:spPr>
            <a:xfrm>
              <a:off x="1367060" y="2441912"/>
              <a:ext cx="82184" cy="212139"/>
            </a:xfrm>
            <a:custGeom>
              <a:avLst/>
              <a:gdLst/>
              <a:ahLst/>
              <a:cxnLst/>
              <a:rect l="l" t="t" r="r" b="b"/>
              <a:pathLst>
                <a:path w="2584" h="6670" extrusionOk="0">
                  <a:moveTo>
                    <a:pt x="2415" y="1"/>
                  </a:moveTo>
                  <a:cubicBezTo>
                    <a:pt x="2382" y="1"/>
                    <a:pt x="2350" y="10"/>
                    <a:pt x="2322" y="29"/>
                  </a:cubicBezTo>
                  <a:cubicBezTo>
                    <a:pt x="1274" y="731"/>
                    <a:pt x="655" y="1898"/>
                    <a:pt x="655" y="3148"/>
                  </a:cubicBezTo>
                  <a:cubicBezTo>
                    <a:pt x="655" y="3351"/>
                    <a:pt x="667" y="3541"/>
                    <a:pt x="703" y="3732"/>
                  </a:cubicBezTo>
                  <a:cubicBezTo>
                    <a:pt x="48" y="5708"/>
                    <a:pt x="0" y="5696"/>
                    <a:pt x="0" y="5970"/>
                  </a:cubicBezTo>
                  <a:cubicBezTo>
                    <a:pt x="0" y="6208"/>
                    <a:pt x="84" y="6446"/>
                    <a:pt x="262" y="6625"/>
                  </a:cubicBezTo>
                  <a:cubicBezTo>
                    <a:pt x="295" y="6651"/>
                    <a:pt x="342" y="6670"/>
                    <a:pt x="389" y="6670"/>
                  </a:cubicBezTo>
                  <a:cubicBezTo>
                    <a:pt x="429" y="6670"/>
                    <a:pt x="468" y="6657"/>
                    <a:pt x="500" y="6625"/>
                  </a:cubicBezTo>
                  <a:cubicBezTo>
                    <a:pt x="560" y="6565"/>
                    <a:pt x="584" y="6458"/>
                    <a:pt x="500" y="6375"/>
                  </a:cubicBezTo>
                  <a:cubicBezTo>
                    <a:pt x="358" y="6220"/>
                    <a:pt x="298" y="5982"/>
                    <a:pt x="369" y="5756"/>
                  </a:cubicBezTo>
                  <a:lnTo>
                    <a:pt x="1036" y="3791"/>
                  </a:lnTo>
                  <a:cubicBezTo>
                    <a:pt x="1060" y="3767"/>
                    <a:pt x="1060" y="3732"/>
                    <a:pt x="1036" y="3720"/>
                  </a:cubicBezTo>
                  <a:cubicBezTo>
                    <a:pt x="1012" y="3517"/>
                    <a:pt x="1000" y="3327"/>
                    <a:pt x="1000" y="3148"/>
                  </a:cubicBezTo>
                  <a:cubicBezTo>
                    <a:pt x="1000" y="2005"/>
                    <a:pt x="1560" y="934"/>
                    <a:pt x="2513" y="291"/>
                  </a:cubicBezTo>
                  <a:cubicBezTo>
                    <a:pt x="2572" y="255"/>
                    <a:pt x="2584" y="148"/>
                    <a:pt x="2548" y="76"/>
                  </a:cubicBezTo>
                  <a:cubicBezTo>
                    <a:pt x="2519" y="25"/>
                    <a:pt x="2467" y="1"/>
                    <a:pt x="2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964;p59">
              <a:extLst>
                <a:ext uri="{FF2B5EF4-FFF2-40B4-BE49-F238E27FC236}">
                  <a16:creationId xmlns:a16="http://schemas.microsoft.com/office/drawing/2014/main" id="{CF1ED9B6-69DA-2E47-9B4E-D05DFF452417}"/>
                </a:ext>
              </a:extLst>
            </p:cNvPr>
            <p:cNvSpPr/>
            <p:nvPr/>
          </p:nvSpPr>
          <p:spPr>
            <a:xfrm>
              <a:off x="1456051" y="2422129"/>
              <a:ext cx="180271" cy="162937"/>
            </a:xfrm>
            <a:custGeom>
              <a:avLst/>
              <a:gdLst/>
              <a:ahLst/>
              <a:cxnLst/>
              <a:rect l="l" t="t" r="r" b="b"/>
              <a:pathLst>
                <a:path w="5668" h="5123" extrusionOk="0">
                  <a:moveTo>
                    <a:pt x="1621" y="1"/>
                  </a:moveTo>
                  <a:cubicBezTo>
                    <a:pt x="1104" y="1"/>
                    <a:pt x="591" y="107"/>
                    <a:pt x="119" y="317"/>
                  </a:cubicBezTo>
                  <a:cubicBezTo>
                    <a:pt x="24" y="353"/>
                    <a:pt x="0" y="448"/>
                    <a:pt x="24" y="544"/>
                  </a:cubicBezTo>
                  <a:cubicBezTo>
                    <a:pt x="51" y="616"/>
                    <a:pt x="113" y="648"/>
                    <a:pt x="184" y="648"/>
                  </a:cubicBezTo>
                  <a:cubicBezTo>
                    <a:pt x="205" y="648"/>
                    <a:pt x="228" y="645"/>
                    <a:pt x="250" y="639"/>
                  </a:cubicBezTo>
                  <a:cubicBezTo>
                    <a:pt x="965" y="317"/>
                    <a:pt x="1536" y="365"/>
                    <a:pt x="1643" y="353"/>
                  </a:cubicBezTo>
                  <a:cubicBezTo>
                    <a:pt x="3941" y="365"/>
                    <a:pt x="5644" y="2556"/>
                    <a:pt x="4894" y="4901"/>
                  </a:cubicBezTo>
                  <a:cubicBezTo>
                    <a:pt x="4870" y="4997"/>
                    <a:pt x="4906" y="5080"/>
                    <a:pt x="5001" y="5116"/>
                  </a:cubicBezTo>
                  <a:cubicBezTo>
                    <a:pt x="5018" y="5120"/>
                    <a:pt x="5035" y="5123"/>
                    <a:pt x="5052" y="5123"/>
                  </a:cubicBezTo>
                  <a:cubicBezTo>
                    <a:pt x="5119" y="5123"/>
                    <a:pt x="5184" y="5085"/>
                    <a:pt x="5203" y="5009"/>
                  </a:cubicBezTo>
                  <a:cubicBezTo>
                    <a:pt x="5668" y="3508"/>
                    <a:pt x="5239" y="2044"/>
                    <a:pt x="4263" y="1079"/>
                  </a:cubicBezTo>
                  <a:cubicBezTo>
                    <a:pt x="3524" y="356"/>
                    <a:pt x="2566" y="1"/>
                    <a:pt x="1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965;p59">
              <a:extLst>
                <a:ext uri="{FF2B5EF4-FFF2-40B4-BE49-F238E27FC236}">
                  <a16:creationId xmlns:a16="http://schemas.microsoft.com/office/drawing/2014/main" id="{EE3A0C65-00E5-734C-8C4F-FDE9C61C5D88}"/>
                </a:ext>
              </a:extLst>
            </p:cNvPr>
            <p:cNvSpPr/>
            <p:nvPr/>
          </p:nvSpPr>
          <p:spPr>
            <a:xfrm>
              <a:off x="1532160" y="2593590"/>
              <a:ext cx="81834" cy="180207"/>
            </a:xfrm>
            <a:custGeom>
              <a:avLst/>
              <a:gdLst/>
              <a:ahLst/>
              <a:cxnLst/>
              <a:rect l="l" t="t" r="r" b="b"/>
              <a:pathLst>
                <a:path w="2573" h="5666" extrusionOk="0">
                  <a:moveTo>
                    <a:pt x="2399" y="1"/>
                  </a:moveTo>
                  <a:cubicBezTo>
                    <a:pt x="2340" y="1"/>
                    <a:pt x="2284" y="36"/>
                    <a:pt x="2251" y="94"/>
                  </a:cubicBezTo>
                  <a:cubicBezTo>
                    <a:pt x="2096" y="380"/>
                    <a:pt x="1715" y="856"/>
                    <a:pt x="1715" y="1737"/>
                  </a:cubicBezTo>
                  <a:lnTo>
                    <a:pt x="1715" y="5273"/>
                  </a:lnTo>
                  <a:cubicBezTo>
                    <a:pt x="1715" y="5309"/>
                    <a:pt x="1679" y="5332"/>
                    <a:pt x="1655" y="5332"/>
                  </a:cubicBezTo>
                  <a:lnTo>
                    <a:pt x="167" y="5332"/>
                  </a:lnTo>
                  <a:cubicBezTo>
                    <a:pt x="72" y="5332"/>
                    <a:pt x="0" y="5404"/>
                    <a:pt x="0" y="5499"/>
                  </a:cubicBezTo>
                  <a:cubicBezTo>
                    <a:pt x="0" y="5583"/>
                    <a:pt x="72" y="5666"/>
                    <a:pt x="167" y="5666"/>
                  </a:cubicBezTo>
                  <a:lnTo>
                    <a:pt x="1655" y="5666"/>
                  </a:lnTo>
                  <a:cubicBezTo>
                    <a:pt x="1858" y="5666"/>
                    <a:pt x="2036" y="5487"/>
                    <a:pt x="2036" y="5273"/>
                  </a:cubicBezTo>
                  <a:lnTo>
                    <a:pt x="2036" y="1737"/>
                  </a:lnTo>
                  <a:cubicBezTo>
                    <a:pt x="2036" y="963"/>
                    <a:pt x="2382" y="558"/>
                    <a:pt x="2548" y="249"/>
                  </a:cubicBezTo>
                  <a:cubicBezTo>
                    <a:pt x="2572" y="153"/>
                    <a:pt x="2548" y="70"/>
                    <a:pt x="2477" y="22"/>
                  </a:cubicBezTo>
                  <a:cubicBezTo>
                    <a:pt x="2451" y="8"/>
                    <a:pt x="2425" y="1"/>
                    <a:pt x="2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966;p59">
              <a:extLst>
                <a:ext uri="{FF2B5EF4-FFF2-40B4-BE49-F238E27FC236}">
                  <a16:creationId xmlns:a16="http://schemas.microsoft.com/office/drawing/2014/main" id="{65178E54-517C-A642-974D-C0CFE5F85C03}"/>
                </a:ext>
              </a:extLst>
            </p:cNvPr>
            <p:cNvSpPr/>
            <p:nvPr/>
          </p:nvSpPr>
          <p:spPr>
            <a:xfrm>
              <a:off x="1425359" y="2572313"/>
              <a:ext cx="24267" cy="17843"/>
            </a:xfrm>
            <a:custGeom>
              <a:avLst/>
              <a:gdLst/>
              <a:ahLst/>
              <a:cxnLst/>
              <a:rect l="l" t="t" r="r" b="b"/>
              <a:pathLst>
                <a:path w="763" h="561" extrusionOk="0">
                  <a:moveTo>
                    <a:pt x="583" y="0"/>
                  </a:moveTo>
                  <a:cubicBezTo>
                    <a:pt x="554" y="0"/>
                    <a:pt x="525" y="8"/>
                    <a:pt x="501" y="25"/>
                  </a:cubicBezTo>
                  <a:lnTo>
                    <a:pt x="96" y="239"/>
                  </a:lnTo>
                  <a:cubicBezTo>
                    <a:pt x="25" y="287"/>
                    <a:pt x="1" y="394"/>
                    <a:pt x="37" y="465"/>
                  </a:cubicBezTo>
                  <a:cubicBezTo>
                    <a:pt x="72" y="525"/>
                    <a:pt x="132" y="560"/>
                    <a:pt x="191" y="560"/>
                  </a:cubicBezTo>
                  <a:cubicBezTo>
                    <a:pt x="215" y="560"/>
                    <a:pt x="251" y="560"/>
                    <a:pt x="275" y="537"/>
                  </a:cubicBezTo>
                  <a:lnTo>
                    <a:pt x="680" y="322"/>
                  </a:lnTo>
                  <a:cubicBezTo>
                    <a:pt x="739" y="263"/>
                    <a:pt x="763" y="156"/>
                    <a:pt x="727" y="84"/>
                  </a:cubicBezTo>
                  <a:cubicBezTo>
                    <a:pt x="696" y="29"/>
                    <a:pt x="639" y="0"/>
                    <a:pt x="5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967;p59">
              <a:extLst>
                <a:ext uri="{FF2B5EF4-FFF2-40B4-BE49-F238E27FC236}">
                  <a16:creationId xmlns:a16="http://schemas.microsoft.com/office/drawing/2014/main" id="{E4A894DF-4563-C947-8772-15F0B57724ED}"/>
                </a:ext>
              </a:extLst>
            </p:cNvPr>
            <p:cNvSpPr/>
            <p:nvPr/>
          </p:nvSpPr>
          <p:spPr>
            <a:xfrm>
              <a:off x="1562820" y="2573680"/>
              <a:ext cx="26176" cy="17620"/>
            </a:xfrm>
            <a:custGeom>
              <a:avLst/>
              <a:gdLst/>
              <a:ahLst/>
              <a:cxnLst/>
              <a:rect l="l" t="t" r="r" b="b"/>
              <a:pathLst>
                <a:path w="823" h="554" extrusionOk="0">
                  <a:moveTo>
                    <a:pt x="201" y="1"/>
                  </a:moveTo>
                  <a:cubicBezTo>
                    <a:pt x="143" y="1"/>
                    <a:pt x="81" y="28"/>
                    <a:pt x="48" y="77"/>
                  </a:cubicBezTo>
                  <a:cubicBezTo>
                    <a:pt x="1" y="160"/>
                    <a:pt x="37" y="255"/>
                    <a:pt x="108" y="303"/>
                  </a:cubicBezTo>
                  <a:cubicBezTo>
                    <a:pt x="513" y="529"/>
                    <a:pt x="513" y="553"/>
                    <a:pt x="584" y="553"/>
                  </a:cubicBezTo>
                  <a:cubicBezTo>
                    <a:pt x="763" y="541"/>
                    <a:pt x="822" y="315"/>
                    <a:pt x="680" y="244"/>
                  </a:cubicBezTo>
                  <a:lnTo>
                    <a:pt x="275" y="17"/>
                  </a:lnTo>
                  <a:cubicBezTo>
                    <a:pt x="253" y="6"/>
                    <a:pt x="227" y="1"/>
                    <a:pt x="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968;p59">
              <a:extLst>
                <a:ext uri="{FF2B5EF4-FFF2-40B4-BE49-F238E27FC236}">
                  <a16:creationId xmlns:a16="http://schemas.microsoft.com/office/drawing/2014/main" id="{1E1C8F62-A214-DB4C-BC9E-91E9D4706CA6}"/>
                </a:ext>
              </a:extLst>
            </p:cNvPr>
            <p:cNvSpPr/>
            <p:nvPr/>
          </p:nvSpPr>
          <p:spPr>
            <a:xfrm>
              <a:off x="1448100" y="2481414"/>
              <a:ext cx="125375" cy="191275"/>
            </a:xfrm>
            <a:custGeom>
              <a:avLst/>
              <a:gdLst/>
              <a:ahLst/>
              <a:cxnLst/>
              <a:rect l="l" t="t" r="r" b="b"/>
              <a:pathLst>
                <a:path w="3942" h="6014" extrusionOk="0">
                  <a:moveTo>
                    <a:pt x="1280" y="1498"/>
                  </a:moveTo>
                  <a:cubicBezTo>
                    <a:pt x="1355" y="1498"/>
                    <a:pt x="1429" y="1543"/>
                    <a:pt x="1429" y="1632"/>
                  </a:cubicBezTo>
                  <a:lnTo>
                    <a:pt x="1429" y="1763"/>
                  </a:lnTo>
                  <a:lnTo>
                    <a:pt x="1262" y="1763"/>
                  </a:lnTo>
                  <a:cubicBezTo>
                    <a:pt x="1191" y="1763"/>
                    <a:pt x="1131" y="1704"/>
                    <a:pt x="1131" y="1632"/>
                  </a:cubicBezTo>
                  <a:cubicBezTo>
                    <a:pt x="1131" y="1543"/>
                    <a:pt x="1206" y="1498"/>
                    <a:pt x="1280" y="1498"/>
                  </a:cubicBezTo>
                  <a:close/>
                  <a:moveTo>
                    <a:pt x="2483" y="1498"/>
                  </a:moveTo>
                  <a:cubicBezTo>
                    <a:pt x="2557" y="1498"/>
                    <a:pt x="2632" y="1543"/>
                    <a:pt x="2632" y="1632"/>
                  </a:cubicBezTo>
                  <a:cubicBezTo>
                    <a:pt x="2632" y="1704"/>
                    <a:pt x="2572" y="1763"/>
                    <a:pt x="2501" y="1763"/>
                  </a:cubicBezTo>
                  <a:lnTo>
                    <a:pt x="2334" y="1763"/>
                  </a:lnTo>
                  <a:lnTo>
                    <a:pt x="2334" y="1632"/>
                  </a:lnTo>
                  <a:cubicBezTo>
                    <a:pt x="2334" y="1543"/>
                    <a:pt x="2408" y="1498"/>
                    <a:pt x="2483" y="1498"/>
                  </a:cubicBezTo>
                  <a:close/>
                  <a:moveTo>
                    <a:pt x="1989" y="2085"/>
                  </a:moveTo>
                  <a:lnTo>
                    <a:pt x="1989" y="3776"/>
                  </a:lnTo>
                  <a:lnTo>
                    <a:pt x="1739" y="3776"/>
                  </a:lnTo>
                  <a:lnTo>
                    <a:pt x="1739" y="2085"/>
                  </a:lnTo>
                  <a:close/>
                  <a:moveTo>
                    <a:pt x="2524" y="4097"/>
                  </a:moveTo>
                  <a:lnTo>
                    <a:pt x="2524" y="4430"/>
                  </a:lnTo>
                  <a:lnTo>
                    <a:pt x="1215" y="4430"/>
                  </a:lnTo>
                  <a:lnTo>
                    <a:pt x="1215" y="4097"/>
                  </a:lnTo>
                  <a:close/>
                  <a:moveTo>
                    <a:pt x="2512" y="4752"/>
                  </a:moveTo>
                  <a:lnTo>
                    <a:pt x="2512" y="4942"/>
                  </a:lnTo>
                  <a:lnTo>
                    <a:pt x="2524" y="4942"/>
                  </a:lnTo>
                  <a:cubicBezTo>
                    <a:pt x="2524" y="5026"/>
                    <a:pt x="2465" y="5085"/>
                    <a:pt x="2393" y="5085"/>
                  </a:cubicBezTo>
                  <a:lnTo>
                    <a:pt x="1334" y="5085"/>
                  </a:lnTo>
                  <a:cubicBezTo>
                    <a:pt x="1262" y="5085"/>
                    <a:pt x="1203" y="5026"/>
                    <a:pt x="1203" y="4942"/>
                  </a:cubicBezTo>
                  <a:lnTo>
                    <a:pt x="1203" y="4752"/>
                  </a:lnTo>
                  <a:close/>
                  <a:moveTo>
                    <a:pt x="2227" y="5395"/>
                  </a:moveTo>
                  <a:cubicBezTo>
                    <a:pt x="2203" y="5561"/>
                    <a:pt x="2048" y="5681"/>
                    <a:pt x="1870" y="5681"/>
                  </a:cubicBezTo>
                  <a:cubicBezTo>
                    <a:pt x="1691" y="5681"/>
                    <a:pt x="1548" y="5561"/>
                    <a:pt x="1500" y="5395"/>
                  </a:cubicBezTo>
                  <a:close/>
                  <a:moveTo>
                    <a:pt x="1874" y="1"/>
                  </a:moveTo>
                  <a:cubicBezTo>
                    <a:pt x="834" y="1"/>
                    <a:pt x="0" y="837"/>
                    <a:pt x="0" y="1882"/>
                  </a:cubicBezTo>
                  <a:cubicBezTo>
                    <a:pt x="0" y="2406"/>
                    <a:pt x="215" y="2906"/>
                    <a:pt x="607" y="3264"/>
                  </a:cubicBezTo>
                  <a:cubicBezTo>
                    <a:pt x="786" y="3418"/>
                    <a:pt x="869" y="3656"/>
                    <a:pt x="869" y="3895"/>
                  </a:cubicBezTo>
                  <a:lnTo>
                    <a:pt x="869" y="4942"/>
                  </a:lnTo>
                  <a:cubicBezTo>
                    <a:pt x="869" y="5145"/>
                    <a:pt x="988" y="5300"/>
                    <a:pt x="1155" y="5359"/>
                  </a:cubicBezTo>
                  <a:cubicBezTo>
                    <a:pt x="1191" y="5716"/>
                    <a:pt x="1489" y="6014"/>
                    <a:pt x="1858" y="6014"/>
                  </a:cubicBezTo>
                  <a:cubicBezTo>
                    <a:pt x="2227" y="6014"/>
                    <a:pt x="2524" y="5740"/>
                    <a:pt x="2560" y="5359"/>
                  </a:cubicBezTo>
                  <a:cubicBezTo>
                    <a:pt x="2715" y="5288"/>
                    <a:pt x="2834" y="5121"/>
                    <a:pt x="2834" y="4942"/>
                  </a:cubicBezTo>
                  <a:lnTo>
                    <a:pt x="2834" y="3871"/>
                  </a:lnTo>
                  <a:cubicBezTo>
                    <a:pt x="2834" y="3811"/>
                    <a:pt x="2834" y="3752"/>
                    <a:pt x="2858" y="3692"/>
                  </a:cubicBezTo>
                  <a:cubicBezTo>
                    <a:pt x="2870" y="3609"/>
                    <a:pt x="2822" y="3514"/>
                    <a:pt x="2727" y="3502"/>
                  </a:cubicBezTo>
                  <a:cubicBezTo>
                    <a:pt x="2718" y="3500"/>
                    <a:pt x="2710" y="3500"/>
                    <a:pt x="2701" y="3500"/>
                  </a:cubicBezTo>
                  <a:cubicBezTo>
                    <a:pt x="2627" y="3500"/>
                    <a:pt x="2558" y="3546"/>
                    <a:pt x="2536" y="3621"/>
                  </a:cubicBezTo>
                  <a:cubicBezTo>
                    <a:pt x="2524" y="3668"/>
                    <a:pt x="2524" y="3728"/>
                    <a:pt x="2512" y="3776"/>
                  </a:cubicBezTo>
                  <a:lnTo>
                    <a:pt x="2298" y="3776"/>
                  </a:lnTo>
                  <a:lnTo>
                    <a:pt x="2298" y="2085"/>
                  </a:lnTo>
                  <a:lnTo>
                    <a:pt x="2465" y="2085"/>
                  </a:lnTo>
                  <a:cubicBezTo>
                    <a:pt x="2715" y="2085"/>
                    <a:pt x="2929" y="1882"/>
                    <a:pt x="2929" y="1632"/>
                  </a:cubicBezTo>
                  <a:cubicBezTo>
                    <a:pt x="2929" y="1370"/>
                    <a:pt x="2715" y="1168"/>
                    <a:pt x="2465" y="1168"/>
                  </a:cubicBezTo>
                  <a:lnTo>
                    <a:pt x="2441" y="1168"/>
                  </a:lnTo>
                  <a:cubicBezTo>
                    <a:pt x="2179" y="1168"/>
                    <a:pt x="1977" y="1370"/>
                    <a:pt x="1977" y="1632"/>
                  </a:cubicBezTo>
                  <a:lnTo>
                    <a:pt x="1977" y="1763"/>
                  </a:lnTo>
                  <a:lnTo>
                    <a:pt x="1727" y="1763"/>
                  </a:lnTo>
                  <a:lnTo>
                    <a:pt x="1727" y="1632"/>
                  </a:lnTo>
                  <a:cubicBezTo>
                    <a:pt x="1727" y="1370"/>
                    <a:pt x="1512" y="1168"/>
                    <a:pt x="1262" y="1168"/>
                  </a:cubicBezTo>
                  <a:lnTo>
                    <a:pt x="1227" y="1168"/>
                  </a:lnTo>
                  <a:cubicBezTo>
                    <a:pt x="977" y="1168"/>
                    <a:pt x="774" y="1370"/>
                    <a:pt x="774" y="1632"/>
                  </a:cubicBezTo>
                  <a:cubicBezTo>
                    <a:pt x="774" y="1882"/>
                    <a:pt x="977" y="2085"/>
                    <a:pt x="1227" y="2085"/>
                  </a:cubicBezTo>
                  <a:lnTo>
                    <a:pt x="1393" y="2085"/>
                  </a:lnTo>
                  <a:lnTo>
                    <a:pt x="1393" y="3776"/>
                  </a:lnTo>
                  <a:lnTo>
                    <a:pt x="1191" y="3776"/>
                  </a:lnTo>
                  <a:cubicBezTo>
                    <a:pt x="1155" y="3478"/>
                    <a:pt x="1024" y="3204"/>
                    <a:pt x="810" y="3014"/>
                  </a:cubicBezTo>
                  <a:cubicBezTo>
                    <a:pt x="488" y="2716"/>
                    <a:pt x="310" y="2299"/>
                    <a:pt x="310" y="1871"/>
                  </a:cubicBezTo>
                  <a:cubicBezTo>
                    <a:pt x="310" y="1013"/>
                    <a:pt x="988" y="323"/>
                    <a:pt x="1858" y="323"/>
                  </a:cubicBezTo>
                  <a:lnTo>
                    <a:pt x="1905" y="323"/>
                  </a:lnTo>
                  <a:cubicBezTo>
                    <a:pt x="2715" y="335"/>
                    <a:pt x="3394" y="1013"/>
                    <a:pt x="3405" y="1835"/>
                  </a:cubicBezTo>
                  <a:lnTo>
                    <a:pt x="3405" y="1847"/>
                  </a:lnTo>
                  <a:cubicBezTo>
                    <a:pt x="3405" y="2287"/>
                    <a:pt x="3239" y="2668"/>
                    <a:pt x="2929" y="2966"/>
                  </a:cubicBezTo>
                  <a:cubicBezTo>
                    <a:pt x="2870" y="3025"/>
                    <a:pt x="2858" y="3133"/>
                    <a:pt x="2929" y="3204"/>
                  </a:cubicBezTo>
                  <a:cubicBezTo>
                    <a:pt x="2965" y="3240"/>
                    <a:pt x="3007" y="3258"/>
                    <a:pt x="3048" y="3258"/>
                  </a:cubicBezTo>
                  <a:cubicBezTo>
                    <a:pt x="3090" y="3258"/>
                    <a:pt x="3132" y="3240"/>
                    <a:pt x="3167" y="3204"/>
                  </a:cubicBezTo>
                  <a:cubicBezTo>
                    <a:pt x="3906" y="2502"/>
                    <a:pt x="3941" y="1299"/>
                    <a:pt x="3191" y="561"/>
                  </a:cubicBezTo>
                  <a:cubicBezTo>
                    <a:pt x="2858" y="216"/>
                    <a:pt x="2393" y="1"/>
                    <a:pt x="1917" y="1"/>
                  </a:cubicBezTo>
                  <a:cubicBezTo>
                    <a:pt x="1903" y="1"/>
                    <a:pt x="1888" y="1"/>
                    <a:pt x="18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969;p59">
              <a:extLst>
                <a:ext uri="{FF2B5EF4-FFF2-40B4-BE49-F238E27FC236}">
                  <a16:creationId xmlns:a16="http://schemas.microsoft.com/office/drawing/2014/main" id="{392CA019-0D56-6947-8E8A-29E43F20491F}"/>
                </a:ext>
              </a:extLst>
            </p:cNvPr>
            <p:cNvSpPr/>
            <p:nvPr/>
          </p:nvSpPr>
          <p:spPr>
            <a:xfrm>
              <a:off x="1502232" y="2449259"/>
              <a:ext cx="10655" cy="25380"/>
            </a:xfrm>
            <a:custGeom>
              <a:avLst/>
              <a:gdLst/>
              <a:ahLst/>
              <a:cxnLst/>
              <a:rect l="l" t="t" r="r" b="b"/>
              <a:pathLst>
                <a:path w="335" h="798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631"/>
                  </a:lnTo>
                  <a:cubicBezTo>
                    <a:pt x="1" y="715"/>
                    <a:pt x="84" y="798"/>
                    <a:pt x="168" y="798"/>
                  </a:cubicBezTo>
                  <a:cubicBezTo>
                    <a:pt x="263" y="798"/>
                    <a:pt x="334" y="715"/>
                    <a:pt x="334" y="631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970;p59">
              <a:extLst>
                <a:ext uri="{FF2B5EF4-FFF2-40B4-BE49-F238E27FC236}">
                  <a16:creationId xmlns:a16="http://schemas.microsoft.com/office/drawing/2014/main" id="{A11839F8-82B1-9844-88DF-BC1EAB7E23CC}"/>
                </a:ext>
              </a:extLst>
            </p:cNvPr>
            <p:cNvSpPr/>
            <p:nvPr/>
          </p:nvSpPr>
          <p:spPr>
            <a:xfrm>
              <a:off x="1458309" y="2460582"/>
              <a:ext cx="18988" cy="23090"/>
            </a:xfrm>
            <a:custGeom>
              <a:avLst/>
              <a:gdLst/>
              <a:ahLst/>
              <a:cxnLst/>
              <a:rect l="l" t="t" r="r" b="b"/>
              <a:pathLst>
                <a:path w="597" h="726" extrusionOk="0">
                  <a:moveTo>
                    <a:pt x="190" y="1"/>
                  </a:moveTo>
                  <a:cubicBezTo>
                    <a:pt x="161" y="1"/>
                    <a:pt x="132" y="9"/>
                    <a:pt x="108" y="25"/>
                  </a:cubicBezTo>
                  <a:cubicBezTo>
                    <a:pt x="25" y="61"/>
                    <a:pt x="1" y="168"/>
                    <a:pt x="48" y="240"/>
                  </a:cubicBezTo>
                  <a:lnTo>
                    <a:pt x="275" y="644"/>
                  </a:lnTo>
                  <a:cubicBezTo>
                    <a:pt x="299" y="693"/>
                    <a:pt x="357" y="726"/>
                    <a:pt x="414" y="726"/>
                  </a:cubicBezTo>
                  <a:cubicBezTo>
                    <a:pt x="441" y="726"/>
                    <a:pt x="466" y="719"/>
                    <a:pt x="489" y="704"/>
                  </a:cubicBezTo>
                  <a:cubicBezTo>
                    <a:pt x="572" y="656"/>
                    <a:pt x="596" y="573"/>
                    <a:pt x="548" y="478"/>
                  </a:cubicBezTo>
                  <a:lnTo>
                    <a:pt x="322" y="85"/>
                  </a:lnTo>
                  <a:cubicBezTo>
                    <a:pt x="299" y="30"/>
                    <a:pt x="244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971;p59">
              <a:extLst>
                <a:ext uri="{FF2B5EF4-FFF2-40B4-BE49-F238E27FC236}">
                  <a16:creationId xmlns:a16="http://schemas.microsoft.com/office/drawing/2014/main" id="{76E5C3FE-FEF5-4741-A327-3B15120964A3}"/>
                </a:ext>
              </a:extLst>
            </p:cNvPr>
            <p:cNvSpPr/>
            <p:nvPr/>
          </p:nvSpPr>
          <p:spPr>
            <a:xfrm>
              <a:off x="1425741" y="2492768"/>
              <a:ext cx="25031" cy="17874"/>
            </a:xfrm>
            <a:custGeom>
              <a:avLst/>
              <a:gdLst/>
              <a:ahLst/>
              <a:cxnLst/>
              <a:rect l="l" t="t" r="r" b="b"/>
              <a:pathLst>
                <a:path w="787" h="562" extrusionOk="0">
                  <a:moveTo>
                    <a:pt x="181" y="1"/>
                  </a:moveTo>
                  <a:cubicBezTo>
                    <a:pt x="126" y="1"/>
                    <a:pt x="72" y="30"/>
                    <a:pt x="48" y="85"/>
                  </a:cubicBezTo>
                  <a:cubicBezTo>
                    <a:pt x="1" y="156"/>
                    <a:pt x="25" y="263"/>
                    <a:pt x="108" y="299"/>
                  </a:cubicBezTo>
                  <a:cubicBezTo>
                    <a:pt x="501" y="525"/>
                    <a:pt x="501" y="561"/>
                    <a:pt x="584" y="561"/>
                  </a:cubicBezTo>
                  <a:cubicBezTo>
                    <a:pt x="632" y="561"/>
                    <a:pt x="703" y="525"/>
                    <a:pt x="727" y="466"/>
                  </a:cubicBezTo>
                  <a:cubicBezTo>
                    <a:pt x="787" y="394"/>
                    <a:pt x="751" y="287"/>
                    <a:pt x="668" y="240"/>
                  </a:cubicBezTo>
                  <a:lnTo>
                    <a:pt x="263" y="25"/>
                  </a:lnTo>
                  <a:cubicBezTo>
                    <a:pt x="238" y="9"/>
                    <a:pt x="209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972;p59">
              <a:extLst>
                <a:ext uri="{FF2B5EF4-FFF2-40B4-BE49-F238E27FC236}">
                  <a16:creationId xmlns:a16="http://schemas.microsoft.com/office/drawing/2014/main" id="{1DA8AAA6-524E-DE48-9818-40EB23E67BC5}"/>
                </a:ext>
              </a:extLst>
            </p:cNvPr>
            <p:cNvSpPr/>
            <p:nvPr/>
          </p:nvSpPr>
          <p:spPr>
            <a:xfrm>
              <a:off x="1414768" y="2535959"/>
              <a:ext cx="25031" cy="10655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632" y="334"/>
                  </a:lnTo>
                  <a:cubicBezTo>
                    <a:pt x="715" y="334"/>
                    <a:pt x="786" y="251"/>
                    <a:pt x="786" y="167"/>
                  </a:cubicBezTo>
                  <a:cubicBezTo>
                    <a:pt x="786" y="72"/>
                    <a:pt x="715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973;p59">
              <a:extLst>
                <a:ext uri="{FF2B5EF4-FFF2-40B4-BE49-F238E27FC236}">
                  <a16:creationId xmlns:a16="http://schemas.microsoft.com/office/drawing/2014/main" id="{5691F037-25D4-A142-A90C-4B8ADB93323E}"/>
                </a:ext>
              </a:extLst>
            </p:cNvPr>
            <p:cNvSpPr/>
            <p:nvPr/>
          </p:nvSpPr>
          <p:spPr>
            <a:xfrm>
              <a:off x="1573825" y="2537104"/>
              <a:ext cx="24999" cy="10241"/>
            </a:xfrm>
            <a:custGeom>
              <a:avLst/>
              <a:gdLst/>
              <a:ahLst/>
              <a:cxnLst/>
              <a:rect l="l" t="t" r="r" b="b"/>
              <a:pathLst>
                <a:path w="78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31" y="322"/>
                  </a:lnTo>
                  <a:cubicBezTo>
                    <a:pt x="715" y="322"/>
                    <a:pt x="786" y="251"/>
                    <a:pt x="786" y="155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974;p59">
              <a:extLst>
                <a:ext uri="{FF2B5EF4-FFF2-40B4-BE49-F238E27FC236}">
                  <a16:creationId xmlns:a16="http://schemas.microsoft.com/office/drawing/2014/main" id="{67A197E3-48B6-C744-B55D-BA96190CCCC6}"/>
                </a:ext>
              </a:extLst>
            </p:cNvPr>
            <p:cNvSpPr/>
            <p:nvPr/>
          </p:nvSpPr>
          <p:spPr>
            <a:xfrm>
              <a:off x="1563965" y="2493627"/>
              <a:ext cx="24649" cy="17525"/>
            </a:xfrm>
            <a:custGeom>
              <a:avLst/>
              <a:gdLst/>
              <a:ahLst/>
              <a:cxnLst/>
              <a:rect l="l" t="t" r="r" b="b"/>
              <a:pathLst>
                <a:path w="775" h="551" extrusionOk="0">
                  <a:moveTo>
                    <a:pt x="576" y="0"/>
                  </a:moveTo>
                  <a:cubicBezTo>
                    <a:pt x="549" y="0"/>
                    <a:pt x="523" y="7"/>
                    <a:pt x="501" y="22"/>
                  </a:cubicBezTo>
                  <a:lnTo>
                    <a:pt x="108" y="248"/>
                  </a:lnTo>
                  <a:cubicBezTo>
                    <a:pt x="24" y="296"/>
                    <a:pt x="1" y="391"/>
                    <a:pt x="48" y="475"/>
                  </a:cubicBezTo>
                  <a:cubicBezTo>
                    <a:pt x="73" y="524"/>
                    <a:pt x="132" y="550"/>
                    <a:pt x="189" y="550"/>
                  </a:cubicBezTo>
                  <a:cubicBezTo>
                    <a:pt x="215" y="550"/>
                    <a:pt x="240" y="545"/>
                    <a:pt x="263" y="534"/>
                  </a:cubicBezTo>
                  <a:lnTo>
                    <a:pt x="667" y="308"/>
                  </a:lnTo>
                  <a:cubicBezTo>
                    <a:pt x="739" y="260"/>
                    <a:pt x="774" y="153"/>
                    <a:pt x="727" y="82"/>
                  </a:cubicBezTo>
                  <a:cubicBezTo>
                    <a:pt x="694" y="33"/>
                    <a:pt x="633" y="0"/>
                    <a:pt x="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975;p59">
              <a:extLst>
                <a:ext uri="{FF2B5EF4-FFF2-40B4-BE49-F238E27FC236}">
                  <a16:creationId xmlns:a16="http://schemas.microsoft.com/office/drawing/2014/main" id="{CA9842EE-1492-5B4F-8F16-9CE0C1FB5C9F}"/>
                </a:ext>
              </a:extLst>
            </p:cNvPr>
            <p:cNvSpPr/>
            <p:nvPr/>
          </p:nvSpPr>
          <p:spPr>
            <a:xfrm>
              <a:off x="1537853" y="2461440"/>
              <a:ext cx="18956" cy="23090"/>
            </a:xfrm>
            <a:custGeom>
              <a:avLst/>
              <a:gdLst/>
              <a:ahLst/>
              <a:cxnLst/>
              <a:rect l="l" t="t" r="r" b="b"/>
              <a:pathLst>
                <a:path w="596" h="726" extrusionOk="0">
                  <a:moveTo>
                    <a:pt x="414" y="0"/>
                  </a:moveTo>
                  <a:cubicBezTo>
                    <a:pt x="357" y="0"/>
                    <a:pt x="298" y="33"/>
                    <a:pt x="274" y="82"/>
                  </a:cubicBezTo>
                  <a:lnTo>
                    <a:pt x="48" y="486"/>
                  </a:lnTo>
                  <a:cubicBezTo>
                    <a:pt x="0" y="558"/>
                    <a:pt x="36" y="665"/>
                    <a:pt x="107" y="701"/>
                  </a:cubicBezTo>
                  <a:cubicBezTo>
                    <a:pt x="132" y="718"/>
                    <a:pt x="162" y="725"/>
                    <a:pt x="192" y="725"/>
                  </a:cubicBezTo>
                  <a:cubicBezTo>
                    <a:pt x="247" y="725"/>
                    <a:pt x="303" y="699"/>
                    <a:pt x="333" y="653"/>
                  </a:cubicBezTo>
                  <a:lnTo>
                    <a:pt x="548" y="248"/>
                  </a:lnTo>
                  <a:cubicBezTo>
                    <a:pt x="595" y="177"/>
                    <a:pt x="572" y="70"/>
                    <a:pt x="488" y="22"/>
                  </a:cubicBezTo>
                  <a:cubicBezTo>
                    <a:pt x="466" y="7"/>
                    <a:pt x="440" y="0"/>
                    <a:pt x="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10033;p59">
            <a:extLst>
              <a:ext uri="{FF2B5EF4-FFF2-40B4-BE49-F238E27FC236}">
                <a16:creationId xmlns:a16="http://schemas.microsoft.com/office/drawing/2014/main" id="{EF1D4162-DCA8-0042-9879-60221FE18582}"/>
              </a:ext>
            </a:extLst>
          </p:cNvPr>
          <p:cNvGrpSpPr/>
          <p:nvPr/>
        </p:nvGrpSpPr>
        <p:grpSpPr>
          <a:xfrm>
            <a:off x="10507350" y="3616924"/>
            <a:ext cx="480725" cy="482749"/>
            <a:chOff x="3972749" y="2894211"/>
            <a:chExt cx="355230" cy="356725"/>
          </a:xfrm>
          <a:solidFill>
            <a:schemeClr val="accent1"/>
          </a:solidFill>
        </p:grpSpPr>
        <p:sp>
          <p:nvSpPr>
            <p:cNvPr id="550" name="Google Shape;10034;p59">
              <a:extLst>
                <a:ext uri="{FF2B5EF4-FFF2-40B4-BE49-F238E27FC236}">
                  <a16:creationId xmlns:a16="http://schemas.microsoft.com/office/drawing/2014/main" id="{118FD91B-3C1A-774F-BB06-4CBF282E3176}"/>
                </a:ext>
              </a:extLst>
            </p:cNvPr>
            <p:cNvSpPr/>
            <p:nvPr/>
          </p:nvSpPr>
          <p:spPr>
            <a:xfrm>
              <a:off x="3973512" y="3208508"/>
              <a:ext cx="351795" cy="10623"/>
            </a:xfrm>
            <a:custGeom>
              <a:avLst/>
              <a:gdLst/>
              <a:ahLst/>
              <a:cxnLst/>
              <a:rect l="l" t="t" r="r" b="b"/>
              <a:pathLst>
                <a:path w="11061" h="334" extrusionOk="0">
                  <a:moveTo>
                    <a:pt x="167" y="0"/>
                  </a:moveTo>
                  <a:cubicBezTo>
                    <a:pt x="83" y="0"/>
                    <a:pt x="0" y="84"/>
                    <a:pt x="0" y="167"/>
                  </a:cubicBezTo>
                  <a:cubicBezTo>
                    <a:pt x="0" y="262"/>
                    <a:pt x="83" y="334"/>
                    <a:pt x="167" y="334"/>
                  </a:cubicBezTo>
                  <a:lnTo>
                    <a:pt x="10906" y="334"/>
                  </a:lnTo>
                  <a:cubicBezTo>
                    <a:pt x="10990" y="334"/>
                    <a:pt x="11061" y="262"/>
                    <a:pt x="11061" y="167"/>
                  </a:cubicBezTo>
                  <a:cubicBezTo>
                    <a:pt x="11061" y="84"/>
                    <a:pt x="10990" y="0"/>
                    <a:pt x="10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10035;p59">
              <a:extLst>
                <a:ext uri="{FF2B5EF4-FFF2-40B4-BE49-F238E27FC236}">
                  <a16:creationId xmlns:a16="http://schemas.microsoft.com/office/drawing/2014/main" id="{51E98416-8A37-F14F-9B65-40477B9386CD}"/>
                </a:ext>
              </a:extLst>
            </p:cNvPr>
            <p:cNvSpPr/>
            <p:nvPr/>
          </p:nvSpPr>
          <p:spPr>
            <a:xfrm>
              <a:off x="4116253" y="3052091"/>
              <a:ext cx="142804" cy="140546"/>
            </a:xfrm>
            <a:custGeom>
              <a:avLst/>
              <a:gdLst/>
              <a:ahLst/>
              <a:cxnLst/>
              <a:rect l="l" t="t" r="r" b="b"/>
              <a:pathLst>
                <a:path w="4490" h="4419" extrusionOk="0">
                  <a:moveTo>
                    <a:pt x="3799" y="322"/>
                  </a:moveTo>
                  <a:cubicBezTo>
                    <a:pt x="3882" y="322"/>
                    <a:pt x="3977" y="358"/>
                    <a:pt x="4049" y="430"/>
                  </a:cubicBezTo>
                  <a:cubicBezTo>
                    <a:pt x="4120" y="501"/>
                    <a:pt x="4156" y="596"/>
                    <a:pt x="4156" y="692"/>
                  </a:cubicBezTo>
                  <a:cubicBezTo>
                    <a:pt x="4156" y="727"/>
                    <a:pt x="4156" y="751"/>
                    <a:pt x="4132" y="799"/>
                  </a:cubicBezTo>
                  <a:lnTo>
                    <a:pt x="3680" y="334"/>
                  </a:lnTo>
                  <a:cubicBezTo>
                    <a:pt x="3704" y="322"/>
                    <a:pt x="3751" y="322"/>
                    <a:pt x="3799" y="322"/>
                  </a:cubicBezTo>
                  <a:close/>
                  <a:moveTo>
                    <a:pt x="3406" y="549"/>
                  </a:moveTo>
                  <a:lnTo>
                    <a:pt x="3930" y="1061"/>
                  </a:lnTo>
                  <a:lnTo>
                    <a:pt x="3823" y="1168"/>
                  </a:lnTo>
                  <a:lnTo>
                    <a:pt x="3299" y="656"/>
                  </a:lnTo>
                  <a:lnTo>
                    <a:pt x="3406" y="549"/>
                  </a:lnTo>
                  <a:close/>
                  <a:moveTo>
                    <a:pt x="584" y="3489"/>
                  </a:moveTo>
                  <a:lnTo>
                    <a:pt x="953" y="3870"/>
                  </a:lnTo>
                  <a:lnTo>
                    <a:pt x="417" y="4025"/>
                  </a:lnTo>
                  <a:lnTo>
                    <a:pt x="417" y="4025"/>
                  </a:lnTo>
                  <a:lnTo>
                    <a:pt x="584" y="3489"/>
                  </a:lnTo>
                  <a:close/>
                  <a:moveTo>
                    <a:pt x="3799" y="1"/>
                  </a:moveTo>
                  <a:cubicBezTo>
                    <a:pt x="3608" y="1"/>
                    <a:pt x="3442" y="72"/>
                    <a:pt x="3299" y="191"/>
                  </a:cubicBezTo>
                  <a:lnTo>
                    <a:pt x="477" y="2989"/>
                  </a:lnTo>
                  <a:cubicBezTo>
                    <a:pt x="441" y="3013"/>
                    <a:pt x="417" y="3049"/>
                    <a:pt x="406" y="3073"/>
                  </a:cubicBezTo>
                  <a:cubicBezTo>
                    <a:pt x="382" y="3085"/>
                    <a:pt x="382" y="3108"/>
                    <a:pt x="370" y="3108"/>
                  </a:cubicBezTo>
                  <a:cubicBezTo>
                    <a:pt x="334" y="3144"/>
                    <a:pt x="322" y="3192"/>
                    <a:pt x="310" y="3228"/>
                  </a:cubicBezTo>
                  <a:lnTo>
                    <a:pt x="13" y="4204"/>
                  </a:lnTo>
                  <a:cubicBezTo>
                    <a:pt x="1" y="4263"/>
                    <a:pt x="13" y="4323"/>
                    <a:pt x="60" y="4371"/>
                  </a:cubicBezTo>
                  <a:cubicBezTo>
                    <a:pt x="84" y="4406"/>
                    <a:pt x="132" y="4418"/>
                    <a:pt x="179" y="4418"/>
                  </a:cubicBezTo>
                  <a:lnTo>
                    <a:pt x="215" y="4418"/>
                  </a:lnTo>
                  <a:lnTo>
                    <a:pt x="1203" y="4120"/>
                  </a:lnTo>
                  <a:cubicBezTo>
                    <a:pt x="1287" y="4085"/>
                    <a:pt x="1382" y="4025"/>
                    <a:pt x="1453" y="3966"/>
                  </a:cubicBezTo>
                  <a:lnTo>
                    <a:pt x="2953" y="2477"/>
                  </a:lnTo>
                  <a:cubicBezTo>
                    <a:pt x="3013" y="2418"/>
                    <a:pt x="3013" y="2311"/>
                    <a:pt x="2953" y="2239"/>
                  </a:cubicBezTo>
                  <a:cubicBezTo>
                    <a:pt x="2930" y="2210"/>
                    <a:pt x="2891" y="2195"/>
                    <a:pt x="2848" y="2195"/>
                  </a:cubicBezTo>
                  <a:cubicBezTo>
                    <a:pt x="2805" y="2195"/>
                    <a:pt x="2757" y="2210"/>
                    <a:pt x="2715" y="2239"/>
                  </a:cubicBezTo>
                  <a:lnTo>
                    <a:pt x="1263" y="3680"/>
                  </a:lnTo>
                  <a:lnTo>
                    <a:pt x="739" y="3168"/>
                  </a:lnTo>
                  <a:lnTo>
                    <a:pt x="3061" y="870"/>
                  </a:lnTo>
                  <a:lnTo>
                    <a:pt x="3584" y="1394"/>
                  </a:lnTo>
                  <a:lnTo>
                    <a:pt x="3180" y="1787"/>
                  </a:lnTo>
                  <a:cubicBezTo>
                    <a:pt x="3120" y="1846"/>
                    <a:pt x="3120" y="1942"/>
                    <a:pt x="3180" y="2025"/>
                  </a:cubicBezTo>
                  <a:cubicBezTo>
                    <a:pt x="3209" y="2055"/>
                    <a:pt x="3251" y="2070"/>
                    <a:pt x="3294" y="2070"/>
                  </a:cubicBezTo>
                  <a:cubicBezTo>
                    <a:pt x="3337" y="2070"/>
                    <a:pt x="3382" y="2055"/>
                    <a:pt x="3418" y="2025"/>
                  </a:cubicBezTo>
                  <a:lnTo>
                    <a:pt x="3906" y="1525"/>
                  </a:lnTo>
                  <a:cubicBezTo>
                    <a:pt x="3930" y="1525"/>
                    <a:pt x="3930" y="1513"/>
                    <a:pt x="3942" y="1513"/>
                  </a:cubicBezTo>
                  <a:cubicBezTo>
                    <a:pt x="3954" y="1501"/>
                    <a:pt x="3954" y="1501"/>
                    <a:pt x="3954" y="1489"/>
                  </a:cubicBezTo>
                  <a:lnTo>
                    <a:pt x="4287" y="1168"/>
                  </a:lnTo>
                  <a:cubicBezTo>
                    <a:pt x="4418" y="1037"/>
                    <a:pt x="4489" y="858"/>
                    <a:pt x="4489" y="680"/>
                  </a:cubicBezTo>
                  <a:cubicBezTo>
                    <a:pt x="4477" y="489"/>
                    <a:pt x="4406" y="322"/>
                    <a:pt x="4275" y="191"/>
                  </a:cubicBezTo>
                  <a:cubicBezTo>
                    <a:pt x="4132" y="72"/>
                    <a:pt x="3977" y="1"/>
                    <a:pt x="3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10036;p59">
              <a:extLst>
                <a:ext uri="{FF2B5EF4-FFF2-40B4-BE49-F238E27FC236}">
                  <a16:creationId xmlns:a16="http://schemas.microsoft.com/office/drawing/2014/main" id="{F53EF633-BD1F-1C49-B092-4BADE42E7D41}"/>
                </a:ext>
              </a:extLst>
            </p:cNvPr>
            <p:cNvSpPr/>
            <p:nvPr/>
          </p:nvSpPr>
          <p:spPr>
            <a:xfrm>
              <a:off x="3995839" y="2992647"/>
              <a:ext cx="54927" cy="37148"/>
            </a:xfrm>
            <a:custGeom>
              <a:avLst/>
              <a:gdLst/>
              <a:ahLst/>
              <a:cxnLst/>
              <a:rect l="l" t="t" r="r" b="b"/>
              <a:pathLst>
                <a:path w="1727" h="1168" extrusionOk="0">
                  <a:moveTo>
                    <a:pt x="1394" y="346"/>
                  </a:moveTo>
                  <a:lnTo>
                    <a:pt x="1394" y="834"/>
                  </a:lnTo>
                  <a:lnTo>
                    <a:pt x="334" y="834"/>
                  </a:lnTo>
                  <a:lnTo>
                    <a:pt x="334" y="346"/>
                  </a:lnTo>
                  <a:close/>
                  <a:moveTo>
                    <a:pt x="286" y="1"/>
                  </a:moveTo>
                  <a:cubicBezTo>
                    <a:pt x="143" y="1"/>
                    <a:pt x="1" y="144"/>
                    <a:pt x="1" y="286"/>
                  </a:cubicBezTo>
                  <a:lnTo>
                    <a:pt x="1" y="882"/>
                  </a:lnTo>
                  <a:cubicBezTo>
                    <a:pt x="1" y="1037"/>
                    <a:pt x="143" y="1167"/>
                    <a:pt x="286" y="1167"/>
                  </a:cubicBezTo>
                  <a:lnTo>
                    <a:pt x="1453" y="1167"/>
                  </a:lnTo>
                  <a:cubicBezTo>
                    <a:pt x="1596" y="1167"/>
                    <a:pt x="1727" y="1037"/>
                    <a:pt x="1727" y="882"/>
                  </a:cubicBezTo>
                  <a:lnTo>
                    <a:pt x="1727" y="286"/>
                  </a:lnTo>
                  <a:cubicBezTo>
                    <a:pt x="1727" y="144"/>
                    <a:pt x="1596" y="1"/>
                    <a:pt x="1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10037;p59">
              <a:extLst>
                <a:ext uri="{FF2B5EF4-FFF2-40B4-BE49-F238E27FC236}">
                  <a16:creationId xmlns:a16="http://schemas.microsoft.com/office/drawing/2014/main" id="{52555D05-72E9-A240-976E-C143B8C0C9A6}"/>
                </a:ext>
              </a:extLst>
            </p:cNvPr>
            <p:cNvSpPr/>
            <p:nvPr/>
          </p:nvSpPr>
          <p:spPr>
            <a:xfrm>
              <a:off x="4249548" y="2992647"/>
              <a:ext cx="54959" cy="37148"/>
            </a:xfrm>
            <a:custGeom>
              <a:avLst/>
              <a:gdLst/>
              <a:ahLst/>
              <a:cxnLst/>
              <a:rect l="l" t="t" r="r" b="b"/>
              <a:pathLst>
                <a:path w="1728" h="1168" extrusionOk="0">
                  <a:moveTo>
                    <a:pt x="1394" y="346"/>
                  </a:moveTo>
                  <a:lnTo>
                    <a:pt x="1394" y="834"/>
                  </a:lnTo>
                  <a:lnTo>
                    <a:pt x="334" y="834"/>
                  </a:lnTo>
                  <a:lnTo>
                    <a:pt x="334" y="346"/>
                  </a:lnTo>
                  <a:close/>
                  <a:moveTo>
                    <a:pt x="286" y="1"/>
                  </a:moveTo>
                  <a:cubicBezTo>
                    <a:pt x="144" y="1"/>
                    <a:pt x="1" y="144"/>
                    <a:pt x="1" y="286"/>
                  </a:cubicBezTo>
                  <a:lnTo>
                    <a:pt x="1" y="882"/>
                  </a:lnTo>
                  <a:cubicBezTo>
                    <a:pt x="1" y="1037"/>
                    <a:pt x="144" y="1167"/>
                    <a:pt x="286" y="1167"/>
                  </a:cubicBezTo>
                  <a:lnTo>
                    <a:pt x="1453" y="1167"/>
                  </a:lnTo>
                  <a:cubicBezTo>
                    <a:pt x="1596" y="1167"/>
                    <a:pt x="1727" y="1037"/>
                    <a:pt x="1727" y="882"/>
                  </a:cubicBezTo>
                  <a:lnTo>
                    <a:pt x="1727" y="286"/>
                  </a:lnTo>
                  <a:cubicBezTo>
                    <a:pt x="1727" y="144"/>
                    <a:pt x="1596" y="1"/>
                    <a:pt x="1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10038;p59">
              <a:extLst>
                <a:ext uri="{FF2B5EF4-FFF2-40B4-BE49-F238E27FC236}">
                  <a16:creationId xmlns:a16="http://schemas.microsoft.com/office/drawing/2014/main" id="{EDEB08BE-4770-6D47-8141-EE606DC4958C}"/>
                </a:ext>
              </a:extLst>
            </p:cNvPr>
            <p:cNvSpPr/>
            <p:nvPr/>
          </p:nvSpPr>
          <p:spPr>
            <a:xfrm>
              <a:off x="3972749" y="2894211"/>
              <a:ext cx="355230" cy="356725"/>
            </a:xfrm>
            <a:custGeom>
              <a:avLst/>
              <a:gdLst/>
              <a:ahLst/>
              <a:cxnLst/>
              <a:rect l="l" t="t" r="r" b="b"/>
              <a:pathLst>
                <a:path w="11169" h="11216" extrusionOk="0">
                  <a:moveTo>
                    <a:pt x="9775" y="0"/>
                  </a:moveTo>
                  <a:cubicBezTo>
                    <a:pt x="9692" y="0"/>
                    <a:pt x="9620" y="83"/>
                    <a:pt x="9620" y="167"/>
                  </a:cubicBezTo>
                  <a:lnTo>
                    <a:pt x="9620" y="560"/>
                  </a:lnTo>
                  <a:cubicBezTo>
                    <a:pt x="9620" y="881"/>
                    <a:pt x="9347" y="1155"/>
                    <a:pt x="9025" y="1155"/>
                  </a:cubicBezTo>
                  <a:lnTo>
                    <a:pt x="6382" y="1155"/>
                  </a:lnTo>
                  <a:cubicBezTo>
                    <a:pt x="5882" y="1155"/>
                    <a:pt x="5453" y="1572"/>
                    <a:pt x="5453" y="2084"/>
                  </a:cubicBezTo>
                  <a:lnTo>
                    <a:pt x="5453" y="2369"/>
                  </a:lnTo>
                  <a:lnTo>
                    <a:pt x="750" y="2369"/>
                  </a:lnTo>
                  <a:cubicBezTo>
                    <a:pt x="346" y="2369"/>
                    <a:pt x="12" y="2703"/>
                    <a:pt x="12" y="3096"/>
                  </a:cubicBezTo>
                  <a:lnTo>
                    <a:pt x="12" y="7596"/>
                  </a:lnTo>
                  <a:cubicBezTo>
                    <a:pt x="12" y="7680"/>
                    <a:pt x="95" y="7763"/>
                    <a:pt x="179" y="7763"/>
                  </a:cubicBezTo>
                  <a:cubicBezTo>
                    <a:pt x="274" y="7763"/>
                    <a:pt x="346" y="7680"/>
                    <a:pt x="346" y="7596"/>
                  </a:cubicBezTo>
                  <a:lnTo>
                    <a:pt x="346" y="4822"/>
                  </a:lnTo>
                  <a:lnTo>
                    <a:pt x="10835" y="4822"/>
                  </a:lnTo>
                  <a:lnTo>
                    <a:pt x="10835" y="10478"/>
                  </a:lnTo>
                  <a:cubicBezTo>
                    <a:pt x="10835" y="10704"/>
                    <a:pt x="10656" y="10882"/>
                    <a:pt x="10430" y="10882"/>
                  </a:cubicBezTo>
                  <a:lnTo>
                    <a:pt x="727" y="10882"/>
                  </a:lnTo>
                  <a:cubicBezTo>
                    <a:pt x="512" y="10882"/>
                    <a:pt x="322" y="10704"/>
                    <a:pt x="322" y="10478"/>
                  </a:cubicBezTo>
                  <a:lnTo>
                    <a:pt x="322" y="8263"/>
                  </a:lnTo>
                  <a:cubicBezTo>
                    <a:pt x="322" y="8180"/>
                    <a:pt x="250" y="8096"/>
                    <a:pt x="167" y="8096"/>
                  </a:cubicBezTo>
                  <a:cubicBezTo>
                    <a:pt x="72" y="8096"/>
                    <a:pt x="0" y="8180"/>
                    <a:pt x="0" y="8263"/>
                  </a:cubicBezTo>
                  <a:lnTo>
                    <a:pt x="0" y="10478"/>
                  </a:lnTo>
                  <a:cubicBezTo>
                    <a:pt x="0" y="10882"/>
                    <a:pt x="322" y="11216"/>
                    <a:pt x="727" y="11216"/>
                  </a:cubicBezTo>
                  <a:lnTo>
                    <a:pt x="10418" y="11216"/>
                  </a:lnTo>
                  <a:cubicBezTo>
                    <a:pt x="10823" y="11216"/>
                    <a:pt x="11144" y="10882"/>
                    <a:pt x="11144" y="10478"/>
                  </a:cubicBezTo>
                  <a:lnTo>
                    <a:pt x="11144" y="3096"/>
                  </a:lnTo>
                  <a:cubicBezTo>
                    <a:pt x="11168" y="2691"/>
                    <a:pt x="10835" y="2369"/>
                    <a:pt x="10430" y="2369"/>
                  </a:cubicBezTo>
                  <a:lnTo>
                    <a:pt x="8823" y="2369"/>
                  </a:lnTo>
                  <a:cubicBezTo>
                    <a:pt x="8739" y="2369"/>
                    <a:pt x="8668" y="2441"/>
                    <a:pt x="8668" y="2536"/>
                  </a:cubicBezTo>
                  <a:cubicBezTo>
                    <a:pt x="8668" y="2619"/>
                    <a:pt x="8739" y="2703"/>
                    <a:pt x="8823" y="2703"/>
                  </a:cubicBezTo>
                  <a:lnTo>
                    <a:pt x="10430" y="2703"/>
                  </a:lnTo>
                  <a:cubicBezTo>
                    <a:pt x="10656" y="2703"/>
                    <a:pt x="10835" y="2881"/>
                    <a:pt x="10835" y="3096"/>
                  </a:cubicBezTo>
                  <a:lnTo>
                    <a:pt x="10835" y="4501"/>
                  </a:lnTo>
                  <a:lnTo>
                    <a:pt x="346" y="4501"/>
                  </a:lnTo>
                  <a:lnTo>
                    <a:pt x="346" y="3096"/>
                  </a:lnTo>
                  <a:cubicBezTo>
                    <a:pt x="346" y="2881"/>
                    <a:pt x="524" y="2703"/>
                    <a:pt x="750" y="2703"/>
                  </a:cubicBezTo>
                  <a:lnTo>
                    <a:pt x="8168" y="2703"/>
                  </a:lnTo>
                  <a:cubicBezTo>
                    <a:pt x="8263" y="2703"/>
                    <a:pt x="8335" y="2619"/>
                    <a:pt x="8335" y="2536"/>
                  </a:cubicBezTo>
                  <a:cubicBezTo>
                    <a:pt x="8335" y="2441"/>
                    <a:pt x="8263" y="2369"/>
                    <a:pt x="8168" y="2369"/>
                  </a:cubicBezTo>
                  <a:lnTo>
                    <a:pt x="5775" y="2369"/>
                  </a:lnTo>
                  <a:lnTo>
                    <a:pt x="5775" y="2084"/>
                  </a:lnTo>
                  <a:cubicBezTo>
                    <a:pt x="5775" y="1762"/>
                    <a:pt x="6049" y="1488"/>
                    <a:pt x="6370" y="1488"/>
                  </a:cubicBezTo>
                  <a:lnTo>
                    <a:pt x="9001" y="1488"/>
                  </a:lnTo>
                  <a:cubicBezTo>
                    <a:pt x="9513" y="1488"/>
                    <a:pt x="9942" y="1072"/>
                    <a:pt x="9942" y="560"/>
                  </a:cubicBezTo>
                  <a:lnTo>
                    <a:pt x="9942" y="167"/>
                  </a:lnTo>
                  <a:cubicBezTo>
                    <a:pt x="9942" y="83"/>
                    <a:pt x="9871" y="0"/>
                    <a:pt x="9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10039;p59">
            <a:extLst>
              <a:ext uri="{FF2B5EF4-FFF2-40B4-BE49-F238E27FC236}">
                <a16:creationId xmlns:a16="http://schemas.microsoft.com/office/drawing/2014/main" id="{E3F76C62-6145-F44C-803F-98BBBE80E8F0}"/>
              </a:ext>
            </a:extLst>
          </p:cNvPr>
          <p:cNvGrpSpPr/>
          <p:nvPr/>
        </p:nvGrpSpPr>
        <p:grpSpPr>
          <a:xfrm>
            <a:off x="9905206" y="3650195"/>
            <a:ext cx="481758" cy="416680"/>
            <a:chOff x="3527797" y="2918796"/>
            <a:chExt cx="355993" cy="307904"/>
          </a:xfrm>
          <a:solidFill>
            <a:schemeClr val="accent1"/>
          </a:solidFill>
        </p:grpSpPr>
        <p:sp>
          <p:nvSpPr>
            <p:cNvPr id="556" name="Google Shape;10040;p59">
              <a:extLst>
                <a:ext uri="{FF2B5EF4-FFF2-40B4-BE49-F238E27FC236}">
                  <a16:creationId xmlns:a16="http://schemas.microsoft.com/office/drawing/2014/main" id="{A702CA1B-B41A-A640-B71F-BABB7F8A2452}"/>
                </a:ext>
              </a:extLst>
            </p:cNvPr>
            <p:cNvSpPr/>
            <p:nvPr/>
          </p:nvSpPr>
          <p:spPr>
            <a:xfrm>
              <a:off x="3527797" y="2918796"/>
              <a:ext cx="355993" cy="307904"/>
            </a:xfrm>
            <a:custGeom>
              <a:avLst/>
              <a:gdLst/>
              <a:ahLst/>
              <a:cxnLst/>
              <a:rect l="l" t="t" r="r" b="b"/>
              <a:pathLst>
                <a:path w="11193" h="9681" extrusionOk="0">
                  <a:moveTo>
                    <a:pt x="6966" y="3597"/>
                  </a:moveTo>
                  <a:lnTo>
                    <a:pt x="7692" y="4216"/>
                  </a:lnTo>
                  <a:cubicBezTo>
                    <a:pt x="7620" y="4311"/>
                    <a:pt x="7525" y="4382"/>
                    <a:pt x="7454" y="4466"/>
                  </a:cubicBezTo>
                  <a:cubicBezTo>
                    <a:pt x="7335" y="4371"/>
                    <a:pt x="6799" y="3906"/>
                    <a:pt x="6763" y="3870"/>
                  </a:cubicBezTo>
                  <a:cubicBezTo>
                    <a:pt x="6858" y="3740"/>
                    <a:pt x="6966" y="3609"/>
                    <a:pt x="6966" y="3597"/>
                  </a:cubicBezTo>
                  <a:close/>
                  <a:moveTo>
                    <a:pt x="10549" y="322"/>
                  </a:moveTo>
                  <a:cubicBezTo>
                    <a:pt x="10716" y="322"/>
                    <a:pt x="10871" y="453"/>
                    <a:pt x="10871" y="632"/>
                  </a:cubicBezTo>
                  <a:lnTo>
                    <a:pt x="10871" y="4347"/>
                  </a:lnTo>
                  <a:cubicBezTo>
                    <a:pt x="10871" y="4513"/>
                    <a:pt x="10728" y="4668"/>
                    <a:pt x="10549" y="4668"/>
                  </a:cubicBezTo>
                  <a:lnTo>
                    <a:pt x="7716" y="4668"/>
                  </a:lnTo>
                  <a:cubicBezTo>
                    <a:pt x="7716" y="4668"/>
                    <a:pt x="7811" y="4561"/>
                    <a:pt x="7870" y="4490"/>
                  </a:cubicBezTo>
                  <a:cubicBezTo>
                    <a:pt x="7894" y="4454"/>
                    <a:pt x="9383" y="3073"/>
                    <a:pt x="9835" y="1227"/>
                  </a:cubicBezTo>
                  <a:cubicBezTo>
                    <a:pt x="9874" y="1091"/>
                    <a:pt x="9769" y="970"/>
                    <a:pt x="9645" y="970"/>
                  </a:cubicBezTo>
                  <a:cubicBezTo>
                    <a:pt x="9618" y="970"/>
                    <a:pt x="9589" y="976"/>
                    <a:pt x="9561" y="989"/>
                  </a:cubicBezTo>
                  <a:cubicBezTo>
                    <a:pt x="8930" y="1251"/>
                    <a:pt x="8311" y="1668"/>
                    <a:pt x="7716" y="2239"/>
                  </a:cubicBezTo>
                  <a:cubicBezTo>
                    <a:pt x="7656" y="2299"/>
                    <a:pt x="7632" y="2406"/>
                    <a:pt x="7716" y="2477"/>
                  </a:cubicBezTo>
                  <a:cubicBezTo>
                    <a:pt x="7747" y="2509"/>
                    <a:pt x="7788" y="2527"/>
                    <a:pt x="7831" y="2527"/>
                  </a:cubicBezTo>
                  <a:cubicBezTo>
                    <a:pt x="7871" y="2527"/>
                    <a:pt x="7914" y="2512"/>
                    <a:pt x="7954" y="2477"/>
                  </a:cubicBezTo>
                  <a:cubicBezTo>
                    <a:pt x="8442" y="2013"/>
                    <a:pt x="8930" y="1656"/>
                    <a:pt x="9454" y="1406"/>
                  </a:cubicBezTo>
                  <a:lnTo>
                    <a:pt x="9454" y="1406"/>
                  </a:lnTo>
                  <a:cubicBezTo>
                    <a:pt x="9180" y="2251"/>
                    <a:pt x="8668" y="3097"/>
                    <a:pt x="7918" y="3954"/>
                  </a:cubicBezTo>
                  <a:lnTo>
                    <a:pt x="7180" y="3311"/>
                  </a:lnTo>
                  <a:cubicBezTo>
                    <a:pt x="7275" y="3180"/>
                    <a:pt x="7382" y="3061"/>
                    <a:pt x="7501" y="2942"/>
                  </a:cubicBezTo>
                  <a:cubicBezTo>
                    <a:pt x="7561" y="2858"/>
                    <a:pt x="7561" y="2763"/>
                    <a:pt x="7489" y="2704"/>
                  </a:cubicBezTo>
                  <a:cubicBezTo>
                    <a:pt x="7455" y="2675"/>
                    <a:pt x="7413" y="2660"/>
                    <a:pt x="7372" y="2660"/>
                  </a:cubicBezTo>
                  <a:cubicBezTo>
                    <a:pt x="7327" y="2660"/>
                    <a:pt x="7282" y="2678"/>
                    <a:pt x="7251" y="2716"/>
                  </a:cubicBezTo>
                  <a:cubicBezTo>
                    <a:pt x="7013" y="2966"/>
                    <a:pt x="6775" y="3263"/>
                    <a:pt x="6549" y="3561"/>
                  </a:cubicBezTo>
                  <a:cubicBezTo>
                    <a:pt x="6549" y="3573"/>
                    <a:pt x="6346" y="3835"/>
                    <a:pt x="6025" y="4335"/>
                  </a:cubicBezTo>
                  <a:cubicBezTo>
                    <a:pt x="5998" y="4333"/>
                    <a:pt x="5970" y="4332"/>
                    <a:pt x="5943" y="4332"/>
                  </a:cubicBezTo>
                  <a:cubicBezTo>
                    <a:pt x="5648" y="4332"/>
                    <a:pt x="5352" y="4447"/>
                    <a:pt x="5156" y="4632"/>
                  </a:cubicBezTo>
                  <a:lnTo>
                    <a:pt x="643" y="4632"/>
                  </a:lnTo>
                  <a:cubicBezTo>
                    <a:pt x="477" y="4632"/>
                    <a:pt x="334" y="4502"/>
                    <a:pt x="334" y="4323"/>
                  </a:cubicBezTo>
                  <a:lnTo>
                    <a:pt x="334" y="632"/>
                  </a:lnTo>
                  <a:cubicBezTo>
                    <a:pt x="334" y="465"/>
                    <a:pt x="465" y="322"/>
                    <a:pt x="643" y="322"/>
                  </a:cubicBezTo>
                  <a:close/>
                  <a:moveTo>
                    <a:pt x="6585" y="4132"/>
                  </a:moveTo>
                  <a:lnTo>
                    <a:pt x="7216" y="4692"/>
                  </a:lnTo>
                  <a:cubicBezTo>
                    <a:pt x="7192" y="4728"/>
                    <a:pt x="7085" y="4811"/>
                    <a:pt x="6954" y="4930"/>
                  </a:cubicBezTo>
                  <a:cubicBezTo>
                    <a:pt x="6894" y="4823"/>
                    <a:pt x="6823" y="4740"/>
                    <a:pt x="6727" y="4668"/>
                  </a:cubicBezTo>
                  <a:cubicBezTo>
                    <a:pt x="6620" y="4573"/>
                    <a:pt x="6537" y="4502"/>
                    <a:pt x="6382" y="4442"/>
                  </a:cubicBezTo>
                  <a:cubicBezTo>
                    <a:pt x="6489" y="4275"/>
                    <a:pt x="6561" y="4156"/>
                    <a:pt x="6585" y="4132"/>
                  </a:cubicBezTo>
                  <a:close/>
                  <a:moveTo>
                    <a:pt x="3598" y="5673"/>
                  </a:moveTo>
                  <a:cubicBezTo>
                    <a:pt x="3791" y="5673"/>
                    <a:pt x="3971" y="5794"/>
                    <a:pt x="4049" y="5978"/>
                  </a:cubicBezTo>
                  <a:cubicBezTo>
                    <a:pt x="3941" y="6002"/>
                    <a:pt x="3703" y="6061"/>
                    <a:pt x="3584" y="6085"/>
                  </a:cubicBezTo>
                  <a:cubicBezTo>
                    <a:pt x="3382" y="6121"/>
                    <a:pt x="3310" y="6407"/>
                    <a:pt x="3453" y="6549"/>
                  </a:cubicBezTo>
                  <a:cubicBezTo>
                    <a:pt x="3501" y="6597"/>
                    <a:pt x="3548" y="6633"/>
                    <a:pt x="3584" y="6657"/>
                  </a:cubicBezTo>
                  <a:cubicBezTo>
                    <a:pt x="3382" y="6657"/>
                    <a:pt x="3191" y="6514"/>
                    <a:pt x="3132" y="6299"/>
                  </a:cubicBezTo>
                  <a:cubicBezTo>
                    <a:pt x="3048" y="6037"/>
                    <a:pt x="3203" y="5764"/>
                    <a:pt x="3465" y="5692"/>
                  </a:cubicBezTo>
                  <a:cubicBezTo>
                    <a:pt x="3509" y="5679"/>
                    <a:pt x="3554" y="5673"/>
                    <a:pt x="3598" y="5673"/>
                  </a:cubicBezTo>
                  <a:close/>
                  <a:moveTo>
                    <a:pt x="5952" y="4675"/>
                  </a:moveTo>
                  <a:cubicBezTo>
                    <a:pt x="6182" y="4675"/>
                    <a:pt x="6411" y="4777"/>
                    <a:pt x="6596" y="4990"/>
                  </a:cubicBezTo>
                  <a:cubicBezTo>
                    <a:pt x="6954" y="5406"/>
                    <a:pt x="6799" y="6061"/>
                    <a:pt x="6275" y="6383"/>
                  </a:cubicBezTo>
                  <a:cubicBezTo>
                    <a:pt x="6275" y="6383"/>
                    <a:pt x="5930" y="6609"/>
                    <a:pt x="5430" y="6716"/>
                  </a:cubicBezTo>
                  <a:cubicBezTo>
                    <a:pt x="5346" y="6728"/>
                    <a:pt x="5287" y="6823"/>
                    <a:pt x="5299" y="6907"/>
                  </a:cubicBezTo>
                  <a:cubicBezTo>
                    <a:pt x="5309" y="6988"/>
                    <a:pt x="5379" y="7043"/>
                    <a:pt x="5451" y="7043"/>
                  </a:cubicBezTo>
                  <a:cubicBezTo>
                    <a:pt x="5464" y="7043"/>
                    <a:pt x="5477" y="7041"/>
                    <a:pt x="5489" y="7038"/>
                  </a:cubicBezTo>
                  <a:cubicBezTo>
                    <a:pt x="6037" y="6918"/>
                    <a:pt x="6430" y="6668"/>
                    <a:pt x="6442" y="6668"/>
                  </a:cubicBezTo>
                  <a:cubicBezTo>
                    <a:pt x="6573" y="6585"/>
                    <a:pt x="6692" y="6478"/>
                    <a:pt x="6799" y="6359"/>
                  </a:cubicBezTo>
                  <a:cubicBezTo>
                    <a:pt x="6894" y="6716"/>
                    <a:pt x="7216" y="6966"/>
                    <a:pt x="7585" y="6966"/>
                  </a:cubicBezTo>
                  <a:cubicBezTo>
                    <a:pt x="7644" y="6966"/>
                    <a:pt x="7728" y="6954"/>
                    <a:pt x="7787" y="6942"/>
                  </a:cubicBezTo>
                  <a:cubicBezTo>
                    <a:pt x="7870" y="6918"/>
                    <a:pt x="7930" y="6835"/>
                    <a:pt x="7906" y="6740"/>
                  </a:cubicBezTo>
                  <a:cubicBezTo>
                    <a:pt x="7886" y="6669"/>
                    <a:pt x="7823" y="6616"/>
                    <a:pt x="7746" y="6616"/>
                  </a:cubicBezTo>
                  <a:cubicBezTo>
                    <a:pt x="7732" y="6616"/>
                    <a:pt x="7718" y="6617"/>
                    <a:pt x="7704" y="6621"/>
                  </a:cubicBezTo>
                  <a:cubicBezTo>
                    <a:pt x="7661" y="6632"/>
                    <a:pt x="7619" y="6638"/>
                    <a:pt x="7578" y="6638"/>
                  </a:cubicBezTo>
                  <a:cubicBezTo>
                    <a:pt x="7318" y="6638"/>
                    <a:pt x="7097" y="6422"/>
                    <a:pt x="7097" y="6145"/>
                  </a:cubicBezTo>
                  <a:cubicBezTo>
                    <a:pt x="7097" y="5883"/>
                    <a:pt x="7323" y="5656"/>
                    <a:pt x="7585" y="5656"/>
                  </a:cubicBezTo>
                  <a:cubicBezTo>
                    <a:pt x="7930" y="5656"/>
                    <a:pt x="8168" y="5990"/>
                    <a:pt x="8049" y="6311"/>
                  </a:cubicBezTo>
                  <a:cubicBezTo>
                    <a:pt x="8025" y="6407"/>
                    <a:pt x="8061" y="6490"/>
                    <a:pt x="8156" y="6526"/>
                  </a:cubicBezTo>
                  <a:cubicBezTo>
                    <a:pt x="8171" y="6530"/>
                    <a:pt x="8186" y="6532"/>
                    <a:pt x="8200" y="6532"/>
                  </a:cubicBezTo>
                  <a:cubicBezTo>
                    <a:pt x="8271" y="6532"/>
                    <a:pt x="8339" y="6487"/>
                    <a:pt x="8359" y="6418"/>
                  </a:cubicBezTo>
                  <a:cubicBezTo>
                    <a:pt x="8569" y="5825"/>
                    <a:pt x="8085" y="5329"/>
                    <a:pt x="7564" y="5329"/>
                  </a:cubicBezTo>
                  <a:cubicBezTo>
                    <a:pt x="7406" y="5329"/>
                    <a:pt x="7244" y="5375"/>
                    <a:pt x="7097" y="5478"/>
                  </a:cubicBezTo>
                  <a:cubicBezTo>
                    <a:pt x="7097" y="5406"/>
                    <a:pt x="7085" y="5311"/>
                    <a:pt x="7073" y="5240"/>
                  </a:cubicBezTo>
                  <a:cubicBezTo>
                    <a:pt x="7156" y="5168"/>
                    <a:pt x="7263" y="5073"/>
                    <a:pt x="7347" y="4990"/>
                  </a:cubicBezTo>
                  <a:lnTo>
                    <a:pt x="10537" y="4990"/>
                  </a:lnTo>
                  <a:cubicBezTo>
                    <a:pt x="10704" y="4990"/>
                    <a:pt x="10847" y="5121"/>
                    <a:pt x="10847" y="5299"/>
                  </a:cubicBezTo>
                  <a:lnTo>
                    <a:pt x="10847" y="9038"/>
                  </a:lnTo>
                  <a:lnTo>
                    <a:pt x="10871" y="9038"/>
                  </a:lnTo>
                  <a:cubicBezTo>
                    <a:pt x="10871" y="9204"/>
                    <a:pt x="10728" y="9347"/>
                    <a:pt x="10549" y="9347"/>
                  </a:cubicBezTo>
                  <a:lnTo>
                    <a:pt x="643" y="9347"/>
                  </a:lnTo>
                  <a:cubicBezTo>
                    <a:pt x="477" y="9347"/>
                    <a:pt x="322" y="9216"/>
                    <a:pt x="322" y="9038"/>
                  </a:cubicBezTo>
                  <a:lnTo>
                    <a:pt x="322" y="5323"/>
                  </a:lnTo>
                  <a:cubicBezTo>
                    <a:pt x="322" y="5156"/>
                    <a:pt x="465" y="5002"/>
                    <a:pt x="643" y="5002"/>
                  </a:cubicBezTo>
                  <a:lnTo>
                    <a:pt x="4882" y="5002"/>
                  </a:lnTo>
                  <a:cubicBezTo>
                    <a:pt x="4703" y="5335"/>
                    <a:pt x="4822" y="5525"/>
                    <a:pt x="4358" y="5835"/>
                  </a:cubicBezTo>
                  <a:cubicBezTo>
                    <a:pt x="4224" y="5538"/>
                    <a:pt x="3935" y="5348"/>
                    <a:pt x="3616" y="5348"/>
                  </a:cubicBezTo>
                  <a:cubicBezTo>
                    <a:pt x="3539" y="5348"/>
                    <a:pt x="3460" y="5359"/>
                    <a:pt x="3382" y="5383"/>
                  </a:cubicBezTo>
                  <a:cubicBezTo>
                    <a:pt x="2953" y="5490"/>
                    <a:pt x="2691" y="5954"/>
                    <a:pt x="2810" y="6383"/>
                  </a:cubicBezTo>
                  <a:cubicBezTo>
                    <a:pt x="2916" y="6753"/>
                    <a:pt x="3250" y="6986"/>
                    <a:pt x="3604" y="6986"/>
                  </a:cubicBezTo>
                  <a:cubicBezTo>
                    <a:pt x="3729" y="6986"/>
                    <a:pt x="3856" y="6957"/>
                    <a:pt x="3977" y="6895"/>
                  </a:cubicBezTo>
                  <a:cubicBezTo>
                    <a:pt x="4227" y="7014"/>
                    <a:pt x="4489" y="7085"/>
                    <a:pt x="4775" y="7097"/>
                  </a:cubicBezTo>
                  <a:lnTo>
                    <a:pt x="4787" y="7097"/>
                  </a:lnTo>
                  <a:cubicBezTo>
                    <a:pt x="4882" y="7097"/>
                    <a:pt x="4953" y="7026"/>
                    <a:pt x="4953" y="6954"/>
                  </a:cubicBezTo>
                  <a:cubicBezTo>
                    <a:pt x="4953" y="6859"/>
                    <a:pt x="4894" y="6788"/>
                    <a:pt x="4811" y="6776"/>
                  </a:cubicBezTo>
                  <a:cubicBezTo>
                    <a:pt x="4441" y="6740"/>
                    <a:pt x="4096" y="6609"/>
                    <a:pt x="3798" y="6371"/>
                  </a:cubicBezTo>
                  <a:cubicBezTo>
                    <a:pt x="4287" y="6252"/>
                    <a:pt x="4715" y="6121"/>
                    <a:pt x="4989" y="5668"/>
                  </a:cubicBezTo>
                  <a:cubicBezTo>
                    <a:pt x="5049" y="5573"/>
                    <a:pt x="5072" y="5466"/>
                    <a:pt x="5108" y="5359"/>
                  </a:cubicBezTo>
                  <a:cubicBezTo>
                    <a:pt x="5168" y="5156"/>
                    <a:pt x="5192" y="5121"/>
                    <a:pt x="5299" y="4990"/>
                  </a:cubicBezTo>
                  <a:cubicBezTo>
                    <a:pt x="5346" y="4930"/>
                    <a:pt x="5406" y="4883"/>
                    <a:pt x="5465" y="4835"/>
                  </a:cubicBezTo>
                  <a:cubicBezTo>
                    <a:pt x="5616" y="4729"/>
                    <a:pt x="5784" y="4675"/>
                    <a:pt x="5952" y="4675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lnTo>
                    <a:pt x="0" y="4359"/>
                  </a:lnTo>
                  <a:cubicBezTo>
                    <a:pt x="0" y="4561"/>
                    <a:pt x="72" y="4716"/>
                    <a:pt x="215" y="4847"/>
                  </a:cubicBezTo>
                  <a:cubicBezTo>
                    <a:pt x="72" y="4954"/>
                    <a:pt x="0" y="5121"/>
                    <a:pt x="0" y="5323"/>
                  </a:cubicBezTo>
                  <a:lnTo>
                    <a:pt x="0" y="9038"/>
                  </a:lnTo>
                  <a:cubicBezTo>
                    <a:pt x="0" y="9395"/>
                    <a:pt x="286" y="9681"/>
                    <a:pt x="643" y="9681"/>
                  </a:cubicBezTo>
                  <a:lnTo>
                    <a:pt x="10549" y="9681"/>
                  </a:lnTo>
                  <a:cubicBezTo>
                    <a:pt x="10907" y="9681"/>
                    <a:pt x="11192" y="9395"/>
                    <a:pt x="11192" y="9038"/>
                  </a:cubicBezTo>
                  <a:lnTo>
                    <a:pt x="11192" y="5323"/>
                  </a:lnTo>
                  <a:cubicBezTo>
                    <a:pt x="11192" y="5121"/>
                    <a:pt x="11121" y="4966"/>
                    <a:pt x="10990" y="4847"/>
                  </a:cubicBezTo>
                  <a:cubicBezTo>
                    <a:pt x="11121" y="4728"/>
                    <a:pt x="11192" y="4561"/>
                    <a:pt x="11192" y="4359"/>
                  </a:cubicBezTo>
                  <a:lnTo>
                    <a:pt x="11192" y="644"/>
                  </a:lnTo>
                  <a:cubicBezTo>
                    <a:pt x="11192" y="287"/>
                    <a:pt x="10907" y="1"/>
                    <a:pt x="10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10041;p59">
              <a:extLst>
                <a:ext uri="{FF2B5EF4-FFF2-40B4-BE49-F238E27FC236}">
                  <a16:creationId xmlns:a16="http://schemas.microsoft.com/office/drawing/2014/main" id="{438BA4A7-0910-ED46-AD51-DBDE642BC7F0}"/>
                </a:ext>
              </a:extLst>
            </p:cNvPr>
            <p:cNvSpPr/>
            <p:nvPr/>
          </p:nvSpPr>
          <p:spPr>
            <a:xfrm>
              <a:off x="3552414" y="3088826"/>
              <a:ext cx="52669" cy="52224"/>
            </a:xfrm>
            <a:custGeom>
              <a:avLst/>
              <a:gdLst/>
              <a:ahLst/>
              <a:cxnLst/>
              <a:rect l="l" t="t" r="r" b="b"/>
              <a:pathLst>
                <a:path w="1656" h="1642" extrusionOk="0">
                  <a:moveTo>
                    <a:pt x="834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7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19" y="1608"/>
                    <a:pt x="1179" y="1513"/>
                    <a:pt x="1143" y="1430"/>
                  </a:cubicBezTo>
                  <a:cubicBezTo>
                    <a:pt x="1133" y="1351"/>
                    <a:pt x="1066" y="1304"/>
                    <a:pt x="996" y="1304"/>
                  </a:cubicBezTo>
                  <a:cubicBezTo>
                    <a:pt x="982" y="1304"/>
                    <a:pt x="967" y="1306"/>
                    <a:pt x="953" y="1311"/>
                  </a:cubicBezTo>
                  <a:cubicBezTo>
                    <a:pt x="915" y="1319"/>
                    <a:pt x="878" y="1323"/>
                    <a:pt x="841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72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2" y="1084"/>
                    <a:pt x="1310" y="1180"/>
                    <a:pt x="1405" y="1203"/>
                  </a:cubicBezTo>
                  <a:cubicBezTo>
                    <a:pt x="1424" y="1211"/>
                    <a:pt x="1443" y="1215"/>
                    <a:pt x="1462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643" y="1013"/>
                    <a:pt x="1655" y="918"/>
                    <a:pt x="1655" y="834"/>
                  </a:cubicBezTo>
                  <a:cubicBezTo>
                    <a:pt x="1655" y="358"/>
                    <a:pt x="1286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10042;p59">
              <a:extLst>
                <a:ext uri="{FF2B5EF4-FFF2-40B4-BE49-F238E27FC236}">
                  <a16:creationId xmlns:a16="http://schemas.microsoft.com/office/drawing/2014/main" id="{61F9A0DD-3BE0-4C40-8F5B-748D9C83FE3B}"/>
                </a:ext>
              </a:extLst>
            </p:cNvPr>
            <p:cNvSpPr/>
            <p:nvPr/>
          </p:nvSpPr>
          <p:spPr>
            <a:xfrm>
              <a:off x="3552414" y="3153199"/>
              <a:ext cx="52669" cy="52256"/>
            </a:xfrm>
            <a:custGeom>
              <a:avLst/>
              <a:gdLst/>
              <a:ahLst/>
              <a:cxnLst/>
              <a:rect l="l" t="t" r="r" b="b"/>
              <a:pathLst>
                <a:path w="1656" h="1643" extrusionOk="0">
                  <a:moveTo>
                    <a:pt x="834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7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19" y="1608"/>
                    <a:pt x="1179" y="1513"/>
                    <a:pt x="1143" y="1430"/>
                  </a:cubicBezTo>
                  <a:cubicBezTo>
                    <a:pt x="1133" y="1359"/>
                    <a:pt x="1063" y="1305"/>
                    <a:pt x="991" y="1305"/>
                  </a:cubicBezTo>
                  <a:cubicBezTo>
                    <a:pt x="978" y="1305"/>
                    <a:pt x="965" y="1307"/>
                    <a:pt x="953" y="1311"/>
                  </a:cubicBezTo>
                  <a:cubicBezTo>
                    <a:pt x="915" y="1319"/>
                    <a:pt x="878" y="1323"/>
                    <a:pt x="841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72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2" y="1084"/>
                    <a:pt x="1310" y="1180"/>
                    <a:pt x="1405" y="1203"/>
                  </a:cubicBezTo>
                  <a:cubicBezTo>
                    <a:pt x="1424" y="1211"/>
                    <a:pt x="1443" y="1215"/>
                    <a:pt x="1462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643" y="1013"/>
                    <a:pt x="1655" y="918"/>
                    <a:pt x="1655" y="834"/>
                  </a:cubicBezTo>
                  <a:cubicBezTo>
                    <a:pt x="1655" y="358"/>
                    <a:pt x="1286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10043;p59">
              <a:extLst>
                <a:ext uri="{FF2B5EF4-FFF2-40B4-BE49-F238E27FC236}">
                  <a16:creationId xmlns:a16="http://schemas.microsoft.com/office/drawing/2014/main" id="{E1FD4B0C-3D7A-864A-A254-8E5848D31AED}"/>
                </a:ext>
              </a:extLst>
            </p:cNvPr>
            <p:cNvSpPr/>
            <p:nvPr/>
          </p:nvSpPr>
          <p:spPr>
            <a:xfrm>
              <a:off x="3616024" y="3153199"/>
              <a:ext cx="52287" cy="52256"/>
            </a:xfrm>
            <a:custGeom>
              <a:avLst/>
              <a:gdLst/>
              <a:ahLst/>
              <a:cxnLst/>
              <a:rect l="l" t="t" r="r" b="b"/>
              <a:pathLst>
                <a:path w="1644" h="1643" extrusionOk="0">
                  <a:moveTo>
                    <a:pt x="834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08" y="1608"/>
                    <a:pt x="1167" y="1513"/>
                    <a:pt x="1144" y="1430"/>
                  </a:cubicBezTo>
                  <a:cubicBezTo>
                    <a:pt x="1123" y="1359"/>
                    <a:pt x="1060" y="1305"/>
                    <a:pt x="991" y="1305"/>
                  </a:cubicBezTo>
                  <a:cubicBezTo>
                    <a:pt x="978" y="1305"/>
                    <a:pt x="966" y="1307"/>
                    <a:pt x="953" y="1311"/>
                  </a:cubicBezTo>
                  <a:cubicBezTo>
                    <a:pt x="914" y="1319"/>
                    <a:pt x="876" y="1323"/>
                    <a:pt x="838" y="1323"/>
                  </a:cubicBezTo>
                  <a:cubicBezTo>
                    <a:pt x="564" y="1323"/>
                    <a:pt x="334" y="1106"/>
                    <a:pt x="334" y="834"/>
                  </a:cubicBezTo>
                  <a:cubicBezTo>
                    <a:pt x="334" y="572"/>
                    <a:pt x="560" y="346"/>
                    <a:pt x="822" y="346"/>
                  </a:cubicBezTo>
                  <a:cubicBezTo>
                    <a:pt x="1167" y="346"/>
                    <a:pt x="1405" y="668"/>
                    <a:pt x="1286" y="1001"/>
                  </a:cubicBezTo>
                  <a:cubicBezTo>
                    <a:pt x="1263" y="1084"/>
                    <a:pt x="1310" y="1180"/>
                    <a:pt x="1394" y="1203"/>
                  </a:cubicBezTo>
                  <a:cubicBezTo>
                    <a:pt x="1415" y="1211"/>
                    <a:pt x="1436" y="1215"/>
                    <a:pt x="1456" y="1215"/>
                  </a:cubicBezTo>
                  <a:cubicBezTo>
                    <a:pt x="1524" y="1215"/>
                    <a:pt x="1580" y="1170"/>
                    <a:pt x="1608" y="1096"/>
                  </a:cubicBezTo>
                  <a:cubicBezTo>
                    <a:pt x="1632" y="1013"/>
                    <a:pt x="1644" y="918"/>
                    <a:pt x="1644" y="834"/>
                  </a:cubicBezTo>
                  <a:cubicBezTo>
                    <a:pt x="1644" y="358"/>
                    <a:pt x="1275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10044;p59">
              <a:extLst>
                <a:ext uri="{FF2B5EF4-FFF2-40B4-BE49-F238E27FC236}">
                  <a16:creationId xmlns:a16="http://schemas.microsoft.com/office/drawing/2014/main" id="{DC370B51-A755-E944-81CA-1671F1582026}"/>
                </a:ext>
              </a:extLst>
            </p:cNvPr>
            <p:cNvSpPr/>
            <p:nvPr/>
          </p:nvSpPr>
          <p:spPr>
            <a:xfrm>
              <a:off x="3679252" y="3153199"/>
              <a:ext cx="57217" cy="52256"/>
            </a:xfrm>
            <a:custGeom>
              <a:avLst/>
              <a:gdLst/>
              <a:ahLst/>
              <a:cxnLst/>
              <a:rect l="l" t="t" r="r" b="b"/>
              <a:pathLst>
                <a:path w="1799" h="1643" extrusionOk="0">
                  <a:moveTo>
                    <a:pt x="834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5" y="1620"/>
                  </a:cubicBezTo>
                  <a:cubicBezTo>
                    <a:pt x="1120" y="1608"/>
                    <a:pt x="1180" y="1513"/>
                    <a:pt x="1144" y="1430"/>
                  </a:cubicBezTo>
                  <a:cubicBezTo>
                    <a:pt x="1134" y="1359"/>
                    <a:pt x="1064" y="1305"/>
                    <a:pt x="992" y="1305"/>
                  </a:cubicBezTo>
                  <a:cubicBezTo>
                    <a:pt x="979" y="1305"/>
                    <a:pt x="966" y="1307"/>
                    <a:pt x="953" y="1311"/>
                  </a:cubicBezTo>
                  <a:cubicBezTo>
                    <a:pt x="916" y="1319"/>
                    <a:pt x="879" y="1323"/>
                    <a:pt x="842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72" y="346"/>
                    <a:pt x="834" y="346"/>
                  </a:cubicBezTo>
                  <a:cubicBezTo>
                    <a:pt x="1180" y="346"/>
                    <a:pt x="1418" y="668"/>
                    <a:pt x="1299" y="1001"/>
                  </a:cubicBezTo>
                  <a:cubicBezTo>
                    <a:pt x="1263" y="1084"/>
                    <a:pt x="1311" y="1180"/>
                    <a:pt x="1406" y="1203"/>
                  </a:cubicBezTo>
                  <a:cubicBezTo>
                    <a:pt x="1425" y="1211"/>
                    <a:pt x="1444" y="1215"/>
                    <a:pt x="1463" y="1215"/>
                  </a:cubicBezTo>
                  <a:cubicBezTo>
                    <a:pt x="1528" y="1215"/>
                    <a:pt x="1590" y="1170"/>
                    <a:pt x="1608" y="1096"/>
                  </a:cubicBezTo>
                  <a:cubicBezTo>
                    <a:pt x="1799" y="549"/>
                    <a:pt x="1406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0045;p59">
              <a:extLst>
                <a:ext uri="{FF2B5EF4-FFF2-40B4-BE49-F238E27FC236}">
                  <a16:creationId xmlns:a16="http://schemas.microsoft.com/office/drawing/2014/main" id="{008C8239-54C1-5C45-AD78-46F9C2C5E352}"/>
                </a:ext>
              </a:extLst>
            </p:cNvPr>
            <p:cNvSpPr/>
            <p:nvPr/>
          </p:nvSpPr>
          <p:spPr>
            <a:xfrm>
              <a:off x="3742894" y="3153199"/>
              <a:ext cx="57185" cy="52256"/>
            </a:xfrm>
            <a:custGeom>
              <a:avLst/>
              <a:gdLst/>
              <a:ahLst/>
              <a:cxnLst/>
              <a:rect l="l" t="t" r="r" b="b"/>
              <a:pathLst>
                <a:path w="1798" h="1643" extrusionOk="0">
                  <a:moveTo>
                    <a:pt x="834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92"/>
                    <a:pt x="374" y="1642"/>
                    <a:pt x="827" y="1642"/>
                  </a:cubicBezTo>
                  <a:cubicBezTo>
                    <a:pt x="892" y="1642"/>
                    <a:pt x="957" y="1635"/>
                    <a:pt x="1024" y="1620"/>
                  </a:cubicBezTo>
                  <a:cubicBezTo>
                    <a:pt x="1107" y="1608"/>
                    <a:pt x="1167" y="1513"/>
                    <a:pt x="1143" y="1430"/>
                  </a:cubicBezTo>
                  <a:cubicBezTo>
                    <a:pt x="1123" y="1359"/>
                    <a:pt x="1060" y="1305"/>
                    <a:pt x="990" y="1305"/>
                  </a:cubicBezTo>
                  <a:cubicBezTo>
                    <a:pt x="978" y="1305"/>
                    <a:pt x="965" y="1307"/>
                    <a:pt x="953" y="1311"/>
                  </a:cubicBezTo>
                  <a:cubicBezTo>
                    <a:pt x="914" y="1319"/>
                    <a:pt x="875" y="1323"/>
                    <a:pt x="837" y="1323"/>
                  </a:cubicBezTo>
                  <a:cubicBezTo>
                    <a:pt x="563" y="1323"/>
                    <a:pt x="334" y="1106"/>
                    <a:pt x="334" y="834"/>
                  </a:cubicBezTo>
                  <a:cubicBezTo>
                    <a:pt x="334" y="572"/>
                    <a:pt x="560" y="346"/>
                    <a:pt x="822" y="346"/>
                  </a:cubicBezTo>
                  <a:cubicBezTo>
                    <a:pt x="1167" y="346"/>
                    <a:pt x="1405" y="668"/>
                    <a:pt x="1286" y="1001"/>
                  </a:cubicBezTo>
                  <a:cubicBezTo>
                    <a:pt x="1262" y="1084"/>
                    <a:pt x="1298" y="1180"/>
                    <a:pt x="1393" y="1203"/>
                  </a:cubicBezTo>
                  <a:cubicBezTo>
                    <a:pt x="1415" y="1211"/>
                    <a:pt x="1435" y="1215"/>
                    <a:pt x="1455" y="1215"/>
                  </a:cubicBezTo>
                  <a:cubicBezTo>
                    <a:pt x="1523" y="1215"/>
                    <a:pt x="1577" y="1170"/>
                    <a:pt x="1596" y="1096"/>
                  </a:cubicBezTo>
                  <a:cubicBezTo>
                    <a:pt x="1798" y="549"/>
                    <a:pt x="1393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10046;p59">
              <a:extLst>
                <a:ext uri="{FF2B5EF4-FFF2-40B4-BE49-F238E27FC236}">
                  <a16:creationId xmlns:a16="http://schemas.microsoft.com/office/drawing/2014/main" id="{42A3B05B-3CE4-EA43-81C6-510BAB5C4B0B}"/>
                </a:ext>
              </a:extLst>
            </p:cNvPr>
            <p:cNvSpPr/>
            <p:nvPr/>
          </p:nvSpPr>
          <p:spPr>
            <a:xfrm>
              <a:off x="3806122" y="3088826"/>
              <a:ext cx="57217" cy="52224"/>
            </a:xfrm>
            <a:custGeom>
              <a:avLst/>
              <a:gdLst/>
              <a:ahLst/>
              <a:cxnLst/>
              <a:rect l="l" t="t" r="r" b="b"/>
              <a:pathLst>
                <a:path w="1799" h="1642" extrusionOk="0">
                  <a:moveTo>
                    <a:pt x="834" y="1"/>
                  </a:moveTo>
                  <a:cubicBezTo>
                    <a:pt x="370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20" y="1608"/>
                    <a:pt x="1179" y="1513"/>
                    <a:pt x="1143" y="1430"/>
                  </a:cubicBezTo>
                  <a:cubicBezTo>
                    <a:pt x="1134" y="1351"/>
                    <a:pt x="1067" y="1304"/>
                    <a:pt x="996" y="1304"/>
                  </a:cubicBezTo>
                  <a:cubicBezTo>
                    <a:pt x="982" y="1304"/>
                    <a:pt x="967" y="1306"/>
                    <a:pt x="953" y="1311"/>
                  </a:cubicBezTo>
                  <a:cubicBezTo>
                    <a:pt x="916" y="1319"/>
                    <a:pt x="878" y="1323"/>
                    <a:pt x="842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60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3" y="1084"/>
                    <a:pt x="1310" y="1180"/>
                    <a:pt x="1394" y="1203"/>
                  </a:cubicBezTo>
                  <a:cubicBezTo>
                    <a:pt x="1415" y="1211"/>
                    <a:pt x="1436" y="1215"/>
                    <a:pt x="1457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798" y="549"/>
                    <a:pt x="1405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10047;p59">
              <a:extLst>
                <a:ext uri="{FF2B5EF4-FFF2-40B4-BE49-F238E27FC236}">
                  <a16:creationId xmlns:a16="http://schemas.microsoft.com/office/drawing/2014/main" id="{1945EF09-59B8-0A4F-B512-DCDE24CE4A9A}"/>
                </a:ext>
              </a:extLst>
            </p:cNvPr>
            <p:cNvSpPr/>
            <p:nvPr/>
          </p:nvSpPr>
          <p:spPr>
            <a:xfrm>
              <a:off x="3806122" y="3153199"/>
              <a:ext cx="57217" cy="52256"/>
            </a:xfrm>
            <a:custGeom>
              <a:avLst/>
              <a:gdLst/>
              <a:ahLst/>
              <a:cxnLst/>
              <a:rect l="l" t="t" r="r" b="b"/>
              <a:pathLst>
                <a:path w="1799" h="1643" extrusionOk="0">
                  <a:moveTo>
                    <a:pt x="834" y="1"/>
                  </a:moveTo>
                  <a:cubicBezTo>
                    <a:pt x="370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20" y="1608"/>
                    <a:pt x="1179" y="1513"/>
                    <a:pt x="1143" y="1430"/>
                  </a:cubicBezTo>
                  <a:cubicBezTo>
                    <a:pt x="1133" y="1359"/>
                    <a:pt x="1063" y="1305"/>
                    <a:pt x="991" y="1305"/>
                  </a:cubicBezTo>
                  <a:cubicBezTo>
                    <a:pt x="978" y="1305"/>
                    <a:pt x="966" y="1307"/>
                    <a:pt x="953" y="1311"/>
                  </a:cubicBezTo>
                  <a:cubicBezTo>
                    <a:pt x="916" y="1319"/>
                    <a:pt x="878" y="1323"/>
                    <a:pt x="842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60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3" y="1084"/>
                    <a:pt x="1310" y="1180"/>
                    <a:pt x="1394" y="1203"/>
                  </a:cubicBezTo>
                  <a:cubicBezTo>
                    <a:pt x="1415" y="1211"/>
                    <a:pt x="1436" y="1215"/>
                    <a:pt x="1457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798" y="549"/>
                    <a:pt x="1405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10048;p59">
              <a:extLst>
                <a:ext uri="{FF2B5EF4-FFF2-40B4-BE49-F238E27FC236}">
                  <a16:creationId xmlns:a16="http://schemas.microsoft.com/office/drawing/2014/main" id="{7B2113C2-4132-404A-9AF6-02A67D180E1C}"/>
                </a:ext>
              </a:extLst>
            </p:cNvPr>
            <p:cNvSpPr/>
            <p:nvPr/>
          </p:nvSpPr>
          <p:spPr>
            <a:xfrm>
              <a:off x="3549742" y="2940392"/>
              <a:ext cx="107215" cy="72420"/>
            </a:xfrm>
            <a:custGeom>
              <a:avLst/>
              <a:gdLst/>
              <a:ahLst/>
              <a:cxnLst/>
              <a:rect l="l" t="t" r="r" b="b"/>
              <a:pathLst>
                <a:path w="3371" h="2277" extrusionOk="0">
                  <a:moveTo>
                    <a:pt x="1573" y="1"/>
                  </a:moveTo>
                  <a:cubicBezTo>
                    <a:pt x="1311" y="1"/>
                    <a:pt x="1084" y="215"/>
                    <a:pt x="1084" y="489"/>
                  </a:cubicBezTo>
                  <a:lnTo>
                    <a:pt x="1084" y="548"/>
                  </a:lnTo>
                  <a:cubicBezTo>
                    <a:pt x="1084" y="608"/>
                    <a:pt x="1037" y="644"/>
                    <a:pt x="977" y="644"/>
                  </a:cubicBezTo>
                  <a:cubicBezTo>
                    <a:pt x="715" y="644"/>
                    <a:pt x="489" y="870"/>
                    <a:pt x="489" y="1144"/>
                  </a:cubicBezTo>
                  <a:cubicBezTo>
                    <a:pt x="489" y="1167"/>
                    <a:pt x="489" y="1203"/>
                    <a:pt x="501" y="1227"/>
                  </a:cubicBezTo>
                  <a:cubicBezTo>
                    <a:pt x="501" y="1227"/>
                    <a:pt x="501" y="1239"/>
                    <a:pt x="489" y="1239"/>
                  </a:cubicBezTo>
                  <a:cubicBezTo>
                    <a:pt x="215" y="1239"/>
                    <a:pt x="1" y="1465"/>
                    <a:pt x="1" y="1739"/>
                  </a:cubicBezTo>
                  <a:lnTo>
                    <a:pt x="1" y="1775"/>
                  </a:lnTo>
                  <a:cubicBezTo>
                    <a:pt x="1" y="2013"/>
                    <a:pt x="180" y="2227"/>
                    <a:pt x="418" y="2275"/>
                  </a:cubicBezTo>
                  <a:cubicBezTo>
                    <a:pt x="425" y="2276"/>
                    <a:pt x="432" y="2276"/>
                    <a:pt x="439" y="2276"/>
                  </a:cubicBezTo>
                  <a:cubicBezTo>
                    <a:pt x="517" y="2276"/>
                    <a:pt x="597" y="2219"/>
                    <a:pt x="608" y="2132"/>
                  </a:cubicBezTo>
                  <a:cubicBezTo>
                    <a:pt x="620" y="2048"/>
                    <a:pt x="561" y="1953"/>
                    <a:pt x="477" y="1941"/>
                  </a:cubicBezTo>
                  <a:cubicBezTo>
                    <a:pt x="394" y="1929"/>
                    <a:pt x="334" y="1870"/>
                    <a:pt x="334" y="1775"/>
                  </a:cubicBezTo>
                  <a:lnTo>
                    <a:pt x="334" y="1727"/>
                  </a:lnTo>
                  <a:cubicBezTo>
                    <a:pt x="334" y="1632"/>
                    <a:pt x="418" y="1560"/>
                    <a:pt x="501" y="1560"/>
                  </a:cubicBezTo>
                  <a:cubicBezTo>
                    <a:pt x="715" y="1560"/>
                    <a:pt x="894" y="1370"/>
                    <a:pt x="846" y="1144"/>
                  </a:cubicBezTo>
                  <a:cubicBezTo>
                    <a:pt x="822" y="1036"/>
                    <a:pt x="906" y="953"/>
                    <a:pt x="1013" y="953"/>
                  </a:cubicBezTo>
                  <a:cubicBezTo>
                    <a:pt x="1263" y="953"/>
                    <a:pt x="1465" y="739"/>
                    <a:pt x="1454" y="489"/>
                  </a:cubicBezTo>
                  <a:cubicBezTo>
                    <a:pt x="1442" y="370"/>
                    <a:pt x="1525" y="298"/>
                    <a:pt x="1620" y="298"/>
                  </a:cubicBezTo>
                  <a:lnTo>
                    <a:pt x="2382" y="298"/>
                  </a:lnTo>
                  <a:cubicBezTo>
                    <a:pt x="2466" y="298"/>
                    <a:pt x="2537" y="370"/>
                    <a:pt x="2537" y="453"/>
                  </a:cubicBezTo>
                  <a:lnTo>
                    <a:pt x="2537" y="489"/>
                  </a:lnTo>
                  <a:cubicBezTo>
                    <a:pt x="2537" y="513"/>
                    <a:pt x="2525" y="548"/>
                    <a:pt x="2525" y="608"/>
                  </a:cubicBezTo>
                  <a:cubicBezTo>
                    <a:pt x="2525" y="798"/>
                    <a:pt x="2692" y="965"/>
                    <a:pt x="2882" y="965"/>
                  </a:cubicBezTo>
                  <a:cubicBezTo>
                    <a:pt x="2978" y="965"/>
                    <a:pt x="3049" y="1036"/>
                    <a:pt x="3049" y="1132"/>
                  </a:cubicBezTo>
                  <a:cubicBezTo>
                    <a:pt x="3049" y="1215"/>
                    <a:pt x="2978" y="1286"/>
                    <a:pt x="2882" y="1286"/>
                  </a:cubicBezTo>
                  <a:lnTo>
                    <a:pt x="2275" y="1286"/>
                  </a:lnTo>
                  <a:cubicBezTo>
                    <a:pt x="2037" y="1286"/>
                    <a:pt x="1846" y="1489"/>
                    <a:pt x="1846" y="1727"/>
                  </a:cubicBezTo>
                  <a:lnTo>
                    <a:pt x="1846" y="1787"/>
                  </a:lnTo>
                  <a:cubicBezTo>
                    <a:pt x="1846" y="1870"/>
                    <a:pt x="1763" y="1941"/>
                    <a:pt x="1680" y="1941"/>
                  </a:cubicBezTo>
                  <a:lnTo>
                    <a:pt x="1120" y="1941"/>
                  </a:lnTo>
                  <a:cubicBezTo>
                    <a:pt x="1037" y="1941"/>
                    <a:pt x="965" y="2025"/>
                    <a:pt x="965" y="2108"/>
                  </a:cubicBezTo>
                  <a:cubicBezTo>
                    <a:pt x="965" y="2203"/>
                    <a:pt x="1037" y="2275"/>
                    <a:pt x="1120" y="2275"/>
                  </a:cubicBezTo>
                  <a:lnTo>
                    <a:pt x="1680" y="2275"/>
                  </a:lnTo>
                  <a:cubicBezTo>
                    <a:pt x="1942" y="2275"/>
                    <a:pt x="2168" y="2048"/>
                    <a:pt x="2168" y="1787"/>
                  </a:cubicBezTo>
                  <a:lnTo>
                    <a:pt x="2168" y="1727"/>
                  </a:lnTo>
                  <a:cubicBezTo>
                    <a:pt x="2168" y="1667"/>
                    <a:pt x="2216" y="1620"/>
                    <a:pt x="2275" y="1620"/>
                  </a:cubicBezTo>
                  <a:lnTo>
                    <a:pt x="2882" y="1620"/>
                  </a:lnTo>
                  <a:cubicBezTo>
                    <a:pt x="3156" y="1620"/>
                    <a:pt x="3370" y="1394"/>
                    <a:pt x="3370" y="1132"/>
                  </a:cubicBezTo>
                  <a:cubicBezTo>
                    <a:pt x="3311" y="858"/>
                    <a:pt x="3097" y="632"/>
                    <a:pt x="2823" y="632"/>
                  </a:cubicBezTo>
                  <a:cubicBezTo>
                    <a:pt x="2811" y="632"/>
                    <a:pt x="2799" y="620"/>
                    <a:pt x="2811" y="620"/>
                  </a:cubicBezTo>
                  <a:cubicBezTo>
                    <a:pt x="2882" y="298"/>
                    <a:pt x="2644" y="1"/>
                    <a:pt x="2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10049;p59">
              <a:extLst>
                <a:ext uri="{FF2B5EF4-FFF2-40B4-BE49-F238E27FC236}">
                  <a16:creationId xmlns:a16="http://schemas.microsoft.com/office/drawing/2014/main" id="{C815E9DA-3C42-7046-974B-DFFEDEA1F173}"/>
                </a:ext>
              </a:extLst>
            </p:cNvPr>
            <p:cNvSpPr/>
            <p:nvPr/>
          </p:nvSpPr>
          <p:spPr>
            <a:xfrm>
              <a:off x="3630050" y="2983551"/>
              <a:ext cx="93539" cy="73120"/>
            </a:xfrm>
            <a:custGeom>
              <a:avLst/>
              <a:gdLst/>
              <a:ahLst/>
              <a:cxnLst/>
              <a:rect l="l" t="t" r="r" b="b"/>
              <a:pathLst>
                <a:path w="2941" h="2299" extrusionOk="0">
                  <a:moveTo>
                    <a:pt x="1703" y="1"/>
                  </a:moveTo>
                  <a:cubicBezTo>
                    <a:pt x="1429" y="1"/>
                    <a:pt x="1203" y="227"/>
                    <a:pt x="1203" y="501"/>
                  </a:cubicBezTo>
                  <a:lnTo>
                    <a:pt x="1203" y="561"/>
                  </a:lnTo>
                  <a:cubicBezTo>
                    <a:pt x="1203" y="620"/>
                    <a:pt x="1167" y="656"/>
                    <a:pt x="1107" y="656"/>
                  </a:cubicBezTo>
                  <a:lnTo>
                    <a:pt x="488" y="656"/>
                  </a:lnTo>
                  <a:cubicBezTo>
                    <a:pt x="226" y="656"/>
                    <a:pt x="0" y="882"/>
                    <a:pt x="0" y="1156"/>
                  </a:cubicBezTo>
                  <a:cubicBezTo>
                    <a:pt x="0" y="1418"/>
                    <a:pt x="226" y="1644"/>
                    <a:pt x="488" y="1644"/>
                  </a:cubicBezTo>
                  <a:cubicBezTo>
                    <a:pt x="512" y="1644"/>
                    <a:pt x="512" y="1656"/>
                    <a:pt x="512" y="1656"/>
                  </a:cubicBezTo>
                  <a:cubicBezTo>
                    <a:pt x="512" y="1656"/>
                    <a:pt x="488" y="1704"/>
                    <a:pt x="488" y="1775"/>
                  </a:cubicBezTo>
                  <a:lnTo>
                    <a:pt x="488" y="1811"/>
                  </a:lnTo>
                  <a:cubicBezTo>
                    <a:pt x="488" y="2073"/>
                    <a:pt x="714" y="2299"/>
                    <a:pt x="988" y="2299"/>
                  </a:cubicBezTo>
                  <a:lnTo>
                    <a:pt x="1322" y="2299"/>
                  </a:lnTo>
                  <a:cubicBezTo>
                    <a:pt x="1596" y="2299"/>
                    <a:pt x="1834" y="2085"/>
                    <a:pt x="1822" y="1751"/>
                  </a:cubicBezTo>
                  <a:cubicBezTo>
                    <a:pt x="1822" y="1692"/>
                    <a:pt x="1857" y="1644"/>
                    <a:pt x="1917" y="1644"/>
                  </a:cubicBezTo>
                  <a:cubicBezTo>
                    <a:pt x="2238" y="1644"/>
                    <a:pt x="2453" y="1358"/>
                    <a:pt x="2417" y="1061"/>
                  </a:cubicBezTo>
                  <a:cubicBezTo>
                    <a:pt x="2417" y="1049"/>
                    <a:pt x="2417" y="1037"/>
                    <a:pt x="2429" y="1037"/>
                  </a:cubicBezTo>
                  <a:cubicBezTo>
                    <a:pt x="2691" y="1037"/>
                    <a:pt x="2917" y="811"/>
                    <a:pt x="2917" y="537"/>
                  </a:cubicBezTo>
                  <a:lnTo>
                    <a:pt x="2917" y="501"/>
                  </a:lnTo>
                  <a:cubicBezTo>
                    <a:pt x="2941" y="201"/>
                    <a:pt x="2687" y="16"/>
                    <a:pt x="2503" y="16"/>
                  </a:cubicBezTo>
                  <a:cubicBezTo>
                    <a:pt x="2409" y="16"/>
                    <a:pt x="2334" y="63"/>
                    <a:pt x="2322" y="168"/>
                  </a:cubicBezTo>
                  <a:cubicBezTo>
                    <a:pt x="2310" y="263"/>
                    <a:pt x="2381" y="346"/>
                    <a:pt x="2477" y="346"/>
                  </a:cubicBezTo>
                  <a:cubicBezTo>
                    <a:pt x="2548" y="346"/>
                    <a:pt x="2619" y="430"/>
                    <a:pt x="2619" y="513"/>
                  </a:cubicBezTo>
                  <a:lnTo>
                    <a:pt x="2619" y="561"/>
                  </a:lnTo>
                  <a:cubicBezTo>
                    <a:pt x="2619" y="644"/>
                    <a:pt x="2548" y="727"/>
                    <a:pt x="2453" y="727"/>
                  </a:cubicBezTo>
                  <a:cubicBezTo>
                    <a:pt x="2250" y="727"/>
                    <a:pt x="2072" y="918"/>
                    <a:pt x="2119" y="1144"/>
                  </a:cubicBezTo>
                  <a:cubicBezTo>
                    <a:pt x="2131" y="1239"/>
                    <a:pt x="2060" y="1334"/>
                    <a:pt x="1953" y="1334"/>
                  </a:cubicBezTo>
                  <a:cubicBezTo>
                    <a:pt x="1703" y="1334"/>
                    <a:pt x="1488" y="1537"/>
                    <a:pt x="1500" y="1799"/>
                  </a:cubicBezTo>
                  <a:cubicBezTo>
                    <a:pt x="1524" y="1918"/>
                    <a:pt x="1429" y="1989"/>
                    <a:pt x="1345" y="1989"/>
                  </a:cubicBezTo>
                  <a:lnTo>
                    <a:pt x="1000" y="1989"/>
                  </a:lnTo>
                  <a:cubicBezTo>
                    <a:pt x="905" y="1989"/>
                    <a:pt x="834" y="1918"/>
                    <a:pt x="834" y="1823"/>
                  </a:cubicBezTo>
                  <a:lnTo>
                    <a:pt x="834" y="1787"/>
                  </a:lnTo>
                  <a:cubicBezTo>
                    <a:pt x="834" y="1751"/>
                    <a:pt x="845" y="1727"/>
                    <a:pt x="845" y="1668"/>
                  </a:cubicBezTo>
                  <a:cubicBezTo>
                    <a:pt x="845" y="1477"/>
                    <a:pt x="691" y="1323"/>
                    <a:pt x="488" y="1323"/>
                  </a:cubicBezTo>
                  <a:cubicBezTo>
                    <a:pt x="405" y="1323"/>
                    <a:pt x="333" y="1239"/>
                    <a:pt x="333" y="1156"/>
                  </a:cubicBezTo>
                  <a:cubicBezTo>
                    <a:pt x="333" y="1061"/>
                    <a:pt x="405" y="989"/>
                    <a:pt x="488" y="989"/>
                  </a:cubicBezTo>
                  <a:lnTo>
                    <a:pt x="1107" y="989"/>
                  </a:lnTo>
                  <a:cubicBezTo>
                    <a:pt x="1345" y="989"/>
                    <a:pt x="1536" y="799"/>
                    <a:pt x="1536" y="561"/>
                  </a:cubicBezTo>
                  <a:lnTo>
                    <a:pt x="1536" y="501"/>
                  </a:lnTo>
                  <a:cubicBezTo>
                    <a:pt x="1536" y="406"/>
                    <a:pt x="1607" y="334"/>
                    <a:pt x="1703" y="334"/>
                  </a:cubicBezTo>
                  <a:lnTo>
                    <a:pt x="1798" y="334"/>
                  </a:lnTo>
                  <a:cubicBezTo>
                    <a:pt x="1893" y="334"/>
                    <a:pt x="1965" y="263"/>
                    <a:pt x="1965" y="168"/>
                  </a:cubicBezTo>
                  <a:cubicBezTo>
                    <a:pt x="1965" y="84"/>
                    <a:pt x="1893" y="1"/>
                    <a:pt x="1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" name="Google Shape;10050;p59">
            <a:extLst>
              <a:ext uri="{FF2B5EF4-FFF2-40B4-BE49-F238E27FC236}">
                <a16:creationId xmlns:a16="http://schemas.microsoft.com/office/drawing/2014/main" id="{DB7A95E7-E76C-FB43-BF31-83984E3BAD4C}"/>
              </a:ext>
            </a:extLst>
          </p:cNvPr>
          <p:cNvGrpSpPr/>
          <p:nvPr/>
        </p:nvGrpSpPr>
        <p:grpSpPr>
          <a:xfrm>
            <a:off x="9303061" y="3653122"/>
            <a:ext cx="482275" cy="409148"/>
            <a:chOff x="3082845" y="2920959"/>
            <a:chExt cx="356375" cy="302338"/>
          </a:xfrm>
          <a:solidFill>
            <a:schemeClr val="accent1"/>
          </a:solidFill>
        </p:grpSpPr>
        <p:sp>
          <p:nvSpPr>
            <p:cNvPr id="567" name="Google Shape;10051;p59">
              <a:extLst>
                <a:ext uri="{FF2B5EF4-FFF2-40B4-BE49-F238E27FC236}">
                  <a16:creationId xmlns:a16="http://schemas.microsoft.com/office/drawing/2014/main" id="{A1577124-39BF-A241-94D7-02174209445C}"/>
                </a:ext>
              </a:extLst>
            </p:cNvPr>
            <p:cNvSpPr/>
            <p:nvPr/>
          </p:nvSpPr>
          <p:spPr>
            <a:xfrm>
              <a:off x="3082845" y="2920959"/>
              <a:ext cx="217769" cy="130432"/>
            </a:xfrm>
            <a:custGeom>
              <a:avLst/>
              <a:gdLst/>
              <a:ahLst/>
              <a:cxnLst/>
              <a:rect l="l" t="t" r="r" b="b"/>
              <a:pathLst>
                <a:path w="6847" h="4101" extrusionOk="0">
                  <a:moveTo>
                    <a:pt x="2394" y="2767"/>
                  </a:moveTo>
                  <a:lnTo>
                    <a:pt x="2394" y="3779"/>
                  </a:lnTo>
                  <a:cubicBezTo>
                    <a:pt x="2156" y="3743"/>
                    <a:pt x="2060" y="3683"/>
                    <a:pt x="1477" y="3469"/>
                  </a:cubicBezTo>
                  <a:cubicBezTo>
                    <a:pt x="1358" y="3374"/>
                    <a:pt x="1370" y="3231"/>
                    <a:pt x="1453" y="3136"/>
                  </a:cubicBezTo>
                  <a:cubicBezTo>
                    <a:pt x="2025" y="2874"/>
                    <a:pt x="2132" y="2790"/>
                    <a:pt x="2394" y="2767"/>
                  </a:cubicBezTo>
                  <a:close/>
                  <a:moveTo>
                    <a:pt x="3696" y="1"/>
                  </a:moveTo>
                  <a:cubicBezTo>
                    <a:pt x="3572" y="1"/>
                    <a:pt x="3447" y="74"/>
                    <a:pt x="3394" y="207"/>
                  </a:cubicBezTo>
                  <a:lnTo>
                    <a:pt x="2799" y="1600"/>
                  </a:lnTo>
                  <a:cubicBezTo>
                    <a:pt x="2727" y="1767"/>
                    <a:pt x="2691" y="1933"/>
                    <a:pt x="2691" y="2100"/>
                  </a:cubicBezTo>
                  <a:cubicBezTo>
                    <a:pt x="2691" y="2195"/>
                    <a:pt x="2715" y="2290"/>
                    <a:pt x="2727" y="2398"/>
                  </a:cubicBezTo>
                  <a:lnTo>
                    <a:pt x="2572" y="2398"/>
                  </a:lnTo>
                  <a:cubicBezTo>
                    <a:pt x="2060" y="2398"/>
                    <a:pt x="1798" y="2588"/>
                    <a:pt x="1286" y="2826"/>
                  </a:cubicBezTo>
                  <a:cubicBezTo>
                    <a:pt x="1227" y="2850"/>
                    <a:pt x="1120" y="2957"/>
                    <a:pt x="1072" y="3088"/>
                  </a:cubicBezTo>
                  <a:lnTo>
                    <a:pt x="167" y="3088"/>
                  </a:lnTo>
                  <a:cubicBezTo>
                    <a:pt x="72" y="3088"/>
                    <a:pt x="1" y="3160"/>
                    <a:pt x="1" y="3255"/>
                  </a:cubicBezTo>
                  <a:cubicBezTo>
                    <a:pt x="1" y="3338"/>
                    <a:pt x="72" y="3421"/>
                    <a:pt x="167" y="3421"/>
                  </a:cubicBezTo>
                  <a:lnTo>
                    <a:pt x="1060" y="3421"/>
                  </a:lnTo>
                  <a:cubicBezTo>
                    <a:pt x="1096" y="3588"/>
                    <a:pt x="1227" y="3719"/>
                    <a:pt x="1310" y="3743"/>
                  </a:cubicBezTo>
                  <a:cubicBezTo>
                    <a:pt x="1906" y="3981"/>
                    <a:pt x="2120" y="4100"/>
                    <a:pt x="2537" y="4100"/>
                  </a:cubicBezTo>
                  <a:lnTo>
                    <a:pt x="5061" y="4100"/>
                  </a:lnTo>
                  <a:cubicBezTo>
                    <a:pt x="5156" y="4100"/>
                    <a:pt x="5227" y="4029"/>
                    <a:pt x="5227" y="3933"/>
                  </a:cubicBezTo>
                  <a:cubicBezTo>
                    <a:pt x="5227" y="3850"/>
                    <a:pt x="5156" y="3779"/>
                    <a:pt x="5061" y="3779"/>
                  </a:cubicBezTo>
                  <a:lnTo>
                    <a:pt x="2715" y="3779"/>
                  </a:lnTo>
                  <a:lnTo>
                    <a:pt x="2715" y="2731"/>
                  </a:lnTo>
                  <a:lnTo>
                    <a:pt x="6668" y="2731"/>
                  </a:lnTo>
                  <a:cubicBezTo>
                    <a:pt x="6763" y="2731"/>
                    <a:pt x="6835" y="2659"/>
                    <a:pt x="6835" y="2564"/>
                  </a:cubicBezTo>
                  <a:cubicBezTo>
                    <a:pt x="6847" y="2481"/>
                    <a:pt x="6775" y="2409"/>
                    <a:pt x="6680" y="2409"/>
                  </a:cubicBezTo>
                  <a:lnTo>
                    <a:pt x="5239" y="2409"/>
                  </a:lnTo>
                  <a:cubicBezTo>
                    <a:pt x="5763" y="1159"/>
                    <a:pt x="5775" y="1207"/>
                    <a:pt x="5775" y="1088"/>
                  </a:cubicBezTo>
                  <a:cubicBezTo>
                    <a:pt x="5775" y="945"/>
                    <a:pt x="5704" y="826"/>
                    <a:pt x="5573" y="766"/>
                  </a:cubicBezTo>
                  <a:lnTo>
                    <a:pt x="5358" y="683"/>
                  </a:lnTo>
                  <a:cubicBezTo>
                    <a:pt x="5337" y="674"/>
                    <a:pt x="5314" y="669"/>
                    <a:pt x="5292" y="669"/>
                  </a:cubicBezTo>
                  <a:cubicBezTo>
                    <a:pt x="5228" y="669"/>
                    <a:pt x="5167" y="705"/>
                    <a:pt x="5132" y="766"/>
                  </a:cubicBezTo>
                  <a:cubicBezTo>
                    <a:pt x="5108" y="862"/>
                    <a:pt x="5132" y="945"/>
                    <a:pt x="5227" y="993"/>
                  </a:cubicBezTo>
                  <a:lnTo>
                    <a:pt x="5430" y="1088"/>
                  </a:lnTo>
                  <a:lnTo>
                    <a:pt x="4870" y="2409"/>
                  </a:lnTo>
                  <a:lnTo>
                    <a:pt x="3072" y="2409"/>
                  </a:lnTo>
                  <a:cubicBezTo>
                    <a:pt x="3037" y="2314"/>
                    <a:pt x="3025" y="2219"/>
                    <a:pt x="3025" y="2112"/>
                  </a:cubicBezTo>
                  <a:cubicBezTo>
                    <a:pt x="3025" y="1993"/>
                    <a:pt x="3049" y="1850"/>
                    <a:pt x="3096" y="1743"/>
                  </a:cubicBezTo>
                  <a:lnTo>
                    <a:pt x="3691" y="338"/>
                  </a:lnTo>
                  <a:lnTo>
                    <a:pt x="4596" y="731"/>
                  </a:lnTo>
                  <a:cubicBezTo>
                    <a:pt x="4619" y="736"/>
                    <a:pt x="4641" y="739"/>
                    <a:pt x="4662" y="739"/>
                  </a:cubicBezTo>
                  <a:cubicBezTo>
                    <a:pt x="4729" y="739"/>
                    <a:pt x="4786" y="708"/>
                    <a:pt x="4823" y="635"/>
                  </a:cubicBezTo>
                  <a:cubicBezTo>
                    <a:pt x="4858" y="552"/>
                    <a:pt x="4823" y="457"/>
                    <a:pt x="4739" y="409"/>
                  </a:cubicBezTo>
                  <a:lnTo>
                    <a:pt x="3822" y="28"/>
                  </a:lnTo>
                  <a:cubicBezTo>
                    <a:pt x="3782" y="10"/>
                    <a:pt x="3739" y="1"/>
                    <a:pt x="3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10052;p59">
              <a:extLst>
                <a:ext uri="{FF2B5EF4-FFF2-40B4-BE49-F238E27FC236}">
                  <a16:creationId xmlns:a16="http://schemas.microsoft.com/office/drawing/2014/main" id="{01ABD015-FCE0-CA4B-AFC9-180EF5F71DB9}"/>
                </a:ext>
              </a:extLst>
            </p:cNvPr>
            <p:cNvSpPr/>
            <p:nvPr/>
          </p:nvSpPr>
          <p:spPr>
            <a:xfrm>
              <a:off x="3260444" y="2997577"/>
              <a:ext cx="178776" cy="225720"/>
            </a:xfrm>
            <a:custGeom>
              <a:avLst/>
              <a:gdLst/>
              <a:ahLst/>
              <a:cxnLst/>
              <a:rect l="l" t="t" r="r" b="b"/>
              <a:pathLst>
                <a:path w="5621" h="7097" extrusionOk="0">
                  <a:moveTo>
                    <a:pt x="4775" y="334"/>
                  </a:moveTo>
                  <a:cubicBezTo>
                    <a:pt x="5061" y="334"/>
                    <a:pt x="5299" y="584"/>
                    <a:pt x="5299" y="858"/>
                  </a:cubicBezTo>
                  <a:cubicBezTo>
                    <a:pt x="5299" y="1143"/>
                    <a:pt x="5061" y="1382"/>
                    <a:pt x="4775" y="1382"/>
                  </a:cubicBezTo>
                  <a:lnTo>
                    <a:pt x="4358" y="1382"/>
                  </a:lnTo>
                  <a:lnTo>
                    <a:pt x="4358" y="334"/>
                  </a:lnTo>
                  <a:close/>
                  <a:moveTo>
                    <a:pt x="1751" y="0"/>
                  </a:moveTo>
                  <a:cubicBezTo>
                    <a:pt x="1667" y="0"/>
                    <a:pt x="1584" y="72"/>
                    <a:pt x="1584" y="167"/>
                  </a:cubicBezTo>
                  <a:cubicBezTo>
                    <a:pt x="1584" y="250"/>
                    <a:pt x="1667" y="322"/>
                    <a:pt x="1751" y="322"/>
                  </a:cubicBezTo>
                  <a:lnTo>
                    <a:pt x="4037" y="322"/>
                  </a:lnTo>
                  <a:lnTo>
                    <a:pt x="4037" y="1370"/>
                  </a:lnTo>
                  <a:lnTo>
                    <a:pt x="167" y="1370"/>
                  </a:lnTo>
                  <a:cubicBezTo>
                    <a:pt x="72" y="1370"/>
                    <a:pt x="1" y="1441"/>
                    <a:pt x="1" y="1536"/>
                  </a:cubicBezTo>
                  <a:cubicBezTo>
                    <a:pt x="1" y="1620"/>
                    <a:pt x="72" y="1691"/>
                    <a:pt x="167" y="1691"/>
                  </a:cubicBezTo>
                  <a:lnTo>
                    <a:pt x="774" y="1691"/>
                  </a:lnTo>
                  <a:lnTo>
                    <a:pt x="774" y="2025"/>
                  </a:lnTo>
                  <a:cubicBezTo>
                    <a:pt x="774" y="2465"/>
                    <a:pt x="1144" y="2846"/>
                    <a:pt x="1596" y="2846"/>
                  </a:cubicBezTo>
                  <a:lnTo>
                    <a:pt x="1834" y="2846"/>
                  </a:lnTo>
                  <a:lnTo>
                    <a:pt x="1834" y="3477"/>
                  </a:lnTo>
                  <a:cubicBezTo>
                    <a:pt x="1834" y="4072"/>
                    <a:pt x="2310" y="4549"/>
                    <a:pt x="2906" y="4549"/>
                  </a:cubicBezTo>
                  <a:lnTo>
                    <a:pt x="3060" y="4549"/>
                  </a:lnTo>
                  <a:cubicBezTo>
                    <a:pt x="3561" y="4549"/>
                    <a:pt x="3953" y="4953"/>
                    <a:pt x="3953" y="5442"/>
                  </a:cubicBezTo>
                  <a:lnTo>
                    <a:pt x="3953" y="6930"/>
                  </a:lnTo>
                  <a:cubicBezTo>
                    <a:pt x="3953" y="7025"/>
                    <a:pt x="4037" y="7097"/>
                    <a:pt x="4120" y="7097"/>
                  </a:cubicBezTo>
                  <a:cubicBezTo>
                    <a:pt x="4215" y="7097"/>
                    <a:pt x="4287" y="7025"/>
                    <a:pt x="4287" y="6930"/>
                  </a:cubicBezTo>
                  <a:lnTo>
                    <a:pt x="4287" y="5442"/>
                  </a:lnTo>
                  <a:cubicBezTo>
                    <a:pt x="4287" y="4775"/>
                    <a:pt x="3739" y="4227"/>
                    <a:pt x="3060" y="4227"/>
                  </a:cubicBezTo>
                  <a:lnTo>
                    <a:pt x="2906" y="4227"/>
                  </a:lnTo>
                  <a:cubicBezTo>
                    <a:pt x="2501" y="4227"/>
                    <a:pt x="2156" y="3894"/>
                    <a:pt x="2156" y="3477"/>
                  </a:cubicBezTo>
                  <a:lnTo>
                    <a:pt x="2156" y="2846"/>
                  </a:lnTo>
                  <a:cubicBezTo>
                    <a:pt x="2176" y="2846"/>
                    <a:pt x="2207" y="2848"/>
                    <a:pt x="2246" y="2848"/>
                  </a:cubicBezTo>
                  <a:cubicBezTo>
                    <a:pt x="2344" y="2848"/>
                    <a:pt x="2491" y="2836"/>
                    <a:pt x="2644" y="2751"/>
                  </a:cubicBezTo>
                  <a:cubicBezTo>
                    <a:pt x="2739" y="2703"/>
                    <a:pt x="2763" y="2620"/>
                    <a:pt x="2727" y="2525"/>
                  </a:cubicBezTo>
                  <a:cubicBezTo>
                    <a:pt x="2694" y="2467"/>
                    <a:pt x="2638" y="2432"/>
                    <a:pt x="2579" y="2432"/>
                  </a:cubicBezTo>
                  <a:cubicBezTo>
                    <a:pt x="2553" y="2432"/>
                    <a:pt x="2526" y="2439"/>
                    <a:pt x="2501" y="2453"/>
                  </a:cubicBezTo>
                  <a:cubicBezTo>
                    <a:pt x="2422" y="2496"/>
                    <a:pt x="2374" y="2505"/>
                    <a:pt x="2191" y="2505"/>
                  </a:cubicBezTo>
                  <a:cubicBezTo>
                    <a:pt x="2068" y="2505"/>
                    <a:pt x="1887" y="2501"/>
                    <a:pt x="1596" y="2501"/>
                  </a:cubicBezTo>
                  <a:cubicBezTo>
                    <a:pt x="1322" y="2501"/>
                    <a:pt x="1096" y="2275"/>
                    <a:pt x="1096" y="2013"/>
                  </a:cubicBezTo>
                  <a:lnTo>
                    <a:pt x="1096" y="1715"/>
                  </a:lnTo>
                  <a:lnTo>
                    <a:pt x="2763" y="1715"/>
                  </a:lnTo>
                  <a:lnTo>
                    <a:pt x="2763" y="2084"/>
                  </a:lnTo>
                  <a:cubicBezTo>
                    <a:pt x="2751" y="2191"/>
                    <a:pt x="2846" y="2263"/>
                    <a:pt x="2930" y="2263"/>
                  </a:cubicBezTo>
                  <a:cubicBezTo>
                    <a:pt x="3025" y="2263"/>
                    <a:pt x="3096" y="2203"/>
                    <a:pt x="3096" y="2108"/>
                  </a:cubicBezTo>
                  <a:lnTo>
                    <a:pt x="3096" y="2036"/>
                  </a:lnTo>
                  <a:lnTo>
                    <a:pt x="3096" y="1715"/>
                  </a:lnTo>
                  <a:lnTo>
                    <a:pt x="4775" y="1715"/>
                  </a:lnTo>
                  <a:cubicBezTo>
                    <a:pt x="5251" y="1715"/>
                    <a:pt x="5620" y="1322"/>
                    <a:pt x="5620" y="858"/>
                  </a:cubicBezTo>
                  <a:cubicBezTo>
                    <a:pt x="5620" y="620"/>
                    <a:pt x="5537" y="417"/>
                    <a:pt x="5370" y="250"/>
                  </a:cubicBezTo>
                  <a:cubicBezTo>
                    <a:pt x="5204" y="84"/>
                    <a:pt x="5001" y="0"/>
                    <a:pt x="4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10053;p59">
            <a:extLst>
              <a:ext uri="{FF2B5EF4-FFF2-40B4-BE49-F238E27FC236}">
                <a16:creationId xmlns:a16="http://schemas.microsoft.com/office/drawing/2014/main" id="{0F1E481C-75FC-8F49-94E3-B5E2D5B4708B}"/>
              </a:ext>
            </a:extLst>
          </p:cNvPr>
          <p:cNvGrpSpPr/>
          <p:nvPr/>
        </p:nvGrpSpPr>
        <p:grpSpPr>
          <a:xfrm>
            <a:off x="8702467" y="3617913"/>
            <a:ext cx="481242" cy="481242"/>
            <a:chOff x="2639038" y="2894942"/>
            <a:chExt cx="355612" cy="355612"/>
          </a:xfrm>
          <a:solidFill>
            <a:schemeClr val="accent1"/>
          </a:solidFill>
        </p:grpSpPr>
        <p:sp>
          <p:nvSpPr>
            <p:cNvPr id="570" name="Google Shape;10054;p59">
              <a:extLst>
                <a:ext uri="{FF2B5EF4-FFF2-40B4-BE49-F238E27FC236}">
                  <a16:creationId xmlns:a16="http://schemas.microsoft.com/office/drawing/2014/main" id="{6FE7342A-8BE6-4E42-8419-5D22A8481C64}"/>
                </a:ext>
              </a:extLst>
            </p:cNvPr>
            <p:cNvSpPr/>
            <p:nvPr/>
          </p:nvSpPr>
          <p:spPr>
            <a:xfrm>
              <a:off x="2748479" y="2894942"/>
              <a:ext cx="246171" cy="304119"/>
            </a:xfrm>
            <a:custGeom>
              <a:avLst/>
              <a:gdLst/>
              <a:ahLst/>
              <a:cxnLst/>
              <a:rect l="l" t="t" r="r" b="b"/>
              <a:pathLst>
                <a:path w="7740" h="9562" extrusionOk="0">
                  <a:moveTo>
                    <a:pt x="7168" y="1930"/>
                  </a:moveTo>
                  <a:cubicBezTo>
                    <a:pt x="7299" y="1930"/>
                    <a:pt x="7406" y="2037"/>
                    <a:pt x="7406" y="2168"/>
                  </a:cubicBezTo>
                  <a:lnTo>
                    <a:pt x="7418" y="3156"/>
                  </a:lnTo>
                  <a:cubicBezTo>
                    <a:pt x="7418" y="3287"/>
                    <a:pt x="7311" y="3394"/>
                    <a:pt x="7180" y="3394"/>
                  </a:cubicBezTo>
                  <a:lnTo>
                    <a:pt x="6882" y="3394"/>
                  </a:lnTo>
                  <a:lnTo>
                    <a:pt x="6882" y="2715"/>
                  </a:lnTo>
                  <a:cubicBezTo>
                    <a:pt x="6882" y="2632"/>
                    <a:pt x="6811" y="2561"/>
                    <a:pt x="6715" y="2561"/>
                  </a:cubicBezTo>
                  <a:cubicBezTo>
                    <a:pt x="6632" y="2561"/>
                    <a:pt x="6549" y="2632"/>
                    <a:pt x="6549" y="2715"/>
                  </a:cubicBezTo>
                  <a:lnTo>
                    <a:pt x="6549" y="3394"/>
                  </a:lnTo>
                  <a:lnTo>
                    <a:pt x="6096" y="3394"/>
                  </a:lnTo>
                  <a:lnTo>
                    <a:pt x="6096" y="1930"/>
                  </a:lnTo>
                  <a:close/>
                  <a:moveTo>
                    <a:pt x="4549" y="1"/>
                  </a:moveTo>
                  <a:cubicBezTo>
                    <a:pt x="4227" y="1"/>
                    <a:pt x="3965" y="251"/>
                    <a:pt x="3965" y="572"/>
                  </a:cubicBezTo>
                  <a:lnTo>
                    <a:pt x="3965" y="1608"/>
                  </a:lnTo>
                  <a:lnTo>
                    <a:pt x="3239" y="1608"/>
                  </a:lnTo>
                  <a:cubicBezTo>
                    <a:pt x="3144" y="1608"/>
                    <a:pt x="3072" y="1680"/>
                    <a:pt x="3072" y="1763"/>
                  </a:cubicBezTo>
                  <a:cubicBezTo>
                    <a:pt x="3072" y="1858"/>
                    <a:pt x="3144" y="1930"/>
                    <a:pt x="3239" y="1930"/>
                  </a:cubicBezTo>
                  <a:lnTo>
                    <a:pt x="3965" y="1930"/>
                  </a:lnTo>
                  <a:lnTo>
                    <a:pt x="3965" y="3394"/>
                  </a:lnTo>
                  <a:lnTo>
                    <a:pt x="3417" y="3394"/>
                  </a:lnTo>
                  <a:lnTo>
                    <a:pt x="3417" y="3013"/>
                  </a:lnTo>
                  <a:cubicBezTo>
                    <a:pt x="3417" y="2930"/>
                    <a:pt x="3334" y="2858"/>
                    <a:pt x="3251" y="2858"/>
                  </a:cubicBezTo>
                  <a:cubicBezTo>
                    <a:pt x="3155" y="2858"/>
                    <a:pt x="3084" y="2930"/>
                    <a:pt x="3084" y="3013"/>
                  </a:cubicBezTo>
                  <a:lnTo>
                    <a:pt x="3084" y="3394"/>
                  </a:lnTo>
                  <a:lnTo>
                    <a:pt x="2382" y="3394"/>
                  </a:lnTo>
                  <a:lnTo>
                    <a:pt x="2382" y="2715"/>
                  </a:lnTo>
                  <a:cubicBezTo>
                    <a:pt x="2382" y="2632"/>
                    <a:pt x="2310" y="2561"/>
                    <a:pt x="2227" y="2561"/>
                  </a:cubicBezTo>
                  <a:cubicBezTo>
                    <a:pt x="2132" y="2561"/>
                    <a:pt x="2060" y="2632"/>
                    <a:pt x="2060" y="2715"/>
                  </a:cubicBezTo>
                  <a:lnTo>
                    <a:pt x="2060" y="3394"/>
                  </a:lnTo>
                  <a:lnTo>
                    <a:pt x="1358" y="3394"/>
                  </a:lnTo>
                  <a:lnTo>
                    <a:pt x="1358" y="3013"/>
                  </a:lnTo>
                  <a:cubicBezTo>
                    <a:pt x="1358" y="2930"/>
                    <a:pt x="1286" y="2858"/>
                    <a:pt x="1191" y="2858"/>
                  </a:cubicBezTo>
                  <a:cubicBezTo>
                    <a:pt x="1108" y="2858"/>
                    <a:pt x="1036" y="2930"/>
                    <a:pt x="1036" y="3013"/>
                  </a:cubicBezTo>
                  <a:lnTo>
                    <a:pt x="1036" y="3394"/>
                  </a:lnTo>
                  <a:lnTo>
                    <a:pt x="334" y="3394"/>
                  </a:lnTo>
                  <a:lnTo>
                    <a:pt x="334" y="2715"/>
                  </a:lnTo>
                  <a:cubicBezTo>
                    <a:pt x="334" y="2632"/>
                    <a:pt x="262" y="2561"/>
                    <a:pt x="167" y="2561"/>
                  </a:cubicBezTo>
                  <a:cubicBezTo>
                    <a:pt x="84" y="2561"/>
                    <a:pt x="0" y="2632"/>
                    <a:pt x="0" y="2715"/>
                  </a:cubicBezTo>
                  <a:lnTo>
                    <a:pt x="0" y="3549"/>
                  </a:lnTo>
                  <a:lnTo>
                    <a:pt x="0" y="4799"/>
                  </a:lnTo>
                  <a:cubicBezTo>
                    <a:pt x="0" y="4894"/>
                    <a:pt x="84" y="4966"/>
                    <a:pt x="167" y="4966"/>
                  </a:cubicBezTo>
                  <a:cubicBezTo>
                    <a:pt x="262" y="4966"/>
                    <a:pt x="334" y="4894"/>
                    <a:pt x="334" y="4799"/>
                  </a:cubicBezTo>
                  <a:lnTo>
                    <a:pt x="334" y="3716"/>
                  </a:lnTo>
                  <a:lnTo>
                    <a:pt x="3977" y="3716"/>
                  </a:lnTo>
                  <a:lnTo>
                    <a:pt x="3977" y="5692"/>
                  </a:lnTo>
                  <a:cubicBezTo>
                    <a:pt x="3977" y="5787"/>
                    <a:pt x="4048" y="5859"/>
                    <a:pt x="4144" y="5859"/>
                  </a:cubicBezTo>
                  <a:cubicBezTo>
                    <a:pt x="4227" y="5859"/>
                    <a:pt x="4310" y="5787"/>
                    <a:pt x="4310" y="5692"/>
                  </a:cubicBezTo>
                  <a:lnTo>
                    <a:pt x="4310" y="560"/>
                  </a:lnTo>
                  <a:cubicBezTo>
                    <a:pt x="4310" y="429"/>
                    <a:pt x="4406" y="322"/>
                    <a:pt x="4549" y="322"/>
                  </a:cubicBezTo>
                  <a:lnTo>
                    <a:pt x="5525" y="322"/>
                  </a:lnTo>
                  <a:cubicBezTo>
                    <a:pt x="5656" y="322"/>
                    <a:pt x="5763" y="429"/>
                    <a:pt x="5763" y="560"/>
                  </a:cubicBezTo>
                  <a:lnTo>
                    <a:pt x="5763" y="8871"/>
                  </a:lnTo>
                  <a:cubicBezTo>
                    <a:pt x="5763" y="9073"/>
                    <a:pt x="5596" y="9240"/>
                    <a:pt x="5394" y="9240"/>
                  </a:cubicBezTo>
                  <a:lnTo>
                    <a:pt x="1727" y="9240"/>
                  </a:lnTo>
                  <a:cubicBezTo>
                    <a:pt x="1643" y="9240"/>
                    <a:pt x="1572" y="9312"/>
                    <a:pt x="1572" y="9407"/>
                  </a:cubicBezTo>
                  <a:cubicBezTo>
                    <a:pt x="1572" y="9490"/>
                    <a:pt x="1643" y="9562"/>
                    <a:pt x="1727" y="9562"/>
                  </a:cubicBezTo>
                  <a:lnTo>
                    <a:pt x="5394" y="9562"/>
                  </a:lnTo>
                  <a:cubicBezTo>
                    <a:pt x="5787" y="9562"/>
                    <a:pt x="6108" y="9252"/>
                    <a:pt x="6108" y="8847"/>
                  </a:cubicBezTo>
                  <a:lnTo>
                    <a:pt x="6108" y="3704"/>
                  </a:lnTo>
                  <a:lnTo>
                    <a:pt x="7180" y="3704"/>
                  </a:lnTo>
                  <a:cubicBezTo>
                    <a:pt x="7489" y="3704"/>
                    <a:pt x="7739" y="3454"/>
                    <a:pt x="7739" y="3120"/>
                  </a:cubicBezTo>
                  <a:lnTo>
                    <a:pt x="7739" y="2144"/>
                  </a:lnTo>
                  <a:cubicBezTo>
                    <a:pt x="7739" y="1858"/>
                    <a:pt x="7489" y="1608"/>
                    <a:pt x="7180" y="1608"/>
                  </a:cubicBezTo>
                  <a:lnTo>
                    <a:pt x="6108" y="1608"/>
                  </a:lnTo>
                  <a:lnTo>
                    <a:pt x="6108" y="572"/>
                  </a:lnTo>
                  <a:cubicBezTo>
                    <a:pt x="6108" y="263"/>
                    <a:pt x="5858" y="1"/>
                    <a:pt x="5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10055;p59">
              <a:extLst>
                <a:ext uri="{FF2B5EF4-FFF2-40B4-BE49-F238E27FC236}">
                  <a16:creationId xmlns:a16="http://schemas.microsoft.com/office/drawing/2014/main" id="{12747A04-B200-E847-8B34-F2BE6EF768F8}"/>
                </a:ext>
              </a:extLst>
            </p:cNvPr>
            <p:cNvSpPr/>
            <p:nvPr/>
          </p:nvSpPr>
          <p:spPr>
            <a:xfrm>
              <a:off x="2639038" y="2945703"/>
              <a:ext cx="246552" cy="304851"/>
            </a:xfrm>
            <a:custGeom>
              <a:avLst/>
              <a:gdLst/>
              <a:ahLst/>
              <a:cxnLst/>
              <a:rect l="l" t="t" r="r" b="b"/>
              <a:pathLst>
                <a:path w="7752" h="9585" extrusionOk="0">
                  <a:moveTo>
                    <a:pt x="3429" y="7989"/>
                  </a:moveTo>
                  <a:lnTo>
                    <a:pt x="3429" y="9013"/>
                  </a:lnTo>
                  <a:cubicBezTo>
                    <a:pt x="3429" y="9144"/>
                    <a:pt x="3322" y="9251"/>
                    <a:pt x="3191" y="9251"/>
                  </a:cubicBezTo>
                  <a:lnTo>
                    <a:pt x="2215" y="9251"/>
                  </a:lnTo>
                  <a:cubicBezTo>
                    <a:pt x="2072" y="9251"/>
                    <a:pt x="1977" y="9144"/>
                    <a:pt x="1977" y="9013"/>
                  </a:cubicBezTo>
                  <a:lnTo>
                    <a:pt x="1977" y="7989"/>
                  </a:lnTo>
                  <a:close/>
                  <a:moveTo>
                    <a:pt x="2358" y="0"/>
                  </a:moveTo>
                  <a:cubicBezTo>
                    <a:pt x="1977" y="0"/>
                    <a:pt x="1643" y="322"/>
                    <a:pt x="1643" y="715"/>
                  </a:cubicBezTo>
                  <a:lnTo>
                    <a:pt x="1643" y="5870"/>
                  </a:lnTo>
                  <a:lnTo>
                    <a:pt x="572" y="5870"/>
                  </a:lnTo>
                  <a:cubicBezTo>
                    <a:pt x="262" y="5870"/>
                    <a:pt x="0" y="6120"/>
                    <a:pt x="0" y="6430"/>
                  </a:cubicBezTo>
                  <a:lnTo>
                    <a:pt x="0" y="7418"/>
                  </a:lnTo>
                  <a:cubicBezTo>
                    <a:pt x="0" y="7727"/>
                    <a:pt x="250" y="7977"/>
                    <a:pt x="572" y="7977"/>
                  </a:cubicBezTo>
                  <a:lnTo>
                    <a:pt x="1643" y="7977"/>
                  </a:lnTo>
                  <a:lnTo>
                    <a:pt x="1643" y="9013"/>
                  </a:lnTo>
                  <a:cubicBezTo>
                    <a:pt x="1643" y="9323"/>
                    <a:pt x="1905" y="9585"/>
                    <a:pt x="2215" y="9585"/>
                  </a:cubicBezTo>
                  <a:lnTo>
                    <a:pt x="3191" y="9585"/>
                  </a:lnTo>
                  <a:cubicBezTo>
                    <a:pt x="3513" y="9585"/>
                    <a:pt x="3763" y="9335"/>
                    <a:pt x="3763" y="9013"/>
                  </a:cubicBezTo>
                  <a:lnTo>
                    <a:pt x="3763" y="7977"/>
                  </a:lnTo>
                  <a:lnTo>
                    <a:pt x="4489" y="7977"/>
                  </a:lnTo>
                  <a:cubicBezTo>
                    <a:pt x="4584" y="7977"/>
                    <a:pt x="4656" y="7906"/>
                    <a:pt x="4656" y="7823"/>
                  </a:cubicBezTo>
                  <a:cubicBezTo>
                    <a:pt x="4656" y="7727"/>
                    <a:pt x="4584" y="7656"/>
                    <a:pt x="4489" y="7656"/>
                  </a:cubicBezTo>
                  <a:lnTo>
                    <a:pt x="560" y="7656"/>
                  </a:lnTo>
                  <a:cubicBezTo>
                    <a:pt x="429" y="7656"/>
                    <a:pt x="322" y="7549"/>
                    <a:pt x="322" y="7418"/>
                  </a:cubicBezTo>
                  <a:lnTo>
                    <a:pt x="322" y="6430"/>
                  </a:lnTo>
                  <a:cubicBezTo>
                    <a:pt x="322" y="6299"/>
                    <a:pt x="429" y="6192"/>
                    <a:pt x="560" y="6192"/>
                  </a:cubicBezTo>
                  <a:lnTo>
                    <a:pt x="1120" y="6192"/>
                  </a:lnTo>
                  <a:lnTo>
                    <a:pt x="1120" y="6870"/>
                  </a:lnTo>
                  <a:cubicBezTo>
                    <a:pt x="1120" y="6954"/>
                    <a:pt x="1203" y="7025"/>
                    <a:pt x="1286" y="7025"/>
                  </a:cubicBezTo>
                  <a:cubicBezTo>
                    <a:pt x="1382" y="7025"/>
                    <a:pt x="1453" y="6954"/>
                    <a:pt x="1453" y="6870"/>
                  </a:cubicBezTo>
                  <a:lnTo>
                    <a:pt x="1453" y="6192"/>
                  </a:lnTo>
                  <a:lnTo>
                    <a:pt x="2155" y="6192"/>
                  </a:lnTo>
                  <a:lnTo>
                    <a:pt x="2155" y="6608"/>
                  </a:lnTo>
                  <a:cubicBezTo>
                    <a:pt x="2155" y="6704"/>
                    <a:pt x="2227" y="6775"/>
                    <a:pt x="2322" y="6775"/>
                  </a:cubicBezTo>
                  <a:cubicBezTo>
                    <a:pt x="2405" y="6775"/>
                    <a:pt x="2477" y="6704"/>
                    <a:pt x="2477" y="6608"/>
                  </a:cubicBezTo>
                  <a:lnTo>
                    <a:pt x="2477" y="6192"/>
                  </a:lnTo>
                  <a:lnTo>
                    <a:pt x="3179" y="6192"/>
                  </a:lnTo>
                  <a:lnTo>
                    <a:pt x="3179" y="6870"/>
                  </a:lnTo>
                  <a:cubicBezTo>
                    <a:pt x="3179" y="6954"/>
                    <a:pt x="3239" y="7013"/>
                    <a:pt x="3334" y="7025"/>
                  </a:cubicBezTo>
                  <a:lnTo>
                    <a:pt x="3358" y="7025"/>
                  </a:lnTo>
                  <a:cubicBezTo>
                    <a:pt x="3453" y="7025"/>
                    <a:pt x="3525" y="6954"/>
                    <a:pt x="3525" y="6870"/>
                  </a:cubicBezTo>
                  <a:lnTo>
                    <a:pt x="3525" y="6192"/>
                  </a:lnTo>
                  <a:lnTo>
                    <a:pt x="4227" y="6192"/>
                  </a:lnTo>
                  <a:lnTo>
                    <a:pt x="4227" y="6608"/>
                  </a:lnTo>
                  <a:cubicBezTo>
                    <a:pt x="4227" y="6704"/>
                    <a:pt x="4299" y="6775"/>
                    <a:pt x="4382" y="6775"/>
                  </a:cubicBezTo>
                  <a:cubicBezTo>
                    <a:pt x="4477" y="6775"/>
                    <a:pt x="4549" y="6704"/>
                    <a:pt x="4549" y="6608"/>
                  </a:cubicBezTo>
                  <a:lnTo>
                    <a:pt x="4549" y="6192"/>
                  </a:lnTo>
                  <a:lnTo>
                    <a:pt x="5251" y="6192"/>
                  </a:lnTo>
                  <a:lnTo>
                    <a:pt x="5251" y="6870"/>
                  </a:lnTo>
                  <a:cubicBezTo>
                    <a:pt x="5251" y="6954"/>
                    <a:pt x="5323" y="7025"/>
                    <a:pt x="5418" y="7025"/>
                  </a:cubicBezTo>
                  <a:cubicBezTo>
                    <a:pt x="5501" y="7025"/>
                    <a:pt x="5573" y="6954"/>
                    <a:pt x="5573" y="6870"/>
                  </a:cubicBezTo>
                  <a:lnTo>
                    <a:pt x="5573" y="6192"/>
                  </a:lnTo>
                  <a:lnTo>
                    <a:pt x="6275" y="6192"/>
                  </a:lnTo>
                  <a:lnTo>
                    <a:pt x="6275" y="6608"/>
                  </a:lnTo>
                  <a:cubicBezTo>
                    <a:pt x="6275" y="6704"/>
                    <a:pt x="6346" y="6775"/>
                    <a:pt x="6442" y="6775"/>
                  </a:cubicBezTo>
                  <a:cubicBezTo>
                    <a:pt x="6525" y="6775"/>
                    <a:pt x="6608" y="6704"/>
                    <a:pt x="6608" y="6608"/>
                  </a:cubicBezTo>
                  <a:lnTo>
                    <a:pt x="6608" y="6192"/>
                  </a:lnTo>
                  <a:lnTo>
                    <a:pt x="7418" y="6192"/>
                  </a:lnTo>
                  <a:lnTo>
                    <a:pt x="7418" y="6870"/>
                  </a:lnTo>
                  <a:cubicBezTo>
                    <a:pt x="7418" y="6954"/>
                    <a:pt x="7501" y="7025"/>
                    <a:pt x="7585" y="7025"/>
                  </a:cubicBezTo>
                  <a:cubicBezTo>
                    <a:pt x="7680" y="7025"/>
                    <a:pt x="7751" y="6954"/>
                    <a:pt x="7751" y="6870"/>
                  </a:cubicBezTo>
                  <a:lnTo>
                    <a:pt x="7751" y="5965"/>
                  </a:lnTo>
                  <a:lnTo>
                    <a:pt x="7751" y="4775"/>
                  </a:lnTo>
                  <a:cubicBezTo>
                    <a:pt x="7751" y="4679"/>
                    <a:pt x="7680" y="4608"/>
                    <a:pt x="7585" y="4608"/>
                  </a:cubicBezTo>
                  <a:cubicBezTo>
                    <a:pt x="7501" y="4608"/>
                    <a:pt x="7418" y="4679"/>
                    <a:pt x="7418" y="4775"/>
                  </a:cubicBezTo>
                  <a:lnTo>
                    <a:pt x="7418" y="5858"/>
                  </a:lnTo>
                  <a:lnTo>
                    <a:pt x="3775" y="5858"/>
                  </a:lnTo>
                  <a:lnTo>
                    <a:pt x="3775" y="3882"/>
                  </a:lnTo>
                  <a:cubicBezTo>
                    <a:pt x="3775" y="3786"/>
                    <a:pt x="3703" y="3715"/>
                    <a:pt x="3608" y="3715"/>
                  </a:cubicBezTo>
                  <a:cubicBezTo>
                    <a:pt x="3525" y="3715"/>
                    <a:pt x="3441" y="3786"/>
                    <a:pt x="3441" y="3882"/>
                  </a:cubicBezTo>
                  <a:lnTo>
                    <a:pt x="3441" y="5858"/>
                  </a:lnTo>
                  <a:lnTo>
                    <a:pt x="1989" y="5858"/>
                  </a:lnTo>
                  <a:lnTo>
                    <a:pt x="1989" y="703"/>
                  </a:lnTo>
                  <a:cubicBezTo>
                    <a:pt x="1989" y="500"/>
                    <a:pt x="2155" y="334"/>
                    <a:pt x="2358" y="334"/>
                  </a:cubicBezTo>
                  <a:lnTo>
                    <a:pt x="6025" y="334"/>
                  </a:lnTo>
                  <a:cubicBezTo>
                    <a:pt x="6108" y="334"/>
                    <a:pt x="6192" y="262"/>
                    <a:pt x="6192" y="167"/>
                  </a:cubicBezTo>
                  <a:cubicBezTo>
                    <a:pt x="6192" y="84"/>
                    <a:pt x="6108" y="0"/>
                    <a:pt x="6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10056;p59">
            <a:extLst>
              <a:ext uri="{FF2B5EF4-FFF2-40B4-BE49-F238E27FC236}">
                <a16:creationId xmlns:a16="http://schemas.microsoft.com/office/drawing/2014/main" id="{97F9A24C-F1FC-9745-B634-80EF23168F48}"/>
              </a:ext>
            </a:extLst>
          </p:cNvPr>
          <p:cNvGrpSpPr/>
          <p:nvPr/>
        </p:nvGrpSpPr>
        <p:grpSpPr>
          <a:xfrm>
            <a:off x="8100839" y="3677353"/>
            <a:ext cx="481758" cy="362362"/>
            <a:chOff x="2194468" y="2938865"/>
            <a:chExt cx="355993" cy="267766"/>
          </a:xfrm>
          <a:solidFill>
            <a:schemeClr val="accent1"/>
          </a:solidFill>
        </p:grpSpPr>
        <p:sp>
          <p:nvSpPr>
            <p:cNvPr id="573" name="Google Shape;10057;p59">
              <a:extLst>
                <a:ext uri="{FF2B5EF4-FFF2-40B4-BE49-F238E27FC236}">
                  <a16:creationId xmlns:a16="http://schemas.microsoft.com/office/drawing/2014/main" id="{F338C91C-F9F2-5F42-8DD4-B5D17CF8A048}"/>
                </a:ext>
              </a:extLst>
            </p:cNvPr>
            <p:cNvSpPr/>
            <p:nvPr/>
          </p:nvSpPr>
          <p:spPr>
            <a:xfrm>
              <a:off x="2194468" y="2938865"/>
              <a:ext cx="355993" cy="267766"/>
            </a:xfrm>
            <a:custGeom>
              <a:avLst/>
              <a:gdLst/>
              <a:ahLst/>
              <a:cxnLst/>
              <a:rect l="l" t="t" r="r" b="b"/>
              <a:pathLst>
                <a:path w="11193" h="8419" extrusionOk="0">
                  <a:moveTo>
                    <a:pt x="10859" y="1727"/>
                  </a:moveTo>
                  <a:lnTo>
                    <a:pt x="10859" y="7692"/>
                  </a:lnTo>
                  <a:cubicBezTo>
                    <a:pt x="10859" y="7919"/>
                    <a:pt x="10680" y="8097"/>
                    <a:pt x="10466" y="8097"/>
                  </a:cubicBezTo>
                  <a:lnTo>
                    <a:pt x="727" y="8097"/>
                  </a:lnTo>
                  <a:cubicBezTo>
                    <a:pt x="501" y="8097"/>
                    <a:pt x="322" y="7919"/>
                    <a:pt x="322" y="7692"/>
                  </a:cubicBezTo>
                  <a:lnTo>
                    <a:pt x="322" y="1727"/>
                  </a:lnTo>
                  <a:close/>
                  <a:moveTo>
                    <a:pt x="727" y="1"/>
                  </a:moveTo>
                  <a:cubicBezTo>
                    <a:pt x="322" y="1"/>
                    <a:pt x="0" y="322"/>
                    <a:pt x="0" y="727"/>
                  </a:cubicBezTo>
                  <a:lnTo>
                    <a:pt x="0" y="7692"/>
                  </a:lnTo>
                  <a:cubicBezTo>
                    <a:pt x="0" y="8097"/>
                    <a:pt x="322" y="8419"/>
                    <a:pt x="727" y="8419"/>
                  </a:cubicBezTo>
                  <a:lnTo>
                    <a:pt x="10466" y="8419"/>
                  </a:lnTo>
                  <a:cubicBezTo>
                    <a:pt x="10859" y="8419"/>
                    <a:pt x="11192" y="8097"/>
                    <a:pt x="11192" y="7692"/>
                  </a:cubicBezTo>
                  <a:lnTo>
                    <a:pt x="11192" y="727"/>
                  </a:lnTo>
                  <a:cubicBezTo>
                    <a:pt x="11192" y="322"/>
                    <a:pt x="10859" y="1"/>
                    <a:pt x="10466" y="1"/>
                  </a:cubicBezTo>
                  <a:lnTo>
                    <a:pt x="3644" y="1"/>
                  </a:lnTo>
                  <a:cubicBezTo>
                    <a:pt x="3560" y="1"/>
                    <a:pt x="3477" y="72"/>
                    <a:pt x="3477" y="168"/>
                  </a:cubicBezTo>
                  <a:cubicBezTo>
                    <a:pt x="3477" y="251"/>
                    <a:pt x="3560" y="322"/>
                    <a:pt x="3644" y="322"/>
                  </a:cubicBezTo>
                  <a:lnTo>
                    <a:pt x="10466" y="322"/>
                  </a:lnTo>
                  <a:cubicBezTo>
                    <a:pt x="10680" y="322"/>
                    <a:pt x="10859" y="501"/>
                    <a:pt x="10859" y="727"/>
                  </a:cubicBezTo>
                  <a:lnTo>
                    <a:pt x="10859" y="1394"/>
                  </a:lnTo>
                  <a:lnTo>
                    <a:pt x="322" y="1394"/>
                  </a:lnTo>
                  <a:lnTo>
                    <a:pt x="322" y="727"/>
                  </a:lnTo>
                  <a:cubicBezTo>
                    <a:pt x="322" y="501"/>
                    <a:pt x="501" y="322"/>
                    <a:pt x="727" y="322"/>
                  </a:cubicBezTo>
                  <a:lnTo>
                    <a:pt x="2989" y="322"/>
                  </a:lnTo>
                  <a:cubicBezTo>
                    <a:pt x="3084" y="322"/>
                    <a:pt x="3156" y="251"/>
                    <a:pt x="3156" y="156"/>
                  </a:cubicBezTo>
                  <a:cubicBezTo>
                    <a:pt x="3156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10058;p59">
              <a:extLst>
                <a:ext uri="{FF2B5EF4-FFF2-40B4-BE49-F238E27FC236}">
                  <a16:creationId xmlns:a16="http://schemas.microsoft.com/office/drawing/2014/main" id="{EEB765D4-8D06-5B4A-B8BE-8CD034B2C948}"/>
                </a:ext>
              </a:extLst>
            </p:cNvPr>
            <p:cNvSpPr/>
            <p:nvPr/>
          </p:nvSpPr>
          <p:spPr>
            <a:xfrm>
              <a:off x="2217940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6" y="334"/>
                    <a:pt x="1227" y="251"/>
                    <a:pt x="1227" y="167"/>
                  </a:cubicBezTo>
                  <a:cubicBezTo>
                    <a:pt x="1227" y="72"/>
                    <a:pt x="1156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10059;p59">
              <a:extLst>
                <a:ext uri="{FF2B5EF4-FFF2-40B4-BE49-F238E27FC236}">
                  <a16:creationId xmlns:a16="http://schemas.microsoft.com/office/drawing/2014/main" id="{28FA6169-B48D-2842-A588-3F24D39CB9F2}"/>
                </a:ext>
              </a:extLst>
            </p:cNvPr>
            <p:cNvSpPr/>
            <p:nvPr/>
          </p:nvSpPr>
          <p:spPr>
            <a:xfrm>
              <a:off x="2270959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10060;p59">
              <a:extLst>
                <a:ext uri="{FF2B5EF4-FFF2-40B4-BE49-F238E27FC236}">
                  <a16:creationId xmlns:a16="http://schemas.microsoft.com/office/drawing/2014/main" id="{0AC379CB-7744-3844-9DA8-32A6264E0069}"/>
                </a:ext>
              </a:extLst>
            </p:cNvPr>
            <p:cNvSpPr/>
            <p:nvPr/>
          </p:nvSpPr>
          <p:spPr>
            <a:xfrm>
              <a:off x="2323978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10061;p59">
              <a:extLst>
                <a:ext uri="{FF2B5EF4-FFF2-40B4-BE49-F238E27FC236}">
                  <a16:creationId xmlns:a16="http://schemas.microsoft.com/office/drawing/2014/main" id="{B16B6D01-7E6F-1B46-8348-63E1863326AE}"/>
                </a:ext>
              </a:extLst>
            </p:cNvPr>
            <p:cNvSpPr/>
            <p:nvPr/>
          </p:nvSpPr>
          <p:spPr>
            <a:xfrm>
              <a:off x="2376996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10062;p59">
              <a:extLst>
                <a:ext uri="{FF2B5EF4-FFF2-40B4-BE49-F238E27FC236}">
                  <a16:creationId xmlns:a16="http://schemas.microsoft.com/office/drawing/2014/main" id="{C2C6BF67-00D1-A64B-B3CF-77BD86295ECD}"/>
                </a:ext>
              </a:extLst>
            </p:cNvPr>
            <p:cNvSpPr/>
            <p:nvPr/>
          </p:nvSpPr>
          <p:spPr>
            <a:xfrm>
              <a:off x="2429634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7" y="251"/>
                    <a:pt x="1227" y="167"/>
                  </a:cubicBezTo>
                  <a:cubicBezTo>
                    <a:pt x="1227" y="72"/>
                    <a:pt x="1143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10063;p59">
              <a:extLst>
                <a:ext uri="{FF2B5EF4-FFF2-40B4-BE49-F238E27FC236}">
                  <a16:creationId xmlns:a16="http://schemas.microsoft.com/office/drawing/2014/main" id="{DADCE05E-C8BF-2C4B-9135-7895707F6935}"/>
                </a:ext>
              </a:extLst>
            </p:cNvPr>
            <p:cNvSpPr/>
            <p:nvPr/>
          </p:nvSpPr>
          <p:spPr>
            <a:xfrm>
              <a:off x="2482653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6" y="251"/>
                    <a:pt x="1226" y="167"/>
                  </a:cubicBezTo>
                  <a:cubicBezTo>
                    <a:pt x="1215" y="72"/>
                    <a:pt x="1143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10064;p59">
              <a:extLst>
                <a:ext uri="{FF2B5EF4-FFF2-40B4-BE49-F238E27FC236}">
                  <a16:creationId xmlns:a16="http://schemas.microsoft.com/office/drawing/2014/main" id="{A1D658DA-CC8E-8F4D-9B50-3A0F91B1F0A2}"/>
                </a:ext>
              </a:extLst>
            </p:cNvPr>
            <p:cNvSpPr/>
            <p:nvPr/>
          </p:nvSpPr>
          <p:spPr>
            <a:xfrm>
              <a:off x="2223251" y="2962369"/>
              <a:ext cx="259433" cy="10623"/>
            </a:xfrm>
            <a:custGeom>
              <a:avLst/>
              <a:gdLst/>
              <a:ahLst/>
              <a:cxnLst/>
              <a:rect l="l" t="t" r="r" b="b"/>
              <a:pathLst>
                <a:path w="8157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7989" y="334"/>
                  </a:lnTo>
                  <a:cubicBezTo>
                    <a:pt x="8085" y="334"/>
                    <a:pt x="8156" y="262"/>
                    <a:pt x="8156" y="167"/>
                  </a:cubicBezTo>
                  <a:cubicBezTo>
                    <a:pt x="8156" y="84"/>
                    <a:pt x="8085" y="0"/>
                    <a:pt x="7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10065;p59">
              <a:extLst>
                <a:ext uri="{FF2B5EF4-FFF2-40B4-BE49-F238E27FC236}">
                  <a16:creationId xmlns:a16="http://schemas.microsoft.com/office/drawing/2014/main" id="{4EA7F031-1896-7040-8B44-9860FB4DC24C}"/>
                </a:ext>
              </a:extLst>
            </p:cNvPr>
            <p:cNvSpPr/>
            <p:nvPr/>
          </p:nvSpPr>
          <p:spPr>
            <a:xfrm>
              <a:off x="2502340" y="2954927"/>
              <a:ext cx="30692" cy="25635"/>
            </a:xfrm>
            <a:custGeom>
              <a:avLst/>
              <a:gdLst/>
              <a:ahLst/>
              <a:cxnLst/>
              <a:rect l="l" t="t" r="r" b="b"/>
              <a:pathLst>
                <a:path w="965" h="806" extrusionOk="0">
                  <a:moveTo>
                    <a:pt x="228" y="0"/>
                  </a:moveTo>
                  <a:cubicBezTo>
                    <a:pt x="183" y="0"/>
                    <a:pt x="139" y="18"/>
                    <a:pt x="107" y="56"/>
                  </a:cubicBezTo>
                  <a:cubicBezTo>
                    <a:pt x="48" y="139"/>
                    <a:pt x="48" y="234"/>
                    <a:pt x="119" y="294"/>
                  </a:cubicBezTo>
                  <a:lnTo>
                    <a:pt x="238" y="401"/>
                  </a:lnTo>
                  <a:lnTo>
                    <a:pt x="119" y="508"/>
                  </a:lnTo>
                  <a:cubicBezTo>
                    <a:pt x="0" y="615"/>
                    <a:pt x="84" y="806"/>
                    <a:pt x="226" y="806"/>
                  </a:cubicBezTo>
                  <a:cubicBezTo>
                    <a:pt x="334" y="806"/>
                    <a:pt x="357" y="734"/>
                    <a:pt x="488" y="627"/>
                  </a:cubicBezTo>
                  <a:cubicBezTo>
                    <a:pt x="596" y="734"/>
                    <a:pt x="643" y="806"/>
                    <a:pt x="738" y="806"/>
                  </a:cubicBezTo>
                  <a:cubicBezTo>
                    <a:pt x="881" y="806"/>
                    <a:pt x="965" y="615"/>
                    <a:pt x="846" y="508"/>
                  </a:cubicBezTo>
                  <a:lnTo>
                    <a:pt x="750" y="401"/>
                  </a:lnTo>
                  <a:lnTo>
                    <a:pt x="869" y="294"/>
                  </a:lnTo>
                  <a:cubicBezTo>
                    <a:pt x="941" y="234"/>
                    <a:pt x="941" y="139"/>
                    <a:pt x="881" y="56"/>
                  </a:cubicBezTo>
                  <a:cubicBezTo>
                    <a:pt x="850" y="18"/>
                    <a:pt x="806" y="0"/>
                    <a:pt x="761" y="0"/>
                  </a:cubicBezTo>
                  <a:cubicBezTo>
                    <a:pt x="720" y="0"/>
                    <a:pt x="677" y="15"/>
                    <a:pt x="643" y="44"/>
                  </a:cubicBezTo>
                  <a:lnTo>
                    <a:pt x="500" y="175"/>
                  </a:lnTo>
                  <a:lnTo>
                    <a:pt x="346" y="44"/>
                  </a:lnTo>
                  <a:cubicBezTo>
                    <a:pt x="311" y="15"/>
                    <a:pt x="269" y="0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10066;p59">
              <a:extLst>
                <a:ext uri="{FF2B5EF4-FFF2-40B4-BE49-F238E27FC236}">
                  <a16:creationId xmlns:a16="http://schemas.microsoft.com/office/drawing/2014/main" id="{0655BBF5-A392-D34F-AAA0-2FC97E088C91}"/>
                </a:ext>
              </a:extLst>
            </p:cNvPr>
            <p:cNvSpPr/>
            <p:nvPr/>
          </p:nvSpPr>
          <p:spPr>
            <a:xfrm>
              <a:off x="2217940" y="3032404"/>
              <a:ext cx="101140" cy="83361"/>
            </a:xfrm>
            <a:custGeom>
              <a:avLst/>
              <a:gdLst/>
              <a:ahLst/>
              <a:cxnLst/>
              <a:rect l="l" t="t" r="r" b="b"/>
              <a:pathLst>
                <a:path w="3180" h="2621" extrusionOk="0">
                  <a:moveTo>
                    <a:pt x="525" y="1"/>
                  </a:moveTo>
                  <a:cubicBezTo>
                    <a:pt x="227" y="1"/>
                    <a:pt x="1" y="239"/>
                    <a:pt x="1" y="525"/>
                  </a:cubicBezTo>
                  <a:lnTo>
                    <a:pt x="1" y="2465"/>
                  </a:lnTo>
                  <a:cubicBezTo>
                    <a:pt x="1" y="2549"/>
                    <a:pt x="84" y="2620"/>
                    <a:pt x="167" y="2620"/>
                  </a:cubicBezTo>
                  <a:cubicBezTo>
                    <a:pt x="263" y="2620"/>
                    <a:pt x="334" y="2549"/>
                    <a:pt x="334" y="2465"/>
                  </a:cubicBezTo>
                  <a:lnTo>
                    <a:pt x="334" y="525"/>
                  </a:lnTo>
                  <a:cubicBezTo>
                    <a:pt x="334" y="418"/>
                    <a:pt x="417" y="334"/>
                    <a:pt x="525" y="334"/>
                  </a:cubicBezTo>
                  <a:lnTo>
                    <a:pt x="3013" y="334"/>
                  </a:lnTo>
                  <a:cubicBezTo>
                    <a:pt x="3096" y="334"/>
                    <a:pt x="3180" y="263"/>
                    <a:pt x="3180" y="168"/>
                  </a:cubicBezTo>
                  <a:cubicBezTo>
                    <a:pt x="3180" y="84"/>
                    <a:pt x="3096" y="1"/>
                    <a:pt x="3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10067;p59">
              <a:extLst>
                <a:ext uri="{FF2B5EF4-FFF2-40B4-BE49-F238E27FC236}">
                  <a16:creationId xmlns:a16="http://schemas.microsoft.com/office/drawing/2014/main" id="{6C703B4A-87F4-A54D-B6C8-6C5BDB22DA59}"/>
                </a:ext>
              </a:extLst>
            </p:cNvPr>
            <p:cNvSpPr/>
            <p:nvPr/>
          </p:nvSpPr>
          <p:spPr>
            <a:xfrm>
              <a:off x="2217558" y="3082401"/>
              <a:ext cx="133708" cy="96592"/>
            </a:xfrm>
            <a:custGeom>
              <a:avLst/>
              <a:gdLst/>
              <a:ahLst/>
              <a:cxnLst/>
              <a:rect l="l" t="t" r="r" b="b"/>
              <a:pathLst>
                <a:path w="4204" h="3037" extrusionOk="0">
                  <a:moveTo>
                    <a:pt x="1918" y="322"/>
                  </a:moveTo>
                  <a:cubicBezTo>
                    <a:pt x="2061" y="322"/>
                    <a:pt x="2180" y="393"/>
                    <a:pt x="2239" y="512"/>
                  </a:cubicBezTo>
                  <a:lnTo>
                    <a:pt x="2549" y="1143"/>
                  </a:lnTo>
                  <a:cubicBezTo>
                    <a:pt x="2382" y="1322"/>
                    <a:pt x="2156" y="1405"/>
                    <a:pt x="1918" y="1405"/>
                  </a:cubicBezTo>
                  <a:cubicBezTo>
                    <a:pt x="1680" y="1405"/>
                    <a:pt x="1465" y="1298"/>
                    <a:pt x="1299" y="1143"/>
                  </a:cubicBezTo>
                  <a:lnTo>
                    <a:pt x="1608" y="512"/>
                  </a:lnTo>
                  <a:cubicBezTo>
                    <a:pt x="1668" y="393"/>
                    <a:pt x="1787" y="322"/>
                    <a:pt x="1918" y="322"/>
                  </a:cubicBezTo>
                  <a:close/>
                  <a:moveTo>
                    <a:pt x="2727" y="1453"/>
                  </a:moveTo>
                  <a:lnTo>
                    <a:pt x="3346" y="2691"/>
                  </a:lnTo>
                  <a:lnTo>
                    <a:pt x="525" y="2691"/>
                  </a:lnTo>
                  <a:lnTo>
                    <a:pt x="1144" y="1453"/>
                  </a:lnTo>
                  <a:cubicBezTo>
                    <a:pt x="1370" y="1644"/>
                    <a:pt x="1644" y="1751"/>
                    <a:pt x="1941" y="1751"/>
                  </a:cubicBezTo>
                  <a:cubicBezTo>
                    <a:pt x="2239" y="1751"/>
                    <a:pt x="2501" y="1644"/>
                    <a:pt x="2727" y="1453"/>
                  </a:cubicBezTo>
                  <a:close/>
                  <a:moveTo>
                    <a:pt x="1918" y="0"/>
                  </a:moveTo>
                  <a:cubicBezTo>
                    <a:pt x="1668" y="0"/>
                    <a:pt x="1430" y="143"/>
                    <a:pt x="1310" y="370"/>
                  </a:cubicBezTo>
                  <a:lnTo>
                    <a:pt x="941" y="1084"/>
                  </a:lnTo>
                  <a:lnTo>
                    <a:pt x="322" y="2275"/>
                  </a:lnTo>
                  <a:lnTo>
                    <a:pt x="322" y="1572"/>
                  </a:lnTo>
                  <a:cubicBezTo>
                    <a:pt x="322" y="1489"/>
                    <a:pt x="251" y="1405"/>
                    <a:pt x="167" y="1405"/>
                  </a:cubicBezTo>
                  <a:cubicBezTo>
                    <a:pt x="72" y="1405"/>
                    <a:pt x="1" y="1489"/>
                    <a:pt x="1" y="1572"/>
                  </a:cubicBezTo>
                  <a:lnTo>
                    <a:pt x="1" y="2501"/>
                  </a:lnTo>
                  <a:cubicBezTo>
                    <a:pt x="1" y="2644"/>
                    <a:pt x="60" y="2775"/>
                    <a:pt x="167" y="2882"/>
                  </a:cubicBezTo>
                  <a:cubicBezTo>
                    <a:pt x="263" y="2977"/>
                    <a:pt x="382" y="3037"/>
                    <a:pt x="525" y="3037"/>
                  </a:cubicBezTo>
                  <a:lnTo>
                    <a:pt x="4001" y="3037"/>
                  </a:lnTo>
                  <a:cubicBezTo>
                    <a:pt x="4097" y="3037"/>
                    <a:pt x="4168" y="2953"/>
                    <a:pt x="4168" y="2870"/>
                  </a:cubicBezTo>
                  <a:cubicBezTo>
                    <a:pt x="4204" y="2763"/>
                    <a:pt x="4120" y="2691"/>
                    <a:pt x="4037" y="2691"/>
                  </a:cubicBezTo>
                  <a:lnTo>
                    <a:pt x="3704" y="2691"/>
                  </a:lnTo>
                  <a:lnTo>
                    <a:pt x="2537" y="370"/>
                  </a:lnTo>
                  <a:cubicBezTo>
                    <a:pt x="2418" y="131"/>
                    <a:pt x="2180" y="0"/>
                    <a:pt x="19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10068;p59">
              <a:extLst>
                <a:ext uri="{FF2B5EF4-FFF2-40B4-BE49-F238E27FC236}">
                  <a16:creationId xmlns:a16="http://schemas.microsoft.com/office/drawing/2014/main" id="{428BAEDD-D3B3-B14B-A9BD-08C742536599}"/>
                </a:ext>
              </a:extLst>
            </p:cNvPr>
            <p:cNvSpPr/>
            <p:nvPr/>
          </p:nvSpPr>
          <p:spPr>
            <a:xfrm>
              <a:off x="2329671" y="3032404"/>
              <a:ext cx="82566" cy="145444"/>
            </a:xfrm>
            <a:custGeom>
              <a:avLst/>
              <a:gdLst/>
              <a:ahLst/>
              <a:cxnLst/>
              <a:rect l="l" t="t" r="r" b="b"/>
              <a:pathLst>
                <a:path w="2596" h="4573" extrusionOk="0">
                  <a:moveTo>
                    <a:pt x="167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67" y="334"/>
                  </a:cubicBezTo>
                  <a:lnTo>
                    <a:pt x="2072" y="334"/>
                  </a:lnTo>
                  <a:cubicBezTo>
                    <a:pt x="2179" y="334"/>
                    <a:pt x="2262" y="418"/>
                    <a:pt x="2262" y="525"/>
                  </a:cubicBezTo>
                  <a:lnTo>
                    <a:pt x="2262" y="4049"/>
                  </a:lnTo>
                  <a:cubicBezTo>
                    <a:pt x="2262" y="4156"/>
                    <a:pt x="2179" y="4251"/>
                    <a:pt x="2072" y="4251"/>
                  </a:cubicBezTo>
                  <a:lnTo>
                    <a:pt x="1179" y="4251"/>
                  </a:lnTo>
                  <a:cubicBezTo>
                    <a:pt x="1095" y="4251"/>
                    <a:pt x="1012" y="4323"/>
                    <a:pt x="1012" y="4406"/>
                  </a:cubicBezTo>
                  <a:cubicBezTo>
                    <a:pt x="1012" y="4501"/>
                    <a:pt x="1095" y="4573"/>
                    <a:pt x="1179" y="4573"/>
                  </a:cubicBezTo>
                  <a:lnTo>
                    <a:pt x="2072" y="4573"/>
                  </a:lnTo>
                  <a:cubicBezTo>
                    <a:pt x="2369" y="4573"/>
                    <a:pt x="2596" y="4335"/>
                    <a:pt x="2596" y="4049"/>
                  </a:cubicBezTo>
                  <a:lnTo>
                    <a:pt x="2596" y="525"/>
                  </a:lnTo>
                  <a:cubicBezTo>
                    <a:pt x="2596" y="239"/>
                    <a:pt x="2357" y="1"/>
                    <a:pt x="2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10069;p59">
              <a:extLst>
                <a:ext uri="{FF2B5EF4-FFF2-40B4-BE49-F238E27FC236}">
                  <a16:creationId xmlns:a16="http://schemas.microsoft.com/office/drawing/2014/main" id="{A39124C7-437D-9F4B-8B60-C5317F38BC5C}"/>
                </a:ext>
              </a:extLst>
            </p:cNvPr>
            <p:cNvSpPr/>
            <p:nvPr/>
          </p:nvSpPr>
          <p:spPr>
            <a:xfrm>
              <a:off x="2437585" y="3032404"/>
              <a:ext cx="84092" cy="10655"/>
            </a:xfrm>
            <a:custGeom>
              <a:avLst/>
              <a:gdLst/>
              <a:ahLst/>
              <a:cxnLst/>
              <a:rect l="l" t="t" r="r" b="b"/>
              <a:pathLst>
                <a:path w="2644" h="335" extrusionOk="0">
                  <a:moveTo>
                    <a:pt x="167" y="1"/>
                  </a:moveTo>
                  <a:cubicBezTo>
                    <a:pt x="84" y="1"/>
                    <a:pt x="0" y="84"/>
                    <a:pt x="0" y="168"/>
                  </a:cubicBezTo>
                  <a:cubicBezTo>
                    <a:pt x="0" y="263"/>
                    <a:pt x="84" y="334"/>
                    <a:pt x="167" y="334"/>
                  </a:cubicBezTo>
                  <a:lnTo>
                    <a:pt x="2477" y="334"/>
                  </a:lnTo>
                  <a:cubicBezTo>
                    <a:pt x="2560" y="334"/>
                    <a:pt x="2643" y="263"/>
                    <a:pt x="2643" y="168"/>
                  </a:cubicBezTo>
                  <a:cubicBezTo>
                    <a:pt x="2632" y="84"/>
                    <a:pt x="256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10070;p59">
              <a:extLst>
                <a:ext uri="{FF2B5EF4-FFF2-40B4-BE49-F238E27FC236}">
                  <a16:creationId xmlns:a16="http://schemas.microsoft.com/office/drawing/2014/main" id="{3FBFEC34-569F-5445-872F-4710C2CD987C}"/>
                </a:ext>
              </a:extLst>
            </p:cNvPr>
            <p:cNvSpPr/>
            <p:nvPr/>
          </p:nvSpPr>
          <p:spPr>
            <a:xfrm>
              <a:off x="2427344" y="3055144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2"/>
                    <a:pt x="2965" y="167"/>
                  </a:cubicBezTo>
                  <a:cubicBezTo>
                    <a:pt x="2954" y="84"/>
                    <a:pt x="288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10071;p59">
              <a:extLst>
                <a:ext uri="{FF2B5EF4-FFF2-40B4-BE49-F238E27FC236}">
                  <a16:creationId xmlns:a16="http://schemas.microsoft.com/office/drawing/2014/main" id="{76EE9079-7D6C-5543-92B6-C0E919A8953E}"/>
                </a:ext>
              </a:extLst>
            </p:cNvPr>
            <p:cNvSpPr/>
            <p:nvPr/>
          </p:nvSpPr>
          <p:spPr>
            <a:xfrm>
              <a:off x="2427344" y="3077853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3"/>
                    <a:pt x="2965" y="167"/>
                  </a:cubicBezTo>
                  <a:cubicBezTo>
                    <a:pt x="2954" y="84"/>
                    <a:pt x="288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10072;p59">
              <a:extLst>
                <a:ext uri="{FF2B5EF4-FFF2-40B4-BE49-F238E27FC236}">
                  <a16:creationId xmlns:a16="http://schemas.microsoft.com/office/drawing/2014/main" id="{6C180130-8148-214F-8E14-936CC92504ED}"/>
                </a:ext>
              </a:extLst>
            </p:cNvPr>
            <p:cNvSpPr/>
            <p:nvPr/>
          </p:nvSpPr>
          <p:spPr>
            <a:xfrm>
              <a:off x="2427344" y="3100212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2799" y="333"/>
                  </a:lnTo>
                  <a:cubicBezTo>
                    <a:pt x="2882" y="333"/>
                    <a:pt x="2965" y="250"/>
                    <a:pt x="2965" y="167"/>
                  </a:cubicBezTo>
                  <a:cubicBezTo>
                    <a:pt x="2965" y="71"/>
                    <a:pt x="288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10073;p59">
              <a:extLst>
                <a:ext uri="{FF2B5EF4-FFF2-40B4-BE49-F238E27FC236}">
                  <a16:creationId xmlns:a16="http://schemas.microsoft.com/office/drawing/2014/main" id="{47253E3A-F1C4-454E-B41B-B37A82EC4F06}"/>
                </a:ext>
              </a:extLst>
            </p:cNvPr>
            <p:cNvSpPr/>
            <p:nvPr/>
          </p:nvSpPr>
          <p:spPr>
            <a:xfrm>
              <a:off x="2427344" y="3122921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0"/>
                    <a:pt x="2965" y="167"/>
                  </a:cubicBezTo>
                  <a:cubicBezTo>
                    <a:pt x="2954" y="72"/>
                    <a:pt x="288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10074;p59">
              <a:extLst>
                <a:ext uri="{FF2B5EF4-FFF2-40B4-BE49-F238E27FC236}">
                  <a16:creationId xmlns:a16="http://schemas.microsoft.com/office/drawing/2014/main" id="{96571751-45A4-0D4B-A74F-0BF042383EDF}"/>
                </a:ext>
              </a:extLst>
            </p:cNvPr>
            <p:cNvSpPr/>
            <p:nvPr/>
          </p:nvSpPr>
          <p:spPr>
            <a:xfrm>
              <a:off x="2427344" y="3145629"/>
              <a:ext cx="94334" cy="10655"/>
            </a:xfrm>
            <a:custGeom>
              <a:avLst/>
              <a:gdLst/>
              <a:ahLst/>
              <a:cxnLst/>
              <a:rect l="l" t="t" r="r" b="b"/>
              <a:pathLst>
                <a:path w="296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1"/>
                    <a:pt x="2965" y="167"/>
                  </a:cubicBezTo>
                  <a:cubicBezTo>
                    <a:pt x="2954" y="72"/>
                    <a:pt x="288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10075;p59">
              <a:extLst>
                <a:ext uri="{FF2B5EF4-FFF2-40B4-BE49-F238E27FC236}">
                  <a16:creationId xmlns:a16="http://schemas.microsoft.com/office/drawing/2014/main" id="{2E2FA830-2B11-D349-AE80-33EDD3C021FC}"/>
                </a:ext>
              </a:extLst>
            </p:cNvPr>
            <p:cNvSpPr/>
            <p:nvPr/>
          </p:nvSpPr>
          <p:spPr>
            <a:xfrm>
              <a:off x="2427344" y="3167988"/>
              <a:ext cx="68953" cy="10241"/>
            </a:xfrm>
            <a:custGeom>
              <a:avLst/>
              <a:gdLst/>
              <a:ahLst/>
              <a:cxnLst/>
              <a:rect l="l" t="t" r="r" b="b"/>
              <a:pathLst>
                <a:path w="2168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989" y="322"/>
                  </a:lnTo>
                  <a:cubicBezTo>
                    <a:pt x="2084" y="322"/>
                    <a:pt x="2156" y="250"/>
                    <a:pt x="2156" y="167"/>
                  </a:cubicBezTo>
                  <a:cubicBezTo>
                    <a:pt x="2168" y="72"/>
                    <a:pt x="2096" y="0"/>
                    <a:pt x="1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10076;p59">
              <a:extLst>
                <a:ext uri="{FF2B5EF4-FFF2-40B4-BE49-F238E27FC236}">
                  <a16:creationId xmlns:a16="http://schemas.microsoft.com/office/drawing/2014/main" id="{284104A3-6220-6047-A832-B9B9B0CCD87E}"/>
                </a:ext>
              </a:extLst>
            </p:cNvPr>
            <p:cNvSpPr/>
            <p:nvPr/>
          </p:nvSpPr>
          <p:spPr>
            <a:xfrm>
              <a:off x="2323214" y="3050882"/>
              <a:ext cx="66695" cy="69780"/>
            </a:xfrm>
            <a:custGeom>
              <a:avLst/>
              <a:gdLst/>
              <a:ahLst/>
              <a:cxnLst/>
              <a:rect l="l" t="t" r="r" b="b"/>
              <a:pathLst>
                <a:path w="2097" h="2194" extrusionOk="0">
                  <a:moveTo>
                    <a:pt x="715" y="408"/>
                  </a:moveTo>
                  <a:lnTo>
                    <a:pt x="715" y="527"/>
                  </a:lnTo>
                  <a:cubicBezTo>
                    <a:pt x="715" y="1075"/>
                    <a:pt x="1120" y="1527"/>
                    <a:pt x="1632" y="1611"/>
                  </a:cubicBezTo>
                  <a:cubicBezTo>
                    <a:pt x="1477" y="1742"/>
                    <a:pt x="1275" y="1837"/>
                    <a:pt x="1072" y="1837"/>
                  </a:cubicBezTo>
                  <a:cubicBezTo>
                    <a:pt x="655" y="1837"/>
                    <a:pt x="310" y="1492"/>
                    <a:pt x="310" y="1075"/>
                  </a:cubicBezTo>
                  <a:cubicBezTo>
                    <a:pt x="310" y="789"/>
                    <a:pt x="477" y="539"/>
                    <a:pt x="715" y="408"/>
                  </a:cubicBezTo>
                  <a:close/>
                  <a:moveTo>
                    <a:pt x="960" y="0"/>
                  </a:moveTo>
                  <a:cubicBezTo>
                    <a:pt x="950" y="0"/>
                    <a:pt x="939" y="1"/>
                    <a:pt x="929" y="3"/>
                  </a:cubicBezTo>
                  <a:cubicBezTo>
                    <a:pt x="394" y="75"/>
                    <a:pt x="1" y="539"/>
                    <a:pt x="1" y="1087"/>
                  </a:cubicBezTo>
                  <a:cubicBezTo>
                    <a:pt x="1" y="1694"/>
                    <a:pt x="489" y="2194"/>
                    <a:pt x="1096" y="2194"/>
                  </a:cubicBezTo>
                  <a:cubicBezTo>
                    <a:pt x="1525" y="2194"/>
                    <a:pt x="1929" y="1932"/>
                    <a:pt x="2096" y="1539"/>
                  </a:cubicBezTo>
                  <a:cubicBezTo>
                    <a:pt x="2096" y="1444"/>
                    <a:pt x="2084" y="1384"/>
                    <a:pt x="2048" y="1337"/>
                  </a:cubicBezTo>
                  <a:cubicBezTo>
                    <a:pt x="2030" y="1309"/>
                    <a:pt x="1990" y="1281"/>
                    <a:pt x="1945" y="1281"/>
                  </a:cubicBezTo>
                  <a:cubicBezTo>
                    <a:pt x="1932" y="1281"/>
                    <a:pt x="1919" y="1284"/>
                    <a:pt x="1906" y="1289"/>
                  </a:cubicBezTo>
                  <a:lnTo>
                    <a:pt x="1798" y="1289"/>
                  </a:lnTo>
                  <a:cubicBezTo>
                    <a:pt x="1382" y="1289"/>
                    <a:pt x="1036" y="944"/>
                    <a:pt x="1036" y="527"/>
                  </a:cubicBezTo>
                  <a:cubicBezTo>
                    <a:pt x="1036" y="420"/>
                    <a:pt x="1060" y="313"/>
                    <a:pt x="1096" y="229"/>
                  </a:cubicBezTo>
                  <a:cubicBezTo>
                    <a:pt x="1132" y="170"/>
                    <a:pt x="1120" y="110"/>
                    <a:pt x="1084" y="63"/>
                  </a:cubicBezTo>
                  <a:cubicBezTo>
                    <a:pt x="1054" y="23"/>
                    <a:pt x="1009" y="0"/>
                    <a:pt x="9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10077;p59">
            <a:extLst>
              <a:ext uri="{FF2B5EF4-FFF2-40B4-BE49-F238E27FC236}">
                <a16:creationId xmlns:a16="http://schemas.microsoft.com/office/drawing/2014/main" id="{817338A8-41E2-7C49-9919-5CAE1A79615C}"/>
              </a:ext>
            </a:extLst>
          </p:cNvPr>
          <p:cNvGrpSpPr/>
          <p:nvPr/>
        </p:nvGrpSpPr>
        <p:grpSpPr>
          <a:xfrm>
            <a:off x="7499211" y="3617398"/>
            <a:ext cx="481758" cy="481242"/>
            <a:chOff x="1749897" y="2894561"/>
            <a:chExt cx="355993" cy="355612"/>
          </a:xfrm>
          <a:solidFill>
            <a:schemeClr val="accent1"/>
          </a:solidFill>
        </p:grpSpPr>
        <p:sp>
          <p:nvSpPr>
            <p:cNvPr id="594" name="Google Shape;10078;p59">
              <a:extLst>
                <a:ext uri="{FF2B5EF4-FFF2-40B4-BE49-F238E27FC236}">
                  <a16:creationId xmlns:a16="http://schemas.microsoft.com/office/drawing/2014/main" id="{56596839-1FF3-DA49-A032-C346693B4E0D}"/>
                </a:ext>
              </a:extLst>
            </p:cNvPr>
            <p:cNvSpPr/>
            <p:nvPr/>
          </p:nvSpPr>
          <p:spPr>
            <a:xfrm>
              <a:off x="1899858" y="2895324"/>
              <a:ext cx="206033" cy="161728"/>
            </a:xfrm>
            <a:custGeom>
              <a:avLst/>
              <a:gdLst/>
              <a:ahLst/>
              <a:cxnLst/>
              <a:rect l="l" t="t" r="r" b="b"/>
              <a:pathLst>
                <a:path w="6478" h="5085" extrusionOk="0">
                  <a:moveTo>
                    <a:pt x="6156" y="322"/>
                  </a:moveTo>
                  <a:lnTo>
                    <a:pt x="6156" y="4763"/>
                  </a:lnTo>
                  <a:lnTo>
                    <a:pt x="334" y="4763"/>
                  </a:lnTo>
                  <a:lnTo>
                    <a:pt x="334" y="322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4930"/>
                  </a:lnTo>
                  <a:cubicBezTo>
                    <a:pt x="0" y="5013"/>
                    <a:pt x="72" y="5085"/>
                    <a:pt x="167" y="5085"/>
                  </a:cubicBezTo>
                  <a:lnTo>
                    <a:pt x="6311" y="5085"/>
                  </a:lnTo>
                  <a:cubicBezTo>
                    <a:pt x="6406" y="5085"/>
                    <a:pt x="6477" y="5013"/>
                    <a:pt x="6477" y="4930"/>
                  </a:cubicBezTo>
                  <a:lnTo>
                    <a:pt x="6477" y="167"/>
                  </a:lnTo>
                  <a:cubicBezTo>
                    <a:pt x="6477" y="72"/>
                    <a:pt x="6406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10079;p59">
              <a:extLst>
                <a:ext uri="{FF2B5EF4-FFF2-40B4-BE49-F238E27FC236}">
                  <a16:creationId xmlns:a16="http://schemas.microsoft.com/office/drawing/2014/main" id="{F5A54957-22F6-8C4C-8BD7-F2C7C6B61180}"/>
                </a:ext>
              </a:extLst>
            </p:cNvPr>
            <p:cNvSpPr/>
            <p:nvPr/>
          </p:nvSpPr>
          <p:spPr>
            <a:xfrm>
              <a:off x="1751424" y="2894561"/>
              <a:ext cx="135585" cy="161379"/>
            </a:xfrm>
            <a:custGeom>
              <a:avLst/>
              <a:gdLst/>
              <a:ahLst/>
              <a:cxnLst/>
              <a:rect l="l" t="t" r="r" b="b"/>
              <a:pathLst>
                <a:path w="4263" h="5074" extrusionOk="0">
                  <a:moveTo>
                    <a:pt x="3643" y="334"/>
                  </a:moveTo>
                  <a:lnTo>
                    <a:pt x="2048" y="2227"/>
                  </a:lnTo>
                  <a:lnTo>
                    <a:pt x="476" y="334"/>
                  </a:lnTo>
                  <a:close/>
                  <a:moveTo>
                    <a:pt x="286" y="632"/>
                  </a:moveTo>
                  <a:lnTo>
                    <a:pt x="1846" y="2489"/>
                  </a:lnTo>
                  <a:lnTo>
                    <a:pt x="286" y="4359"/>
                  </a:lnTo>
                  <a:lnTo>
                    <a:pt x="286" y="632"/>
                  </a:lnTo>
                  <a:close/>
                  <a:moveTo>
                    <a:pt x="3894" y="561"/>
                  </a:moveTo>
                  <a:lnTo>
                    <a:pt x="3894" y="4430"/>
                  </a:lnTo>
                  <a:lnTo>
                    <a:pt x="2274" y="2489"/>
                  </a:lnTo>
                  <a:lnTo>
                    <a:pt x="3894" y="561"/>
                  </a:lnTo>
                  <a:close/>
                  <a:moveTo>
                    <a:pt x="2072" y="2739"/>
                  </a:moveTo>
                  <a:lnTo>
                    <a:pt x="3763" y="4763"/>
                  </a:lnTo>
                  <a:lnTo>
                    <a:pt x="369" y="4763"/>
                  </a:lnTo>
                  <a:lnTo>
                    <a:pt x="2072" y="2739"/>
                  </a:lnTo>
                  <a:close/>
                  <a:moveTo>
                    <a:pt x="36" y="1"/>
                  </a:moveTo>
                  <a:cubicBezTo>
                    <a:pt x="36" y="1"/>
                    <a:pt x="24" y="1"/>
                    <a:pt x="24" y="25"/>
                  </a:cubicBezTo>
                  <a:cubicBezTo>
                    <a:pt x="24" y="25"/>
                    <a:pt x="12" y="25"/>
                    <a:pt x="12" y="37"/>
                  </a:cubicBezTo>
                  <a:lnTo>
                    <a:pt x="0" y="49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0" y="132"/>
                  </a:lnTo>
                  <a:lnTo>
                    <a:pt x="0" y="144"/>
                  </a:lnTo>
                  <a:lnTo>
                    <a:pt x="0" y="4906"/>
                  </a:lnTo>
                  <a:cubicBezTo>
                    <a:pt x="0" y="4990"/>
                    <a:pt x="72" y="5073"/>
                    <a:pt x="155" y="5073"/>
                  </a:cubicBezTo>
                  <a:lnTo>
                    <a:pt x="4108" y="5073"/>
                  </a:lnTo>
                  <a:cubicBezTo>
                    <a:pt x="4191" y="5073"/>
                    <a:pt x="4263" y="4990"/>
                    <a:pt x="4263" y="4906"/>
                  </a:cubicBezTo>
                  <a:lnTo>
                    <a:pt x="4263" y="144"/>
                  </a:lnTo>
                  <a:cubicBezTo>
                    <a:pt x="4239" y="84"/>
                    <a:pt x="4167" y="1"/>
                    <a:pt x="4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10080;p59">
              <a:extLst>
                <a:ext uri="{FF2B5EF4-FFF2-40B4-BE49-F238E27FC236}">
                  <a16:creationId xmlns:a16="http://schemas.microsoft.com/office/drawing/2014/main" id="{3F15C228-BDD2-CE4C-B583-2AC07916F210}"/>
                </a:ext>
              </a:extLst>
            </p:cNvPr>
            <p:cNvSpPr/>
            <p:nvPr/>
          </p:nvSpPr>
          <p:spPr>
            <a:xfrm>
              <a:off x="1931663" y="2921468"/>
              <a:ext cx="64787" cy="10241"/>
            </a:xfrm>
            <a:custGeom>
              <a:avLst/>
              <a:gdLst/>
              <a:ahLst/>
              <a:cxnLst/>
              <a:rect l="l" t="t" r="r" b="b"/>
              <a:pathLst>
                <a:path w="2037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1882" y="322"/>
                  </a:lnTo>
                  <a:cubicBezTo>
                    <a:pt x="1965" y="322"/>
                    <a:pt x="2037" y="250"/>
                    <a:pt x="2037" y="155"/>
                  </a:cubicBezTo>
                  <a:cubicBezTo>
                    <a:pt x="2037" y="72"/>
                    <a:pt x="1965" y="0"/>
                    <a:pt x="18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10081;p59">
              <a:extLst>
                <a:ext uri="{FF2B5EF4-FFF2-40B4-BE49-F238E27FC236}">
                  <a16:creationId xmlns:a16="http://schemas.microsoft.com/office/drawing/2014/main" id="{EAB1F984-0D43-3E42-913B-E0C4A66B6115}"/>
                </a:ext>
              </a:extLst>
            </p:cNvPr>
            <p:cNvSpPr/>
            <p:nvPr/>
          </p:nvSpPr>
          <p:spPr>
            <a:xfrm>
              <a:off x="2009681" y="2921468"/>
              <a:ext cx="65168" cy="10241"/>
            </a:xfrm>
            <a:custGeom>
              <a:avLst/>
              <a:gdLst/>
              <a:ahLst/>
              <a:cxnLst/>
              <a:rect l="l" t="t" r="r" b="b"/>
              <a:pathLst>
                <a:path w="2049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1881" y="322"/>
                  </a:lnTo>
                  <a:cubicBezTo>
                    <a:pt x="1965" y="322"/>
                    <a:pt x="2048" y="250"/>
                    <a:pt x="2048" y="155"/>
                  </a:cubicBezTo>
                  <a:cubicBezTo>
                    <a:pt x="2048" y="72"/>
                    <a:pt x="1965" y="0"/>
                    <a:pt x="1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10082;p59">
              <a:extLst>
                <a:ext uri="{FF2B5EF4-FFF2-40B4-BE49-F238E27FC236}">
                  <a16:creationId xmlns:a16="http://schemas.microsoft.com/office/drawing/2014/main" id="{CAF08C80-9890-254B-8220-78AA548A740D}"/>
                </a:ext>
              </a:extLst>
            </p:cNvPr>
            <p:cNvSpPr/>
            <p:nvPr/>
          </p:nvSpPr>
          <p:spPr>
            <a:xfrm>
              <a:off x="1931663" y="2954418"/>
              <a:ext cx="64787" cy="10623"/>
            </a:xfrm>
            <a:custGeom>
              <a:avLst/>
              <a:gdLst/>
              <a:ahLst/>
              <a:cxnLst/>
              <a:rect l="l" t="t" r="r" b="b"/>
              <a:pathLst>
                <a:path w="203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1882" y="334"/>
                  </a:lnTo>
                  <a:cubicBezTo>
                    <a:pt x="1965" y="334"/>
                    <a:pt x="2037" y="250"/>
                    <a:pt x="2037" y="167"/>
                  </a:cubicBezTo>
                  <a:cubicBezTo>
                    <a:pt x="2037" y="72"/>
                    <a:pt x="1965" y="0"/>
                    <a:pt x="18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10083;p59">
              <a:extLst>
                <a:ext uri="{FF2B5EF4-FFF2-40B4-BE49-F238E27FC236}">
                  <a16:creationId xmlns:a16="http://schemas.microsoft.com/office/drawing/2014/main" id="{361EECA6-ABE7-1842-AB40-AFF9DFD86321}"/>
                </a:ext>
              </a:extLst>
            </p:cNvPr>
            <p:cNvSpPr/>
            <p:nvPr/>
          </p:nvSpPr>
          <p:spPr>
            <a:xfrm>
              <a:off x="2009681" y="2954418"/>
              <a:ext cx="65168" cy="10623"/>
            </a:xfrm>
            <a:custGeom>
              <a:avLst/>
              <a:gdLst/>
              <a:ahLst/>
              <a:cxnLst/>
              <a:rect l="l" t="t" r="r" b="b"/>
              <a:pathLst>
                <a:path w="2049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34"/>
                    <a:pt x="167" y="334"/>
                  </a:cubicBezTo>
                  <a:lnTo>
                    <a:pt x="1881" y="334"/>
                  </a:lnTo>
                  <a:cubicBezTo>
                    <a:pt x="1965" y="334"/>
                    <a:pt x="2048" y="250"/>
                    <a:pt x="2048" y="167"/>
                  </a:cubicBezTo>
                  <a:cubicBezTo>
                    <a:pt x="2048" y="72"/>
                    <a:pt x="1965" y="0"/>
                    <a:pt x="1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10084;p59">
              <a:extLst>
                <a:ext uri="{FF2B5EF4-FFF2-40B4-BE49-F238E27FC236}">
                  <a16:creationId xmlns:a16="http://schemas.microsoft.com/office/drawing/2014/main" id="{501370A3-1CD8-E844-9BF4-40B136ED663F}"/>
                </a:ext>
              </a:extLst>
            </p:cNvPr>
            <p:cNvSpPr/>
            <p:nvPr/>
          </p:nvSpPr>
          <p:spPr>
            <a:xfrm>
              <a:off x="1931663" y="2987718"/>
              <a:ext cx="64787" cy="10273"/>
            </a:xfrm>
            <a:custGeom>
              <a:avLst/>
              <a:gdLst/>
              <a:ahLst/>
              <a:cxnLst/>
              <a:rect l="l" t="t" r="r" b="b"/>
              <a:pathLst>
                <a:path w="2037" h="323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882" y="322"/>
                  </a:lnTo>
                  <a:cubicBezTo>
                    <a:pt x="1965" y="322"/>
                    <a:pt x="2037" y="251"/>
                    <a:pt x="2037" y="156"/>
                  </a:cubicBezTo>
                  <a:cubicBezTo>
                    <a:pt x="2037" y="72"/>
                    <a:pt x="1965" y="1"/>
                    <a:pt x="1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10085;p59">
              <a:extLst>
                <a:ext uri="{FF2B5EF4-FFF2-40B4-BE49-F238E27FC236}">
                  <a16:creationId xmlns:a16="http://schemas.microsoft.com/office/drawing/2014/main" id="{460EBBEE-1F2B-5141-91A2-CD407FBEA789}"/>
                </a:ext>
              </a:extLst>
            </p:cNvPr>
            <p:cNvSpPr/>
            <p:nvPr/>
          </p:nvSpPr>
          <p:spPr>
            <a:xfrm>
              <a:off x="2009681" y="2987718"/>
              <a:ext cx="65168" cy="10273"/>
            </a:xfrm>
            <a:custGeom>
              <a:avLst/>
              <a:gdLst/>
              <a:ahLst/>
              <a:cxnLst/>
              <a:rect l="l" t="t" r="r" b="b"/>
              <a:pathLst>
                <a:path w="2049" h="323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1881" y="322"/>
                  </a:lnTo>
                  <a:cubicBezTo>
                    <a:pt x="1965" y="322"/>
                    <a:pt x="2048" y="251"/>
                    <a:pt x="2048" y="156"/>
                  </a:cubicBezTo>
                  <a:cubicBezTo>
                    <a:pt x="2048" y="72"/>
                    <a:pt x="1965" y="1"/>
                    <a:pt x="1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10086;p59">
              <a:extLst>
                <a:ext uri="{FF2B5EF4-FFF2-40B4-BE49-F238E27FC236}">
                  <a16:creationId xmlns:a16="http://schemas.microsoft.com/office/drawing/2014/main" id="{AE65ECD7-69F8-BD4F-BCA1-93765AC973BB}"/>
                </a:ext>
              </a:extLst>
            </p:cNvPr>
            <p:cNvSpPr/>
            <p:nvPr/>
          </p:nvSpPr>
          <p:spPr>
            <a:xfrm>
              <a:off x="1931663" y="3020668"/>
              <a:ext cx="64787" cy="10655"/>
            </a:xfrm>
            <a:custGeom>
              <a:avLst/>
              <a:gdLst/>
              <a:ahLst/>
              <a:cxnLst/>
              <a:rect l="l" t="t" r="r" b="b"/>
              <a:pathLst>
                <a:path w="2037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882" y="334"/>
                  </a:lnTo>
                  <a:cubicBezTo>
                    <a:pt x="1965" y="334"/>
                    <a:pt x="2037" y="251"/>
                    <a:pt x="2037" y="167"/>
                  </a:cubicBezTo>
                  <a:cubicBezTo>
                    <a:pt x="2037" y="72"/>
                    <a:pt x="1965" y="1"/>
                    <a:pt x="1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10087;p59">
              <a:extLst>
                <a:ext uri="{FF2B5EF4-FFF2-40B4-BE49-F238E27FC236}">
                  <a16:creationId xmlns:a16="http://schemas.microsoft.com/office/drawing/2014/main" id="{E8321646-AB18-2342-BAE9-35C77843CB37}"/>
                </a:ext>
              </a:extLst>
            </p:cNvPr>
            <p:cNvSpPr/>
            <p:nvPr/>
          </p:nvSpPr>
          <p:spPr>
            <a:xfrm>
              <a:off x="2009681" y="3020668"/>
              <a:ext cx="65168" cy="10655"/>
            </a:xfrm>
            <a:custGeom>
              <a:avLst/>
              <a:gdLst/>
              <a:ahLst/>
              <a:cxnLst/>
              <a:rect l="l" t="t" r="r" b="b"/>
              <a:pathLst>
                <a:path w="2049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881" y="334"/>
                  </a:lnTo>
                  <a:cubicBezTo>
                    <a:pt x="1965" y="334"/>
                    <a:pt x="2048" y="251"/>
                    <a:pt x="2048" y="167"/>
                  </a:cubicBezTo>
                  <a:cubicBezTo>
                    <a:pt x="2048" y="72"/>
                    <a:pt x="1965" y="1"/>
                    <a:pt x="1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10088;p59">
              <a:extLst>
                <a:ext uri="{FF2B5EF4-FFF2-40B4-BE49-F238E27FC236}">
                  <a16:creationId xmlns:a16="http://schemas.microsoft.com/office/drawing/2014/main" id="{1FF2970D-8803-FC4B-8894-19270314E6E3}"/>
                </a:ext>
              </a:extLst>
            </p:cNvPr>
            <p:cNvSpPr/>
            <p:nvPr/>
          </p:nvSpPr>
          <p:spPr>
            <a:xfrm>
              <a:off x="1749897" y="3069138"/>
              <a:ext cx="355993" cy="181034"/>
            </a:xfrm>
            <a:custGeom>
              <a:avLst/>
              <a:gdLst/>
              <a:ahLst/>
              <a:cxnLst/>
              <a:rect l="l" t="t" r="r" b="b"/>
              <a:pathLst>
                <a:path w="11193" h="5692" extrusionOk="0">
                  <a:moveTo>
                    <a:pt x="9859" y="322"/>
                  </a:moveTo>
                  <a:lnTo>
                    <a:pt x="5596" y="1477"/>
                  </a:lnTo>
                  <a:lnTo>
                    <a:pt x="1334" y="322"/>
                  </a:lnTo>
                  <a:close/>
                  <a:moveTo>
                    <a:pt x="334" y="394"/>
                  </a:moveTo>
                  <a:lnTo>
                    <a:pt x="4954" y="1644"/>
                  </a:lnTo>
                  <a:lnTo>
                    <a:pt x="334" y="2894"/>
                  </a:lnTo>
                  <a:lnTo>
                    <a:pt x="334" y="394"/>
                  </a:lnTo>
                  <a:close/>
                  <a:moveTo>
                    <a:pt x="10871" y="417"/>
                  </a:moveTo>
                  <a:lnTo>
                    <a:pt x="10871" y="2918"/>
                  </a:lnTo>
                  <a:lnTo>
                    <a:pt x="6239" y="1668"/>
                  </a:lnTo>
                  <a:lnTo>
                    <a:pt x="10871" y="417"/>
                  </a:lnTo>
                  <a:close/>
                  <a:moveTo>
                    <a:pt x="5596" y="1822"/>
                  </a:moveTo>
                  <a:lnTo>
                    <a:pt x="10252" y="3096"/>
                  </a:lnTo>
                  <a:lnTo>
                    <a:pt x="941" y="3096"/>
                  </a:lnTo>
                  <a:lnTo>
                    <a:pt x="5596" y="1822"/>
                  </a:lnTo>
                  <a:close/>
                  <a:moveTo>
                    <a:pt x="9132" y="3425"/>
                  </a:moveTo>
                  <a:cubicBezTo>
                    <a:pt x="9140" y="3425"/>
                    <a:pt x="9148" y="3427"/>
                    <a:pt x="9156" y="3430"/>
                  </a:cubicBezTo>
                  <a:lnTo>
                    <a:pt x="10669" y="4477"/>
                  </a:lnTo>
                  <a:cubicBezTo>
                    <a:pt x="10692" y="4489"/>
                    <a:pt x="10704" y="4501"/>
                    <a:pt x="10692" y="4537"/>
                  </a:cubicBezTo>
                  <a:cubicBezTo>
                    <a:pt x="10692" y="4549"/>
                    <a:pt x="10669" y="4561"/>
                    <a:pt x="10645" y="4561"/>
                  </a:cubicBezTo>
                  <a:lnTo>
                    <a:pt x="9871" y="4525"/>
                  </a:lnTo>
                  <a:cubicBezTo>
                    <a:pt x="9856" y="4522"/>
                    <a:pt x="9840" y="4521"/>
                    <a:pt x="9825" y="4521"/>
                  </a:cubicBezTo>
                  <a:cubicBezTo>
                    <a:pt x="9708" y="4521"/>
                    <a:pt x="9589" y="4598"/>
                    <a:pt x="9526" y="4704"/>
                  </a:cubicBezTo>
                  <a:cubicBezTo>
                    <a:pt x="9097" y="5382"/>
                    <a:pt x="9121" y="5382"/>
                    <a:pt x="9085" y="5382"/>
                  </a:cubicBezTo>
                  <a:cubicBezTo>
                    <a:pt x="9049" y="5382"/>
                    <a:pt x="9037" y="5370"/>
                    <a:pt x="9037" y="5335"/>
                  </a:cubicBezTo>
                  <a:lnTo>
                    <a:pt x="9085" y="3477"/>
                  </a:lnTo>
                  <a:cubicBezTo>
                    <a:pt x="9085" y="3441"/>
                    <a:pt x="9106" y="3425"/>
                    <a:pt x="9132" y="3425"/>
                  </a:cubicBezTo>
                  <a:close/>
                  <a:moveTo>
                    <a:pt x="334" y="1"/>
                  </a:moveTo>
                  <a:cubicBezTo>
                    <a:pt x="286" y="1"/>
                    <a:pt x="239" y="13"/>
                    <a:pt x="215" y="25"/>
                  </a:cubicBezTo>
                  <a:cubicBezTo>
                    <a:pt x="96" y="72"/>
                    <a:pt x="12" y="191"/>
                    <a:pt x="1" y="310"/>
                  </a:cubicBezTo>
                  <a:lnTo>
                    <a:pt x="1" y="322"/>
                  </a:lnTo>
                  <a:lnTo>
                    <a:pt x="1" y="3096"/>
                  </a:lnTo>
                  <a:cubicBezTo>
                    <a:pt x="1" y="3275"/>
                    <a:pt x="155" y="3418"/>
                    <a:pt x="334" y="3418"/>
                  </a:cubicBezTo>
                  <a:lnTo>
                    <a:pt x="8728" y="3418"/>
                  </a:lnTo>
                  <a:cubicBezTo>
                    <a:pt x="8728" y="3465"/>
                    <a:pt x="8728" y="3346"/>
                    <a:pt x="8680" y="5311"/>
                  </a:cubicBezTo>
                  <a:cubicBezTo>
                    <a:pt x="8680" y="5418"/>
                    <a:pt x="8704" y="5513"/>
                    <a:pt x="8775" y="5573"/>
                  </a:cubicBezTo>
                  <a:cubicBezTo>
                    <a:pt x="8859" y="5656"/>
                    <a:pt x="8954" y="5692"/>
                    <a:pt x="9061" y="5692"/>
                  </a:cubicBezTo>
                  <a:cubicBezTo>
                    <a:pt x="9192" y="5692"/>
                    <a:pt x="9311" y="5620"/>
                    <a:pt x="9395" y="5513"/>
                  </a:cubicBezTo>
                  <a:cubicBezTo>
                    <a:pt x="9823" y="4847"/>
                    <a:pt x="9787" y="4835"/>
                    <a:pt x="9835" y="4835"/>
                  </a:cubicBezTo>
                  <a:cubicBezTo>
                    <a:pt x="10764" y="4882"/>
                    <a:pt x="10621" y="4882"/>
                    <a:pt x="10645" y="4882"/>
                  </a:cubicBezTo>
                  <a:cubicBezTo>
                    <a:pt x="10800" y="4882"/>
                    <a:pt x="10954" y="4775"/>
                    <a:pt x="11002" y="4608"/>
                  </a:cubicBezTo>
                  <a:cubicBezTo>
                    <a:pt x="11038" y="4442"/>
                    <a:pt x="10978" y="4287"/>
                    <a:pt x="10847" y="4180"/>
                  </a:cubicBezTo>
                  <a:lnTo>
                    <a:pt x="9704" y="3406"/>
                  </a:lnTo>
                  <a:lnTo>
                    <a:pt x="10847" y="3406"/>
                  </a:lnTo>
                  <a:cubicBezTo>
                    <a:pt x="11026" y="3406"/>
                    <a:pt x="11181" y="3251"/>
                    <a:pt x="11181" y="3073"/>
                  </a:cubicBezTo>
                  <a:cubicBezTo>
                    <a:pt x="11192" y="2739"/>
                    <a:pt x="11192" y="620"/>
                    <a:pt x="11192" y="310"/>
                  </a:cubicBezTo>
                  <a:cubicBezTo>
                    <a:pt x="11192" y="179"/>
                    <a:pt x="11109" y="72"/>
                    <a:pt x="10990" y="25"/>
                  </a:cubicBezTo>
                  <a:cubicBezTo>
                    <a:pt x="10942" y="13"/>
                    <a:pt x="10907" y="1"/>
                    <a:pt x="108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10089;p59">
            <a:extLst>
              <a:ext uri="{FF2B5EF4-FFF2-40B4-BE49-F238E27FC236}">
                <a16:creationId xmlns:a16="http://schemas.microsoft.com/office/drawing/2014/main" id="{768F02A1-B875-364B-BEEC-EDECB1CEF60F}"/>
              </a:ext>
            </a:extLst>
          </p:cNvPr>
          <p:cNvGrpSpPr/>
          <p:nvPr/>
        </p:nvGrpSpPr>
        <p:grpSpPr>
          <a:xfrm>
            <a:off x="6897583" y="3616924"/>
            <a:ext cx="483824" cy="483781"/>
            <a:chOff x="1305327" y="2894211"/>
            <a:chExt cx="357520" cy="357488"/>
          </a:xfrm>
          <a:solidFill>
            <a:schemeClr val="accent1"/>
          </a:solidFill>
        </p:grpSpPr>
        <p:sp>
          <p:nvSpPr>
            <p:cNvPr id="606" name="Google Shape;10090;p59">
              <a:extLst>
                <a:ext uri="{FF2B5EF4-FFF2-40B4-BE49-F238E27FC236}">
                  <a16:creationId xmlns:a16="http://schemas.microsoft.com/office/drawing/2014/main" id="{8E961FF5-F64A-4049-991B-47BD33CAA581}"/>
                </a:ext>
              </a:extLst>
            </p:cNvPr>
            <p:cNvSpPr/>
            <p:nvPr/>
          </p:nvSpPr>
          <p:spPr>
            <a:xfrm>
              <a:off x="1305709" y="2975600"/>
              <a:ext cx="281379" cy="275336"/>
            </a:xfrm>
            <a:custGeom>
              <a:avLst/>
              <a:gdLst/>
              <a:ahLst/>
              <a:cxnLst/>
              <a:rect l="l" t="t" r="r" b="b"/>
              <a:pathLst>
                <a:path w="8847" h="8657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8085"/>
                  </a:lnTo>
                  <a:cubicBezTo>
                    <a:pt x="1" y="8395"/>
                    <a:pt x="262" y="8657"/>
                    <a:pt x="572" y="8657"/>
                  </a:cubicBezTo>
                  <a:lnTo>
                    <a:pt x="8680" y="8657"/>
                  </a:lnTo>
                  <a:cubicBezTo>
                    <a:pt x="8775" y="8657"/>
                    <a:pt x="8847" y="8573"/>
                    <a:pt x="8847" y="8490"/>
                  </a:cubicBezTo>
                  <a:cubicBezTo>
                    <a:pt x="8835" y="8395"/>
                    <a:pt x="8764" y="8323"/>
                    <a:pt x="8668" y="8323"/>
                  </a:cubicBezTo>
                  <a:lnTo>
                    <a:pt x="560" y="8323"/>
                  </a:lnTo>
                  <a:cubicBezTo>
                    <a:pt x="429" y="8323"/>
                    <a:pt x="334" y="8216"/>
                    <a:pt x="334" y="8097"/>
                  </a:cubicBezTo>
                  <a:lnTo>
                    <a:pt x="334" y="168"/>
                  </a:ln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10091;p59">
              <a:extLst>
                <a:ext uri="{FF2B5EF4-FFF2-40B4-BE49-F238E27FC236}">
                  <a16:creationId xmlns:a16="http://schemas.microsoft.com/office/drawing/2014/main" id="{399F823A-EF72-C845-8030-757F016C326B}"/>
                </a:ext>
              </a:extLst>
            </p:cNvPr>
            <p:cNvSpPr/>
            <p:nvPr/>
          </p:nvSpPr>
          <p:spPr>
            <a:xfrm>
              <a:off x="1305327" y="2894211"/>
              <a:ext cx="357520" cy="357488"/>
            </a:xfrm>
            <a:custGeom>
              <a:avLst/>
              <a:gdLst/>
              <a:ahLst/>
              <a:cxnLst/>
              <a:rect l="l" t="t" r="r" b="b"/>
              <a:pathLst>
                <a:path w="11241" h="11240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lnTo>
                    <a:pt x="1" y="2060"/>
                  </a:lnTo>
                  <a:cubicBezTo>
                    <a:pt x="1" y="2143"/>
                    <a:pt x="72" y="2215"/>
                    <a:pt x="167" y="2215"/>
                  </a:cubicBezTo>
                  <a:cubicBezTo>
                    <a:pt x="263" y="2215"/>
                    <a:pt x="334" y="2143"/>
                    <a:pt x="334" y="2060"/>
                  </a:cubicBezTo>
                  <a:lnTo>
                    <a:pt x="334" y="572"/>
                  </a:lnTo>
                  <a:cubicBezTo>
                    <a:pt x="334" y="417"/>
                    <a:pt x="453" y="333"/>
                    <a:pt x="572" y="333"/>
                  </a:cubicBezTo>
                  <a:cubicBezTo>
                    <a:pt x="620" y="333"/>
                    <a:pt x="679" y="345"/>
                    <a:pt x="739" y="405"/>
                  </a:cubicBezTo>
                  <a:lnTo>
                    <a:pt x="1048" y="714"/>
                  </a:lnTo>
                  <a:lnTo>
                    <a:pt x="596" y="1167"/>
                  </a:lnTo>
                  <a:cubicBezTo>
                    <a:pt x="501" y="1262"/>
                    <a:pt x="572" y="1441"/>
                    <a:pt x="715" y="1441"/>
                  </a:cubicBezTo>
                  <a:cubicBezTo>
                    <a:pt x="834" y="1441"/>
                    <a:pt x="858" y="1357"/>
                    <a:pt x="1286" y="953"/>
                  </a:cubicBezTo>
                  <a:lnTo>
                    <a:pt x="1822" y="1488"/>
                  </a:lnTo>
                  <a:lnTo>
                    <a:pt x="1644" y="1667"/>
                  </a:lnTo>
                  <a:cubicBezTo>
                    <a:pt x="1584" y="1726"/>
                    <a:pt x="1584" y="1834"/>
                    <a:pt x="1644" y="1905"/>
                  </a:cubicBezTo>
                  <a:cubicBezTo>
                    <a:pt x="1673" y="1935"/>
                    <a:pt x="1715" y="1950"/>
                    <a:pt x="1758" y="1950"/>
                  </a:cubicBezTo>
                  <a:cubicBezTo>
                    <a:pt x="1801" y="1950"/>
                    <a:pt x="1846" y="1935"/>
                    <a:pt x="1882" y="1905"/>
                  </a:cubicBezTo>
                  <a:lnTo>
                    <a:pt x="2060" y="1726"/>
                  </a:lnTo>
                  <a:lnTo>
                    <a:pt x="2596" y="2262"/>
                  </a:lnTo>
                  <a:lnTo>
                    <a:pt x="2144" y="2715"/>
                  </a:lnTo>
                  <a:cubicBezTo>
                    <a:pt x="2084" y="2774"/>
                    <a:pt x="2084" y="2881"/>
                    <a:pt x="2144" y="2953"/>
                  </a:cubicBezTo>
                  <a:cubicBezTo>
                    <a:pt x="2173" y="2983"/>
                    <a:pt x="2215" y="2997"/>
                    <a:pt x="2258" y="2997"/>
                  </a:cubicBezTo>
                  <a:cubicBezTo>
                    <a:pt x="2301" y="2997"/>
                    <a:pt x="2346" y="2983"/>
                    <a:pt x="2382" y="2953"/>
                  </a:cubicBezTo>
                  <a:lnTo>
                    <a:pt x="2834" y="2500"/>
                  </a:lnTo>
                  <a:lnTo>
                    <a:pt x="3370" y="3036"/>
                  </a:lnTo>
                  <a:lnTo>
                    <a:pt x="3191" y="3215"/>
                  </a:lnTo>
                  <a:cubicBezTo>
                    <a:pt x="3132" y="3274"/>
                    <a:pt x="3132" y="3381"/>
                    <a:pt x="3191" y="3453"/>
                  </a:cubicBezTo>
                  <a:cubicBezTo>
                    <a:pt x="3221" y="3483"/>
                    <a:pt x="3263" y="3498"/>
                    <a:pt x="3306" y="3498"/>
                  </a:cubicBezTo>
                  <a:cubicBezTo>
                    <a:pt x="3349" y="3498"/>
                    <a:pt x="3394" y="3483"/>
                    <a:pt x="3430" y="3453"/>
                  </a:cubicBezTo>
                  <a:lnTo>
                    <a:pt x="3608" y="3274"/>
                  </a:lnTo>
                  <a:lnTo>
                    <a:pt x="4144" y="3810"/>
                  </a:lnTo>
                  <a:lnTo>
                    <a:pt x="3692" y="4262"/>
                  </a:lnTo>
                  <a:cubicBezTo>
                    <a:pt x="3632" y="4322"/>
                    <a:pt x="3632" y="4429"/>
                    <a:pt x="3692" y="4501"/>
                  </a:cubicBezTo>
                  <a:cubicBezTo>
                    <a:pt x="3721" y="4530"/>
                    <a:pt x="3763" y="4545"/>
                    <a:pt x="3806" y="4545"/>
                  </a:cubicBezTo>
                  <a:cubicBezTo>
                    <a:pt x="3849" y="4545"/>
                    <a:pt x="3894" y="4530"/>
                    <a:pt x="3930" y="4501"/>
                  </a:cubicBezTo>
                  <a:lnTo>
                    <a:pt x="4382" y="4048"/>
                  </a:lnTo>
                  <a:lnTo>
                    <a:pt x="4918" y="4584"/>
                  </a:lnTo>
                  <a:lnTo>
                    <a:pt x="4739" y="4763"/>
                  </a:lnTo>
                  <a:cubicBezTo>
                    <a:pt x="4680" y="4822"/>
                    <a:pt x="4680" y="4929"/>
                    <a:pt x="4739" y="5001"/>
                  </a:cubicBezTo>
                  <a:cubicBezTo>
                    <a:pt x="4769" y="5030"/>
                    <a:pt x="4811" y="5045"/>
                    <a:pt x="4854" y="5045"/>
                  </a:cubicBezTo>
                  <a:cubicBezTo>
                    <a:pt x="4897" y="5045"/>
                    <a:pt x="4942" y="5030"/>
                    <a:pt x="4977" y="5001"/>
                  </a:cubicBezTo>
                  <a:lnTo>
                    <a:pt x="5156" y="4822"/>
                  </a:lnTo>
                  <a:lnTo>
                    <a:pt x="5692" y="5358"/>
                  </a:lnTo>
                  <a:lnTo>
                    <a:pt x="5239" y="5810"/>
                  </a:lnTo>
                  <a:cubicBezTo>
                    <a:pt x="5180" y="5870"/>
                    <a:pt x="5180" y="5977"/>
                    <a:pt x="5239" y="6048"/>
                  </a:cubicBezTo>
                  <a:cubicBezTo>
                    <a:pt x="5269" y="6078"/>
                    <a:pt x="5311" y="6093"/>
                    <a:pt x="5354" y="6093"/>
                  </a:cubicBezTo>
                  <a:cubicBezTo>
                    <a:pt x="5397" y="6093"/>
                    <a:pt x="5442" y="6078"/>
                    <a:pt x="5477" y="6048"/>
                  </a:cubicBezTo>
                  <a:lnTo>
                    <a:pt x="5930" y="5596"/>
                  </a:lnTo>
                  <a:lnTo>
                    <a:pt x="6466" y="6132"/>
                  </a:lnTo>
                  <a:lnTo>
                    <a:pt x="6287" y="6310"/>
                  </a:lnTo>
                  <a:cubicBezTo>
                    <a:pt x="6228" y="6370"/>
                    <a:pt x="6228" y="6477"/>
                    <a:pt x="6287" y="6548"/>
                  </a:cubicBezTo>
                  <a:cubicBezTo>
                    <a:pt x="6317" y="6578"/>
                    <a:pt x="6359" y="6593"/>
                    <a:pt x="6402" y="6593"/>
                  </a:cubicBezTo>
                  <a:cubicBezTo>
                    <a:pt x="6445" y="6593"/>
                    <a:pt x="6490" y="6578"/>
                    <a:pt x="6525" y="6548"/>
                  </a:cubicBezTo>
                  <a:lnTo>
                    <a:pt x="6704" y="6370"/>
                  </a:lnTo>
                  <a:lnTo>
                    <a:pt x="7240" y="6906"/>
                  </a:lnTo>
                  <a:lnTo>
                    <a:pt x="6787" y="7358"/>
                  </a:lnTo>
                  <a:cubicBezTo>
                    <a:pt x="6728" y="7418"/>
                    <a:pt x="6728" y="7525"/>
                    <a:pt x="6787" y="7596"/>
                  </a:cubicBezTo>
                  <a:cubicBezTo>
                    <a:pt x="6817" y="7626"/>
                    <a:pt x="6859" y="7641"/>
                    <a:pt x="6902" y="7641"/>
                  </a:cubicBezTo>
                  <a:cubicBezTo>
                    <a:pt x="6945" y="7641"/>
                    <a:pt x="6990" y="7626"/>
                    <a:pt x="7025" y="7596"/>
                  </a:cubicBezTo>
                  <a:lnTo>
                    <a:pt x="7478" y="7144"/>
                  </a:lnTo>
                  <a:lnTo>
                    <a:pt x="8014" y="7680"/>
                  </a:lnTo>
                  <a:lnTo>
                    <a:pt x="7763" y="7787"/>
                  </a:lnTo>
                  <a:cubicBezTo>
                    <a:pt x="7704" y="7846"/>
                    <a:pt x="7704" y="7953"/>
                    <a:pt x="7763" y="8025"/>
                  </a:cubicBezTo>
                  <a:cubicBezTo>
                    <a:pt x="7787" y="8055"/>
                    <a:pt x="7826" y="8069"/>
                    <a:pt x="7869" y="8069"/>
                  </a:cubicBezTo>
                  <a:cubicBezTo>
                    <a:pt x="7912" y="8069"/>
                    <a:pt x="7960" y="8055"/>
                    <a:pt x="8002" y="8025"/>
                  </a:cubicBezTo>
                  <a:lnTo>
                    <a:pt x="8180" y="7846"/>
                  </a:lnTo>
                  <a:lnTo>
                    <a:pt x="8716" y="8382"/>
                  </a:lnTo>
                  <a:lnTo>
                    <a:pt x="8264" y="8834"/>
                  </a:lnTo>
                  <a:cubicBezTo>
                    <a:pt x="8204" y="8894"/>
                    <a:pt x="8204" y="8989"/>
                    <a:pt x="8264" y="9073"/>
                  </a:cubicBezTo>
                  <a:cubicBezTo>
                    <a:pt x="8293" y="9102"/>
                    <a:pt x="8335" y="9117"/>
                    <a:pt x="8378" y="9117"/>
                  </a:cubicBezTo>
                  <a:cubicBezTo>
                    <a:pt x="8421" y="9117"/>
                    <a:pt x="8466" y="9102"/>
                    <a:pt x="8502" y="9073"/>
                  </a:cubicBezTo>
                  <a:lnTo>
                    <a:pt x="8954" y="8620"/>
                  </a:lnTo>
                  <a:lnTo>
                    <a:pt x="9490" y="9156"/>
                  </a:lnTo>
                  <a:lnTo>
                    <a:pt x="9311" y="9335"/>
                  </a:lnTo>
                  <a:cubicBezTo>
                    <a:pt x="9252" y="9394"/>
                    <a:pt x="9252" y="9501"/>
                    <a:pt x="9311" y="9573"/>
                  </a:cubicBezTo>
                  <a:cubicBezTo>
                    <a:pt x="9335" y="9608"/>
                    <a:pt x="9383" y="9620"/>
                    <a:pt x="9430" y="9620"/>
                  </a:cubicBezTo>
                  <a:cubicBezTo>
                    <a:pt x="9466" y="9620"/>
                    <a:pt x="9514" y="9608"/>
                    <a:pt x="9549" y="9573"/>
                  </a:cubicBezTo>
                  <a:lnTo>
                    <a:pt x="9728" y="9394"/>
                  </a:lnTo>
                  <a:lnTo>
                    <a:pt x="10264" y="9930"/>
                  </a:lnTo>
                  <a:lnTo>
                    <a:pt x="9811" y="10382"/>
                  </a:lnTo>
                  <a:cubicBezTo>
                    <a:pt x="9752" y="10442"/>
                    <a:pt x="9752" y="10537"/>
                    <a:pt x="9811" y="10620"/>
                  </a:cubicBezTo>
                  <a:cubicBezTo>
                    <a:pt x="9847" y="10644"/>
                    <a:pt x="9883" y="10656"/>
                    <a:pt x="9930" y="10656"/>
                  </a:cubicBezTo>
                  <a:cubicBezTo>
                    <a:pt x="9978" y="10656"/>
                    <a:pt x="10026" y="10644"/>
                    <a:pt x="10049" y="10620"/>
                  </a:cubicBezTo>
                  <a:lnTo>
                    <a:pt x="10502" y="10168"/>
                  </a:lnTo>
                  <a:lnTo>
                    <a:pt x="10835" y="10513"/>
                  </a:lnTo>
                  <a:cubicBezTo>
                    <a:pt x="10895" y="10573"/>
                    <a:pt x="10919" y="10632"/>
                    <a:pt x="10919" y="10680"/>
                  </a:cubicBezTo>
                  <a:cubicBezTo>
                    <a:pt x="10919" y="10799"/>
                    <a:pt x="10823" y="10918"/>
                    <a:pt x="10681" y="10918"/>
                  </a:cubicBezTo>
                  <a:lnTo>
                    <a:pt x="9395" y="10918"/>
                  </a:lnTo>
                  <a:cubicBezTo>
                    <a:pt x="9311" y="10918"/>
                    <a:pt x="9228" y="10989"/>
                    <a:pt x="9228" y="11073"/>
                  </a:cubicBezTo>
                  <a:cubicBezTo>
                    <a:pt x="9228" y="11168"/>
                    <a:pt x="9311" y="11240"/>
                    <a:pt x="9395" y="11240"/>
                  </a:cubicBezTo>
                  <a:lnTo>
                    <a:pt x="10681" y="11240"/>
                  </a:lnTo>
                  <a:cubicBezTo>
                    <a:pt x="10990" y="11240"/>
                    <a:pt x="11240" y="10989"/>
                    <a:pt x="11240" y="10680"/>
                  </a:cubicBezTo>
                  <a:cubicBezTo>
                    <a:pt x="11192" y="10501"/>
                    <a:pt x="11133" y="10358"/>
                    <a:pt x="11038" y="10239"/>
                  </a:cubicBezTo>
                  <a:lnTo>
                    <a:pt x="965" y="167"/>
                  </a:lnTo>
                  <a:cubicBezTo>
                    <a:pt x="870" y="60"/>
                    <a:pt x="715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10092;p59">
              <a:extLst>
                <a:ext uri="{FF2B5EF4-FFF2-40B4-BE49-F238E27FC236}">
                  <a16:creationId xmlns:a16="http://schemas.microsoft.com/office/drawing/2014/main" id="{72373E4B-E427-3E4D-9717-DE527A7F5D00}"/>
                </a:ext>
              </a:extLst>
            </p:cNvPr>
            <p:cNvSpPr/>
            <p:nvPr/>
          </p:nvSpPr>
          <p:spPr>
            <a:xfrm>
              <a:off x="1366679" y="3029191"/>
              <a:ext cx="57981" cy="70289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164" y="1"/>
                  </a:moveTo>
                  <a:cubicBezTo>
                    <a:pt x="140" y="1"/>
                    <a:pt x="116" y="6"/>
                    <a:pt x="96" y="18"/>
                  </a:cubicBezTo>
                  <a:cubicBezTo>
                    <a:pt x="36" y="42"/>
                    <a:pt x="0" y="102"/>
                    <a:pt x="0" y="161"/>
                  </a:cubicBezTo>
                  <a:lnTo>
                    <a:pt x="0" y="2043"/>
                  </a:lnTo>
                  <a:cubicBezTo>
                    <a:pt x="0" y="2126"/>
                    <a:pt x="72" y="2209"/>
                    <a:pt x="155" y="2209"/>
                  </a:cubicBezTo>
                  <a:cubicBezTo>
                    <a:pt x="250" y="2209"/>
                    <a:pt x="322" y="2126"/>
                    <a:pt x="322" y="2043"/>
                  </a:cubicBezTo>
                  <a:lnTo>
                    <a:pt x="322" y="566"/>
                  </a:lnTo>
                  <a:lnTo>
                    <a:pt x="1513" y="1757"/>
                  </a:lnTo>
                  <a:cubicBezTo>
                    <a:pt x="1542" y="1787"/>
                    <a:pt x="1584" y="1801"/>
                    <a:pt x="1627" y="1801"/>
                  </a:cubicBezTo>
                  <a:cubicBezTo>
                    <a:pt x="1670" y="1801"/>
                    <a:pt x="1715" y="1787"/>
                    <a:pt x="1751" y="1757"/>
                  </a:cubicBezTo>
                  <a:cubicBezTo>
                    <a:pt x="1822" y="1697"/>
                    <a:pt x="1810" y="1590"/>
                    <a:pt x="1751" y="1519"/>
                  </a:cubicBezTo>
                  <a:lnTo>
                    <a:pt x="274" y="42"/>
                  </a:lnTo>
                  <a:cubicBezTo>
                    <a:pt x="251" y="19"/>
                    <a:pt x="208" y="1"/>
                    <a:pt x="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10093;p59">
              <a:extLst>
                <a:ext uri="{FF2B5EF4-FFF2-40B4-BE49-F238E27FC236}">
                  <a16:creationId xmlns:a16="http://schemas.microsoft.com/office/drawing/2014/main" id="{F2EA3BEF-1ACF-6841-832E-650F3E275586}"/>
                </a:ext>
              </a:extLst>
            </p:cNvPr>
            <p:cNvSpPr/>
            <p:nvPr/>
          </p:nvSpPr>
          <p:spPr>
            <a:xfrm>
              <a:off x="1428031" y="3091211"/>
              <a:ext cx="100377" cy="99518"/>
            </a:xfrm>
            <a:custGeom>
              <a:avLst/>
              <a:gdLst/>
              <a:ahLst/>
              <a:cxnLst/>
              <a:rect l="l" t="t" r="r" b="b"/>
              <a:pathLst>
                <a:path w="3156" h="3129" extrusionOk="0">
                  <a:moveTo>
                    <a:pt x="183" y="0"/>
                  </a:moveTo>
                  <a:cubicBezTo>
                    <a:pt x="140" y="0"/>
                    <a:pt x="95" y="15"/>
                    <a:pt x="60" y="45"/>
                  </a:cubicBezTo>
                  <a:cubicBezTo>
                    <a:pt x="0" y="104"/>
                    <a:pt x="0" y="212"/>
                    <a:pt x="60" y="283"/>
                  </a:cubicBezTo>
                  <a:lnTo>
                    <a:pt x="2572" y="2795"/>
                  </a:lnTo>
                  <a:lnTo>
                    <a:pt x="655" y="2795"/>
                  </a:lnTo>
                  <a:cubicBezTo>
                    <a:pt x="560" y="2795"/>
                    <a:pt x="488" y="2879"/>
                    <a:pt x="488" y="2962"/>
                  </a:cubicBezTo>
                  <a:cubicBezTo>
                    <a:pt x="488" y="3057"/>
                    <a:pt x="560" y="3129"/>
                    <a:pt x="655" y="3129"/>
                  </a:cubicBezTo>
                  <a:lnTo>
                    <a:pt x="2977" y="3129"/>
                  </a:lnTo>
                  <a:cubicBezTo>
                    <a:pt x="3048" y="3129"/>
                    <a:pt x="3108" y="3081"/>
                    <a:pt x="3132" y="3021"/>
                  </a:cubicBezTo>
                  <a:cubicBezTo>
                    <a:pt x="3155" y="2962"/>
                    <a:pt x="3143" y="2902"/>
                    <a:pt x="3096" y="2843"/>
                  </a:cubicBezTo>
                  <a:lnTo>
                    <a:pt x="298" y="45"/>
                  </a:lnTo>
                  <a:cubicBezTo>
                    <a:pt x="268" y="15"/>
                    <a:pt x="226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10094;p59">
              <a:extLst>
                <a:ext uri="{FF2B5EF4-FFF2-40B4-BE49-F238E27FC236}">
                  <a16:creationId xmlns:a16="http://schemas.microsoft.com/office/drawing/2014/main" id="{A719FFDE-C7F4-F941-B1A9-B9A73F5F9205}"/>
                </a:ext>
              </a:extLst>
            </p:cNvPr>
            <p:cNvSpPr/>
            <p:nvPr/>
          </p:nvSpPr>
          <p:spPr>
            <a:xfrm>
              <a:off x="1366297" y="3110040"/>
              <a:ext cx="66663" cy="80689"/>
            </a:xfrm>
            <a:custGeom>
              <a:avLst/>
              <a:gdLst/>
              <a:ahLst/>
              <a:cxnLst/>
              <a:rect l="l" t="t" r="r" b="b"/>
              <a:pathLst>
                <a:path w="2096" h="2537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2370"/>
                  </a:lnTo>
                  <a:cubicBezTo>
                    <a:pt x="1" y="2418"/>
                    <a:pt x="24" y="2453"/>
                    <a:pt x="48" y="2489"/>
                  </a:cubicBezTo>
                  <a:cubicBezTo>
                    <a:pt x="84" y="2513"/>
                    <a:pt x="120" y="2537"/>
                    <a:pt x="167" y="2537"/>
                  </a:cubicBezTo>
                  <a:lnTo>
                    <a:pt x="1929" y="2537"/>
                  </a:lnTo>
                  <a:cubicBezTo>
                    <a:pt x="2013" y="2537"/>
                    <a:pt x="2096" y="2453"/>
                    <a:pt x="2096" y="2370"/>
                  </a:cubicBezTo>
                  <a:cubicBezTo>
                    <a:pt x="2096" y="2287"/>
                    <a:pt x="2013" y="2203"/>
                    <a:pt x="1929" y="2203"/>
                  </a:cubicBezTo>
                  <a:lnTo>
                    <a:pt x="334" y="2203"/>
                  </a:ln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10095;p59">
            <a:extLst>
              <a:ext uri="{FF2B5EF4-FFF2-40B4-BE49-F238E27FC236}">
                <a16:creationId xmlns:a16="http://schemas.microsoft.com/office/drawing/2014/main" id="{3AE7680E-5042-DA49-B6B7-A4591312793C}"/>
              </a:ext>
            </a:extLst>
          </p:cNvPr>
          <p:cNvGrpSpPr/>
          <p:nvPr/>
        </p:nvGrpSpPr>
        <p:grpSpPr>
          <a:xfrm>
            <a:off x="6286744" y="3617613"/>
            <a:ext cx="492734" cy="478100"/>
            <a:chOff x="853950" y="2894720"/>
            <a:chExt cx="364104" cy="353290"/>
          </a:xfrm>
          <a:solidFill>
            <a:schemeClr val="accent1"/>
          </a:solidFill>
        </p:grpSpPr>
        <p:sp>
          <p:nvSpPr>
            <p:cNvPr id="612" name="Google Shape;10096;p59">
              <a:extLst>
                <a:ext uri="{FF2B5EF4-FFF2-40B4-BE49-F238E27FC236}">
                  <a16:creationId xmlns:a16="http://schemas.microsoft.com/office/drawing/2014/main" id="{4CC19861-D065-0943-8329-29381792B5FA}"/>
                </a:ext>
              </a:extLst>
            </p:cNvPr>
            <p:cNvSpPr/>
            <p:nvPr/>
          </p:nvSpPr>
          <p:spPr>
            <a:xfrm>
              <a:off x="1056167" y="3155298"/>
              <a:ext cx="57472" cy="57662"/>
            </a:xfrm>
            <a:custGeom>
              <a:avLst/>
              <a:gdLst/>
              <a:ahLst/>
              <a:cxnLst/>
              <a:rect l="l" t="t" r="r" b="b"/>
              <a:pathLst>
                <a:path w="1807" h="1813" extrusionOk="0">
                  <a:moveTo>
                    <a:pt x="907" y="0"/>
                  </a:moveTo>
                  <a:cubicBezTo>
                    <a:pt x="686" y="0"/>
                    <a:pt x="459" y="83"/>
                    <a:pt x="274" y="268"/>
                  </a:cubicBezTo>
                  <a:cubicBezTo>
                    <a:pt x="215" y="328"/>
                    <a:pt x="215" y="423"/>
                    <a:pt x="274" y="506"/>
                  </a:cubicBezTo>
                  <a:cubicBezTo>
                    <a:pt x="304" y="536"/>
                    <a:pt x="346" y="551"/>
                    <a:pt x="389" y="551"/>
                  </a:cubicBezTo>
                  <a:cubicBezTo>
                    <a:pt x="432" y="551"/>
                    <a:pt x="477" y="536"/>
                    <a:pt x="512" y="506"/>
                  </a:cubicBezTo>
                  <a:cubicBezTo>
                    <a:pt x="625" y="394"/>
                    <a:pt x="767" y="336"/>
                    <a:pt x="908" y="336"/>
                  </a:cubicBezTo>
                  <a:cubicBezTo>
                    <a:pt x="1020" y="336"/>
                    <a:pt x="1132" y="373"/>
                    <a:pt x="1227" y="447"/>
                  </a:cubicBezTo>
                  <a:cubicBezTo>
                    <a:pt x="1489" y="625"/>
                    <a:pt x="1560" y="983"/>
                    <a:pt x="1381" y="1233"/>
                  </a:cubicBezTo>
                  <a:cubicBezTo>
                    <a:pt x="1265" y="1401"/>
                    <a:pt x="1087" y="1477"/>
                    <a:pt x="911" y="1477"/>
                  </a:cubicBezTo>
                  <a:cubicBezTo>
                    <a:pt x="639" y="1477"/>
                    <a:pt x="370" y="1294"/>
                    <a:pt x="334" y="983"/>
                  </a:cubicBezTo>
                  <a:cubicBezTo>
                    <a:pt x="323" y="894"/>
                    <a:pt x="260" y="827"/>
                    <a:pt x="176" y="827"/>
                  </a:cubicBezTo>
                  <a:cubicBezTo>
                    <a:pt x="169" y="827"/>
                    <a:pt x="162" y="827"/>
                    <a:pt x="155" y="828"/>
                  </a:cubicBezTo>
                  <a:cubicBezTo>
                    <a:pt x="72" y="840"/>
                    <a:pt x="0" y="923"/>
                    <a:pt x="12" y="1006"/>
                  </a:cubicBezTo>
                  <a:cubicBezTo>
                    <a:pt x="63" y="1513"/>
                    <a:pt x="487" y="1812"/>
                    <a:pt x="913" y="1812"/>
                  </a:cubicBezTo>
                  <a:cubicBezTo>
                    <a:pt x="1189" y="1812"/>
                    <a:pt x="1466" y="1687"/>
                    <a:pt x="1643" y="1411"/>
                  </a:cubicBezTo>
                  <a:cubicBezTo>
                    <a:pt x="1751" y="1256"/>
                    <a:pt x="1798" y="1078"/>
                    <a:pt x="1798" y="899"/>
                  </a:cubicBezTo>
                  <a:cubicBezTo>
                    <a:pt x="1806" y="360"/>
                    <a:pt x="1368" y="0"/>
                    <a:pt x="9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10097;p59">
              <a:extLst>
                <a:ext uri="{FF2B5EF4-FFF2-40B4-BE49-F238E27FC236}">
                  <a16:creationId xmlns:a16="http://schemas.microsoft.com/office/drawing/2014/main" id="{8E70D11C-32AB-7348-90C2-C57B9FFCD057}"/>
                </a:ext>
              </a:extLst>
            </p:cNvPr>
            <p:cNvSpPr/>
            <p:nvPr/>
          </p:nvSpPr>
          <p:spPr>
            <a:xfrm>
              <a:off x="868326" y="2975027"/>
              <a:ext cx="192802" cy="82025"/>
            </a:xfrm>
            <a:custGeom>
              <a:avLst/>
              <a:gdLst/>
              <a:ahLst/>
              <a:cxnLst/>
              <a:rect l="l" t="t" r="r" b="b"/>
              <a:pathLst>
                <a:path w="6062" h="2579" extrusionOk="0">
                  <a:moveTo>
                    <a:pt x="3619" y="1"/>
                  </a:moveTo>
                  <a:cubicBezTo>
                    <a:pt x="2165" y="1"/>
                    <a:pt x="686" y="811"/>
                    <a:pt x="48" y="2364"/>
                  </a:cubicBezTo>
                  <a:cubicBezTo>
                    <a:pt x="1" y="2460"/>
                    <a:pt x="84" y="2579"/>
                    <a:pt x="203" y="2579"/>
                  </a:cubicBezTo>
                  <a:cubicBezTo>
                    <a:pt x="263" y="2579"/>
                    <a:pt x="334" y="2543"/>
                    <a:pt x="346" y="2483"/>
                  </a:cubicBezTo>
                  <a:cubicBezTo>
                    <a:pt x="909" y="1104"/>
                    <a:pt x="2222" y="332"/>
                    <a:pt x="3567" y="332"/>
                  </a:cubicBezTo>
                  <a:cubicBezTo>
                    <a:pt x="4242" y="332"/>
                    <a:pt x="4925" y="526"/>
                    <a:pt x="5525" y="936"/>
                  </a:cubicBezTo>
                  <a:cubicBezTo>
                    <a:pt x="5609" y="995"/>
                    <a:pt x="5680" y="1031"/>
                    <a:pt x="5752" y="1114"/>
                  </a:cubicBezTo>
                  <a:cubicBezTo>
                    <a:pt x="5784" y="1142"/>
                    <a:pt x="5824" y="1156"/>
                    <a:pt x="5864" y="1156"/>
                  </a:cubicBezTo>
                  <a:cubicBezTo>
                    <a:pt x="5911" y="1156"/>
                    <a:pt x="5957" y="1136"/>
                    <a:pt x="5990" y="1090"/>
                  </a:cubicBezTo>
                  <a:cubicBezTo>
                    <a:pt x="6061" y="1019"/>
                    <a:pt x="6049" y="912"/>
                    <a:pt x="5978" y="852"/>
                  </a:cubicBezTo>
                  <a:cubicBezTo>
                    <a:pt x="5317" y="280"/>
                    <a:pt x="4473" y="1"/>
                    <a:pt x="3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10098;p59">
              <a:extLst>
                <a:ext uri="{FF2B5EF4-FFF2-40B4-BE49-F238E27FC236}">
                  <a16:creationId xmlns:a16="http://schemas.microsoft.com/office/drawing/2014/main" id="{837951F6-E688-E447-9357-568191482FD1}"/>
                </a:ext>
              </a:extLst>
            </p:cNvPr>
            <p:cNvSpPr/>
            <p:nvPr/>
          </p:nvSpPr>
          <p:spPr>
            <a:xfrm>
              <a:off x="853950" y="3067580"/>
              <a:ext cx="137875" cy="168598"/>
            </a:xfrm>
            <a:custGeom>
              <a:avLst/>
              <a:gdLst/>
              <a:ahLst/>
              <a:cxnLst/>
              <a:rect l="l" t="t" r="r" b="b"/>
              <a:pathLst>
                <a:path w="4335" h="5301" extrusionOk="0">
                  <a:moveTo>
                    <a:pt x="479" y="1"/>
                  </a:moveTo>
                  <a:cubicBezTo>
                    <a:pt x="401" y="1"/>
                    <a:pt x="321" y="57"/>
                    <a:pt x="310" y="133"/>
                  </a:cubicBezTo>
                  <a:cubicBezTo>
                    <a:pt x="0" y="1633"/>
                    <a:pt x="608" y="3217"/>
                    <a:pt x="1893" y="4074"/>
                  </a:cubicBezTo>
                  <a:cubicBezTo>
                    <a:pt x="1965" y="4134"/>
                    <a:pt x="2858" y="4788"/>
                    <a:pt x="4072" y="5288"/>
                  </a:cubicBezTo>
                  <a:cubicBezTo>
                    <a:pt x="4084" y="5300"/>
                    <a:pt x="4120" y="5300"/>
                    <a:pt x="4132" y="5300"/>
                  </a:cubicBezTo>
                  <a:cubicBezTo>
                    <a:pt x="4191" y="5300"/>
                    <a:pt x="4275" y="5253"/>
                    <a:pt x="4287" y="5193"/>
                  </a:cubicBezTo>
                  <a:cubicBezTo>
                    <a:pt x="4334" y="5074"/>
                    <a:pt x="4287" y="4979"/>
                    <a:pt x="4191" y="4955"/>
                  </a:cubicBezTo>
                  <a:cubicBezTo>
                    <a:pt x="2989" y="4479"/>
                    <a:pt x="2084" y="3800"/>
                    <a:pt x="2084" y="3800"/>
                  </a:cubicBezTo>
                  <a:cubicBezTo>
                    <a:pt x="905" y="3002"/>
                    <a:pt x="346" y="1562"/>
                    <a:pt x="643" y="193"/>
                  </a:cubicBezTo>
                  <a:cubicBezTo>
                    <a:pt x="655" y="109"/>
                    <a:pt x="596" y="14"/>
                    <a:pt x="500" y="2"/>
                  </a:cubicBezTo>
                  <a:cubicBezTo>
                    <a:pt x="493" y="1"/>
                    <a:pt x="486" y="1"/>
                    <a:pt x="4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10099;p59">
              <a:extLst>
                <a:ext uri="{FF2B5EF4-FFF2-40B4-BE49-F238E27FC236}">
                  <a16:creationId xmlns:a16="http://schemas.microsoft.com/office/drawing/2014/main" id="{0987B0CF-A56A-6540-BE53-CAF17B5CC753}"/>
                </a:ext>
              </a:extLst>
            </p:cNvPr>
            <p:cNvSpPr/>
            <p:nvPr/>
          </p:nvSpPr>
          <p:spPr>
            <a:xfrm>
              <a:off x="937248" y="3014975"/>
              <a:ext cx="87877" cy="57217"/>
            </a:xfrm>
            <a:custGeom>
              <a:avLst/>
              <a:gdLst/>
              <a:ahLst/>
              <a:cxnLst/>
              <a:rect l="l" t="t" r="r" b="b"/>
              <a:pathLst>
                <a:path w="2763" h="1799" extrusionOk="0">
                  <a:moveTo>
                    <a:pt x="2225" y="1"/>
                  </a:moveTo>
                  <a:cubicBezTo>
                    <a:pt x="2218" y="1"/>
                    <a:pt x="2211" y="1"/>
                    <a:pt x="2203" y="1"/>
                  </a:cubicBezTo>
                  <a:lnTo>
                    <a:pt x="941" y="61"/>
                  </a:lnTo>
                  <a:cubicBezTo>
                    <a:pt x="584" y="73"/>
                    <a:pt x="346" y="430"/>
                    <a:pt x="477" y="763"/>
                  </a:cubicBezTo>
                  <a:cubicBezTo>
                    <a:pt x="203" y="787"/>
                    <a:pt x="1" y="1025"/>
                    <a:pt x="13" y="1311"/>
                  </a:cubicBezTo>
                  <a:cubicBezTo>
                    <a:pt x="25" y="1597"/>
                    <a:pt x="263" y="1799"/>
                    <a:pt x="537" y="1799"/>
                  </a:cubicBezTo>
                  <a:cubicBezTo>
                    <a:pt x="560" y="1799"/>
                    <a:pt x="548" y="1799"/>
                    <a:pt x="953" y="1787"/>
                  </a:cubicBezTo>
                  <a:cubicBezTo>
                    <a:pt x="1037" y="1787"/>
                    <a:pt x="1120" y="1704"/>
                    <a:pt x="1120" y="1608"/>
                  </a:cubicBezTo>
                  <a:cubicBezTo>
                    <a:pt x="1120" y="1525"/>
                    <a:pt x="1025" y="1442"/>
                    <a:pt x="941" y="1442"/>
                  </a:cubicBezTo>
                  <a:lnTo>
                    <a:pt x="548" y="1466"/>
                  </a:lnTo>
                  <a:cubicBezTo>
                    <a:pt x="441" y="1466"/>
                    <a:pt x="346" y="1370"/>
                    <a:pt x="346" y="1263"/>
                  </a:cubicBezTo>
                  <a:cubicBezTo>
                    <a:pt x="346" y="1168"/>
                    <a:pt x="429" y="1073"/>
                    <a:pt x="537" y="1073"/>
                  </a:cubicBezTo>
                  <a:lnTo>
                    <a:pt x="667" y="1073"/>
                  </a:lnTo>
                  <a:cubicBezTo>
                    <a:pt x="858" y="1061"/>
                    <a:pt x="953" y="835"/>
                    <a:pt x="834" y="704"/>
                  </a:cubicBezTo>
                  <a:cubicBezTo>
                    <a:pt x="727" y="585"/>
                    <a:pt x="798" y="394"/>
                    <a:pt x="965" y="370"/>
                  </a:cubicBezTo>
                  <a:lnTo>
                    <a:pt x="2227" y="311"/>
                  </a:lnTo>
                  <a:cubicBezTo>
                    <a:pt x="2334" y="311"/>
                    <a:pt x="2442" y="406"/>
                    <a:pt x="2442" y="513"/>
                  </a:cubicBezTo>
                  <a:cubicBezTo>
                    <a:pt x="2442" y="608"/>
                    <a:pt x="2346" y="704"/>
                    <a:pt x="2263" y="704"/>
                  </a:cubicBezTo>
                  <a:lnTo>
                    <a:pt x="2144" y="704"/>
                  </a:lnTo>
                  <a:cubicBezTo>
                    <a:pt x="1953" y="716"/>
                    <a:pt x="1858" y="942"/>
                    <a:pt x="1977" y="1085"/>
                  </a:cubicBezTo>
                  <a:cubicBezTo>
                    <a:pt x="2084" y="1204"/>
                    <a:pt x="1989" y="1406"/>
                    <a:pt x="1834" y="1406"/>
                  </a:cubicBezTo>
                  <a:lnTo>
                    <a:pt x="1620" y="1418"/>
                  </a:lnTo>
                  <a:cubicBezTo>
                    <a:pt x="1537" y="1418"/>
                    <a:pt x="1453" y="1501"/>
                    <a:pt x="1453" y="1597"/>
                  </a:cubicBezTo>
                  <a:cubicBezTo>
                    <a:pt x="1453" y="1680"/>
                    <a:pt x="1549" y="1763"/>
                    <a:pt x="1632" y="1763"/>
                  </a:cubicBezTo>
                  <a:lnTo>
                    <a:pt x="1846" y="1739"/>
                  </a:lnTo>
                  <a:cubicBezTo>
                    <a:pt x="2203" y="1728"/>
                    <a:pt x="2442" y="1370"/>
                    <a:pt x="2322" y="1049"/>
                  </a:cubicBezTo>
                  <a:cubicBezTo>
                    <a:pt x="2561" y="1013"/>
                    <a:pt x="2763" y="775"/>
                    <a:pt x="2751" y="489"/>
                  </a:cubicBezTo>
                  <a:cubicBezTo>
                    <a:pt x="2739" y="222"/>
                    <a:pt x="2502" y="1"/>
                    <a:pt x="22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10100;p59">
              <a:extLst>
                <a:ext uri="{FF2B5EF4-FFF2-40B4-BE49-F238E27FC236}">
                  <a16:creationId xmlns:a16="http://schemas.microsoft.com/office/drawing/2014/main" id="{543CCBCC-375C-8241-BACA-901CA936F8BD}"/>
                </a:ext>
              </a:extLst>
            </p:cNvPr>
            <p:cNvSpPr/>
            <p:nvPr/>
          </p:nvSpPr>
          <p:spPr>
            <a:xfrm>
              <a:off x="978912" y="3095664"/>
              <a:ext cx="78399" cy="79290"/>
            </a:xfrm>
            <a:custGeom>
              <a:avLst/>
              <a:gdLst/>
              <a:ahLst/>
              <a:cxnLst/>
              <a:rect l="l" t="t" r="r" b="b"/>
              <a:pathLst>
                <a:path w="2465" h="2493" extrusionOk="0">
                  <a:moveTo>
                    <a:pt x="1751" y="0"/>
                  </a:moveTo>
                  <a:cubicBezTo>
                    <a:pt x="1513" y="0"/>
                    <a:pt x="1477" y="95"/>
                    <a:pt x="381" y="691"/>
                  </a:cubicBezTo>
                  <a:cubicBezTo>
                    <a:pt x="72" y="869"/>
                    <a:pt x="24" y="1286"/>
                    <a:pt x="286" y="1524"/>
                  </a:cubicBezTo>
                  <a:cubicBezTo>
                    <a:pt x="84" y="1667"/>
                    <a:pt x="0" y="1929"/>
                    <a:pt x="72" y="2155"/>
                  </a:cubicBezTo>
                  <a:cubicBezTo>
                    <a:pt x="154" y="2370"/>
                    <a:pt x="351" y="2493"/>
                    <a:pt x="555" y="2493"/>
                  </a:cubicBezTo>
                  <a:cubicBezTo>
                    <a:pt x="646" y="2493"/>
                    <a:pt x="738" y="2468"/>
                    <a:pt x="822" y="2417"/>
                  </a:cubicBezTo>
                  <a:lnTo>
                    <a:pt x="1096" y="2262"/>
                  </a:lnTo>
                  <a:cubicBezTo>
                    <a:pt x="1179" y="2215"/>
                    <a:pt x="1203" y="2108"/>
                    <a:pt x="1155" y="2036"/>
                  </a:cubicBezTo>
                  <a:cubicBezTo>
                    <a:pt x="1131" y="1987"/>
                    <a:pt x="1073" y="1955"/>
                    <a:pt x="1016" y="1955"/>
                  </a:cubicBezTo>
                  <a:cubicBezTo>
                    <a:pt x="989" y="1955"/>
                    <a:pt x="963" y="1962"/>
                    <a:pt x="941" y="1977"/>
                  </a:cubicBezTo>
                  <a:lnTo>
                    <a:pt x="655" y="2143"/>
                  </a:lnTo>
                  <a:cubicBezTo>
                    <a:pt x="624" y="2161"/>
                    <a:pt x="591" y="2169"/>
                    <a:pt x="558" y="2169"/>
                  </a:cubicBezTo>
                  <a:cubicBezTo>
                    <a:pt x="479" y="2169"/>
                    <a:pt x="403" y="2120"/>
                    <a:pt x="370" y="2036"/>
                  </a:cubicBezTo>
                  <a:cubicBezTo>
                    <a:pt x="346" y="1965"/>
                    <a:pt x="381" y="1846"/>
                    <a:pt x="465" y="1798"/>
                  </a:cubicBezTo>
                  <a:cubicBezTo>
                    <a:pt x="643" y="1691"/>
                    <a:pt x="667" y="1441"/>
                    <a:pt x="489" y="1310"/>
                  </a:cubicBezTo>
                  <a:cubicBezTo>
                    <a:pt x="381" y="1215"/>
                    <a:pt x="405" y="1048"/>
                    <a:pt x="512" y="976"/>
                  </a:cubicBezTo>
                  <a:cubicBezTo>
                    <a:pt x="1691" y="322"/>
                    <a:pt x="1632" y="322"/>
                    <a:pt x="1727" y="322"/>
                  </a:cubicBezTo>
                  <a:cubicBezTo>
                    <a:pt x="1822" y="322"/>
                    <a:pt x="1917" y="417"/>
                    <a:pt x="1917" y="512"/>
                  </a:cubicBezTo>
                  <a:cubicBezTo>
                    <a:pt x="1917" y="679"/>
                    <a:pt x="1751" y="715"/>
                    <a:pt x="1691" y="750"/>
                  </a:cubicBezTo>
                  <a:cubicBezTo>
                    <a:pt x="1536" y="846"/>
                    <a:pt x="1548" y="1084"/>
                    <a:pt x="1727" y="1155"/>
                  </a:cubicBezTo>
                  <a:cubicBezTo>
                    <a:pt x="1882" y="1215"/>
                    <a:pt x="1882" y="1429"/>
                    <a:pt x="1739" y="1512"/>
                  </a:cubicBezTo>
                  <a:lnTo>
                    <a:pt x="1501" y="1643"/>
                  </a:lnTo>
                  <a:cubicBezTo>
                    <a:pt x="1429" y="1691"/>
                    <a:pt x="1393" y="1798"/>
                    <a:pt x="1441" y="1869"/>
                  </a:cubicBezTo>
                  <a:cubicBezTo>
                    <a:pt x="1474" y="1918"/>
                    <a:pt x="1529" y="1951"/>
                    <a:pt x="1587" y="1951"/>
                  </a:cubicBezTo>
                  <a:cubicBezTo>
                    <a:pt x="1614" y="1951"/>
                    <a:pt x="1641" y="1944"/>
                    <a:pt x="1667" y="1929"/>
                  </a:cubicBezTo>
                  <a:lnTo>
                    <a:pt x="1905" y="1798"/>
                  </a:lnTo>
                  <a:cubicBezTo>
                    <a:pt x="2215" y="1619"/>
                    <a:pt x="2275" y="1203"/>
                    <a:pt x="2001" y="953"/>
                  </a:cubicBezTo>
                  <a:cubicBezTo>
                    <a:pt x="2465" y="679"/>
                    <a:pt x="2275" y="0"/>
                    <a:pt x="1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10101;p59">
              <a:extLst>
                <a:ext uri="{FF2B5EF4-FFF2-40B4-BE49-F238E27FC236}">
                  <a16:creationId xmlns:a16="http://schemas.microsoft.com/office/drawing/2014/main" id="{70E75DD9-F000-4945-BD72-6025DB433104}"/>
                </a:ext>
              </a:extLst>
            </p:cNvPr>
            <p:cNvSpPr/>
            <p:nvPr/>
          </p:nvSpPr>
          <p:spPr>
            <a:xfrm>
              <a:off x="891067" y="3070697"/>
              <a:ext cx="74615" cy="77477"/>
            </a:xfrm>
            <a:custGeom>
              <a:avLst/>
              <a:gdLst/>
              <a:ahLst/>
              <a:cxnLst/>
              <a:rect l="l" t="t" r="r" b="b"/>
              <a:pathLst>
                <a:path w="2346" h="2436" extrusionOk="0">
                  <a:moveTo>
                    <a:pt x="534" y="1"/>
                  </a:moveTo>
                  <a:cubicBezTo>
                    <a:pt x="499" y="1"/>
                    <a:pt x="464" y="4"/>
                    <a:pt x="429" y="11"/>
                  </a:cubicBezTo>
                  <a:cubicBezTo>
                    <a:pt x="191" y="71"/>
                    <a:pt x="0" y="273"/>
                    <a:pt x="0" y="523"/>
                  </a:cubicBezTo>
                  <a:cubicBezTo>
                    <a:pt x="0" y="690"/>
                    <a:pt x="72" y="749"/>
                    <a:pt x="203" y="1107"/>
                  </a:cubicBezTo>
                  <a:cubicBezTo>
                    <a:pt x="220" y="1178"/>
                    <a:pt x="284" y="1215"/>
                    <a:pt x="345" y="1215"/>
                  </a:cubicBezTo>
                  <a:cubicBezTo>
                    <a:pt x="366" y="1215"/>
                    <a:pt x="387" y="1211"/>
                    <a:pt x="405" y="1202"/>
                  </a:cubicBezTo>
                  <a:cubicBezTo>
                    <a:pt x="500" y="1166"/>
                    <a:pt x="548" y="1059"/>
                    <a:pt x="500" y="988"/>
                  </a:cubicBezTo>
                  <a:cubicBezTo>
                    <a:pt x="345" y="583"/>
                    <a:pt x="334" y="583"/>
                    <a:pt x="334" y="523"/>
                  </a:cubicBezTo>
                  <a:cubicBezTo>
                    <a:pt x="334" y="416"/>
                    <a:pt x="429" y="333"/>
                    <a:pt x="512" y="333"/>
                  </a:cubicBezTo>
                  <a:cubicBezTo>
                    <a:pt x="584" y="333"/>
                    <a:pt x="679" y="392"/>
                    <a:pt x="703" y="464"/>
                  </a:cubicBezTo>
                  <a:cubicBezTo>
                    <a:pt x="738" y="511"/>
                    <a:pt x="750" y="738"/>
                    <a:pt x="965" y="738"/>
                  </a:cubicBezTo>
                  <a:cubicBezTo>
                    <a:pt x="1036" y="738"/>
                    <a:pt x="1107" y="690"/>
                    <a:pt x="1155" y="618"/>
                  </a:cubicBezTo>
                  <a:cubicBezTo>
                    <a:pt x="1188" y="557"/>
                    <a:pt x="1253" y="527"/>
                    <a:pt x="1318" y="527"/>
                  </a:cubicBezTo>
                  <a:cubicBezTo>
                    <a:pt x="1393" y="527"/>
                    <a:pt x="1469" y="566"/>
                    <a:pt x="1500" y="642"/>
                  </a:cubicBezTo>
                  <a:cubicBezTo>
                    <a:pt x="1977" y="1881"/>
                    <a:pt x="1977" y="1833"/>
                    <a:pt x="1977" y="1892"/>
                  </a:cubicBezTo>
                  <a:cubicBezTo>
                    <a:pt x="1977" y="2018"/>
                    <a:pt x="1874" y="2091"/>
                    <a:pt x="1773" y="2091"/>
                  </a:cubicBezTo>
                  <a:cubicBezTo>
                    <a:pt x="1701" y="2091"/>
                    <a:pt x="1630" y="2055"/>
                    <a:pt x="1596" y="1976"/>
                  </a:cubicBezTo>
                  <a:lnTo>
                    <a:pt x="1536" y="1833"/>
                  </a:lnTo>
                  <a:cubicBezTo>
                    <a:pt x="1498" y="1739"/>
                    <a:pt x="1415" y="1691"/>
                    <a:pt x="1332" y="1691"/>
                  </a:cubicBezTo>
                  <a:cubicBezTo>
                    <a:pt x="1257" y="1691"/>
                    <a:pt x="1183" y="1730"/>
                    <a:pt x="1143" y="1809"/>
                  </a:cubicBezTo>
                  <a:cubicBezTo>
                    <a:pt x="1105" y="1875"/>
                    <a:pt x="1041" y="1908"/>
                    <a:pt x="976" y="1908"/>
                  </a:cubicBezTo>
                  <a:cubicBezTo>
                    <a:pt x="901" y="1908"/>
                    <a:pt x="824" y="1863"/>
                    <a:pt x="786" y="1773"/>
                  </a:cubicBezTo>
                  <a:lnTo>
                    <a:pt x="726" y="1607"/>
                  </a:lnTo>
                  <a:cubicBezTo>
                    <a:pt x="700" y="1546"/>
                    <a:pt x="637" y="1504"/>
                    <a:pt x="577" y="1504"/>
                  </a:cubicBezTo>
                  <a:cubicBezTo>
                    <a:pt x="554" y="1504"/>
                    <a:pt x="532" y="1510"/>
                    <a:pt x="512" y="1523"/>
                  </a:cubicBezTo>
                  <a:cubicBezTo>
                    <a:pt x="429" y="1559"/>
                    <a:pt x="381" y="1654"/>
                    <a:pt x="429" y="1726"/>
                  </a:cubicBezTo>
                  <a:lnTo>
                    <a:pt x="488" y="1892"/>
                  </a:lnTo>
                  <a:cubicBezTo>
                    <a:pt x="574" y="2112"/>
                    <a:pt x="779" y="2244"/>
                    <a:pt x="987" y="2244"/>
                  </a:cubicBezTo>
                  <a:cubicBezTo>
                    <a:pt x="1095" y="2244"/>
                    <a:pt x="1204" y="2208"/>
                    <a:pt x="1298" y="2131"/>
                  </a:cubicBezTo>
                  <a:cubicBezTo>
                    <a:pt x="1390" y="2315"/>
                    <a:pt x="1583" y="2436"/>
                    <a:pt x="1793" y="2436"/>
                  </a:cubicBezTo>
                  <a:cubicBezTo>
                    <a:pt x="1853" y="2436"/>
                    <a:pt x="1915" y="2426"/>
                    <a:pt x="1977" y="2404"/>
                  </a:cubicBezTo>
                  <a:cubicBezTo>
                    <a:pt x="2179" y="2321"/>
                    <a:pt x="2310" y="2119"/>
                    <a:pt x="2310" y="1904"/>
                  </a:cubicBezTo>
                  <a:cubicBezTo>
                    <a:pt x="2346" y="1738"/>
                    <a:pt x="2298" y="1738"/>
                    <a:pt x="1834" y="523"/>
                  </a:cubicBezTo>
                  <a:cubicBezTo>
                    <a:pt x="1757" y="315"/>
                    <a:pt x="1555" y="192"/>
                    <a:pt x="1349" y="192"/>
                  </a:cubicBezTo>
                  <a:cubicBezTo>
                    <a:pt x="1236" y="192"/>
                    <a:pt x="1121" y="229"/>
                    <a:pt x="1024" y="309"/>
                  </a:cubicBezTo>
                  <a:cubicBezTo>
                    <a:pt x="933" y="116"/>
                    <a:pt x="737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10102;p59">
              <a:extLst>
                <a:ext uri="{FF2B5EF4-FFF2-40B4-BE49-F238E27FC236}">
                  <a16:creationId xmlns:a16="http://schemas.microsoft.com/office/drawing/2014/main" id="{309ED3B7-4E53-2245-AB62-905BFE74F2AD}"/>
                </a:ext>
              </a:extLst>
            </p:cNvPr>
            <p:cNvSpPr/>
            <p:nvPr/>
          </p:nvSpPr>
          <p:spPr>
            <a:xfrm>
              <a:off x="999745" y="2894720"/>
              <a:ext cx="218310" cy="353290"/>
            </a:xfrm>
            <a:custGeom>
              <a:avLst/>
              <a:gdLst/>
              <a:ahLst/>
              <a:cxnLst/>
              <a:rect l="l" t="t" r="r" b="b"/>
              <a:pathLst>
                <a:path w="6864" h="11108" extrusionOk="0">
                  <a:moveTo>
                    <a:pt x="6633" y="1"/>
                  </a:moveTo>
                  <a:cubicBezTo>
                    <a:pt x="6605" y="1"/>
                    <a:pt x="6577" y="7"/>
                    <a:pt x="6549" y="20"/>
                  </a:cubicBezTo>
                  <a:cubicBezTo>
                    <a:pt x="5918" y="282"/>
                    <a:pt x="5299" y="698"/>
                    <a:pt x="4703" y="1246"/>
                  </a:cubicBezTo>
                  <a:cubicBezTo>
                    <a:pt x="4644" y="1306"/>
                    <a:pt x="4620" y="1413"/>
                    <a:pt x="4703" y="1484"/>
                  </a:cubicBezTo>
                  <a:cubicBezTo>
                    <a:pt x="4735" y="1516"/>
                    <a:pt x="4778" y="1538"/>
                    <a:pt x="4824" y="1538"/>
                  </a:cubicBezTo>
                  <a:cubicBezTo>
                    <a:pt x="4862" y="1538"/>
                    <a:pt x="4903" y="1523"/>
                    <a:pt x="4941" y="1484"/>
                  </a:cubicBezTo>
                  <a:cubicBezTo>
                    <a:pt x="5430" y="1032"/>
                    <a:pt x="5918" y="675"/>
                    <a:pt x="6442" y="413"/>
                  </a:cubicBezTo>
                  <a:lnTo>
                    <a:pt x="6442" y="413"/>
                  </a:lnTo>
                  <a:cubicBezTo>
                    <a:pt x="6084" y="1579"/>
                    <a:pt x="5299" y="2603"/>
                    <a:pt x="4429" y="3449"/>
                  </a:cubicBezTo>
                  <a:cubicBezTo>
                    <a:pt x="4413" y="3444"/>
                    <a:pt x="4397" y="3442"/>
                    <a:pt x="4382" y="3442"/>
                  </a:cubicBezTo>
                  <a:cubicBezTo>
                    <a:pt x="4269" y="3442"/>
                    <a:pt x="4172" y="3548"/>
                    <a:pt x="4203" y="3663"/>
                  </a:cubicBezTo>
                  <a:cubicBezTo>
                    <a:pt x="4108" y="3746"/>
                    <a:pt x="4013" y="3842"/>
                    <a:pt x="3929" y="3913"/>
                  </a:cubicBezTo>
                  <a:cubicBezTo>
                    <a:pt x="3786" y="3711"/>
                    <a:pt x="3572" y="3508"/>
                    <a:pt x="3358" y="3425"/>
                  </a:cubicBezTo>
                  <a:cubicBezTo>
                    <a:pt x="3417" y="3330"/>
                    <a:pt x="3489" y="3234"/>
                    <a:pt x="3548" y="3115"/>
                  </a:cubicBezTo>
                  <a:cubicBezTo>
                    <a:pt x="3727" y="3258"/>
                    <a:pt x="3763" y="3318"/>
                    <a:pt x="3870" y="3318"/>
                  </a:cubicBezTo>
                  <a:cubicBezTo>
                    <a:pt x="4013" y="3318"/>
                    <a:pt x="4084" y="3127"/>
                    <a:pt x="3965" y="3020"/>
                  </a:cubicBezTo>
                  <a:lnTo>
                    <a:pt x="3751" y="2830"/>
                  </a:lnTo>
                  <a:cubicBezTo>
                    <a:pt x="3786" y="2758"/>
                    <a:pt x="3775" y="2782"/>
                    <a:pt x="3810" y="2734"/>
                  </a:cubicBezTo>
                  <a:cubicBezTo>
                    <a:pt x="3810" y="2734"/>
                    <a:pt x="3941" y="2544"/>
                    <a:pt x="3953" y="2544"/>
                  </a:cubicBezTo>
                  <a:lnTo>
                    <a:pt x="4358" y="2889"/>
                  </a:lnTo>
                  <a:cubicBezTo>
                    <a:pt x="4390" y="2916"/>
                    <a:pt x="4430" y="2928"/>
                    <a:pt x="4469" y="2928"/>
                  </a:cubicBezTo>
                  <a:cubicBezTo>
                    <a:pt x="4516" y="2928"/>
                    <a:pt x="4563" y="2910"/>
                    <a:pt x="4596" y="2877"/>
                  </a:cubicBezTo>
                  <a:cubicBezTo>
                    <a:pt x="4656" y="2794"/>
                    <a:pt x="4644" y="2699"/>
                    <a:pt x="4584" y="2639"/>
                  </a:cubicBezTo>
                  <a:lnTo>
                    <a:pt x="4167" y="2282"/>
                  </a:lnTo>
                  <a:cubicBezTo>
                    <a:pt x="4263" y="2139"/>
                    <a:pt x="4370" y="2020"/>
                    <a:pt x="4489" y="1901"/>
                  </a:cubicBezTo>
                  <a:cubicBezTo>
                    <a:pt x="4548" y="1830"/>
                    <a:pt x="4548" y="1722"/>
                    <a:pt x="4477" y="1663"/>
                  </a:cubicBezTo>
                  <a:cubicBezTo>
                    <a:pt x="4444" y="1636"/>
                    <a:pt x="4404" y="1621"/>
                    <a:pt x="4364" y="1621"/>
                  </a:cubicBezTo>
                  <a:cubicBezTo>
                    <a:pt x="4317" y="1621"/>
                    <a:pt x="4271" y="1641"/>
                    <a:pt x="4239" y="1687"/>
                  </a:cubicBezTo>
                  <a:cubicBezTo>
                    <a:pt x="4001" y="1937"/>
                    <a:pt x="3775" y="2222"/>
                    <a:pt x="3536" y="2532"/>
                  </a:cubicBezTo>
                  <a:cubicBezTo>
                    <a:pt x="3536" y="2532"/>
                    <a:pt x="3310" y="2830"/>
                    <a:pt x="3013" y="3306"/>
                  </a:cubicBezTo>
                  <a:cubicBezTo>
                    <a:pt x="2985" y="3304"/>
                    <a:pt x="2957" y="3303"/>
                    <a:pt x="2929" y="3303"/>
                  </a:cubicBezTo>
                  <a:cubicBezTo>
                    <a:pt x="2484" y="3303"/>
                    <a:pt x="2071" y="3569"/>
                    <a:pt x="1858" y="3973"/>
                  </a:cubicBezTo>
                  <a:cubicBezTo>
                    <a:pt x="1762" y="4151"/>
                    <a:pt x="1750" y="4330"/>
                    <a:pt x="1679" y="4449"/>
                  </a:cubicBezTo>
                  <a:cubicBezTo>
                    <a:pt x="1608" y="4568"/>
                    <a:pt x="1500" y="4687"/>
                    <a:pt x="1346" y="4770"/>
                  </a:cubicBezTo>
                  <a:cubicBezTo>
                    <a:pt x="1191" y="4866"/>
                    <a:pt x="1024" y="4913"/>
                    <a:pt x="846" y="4961"/>
                  </a:cubicBezTo>
                  <a:cubicBezTo>
                    <a:pt x="786" y="4973"/>
                    <a:pt x="679" y="5008"/>
                    <a:pt x="572" y="5020"/>
                  </a:cubicBezTo>
                  <a:cubicBezTo>
                    <a:pt x="369" y="5056"/>
                    <a:pt x="274" y="5330"/>
                    <a:pt x="441" y="5485"/>
                  </a:cubicBezTo>
                  <a:cubicBezTo>
                    <a:pt x="560" y="5580"/>
                    <a:pt x="679" y="5687"/>
                    <a:pt x="810" y="5759"/>
                  </a:cubicBezTo>
                  <a:cubicBezTo>
                    <a:pt x="838" y="5775"/>
                    <a:pt x="868" y="5783"/>
                    <a:pt x="897" y="5783"/>
                  </a:cubicBezTo>
                  <a:cubicBezTo>
                    <a:pt x="953" y="5783"/>
                    <a:pt x="1005" y="5754"/>
                    <a:pt x="1036" y="5699"/>
                  </a:cubicBezTo>
                  <a:cubicBezTo>
                    <a:pt x="1084" y="5628"/>
                    <a:pt x="1048" y="5520"/>
                    <a:pt x="977" y="5485"/>
                  </a:cubicBezTo>
                  <a:cubicBezTo>
                    <a:pt x="905" y="5437"/>
                    <a:pt x="834" y="5378"/>
                    <a:pt x="750" y="5318"/>
                  </a:cubicBezTo>
                  <a:cubicBezTo>
                    <a:pt x="1250" y="5199"/>
                    <a:pt x="1679" y="5044"/>
                    <a:pt x="1941" y="4616"/>
                  </a:cubicBezTo>
                  <a:cubicBezTo>
                    <a:pt x="2048" y="4437"/>
                    <a:pt x="2084" y="4246"/>
                    <a:pt x="2143" y="4116"/>
                  </a:cubicBezTo>
                  <a:cubicBezTo>
                    <a:pt x="2278" y="3831"/>
                    <a:pt x="2583" y="3626"/>
                    <a:pt x="2911" y="3626"/>
                  </a:cubicBezTo>
                  <a:cubicBezTo>
                    <a:pt x="3105" y="3626"/>
                    <a:pt x="3308" y="3698"/>
                    <a:pt x="3489" y="3865"/>
                  </a:cubicBezTo>
                  <a:cubicBezTo>
                    <a:pt x="3929" y="4270"/>
                    <a:pt x="3786" y="4985"/>
                    <a:pt x="3239" y="5330"/>
                  </a:cubicBezTo>
                  <a:cubicBezTo>
                    <a:pt x="2867" y="5559"/>
                    <a:pt x="2374" y="5719"/>
                    <a:pt x="1899" y="5719"/>
                  </a:cubicBezTo>
                  <a:cubicBezTo>
                    <a:pt x="1780" y="5719"/>
                    <a:pt x="1662" y="5709"/>
                    <a:pt x="1548" y="5687"/>
                  </a:cubicBezTo>
                  <a:cubicBezTo>
                    <a:pt x="1540" y="5686"/>
                    <a:pt x="1532" y="5686"/>
                    <a:pt x="1524" y="5686"/>
                  </a:cubicBezTo>
                  <a:cubicBezTo>
                    <a:pt x="1439" y="5686"/>
                    <a:pt x="1367" y="5742"/>
                    <a:pt x="1346" y="5818"/>
                  </a:cubicBezTo>
                  <a:cubicBezTo>
                    <a:pt x="1334" y="5913"/>
                    <a:pt x="1393" y="5997"/>
                    <a:pt x="1489" y="6009"/>
                  </a:cubicBezTo>
                  <a:cubicBezTo>
                    <a:pt x="1628" y="6035"/>
                    <a:pt x="1767" y="6048"/>
                    <a:pt x="1907" y="6048"/>
                  </a:cubicBezTo>
                  <a:cubicBezTo>
                    <a:pt x="2077" y="6048"/>
                    <a:pt x="2247" y="6029"/>
                    <a:pt x="2417" y="5997"/>
                  </a:cubicBezTo>
                  <a:cubicBezTo>
                    <a:pt x="2465" y="6937"/>
                    <a:pt x="3096" y="7675"/>
                    <a:pt x="3906" y="8033"/>
                  </a:cubicBezTo>
                  <a:cubicBezTo>
                    <a:pt x="4298" y="8199"/>
                    <a:pt x="4548" y="8592"/>
                    <a:pt x="4548" y="9009"/>
                  </a:cubicBezTo>
                  <a:cubicBezTo>
                    <a:pt x="4548" y="9342"/>
                    <a:pt x="4370" y="9580"/>
                    <a:pt x="4370" y="9580"/>
                  </a:cubicBezTo>
                  <a:cubicBezTo>
                    <a:pt x="3673" y="10434"/>
                    <a:pt x="2786" y="10777"/>
                    <a:pt x="1813" y="10777"/>
                  </a:cubicBezTo>
                  <a:cubicBezTo>
                    <a:pt x="1307" y="10777"/>
                    <a:pt x="777" y="10684"/>
                    <a:pt x="238" y="10521"/>
                  </a:cubicBezTo>
                  <a:cubicBezTo>
                    <a:pt x="224" y="10517"/>
                    <a:pt x="210" y="10516"/>
                    <a:pt x="196" y="10516"/>
                  </a:cubicBezTo>
                  <a:cubicBezTo>
                    <a:pt x="119" y="10516"/>
                    <a:pt x="54" y="10568"/>
                    <a:pt x="24" y="10628"/>
                  </a:cubicBezTo>
                  <a:cubicBezTo>
                    <a:pt x="0" y="10712"/>
                    <a:pt x="60" y="10807"/>
                    <a:pt x="131" y="10831"/>
                  </a:cubicBezTo>
                  <a:cubicBezTo>
                    <a:pt x="707" y="11009"/>
                    <a:pt x="1272" y="11107"/>
                    <a:pt x="1811" y="11107"/>
                  </a:cubicBezTo>
                  <a:cubicBezTo>
                    <a:pt x="2890" y="11107"/>
                    <a:pt x="3866" y="10716"/>
                    <a:pt x="4620" y="9795"/>
                  </a:cubicBezTo>
                  <a:cubicBezTo>
                    <a:pt x="4620" y="9783"/>
                    <a:pt x="4644" y="9783"/>
                    <a:pt x="4644" y="9759"/>
                  </a:cubicBezTo>
                  <a:cubicBezTo>
                    <a:pt x="5120" y="9045"/>
                    <a:pt x="4834" y="8068"/>
                    <a:pt x="4048" y="7723"/>
                  </a:cubicBezTo>
                  <a:cubicBezTo>
                    <a:pt x="3310" y="7414"/>
                    <a:pt x="2763" y="6747"/>
                    <a:pt x="2751" y="5913"/>
                  </a:cubicBezTo>
                  <a:cubicBezTo>
                    <a:pt x="3132" y="5794"/>
                    <a:pt x="3405" y="5628"/>
                    <a:pt x="3417" y="5616"/>
                  </a:cubicBezTo>
                  <a:cubicBezTo>
                    <a:pt x="3953" y="5282"/>
                    <a:pt x="4179" y="4687"/>
                    <a:pt x="4060" y="4187"/>
                  </a:cubicBezTo>
                  <a:cubicBezTo>
                    <a:pt x="5251" y="3234"/>
                    <a:pt x="6430" y="1818"/>
                    <a:pt x="6834" y="258"/>
                  </a:cubicBezTo>
                  <a:cubicBezTo>
                    <a:pt x="6864" y="121"/>
                    <a:pt x="6757" y="1"/>
                    <a:pt x="66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10158;p59">
            <a:extLst>
              <a:ext uri="{FF2B5EF4-FFF2-40B4-BE49-F238E27FC236}">
                <a16:creationId xmlns:a16="http://schemas.microsoft.com/office/drawing/2014/main" id="{3E06E557-67E2-E647-90FA-AA8176F86821}"/>
              </a:ext>
            </a:extLst>
          </p:cNvPr>
          <p:cNvGrpSpPr/>
          <p:nvPr/>
        </p:nvGrpSpPr>
        <p:grpSpPr>
          <a:xfrm>
            <a:off x="6298021" y="5485207"/>
            <a:ext cx="461744" cy="486235"/>
            <a:chOff x="862283" y="4274771"/>
            <a:chExt cx="341204" cy="359301"/>
          </a:xfrm>
          <a:solidFill>
            <a:schemeClr val="accent1"/>
          </a:solidFill>
        </p:grpSpPr>
        <p:sp>
          <p:nvSpPr>
            <p:cNvPr id="620" name="Google Shape;10159;p59">
              <a:extLst>
                <a:ext uri="{FF2B5EF4-FFF2-40B4-BE49-F238E27FC236}">
                  <a16:creationId xmlns:a16="http://schemas.microsoft.com/office/drawing/2014/main" id="{A5C41A6C-9851-884A-8857-585D32B69F86}"/>
                </a:ext>
              </a:extLst>
            </p:cNvPr>
            <p:cNvSpPr/>
            <p:nvPr/>
          </p:nvSpPr>
          <p:spPr>
            <a:xfrm>
              <a:off x="1100089" y="4490790"/>
              <a:ext cx="24267" cy="17366"/>
            </a:xfrm>
            <a:custGeom>
              <a:avLst/>
              <a:gdLst/>
              <a:ahLst/>
              <a:cxnLst/>
              <a:rect l="l" t="t" r="r" b="b"/>
              <a:pathLst>
                <a:path w="763" h="546" extrusionOk="0">
                  <a:moveTo>
                    <a:pt x="561" y="0"/>
                  </a:moveTo>
                  <a:cubicBezTo>
                    <a:pt x="536" y="0"/>
                    <a:pt x="510" y="7"/>
                    <a:pt x="489" y="22"/>
                  </a:cubicBezTo>
                  <a:lnTo>
                    <a:pt x="108" y="224"/>
                  </a:lnTo>
                  <a:cubicBezTo>
                    <a:pt x="24" y="272"/>
                    <a:pt x="0" y="379"/>
                    <a:pt x="48" y="450"/>
                  </a:cubicBezTo>
                  <a:cubicBezTo>
                    <a:pt x="72" y="510"/>
                    <a:pt x="131" y="545"/>
                    <a:pt x="191" y="545"/>
                  </a:cubicBezTo>
                  <a:cubicBezTo>
                    <a:pt x="227" y="545"/>
                    <a:pt x="250" y="545"/>
                    <a:pt x="262" y="522"/>
                  </a:cubicBezTo>
                  <a:lnTo>
                    <a:pt x="655" y="319"/>
                  </a:lnTo>
                  <a:cubicBezTo>
                    <a:pt x="727" y="272"/>
                    <a:pt x="762" y="164"/>
                    <a:pt x="715" y="93"/>
                  </a:cubicBezTo>
                  <a:cubicBezTo>
                    <a:pt x="682" y="35"/>
                    <a:pt x="620" y="0"/>
                    <a:pt x="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10160;p59">
              <a:extLst>
                <a:ext uri="{FF2B5EF4-FFF2-40B4-BE49-F238E27FC236}">
                  <a16:creationId xmlns:a16="http://schemas.microsoft.com/office/drawing/2014/main" id="{E9B6B4F2-0ACC-BA4B-AD80-BD85C75F9875}"/>
                </a:ext>
              </a:extLst>
            </p:cNvPr>
            <p:cNvSpPr/>
            <p:nvPr/>
          </p:nvSpPr>
          <p:spPr>
            <a:xfrm>
              <a:off x="1100089" y="4476001"/>
              <a:ext cx="24267" cy="17397"/>
            </a:xfrm>
            <a:custGeom>
              <a:avLst/>
              <a:gdLst/>
              <a:ahLst/>
              <a:cxnLst/>
              <a:rect l="l" t="t" r="r" b="b"/>
              <a:pathLst>
                <a:path w="763" h="547" extrusionOk="0">
                  <a:moveTo>
                    <a:pt x="561" y="1"/>
                  </a:moveTo>
                  <a:cubicBezTo>
                    <a:pt x="536" y="1"/>
                    <a:pt x="510" y="8"/>
                    <a:pt x="489" y="22"/>
                  </a:cubicBezTo>
                  <a:lnTo>
                    <a:pt x="108" y="236"/>
                  </a:lnTo>
                  <a:cubicBezTo>
                    <a:pt x="24" y="272"/>
                    <a:pt x="0" y="379"/>
                    <a:pt x="48" y="451"/>
                  </a:cubicBezTo>
                  <a:cubicBezTo>
                    <a:pt x="72" y="510"/>
                    <a:pt x="131" y="546"/>
                    <a:pt x="191" y="546"/>
                  </a:cubicBezTo>
                  <a:cubicBezTo>
                    <a:pt x="227" y="546"/>
                    <a:pt x="250" y="546"/>
                    <a:pt x="262" y="534"/>
                  </a:cubicBezTo>
                  <a:lnTo>
                    <a:pt x="655" y="320"/>
                  </a:lnTo>
                  <a:cubicBezTo>
                    <a:pt x="727" y="272"/>
                    <a:pt x="762" y="177"/>
                    <a:pt x="715" y="94"/>
                  </a:cubicBezTo>
                  <a:cubicBezTo>
                    <a:pt x="682" y="36"/>
                    <a:pt x="620" y="1"/>
                    <a:pt x="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10161;p59">
              <a:extLst>
                <a:ext uri="{FF2B5EF4-FFF2-40B4-BE49-F238E27FC236}">
                  <a16:creationId xmlns:a16="http://schemas.microsoft.com/office/drawing/2014/main" id="{BE174115-549F-704E-BFC0-2BC58AF8F1FB}"/>
                </a:ext>
              </a:extLst>
            </p:cNvPr>
            <p:cNvSpPr/>
            <p:nvPr/>
          </p:nvSpPr>
          <p:spPr>
            <a:xfrm>
              <a:off x="862283" y="4274771"/>
              <a:ext cx="341204" cy="359301"/>
            </a:xfrm>
            <a:custGeom>
              <a:avLst/>
              <a:gdLst/>
              <a:ahLst/>
              <a:cxnLst/>
              <a:rect l="l" t="t" r="r" b="b"/>
              <a:pathLst>
                <a:path w="10728" h="11297" extrusionOk="0">
                  <a:moveTo>
                    <a:pt x="5203" y="444"/>
                  </a:moveTo>
                  <a:lnTo>
                    <a:pt x="5203" y="2194"/>
                  </a:lnTo>
                  <a:lnTo>
                    <a:pt x="2084" y="3920"/>
                  </a:lnTo>
                  <a:lnTo>
                    <a:pt x="512" y="3051"/>
                  </a:lnTo>
                  <a:lnTo>
                    <a:pt x="5203" y="444"/>
                  </a:lnTo>
                  <a:close/>
                  <a:moveTo>
                    <a:pt x="5537" y="444"/>
                  </a:moveTo>
                  <a:lnTo>
                    <a:pt x="10228" y="3051"/>
                  </a:lnTo>
                  <a:lnTo>
                    <a:pt x="8656" y="3920"/>
                  </a:lnTo>
                  <a:lnTo>
                    <a:pt x="5537" y="2194"/>
                  </a:lnTo>
                  <a:lnTo>
                    <a:pt x="5537" y="444"/>
                  </a:lnTo>
                  <a:close/>
                  <a:moveTo>
                    <a:pt x="5382" y="2480"/>
                  </a:moveTo>
                  <a:lnTo>
                    <a:pt x="8311" y="4099"/>
                  </a:lnTo>
                  <a:lnTo>
                    <a:pt x="5382" y="5730"/>
                  </a:lnTo>
                  <a:lnTo>
                    <a:pt x="2441" y="4099"/>
                  </a:lnTo>
                  <a:lnTo>
                    <a:pt x="5382" y="2480"/>
                  </a:lnTo>
                  <a:close/>
                  <a:moveTo>
                    <a:pt x="346" y="3325"/>
                  </a:moveTo>
                  <a:lnTo>
                    <a:pt x="1941" y="4206"/>
                  </a:lnTo>
                  <a:lnTo>
                    <a:pt x="1941" y="7278"/>
                  </a:lnTo>
                  <a:lnTo>
                    <a:pt x="346" y="7992"/>
                  </a:lnTo>
                  <a:lnTo>
                    <a:pt x="346" y="3325"/>
                  </a:lnTo>
                  <a:close/>
                  <a:moveTo>
                    <a:pt x="2262" y="4385"/>
                  </a:moveTo>
                  <a:lnTo>
                    <a:pt x="3477" y="5051"/>
                  </a:lnTo>
                  <a:lnTo>
                    <a:pt x="5215" y="6028"/>
                  </a:lnTo>
                  <a:lnTo>
                    <a:pt x="5215" y="8921"/>
                  </a:lnTo>
                  <a:lnTo>
                    <a:pt x="2262" y="7290"/>
                  </a:lnTo>
                  <a:lnTo>
                    <a:pt x="2262" y="4385"/>
                  </a:lnTo>
                  <a:close/>
                  <a:moveTo>
                    <a:pt x="8489" y="4385"/>
                  </a:moveTo>
                  <a:lnTo>
                    <a:pt x="8489" y="7290"/>
                  </a:lnTo>
                  <a:lnTo>
                    <a:pt x="5537" y="8921"/>
                  </a:lnTo>
                  <a:lnTo>
                    <a:pt x="5537" y="6028"/>
                  </a:lnTo>
                  <a:lnTo>
                    <a:pt x="8489" y="4385"/>
                  </a:lnTo>
                  <a:close/>
                  <a:moveTo>
                    <a:pt x="5374" y="0"/>
                  </a:moveTo>
                  <a:cubicBezTo>
                    <a:pt x="5346" y="0"/>
                    <a:pt x="5316" y="9"/>
                    <a:pt x="5287" y="27"/>
                  </a:cubicBezTo>
                  <a:lnTo>
                    <a:pt x="96" y="2896"/>
                  </a:lnTo>
                  <a:cubicBezTo>
                    <a:pt x="36" y="2932"/>
                    <a:pt x="0" y="2992"/>
                    <a:pt x="0" y="3051"/>
                  </a:cubicBezTo>
                  <a:lnTo>
                    <a:pt x="0" y="8242"/>
                  </a:lnTo>
                  <a:cubicBezTo>
                    <a:pt x="0" y="8302"/>
                    <a:pt x="36" y="8361"/>
                    <a:pt x="96" y="8385"/>
                  </a:cubicBezTo>
                  <a:lnTo>
                    <a:pt x="2382" y="9659"/>
                  </a:lnTo>
                  <a:cubicBezTo>
                    <a:pt x="2407" y="9670"/>
                    <a:pt x="2434" y="9676"/>
                    <a:pt x="2461" y="9676"/>
                  </a:cubicBezTo>
                  <a:cubicBezTo>
                    <a:pt x="2519" y="9676"/>
                    <a:pt x="2575" y="9649"/>
                    <a:pt x="2608" y="9600"/>
                  </a:cubicBezTo>
                  <a:cubicBezTo>
                    <a:pt x="2655" y="9516"/>
                    <a:pt x="2620" y="9421"/>
                    <a:pt x="2548" y="9373"/>
                  </a:cubicBezTo>
                  <a:lnTo>
                    <a:pt x="548" y="8266"/>
                  </a:lnTo>
                  <a:lnTo>
                    <a:pt x="2096" y="7587"/>
                  </a:lnTo>
                  <a:lnTo>
                    <a:pt x="5227" y="9314"/>
                  </a:lnTo>
                  <a:lnTo>
                    <a:pt x="5227" y="10862"/>
                  </a:lnTo>
                  <a:lnTo>
                    <a:pt x="3215" y="9742"/>
                  </a:lnTo>
                  <a:cubicBezTo>
                    <a:pt x="3193" y="9727"/>
                    <a:pt x="3167" y="9721"/>
                    <a:pt x="3140" y="9721"/>
                  </a:cubicBezTo>
                  <a:cubicBezTo>
                    <a:pt x="3082" y="9721"/>
                    <a:pt x="3021" y="9753"/>
                    <a:pt x="2989" y="9802"/>
                  </a:cubicBezTo>
                  <a:cubicBezTo>
                    <a:pt x="2953" y="9873"/>
                    <a:pt x="2977" y="9981"/>
                    <a:pt x="3060" y="10028"/>
                  </a:cubicBezTo>
                  <a:lnTo>
                    <a:pt x="5299" y="11278"/>
                  </a:lnTo>
                  <a:cubicBezTo>
                    <a:pt x="5322" y="11290"/>
                    <a:pt x="5349" y="11296"/>
                    <a:pt x="5377" y="11296"/>
                  </a:cubicBezTo>
                  <a:cubicBezTo>
                    <a:pt x="5406" y="11296"/>
                    <a:pt x="5435" y="11290"/>
                    <a:pt x="5465" y="11278"/>
                  </a:cubicBezTo>
                  <a:lnTo>
                    <a:pt x="7835" y="9969"/>
                  </a:lnTo>
                  <a:cubicBezTo>
                    <a:pt x="7906" y="9921"/>
                    <a:pt x="7930" y="9814"/>
                    <a:pt x="7894" y="9742"/>
                  </a:cubicBezTo>
                  <a:cubicBezTo>
                    <a:pt x="7861" y="9693"/>
                    <a:pt x="7801" y="9661"/>
                    <a:pt x="7743" y="9661"/>
                  </a:cubicBezTo>
                  <a:cubicBezTo>
                    <a:pt x="7716" y="9661"/>
                    <a:pt x="7690" y="9668"/>
                    <a:pt x="7668" y="9683"/>
                  </a:cubicBezTo>
                  <a:lnTo>
                    <a:pt x="5561" y="10862"/>
                  </a:lnTo>
                  <a:lnTo>
                    <a:pt x="5561" y="9314"/>
                  </a:lnTo>
                  <a:lnTo>
                    <a:pt x="8680" y="7587"/>
                  </a:lnTo>
                  <a:lnTo>
                    <a:pt x="10228" y="8266"/>
                  </a:lnTo>
                  <a:lnTo>
                    <a:pt x="8335" y="9314"/>
                  </a:lnTo>
                  <a:cubicBezTo>
                    <a:pt x="8263" y="9361"/>
                    <a:pt x="8239" y="9457"/>
                    <a:pt x="8275" y="9540"/>
                  </a:cubicBezTo>
                  <a:cubicBezTo>
                    <a:pt x="8311" y="9600"/>
                    <a:pt x="8370" y="9623"/>
                    <a:pt x="8430" y="9623"/>
                  </a:cubicBezTo>
                  <a:cubicBezTo>
                    <a:pt x="8454" y="9623"/>
                    <a:pt x="8489" y="9623"/>
                    <a:pt x="8501" y="9611"/>
                  </a:cubicBezTo>
                  <a:lnTo>
                    <a:pt x="10680" y="8409"/>
                  </a:lnTo>
                  <a:cubicBezTo>
                    <a:pt x="10680" y="8373"/>
                    <a:pt x="10692" y="8349"/>
                    <a:pt x="10704" y="8326"/>
                  </a:cubicBezTo>
                  <a:cubicBezTo>
                    <a:pt x="10716" y="8302"/>
                    <a:pt x="10728" y="8266"/>
                    <a:pt x="10728" y="8242"/>
                  </a:cubicBezTo>
                  <a:lnTo>
                    <a:pt x="10728" y="6778"/>
                  </a:lnTo>
                  <a:cubicBezTo>
                    <a:pt x="10728" y="6694"/>
                    <a:pt x="10656" y="6623"/>
                    <a:pt x="10573" y="6623"/>
                  </a:cubicBezTo>
                  <a:cubicBezTo>
                    <a:pt x="10478" y="6623"/>
                    <a:pt x="10406" y="6694"/>
                    <a:pt x="10406" y="6778"/>
                  </a:cubicBezTo>
                  <a:lnTo>
                    <a:pt x="10406" y="7992"/>
                  </a:lnTo>
                  <a:lnTo>
                    <a:pt x="8811" y="7278"/>
                  </a:lnTo>
                  <a:lnTo>
                    <a:pt x="8811" y="4206"/>
                  </a:lnTo>
                  <a:lnTo>
                    <a:pt x="10406" y="3325"/>
                  </a:lnTo>
                  <a:lnTo>
                    <a:pt x="10406" y="6063"/>
                  </a:lnTo>
                  <a:cubicBezTo>
                    <a:pt x="10406" y="6159"/>
                    <a:pt x="10478" y="6230"/>
                    <a:pt x="10573" y="6230"/>
                  </a:cubicBezTo>
                  <a:cubicBezTo>
                    <a:pt x="10656" y="6230"/>
                    <a:pt x="10728" y="6159"/>
                    <a:pt x="10728" y="6063"/>
                  </a:cubicBezTo>
                  <a:lnTo>
                    <a:pt x="10728" y="3051"/>
                  </a:lnTo>
                  <a:cubicBezTo>
                    <a:pt x="10728" y="2992"/>
                    <a:pt x="10704" y="2932"/>
                    <a:pt x="10644" y="2896"/>
                  </a:cubicBezTo>
                  <a:lnTo>
                    <a:pt x="5453" y="27"/>
                  </a:lnTo>
                  <a:cubicBezTo>
                    <a:pt x="5430" y="9"/>
                    <a:pt x="5403" y="0"/>
                    <a:pt x="5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10162;p59">
            <a:extLst>
              <a:ext uri="{FF2B5EF4-FFF2-40B4-BE49-F238E27FC236}">
                <a16:creationId xmlns:a16="http://schemas.microsoft.com/office/drawing/2014/main" id="{0E03015B-6C58-7F44-B54B-0D8B4E018674}"/>
              </a:ext>
            </a:extLst>
          </p:cNvPr>
          <p:cNvGrpSpPr/>
          <p:nvPr/>
        </p:nvGrpSpPr>
        <p:grpSpPr>
          <a:xfrm>
            <a:off x="7021584" y="5502250"/>
            <a:ext cx="408502" cy="450467"/>
            <a:chOff x="1396957" y="4287365"/>
            <a:chExt cx="301861" cy="332871"/>
          </a:xfrm>
          <a:solidFill>
            <a:schemeClr val="accent1"/>
          </a:solidFill>
        </p:grpSpPr>
        <p:sp>
          <p:nvSpPr>
            <p:cNvPr id="624" name="Google Shape;10163;p59">
              <a:extLst>
                <a:ext uri="{FF2B5EF4-FFF2-40B4-BE49-F238E27FC236}">
                  <a16:creationId xmlns:a16="http://schemas.microsoft.com/office/drawing/2014/main" id="{25596483-DE7F-9747-A675-74E70FD6118C}"/>
                </a:ext>
              </a:extLst>
            </p:cNvPr>
            <p:cNvSpPr/>
            <p:nvPr/>
          </p:nvSpPr>
          <p:spPr>
            <a:xfrm>
              <a:off x="1396957" y="4287365"/>
              <a:ext cx="301861" cy="332871"/>
            </a:xfrm>
            <a:custGeom>
              <a:avLst/>
              <a:gdLst/>
              <a:ahLst/>
              <a:cxnLst/>
              <a:rect l="l" t="t" r="r" b="b"/>
              <a:pathLst>
                <a:path w="9491" h="10466" extrusionOk="0">
                  <a:moveTo>
                    <a:pt x="751" y="2417"/>
                  </a:moveTo>
                  <a:lnTo>
                    <a:pt x="930" y="2619"/>
                  </a:lnTo>
                  <a:lnTo>
                    <a:pt x="513" y="2989"/>
                  </a:lnTo>
                  <a:lnTo>
                    <a:pt x="334" y="2786"/>
                  </a:lnTo>
                  <a:lnTo>
                    <a:pt x="751" y="2417"/>
                  </a:lnTo>
                  <a:close/>
                  <a:moveTo>
                    <a:pt x="1132" y="2834"/>
                  </a:moveTo>
                  <a:lnTo>
                    <a:pt x="3394" y="5346"/>
                  </a:lnTo>
                  <a:lnTo>
                    <a:pt x="3299" y="5429"/>
                  </a:lnTo>
                  <a:lnTo>
                    <a:pt x="1037" y="2917"/>
                  </a:lnTo>
                  <a:lnTo>
                    <a:pt x="1132" y="2834"/>
                  </a:lnTo>
                  <a:close/>
                  <a:moveTo>
                    <a:pt x="811" y="3131"/>
                  </a:moveTo>
                  <a:lnTo>
                    <a:pt x="3073" y="5644"/>
                  </a:lnTo>
                  <a:lnTo>
                    <a:pt x="2989" y="5727"/>
                  </a:lnTo>
                  <a:lnTo>
                    <a:pt x="727" y="3215"/>
                  </a:lnTo>
                  <a:lnTo>
                    <a:pt x="811" y="3131"/>
                  </a:lnTo>
                  <a:close/>
                  <a:moveTo>
                    <a:pt x="3478" y="5691"/>
                  </a:moveTo>
                  <a:lnTo>
                    <a:pt x="3597" y="5989"/>
                  </a:lnTo>
                  <a:lnTo>
                    <a:pt x="3299" y="5846"/>
                  </a:lnTo>
                  <a:lnTo>
                    <a:pt x="3478" y="5691"/>
                  </a:lnTo>
                  <a:close/>
                  <a:moveTo>
                    <a:pt x="3216" y="0"/>
                  </a:moveTo>
                  <a:cubicBezTo>
                    <a:pt x="3013" y="0"/>
                    <a:pt x="2858" y="167"/>
                    <a:pt x="2858" y="357"/>
                  </a:cubicBezTo>
                  <a:lnTo>
                    <a:pt x="2858" y="4286"/>
                  </a:lnTo>
                  <a:lnTo>
                    <a:pt x="977" y="2203"/>
                  </a:lnTo>
                  <a:cubicBezTo>
                    <a:pt x="918" y="2143"/>
                    <a:pt x="846" y="2119"/>
                    <a:pt x="775" y="2096"/>
                  </a:cubicBezTo>
                  <a:cubicBezTo>
                    <a:pt x="691" y="2096"/>
                    <a:pt x="608" y="2131"/>
                    <a:pt x="549" y="2167"/>
                  </a:cubicBezTo>
                  <a:lnTo>
                    <a:pt x="132" y="2548"/>
                  </a:lnTo>
                  <a:cubicBezTo>
                    <a:pt x="13" y="2667"/>
                    <a:pt x="1" y="2858"/>
                    <a:pt x="96" y="2977"/>
                  </a:cubicBezTo>
                  <a:lnTo>
                    <a:pt x="2751" y="5917"/>
                  </a:lnTo>
                  <a:cubicBezTo>
                    <a:pt x="2775" y="5953"/>
                    <a:pt x="2811" y="5977"/>
                    <a:pt x="2858" y="6001"/>
                  </a:cubicBezTo>
                  <a:lnTo>
                    <a:pt x="2858" y="8358"/>
                  </a:lnTo>
                  <a:lnTo>
                    <a:pt x="2263" y="8358"/>
                  </a:lnTo>
                  <a:cubicBezTo>
                    <a:pt x="2168" y="8358"/>
                    <a:pt x="2108" y="8442"/>
                    <a:pt x="2108" y="8513"/>
                  </a:cubicBezTo>
                  <a:cubicBezTo>
                    <a:pt x="2108" y="8596"/>
                    <a:pt x="2180" y="8656"/>
                    <a:pt x="2263" y="8656"/>
                  </a:cubicBezTo>
                  <a:lnTo>
                    <a:pt x="6502" y="8656"/>
                  </a:lnTo>
                  <a:cubicBezTo>
                    <a:pt x="6526" y="8656"/>
                    <a:pt x="6549" y="8692"/>
                    <a:pt x="6549" y="8704"/>
                  </a:cubicBezTo>
                  <a:lnTo>
                    <a:pt x="6549" y="9013"/>
                  </a:lnTo>
                  <a:cubicBezTo>
                    <a:pt x="6549" y="9477"/>
                    <a:pt x="6752" y="9882"/>
                    <a:pt x="7097" y="10144"/>
                  </a:cubicBezTo>
                  <a:lnTo>
                    <a:pt x="1644" y="10144"/>
                  </a:lnTo>
                  <a:cubicBezTo>
                    <a:pt x="1025" y="10144"/>
                    <a:pt x="513" y="9644"/>
                    <a:pt x="513" y="9013"/>
                  </a:cubicBezTo>
                  <a:lnTo>
                    <a:pt x="513" y="8704"/>
                  </a:lnTo>
                  <a:cubicBezTo>
                    <a:pt x="513" y="8680"/>
                    <a:pt x="549" y="8656"/>
                    <a:pt x="561" y="8656"/>
                  </a:cubicBezTo>
                  <a:lnTo>
                    <a:pt x="1573" y="8656"/>
                  </a:lnTo>
                  <a:cubicBezTo>
                    <a:pt x="1668" y="8656"/>
                    <a:pt x="1727" y="8584"/>
                    <a:pt x="1727" y="8513"/>
                  </a:cubicBezTo>
                  <a:cubicBezTo>
                    <a:pt x="1727" y="8418"/>
                    <a:pt x="1644" y="8358"/>
                    <a:pt x="1573" y="8358"/>
                  </a:cubicBezTo>
                  <a:lnTo>
                    <a:pt x="561" y="8358"/>
                  </a:lnTo>
                  <a:cubicBezTo>
                    <a:pt x="370" y="8358"/>
                    <a:pt x="203" y="8525"/>
                    <a:pt x="203" y="8715"/>
                  </a:cubicBezTo>
                  <a:lnTo>
                    <a:pt x="203" y="9037"/>
                  </a:lnTo>
                  <a:cubicBezTo>
                    <a:pt x="203" y="9823"/>
                    <a:pt x="846" y="10466"/>
                    <a:pt x="1632" y="10466"/>
                  </a:cubicBezTo>
                  <a:lnTo>
                    <a:pt x="8050" y="10466"/>
                  </a:lnTo>
                  <a:cubicBezTo>
                    <a:pt x="8835" y="10466"/>
                    <a:pt x="9478" y="9823"/>
                    <a:pt x="9478" y="9037"/>
                  </a:cubicBezTo>
                  <a:lnTo>
                    <a:pt x="9478" y="4846"/>
                  </a:lnTo>
                  <a:cubicBezTo>
                    <a:pt x="9478" y="4763"/>
                    <a:pt x="9407" y="4703"/>
                    <a:pt x="9324" y="4703"/>
                  </a:cubicBezTo>
                  <a:cubicBezTo>
                    <a:pt x="9240" y="4703"/>
                    <a:pt x="9181" y="4774"/>
                    <a:pt x="9181" y="4846"/>
                  </a:cubicBezTo>
                  <a:lnTo>
                    <a:pt x="9181" y="9037"/>
                  </a:lnTo>
                  <a:cubicBezTo>
                    <a:pt x="9181" y="9656"/>
                    <a:pt x="8669" y="10168"/>
                    <a:pt x="8050" y="10168"/>
                  </a:cubicBezTo>
                  <a:lnTo>
                    <a:pt x="7978" y="10168"/>
                  </a:lnTo>
                  <a:cubicBezTo>
                    <a:pt x="7347" y="10168"/>
                    <a:pt x="6847" y="9656"/>
                    <a:pt x="6847" y="9037"/>
                  </a:cubicBezTo>
                  <a:lnTo>
                    <a:pt x="6847" y="8715"/>
                  </a:lnTo>
                  <a:cubicBezTo>
                    <a:pt x="6847" y="8525"/>
                    <a:pt x="6680" y="8358"/>
                    <a:pt x="6490" y="8358"/>
                  </a:cubicBezTo>
                  <a:lnTo>
                    <a:pt x="3156" y="8358"/>
                  </a:lnTo>
                  <a:lnTo>
                    <a:pt x="3156" y="6096"/>
                  </a:lnTo>
                  <a:lnTo>
                    <a:pt x="3585" y="6322"/>
                  </a:lnTo>
                  <a:cubicBezTo>
                    <a:pt x="3609" y="6334"/>
                    <a:pt x="3656" y="6358"/>
                    <a:pt x="3692" y="6358"/>
                  </a:cubicBezTo>
                  <a:cubicBezTo>
                    <a:pt x="3751" y="6358"/>
                    <a:pt x="3811" y="6334"/>
                    <a:pt x="3847" y="6298"/>
                  </a:cubicBezTo>
                  <a:cubicBezTo>
                    <a:pt x="3930" y="6215"/>
                    <a:pt x="3954" y="6120"/>
                    <a:pt x="3906" y="6025"/>
                  </a:cubicBezTo>
                  <a:lnTo>
                    <a:pt x="3668" y="5394"/>
                  </a:lnTo>
                  <a:lnTo>
                    <a:pt x="3668" y="5358"/>
                  </a:lnTo>
                  <a:cubicBezTo>
                    <a:pt x="3668" y="5286"/>
                    <a:pt x="3644" y="5191"/>
                    <a:pt x="3597" y="5132"/>
                  </a:cubicBezTo>
                  <a:lnTo>
                    <a:pt x="3132" y="4608"/>
                  </a:lnTo>
                  <a:lnTo>
                    <a:pt x="3132" y="345"/>
                  </a:lnTo>
                  <a:cubicBezTo>
                    <a:pt x="3132" y="310"/>
                    <a:pt x="3168" y="298"/>
                    <a:pt x="3180" y="298"/>
                  </a:cubicBezTo>
                  <a:lnTo>
                    <a:pt x="9109" y="298"/>
                  </a:lnTo>
                  <a:cubicBezTo>
                    <a:pt x="9133" y="298"/>
                    <a:pt x="9145" y="333"/>
                    <a:pt x="9145" y="345"/>
                  </a:cubicBezTo>
                  <a:lnTo>
                    <a:pt x="9145" y="2346"/>
                  </a:lnTo>
                  <a:cubicBezTo>
                    <a:pt x="9145" y="2441"/>
                    <a:pt x="9228" y="2500"/>
                    <a:pt x="9300" y="2500"/>
                  </a:cubicBezTo>
                  <a:cubicBezTo>
                    <a:pt x="9383" y="2500"/>
                    <a:pt x="9443" y="2429"/>
                    <a:pt x="9443" y="2346"/>
                  </a:cubicBezTo>
                  <a:lnTo>
                    <a:pt x="9443" y="345"/>
                  </a:lnTo>
                  <a:cubicBezTo>
                    <a:pt x="9490" y="167"/>
                    <a:pt x="9324" y="0"/>
                    <a:pt x="9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10164;p59">
              <a:extLst>
                <a:ext uri="{FF2B5EF4-FFF2-40B4-BE49-F238E27FC236}">
                  <a16:creationId xmlns:a16="http://schemas.microsoft.com/office/drawing/2014/main" id="{736B9316-47F6-F644-BD70-FB797C4753AB}"/>
                </a:ext>
              </a:extLst>
            </p:cNvPr>
            <p:cNvSpPr/>
            <p:nvPr/>
          </p:nvSpPr>
          <p:spPr>
            <a:xfrm>
              <a:off x="1689309" y="4378614"/>
              <a:ext cx="9510" cy="46976"/>
            </a:xfrm>
            <a:custGeom>
              <a:avLst/>
              <a:gdLst/>
              <a:ahLst/>
              <a:cxnLst/>
              <a:rect l="l" t="t" r="r" b="b"/>
              <a:pathLst>
                <a:path w="299" h="1477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334"/>
                  </a:lnTo>
                  <a:cubicBezTo>
                    <a:pt x="1" y="1417"/>
                    <a:pt x="72" y="1477"/>
                    <a:pt x="155" y="1477"/>
                  </a:cubicBezTo>
                  <a:cubicBezTo>
                    <a:pt x="239" y="1477"/>
                    <a:pt x="298" y="1405"/>
                    <a:pt x="298" y="1334"/>
                  </a:cubicBezTo>
                  <a:lnTo>
                    <a:pt x="298" y="155"/>
                  </a:lnTo>
                  <a:cubicBezTo>
                    <a:pt x="298" y="84"/>
                    <a:pt x="239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0165;p59">
              <a:extLst>
                <a:ext uri="{FF2B5EF4-FFF2-40B4-BE49-F238E27FC236}">
                  <a16:creationId xmlns:a16="http://schemas.microsoft.com/office/drawing/2014/main" id="{EC132D00-9C67-9D49-B887-387DAFEC92A1}"/>
                </a:ext>
              </a:extLst>
            </p:cNvPr>
            <p:cNvSpPr/>
            <p:nvPr/>
          </p:nvSpPr>
          <p:spPr>
            <a:xfrm>
              <a:off x="1520424" y="4385420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298"/>
                  </a:moveTo>
                  <a:cubicBezTo>
                    <a:pt x="643" y="298"/>
                    <a:pt x="739" y="406"/>
                    <a:pt x="739" y="525"/>
                  </a:cubicBezTo>
                  <a:cubicBezTo>
                    <a:pt x="739" y="644"/>
                    <a:pt x="643" y="739"/>
                    <a:pt x="524" y="739"/>
                  </a:cubicBezTo>
                  <a:cubicBezTo>
                    <a:pt x="405" y="739"/>
                    <a:pt x="298" y="644"/>
                    <a:pt x="298" y="525"/>
                  </a:cubicBezTo>
                  <a:cubicBezTo>
                    <a:pt x="298" y="406"/>
                    <a:pt x="405" y="298"/>
                    <a:pt x="524" y="298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798"/>
                    <a:pt x="238" y="1037"/>
                    <a:pt x="524" y="1037"/>
                  </a:cubicBezTo>
                  <a:cubicBezTo>
                    <a:pt x="798" y="1037"/>
                    <a:pt x="1036" y="798"/>
                    <a:pt x="1036" y="525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10166;p59">
              <a:extLst>
                <a:ext uri="{FF2B5EF4-FFF2-40B4-BE49-F238E27FC236}">
                  <a16:creationId xmlns:a16="http://schemas.microsoft.com/office/drawing/2014/main" id="{3008FF15-D26F-EF44-9447-B14810AC9030}"/>
                </a:ext>
              </a:extLst>
            </p:cNvPr>
            <p:cNvSpPr/>
            <p:nvPr/>
          </p:nvSpPr>
          <p:spPr>
            <a:xfrm>
              <a:off x="1563202" y="4398683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7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43"/>
                  </a:cubicBezTo>
                  <a:cubicBezTo>
                    <a:pt x="1084" y="60"/>
                    <a:pt x="1001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10167;p59">
              <a:extLst>
                <a:ext uri="{FF2B5EF4-FFF2-40B4-BE49-F238E27FC236}">
                  <a16:creationId xmlns:a16="http://schemas.microsoft.com/office/drawing/2014/main" id="{7F7598CF-024F-3549-BAEB-1C3D7A7302AC}"/>
                </a:ext>
              </a:extLst>
            </p:cNvPr>
            <p:cNvSpPr/>
            <p:nvPr/>
          </p:nvSpPr>
          <p:spPr>
            <a:xfrm>
              <a:off x="1563965" y="4410037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2763" y="298"/>
                  </a:lnTo>
                  <a:cubicBezTo>
                    <a:pt x="2858" y="298"/>
                    <a:pt x="2918" y="227"/>
                    <a:pt x="2918" y="144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10168;p59">
              <a:extLst>
                <a:ext uri="{FF2B5EF4-FFF2-40B4-BE49-F238E27FC236}">
                  <a16:creationId xmlns:a16="http://schemas.microsoft.com/office/drawing/2014/main" id="{B31F76D2-5079-4142-B0C4-6FD1F8623C27}"/>
                </a:ext>
              </a:extLst>
            </p:cNvPr>
            <p:cNvSpPr/>
            <p:nvPr/>
          </p:nvSpPr>
          <p:spPr>
            <a:xfrm>
              <a:off x="1563202" y="4385039"/>
              <a:ext cx="10273" cy="9510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cubicBezTo>
                    <a:pt x="263" y="299"/>
                    <a:pt x="322" y="215"/>
                    <a:pt x="322" y="144"/>
                  </a:cubicBez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10169;p59">
              <a:extLst>
                <a:ext uri="{FF2B5EF4-FFF2-40B4-BE49-F238E27FC236}">
                  <a16:creationId xmlns:a16="http://schemas.microsoft.com/office/drawing/2014/main" id="{30F1AE79-3751-6247-AE14-9DA934AC6D84}"/>
                </a:ext>
              </a:extLst>
            </p:cNvPr>
            <p:cNvSpPr/>
            <p:nvPr/>
          </p:nvSpPr>
          <p:spPr>
            <a:xfrm>
              <a:off x="1520424" y="4436944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55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170;p59">
              <a:extLst>
                <a:ext uri="{FF2B5EF4-FFF2-40B4-BE49-F238E27FC236}">
                  <a16:creationId xmlns:a16="http://schemas.microsoft.com/office/drawing/2014/main" id="{E21433E5-0944-F745-881E-1185D690F527}"/>
                </a:ext>
              </a:extLst>
            </p:cNvPr>
            <p:cNvSpPr/>
            <p:nvPr/>
          </p:nvSpPr>
          <p:spPr>
            <a:xfrm>
              <a:off x="1563202" y="4450175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56"/>
                  </a:cubicBezTo>
                  <a:cubicBezTo>
                    <a:pt x="1" y="239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56"/>
                  </a:cubicBezTo>
                  <a:cubicBezTo>
                    <a:pt x="1084" y="60"/>
                    <a:pt x="100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171;p59">
              <a:extLst>
                <a:ext uri="{FF2B5EF4-FFF2-40B4-BE49-F238E27FC236}">
                  <a16:creationId xmlns:a16="http://schemas.microsoft.com/office/drawing/2014/main" id="{C91701D9-612C-0842-BC22-B54A85A923A9}"/>
                </a:ext>
              </a:extLst>
            </p:cNvPr>
            <p:cNvSpPr/>
            <p:nvPr/>
          </p:nvSpPr>
          <p:spPr>
            <a:xfrm>
              <a:off x="1563965" y="4461530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9"/>
                    <a:pt x="143" y="299"/>
                  </a:cubicBezTo>
                  <a:lnTo>
                    <a:pt x="2763" y="299"/>
                  </a:lnTo>
                  <a:cubicBezTo>
                    <a:pt x="2858" y="299"/>
                    <a:pt x="2918" y="227"/>
                    <a:pt x="2918" y="156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0172;p59">
              <a:extLst>
                <a:ext uri="{FF2B5EF4-FFF2-40B4-BE49-F238E27FC236}">
                  <a16:creationId xmlns:a16="http://schemas.microsoft.com/office/drawing/2014/main" id="{3DD4B5D9-B579-394F-A3B8-78FDADBCF529}"/>
                </a:ext>
              </a:extLst>
            </p:cNvPr>
            <p:cNvSpPr/>
            <p:nvPr/>
          </p:nvSpPr>
          <p:spPr>
            <a:xfrm>
              <a:off x="1563202" y="4436563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6"/>
                    <a:pt x="84" y="298"/>
                    <a:pt x="167" y="298"/>
                  </a:cubicBezTo>
                  <a:cubicBezTo>
                    <a:pt x="263" y="298"/>
                    <a:pt x="322" y="226"/>
                    <a:pt x="322" y="143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0173;p59">
              <a:extLst>
                <a:ext uri="{FF2B5EF4-FFF2-40B4-BE49-F238E27FC236}">
                  <a16:creationId xmlns:a16="http://schemas.microsoft.com/office/drawing/2014/main" id="{56164693-8AB7-6843-B452-33FA94706F02}"/>
                </a:ext>
              </a:extLst>
            </p:cNvPr>
            <p:cNvSpPr/>
            <p:nvPr/>
          </p:nvSpPr>
          <p:spPr>
            <a:xfrm>
              <a:off x="1520424" y="4488437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43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174;p59">
              <a:extLst>
                <a:ext uri="{FF2B5EF4-FFF2-40B4-BE49-F238E27FC236}">
                  <a16:creationId xmlns:a16="http://schemas.microsoft.com/office/drawing/2014/main" id="{051EEF09-57EB-E746-A775-4EB87080EC29}"/>
                </a:ext>
              </a:extLst>
            </p:cNvPr>
            <p:cNvSpPr/>
            <p:nvPr/>
          </p:nvSpPr>
          <p:spPr>
            <a:xfrm>
              <a:off x="1563202" y="4501667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84"/>
                    <a:pt x="25" y="156"/>
                  </a:cubicBezTo>
                  <a:cubicBezTo>
                    <a:pt x="1" y="239"/>
                    <a:pt x="84" y="299"/>
                    <a:pt x="167" y="299"/>
                  </a:cubicBezTo>
                  <a:lnTo>
                    <a:pt x="929" y="299"/>
                  </a:lnTo>
                  <a:cubicBezTo>
                    <a:pt x="1025" y="299"/>
                    <a:pt x="1084" y="227"/>
                    <a:pt x="1084" y="156"/>
                  </a:cubicBezTo>
                  <a:cubicBezTo>
                    <a:pt x="1084" y="61"/>
                    <a:pt x="100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175;p59">
              <a:extLst>
                <a:ext uri="{FF2B5EF4-FFF2-40B4-BE49-F238E27FC236}">
                  <a16:creationId xmlns:a16="http://schemas.microsoft.com/office/drawing/2014/main" id="{BF58D31F-7242-A147-B975-300CA2A04733}"/>
                </a:ext>
              </a:extLst>
            </p:cNvPr>
            <p:cNvSpPr/>
            <p:nvPr/>
          </p:nvSpPr>
          <p:spPr>
            <a:xfrm>
              <a:off x="1563202" y="4513785"/>
              <a:ext cx="93570" cy="9510"/>
            </a:xfrm>
            <a:custGeom>
              <a:avLst/>
              <a:gdLst/>
              <a:ahLst/>
              <a:cxnLst/>
              <a:rect l="l" t="t" r="r" b="b"/>
              <a:pathLst>
                <a:path w="2942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lnTo>
                    <a:pt x="2787" y="299"/>
                  </a:lnTo>
                  <a:cubicBezTo>
                    <a:pt x="2882" y="299"/>
                    <a:pt x="2942" y="215"/>
                    <a:pt x="2942" y="144"/>
                  </a:cubicBezTo>
                  <a:cubicBezTo>
                    <a:pt x="2942" y="61"/>
                    <a:pt x="2870" y="1"/>
                    <a:pt x="2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176;p59">
              <a:extLst>
                <a:ext uri="{FF2B5EF4-FFF2-40B4-BE49-F238E27FC236}">
                  <a16:creationId xmlns:a16="http://schemas.microsoft.com/office/drawing/2014/main" id="{A350BA1C-129E-FA42-A778-D2E65524A35B}"/>
                </a:ext>
              </a:extLst>
            </p:cNvPr>
            <p:cNvSpPr/>
            <p:nvPr/>
          </p:nvSpPr>
          <p:spPr>
            <a:xfrm>
              <a:off x="1563202" y="4488055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55"/>
                  </a:cubicBezTo>
                  <a:cubicBezTo>
                    <a:pt x="1" y="227"/>
                    <a:pt x="84" y="298"/>
                    <a:pt x="167" y="298"/>
                  </a:cubicBezTo>
                  <a:cubicBezTo>
                    <a:pt x="263" y="298"/>
                    <a:pt x="322" y="227"/>
                    <a:pt x="322" y="155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0177;p59">
              <a:extLst>
                <a:ext uri="{FF2B5EF4-FFF2-40B4-BE49-F238E27FC236}">
                  <a16:creationId xmlns:a16="http://schemas.microsoft.com/office/drawing/2014/main" id="{02FE7708-B2B6-C344-B3E9-674E7DC71A7D}"/>
                </a:ext>
              </a:extLst>
            </p:cNvPr>
            <p:cNvSpPr/>
            <p:nvPr/>
          </p:nvSpPr>
          <p:spPr>
            <a:xfrm>
              <a:off x="1522682" y="4318025"/>
              <a:ext cx="141659" cy="37912"/>
            </a:xfrm>
            <a:custGeom>
              <a:avLst/>
              <a:gdLst/>
              <a:ahLst/>
              <a:cxnLst/>
              <a:rect l="l" t="t" r="r" b="b"/>
              <a:pathLst>
                <a:path w="4454" h="1192" extrusionOk="0">
                  <a:moveTo>
                    <a:pt x="4144" y="322"/>
                  </a:moveTo>
                  <a:lnTo>
                    <a:pt x="4144" y="893"/>
                  </a:lnTo>
                  <a:lnTo>
                    <a:pt x="298" y="893"/>
                  </a:lnTo>
                  <a:lnTo>
                    <a:pt x="298" y="322"/>
                  </a:lnTo>
                  <a:close/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048"/>
                  </a:lnTo>
                  <a:cubicBezTo>
                    <a:pt x="1" y="1132"/>
                    <a:pt x="72" y="1191"/>
                    <a:pt x="156" y="1191"/>
                  </a:cubicBezTo>
                  <a:lnTo>
                    <a:pt x="4299" y="1191"/>
                  </a:lnTo>
                  <a:cubicBezTo>
                    <a:pt x="4382" y="1191"/>
                    <a:pt x="4454" y="1132"/>
                    <a:pt x="4454" y="1048"/>
                  </a:cubicBezTo>
                  <a:lnTo>
                    <a:pt x="4454" y="155"/>
                  </a:lnTo>
                  <a:cubicBezTo>
                    <a:pt x="4454" y="60"/>
                    <a:pt x="4382" y="0"/>
                    <a:pt x="4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" name="Google Shape;10178;p59">
            <a:extLst>
              <a:ext uri="{FF2B5EF4-FFF2-40B4-BE49-F238E27FC236}">
                <a16:creationId xmlns:a16="http://schemas.microsoft.com/office/drawing/2014/main" id="{4CEC19DA-CF4F-4A4A-A431-3894A2526E1B}"/>
              </a:ext>
            </a:extLst>
          </p:cNvPr>
          <p:cNvGrpSpPr/>
          <p:nvPr/>
        </p:nvGrpSpPr>
        <p:grpSpPr>
          <a:xfrm>
            <a:off x="7655493" y="5488909"/>
            <a:ext cx="536076" cy="481242"/>
            <a:chOff x="1865381" y="4277506"/>
            <a:chExt cx="396131" cy="355612"/>
          </a:xfrm>
          <a:solidFill>
            <a:schemeClr val="accent1"/>
          </a:solidFill>
        </p:grpSpPr>
        <p:sp>
          <p:nvSpPr>
            <p:cNvPr id="640" name="Google Shape;10179;p59">
              <a:extLst>
                <a:ext uri="{FF2B5EF4-FFF2-40B4-BE49-F238E27FC236}">
                  <a16:creationId xmlns:a16="http://schemas.microsoft.com/office/drawing/2014/main" id="{E4E959CA-D8E9-F94F-87D2-C521976B1D52}"/>
                </a:ext>
              </a:extLst>
            </p:cNvPr>
            <p:cNvSpPr/>
            <p:nvPr/>
          </p:nvSpPr>
          <p:spPr>
            <a:xfrm>
              <a:off x="1865381" y="4277506"/>
              <a:ext cx="396131" cy="355612"/>
            </a:xfrm>
            <a:custGeom>
              <a:avLst/>
              <a:gdLst/>
              <a:ahLst/>
              <a:cxnLst/>
              <a:rect l="l" t="t" r="r" b="b"/>
              <a:pathLst>
                <a:path w="12455" h="11181" extrusionOk="0">
                  <a:moveTo>
                    <a:pt x="6240" y="322"/>
                  </a:moveTo>
                  <a:cubicBezTo>
                    <a:pt x="6883" y="322"/>
                    <a:pt x="7395" y="846"/>
                    <a:pt x="7395" y="1489"/>
                  </a:cubicBezTo>
                  <a:cubicBezTo>
                    <a:pt x="7395" y="2132"/>
                    <a:pt x="6883" y="2644"/>
                    <a:pt x="6240" y="2644"/>
                  </a:cubicBezTo>
                  <a:cubicBezTo>
                    <a:pt x="5597" y="2644"/>
                    <a:pt x="5073" y="2132"/>
                    <a:pt x="5073" y="1489"/>
                  </a:cubicBezTo>
                  <a:cubicBezTo>
                    <a:pt x="5073" y="834"/>
                    <a:pt x="5597" y="322"/>
                    <a:pt x="6240" y="322"/>
                  </a:cubicBezTo>
                  <a:close/>
                  <a:moveTo>
                    <a:pt x="8621" y="3703"/>
                  </a:moveTo>
                  <a:cubicBezTo>
                    <a:pt x="8943" y="3703"/>
                    <a:pt x="9276" y="3751"/>
                    <a:pt x="9585" y="3834"/>
                  </a:cubicBezTo>
                  <a:cubicBezTo>
                    <a:pt x="9657" y="4156"/>
                    <a:pt x="9705" y="4477"/>
                    <a:pt x="9705" y="4811"/>
                  </a:cubicBezTo>
                  <a:cubicBezTo>
                    <a:pt x="9705" y="6239"/>
                    <a:pt x="8847" y="7466"/>
                    <a:pt x="7609" y="7990"/>
                  </a:cubicBezTo>
                  <a:cubicBezTo>
                    <a:pt x="7669" y="7728"/>
                    <a:pt x="7692" y="7454"/>
                    <a:pt x="7692" y="7192"/>
                  </a:cubicBezTo>
                  <a:cubicBezTo>
                    <a:pt x="7692" y="6382"/>
                    <a:pt x="7454" y="5620"/>
                    <a:pt x="7002" y="4965"/>
                  </a:cubicBezTo>
                  <a:cubicBezTo>
                    <a:pt x="6859" y="4775"/>
                    <a:pt x="6704" y="4584"/>
                    <a:pt x="6526" y="4418"/>
                  </a:cubicBezTo>
                  <a:cubicBezTo>
                    <a:pt x="7097" y="3977"/>
                    <a:pt x="7835" y="3703"/>
                    <a:pt x="8621" y="3703"/>
                  </a:cubicBezTo>
                  <a:close/>
                  <a:moveTo>
                    <a:pt x="10478" y="7918"/>
                  </a:moveTo>
                  <a:lnTo>
                    <a:pt x="10598" y="8168"/>
                  </a:lnTo>
                  <a:lnTo>
                    <a:pt x="10359" y="8168"/>
                  </a:lnTo>
                  <a:lnTo>
                    <a:pt x="10478" y="7918"/>
                  </a:lnTo>
                  <a:close/>
                  <a:moveTo>
                    <a:pt x="6240" y="4656"/>
                  </a:moveTo>
                  <a:cubicBezTo>
                    <a:pt x="6407" y="4823"/>
                    <a:pt x="6561" y="4989"/>
                    <a:pt x="6704" y="5180"/>
                  </a:cubicBezTo>
                  <a:cubicBezTo>
                    <a:pt x="7121" y="5775"/>
                    <a:pt x="7335" y="6454"/>
                    <a:pt x="7335" y="7192"/>
                  </a:cubicBezTo>
                  <a:cubicBezTo>
                    <a:pt x="7335" y="7513"/>
                    <a:pt x="7299" y="7847"/>
                    <a:pt x="7204" y="8144"/>
                  </a:cubicBezTo>
                  <a:cubicBezTo>
                    <a:pt x="6907" y="8228"/>
                    <a:pt x="6585" y="8275"/>
                    <a:pt x="6252" y="8275"/>
                  </a:cubicBezTo>
                  <a:cubicBezTo>
                    <a:pt x="5930" y="8275"/>
                    <a:pt x="5597" y="8228"/>
                    <a:pt x="5299" y="8144"/>
                  </a:cubicBezTo>
                  <a:cubicBezTo>
                    <a:pt x="5180" y="7847"/>
                    <a:pt x="5133" y="7513"/>
                    <a:pt x="5133" y="7192"/>
                  </a:cubicBezTo>
                  <a:cubicBezTo>
                    <a:pt x="5133" y="6192"/>
                    <a:pt x="5549" y="5299"/>
                    <a:pt x="6240" y="4656"/>
                  </a:cubicBezTo>
                  <a:close/>
                  <a:moveTo>
                    <a:pt x="5430" y="8561"/>
                  </a:moveTo>
                  <a:lnTo>
                    <a:pt x="5430" y="8561"/>
                  </a:lnTo>
                  <a:cubicBezTo>
                    <a:pt x="5704" y="8621"/>
                    <a:pt x="5966" y="8644"/>
                    <a:pt x="6252" y="8644"/>
                  </a:cubicBezTo>
                  <a:cubicBezTo>
                    <a:pt x="6537" y="8644"/>
                    <a:pt x="6799" y="8621"/>
                    <a:pt x="7061" y="8561"/>
                  </a:cubicBezTo>
                  <a:lnTo>
                    <a:pt x="7061" y="8561"/>
                  </a:lnTo>
                  <a:cubicBezTo>
                    <a:pt x="6847" y="8990"/>
                    <a:pt x="6585" y="9395"/>
                    <a:pt x="6240" y="9716"/>
                  </a:cubicBezTo>
                  <a:cubicBezTo>
                    <a:pt x="5895" y="9395"/>
                    <a:pt x="5609" y="9002"/>
                    <a:pt x="5430" y="8561"/>
                  </a:cubicBezTo>
                  <a:close/>
                  <a:moveTo>
                    <a:pt x="2470" y="7643"/>
                  </a:moveTo>
                  <a:cubicBezTo>
                    <a:pt x="2693" y="7643"/>
                    <a:pt x="2903" y="7736"/>
                    <a:pt x="3049" y="7882"/>
                  </a:cubicBezTo>
                  <a:cubicBezTo>
                    <a:pt x="3216" y="8049"/>
                    <a:pt x="3323" y="8263"/>
                    <a:pt x="3323" y="8502"/>
                  </a:cubicBezTo>
                  <a:cubicBezTo>
                    <a:pt x="3323" y="8692"/>
                    <a:pt x="3263" y="8859"/>
                    <a:pt x="3144" y="9002"/>
                  </a:cubicBezTo>
                  <a:cubicBezTo>
                    <a:pt x="2954" y="9275"/>
                    <a:pt x="2799" y="9549"/>
                    <a:pt x="2739" y="9847"/>
                  </a:cubicBezTo>
                  <a:lnTo>
                    <a:pt x="2192" y="9847"/>
                  </a:lnTo>
                  <a:cubicBezTo>
                    <a:pt x="2132" y="9537"/>
                    <a:pt x="2001" y="9252"/>
                    <a:pt x="1799" y="9002"/>
                  </a:cubicBezTo>
                  <a:cubicBezTo>
                    <a:pt x="1680" y="8835"/>
                    <a:pt x="1620" y="8656"/>
                    <a:pt x="1620" y="8454"/>
                  </a:cubicBezTo>
                  <a:cubicBezTo>
                    <a:pt x="1644" y="8025"/>
                    <a:pt x="2001" y="7668"/>
                    <a:pt x="2430" y="7644"/>
                  </a:cubicBezTo>
                  <a:cubicBezTo>
                    <a:pt x="2443" y="7644"/>
                    <a:pt x="2457" y="7643"/>
                    <a:pt x="2470" y="7643"/>
                  </a:cubicBezTo>
                  <a:close/>
                  <a:moveTo>
                    <a:pt x="10300" y="8525"/>
                  </a:moveTo>
                  <a:lnTo>
                    <a:pt x="10300" y="10145"/>
                  </a:lnTo>
                  <a:lnTo>
                    <a:pt x="10109" y="10145"/>
                  </a:lnTo>
                  <a:lnTo>
                    <a:pt x="10109" y="8585"/>
                  </a:lnTo>
                  <a:cubicBezTo>
                    <a:pt x="10109" y="8561"/>
                    <a:pt x="10133" y="8525"/>
                    <a:pt x="10169" y="8525"/>
                  </a:cubicBezTo>
                  <a:close/>
                  <a:moveTo>
                    <a:pt x="10788" y="8525"/>
                  </a:moveTo>
                  <a:cubicBezTo>
                    <a:pt x="10824" y="8525"/>
                    <a:pt x="10848" y="8561"/>
                    <a:pt x="10848" y="8585"/>
                  </a:cubicBezTo>
                  <a:lnTo>
                    <a:pt x="10848" y="10145"/>
                  </a:lnTo>
                  <a:lnTo>
                    <a:pt x="10657" y="10145"/>
                  </a:lnTo>
                  <a:lnTo>
                    <a:pt x="10657" y="8525"/>
                  </a:lnTo>
                  <a:close/>
                  <a:moveTo>
                    <a:pt x="2847" y="10252"/>
                  </a:moveTo>
                  <a:lnTo>
                    <a:pt x="2847" y="10323"/>
                  </a:lnTo>
                  <a:lnTo>
                    <a:pt x="2073" y="10323"/>
                  </a:lnTo>
                  <a:lnTo>
                    <a:pt x="2073" y="10252"/>
                  </a:lnTo>
                  <a:close/>
                  <a:moveTo>
                    <a:pt x="2489" y="4013"/>
                  </a:moveTo>
                  <a:lnTo>
                    <a:pt x="2489" y="4013"/>
                  </a:lnTo>
                  <a:cubicBezTo>
                    <a:pt x="2430" y="4287"/>
                    <a:pt x="2394" y="4549"/>
                    <a:pt x="2394" y="4823"/>
                  </a:cubicBezTo>
                  <a:cubicBezTo>
                    <a:pt x="2394" y="6501"/>
                    <a:pt x="3489" y="7930"/>
                    <a:pt x="4990" y="8454"/>
                  </a:cubicBezTo>
                  <a:cubicBezTo>
                    <a:pt x="5180" y="9025"/>
                    <a:pt x="5525" y="9549"/>
                    <a:pt x="5954" y="9966"/>
                  </a:cubicBezTo>
                  <a:cubicBezTo>
                    <a:pt x="5371" y="10383"/>
                    <a:pt x="4644" y="10657"/>
                    <a:pt x="3859" y="10657"/>
                  </a:cubicBezTo>
                  <a:cubicBezTo>
                    <a:pt x="3644" y="10657"/>
                    <a:pt x="3430" y="10645"/>
                    <a:pt x="3216" y="10597"/>
                  </a:cubicBezTo>
                  <a:lnTo>
                    <a:pt x="3216" y="10192"/>
                  </a:lnTo>
                  <a:cubicBezTo>
                    <a:pt x="3216" y="10085"/>
                    <a:pt x="3168" y="10002"/>
                    <a:pt x="3097" y="9942"/>
                  </a:cubicBezTo>
                  <a:cubicBezTo>
                    <a:pt x="3156" y="9680"/>
                    <a:pt x="3263" y="9454"/>
                    <a:pt x="3430" y="9240"/>
                  </a:cubicBezTo>
                  <a:cubicBezTo>
                    <a:pt x="3585" y="9025"/>
                    <a:pt x="3680" y="8775"/>
                    <a:pt x="3680" y="8513"/>
                  </a:cubicBezTo>
                  <a:cubicBezTo>
                    <a:pt x="3680" y="8180"/>
                    <a:pt x="3549" y="7871"/>
                    <a:pt x="3311" y="7632"/>
                  </a:cubicBezTo>
                  <a:cubicBezTo>
                    <a:pt x="3072" y="7416"/>
                    <a:pt x="2769" y="7298"/>
                    <a:pt x="2462" y="7298"/>
                  </a:cubicBezTo>
                  <a:cubicBezTo>
                    <a:pt x="2447" y="7298"/>
                    <a:pt x="2433" y="7298"/>
                    <a:pt x="2418" y="7299"/>
                  </a:cubicBezTo>
                  <a:cubicBezTo>
                    <a:pt x="1787" y="7335"/>
                    <a:pt x="1275" y="7835"/>
                    <a:pt x="1263" y="8466"/>
                  </a:cubicBezTo>
                  <a:cubicBezTo>
                    <a:pt x="1251" y="8752"/>
                    <a:pt x="1346" y="9025"/>
                    <a:pt x="1525" y="9252"/>
                  </a:cubicBezTo>
                  <a:cubicBezTo>
                    <a:pt x="1680" y="9466"/>
                    <a:pt x="1787" y="9704"/>
                    <a:pt x="1846" y="9954"/>
                  </a:cubicBezTo>
                  <a:lnTo>
                    <a:pt x="1799" y="10002"/>
                  </a:lnTo>
                  <a:cubicBezTo>
                    <a:pt x="906" y="9347"/>
                    <a:pt x="382" y="8311"/>
                    <a:pt x="382" y="7204"/>
                  </a:cubicBezTo>
                  <a:cubicBezTo>
                    <a:pt x="382" y="5775"/>
                    <a:pt x="1251" y="4537"/>
                    <a:pt x="2489" y="4013"/>
                  </a:cubicBezTo>
                  <a:close/>
                  <a:moveTo>
                    <a:pt x="2847" y="10680"/>
                  </a:moveTo>
                  <a:lnTo>
                    <a:pt x="2847" y="10788"/>
                  </a:lnTo>
                  <a:lnTo>
                    <a:pt x="2073" y="10788"/>
                  </a:lnTo>
                  <a:lnTo>
                    <a:pt x="2073" y="10680"/>
                  </a:lnTo>
                  <a:close/>
                  <a:moveTo>
                    <a:pt x="10848" y="10526"/>
                  </a:moveTo>
                  <a:lnTo>
                    <a:pt x="10848" y="10728"/>
                  </a:lnTo>
                  <a:cubicBezTo>
                    <a:pt x="10848" y="10764"/>
                    <a:pt x="10824" y="10788"/>
                    <a:pt x="10788" y="10788"/>
                  </a:cubicBezTo>
                  <a:lnTo>
                    <a:pt x="10169" y="10788"/>
                  </a:lnTo>
                  <a:cubicBezTo>
                    <a:pt x="10133" y="10788"/>
                    <a:pt x="10109" y="10764"/>
                    <a:pt x="10109" y="10728"/>
                  </a:cubicBezTo>
                  <a:lnTo>
                    <a:pt x="10109" y="10526"/>
                  </a:lnTo>
                  <a:close/>
                  <a:moveTo>
                    <a:pt x="6228" y="0"/>
                  </a:moveTo>
                  <a:cubicBezTo>
                    <a:pt x="5454" y="0"/>
                    <a:pt x="4823" y="584"/>
                    <a:pt x="4716" y="1310"/>
                  </a:cubicBezTo>
                  <a:cubicBezTo>
                    <a:pt x="4049" y="1596"/>
                    <a:pt x="3466" y="2072"/>
                    <a:pt x="3049" y="2667"/>
                  </a:cubicBezTo>
                  <a:cubicBezTo>
                    <a:pt x="2858" y="2941"/>
                    <a:pt x="2692" y="3263"/>
                    <a:pt x="2597" y="3584"/>
                  </a:cubicBezTo>
                  <a:cubicBezTo>
                    <a:pt x="1084" y="4108"/>
                    <a:pt x="1" y="5537"/>
                    <a:pt x="1" y="7216"/>
                  </a:cubicBezTo>
                  <a:cubicBezTo>
                    <a:pt x="1" y="8502"/>
                    <a:pt x="632" y="9692"/>
                    <a:pt x="1704" y="10407"/>
                  </a:cubicBezTo>
                  <a:lnTo>
                    <a:pt x="1704" y="10847"/>
                  </a:lnTo>
                  <a:cubicBezTo>
                    <a:pt x="1704" y="11026"/>
                    <a:pt x="1846" y="11180"/>
                    <a:pt x="2025" y="11180"/>
                  </a:cubicBezTo>
                  <a:lnTo>
                    <a:pt x="2858" y="11180"/>
                  </a:lnTo>
                  <a:cubicBezTo>
                    <a:pt x="2989" y="11180"/>
                    <a:pt x="3108" y="11097"/>
                    <a:pt x="3156" y="10978"/>
                  </a:cubicBezTo>
                  <a:cubicBezTo>
                    <a:pt x="3382" y="11026"/>
                    <a:pt x="3609" y="11038"/>
                    <a:pt x="3823" y="11038"/>
                  </a:cubicBezTo>
                  <a:cubicBezTo>
                    <a:pt x="4716" y="11038"/>
                    <a:pt x="5549" y="10728"/>
                    <a:pt x="6204" y="10204"/>
                  </a:cubicBezTo>
                  <a:cubicBezTo>
                    <a:pt x="6764" y="10645"/>
                    <a:pt x="7419" y="10919"/>
                    <a:pt x="8157" y="11014"/>
                  </a:cubicBezTo>
                  <a:lnTo>
                    <a:pt x="8169" y="11014"/>
                  </a:lnTo>
                  <a:cubicBezTo>
                    <a:pt x="8264" y="11014"/>
                    <a:pt x="8335" y="10942"/>
                    <a:pt x="8347" y="10847"/>
                  </a:cubicBezTo>
                  <a:cubicBezTo>
                    <a:pt x="8371" y="10740"/>
                    <a:pt x="8288" y="10657"/>
                    <a:pt x="8192" y="10645"/>
                  </a:cubicBezTo>
                  <a:cubicBezTo>
                    <a:pt x="7550" y="10561"/>
                    <a:pt x="6966" y="10323"/>
                    <a:pt x="6490" y="9954"/>
                  </a:cubicBezTo>
                  <a:cubicBezTo>
                    <a:pt x="6918" y="9537"/>
                    <a:pt x="7264" y="9014"/>
                    <a:pt x="7454" y="8442"/>
                  </a:cubicBezTo>
                  <a:cubicBezTo>
                    <a:pt x="8966" y="7918"/>
                    <a:pt x="10050" y="6489"/>
                    <a:pt x="10050" y="4811"/>
                  </a:cubicBezTo>
                  <a:cubicBezTo>
                    <a:pt x="10050" y="4525"/>
                    <a:pt x="10014" y="4251"/>
                    <a:pt x="9955" y="4001"/>
                  </a:cubicBezTo>
                  <a:lnTo>
                    <a:pt x="9955" y="4001"/>
                  </a:lnTo>
                  <a:cubicBezTo>
                    <a:pt x="11193" y="4537"/>
                    <a:pt x="12062" y="5763"/>
                    <a:pt x="12062" y="7192"/>
                  </a:cubicBezTo>
                  <a:cubicBezTo>
                    <a:pt x="12062" y="8037"/>
                    <a:pt x="11741" y="8859"/>
                    <a:pt x="11181" y="9490"/>
                  </a:cubicBezTo>
                  <a:lnTo>
                    <a:pt x="11181" y="8597"/>
                  </a:lnTo>
                  <a:cubicBezTo>
                    <a:pt x="11181" y="8466"/>
                    <a:pt x="11109" y="8335"/>
                    <a:pt x="11002" y="8263"/>
                  </a:cubicBezTo>
                  <a:lnTo>
                    <a:pt x="10717" y="7644"/>
                  </a:lnTo>
                  <a:cubicBezTo>
                    <a:pt x="10669" y="7549"/>
                    <a:pt x="10574" y="7466"/>
                    <a:pt x="10455" y="7466"/>
                  </a:cubicBezTo>
                  <a:cubicBezTo>
                    <a:pt x="10336" y="7466"/>
                    <a:pt x="10228" y="7525"/>
                    <a:pt x="10181" y="7644"/>
                  </a:cubicBezTo>
                  <a:lnTo>
                    <a:pt x="9895" y="8263"/>
                  </a:lnTo>
                  <a:cubicBezTo>
                    <a:pt x="9800" y="8335"/>
                    <a:pt x="9716" y="8466"/>
                    <a:pt x="9716" y="8597"/>
                  </a:cubicBezTo>
                  <a:lnTo>
                    <a:pt x="9716" y="10478"/>
                  </a:lnTo>
                  <a:cubicBezTo>
                    <a:pt x="9466" y="10561"/>
                    <a:pt x="9216" y="10621"/>
                    <a:pt x="8943" y="10645"/>
                  </a:cubicBezTo>
                  <a:cubicBezTo>
                    <a:pt x="8847" y="10657"/>
                    <a:pt x="8764" y="10740"/>
                    <a:pt x="8788" y="10835"/>
                  </a:cubicBezTo>
                  <a:cubicBezTo>
                    <a:pt x="8800" y="10919"/>
                    <a:pt x="8871" y="11002"/>
                    <a:pt x="8966" y="11002"/>
                  </a:cubicBezTo>
                  <a:lnTo>
                    <a:pt x="8978" y="11002"/>
                  </a:lnTo>
                  <a:cubicBezTo>
                    <a:pt x="9228" y="10966"/>
                    <a:pt x="9478" y="10919"/>
                    <a:pt x="9740" y="10847"/>
                  </a:cubicBezTo>
                  <a:cubicBezTo>
                    <a:pt x="9776" y="11026"/>
                    <a:pt x="9943" y="11157"/>
                    <a:pt x="10133" y="11157"/>
                  </a:cubicBezTo>
                  <a:lnTo>
                    <a:pt x="10764" y="11157"/>
                  </a:lnTo>
                  <a:cubicBezTo>
                    <a:pt x="11002" y="11157"/>
                    <a:pt x="11193" y="10966"/>
                    <a:pt x="11193" y="10728"/>
                  </a:cubicBezTo>
                  <a:lnTo>
                    <a:pt x="11193" y="10014"/>
                  </a:lnTo>
                  <a:cubicBezTo>
                    <a:pt x="12002" y="9287"/>
                    <a:pt x="12455" y="8263"/>
                    <a:pt x="12455" y="7192"/>
                  </a:cubicBezTo>
                  <a:cubicBezTo>
                    <a:pt x="12455" y="5501"/>
                    <a:pt x="11371" y="4072"/>
                    <a:pt x="9871" y="3560"/>
                  </a:cubicBezTo>
                  <a:cubicBezTo>
                    <a:pt x="9740" y="3168"/>
                    <a:pt x="9538" y="2798"/>
                    <a:pt x="9276" y="2465"/>
                  </a:cubicBezTo>
                  <a:cubicBezTo>
                    <a:pt x="9242" y="2425"/>
                    <a:pt x="9189" y="2403"/>
                    <a:pt x="9137" y="2403"/>
                  </a:cubicBezTo>
                  <a:cubicBezTo>
                    <a:pt x="9097" y="2403"/>
                    <a:pt x="9057" y="2416"/>
                    <a:pt x="9026" y="2441"/>
                  </a:cubicBezTo>
                  <a:cubicBezTo>
                    <a:pt x="8943" y="2501"/>
                    <a:pt x="8931" y="2620"/>
                    <a:pt x="8990" y="2691"/>
                  </a:cubicBezTo>
                  <a:cubicBezTo>
                    <a:pt x="9169" y="2929"/>
                    <a:pt x="9324" y="3168"/>
                    <a:pt x="9443" y="3441"/>
                  </a:cubicBezTo>
                  <a:cubicBezTo>
                    <a:pt x="9169" y="3382"/>
                    <a:pt x="8907" y="3346"/>
                    <a:pt x="8621" y="3346"/>
                  </a:cubicBezTo>
                  <a:cubicBezTo>
                    <a:pt x="7728" y="3346"/>
                    <a:pt x="6895" y="3656"/>
                    <a:pt x="6240" y="4180"/>
                  </a:cubicBezTo>
                  <a:cubicBezTo>
                    <a:pt x="5930" y="3930"/>
                    <a:pt x="5573" y="3739"/>
                    <a:pt x="5192" y="3584"/>
                  </a:cubicBezTo>
                  <a:cubicBezTo>
                    <a:pt x="5175" y="3580"/>
                    <a:pt x="5158" y="3577"/>
                    <a:pt x="5140" y="3577"/>
                  </a:cubicBezTo>
                  <a:cubicBezTo>
                    <a:pt x="5068" y="3577"/>
                    <a:pt x="4992" y="3615"/>
                    <a:pt x="4954" y="3691"/>
                  </a:cubicBezTo>
                  <a:cubicBezTo>
                    <a:pt x="4930" y="3775"/>
                    <a:pt x="4978" y="3882"/>
                    <a:pt x="5061" y="3930"/>
                  </a:cubicBezTo>
                  <a:cubicBezTo>
                    <a:pt x="5394" y="4049"/>
                    <a:pt x="5692" y="4215"/>
                    <a:pt x="5954" y="4418"/>
                  </a:cubicBezTo>
                  <a:cubicBezTo>
                    <a:pt x="5228" y="5120"/>
                    <a:pt x="4775" y="6096"/>
                    <a:pt x="4775" y="7192"/>
                  </a:cubicBezTo>
                  <a:cubicBezTo>
                    <a:pt x="4775" y="7466"/>
                    <a:pt x="4811" y="7740"/>
                    <a:pt x="4871" y="7990"/>
                  </a:cubicBezTo>
                  <a:cubicBezTo>
                    <a:pt x="3632" y="7454"/>
                    <a:pt x="2775" y="6239"/>
                    <a:pt x="2775" y="4811"/>
                  </a:cubicBezTo>
                  <a:cubicBezTo>
                    <a:pt x="2775" y="4477"/>
                    <a:pt x="2811" y="4156"/>
                    <a:pt x="2906" y="3858"/>
                  </a:cubicBezTo>
                  <a:cubicBezTo>
                    <a:pt x="3204" y="3763"/>
                    <a:pt x="3525" y="3715"/>
                    <a:pt x="3859" y="3715"/>
                  </a:cubicBezTo>
                  <a:cubicBezTo>
                    <a:pt x="4025" y="3715"/>
                    <a:pt x="4168" y="3739"/>
                    <a:pt x="4335" y="3751"/>
                  </a:cubicBezTo>
                  <a:cubicBezTo>
                    <a:pt x="4342" y="3752"/>
                    <a:pt x="4349" y="3752"/>
                    <a:pt x="4356" y="3752"/>
                  </a:cubicBezTo>
                  <a:cubicBezTo>
                    <a:pt x="4444" y="3752"/>
                    <a:pt x="4526" y="3684"/>
                    <a:pt x="4537" y="3596"/>
                  </a:cubicBezTo>
                  <a:cubicBezTo>
                    <a:pt x="4549" y="3501"/>
                    <a:pt x="4478" y="3406"/>
                    <a:pt x="4394" y="3394"/>
                  </a:cubicBezTo>
                  <a:cubicBezTo>
                    <a:pt x="4216" y="3358"/>
                    <a:pt x="4049" y="3358"/>
                    <a:pt x="3870" y="3358"/>
                  </a:cubicBezTo>
                  <a:cubicBezTo>
                    <a:pt x="3585" y="3358"/>
                    <a:pt x="3323" y="3394"/>
                    <a:pt x="3049" y="3453"/>
                  </a:cubicBezTo>
                  <a:cubicBezTo>
                    <a:pt x="3144" y="3239"/>
                    <a:pt x="3239" y="3048"/>
                    <a:pt x="3382" y="2858"/>
                  </a:cubicBezTo>
                  <a:cubicBezTo>
                    <a:pt x="3716" y="2346"/>
                    <a:pt x="4192" y="1953"/>
                    <a:pt x="4728" y="1691"/>
                  </a:cubicBezTo>
                  <a:cubicBezTo>
                    <a:pt x="4835" y="2441"/>
                    <a:pt x="5466" y="3025"/>
                    <a:pt x="6240" y="3025"/>
                  </a:cubicBezTo>
                  <a:cubicBezTo>
                    <a:pt x="7014" y="3025"/>
                    <a:pt x="7657" y="2441"/>
                    <a:pt x="7740" y="1691"/>
                  </a:cubicBezTo>
                  <a:cubicBezTo>
                    <a:pt x="7990" y="1810"/>
                    <a:pt x="8228" y="1977"/>
                    <a:pt x="8454" y="2156"/>
                  </a:cubicBezTo>
                  <a:cubicBezTo>
                    <a:pt x="8490" y="2191"/>
                    <a:pt x="8526" y="2203"/>
                    <a:pt x="8573" y="2203"/>
                  </a:cubicBezTo>
                  <a:cubicBezTo>
                    <a:pt x="8633" y="2203"/>
                    <a:pt x="8681" y="2191"/>
                    <a:pt x="8704" y="2144"/>
                  </a:cubicBezTo>
                  <a:cubicBezTo>
                    <a:pt x="8764" y="2072"/>
                    <a:pt x="8764" y="1953"/>
                    <a:pt x="8681" y="1894"/>
                  </a:cubicBezTo>
                  <a:cubicBezTo>
                    <a:pt x="8395" y="1655"/>
                    <a:pt x="8073" y="1453"/>
                    <a:pt x="7728" y="1310"/>
                  </a:cubicBezTo>
                  <a:cubicBezTo>
                    <a:pt x="7621" y="560"/>
                    <a:pt x="7002" y="0"/>
                    <a:pt x="6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0180;p59">
              <a:extLst>
                <a:ext uri="{FF2B5EF4-FFF2-40B4-BE49-F238E27FC236}">
                  <a16:creationId xmlns:a16="http://schemas.microsoft.com/office/drawing/2014/main" id="{A9DC6D25-3152-1640-8853-1E31C3AD1994}"/>
                </a:ext>
              </a:extLst>
            </p:cNvPr>
            <p:cNvSpPr/>
            <p:nvPr/>
          </p:nvSpPr>
          <p:spPr>
            <a:xfrm>
              <a:off x="2057770" y="4294553"/>
              <a:ext cx="22741" cy="35622"/>
            </a:xfrm>
            <a:custGeom>
              <a:avLst/>
              <a:gdLst/>
              <a:ahLst/>
              <a:cxnLst/>
              <a:rect l="l" t="t" r="r" b="b"/>
              <a:pathLst>
                <a:path w="715" h="1120" extrusionOk="0">
                  <a:moveTo>
                    <a:pt x="191" y="0"/>
                  </a:moveTo>
                  <a:cubicBezTo>
                    <a:pt x="84" y="0"/>
                    <a:pt x="12" y="72"/>
                    <a:pt x="12" y="179"/>
                  </a:cubicBezTo>
                  <a:lnTo>
                    <a:pt x="12" y="941"/>
                  </a:lnTo>
                  <a:cubicBezTo>
                    <a:pt x="0" y="1036"/>
                    <a:pt x="84" y="1119"/>
                    <a:pt x="191" y="1119"/>
                  </a:cubicBezTo>
                  <a:lnTo>
                    <a:pt x="536" y="1119"/>
                  </a:lnTo>
                  <a:cubicBezTo>
                    <a:pt x="631" y="1119"/>
                    <a:pt x="715" y="1036"/>
                    <a:pt x="715" y="941"/>
                  </a:cubicBezTo>
                  <a:cubicBezTo>
                    <a:pt x="715" y="834"/>
                    <a:pt x="631" y="750"/>
                    <a:pt x="536" y="750"/>
                  </a:cubicBezTo>
                  <a:lnTo>
                    <a:pt x="369" y="750"/>
                  </a:lnTo>
                  <a:lnTo>
                    <a:pt x="369" y="179"/>
                  </a:lnTo>
                  <a:cubicBezTo>
                    <a:pt x="369" y="72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0181;p59">
              <a:extLst>
                <a:ext uri="{FF2B5EF4-FFF2-40B4-BE49-F238E27FC236}">
                  <a16:creationId xmlns:a16="http://schemas.microsoft.com/office/drawing/2014/main" id="{4BC0B4BF-4D0D-3140-A694-E67CB495014C}"/>
                </a:ext>
              </a:extLst>
            </p:cNvPr>
            <p:cNvSpPr/>
            <p:nvPr/>
          </p:nvSpPr>
          <p:spPr>
            <a:xfrm>
              <a:off x="2048292" y="4456250"/>
              <a:ext cx="30724" cy="64055"/>
            </a:xfrm>
            <a:custGeom>
              <a:avLst/>
              <a:gdLst/>
              <a:ahLst/>
              <a:cxnLst/>
              <a:rect l="l" t="t" r="r" b="b"/>
              <a:pathLst>
                <a:path w="966" h="2014" extrusionOk="0">
                  <a:moveTo>
                    <a:pt x="477" y="0"/>
                  </a:moveTo>
                  <a:cubicBezTo>
                    <a:pt x="370" y="0"/>
                    <a:pt x="298" y="84"/>
                    <a:pt x="298" y="179"/>
                  </a:cubicBezTo>
                  <a:lnTo>
                    <a:pt x="298" y="262"/>
                  </a:lnTo>
                  <a:cubicBezTo>
                    <a:pt x="120" y="334"/>
                    <a:pt x="1" y="512"/>
                    <a:pt x="1" y="703"/>
                  </a:cubicBezTo>
                  <a:cubicBezTo>
                    <a:pt x="1" y="977"/>
                    <a:pt x="215" y="1191"/>
                    <a:pt x="489" y="1191"/>
                  </a:cubicBezTo>
                  <a:cubicBezTo>
                    <a:pt x="560" y="1191"/>
                    <a:pt x="608" y="1250"/>
                    <a:pt x="608" y="1310"/>
                  </a:cubicBezTo>
                  <a:cubicBezTo>
                    <a:pt x="608" y="1381"/>
                    <a:pt x="548" y="1429"/>
                    <a:pt x="489" y="1429"/>
                  </a:cubicBezTo>
                  <a:cubicBezTo>
                    <a:pt x="441" y="1429"/>
                    <a:pt x="394" y="1405"/>
                    <a:pt x="382" y="1358"/>
                  </a:cubicBezTo>
                  <a:cubicBezTo>
                    <a:pt x="346" y="1287"/>
                    <a:pt x="284" y="1249"/>
                    <a:pt x="216" y="1249"/>
                  </a:cubicBezTo>
                  <a:cubicBezTo>
                    <a:pt x="192" y="1249"/>
                    <a:pt x="168" y="1253"/>
                    <a:pt x="144" y="1262"/>
                  </a:cubicBezTo>
                  <a:cubicBezTo>
                    <a:pt x="60" y="1310"/>
                    <a:pt x="13" y="1417"/>
                    <a:pt x="60" y="1500"/>
                  </a:cubicBezTo>
                  <a:cubicBezTo>
                    <a:pt x="120" y="1608"/>
                    <a:pt x="203" y="1703"/>
                    <a:pt x="310" y="1739"/>
                  </a:cubicBezTo>
                  <a:lnTo>
                    <a:pt x="310" y="1834"/>
                  </a:lnTo>
                  <a:cubicBezTo>
                    <a:pt x="310" y="1941"/>
                    <a:pt x="382" y="2012"/>
                    <a:pt x="489" y="2012"/>
                  </a:cubicBezTo>
                  <a:cubicBezTo>
                    <a:pt x="495" y="2013"/>
                    <a:pt x="501" y="2014"/>
                    <a:pt x="507" y="2014"/>
                  </a:cubicBezTo>
                  <a:cubicBezTo>
                    <a:pt x="586" y="2014"/>
                    <a:pt x="667" y="1945"/>
                    <a:pt x="667" y="1846"/>
                  </a:cubicBezTo>
                  <a:lnTo>
                    <a:pt x="667" y="1762"/>
                  </a:lnTo>
                  <a:cubicBezTo>
                    <a:pt x="846" y="1691"/>
                    <a:pt x="965" y="1512"/>
                    <a:pt x="965" y="1310"/>
                  </a:cubicBezTo>
                  <a:cubicBezTo>
                    <a:pt x="965" y="1048"/>
                    <a:pt x="739" y="822"/>
                    <a:pt x="477" y="822"/>
                  </a:cubicBezTo>
                  <a:cubicBezTo>
                    <a:pt x="394" y="822"/>
                    <a:pt x="358" y="762"/>
                    <a:pt x="358" y="703"/>
                  </a:cubicBezTo>
                  <a:cubicBezTo>
                    <a:pt x="358" y="631"/>
                    <a:pt x="417" y="584"/>
                    <a:pt x="477" y="584"/>
                  </a:cubicBezTo>
                  <a:cubicBezTo>
                    <a:pt x="513" y="584"/>
                    <a:pt x="548" y="596"/>
                    <a:pt x="572" y="643"/>
                  </a:cubicBezTo>
                  <a:cubicBezTo>
                    <a:pt x="608" y="700"/>
                    <a:pt x="660" y="727"/>
                    <a:pt x="717" y="727"/>
                  </a:cubicBezTo>
                  <a:cubicBezTo>
                    <a:pt x="755" y="727"/>
                    <a:pt x="796" y="715"/>
                    <a:pt x="834" y="691"/>
                  </a:cubicBezTo>
                  <a:cubicBezTo>
                    <a:pt x="917" y="631"/>
                    <a:pt x="929" y="524"/>
                    <a:pt x="870" y="441"/>
                  </a:cubicBezTo>
                  <a:cubicBezTo>
                    <a:pt x="810" y="357"/>
                    <a:pt x="739" y="286"/>
                    <a:pt x="656" y="262"/>
                  </a:cubicBezTo>
                  <a:lnTo>
                    <a:pt x="656" y="179"/>
                  </a:lnTo>
                  <a:cubicBezTo>
                    <a:pt x="656" y="84"/>
                    <a:pt x="572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182;p59">
              <a:extLst>
                <a:ext uri="{FF2B5EF4-FFF2-40B4-BE49-F238E27FC236}">
                  <a16:creationId xmlns:a16="http://schemas.microsoft.com/office/drawing/2014/main" id="{D0123EC0-2FD3-EE4C-B6C8-43F2F0FD759B}"/>
                </a:ext>
              </a:extLst>
            </p:cNvPr>
            <p:cNvSpPr/>
            <p:nvPr/>
          </p:nvSpPr>
          <p:spPr>
            <a:xfrm>
              <a:off x="1898713" y="4487196"/>
              <a:ext cx="17461" cy="16030"/>
            </a:xfrm>
            <a:custGeom>
              <a:avLst/>
              <a:gdLst/>
              <a:ahLst/>
              <a:cxnLst/>
              <a:rect l="l" t="t" r="r" b="b"/>
              <a:pathLst>
                <a:path w="549" h="504" extrusionOk="0">
                  <a:moveTo>
                    <a:pt x="193" y="1"/>
                  </a:moveTo>
                  <a:cubicBezTo>
                    <a:pt x="147" y="1"/>
                    <a:pt x="102" y="21"/>
                    <a:pt x="72" y="63"/>
                  </a:cubicBezTo>
                  <a:cubicBezTo>
                    <a:pt x="1" y="135"/>
                    <a:pt x="1" y="254"/>
                    <a:pt x="72" y="313"/>
                  </a:cubicBezTo>
                  <a:lnTo>
                    <a:pt x="203" y="444"/>
                  </a:lnTo>
                  <a:cubicBezTo>
                    <a:pt x="227" y="480"/>
                    <a:pt x="298" y="504"/>
                    <a:pt x="334" y="504"/>
                  </a:cubicBezTo>
                  <a:cubicBezTo>
                    <a:pt x="382" y="504"/>
                    <a:pt x="429" y="492"/>
                    <a:pt x="465" y="444"/>
                  </a:cubicBezTo>
                  <a:cubicBezTo>
                    <a:pt x="548" y="373"/>
                    <a:pt x="548" y="254"/>
                    <a:pt x="465" y="194"/>
                  </a:cubicBezTo>
                  <a:lnTo>
                    <a:pt x="322" y="63"/>
                  </a:lnTo>
                  <a:cubicBezTo>
                    <a:pt x="286" y="21"/>
                    <a:pt x="239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183;p59">
              <a:extLst>
                <a:ext uri="{FF2B5EF4-FFF2-40B4-BE49-F238E27FC236}">
                  <a16:creationId xmlns:a16="http://schemas.microsoft.com/office/drawing/2014/main" id="{C72E2DA9-EB95-234D-8AC1-5271DF385D8B}"/>
                </a:ext>
              </a:extLst>
            </p:cNvPr>
            <p:cNvSpPr/>
            <p:nvPr/>
          </p:nvSpPr>
          <p:spPr>
            <a:xfrm>
              <a:off x="1887740" y="4502494"/>
              <a:ext cx="19337" cy="13231"/>
            </a:xfrm>
            <a:custGeom>
              <a:avLst/>
              <a:gdLst/>
              <a:ahLst/>
              <a:cxnLst/>
              <a:rect l="l" t="t" r="r" b="b"/>
              <a:pathLst>
                <a:path w="608" h="416" extrusionOk="0">
                  <a:moveTo>
                    <a:pt x="190" y="0"/>
                  </a:moveTo>
                  <a:cubicBezTo>
                    <a:pt x="112" y="0"/>
                    <a:pt x="53" y="56"/>
                    <a:pt x="24" y="142"/>
                  </a:cubicBezTo>
                  <a:cubicBezTo>
                    <a:pt x="0" y="249"/>
                    <a:pt x="60" y="332"/>
                    <a:pt x="155" y="368"/>
                  </a:cubicBezTo>
                  <a:lnTo>
                    <a:pt x="358" y="416"/>
                  </a:lnTo>
                  <a:lnTo>
                    <a:pt x="405" y="416"/>
                  </a:lnTo>
                  <a:cubicBezTo>
                    <a:pt x="477" y="416"/>
                    <a:pt x="548" y="356"/>
                    <a:pt x="572" y="273"/>
                  </a:cubicBezTo>
                  <a:cubicBezTo>
                    <a:pt x="608" y="189"/>
                    <a:pt x="548" y="82"/>
                    <a:pt x="441" y="58"/>
                  </a:cubicBezTo>
                  <a:lnTo>
                    <a:pt x="250" y="11"/>
                  </a:lnTo>
                  <a:cubicBezTo>
                    <a:pt x="229" y="4"/>
                    <a:pt x="209" y="0"/>
                    <a:pt x="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184;p59">
              <a:extLst>
                <a:ext uri="{FF2B5EF4-FFF2-40B4-BE49-F238E27FC236}">
                  <a16:creationId xmlns:a16="http://schemas.microsoft.com/office/drawing/2014/main" id="{22609721-3FE2-F14D-BEE9-F79E7240CB68}"/>
                </a:ext>
              </a:extLst>
            </p:cNvPr>
            <p:cNvSpPr/>
            <p:nvPr/>
          </p:nvSpPr>
          <p:spPr>
            <a:xfrm>
              <a:off x="1913852" y="4477019"/>
              <a:ext cx="13676" cy="17874"/>
            </a:xfrm>
            <a:custGeom>
              <a:avLst/>
              <a:gdLst/>
              <a:ahLst/>
              <a:cxnLst/>
              <a:rect l="l" t="t" r="r" b="b"/>
              <a:pathLst>
                <a:path w="430" h="562" extrusionOk="0">
                  <a:moveTo>
                    <a:pt x="175" y="0"/>
                  </a:moveTo>
                  <a:cubicBezTo>
                    <a:pt x="165" y="0"/>
                    <a:pt x="155" y="1"/>
                    <a:pt x="144" y="2"/>
                  </a:cubicBezTo>
                  <a:cubicBezTo>
                    <a:pt x="37" y="38"/>
                    <a:pt x="1" y="121"/>
                    <a:pt x="13" y="228"/>
                  </a:cubicBezTo>
                  <a:lnTo>
                    <a:pt x="60" y="419"/>
                  </a:lnTo>
                  <a:cubicBezTo>
                    <a:pt x="72" y="502"/>
                    <a:pt x="144" y="562"/>
                    <a:pt x="239" y="562"/>
                  </a:cubicBezTo>
                  <a:lnTo>
                    <a:pt x="275" y="562"/>
                  </a:lnTo>
                  <a:cubicBezTo>
                    <a:pt x="382" y="526"/>
                    <a:pt x="430" y="443"/>
                    <a:pt x="418" y="335"/>
                  </a:cubicBezTo>
                  <a:lnTo>
                    <a:pt x="370" y="145"/>
                  </a:lnTo>
                  <a:cubicBezTo>
                    <a:pt x="338" y="49"/>
                    <a:pt x="267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" name="Google Shape;10185;p59">
            <a:extLst>
              <a:ext uri="{FF2B5EF4-FFF2-40B4-BE49-F238E27FC236}">
                <a16:creationId xmlns:a16="http://schemas.microsoft.com/office/drawing/2014/main" id="{01316033-65CB-654E-AE8F-4E22B132B935}"/>
              </a:ext>
            </a:extLst>
          </p:cNvPr>
          <p:cNvGrpSpPr/>
          <p:nvPr/>
        </p:nvGrpSpPr>
        <p:grpSpPr>
          <a:xfrm>
            <a:off x="8394981" y="5524761"/>
            <a:ext cx="452534" cy="405920"/>
            <a:chOff x="2411823" y="4303999"/>
            <a:chExt cx="334398" cy="299953"/>
          </a:xfrm>
          <a:solidFill>
            <a:schemeClr val="accent1"/>
          </a:solidFill>
        </p:grpSpPr>
        <p:sp>
          <p:nvSpPr>
            <p:cNvPr id="647" name="Google Shape;10186;p59">
              <a:extLst>
                <a:ext uri="{FF2B5EF4-FFF2-40B4-BE49-F238E27FC236}">
                  <a16:creationId xmlns:a16="http://schemas.microsoft.com/office/drawing/2014/main" id="{FE5F0FCC-F405-0B43-8DD2-AD6CB74E7BA8}"/>
                </a:ext>
              </a:extLst>
            </p:cNvPr>
            <p:cNvSpPr/>
            <p:nvPr/>
          </p:nvSpPr>
          <p:spPr>
            <a:xfrm>
              <a:off x="2411823" y="4303999"/>
              <a:ext cx="237838" cy="84124"/>
            </a:xfrm>
            <a:custGeom>
              <a:avLst/>
              <a:gdLst/>
              <a:ahLst/>
              <a:cxnLst/>
              <a:rect l="l" t="t" r="r" b="b"/>
              <a:pathLst>
                <a:path w="7478" h="2645" extrusionOk="0">
                  <a:moveTo>
                    <a:pt x="3573" y="299"/>
                  </a:moveTo>
                  <a:cubicBezTo>
                    <a:pt x="3584" y="299"/>
                    <a:pt x="3596" y="310"/>
                    <a:pt x="3608" y="322"/>
                  </a:cubicBezTo>
                  <a:lnTo>
                    <a:pt x="3954" y="846"/>
                  </a:lnTo>
                  <a:lnTo>
                    <a:pt x="703" y="846"/>
                  </a:lnTo>
                  <a:lnTo>
                    <a:pt x="703" y="346"/>
                  </a:lnTo>
                  <a:lnTo>
                    <a:pt x="715" y="346"/>
                  </a:lnTo>
                  <a:cubicBezTo>
                    <a:pt x="715" y="310"/>
                    <a:pt x="739" y="299"/>
                    <a:pt x="751" y="299"/>
                  </a:cubicBezTo>
                  <a:close/>
                  <a:moveTo>
                    <a:pt x="5978" y="501"/>
                  </a:moveTo>
                  <a:cubicBezTo>
                    <a:pt x="5990" y="501"/>
                    <a:pt x="6013" y="525"/>
                    <a:pt x="6025" y="537"/>
                  </a:cubicBezTo>
                  <a:lnTo>
                    <a:pt x="6216" y="846"/>
                  </a:lnTo>
                  <a:lnTo>
                    <a:pt x="4323" y="846"/>
                  </a:lnTo>
                  <a:lnTo>
                    <a:pt x="4120" y="525"/>
                  </a:lnTo>
                  <a:lnTo>
                    <a:pt x="5978" y="525"/>
                  </a:lnTo>
                  <a:lnTo>
                    <a:pt x="5978" y="501"/>
                  </a:lnTo>
                  <a:close/>
                  <a:moveTo>
                    <a:pt x="786" y="1"/>
                  </a:moveTo>
                  <a:cubicBezTo>
                    <a:pt x="596" y="1"/>
                    <a:pt x="429" y="156"/>
                    <a:pt x="429" y="358"/>
                  </a:cubicBezTo>
                  <a:lnTo>
                    <a:pt x="429" y="858"/>
                  </a:lnTo>
                  <a:lnTo>
                    <a:pt x="358" y="858"/>
                  </a:lnTo>
                  <a:cubicBezTo>
                    <a:pt x="155" y="858"/>
                    <a:pt x="1" y="1025"/>
                    <a:pt x="1" y="1215"/>
                  </a:cubicBezTo>
                  <a:lnTo>
                    <a:pt x="1" y="2513"/>
                  </a:lnTo>
                  <a:cubicBezTo>
                    <a:pt x="1" y="2585"/>
                    <a:pt x="72" y="2644"/>
                    <a:pt x="144" y="2644"/>
                  </a:cubicBezTo>
                  <a:cubicBezTo>
                    <a:pt x="239" y="2644"/>
                    <a:pt x="298" y="2573"/>
                    <a:pt x="298" y="2501"/>
                  </a:cubicBezTo>
                  <a:lnTo>
                    <a:pt x="298" y="1203"/>
                  </a:lnTo>
                  <a:cubicBezTo>
                    <a:pt x="298" y="1168"/>
                    <a:pt x="322" y="1156"/>
                    <a:pt x="334" y="1156"/>
                  </a:cubicBezTo>
                  <a:lnTo>
                    <a:pt x="7335" y="1156"/>
                  </a:lnTo>
                  <a:cubicBezTo>
                    <a:pt x="7418" y="1156"/>
                    <a:pt x="7478" y="1084"/>
                    <a:pt x="7478" y="1013"/>
                  </a:cubicBezTo>
                  <a:cubicBezTo>
                    <a:pt x="7478" y="918"/>
                    <a:pt x="7406" y="858"/>
                    <a:pt x="7335" y="858"/>
                  </a:cubicBezTo>
                  <a:lnTo>
                    <a:pt x="6573" y="858"/>
                  </a:lnTo>
                  <a:lnTo>
                    <a:pt x="6263" y="382"/>
                  </a:lnTo>
                  <a:cubicBezTo>
                    <a:pt x="6204" y="275"/>
                    <a:pt x="6085" y="215"/>
                    <a:pt x="5966" y="215"/>
                  </a:cubicBezTo>
                  <a:lnTo>
                    <a:pt x="3930" y="215"/>
                  </a:lnTo>
                  <a:lnTo>
                    <a:pt x="3894" y="156"/>
                  </a:lnTo>
                  <a:cubicBezTo>
                    <a:pt x="3834" y="60"/>
                    <a:pt x="3715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0187;p59">
              <a:extLst>
                <a:ext uri="{FF2B5EF4-FFF2-40B4-BE49-F238E27FC236}">
                  <a16:creationId xmlns:a16="http://schemas.microsoft.com/office/drawing/2014/main" id="{05C5FA8A-6D3E-4B46-85D6-027AF098AECF}"/>
                </a:ext>
              </a:extLst>
            </p:cNvPr>
            <p:cNvSpPr/>
            <p:nvPr/>
          </p:nvSpPr>
          <p:spPr>
            <a:xfrm>
              <a:off x="2412205" y="4330525"/>
              <a:ext cx="334016" cy="273428"/>
            </a:xfrm>
            <a:custGeom>
              <a:avLst/>
              <a:gdLst/>
              <a:ahLst/>
              <a:cxnLst/>
              <a:rect l="l" t="t" r="r" b="b"/>
              <a:pathLst>
                <a:path w="10502" h="8597" extrusionOk="0">
                  <a:moveTo>
                    <a:pt x="6847" y="6835"/>
                  </a:moveTo>
                  <a:cubicBezTo>
                    <a:pt x="6870" y="6835"/>
                    <a:pt x="6894" y="6858"/>
                    <a:pt x="6894" y="6870"/>
                  </a:cubicBezTo>
                  <a:lnTo>
                    <a:pt x="6894" y="7192"/>
                  </a:lnTo>
                  <a:cubicBezTo>
                    <a:pt x="6894" y="7644"/>
                    <a:pt x="7097" y="8049"/>
                    <a:pt x="7442" y="8323"/>
                  </a:cubicBezTo>
                  <a:lnTo>
                    <a:pt x="1989" y="8323"/>
                  </a:lnTo>
                  <a:cubicBezTo>
                    <a:pt x="1370" y="8323"/>
                    <a:pt x="858" y="7811"/>
                    <a:pt x="858" y="7192"/>
                  </a:cubicBezTo>
                  <a:lnTo>
                    <a:pt x="858" y="6870"/>
                  </a:lnTo>
                  <a:cubicBezTo>
                    <a:pt x="858" y="6846"/>
                    <a:pt x="894" y="6835"/>
                    <a:pt x="905" y="6835"/>
                  </a:cubicBezTo>
                  <a:close/>
                  <a:moveTo>
                    <a:pt x="8002" y="0"/>
                  </a:moveTo>
                  <a:cubicBezTo>
                    <a:pt x="7918" y="0"/>
                    <a:pt x="7859" y="72"/>
                    <a:pt x="7859" y="143"/>
                  </a:cubicBezTo>
                  <a:cubicBezTo>
                    <a:pt x="7859" y="238"/>
                    <a:pt x="7930" y="298"/>
                    <a:pt x="8002" y="298"/>
                  </a:cubicBezTo>
                  <a:lnTo>
                    <a:pt x="10133" y="298"/>
                  </a:lnTo>
                  <a:cubicBezTo>
                    <a:pt x="10169" y="298"/>
                    <a:pt x="10180" y="322"/>
                    <a:pt x="10180" y="346"/>
                  </a:cubicBezTo>
                  <a:lnTo>
                    <a:pt x="10180" y="6918"/>
                  </a:lnTo>
                  <a:cubicBezTo>
                    <a:pt x="10180" y="6954"/>
                    <a:pt x="10145" y="6966"/>
                    <a:pt x="10133" y="6966"/>
                  </a:cubicBezTo>
                  <a:lnTo>
                    <a:pt x="9847" y="6966"/>
                  </a:lnTo>
                  <a:lnTo>
                    <a:pt x="9847" y="2465"/>
                  </a:lnTo>
                  <a:cubicBezTo>
                    <a:pt x="9847" y="2274"/>
                    <a:pt x="9680" y="2108"/>
                    <a:pt x="9490" y="2108"/>
                  </a:cubicBezTo>
                  <a:lnTo>
                    <a:pt x="5358" y="2108"/>
                  </a:lnTo>
                  <a:cubicBezTo>
                    <a:pt x="5263" y="2108"/>
                    <a:pt x="5204" y="2191"/>
                    <a:pt x="5204" y="2263"/>
                  </a:cubicBezTo>
                  <a:cubicBezTo>
                    <a:pt x="5204" y="2346"/>
                    <a:pt x="5287" y="2405"/>
                    <a:pt x="5358" y="2405"/>
                  </a:cubicBezTo>
                  <a:lnTo>
                    <a:pt x="9490" y="2405"/>
                  </a:lnTo>
                  <a:cubicBezTo>
                    <a:pt x="9526" y="2405"/>
                    <a:pt x="9537" y="2441"/>
                    <a:pt x="9537" y="2453"/>
                  </a:cubicBezTo>
                  <a:lnTo>
                    <a:pt x="9537" y="7144"/>
                  </a:lnTo>
                  <a:cubicBezTo>
                    <a:pt x="9537" y="7763"/>
                    <a:pt x="9037" y="8275"/>
                    <a:pt x="8406" y="8275"/>
                  </a:cubicBezTo>
                  <a:lnTo>
                    <a:pt x="8335" y="8275"/>
                  </a:lnTo>
                  <a:cubicBezTo>
                    <a:pt x="7704" y="8275"/>
                    <a:pt x="7204" y="7763"/>
                    <a:pt x="7204" y="7144"/>
                  </a:cubicBezTo>
                  <a:lnTo>
                    <a:pt x="7204" y="6823"/>
                  </a:lnTo>
                  <a:cubicBezTo>
                    <a:pt x="7204" y="6632"/>
                    <a:pt x="7037" y="6465"/>
                    <a:pt x="6847" y="6465"/>
                  </a:cubicBezTo>
                  <a:lnTo>
                    <a:pt x="3513" y="6465"/>
                  </a:lnTo>
                  <a:lnTo>
                    <a:pt x="3513" y="2453"/>
                  </a:lnTo>
                  <a:cubicBezTo>
                    <a:pt x="3513" y="2417"/>
                    <a:pt x="3537" y="2405"/>
                    <a:pt x="3549" y="2405"/>
                  </a:cubicBezTo>
                  <a:lnTo>
                    <a:pt x="4680" y="2405"/>
                  </a:lnTo>
                  <a:cubicBezTo>
                    <a:pt x="4775" y="2405"/>
                    <a:pt x="4835" y="2334"/>
                    <a:pt x="4835" y="2263"/>
                  </a:cubicBezTo>
                  <a:cubicBezTo>
                    <a:pt x="4835" y="2167"/>
                    <a:pt x="4763" y="2108"/>
                    <a:pt x="4680" y="2108"/>
                  </a:cubicBezTo>
                  <a:lnTo>
                    <a:pt x="3549" y="2108"/>
                  </a:lnTo>
                  <a:cubicBezTo>
                    <a:pt x="3358" y="2108"/>
                    <a:pt x="3191" y="2274"/>
                    <a:pt x="3191" y="2465"/>
                  </a:cubicBezTo>
                  <a:lnTo>
                    <a:pt x="3191" y="6489"/>
                  </a:lnTo>
                  <a:lnTo>
                    <a:pt x="905" y="6489"/>
                  </a:lnTo>
                  <a:cubicBezTo>
                    <a:pt x="715" y="6489"/>
                    <a:pt x="548" y="6656"/>
                    <a:pt x="548" y="6846"/>
                  </a:cubicBezTo>
                  <a:lnTo>
                    <a:pt x="548" y="6966"/>
                  </a:lnTo>
                  <a:lnTo>
                    <a:pt x="346" y="6966"/>
                  </a:lnTo>
                  <a:cubicBezTo>
                    <a:pt x="310" y="6966"/>
                    <a:pt x="298" y="6930"/>
                    <a:pt x="298" y="6918"/>
                  </a:cubicBezTo>
                  <a:lnTo>
                    <a:pt x="298" y="2298"/>
                  </a:lnTo>
                  <a:cubicBezTo>
                    <a:pt x="298" y="2215"/>
                    <a:pt x="227" y="2155"/>
                    <a:pt x="143" y="2155"/>
                  </a:cubicBezTo>
                  <a:cubicBezTo>
                    <a:pt x="60" y="2155"/>
                    <a:pt x="1" y="2227"/>
                    <a:pt x="1" y="2298"/>
                  </a:cubicBezTo>
                  <a:lnTo>
                    <a:pt x="1" y="6918"/>
                  </a:lnTo>
                  <a:cubicBezTo>
                    <a:pt x="1" y="7108"/>
                    <a:pt x="167" y="7275"/>
                    <a:pt x="358" y="7275"/>
                  </a:cubicBezTo>
                  <a:lnTo>
                    <a:pt x="584" y="7275"/>
                  </a:lnTo>
                  <a:cubicBezTo>
                    <a:pt x="632" y="8013"/>
                    <a:pt x="1251" y="8597"/>
                    <a:pt x="2001" y="8597"/>
                  </a:cubicBezTo>
                  <a:lnTo>
                    <a:pt x="8442" y="8597"/>
                  </a:lnTo>
                  <a:cubicBezTo>
                    <a:pt x="9192" y="8597"/>
                    <a:pt x="9823" y="8013"/>
                    <a:pt x="9871" y="7275"/>
                  </a:cubicBezTo>
                  <a:lnTo>
                    <a:pt x="10145" y="7275"/>
                  </a:lnTo>
                  <a:cubicBezTo>
                    <a:pt x="10335" y="7275"/>
                    <a:pt x="10502" y="7108"/>
                    <a:pt x="10502" y="6918"/>
                  </a:cubicBezTo>
                  <a:lnTo>
                    <a:pt x="10502" y="334"/>
                  </a:lnTo>
                  <a:cubicBezTo>
                    <a:pt x="10490" y="167"/>
                    <a:pt x="10347" y="0"/>
                    <a:pt x="10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0188;p59">
              <a:extLst>
                <a:ext uri="{FF2B5EF4-FFF2-40B4-BE49-F238E27FC236}">
                  <a16:creationId xmlns:a16="http://schemas.microsoft.com/office/drawing/2014/main" id="{1006F6F0-F29A-CE4F-AF34-B5BB39445731}"/>
                </a:ext>
              </a:extLst>
            </p:cNvPr>
            <p:cNvSpPr/>
            <p:nvPr/>
          </p:nvSpPr>
          <p:spPr>
            <a:xfrm>
              <a:off x="2543241" y="4476319"/>
              <a:ext cx="20101" cy="9478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67" y="0"/>
                  </a:moveTo>
                  <a:cubicBezTo>
                    <a:pt x="72" y="0"/>
                    <a:pt x="12" y="72"/>
                    <a:pt x="12" y="143"/>
                  </a:cubicBezTo>
                  <a:cubicBezTo>
                    <a:pt x="0" y="226"/>
                    <a:pt x="72" y="298"/>
                    <a:pt x="167" y="298"/>
                  </a:cubicBezTo>
                  <a:lnTo>
                    <a:pt x="476" y="298"/>
                  </a:lnTo>
                  <a:cubicBezTo>
                    <a:pt x="572" y="298"/>
                    <a:pt x="631" y="226"/>
                    <a:pt x="631" y="143"/>
                  </a:cubicBezTo>
                  <a:cubicBezTo>
                    <a:pt x="631" y="60"/>
                    <a:pt x="548" y="0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0189;p59">
              <a:extLst>
                <a:ext uri="{FF2B5EF4-FFF2-40B4-BE49-F238E27FC236}">
                  <a16:creationId xmlns:a16="http://schemas.microsoft.com/office/drawing/2014/main" id="{5B138315-9F6D-3F4C-920F-D08FFFACBE1D}"/>
                </a:ext>
              </a:extLst>
            </p:cNvPr>
            <p:cNvSpPr/>
            <p:nvPr/>
          </p:nvSpPr>
          <p:spPr>
            <a:xfrm>
              <a:off x="2568590" y="4475937"/>
              <a:ext cx="129160" cy="9478"/>
            </a:xfrm>
            <a:custGeom>
              <a:avLst/>
              <a:gdLst/>
              <a:ahLst/>
              <a:cxnLst/>
              <a:rect l="l" t="t" r="r" b="b"/>
              <a:pathLst>
                <a:path w="4061" h="298" extrusionOk="0">
                  <a:moveTo>
                    <a:pt x="156" y="0"/>
                  </a:moveTo>
                  <a:cubicBezTo>
                    <a:pt x="84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lnTo>
                    <a:pt x="3906" y="298"/>
                  </a:lnTo>
                  <a:cubicBezTo>
                    <a:pt x="4001" y="298"/>
                    <a:pt x="4061" y="215"/>
                    <a:pt x="4061" y="143"/>
                  </a:cubicBezTo>
                  <a:cubicBezTo>
                    <a:pt x="4061" y="60"/>
                    <a:pt x="3978" y="0"/>
                    <a:pt x="3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0190;p59">
              <a:extLst>
                <a:ext uri="{FF2B5EF4-FFF2-40B4-BE49-F238E27FC236}">
                  <a16:creationId xmlns:a16="http://schemas.microsoft.com/office/drawing/2014/main" id="{07344FF8-6780-BD45-9F5E-3DE21778C698}"/>
                </a:ext>
              </a:extLst>
            </p:cNvPr>
            <p:cNvSpPr/>
            <p:nvPr/>
          </p:nvSpPr>
          <p:spPr>
            <a:xfrm>
              <a:off x="2543241" y="4491840"/>
              <a:ext cx="154890" cy="9510"/>
            </a:xfrm>
            <a:custGeom>
              <a:avLst/>
              <a:gdLst/>
              <a:ahLst/>
              <a:cxnLst/>
              <a:rect l="l" t="t" r="r" b="b"/>
              <a:pathLst>
                <a:path w="4870" h="299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39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55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0191;p59">
              <a:extLst>
                <a:ext uri="{FF2B5EF4-FFF2-40B4-BE49-F238E27FC236}">
                  <a16:creationId xmlns:a16="http://schemas.microsoft.com/office/drawing/2014/main" id="{831882A7-3282-7F49-8E91-5F3998FE50FB}"/>
                </a:ext>
              </a:extLst>
            </p:cNvPr>
            <p:cNvSpPr/>
            <p:nvPr/>
          </p:nvSpPr>
          <p:spPr>
            <a:xfrm>
              <a:off x="2543241" y="4508506"/>
              <a:ext cx="154890" cy="9478"/>
            </a:xfrm>
            <a:custGeom>
              <a:avLst/>
              <a:gdLst/>
              <a:ahLst/>
              <a:cxnLst/>
              <a:rect l="l" t="t" r="r" b="b"/>
              <a:pathLst>
                <a:path w="4870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43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0192;p59">
              <a:extLst>
                <a:ext uri="{FF2B5EF4-FFF2-40B4-BE49-F238E27FC236}">
                  <a16:creationId xmlns:a16="http://schemas.microsoft.com/office/drawing/2014/main" id="{938FAC91-6549-9444-B6F6-E0AEDCDB0000}"/>
                </a:ext>
              </a:extLst>
            </p:cNvPr>
            <p:cNvSpPr/>
            <p:nvPr/>
          </p:nvSpPr>
          <p:spPr>
            <a:xfrm>
              <a:off x="2635635" y="4436563"/>
              <a:ext cx="62497" cy="27289"/>
            </a:xfrm>
            <a:custGeom>
              <a:avLst/>
              <a:gdLst/>
              <a:ahLst/>
              <a:cxnLst/>
              <a:rect l="l" t="t" r="r" b="b"/>
              <a:pathLst>
                <a:path w="1965" h="858" extrusionOk="0">
                  <a:moveTo>
                    <a:pt x="1655" y="310"/>
                  </a:moveTo>
                  <a:lnTo>
                    <a:pt x="1655" y="560"/>
                  </a:lnTo>
                  <a:lnTo>
                    <a:pt x="298" y="560"/>
                  </a:lnTo>
                  <a:lnTo>
                    <a:pt x="298" y="310"/>
                  </a:lnTo>
                  <a:close/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714"/>
                  </a:lnTo>
                  <a:cubicBezTo>
                    <a:pt x="0" y="798"/>
                    <a:pt x="72" y="857"/>
                    <a:pt x="143" y="857"/>
                  </a:cubicBezTo>
                  <a:lnTo>
                    <a:pt x="1810" y="857"/>
                  </a:lnTo>
                  <a:cubicBezTo>
                    <a:pt x="1905" y="857"/>
                    <a:pt x="1965" y="786"/>
                    <a:pt x="1965" y="714"/>
                  </a:cubicBezTo>
                  <a:lnTo>
                    <a:pt x="1965" y="143"/>
                  </a:lnTo>
                  <a:cubicBezTo>
                    <a:pt x="1965" y="60"/>
                    <a:pt x="1893" y="0"/>
                    <a:pt x="1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10193;p59">
            <a:extLst>
              <a:ext uri="{FF2B5EF4-FFF2-40B4-BE49-F238E27FC236}">
                <a16:creationId xmlns:a16="http://schemas.microsoft.com/office/drawing/2014/main" id="{AB468ADE-3AA2-8A4B-A3E6-BF490E0BCB36}"/>
              </a:ext>
            </a:extLst>
          </p:cNvPr>
          <p:cNvGrpSpPr/>
          <p:nvPr/>
        </p:nvGrpSpPr>
        <p:grpSpPr>
          <a:xfrm>
            <a:off x="9060137" y="5490974"/>
            <a:ext cx="517655" cy="474571"/>
            <a:chOff x="2903337" y="4279032"/>
            <a:chExt cx="382519" cy="350682"/>
          </a:xfrm>
          <a:solidFill>
            <a:schemeClr val="accent1"/>
          </a:solidFill>
        </p:grpSpPr>
        <p:sp>
          <p:nvSpPr>
            <p:cNvPr id="655" name="Google Shape;10194;p59">
              <a:extLst>
                <a:ext uri="{FF2B5EF4-FFF2-40B4-BE49-F238E27FC236}">
                  <a16:creationId xmlns:a16="http://schemas.microsoft.com/office/drawing/2014/main" id="{2EDA6363-6239-0E47-A08C-33C864A9A2FB}"/>
                </a:ext>
              </a:extLst>
            </p:cNvPr>
            <p:cNvSpPr/>
            <p:nvPr/>
          </p:nvSpPr>
          <p:spPr>
            <a:xfrm>
              <a:off x="2966979" y="4320570"/>
              <a:ext cx="202248" cy="184183"/>
            </a:xfrm>
            <a:custGeom>
              <a:avLst/>
              <a:gdLst/>
              <a:ahLst/>
              <a:cxnLst/>
              <a:rect l="l" t="t" r="r" b="b"/>
              <a:pathLst>
                <a:path w="6359" h="5791" extrusionOk="0">
                  <a:moveTo>
                    <a:pt x="3179" y="361"/>
                  </a:moveTo>
                  <a:cubicBezTo>
                    <a:pt x="3834" y="361"/>
                    <a:pt x="4477" y="611"/>
                    <a:pt x="4989" y="1099"/>
                  </a:cubicBezTo>
                  <a:cubicBezTo>
                    <a:pt x="5965" y="2087"/>
                    <a:pt x="5965" y="3707"/>
                    <a:pt x="4965" y="4683"/>
                  </a:cubicBezTo>
                  <a:cubicBezTo>
                    <a:pt x="4465" y="5183"/>
                    <a:pt x="3813" y="5433"/>
                    <a:pt x="3164" y="5433"/>
                  </a:cubicBezTo>
                  <a:cubicBezTo>
                    <a:pt x="2515" y="5433"/>
                    <a:pt x="1870" y="5183"/>
                    <a:pt x="1381" y="4683"/>
                  </a:cubicBezTo>
                  <a:cubicBezTo>
                    <a:pt x="393" y="3695"/>
                    <a:pt x="381" y="2087"/>
                    <a:pt x="1381" y="1099"/>
                  </a:cubicBezTo>
                  <a:cubicBezTo>
                    <a:pt x="1870" y="611"/>
                    <a:pt x="2524" y="361"/>
                    <a:pt x="3179" y="361"/>
                  </a:cubicBezTo>
                  <a:close/>
                  <a:moveTo>
                    <a:pt x="3179" y="1"/>
                  </a:moveTo>
                  <a:cubicBezTo>
                    <a:pt x="2438" y="1"/>
                    <a:pt x="1697" y="284"/>
                    <a:pt x="1131" y="849"/>
                  </a:cubicBezTo>
                  <a:cubicBezTo>
                    <a:pt x="0" y="1980"/>
                    <a:pt x="0" y="3814"/>
                    <a:pt x="1131" y="4945"/>
                  </a:cubicBezTo>
                  <a:cubicBezTo>
                    <a:pt x="1691" y="5504"/>
                    <a:pt x="2441" y="5790"/>
                    <a:pt x="3167" y="5790"/>
                  </a:cubicBezTo>
                  <a:cubicBezTo>
                    <a:pt x="3917" y="5790"/>
                    <a:pt x="4644" y="5504"/>
                    <a:pt x="5203" y="4945"/>
                  </a:cubicBezTo>
                  <a:cubicBezTo>
                    <a:pt x="6358" y="3814"/>
                    <a:pt x="6358" y="1980"/>
                    <a:pt x="5227" y="849"/>
                  </a:cubicBezTo>
                  <a:cubicBezTo>
                    <a:pt x="4662" y="284"/>
                    <a:pt x="3920" y="1"/>
                    <a:pt x="3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0195;p59">
              <a:extLst>
                <a:ext uri="{FF2B5EF4-FFF2-40B4-BE49-F238E27FC236}">
                  <a16:creationId xmlns:a16="http://schemas.microsoft.com/office/drawing/2014/main" id="{26730C22-5BB4-8C4D-9F87-1D44C72F9938}"/>
                </a:ext>
              </a:extLst>
            </p:cNvPr>
            <p:cNvSpPr/>
            <p:nvPr/>
          </p:nvSpPr>
          <p:spPr>
            <a:xfrm>
              <a:off x="2903337" y="4279032"/>
              <a:ext cx="382519" cy="350682"/>
            </a:xfrm>
            <a:custGeom>
              <a:avLst/>
              <a:gdLst/>
              <a:ahLst/>
              <a:cxnLst/>
              <a:rect l="l" t="t" r="r" b="b"/>
              <a:pathLst>
                <a:path w="12027" h="11026" extrusionOk="0">
                  <a:moveTo>
                    <a:pt x="5168" y="1072"/>
                  </a:moveTo>
                  <a:cubicBezTo>
                    <a:pt x="5966" y="1072"/>
                    <a:pt x="6776" y="1381"/>
                    <a:pt x="7383" y="1988"/>
                  </a:cubicBezTo>
                  <a:cubicBezTo>
                    <a:pt x="8609" y="3215"/>
                    <a:pt x="8609" y="5203"/>
                    <a:pt x="7383" y="6429"/>
                  </a:cubicBezTo>
                  <a:cubicBezTo>
                    <a:pt x="6776" y="7037"/>
                    <a:pt x="5966" y="7346"/>
                    <a:pt x="5168" y="7346"/>
                  </a:cubicBezTo>
                  <a:cubicBezTo>
                    <a:pt x="4359" y="7334"/>
                    <a:pt x="3561" y="7037"/>
                    <a:pt x="2954" y="6429"/>
                  </a:cubicBezTo>
                  <a:cubicBezTo>
                    <a:pt x="1727" y="5203"/>
                    <a:pt x="1727" y="3215"/>
                    <a:pt x="2954" y="1988"/>
                  </a:cubicBezTo>
                  <a:cubicBezTo>
                    <a:pt x="3561" y="1381"/>
                    <a:pt x="4359" y="1072"/>
                    <a:pt x="5168" y="1072"/>
                  </a:cubicBezTo>
                  <a:close/>
                  <a:moveTo>
                    <a:pt x="7788" y="6513"/>
                  </a:moveTo>
                  <a:lnTo>
                    <a:pt x="8538" y="7263"/>
                  </a:lnTo>
                  <a:lnTo>
                    <a:pt x="8240" y="7561"/>
                  </a:lnTo>
                  <a:lnTo>
                    <a:pt x="7490" y="6810"/>
                  </a:lnTo>
                  <a:cubicBezTo>
                    <a:pt x="7550" y="6763"/>
                    <a:pt x="7597" y="6727"/>
                    <a:pt x="7633" y="6668"/>
                  </a:cubicBezTo>
                  <a:lnTo>
                    <a:pt x="7788" y="6513"/>
                  </a:lnTo>
                  <a:close/>
                  <a:moveTo>
                    <a:pt x="9038" y="7251"/>
                  </a:moveTo>
                  <a:cubicBezTo>
                    <a:pt x="9050" y="7251"/>
                    <a:pt x="9050" y="7251"/>
                    <a:pt x="9074" y="7275"/>
                  </a:cubicBezTo>
                  <a:lnTo>
                    <a:pt x="11276" y="9477"/>
                  </a:lnTo>
                  <a:lnTo>
                    <a:pt x="10455" y="10287"/>
                  </a:lnTo>
                  <a:lnTo>
                    <a:pt x="8252" y="8084"/>
                  </a:lnTo>
                  <a:cubicBezTo>
                    <a:pt x="8240" y="8073"/>
                    <a:pt x="8240" y="8061"/>
                    <a:pt x="8240" y="8061"/>
                  </a:cubicBezTo>
                  <a:cubicBezTo>
                    <a:pt x="8240" y="8049"/>
                    <a:pt x="8240" y="8049"/>
                    <a:pt x="8252" y="8037"/>
                  </a:cubicBezTo>
                  <a:lnTo>
                    <a:pt x="9014" y="7275"/>
                  </a:lnTo>
                  <a:cubicBezTo>
                    <a:pt x="9026" y="7251"/>
                    <a:pt x="9026" y="7251"/>
                    <a:pt x="9038" y="7251"/>
                  </a:cubicBezTo>
                  <a:close/>
                  <a:moveTo>
                    <a:pt x="11514" y="9716"/>
                  </a:moveTo>
                  <a:lnTo>
                    <a:pt x="11621" y="9835"/>
                  </a:lnTo>
                  <a:cubicBezTo>
                    <a:pt x="11645" y="9847"/>
                    <a:pt x="11645" y="9882"/>
                    <a:pt x="11633" y="9894"/>
                  </a:cubicBezTo>
                  <a:lnTo>
                    <a:pt x="10871" y="10656"/>
                  </a:lnTo>
                  <a:cubicBezTo>
                    <a:pt x="10859" y="10668"/>
                    <a:pt x="10859" y="10668"/>
                    <a:pt x="10836" y="10668"/>
                  </a:cubicBezTo>
                  <a:cubicBezTo>
                    <a:pt x="10824" y="10668"/>
                    <a:pt x="10824" y="10668"/>
                    <a:pt x="10812" y="10656"/>
                  </a:cubicBezTo>
                  <a:lnTo>
                    <a:pt x="10693" y="10537"/>
                  </a:lnTo>
                  <a:lnTo>
                    <a:pt x="11514" y="9716"/>
                  </a:ln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lnTo>
                    <a:pt x="1" y="8715"/>
                  </a:lnTo>
                  <a:cubicBezTo>
                    <a:pt x="1" y="8942"/>
                    <a:pt x="180" y="9132"/>
                    <a:pt x="418" y="9132"/>
                  </a:cubicBezTo>
                  <a:lnTo>
                    <a:pt x="5859" y="9132"/>
                  </a:lnTo>
                  <a:cubicBezTo>
                    <a:pt x="5954" y="9132"/>
                    <a:pt x="6037" y="9061"/>
                    <a:pt x="6037" y="8954"/>
                  </a:cubicBezTo>
                  <a:cubicBezTo>
                    <a:pt x="6037" y="8846"/>
                    <a:pt x="5954" y="8775"/>
                    <a:pt x="5859" y="8775"/>
                  </a:cubicBezTo>
                  <a:lnTo>
                    <a:pt x="418" y="8775"/>
                  </a:lnTo>
                  <a:cubicBezTo>
                    <a:pt x="394" y="8775"/>
                    <a:pt x="358" y="8739"/>
                    <a:pt x="358" y="8715"/>
                  </a:cubicBezTo>
                  <a:lnTo>
                    <a:pt x="358" y="1631"/>
                  </a:lnTo>
                  <a:lnTo>
                    <a:pt x="2787" y="1631"/>
                  </a:lnTo>
                  <a:lnTo>
                    <a:pt x="2704" y="1727"/>
                  </a:lnTo>
                  <a:cubicBezTo>
                    <a:pt x="1346" y="3072"/>
                    <a:pt x="1346" y="5298"/>
                    <a:pt x="2704" y="6668"/>
                  </a:cubicBezTo>
                  <a:cubicBezTo>
                    <a:pt x="3382" y="7346"/>
                    <a:pt x="4275" y="7692"/>
                    <a:pt x="5168" y="7692"/>
                  </a:cubicBezTo>
                  <a:cubicBezTo>
                    <a:pt x="5883" y="7692"/>
                    <a:pt x="6597" y="7465"/>
                    <a:pt x="7204" y="7037"/>
                  </a:cubicBezTo>
                  <a:lnTo>
                    <a:pt x="7978" y="7811"/>
                  </a:lnTo>
                  <a:cubicBezTo>
                    <a:pt x="7919" y="7882"/>
                    <a:pt x="7883" y="7977"/>
                    <a:pt x="7883" y="8061"/>
                  </a:cubicBezTo>
                  <a:cubicBezTo>
                    <a:pt x="7883" y="8168"/>
                    <a:pt x="7919" y="8275"/>
                    <a:pt x="8002" y="8346"/>
                  </a:cubicBezTo>
                  <a:lnTo>
                    <a:pt x="8443" y="8787"/>
                  </a:lnTo>
                  <a:lnTo>
                    <a:pt x="6609" y="8787"/>
                  </a:lnTo>
                  <a:cubicBezTo>
                    <a:pt x="6514" y="8787"/>
                    <a:pt x="6430" y="8870"/>
                    <a:pt x="6430" y="8966"/>
                  </a:cubicBezTo>
                  <a:cubicBezTo>
                    <a:pt x="6430" y="9073"/>
                    <a:pt x="6514" y="9144"/>
                    <a:pt x="6609" y="9144"/>
                  </a:cubicBezTo>
                  <a:lnTo>
                    <a:pt x="8800" y="9144"/>
                  </a:lnTo>
                  <a:lnTo>
                    <a:pt x="10562" y="10906"/>
                  </a:lnTo>
                  <a:cubicBezTo>
                    <a:pt x="10633" y="10978"/>
                    <a:pt x="10740" y="11025"/>
                    <a:pt x="10836" y="11025"/>
                  </a:cubicBezTo>
                  <a:cubicBezTo>
                    <a:pt x="10943" y="11025"/>
                    <a:pt x="11050" y="10978"/>
                    <a:pt x="11121" y="10906"/>
                  </a:cubicBezTo>
                  <a:lnTo>
                    <a:pt x="11883" y="10144"/>
                  </a:lnTo>
                  <a:cubicBezTo>
                    <a:pt x="12026" y="9978"/>
                    <a:pt x="12026" y="9728"/>
                    <a:pt x="11872" y="9585"/>
                  </a:cubicBezTo>
                  <a:lnTo>
                    <a:pt x="11062" y="8775"/>
                  </a:lnTo>
                  <a:lnTo>
                    <a:pt x="11062" y="8727"/>
                  </a:lnTo>
                  <a:lnTo>
                    <a:pt x="11062" y="7025"/>
                  </a:lnTo>
                  <a:cubicBezTo>
                    <a:pt x="11062" y="6918"/>
                    <a:pt x="10990" y="6846"/>
                    <a:pt x="10883" y="6846"/>
                  </a:cubicBezTo>
                  <a:cubicBezTo>
                    <a:pt x="10776" y="6846"/>
                    <a:pt x="10705" y="6918"/>
                    <a:pt x="10705" y="7025"/>
                  </a:cubicBezTo>
                  <a:lnTo>
                    <a:pt x="10705" y="8430"/>
                  </a:lnTo>
                  <a:lnTo>
                    <a:pt x="9312" y="7037"/>
                  </a:lnTo>
                  <a:cubicBezTo>
                    <a:pt x="9233" y="6958"/>
                    <a:pt x="9132" y="6919"/>
                    <a:pt x="9034" y="6919"/>
                  </a:cubicBezTo>
                  <a:cubicBezTo>
                    <a:pt x="8939" y="6919"/>
                    <a:pt x="8846" y="6955"/>
                    <a:pt x="8776" y="7025"/>
                  </a:cubicBezTo>
                  <a:lnTo>
                    <a:pt x="8002" y="6251"/>
                  </a:lnTo>
                  <a:cubicBezTo>
                    <a:pt x="8978" y="4882"/>
                    <a:pt x="8859" y="2953"/>
                    <a:pt x="7633" y="1738"/>
                  </a:cubicBezTo>
                  <a:lnTo>
                    <a:pt x="7550" y="1643"/>
                  </a:lnTo>
                  <a:lnTo>
                    <a:pt x="10705" y="1643"/>
                  </a:lnTo>
                  <a:lnTo>
                    <a:pt x="10705" y="6251"/>
                  </a:lnTo>
                  <a:cubicBezTo>
                    <a:pt x="10705" y="6346"/>
                    <a:pt x="10776" y="6429"/>
                    <a:pt x="10883" y="6429"/>
                  </a:cubicBezTo>
                  <a:cubicBezTo>
                    <a:pt x="10990" y="6429"/>
                    <a:pt x="11062" y="6346"/>
                    <a:pt x="11062" y="6251"/>
                  </a:cubicBezTo>
                  <a:lnTo>
                    <a:pt x="11062" y="655"/>
                  </a:lnTo>
                  <a:cubicBezTo>
                    <a:pt x="11062" y="298"/>
                    <a:pt x="10764" y="0"/>
                    <a:pt x="10407" y="0"/>
                  </a:cubicBezTo>
                  <a:lnTo>
                    <a:pt x="8812" y="0"/>
                  </a:lnTo>
                  <a:cubicBezTo>
                    <a:pt x="8716" y="0"/>
                    <a:pt x="8633" y="72"/>
                    <a:pt x="8633" y="179"/>
                  </a:cubicBezTo>
                  <a:cubicBezTo>
                    <a:pt x="8633" y="274"/>
                    <a:pt x="8716" y="357"/>
                    <a:pt x="8812" y="357"/>
                  </a:cubicBezTo>
                  <a:lnTo>
                    <a:pt x="10407" y="357"/>
                  </a:lnTo>
                  <a:cubicBezTo>
                    <a:pt x="10574" y="357"/>
                    <a:pt x="10705" y="488"/>
                    <a:pt x="10705" y="655"/>
                  </a:cubicBezTo>
                  <a:lnTo>
                    <a:pt x="10705" y="1286"/>
                  </a:lnTo>
                  <a:lnTo>
                    <a:pt x="7109" y="1286"/>
                  </a:lnTo>
                  <a:cubicBezTo>
                    <a:pt x="6520" y="899"/>
                    <a:pt x="5841" y="706"/>
                    <a:pt x="5165" y="706"/>
                  </a:cubicBezTo>
                  <a:cubicBezTo>
                    <a:pt x="4490" y="706"/>
                    <a:pt x="3817" y="899"/>
                    <a:pt x="3239" y="1286"/>
                  </a:cubicBezTo>
                  <a:lnTo>
                    <a:pt x="358" y="1286"/>
                  </a:lnTo>
                  <a:lnTo>
                    <a:pt x="358" y="655"/>
                  </a:lnTo>
                  <a:cubicBezTo>
                    <a:pt x="358" y="488"/>
                    <a:pt x="501" y="357"/>
                    <a:pt x="656" y="357"/>
                  </a:cubicBezTo>
                  <a:lnTo>
                    <a:pt x="8062" y="357"/>
                  </a:lnTo>
                  <a:cubicBezTo>
                    <a:pt x="8157" y="357"/>
                    <a:pt x="8240" y="274"/>
                    <a:pt x="8240" y="179"/>
                  </a:cubicBezTo>
                  <a:cubicBezTo>
                    <a:pt x="8240" y="72"/>
                    <a:pt x="8157" y="0"/>
                    <a:pt x="80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0196;p59">
              <a:extLst>
                <a:ext uri="{FF2B5EF4-FFF2-40B4-BE49-F238E27FC236}">
                  <a16:creationId xmlns:a16="http://schemas.microsoft.com/office/drawing/2014/main" id="{F8B578DC-E7BF-4A45-8AFC-D51738B29B9E}"/>
                </a:ext>
              </a:extLst>
            </p:cNvPr>
            <p:cNvSpPr/>
            <p:nvPr/>
          </p:nvSpPr>
          <p:spPr>
            <a:xfrm>
              <a:off x="2937814" y="4300215"/>
              <a:ext cx="11768" cy="11418"/>
            </a:xfrm>
            <a:custGeom>
              <a:avLst/>
              <a:gdLst/>
              <a:ahLst/>
              <a:cxnLst/>
              <a:rect l="l" t="t" r="r" b="b"/>
              <a:pathLst>
                <a:path w="370" h="359" extrusionOk="0">
                  <a:moveTo>
                    <a:pt x="191" y="1"/>
                  </a:moveTo>
                  <a:cubicBezTo>
                    <a:pt x="84" y="1"/>
                    <a:pt x="0" y="72"/>
                    <a:pt x="0" y="179"/>
                  </a:cubicBezTo>
                  <a:cubicBezTo>
                    <a:pt x="0" y="263"/>
                    <a:pt x="84" y="358"/>
                    <a:pt x="191" y="358"/>
                  </a:cubicBezTo>
                  <a:cubicBezTo>
                    <a:pt x="286" y="358"/>
                    <a:pt x="370" y="287"/>
                    <a:pt x="370" y="179"/>
                  </a:cubicBezTo>
                  <a:cubicBezTo>
                    <a:pt x="370" y="72"/>
                    <a:pt x="286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0197;p59">
              <a:extLst>
                <a:ext uri="{FF2B5EF4-FFF2-40B4-BE49-F238E27FC236}">
                  <a16:creationId xmlns:a16="http://schemas.microsoft.com/office/drawing/2014/main" id="{E0F9AB82-34AF-8248-8247-7B47ABA6B3BE}"/>
                </a:ext>
              </a:extLst>
            </p:cNvPr>
            <p:cNvSpPr/>
            <p:nvPr/>
          </p:nvSpPr>
          <p:spPr>
            <a:xfrm>
              <a:off x="2952572" y="4300215"/>
              <a:ext cx="11386" cy="11418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63"/>
                    <a:pt x="84" y="358"/>
                    <a:pt x="179" y="358"/>
                  </a:cubicBezTo>
                  <a:cubicBezTo>
                    <a:pt x="287" y="358"/>
                    <a:pt x="358" y="287"/>
                    <a:pt x="358" y="179"/>
                  </a:cubicBezTo>
                  <a:cubicBezTo>
                    <a:pt x="358" y="72"/>
                    <a:pt x="27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0198;p59">
              <a:extLst>
                <a:ext uri="{FF2B5EF4-FFF2-40B4-BE49-F238E27FC236}">
                  <a16:creationId xmlns:a16="http://schemas.microsoft.com/office/drawing/2014/main" id="{FCF52607-24A5-C84F-AF6A-F8B76727FB48}"/>
                </a:ext>
              </a:extLst>
            </p:cNvPr>
            <p:cNvSpPr/>
            <p:nvPr/>
          </p:nvSpPr>
          <p:spPr>
            <a:xfrm>
              <a:off x="2967361" y="4300215"/>
              <a:ext cx="11386" cy="11418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cubicBezTo>
                    <a:pt x="286" y="358"/>
                    <a:pt x="357" y="287"/>
                    <a:pt x="357" y="179"/>
                  </a:cubicBezTo>
                  <a:cubicBezTo>
                    <a:pt x="345" y="72"/>
                    <a:pt x="262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0199;p59">
              <a:extLst>
                <a:ext uri="{FF2B5EF4-FFF2-40B4-BE49-F238E27FC236}">
                  <a16:creationId xmlns:a16="http://schemas.microsoft.com/office/drawing/2014/main" id="{70AF9C09-CF9F-5647-959D-211A78F8B7AF}"/>
                </a:ext>
              </a:extLst>
            </p:cNvPr>
            <p:cNvSpPr/>
            <p:nvPr/>
          </p:nvSpPr>
          <p:spPr>
            <a:xfrm>
              <a:off x="3016563" y="4424063"/>
              <a:ext cx="11418" cy="11386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180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cubicBezTo>
                    <a:pt x="287" y="357"/>
                    <a:pt x="358" y="286"/>
                    <a:pt x="358" y="179"/>
                  </a:cubicBezTo>
                  <a:cubicBezTo>
                    <a:pt x="358" y="84"/>
                    <a:pt x="287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0200;p59">
              <a:extLst>
                <a:ext uri="{FF2B5EF4-FFF2-40B4-BE49-F238E27FC236}">
                  <a16:creationId xmlns:a16="http://schemas.microsoft.com/office/drawing/2014/main" id="{58421EE5-2BCE-4B40-BDF2-8DD09F49F88E}"/>
                </a:ext>
              </a:extLst>
            </p:cNvPr>
            <p:cNvSpPr/>
            <p:nvPr/>
          </p:nvSpPr>
          <p:spPr>
            <a:xfrm>
              <a:off x="3016563" y="4442606"/>
              <a:ext cx="11418" cy="11386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cubicBezTo>
                    <a:pt x="287" y="358"/>
                    <a:pt x="358" y="286"/>
                    <a:pt x="358" y="179"/>
                  </a:cubicBezTo>
                  <a:cubicBezTo>
                    <a:pt x="358" y="72"/>
                    <a:pt x="287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0201;p59">
              <a:extLst>
                <a:ext uri="{FF2B5EF4-FFF2-40B4-BE49-F238E27FC236}">
                  <a16:creationId xmlns:a16="http://schemas.microsoft.com/office/drawing/2014/main" id="{82B71E78-91B0-574D-9D50-19B0F5710F5E}"/>
                </a:ext>
              </a:extLst>
            </p:cNvPr>
            <p:cNvSpPr/>
            <p:nvPr/>
          </p:nvSpPr>
          <p:spPr>
            <a:xfrm>
              <a:off x="3032498" y="4424063"/>
              <a:ext cx="11768" cy="11386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91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86"/>
                    <a:pt x="83" y="357"/>
                    <a:pt x="191" y="357"/>
                  </a:cubicBezTo>
                  <a:cubicBezTo>
                    <a:pt x="286" y="357"/>
                    <a:pt x="369" y="286"/>
                    <a:pt x="369" y="179"/>
                  </a:cubicBezTo>
                  <a:cubicBezTo>
                    <a:pt x="369" y="84"/>
                    <a:pt x="274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0202;p59">
              <a:extLst>
                <a:ext uri="{FF2B5EF4-FFF2-40B4-BE49-F238E27FC236}">
                  <a16:creationId xmlns:a16="http://schemas.microsoft.com/office/drawing/2014/main" id="{8F1C7720-1393-554B-99BC-65E71C24169A}"/>
                </a:ext>
              </a:extLst>
            </p:cNvPr>
            <p:cNvSpPr/>
            <p:nvPr/>
          </p:nvSpPr>
          <p:spPr>
            <a:xfrm>
              <a:off x="3032498" y="4442606"/>
              <a:ext cx="11768" cy="11386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91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86"/>
                    <a:pt x="83" y="358"/>
                    <a:pt x="191" y="358"/>
                  </a:cubicBezTo>
                  <a:cubicBezTo>
                    <a:pt x="286" y="358"/>
                    <a:pt x="369" y="286"/>
                    <a:pt x="369" y="179"/>
                  </a:cubicBezTo>
                  <a:cubicBezTo>
                    <a:pt x="369" y="72"/>
                    <a:pt x="274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0203;p59">
              <a:extLst>
                <a:ext uri="{FF2B5EF4-FFF2-40B4-BE49-F238E27FC236}">
                  <a16:creationId xmlns:a16="http://schemas.microsoft.com/office/drawing/2014/main" id="{1C48745B-08D8-394C-A09E-7BD43A438689}"/>
                </a:ext>
              </a:extLst>
            </p:cNvPr>
            <p:cNvSpPr/>
            <p:nvPr/>
          </p:nvSpPr>
          <p:spPr>
            <a:xfrm>
              <a:off x="3016213" y="4357527"/>
              <a:ext cx="112494" cy="111636"/>
            </a:xfrm>
            <a:custGeom>
              <a:avLst/>
              <a:gdLst/>
              <a:ahLst/>
              <a:cxnLst/>
              <a:rect l="l" t="t" r="r" b="b"/>
              <a:pathLst>
                <a:path w="3537" h="3510" extrusionOk="0">
                  <a:moveTo>
                    <a:pt x="2250" y="354"/>
                  </a:moveTo>
                  <a:lnTo>
                    <a:pt x="2096" y="1080"/>
                  </a:lnTo>
                  <a:lnTo>
                    <a:pt x="1357" y="913"/>
                  </a:lnTo>
                  <a:cubicBezTo>
                    <a:pt x="1336" y="909"/>
                    <a:pt x="1315" y="907"/>
                    <a:pt x="1293" y="907"/>
                  </a:cubicBezTo>
                  <a:cubicBezTo>
                    <a:pt x="1193" y="907"/>
                    <a:pt x="1093" y="950"/>
                    <a:pt x="1024" y="1009"/>
                  </a:cubicBezTo>
                  <a:cubicBezTo>
                    <a:pt x="929" y="1104"/>
                    <a:pt x="905" y="1211"/>
                    <a:pt x="929" y="1342"/>
                  </a:cubicBezTo>
                  <a:lnTo>
                    <a:pt x="953" y="1366"/>
                  </a:lnTo>
                  <a:lnTo>
                    <a:pt x="369" y="818"/>
                  </a:lnTo>
                  <a:lnTo>
                    <a:pt x="2250" y="354"/>
                  </a:lnTo>
                  <a:close/>
                  <a:moveTo>
                    <a:pt x="1274" y="1259"/>
                  </a:moveTo>
                  <a:lnTo>
                    <a:pt x="2036" y="1425"/>
                  </a:lnTo>
                  <a:lnTo>
                    <a:pt x="1869" y="2259"/>
                  </a:lnTo>
                  <a:lnTo>
                    <a:pt x="1429" y="1830"/>
                  </a:lnTo>
                  <a:lnTo>
                    <a:pt x="1274" y="1259"/>
                  </a:lnTo>
                  <a:close/>
                  <a:moveTo>
                    <a:pt x="2369" y="1521"/>
                  </a:moveTo>
                  <a:lnTo>
                    <a:pt x="3167" y="1699"/>
                  </a:lnTo>
                  <a:lnTo>
                    <a:pt x="1715" y="3152"/>
                  </a:lnTo>
                  <a:lnTo>
                    <a:pt x="1548" y="2449"/>
                  </a:lnTo>
                  <a:lnTo>
                    <a:pt x="1607" y="2509"/>
                  </a:lnTo>
                  <a:cubicBezTo>
                    <a:pt x="1679" y="2568"/>
                    <a:pt x="1774" y="2616"/>
                    <a:pt x="1857" y="2616"/>
                  </a:cubicBezTo>
                  <a:cubicBezTo>
                    <a:pt x="1893" y="2616"/>
                    <a:pt x="1929" y="2616"/>
                    <a:pt x="1965" y="2604"/>
                  </a:cubicBezTo>
                  <a:cubicBezTo>
                    <a:pt x="2084" y="2557"/>
                    <a:pt x="2191" y="2473"/>
                    <a:pt x="2203" y="2330"/>
                  </a:cubicBezTo>
                  <a:lnTo>
                    <a:pt x="2369" y="1521"/>
                  </a:lnTo>
                  <a:close/>
                  <a:moveTo>
                    <a:pt x="2239" y="0"/>
                  </a:moveTo>
                  <a:cubicBezTo>
                    <a:pt x="2211" y="0"/>
                    <a:pt x="2183" y="3"/>
                    <a:pt x="2155" y="9"/>
                  </a:cubicBezTo>
                  <a:lnTo>
                    <a:pt x="274" y="473"/>
                  </a:lnTo>
                  <a:cubicBezTo>
                    <a:pt x="167" y="509"/>
                    <a:pt x="60" y="604"/>
                    <a:pt x="24" y="723"/>
                  </a:cubicBezTo>
                  <a:cubicBezTo>
                    <a:pt x="0" y="842"/>
                    <a:pt x="24" y="985"/>
                    <a:pt x="119" y="1068"/>
                  </a:cubicBezTo>
                  <a:lnTo>
                    <a:pt x="1084" y="2009"/>
                  </a:lnTo>
                  <a:lnTo>
                    <a:pt x="1369" y="3223"/>
                  </a:lnTo>
                  <a:cubicBezTo>
                    <a:pt x="1393" y="3342"/>
                    <a:pt x="1488" y="3450"/>
                    <a:pt x="1619" y="3497"/>
                  </a:cubicBezTo>
                  <a:cubicBezTo>
                    <a:pt x="1655" y="3509"/>
                    <a:pt x="1679" y="3509"/>
                    <a:pt x="1726" y="3509"/>
                  </a:cubicBezTo>
                  <a:cubicBezTo>
                    <a:pt x="1810" y="3509"/>
                    <a:pt x="1905" y="3473"/>
                    <a:pt x="1976" y="3402"/>
                  </a:cubicBezTo>
                  <a:lnTo>
                    <a:pt x="3441" y="1949"/>
                  </a:lnTo>
                  <a:cubicBezTo>
                    <a:pt x="3512" y="1842"/>
                    <a:pt x="3536" y="1711"/>
                    <a:pt x="3512" y="1592"/>
                  </a:cubicBezTo>
                  <a:cubicBezTo>
                    <a:pt x="3477" y="1473"/>
                    <a:pt x="3381" y="1366"/>
                    <a:pt x="3239" y="1342"/>
                  </a:cubicBezTo>
                  <a:lnTo>
                    <a:pt x="2441" y="1152"/>
                  </a:lnTo>
                  <a:lnTo>
                    <a:pt x="2584" y="425"/>
                  </a:lnTo>
                  <a:cubicBezTo>
                    <a:pt x="2619" y="306"/>
                    <a:pt x="2572" y="187"/>
                    <a:pt x="2488" y="104"/>
                  </a:cubicBezTo>
                  <a:cubicBezTo>
                    <a:pt x="2416" y="31"/>
                    <a:pt x="2329" y="0"/>
                    <a:pt x="2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0204;p59">
              <a:extLst>
                <a:ext uri="{FF2B5EF4-FFF2-40B4-BE49-F238E27FC236}">
                  <a16:creationId xmlns:a16="http://schemas.microsoft.com/office/drawing/2014/main" id="{82F09DDF-7671-8D4F-BDE3-BA0AB5073C29}"/>
                </a:ext>
              </a:extLst>
            </p:cNvPr>
            <p:cNvSpPr/>
            <p:nvPr/>
          </p:nvSpPr>
          <p:spPr>
            <a:xfrm>
              <a:off x="2937051" y="4499791"/>
              <a:ext cx="14439" cy="11386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96" y="358"/>
                    <a:pt x="179" y="358"/>
                  </a:cubicBezTo>
                  <a:lnTo>
                    <a:pt x="274" y="358"/>
                  </a:lnTo>
                  <a:cubicBezTo>
                    <a:pt x="370" y="358"/>
                    <a:pt x="453" y="286"/>
                    <a:pt x="453" y="179"/>
                  </a:cubicBezTo>
                  <a:cubicBezTo>
                    <a:pt x="453" y="72"/>
                    <a:pt x="370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0205;p59">
              <a:extLst>
                <a:ext uri="{FF2B5EF4-FFF2-40B4-BE49-F238E27FC236}">
                  <a16:creationId xmlns:a16="http://schemas.microsoft.com/office/drawing/2014/main" id="{DC193180-C97B-3B46-8309-53842AE0BF97}"/>
                </a:ext>
              </a:extLst>
            </p:cNvPr>
            <p:cNvSpPr/>
            <p:nvPr/>
          </p:nvSpPr>
          <p:spPr>
            <a:xfrm>
              <a:off x="2953717" y="4499791"/>
              <a:ext cx="30310" cy="11386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774" y="358"/>
                  </a:lnTo>
                  <a:cubicBezTo>
                    <a:pt x="882" y="358"/>
                    <a:pt x="953" y="286"/>
                    <a:pt x="953" y="179"/>
                  </a:cubicBezTo>
                  <a:cubicBezTo>
                    <a:pt x="953" y="96"/>
                    <a:pt x="858" y="0"/>
                    <a:pt x="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206;p59">
              <a:extLst>
                <a:ext uri="{FF2B5EF4-FFF2-40B4-BE49-F238E27FC236}">
                  <a16:creationId xmlns:a16="http://schemas.microsoft.com/office/drawing/2014/main" id="{7522DF8D-4979-2640-87DB-0C732CE569ED}"/>
                </a:ext>
              </a:extLst>
            </p:cNvPr>
            <p:cNvSpPr/>
            <p:nvPr/>
          </p:nvSpPr>
          <p:spPr>
            <a:xfrm>
              <a:off x="2937051" y="4514930"/>
              <a:ext cx="46976" cy="11386"/>
            </a:xfrm>
            <a:custGeom>
              <a:avLst/>
              <a:gdLst/>
              <a:ahLst/>
              <a:cxnLst/>
              <a:rect l="l" t="t" r="r" b="b"/>
              <a:pathLst>
                <a:path w="1477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1298" y="358"/>
                  </a:lnTo>
                  <a:cubicBezTo>
                    <a:pt x="1406" y="358"/>
                    <a:pt x="1477" y="286"/>
                    <a:pt x="1477" y="179"/>
                  </a:cubicBezTo>
                  <a:cubicBezTo>
                    <a:pt x="1477" y="84"/>
                    <a:pt x="1382" y="1"/>
                    <a:pt x="1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207;p59">
              <a:extLst>
                <a:ext uri="{FF2B5EF4-FFF2-40B4-BE49-F238E27FC236}">
                  <a16:creationId xmlns:a16="http://schemas.microsoft.com/office/drawing/2014/main" id="{54648B2F-44DE-954F-8479-F4B031D140F9}"/>
                </a:ext>
              </a:extLst>
            </p:cNvPr>
            <p:cNvSpPr/>
            <p:nvPr/>
          </p:nvSpPr>
          <p:spPr>
            <a:xfrm>
              <a:off x="2937051" y="4529719"/>
              <a:ext cx="46976" cy="11386"/>
            </a:xfrm>
            <a:custGeom>
              <a:avLst/>
              <a:gdLst/>
              <a:ahLst/>
              <a:cxnLst/>
              <a:rect l="l" t="t" r="r" b="b"/>
              <a:pathLst>
                <a:path w="1477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298" y="357"/>
                  </a:lnTo>
                  <a:cubicBezTo>
                    <a:pt x="1406" y="357"/>
                    <a:pt x="1477" y="286"/>
                    <a:pt x="1477" y="179"/>
                  </a:cubicBezTo>
                  <a:cubicBezTo>
                    <a:pt x="1477" y="71"/>
                    <a:pt x="1382" y="0"/>
                    <a:pt x="1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0208;p59">
              <a:extLst>
                <a:ext uri="{FF2B5EF4-FFF2-40B4-BE49-F238E27FC236}">
                  <a16:creationId xmlns:a16="http://schemas.microsoft.com/office/drawing/2014/main" id="{AE5B2AA1-73F2-CA4E-BCEC-FFFA9A322221}"/>
                </a:ext>
              </a:extLst>
            </p:cNvPr>
            <p:cNvSpPr/>
            <p:nvPr/>
          </p:nvSpPr>
          <p:spPr>
            <a:xfrm>
              <a:off x="3213881" y="4343787"/>
              <a:ext cx="11386" cy="126488"/>
            </a:xfrm>
            <a:custGeom>
              <a:avLst/>
              <a:gdLst/>
              <a:ahLst/>
              <a:cxnLst/>
              <a:rect l="l" t="t" r="r" b="b"/>
              <a:pathLst>
                <a:path w="358" h="3977" extrusionOk="0">
                  <a:moveTo>
                    <a:pt x="179" y="0"/>
                  </a:moveTo>
                  <a:cubicBezTo>
                    <a:pt x="83" y="0"/>
                    <a:pt x="0" y="83"/>
                    <a:pt x="0" y="179"/>
                  </a:cubicBezTo>
                  <a:lnTo>
                    <a:pt x="0" y="3798"/>
                  </a:lnTo>
                  <a:cubicBezTo>
                    <a:pt x="0" y="3893"/>
                    <a:pt x="83" y="3977"/>
                    <a:pt x="179" y="3977"/>
                  </a:cubicBezTo>
                  <a:cubicBezTo>
                    <a:pt x="286" y="3977"/>
                    <a:pt x="357" y="3893"/>
                    <a:pt x="357" y="3798"/>
                  </a:cubicBezTo>
                  <a:lnTo>
                    <a:pt x="357" y="179"/>
                  </a:lnTo>
                  <a:cubicBezTo>
                    <a:pt x="357" y="72"/>
                    <a:pt x="286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10209;p59">
            <a:extLst>
              <a:ext uri="{FF2B5EF4-FFF2-40B4-BE49-F238E27FC236}">
                <a16:creationId xmlns:a16="http://schemas.microsoft.com/office/drawing/2014/main" id="{CC1BB8B5-2495-3647-B220-462AF69819DD}"/>
              </a:ext>
            </a:extLst>
          </p:cNvPr>
          <p:cNvGrpSpPr/>
          <p:nvPr/>
        </p:nvGrpSpPr>
        <p:grpSpPr>
          <a:xfrm>
            <a:off x="10454021" y="5540686"/>
            <a:ext cx="519161" cy="374113"/>
            <a:chOff x="3933342" y="4315767"/>
            <a:chExt cx="383632" cy="276449"/>
          </a:xfrm>
          <a:solidFill>
            <a:schemeClr val="accent1"/>
          </a:solidFill>
        </p:grpSpPr>
        <p:sp>
          <p:nvSpPr>
            <p:cNvPr id="671" name="Google Shape;10210;p59">
              <a:extLst>
                <a:ext uri="{FF2B5EF4-FFF2-40B4-BE49-F238E27FC236}">
                  <a16:creationId xmlns:a16="http://schemas.microsoft.com/office/drawing/2014/main" id="{7984F132-4337-114F-BFDE-1D3BBA3FBC2A}"/>
                </a:ext>
              </a:extLst>
            </p:cNvPr>
            <p:cNvSpPr/>
            <p:nvPr/>
          </p:nvSpPr>
          <p:spPr>
            <a:xfrm>
              <a:off x="3933342" y="4315767"/>
              <a:ext cx="383632" cy="276449"/>
            </a:xfrm>
            <a:custGeom>
              <a:avLst/>
              <a:gdLst/>
              <a:ahLst/>
              <a:cxnLst/>
              <a:rect l="l" t="t" r="r" b="b"/>
              <a:pathLst>
                <a:path w="12062" h="8692" extrusionOk="0">
                  <a:moveTo>
                    <a:pt x="2061" y="369"/>
                  </a:moveTo>
                  <a:cubicBezTo>
                    <a:pt x="2120" y="369"/>
                    <a:pt x="2168" y="417"/>
                    <a:pt x="2168" y="476"/>
                  </a:cubicBezTo>
                  <a:lnTo>
                    <a:pt x="2168" y="845"/>
                  </a:lnTo>
                  <a:lnTo>
                    <a:pt x="1406" y="845"/>
                  </a:lnTo>
                  <a:lnTo>
                    <a:pt x="1406" y="476"/>
                  </a:lnTo>
                  <a:cubicBezTo>
                    <a:pt x="1406" y="417"/>
                    <a:pt x="1454" y="369"/>
                    <a:pt x="1513" y="369"/>
                  </a:cubicBezTo>
                  <a:close/>
                  <a:moveTo>
                    <a:pt x="10824" y="1262"/>
                  </a:moveTo>
                  <a:cubicBezTo>
                    <a:pt x="10883" y="1262"/>
                    <a:pt x="10931" y="1310"/>
                    <a:pt x="10931" y="1369"/>
                  </a:cubicBezTo>
                  <a:lnTo>
                    <a:pt x="10943" y="1715"/>
                  </a:lnTo>
                  <a:lnTo>
                    <a:pt x="9490" y="1715"/>
                  </a:lnTo>
                  <a:lnTo>
                    <a:pt x="9490" y="1369"/>
                  </a:lnTo>
                  <a:cubicBezTo>
                    <a:pt x="9490" y="1310"/>
                    <a:pt x="9526" y="1262"/>
                    <a:pt x="9586" y="1262"/>
                  </a:cubicBezTo>
                  <a:close/>
                  <a:moveTo>
                    <a:pt x="1513" y="0"/>
                  </a:moveTo>
                  <a:cubicBezTo>
                    <a:pt x="1251" y="0"/>
                    <a:pt x="1049" y="214"/>
                    <a:pt x="1049" y="464"/>
                  </a:cubicBezTo>
                  <a:lnTo>
                    <a:pt x="1049" y="833"/>
                  </a:lnTo>
                  <a:lnTo>
                    <a:pt x="894" y="833"/>
                  </a:lnTo>
                  <a:cubicBezTo>
                    <a:pt x="692" y="833"/>
                    <a:pt x="489" y="905"/>
                    <a:pt x="334" y="1048"/>
                  </a:cubicBezTo>
                  <a:cubicBezTo>
                    <a:pt x="263" y="1107"/>
                    <a:pt x="239" y="1226"/>
                    <a:pt x="299" y="1298"/>
                  </a:cubicBezTo>
                  <a:cubicBezTo>
                    <a:pt x="332" y="1338"/>
                    <a:pt x="385" y="1360"/>
                    <a:pt x="440" y="1360"/>
                  </a:cubicBezTo>
                  <a:cubicBezTo>
                    <a:pt x="482" y="1360"/>
                    <a:pt x="525" y="1347"/>
                    <a:pt x="561" y="1322"/>
                  </a:cubicBezTo>
                  <a:cubicBezTo>
                    <a:pt x="676" y="1220"/>
                    <a:pt x="791" y="1203"/>
                    <a:pt x="908" y="1203"/>
                  </a:cubicBezTo>
                  <a:cubicBezTo>
                    <a:pt x="966" y="1203"/>
                    <a:pt x="1025" y="1207"/>
                    <a:pt x="1084" y="1207"/>
                  </a:cubicBezTo>
                  <a:cubicBezTo>
                    <a:pt x="1116" y="1207"/>
                    <a:pt x="1148" y="1206"/>
                    <a:pt x="1180" y="1203"/>
                  </a:cubicBezTo>
                  <a:lnTo>
                    <a:pt x="2680" y="1203"/>
                  </a:lnTo>
                  <a:cubicBezTo>
                    <a:pt x="2978" y="1203"/>
                    <a:pt x="3216" y="1441"/>
                    <a:pt x="3216" y="1738"/>
                  </a:cubicBezTo>
                  <a:lnTo>
                    <a:pt x="3216" y="2429"/>
                  </a:lnTo>
                  <a:cubicBezTo>
                    <a:pt x="3216" y="2536"/>
                    <a:pt x="3299" y="2607"/>
                    <a:pt x="3394" y="2607"/>
                  </a:cubicBezTo>
                  <a:cubicBezTo>
                    <a:pt x="3501" y="2607"/>
                    <a:pt x="3573" y="2536"/>
                    <a:pt x="3573" y="2429"/>
                  </a:cubicBezTo>
                  <a:lnTo>
                    <a:pt x="3573" y="2072"/>
                  </a:lnTo>
                  <a:lnTo>
                    <a:pt x="11217" y="2072"/>
                  </a:lnTo>
                  <a:cubicBezTo>
                    <a:pt x="11491" y="2084"/>
                    <a:pt x="11705" y="2322"/>
                    <a:pt x="11705" y="2607"/>
                  </a:cubicBezTo>
                  <a:lnTo>
                    <a:pt x="11705" y="2834"/>
                  </a:lnTo>
                  <a:lnTo>
                    <a:pt x="11395" y="2834"/>
                  </a:lnTo>
                  <a:cubicBezTo>
                    <a:pt x="11288" y="2834"/>
                    <a:pt x="11217" y="2905"/>
                    <a:pt x="11217" y="3012"/>
                  </a:cubicBezTo>
                  <a:cubicBezTo>
                    <a:pt x="11217" y="3108"/>
                    <a:pt x="11288" y="3191"/>
                    <a:pt x="11395" y="3191"/>
                  </a:cubicBezTo>
                  <a:lnTo>
                    <a:pt x="11705" y="3191"/>
                  </a:lnTo>
                  <a:lnTo>
                    <a:pt x="11705" y="7441"/>
                  </a:lnTo>
                  <a:lnTo>
                    <a:pt x="10883" y="7441"/>
                  </a:lnTo>
                  <a:cubicBezTo>
                    <a:pt x="10621" y="7441"/>
                    <a:pt x="10395" y="7215"/>
                    <a:pt x="10395" y="6953"/>
                  </a:cubicBezTo>
                  <a:lnTo>
                    <a:pt x="10395" y="3667"/>
                  </a:lnTo>
                  <a:cubicBezTo>
                    <a:pt x="10395" y="3453"/>
                    <a:pt x="10538" y="3262"/>
                    <a:pt x="10740" y="3203"/>
                  </a:cubicBezTo>
                  <a:cubicBezTo>
                    <a:pt x="10824" y="3167"/>
                    <a:pt x="10883" y="3072"/>
                    <a:pt x="10859" y="2977"/>
                  </a:cubicBezTo>
                  <a:cubicBezTo>
                    <a:pt x="10829" y="2906"/>
                    <a:pt x="10747" y="2852"/>
                    <a:pt x="10672" y="2852"/>
                  </a:cubicBezTo>
                  <a:cubicBezTo>
                    <a:pt x="10659" y="2852"/>
                    <a:pt x="10646" y="2854"/>
                    <a:pt x="10633" y="2858"/>
                  </a:cubicBezTo>
                  <a:cubicBezTo>
                    <a:pt x="10276" y="2965"/>
                    <a:pt x="10038" y="3310"/>
                    <a:pt x="10038" y="3667"/>
                  </a:cubicBezTo>
                  <a:lnTo>
                    <a:pt x="10038" y="6953"/>
                  </a:lnTo>
                  <a:cubicBezTo>
                    <a:pt x="10038" y="7418"/>
                    <a:pt x="10419" y="7799"/>
                    <a:pt x="10883" y="7799"/>
                  </a:cubicBezTo>
                  <a:lnTo>
                    <a:pt x="11705" y="7799"/>
                  </a:lnTo>
                  <a:cubicBezTo>
                    <a:pt x="11705" y="8096"/>
                    <a:pt x="11467" y="8334"/>
                    <a:pt x="11169" y="8334"/>
                  </a:cubicBezTo>
                  <a:lnTo>
                    <a:pt x="3394" y="8334"/>
                  </a:lnTo>
                  <a:cubicBezTo>
                    <a:pt x="3478" y="8227"/>
                    <a:pt x="3537" y="8108"/>
                    <a:pt x="3561" y="7977"/>
                  </a:cubicBezTo>
                  <a:cubicBezTo>
                    <a:pt x="3573" y="7870"/>
                    <a:pt x="3513" y="7787"/>
                    <a:pt x="3430" y="7775"/>
                  </a:cubicBezTo>
                  <a:cubicBezTo>
                    <a:pt x="3414" y="7771"/>
                    <a:pt x="3399" y="7770"/>
                    <a:pt x="3384" y="7770"/>
                  </a:cubicBezTo>
                  <a:cubicBezTo>
                    <a:pt x="3299" y="7770"/>
                    <a:pt x="3236" y="7825"/>
                    <a:pt x="3216" y="7906"/>
                  </a:cubicBezTo>
                  <a:cubicBezTo>
                    <a:pt x="3180" y="8156"/>
                    <a:pt x="2954" y="8334"/>
                    <a:pt x="2704" y="8334"/>
                  </a:cubicBezTo>
                  <a:lnTo>
                    <a:pt x="823" y="8334"/>
                  </a:lnTo>
                  <a:cubicBezTo>
                    <a:pt x="572" y="8287"/>
                    <a:pt x="358" y="8072"/>
                    <a:pt x="358" y="7799"/>
                  </a:cubicBezTo>
                  <a:lnTo>
                    <a:pt x="358" y="2774"/>
                  </a:lnTo>
                  <a:lnTo>
                    <a:pt x="358" y="1834"/>
                  </a:lnTo>
                  <a:cubicBezTo>
                    <a:pt x="358" y="1726"/>
                    <a:pt x="287" y="1655"/>
                    <a:pt x="180" y="1655"/>
                  </a:cubicBezTo>
                  <a:cubicBezTo>
                    <a:pt x="72" y="1655"/>
                    <a:pt x="1" y="1726"/>
                    <a:pt x="1" y="1834"/>
                  </a:cubicBezTo>
                  <a:lnTo>
                    <a:pt x="1" y="7799"/>
                  </a:lnTo>
                  <a:cubicBezTo>
                    <a:pt x="1" y="8251"/>
                    <a:pt x="334" y="8608"/>
                    <a:pt x="751" y="8680"/>
                  </a:cubicBezTo>
                  <a:cubicBezTo>
                    <a:pt x="763" y="8680"/>
                    <a:pt x="787" y="8680"/>
                    <a:pt x="811" y="8692"/>
                  </a:cubicBezTo>
                  <a:lnTo>
                    <a:pt x="11169" y="8692"/>
                  </a:lnTo>
                  <a:cubicBezTo>
                    <a:pt x="11657" y="8692"/>
                    <a:pt x="12062" y="8287"/>
                    <a:pt x="12062" y="7799"/>
                  </a:cubicBezTo>
                  <a:lnTo>
                    <a:pt x="12062" y="2607"/>
                  </a:lnTo>
                  <a:cubicBezTo>
                    <a:pt x="12050" y="2155"/>
                    <a:pt x="11717" y="1786"/>
                    <a:pt x="11300" y="1715"/>
                  </a:cubicBezTo>
                  <a:lnTo>
                    <a:pt x="11300" y="1357"/>
                  </a:lnTo>
                  <a:cubicBezTo>
                    <a:pt x="11300" y="1107"/>
                    <a:pt x="11098" y="893"/>
                    <a:pt x="10836" y="893"/>
                  </a:cubicBezTo>
                  <a:lnTo>
                    <a:pt x="9609" y="893"/>
                  </a:lnTo>
                  <a:cubicBezTo>
                    <a:pt x="9347" y="893"/>
                    <a:pt x="9145" y="1107"/>
                    <a:pt x="9145" y="1357"/>
                  </a:cubicBezTo>
                  <a:lnTo>
                    <a:pt x="9145" y="1703"/>
                  </a:lnTo>
                  <a:lnTo>
                    <a:pt x="8621" y="1703"/>
                  </a:lnTo>
                  <a:lnTo>
                    <a:pt x="8252" y="881"/>
                  </a:lnTo>
                  <a:cubicBezTo>
                    <a:pt x="8121" y="595"/>
                    <a:pt x="7823" y="405"/>
                    <a:pt x="7502" y="405"/>
                  </a:cubicBezTo>
                  <a:lnTo>
                    <a:pt x="6049" y="405"/>
                  </a:lnTo>
                  <a:cubicBezTo>
                    <a:pt x="5776" y="405"/>
                    <a:pt x="5525" y="536"/>
                    <a:pt x="5383" y="738"/>
                  </a:cubicBezTo>
                  <a:cubicBezTo>
                    <a:pt x="5323" y="822"/>
                    <a:pt x="5335" y="941"/>
                    <a:pt x="5418" y="1000"/>
                  </a:cubicBezTo>
                  <a:cubicBezTo>
                    <a:pt x="5450" y="1023"/>
                    <a:pt x="5486" y="1033"/>
                    <a:pt x="5523" y="1033"/>
                  </a:cubicBezTo>
                  <a:cubicBezTo>
                    <a:pt x="5583" y="1033"/>
                    <a:pt x="5643" y="1004"/>
                    <a:pt x="5680" y="953"/>
                  </a:cubicBezTo>
                  <a:cubicBezTo>
                    <a:pt x="5764" y="833"/>
                    <a:pt x="5895" y="762"/>
                    <a:pt x="6049" y="762"/>
                  </a:cubicBezTo>
                  <a:lnTo>
                    <a:pt x="7502" y="762"/>
                  </a:lnTo>
                  <a:cubicBezTo>
                    <a:pt x="7681" y="762"/>
                    <a:pt x="7847" y="869"/>
                    <a:pt x="7919" y="1024"/>
                  </a:cubicBezTo>
                  <a:lnTo>
                    <a:pt x="8240" y="1703"/>
                  </a:lnTo>
                  <a:lnTo>
                    <a:pt x="5335" y="1703"/>
                  </a:lnTo>
                  <a:lnTo>
                    <a:pt x="5395" y="1584"/>
                  </a:lnTo>
                  <a:cubicBezTo>
                    <a:pt x="5430" y="1488"/>
                    <a:pt x="5395" y="1381"/>
                    <a:pt x="5299" y="1345"/>
                  </a:cubicBezTo>
                  <a:cubicBezTo>
                    <a:pt x="5276" y="1332"/>
                    <a:pt x="5252" y="1327"/>
                    <a:pt x="5227" y="1327"/>
                  </a:cubicBezTo>
                  <a:cubicBezTo>
                    <a:pt x="5162" y="1327"/>
                    <a:pt x="5096" y="1368"/>
                    <a:pt x="5061" y="1429"/>
                  </a:cubicBezTo>
                  <a:lnTo>
                    <a:pt x="4942" y="1703"/>
                  </a:lnTo>
                  <a:lnTo>
                    <a:pt x="3561" y="1703"/>
                  </a:lnTo>
                  <a:cubicBezTo>
                    <a:pt x="3549" y="1226"/>
                    <a:pt x="3144" y="833"/>
                    <a:pt x="2668" y="833"/>
                  </a:cubicBezTo>
                  <a:lnTo>
                    <a:pt x="2525" y="833"/>
                  </a:lnTo>
                  <a:lnTo>
                    <a:pt x="2525" y="464"/>
                  </a:lnTo>
                  <a:cubicBezTo>
                    <a:pt x="2525" y="214"/>
                    <a:pt x="2311" y="0"/>
                    <a:pt x="20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211;p59">
              <a:extLst>
                <a:ext uri="{FF2B5EF4-FFF2-40B4-BE49-F238E27FC236}">
                  <a16:creationId xmlns:a16="http://schemas.microsoft.com/office/drawing/2014/main" id="{575FE1E3-E7B1-AE4B-907C-05EAB5FCDE4C}"/>
                </a:ext>
              </a:extLst>
            </p:cNvPr>
            <p:cNvSpPr/>
            <p:nvPr/>
          </p:nvSpPr>
          <p:spPr>
            <a:xfrm>
              <a:off x="4035214" y="4410037"/>
              <a:ext cx="11386" cy="140896"/>
            </a:xfrm>
            <a:custGeom>
              <a:avLst/>
              <a:gdLst/>
              <a:ahLst/>
              <a:cxnLst/>
              <a:rect l="l" t="t" r="r" b="b"/>
              <a:pathLst>
                <a:path w="358" h="4430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4251"/>
                  </a:lnTo>
                  <a:cubicBezTo>
                    <a:pt x="1" y="4358"/>
                    <a:pt x="72" y="4430"/>
                    <a:pt x="179" y="4430"/>
                  </a:cubicBezTo>
                  <a:cubicBezTo>
                    <a:pt x="287" y="4430"/>
                    <a:pt x="358" y="4358"/>
                    <a:pt x="358" y="4251"/>
                  </a:cubicBezTo>
                  <a:lnTo>
                    <a:pt x="358" y="179"/>
                  </a:lnTo>
                  <a:cubicBezTo>
                    <a:pt x="358" y="84"/>
                    <a:pt x="287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212;p59">
              <a:extLst>
                <a:ext uri="{FF2B5EF4-FFF2-40B4-BE49-F238E27FC236}">
                  <a16:creationId xmlns:a16="http://schemas.microsoft.com/office/drawing/2014/main" id="{DC69FCE6-0FA1-944E-9C32-321EB9142385}"/>
                </a:ext>
              </a:extLst>
            </p:cNvPr>
            <p:cNvSpPr/>
            <p:nvPr/>
          </p:nvSpPr>
          <p:spPr>
            <a:xfrm>
              <a:off x="4221146" y="4390827"/>
              <a:ext cx="42460" cy="32886"/>
            </a:xfrm>
            <a:custGeom>
              <a:avLst/>
              <a:gdLst/>
              <a:ahLst/>
              <a:cxnLst/>
              <a:rect l="l" t="t" r="r" b="b"/>
              <a:pathLst>
                <a:path w="1335" h="1034" extrusionOk="0">
                  <a:moveTo>
                    <a:pt x="813" y="0"/>
                  </a:moveTo>
                  <a:cubicBezTo>
                    <a:pt x="753" y="0"/>
                    <a:pt x="693" y="29"/>
                    <a:pt x="656" y="81"/>
                  </a:cubicBezTo>
                  <a:cubicBezTo>
                    <a:pt x="596" y="152"/>
                    <a:pt x="620" y="271"/>
                    <a:pt x="703" y="331"/>
                  </a:cubicBezTo>
                  <a:cubicBezTo>
                    <a:pt x="846" y="438"/>
                    <a:pt x="775" y="664"/>
                    <a:pt x="596" y="664"/>
                  </a:cubicBezTo>
                  <a:cubicBezTo>
                    <a:pt x="489" y="664"/>
                    <a:pt x="406" y="557"/>
                    <a:pt x="417" y="450"/>
                  </a:cubicBezTo>
                  <a:cubicBezTo>
                    <a:pt x="429" y="355"/>
                    <a:pt x="370" y="259"/>
                    <a:pt x="275" y="247"/>
                  </a:cubicBezTo>
                  <a:cubicBezTo>
                    <a:pt x="265" y="246"/>
                    <a:pt x="256" y="246"/>
                    <a:pt x="248" y="246"/>
                  </a:cubicBezTo>
                  <a:cubicBezTo>
                    <a:pt x="152" y="246"/>
                    <a:pt x="71" y="303"/>
                    <a:pt x="60" y="390"/>
                  </a:cubicBezTo>
                  <a:cubicBezTo>
                    <a:pt x="1" y="736"/>
                    <a:pt x="251" y="1033"/>
                    <a:pt x="584" y="1033"/>
                  </a:cubicBezTo>
                  <a:cubicBezTo>
                    <a:pt x="1120" y="1009"/>
                    <a:pt x="1334" y="331"/>
                    <a:pt x="918" y="33"/>
                  </a:cubicBezTo>
                  <a:cubicBezTo>
                    <a:pt x="886" y="11"/>
                    <a:pt x="849" y="0"/>
                    <a:pt x="8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0213;p59">
              <a:extLst>
                <a:ext uri="{FF2B5EF4-FFF2-40B4-BE49-F238E27FC236}">
                  <a16:creationId xmlns:a16="http://schemas.microsoft.com/office/drawing/2014/main" id="{E20DE056-ABEC-4745-816A-1E26B38C09B7}"/>
                </a:ext>
              </a:extLst>
            </p:cNvPr>
            <p:cNvSpPr/>
            <p:nvPr/>
          </p:nvSpPr>
          <p:spPr>
            <a:xfrm>
              <a:off x="4054519" y="4384561"/>
              <a:ext cx="192961" cy="192516"/>
            </a:xfrm>
            <a:custGeom>
              <a:avLst/>
              <a:gdLst/>
              <a:ahLst/>
              <a:cxnLst/>
              <a:rect l="l" t="t" r="r" b="b"/>
              <a:pathLst>
                <a:path w="6067" h="6053" extrusionOk="0">
                  <a:moveTo>
                    <a:pt x="3013" y="1"/>
                  </a:moveTo>
                  <a:cubicBezTo>
                    <a:pt x="2380" y="1"/>
                    <a:pt x="1733" y="201"/>
                    <a:pt x="1168" y="647"/>
                  </a:cubicBezTo>
                  <a:cubicBezTo>
                    <a:pt x="1096" y="706"/>
                    <a:pt x="1073" y="825"/>
                    <a:pt x="1132" y="909"/>
                  </a:cubicBezTo>
                  <a:cubicBezTo>
                    <a:pt x="1166" y="949"/>
                    <a:pt x="1219" y="971"/>
                    <a:pt x="1274" y="971"/>
                  </a:cubicBezTo>
                  <a:cubicBezTo>
                    <a:pt x="1315" y="971"/>
                    <a:pt x="1358" y="958"/>
                    <a:pt x="1394" y="933"/>
                  </a:cubicBezTo>
                  <a:cubicBezTo>
                    <a:pt x="1895" y="538"/>
                    <a:pt x="2466" y="360"/>
                    <a:pt x="3024" y="360"/>
                  </a:cubicBezTo>
                  <a:cubicBezTo>
                    <a:pt x="4402" y="360"/>
                    <a:pt x="5704" y="1444"/>
                    <a:pt x="5704" y="3028"/>
                  </a:cubicBezTo>
                  <a:cubicBezTo>
                    <a:pt x="5704" y="3659"/>
                    <a:pt x="5478" y="4266"/>
                    <a:pt x="5085" y="4743"/>
                  </a:cubicBezTo>
                  <a:cubicBezTo>
                    <a:pt x="4573" y="5350"/>
                    <a:pt x="3835" y="5707"/>
                    <a:pt x="3025" y="5707"/>
                  </a:cubicBezTo>
                  <a:cubicBezTo>
                    <a:pt x="1549" y="5707"/>
                    <a:pt x="358" y="4516"/>
                    <a:pt x="358" y="3052"/>
                  </a:cubicBezTo>
                  <a:cubicBezTo>
                    <a:pt x="358" y="2457"/>
                    <a:pt x="561" y="1897"/>
                    <a:pt x="918" y="1421"/>
                  </a:cubicBezTo>
                  <a:cubicBezTo>
                    <a:pt x="977" y="1349"/>
                    <a:pt x="953" y="1230"/>
                    <a:pt x="882" y="1171"/>
                  </a:cubicBezTo>
                  <a:cubicBezTo>
                    <a:pt x="852" y="1146"/>
                    <a:pt x="814" y="1134"/>
                    <a:pt x="776" y="1134"/>
                  </a:cubicBezTo>
                  <a:cubicBezTo>
                    <a:pt x="722" y="1134"/>
                    <a:pt x="667" y="1158"/>
                    <a:pt x="632" y="1206"/>
                  </a:cubicBezTo>
                  <a:cubicBezTo>
                    <a:pt x="227" y="1742"/>
                    <a:pt x="1" y="2361"/>
                    <a:pt x="1" y="3028"/>
                  </a:cubicBezTo>
                  <a:cubicBezTo>
                    <a:pt x="1" y="4695"/>
                    <a:pt x="1358" y="6052"/>
                    <a:pt x="3025" y="6052"/>
                  </a:cubicBezTo>
                  <a:cubicBezTo>
                    <a:pt x="3930" y="6052"/>
                    <a:pt x="4775" y="5648"/>
                    <a:pt x="5347" y="4969"/>
                  </a:cubicBezTo>
                  <a:cubicBezTo>
                    <a:pt x="5787" y="4433"/>
                    <a:pt x="6049" y="3731"/>
                    <a:pt x="6049" y="3028"/>
                  </a:cubicBezTo>
                  <a:cubicBezTo>
                    <a:pt x="6066" y="1230"/>
                    <a:pt x="4580" y="1"/>
                    <a:pt x="3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0214;p59">
              <a:extLst>
                <a:ext uri="{FF2B5EF4-FFF2-40B4-BE49-F238E27FC236}">
                  <a16:creationId xmlns:a16="http://schemas.microsoft.com/office/drawing/2014/main" id="{3355D429-967B-CA49-8AB3-959B563AAB4B}"/>
                </a:ext>
              </a:extLst>
            </p:cNvPr>
            <p:cNvSpPr/>
            <p:nvPr/>
          </p:nvSpPr>
          <p:spPr>
            <a:xfrm>
              <a:off x="4085593" y="4420278"/>
              <a:ext cx="145826" cy="120923"/>
            </a:xfrm>
            <a:custGeom>
              <a:avLst/>
              <a:gdLst/>
              <a:ahLst/>
              <a:cxnLst/>
              <a:rect l="l" t="t" r="r" b="b"/>
              <a:pathLst>
                <a:path w="4585" h="3802" extrusionOk="0">
                  <a:moveTo>
                    <a:pt x="2060" y="0"/>
                  </a:moveTo>
                  <a:cubicBezTo>
                    <a:pt x="893" y="0"/>
                    <a:pt x="0" y="1060"/>
                    <a:pt x="191" y="2203"/>
                  </a:cubicBezTo>
                  <a:cubicBezTo>
                    <a:pt x="202" y="2301"/>
                    <a:pt x="282" y="2359"/>
                    <a:pt x="369" y="2359"/>
                  </a:cubicBezTo>
                  <a:cubicBezTo>
                    <a:pt x="377" y="2359"/>
                    <a:pt x="385" y="2359"/>
                    <a:pt x="393" y="2358"/>
                  </a:cubicBezTo>
                  <a:cubicBezTo>
                    <a:pt x="500" y="2346"/>
                    <a:pt x="560" y="2250"/>
                    <a:pt x="548" y="2143"/>
                  </a:cubicBezTo>
                  <a:cubicBezTo>
                    <a:pt x="377" y="1146"/>
                    <a:pt x="1184" y="350"/>
                    <a:pt x="2075" y="350"/>
                  </a:cubicBezTo>
                  <a:cubicBezTo>
                    <a:pt x="2428" y="350"/>
                    <a:pt x="2795" y="475"/>
                    <a:pt x="3120" y="762"/>
                  </a:cubicBezTo>
                  <a:cubicBezTo>
                    <a:pt x="3727" y="1334"/>
                    <a:pt x="3786" y="2310"/>
                    <a:pt x="3191" y="2941"/>
                  </a:cubicBezTo>
                  <a:cubicBezTo>
                    <a:pt x="2884" y="3270"/>
                    <a:pt x="2472" y="3430"/>
                    <a:pt x="2064" y="3430"/>
                  </a:cubicBezTo>
                  <a:cubicBezTo>
                    <a:pt x="1569" y="3430"/>
                    <a:pt x="1079" y="3195"/>
                    <a:pt x="786" y="2739"/>
                  </a:cubicBezTo>
                  <a:cubicBezTo>
                    <a:pt x="751" y="2690"/>
                    <a:pt x="700" y="2666"/>
                    <a:pt x="645" y="2666"/>
                  </a:cubicBezTo>
                  <a:cubicBezTo>
                    <a:pt x="606" y="2666"/>
                    <a:pt x="564" y="2678"/>
                    <a:pt x="524" y="2703"/>
                  </a:cubicBezTo>
                  <a:cubicBezTo>
                    <a:pt x="441" y="2762"/>
                    <a:pt x="429" y="2858"/>
                    <a:pt x="488" y="2953"/>
                  </a:cubicBezTo>
                  <a:cubicBezTo>
                    <a:pt x="859" y="3512"/>
                    <a:pt x="1464" y="3801"/>
                    <a:pt x="2073" y="3801"/>
                  </a:cubicBezTo>
                  <a:cubicBezTo>
                    <a:pt x="2579" y="3801"/>
                    <a:pt x="3087" y="3602"/>
                    <a:pt x="3465" y="3191"/>
                  </a:cubicBezTo>
                  <a:cubicBezTo>
                    <a:pt x="4584" y="1988"/>
                    <a:pt x="3715" y="0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215;p59">
              <a:extLst>
                <a:ext uri="{FF2B5EF4-FFF2-40B4-BE49-F238E27FC236}">
                  <a16:creationId xmlns:a16="http://schemas.microsoft.com/office/drawing/2014/main" id="{8FD4C637-0B84-D444-BBAE-17CC96388311}"/>
                </a:ext>
              </a:extLst>
            </p:cNvPr>
            <p:cNvSpPr/>
            <p:nvPr/>
          </p:nvSpPr>
          <p:spPr>
            <a:xfrm>
              <a:off x="4131392" y="4449507"/>
              <a:ext cx="54577" cy="45767"/>
            </a:xfrm>
            <a:custGeom>
              <a:avLst/>
              <a:gdLst/>
              <a:ahLst/>
              <a:cxnLst/>
              <a:rect l="l" t="t" r="r" b="b"/>
              <a:pathLst>
                <a:path w="1716" h="1439" extrusionOk="0">
                  <a:moveTo>
                    <a:pt x="820" y="0"/>
                  </a:moveTo>
                  <a:cubicBezTo>
                    <a:pt x="805" y="0"/>
                    <a:pt x="790" y="3"/>
                    <a:pt x="775" y="10"/>
                  </a:cubicBezTo>
                  <a:cubicBezTo>
                    <a:pt x="203" y="129"/>
                    <a:pt x="1" y="831"/>
                    <a:pt x="394" y="1224"/>
                  </a:cubicBezTo>
                  <a:cubicBezTo>
                    <a:pt x="537" y="1367"/>
                    <a:pt x="724" y="1439"/>
                    <a:pt x="912" y="1439"/>
                  </a:cubicBezTo>
                  <a:cubicBezTo>
                    <a:pt x="1099" y="1439"/>
                    <a:pt x="1287" y="1367"/>
                    <a:pt x="1430" y="1224"/>
                  </a:cubicBezTo>
                  <a:cubicBezTo>
                    <a:pt x="1668" y="986"/>
                    <a:pt x="1715" y="665"/>
                    <a:pt x="1573" y="391"/>
                  </a:cubicBezTo>
                  <a:cubicBezTo>
                    <a:pt x="1546" y="329"/>
                    <a:pt x="1481" y="294"/>
                    <a:pt x="1410" y="294"/>
                  </a:cubicBezTo>
                  <a:cubicBezTo>
                    <a:pt x="1385" y="294"/>
                    <a:pt x="1359" y="298"/>
                    <a:pt x="1334" y="307"/>
                  </a:cubicBezTo>
                  <a:cubicBezTo>
                    <a:pt x="1251" y="343"/>
                    <a:pt x="1215" y="450"/>
                    <a:pt x="1251" y="546"/>
                  </a:cubicBezTo>
                  <a:cubicBezTo>
                    <a:pt x="1311" y="677"/>
                    <a:pt x="1287" y="843"/>
                    <a:pt x="1180" y="962"/>
                  </a:cubicBezTo>
                  <a:cubicBezTo>
                    <a:pt x="1102" y="1034"/>
                    <a:pt x="1007" y="1069"/>
                    <a:pt x="913" y="1069"/>
                  </a:cubicBezTo>
                  <a:cubicBezTo>
                    <a:pt x="820" y="1069"/>
                    <a:pt x="727" y="1034"/>
                    <a:pt x="656" y="962"/>
                  </a:cubicBezTo>
                  <a:cubicBezTo>
                    <a:pt x="441" y="748"/>
                    <a:pt x="561" y="391"/>
                    <a:pt x="846" y="343"/>
                  </a:cubicBezTo>
                  <a:cubicBezTo>
                    <a:pt x="953" y="331"/>
                    <a:pt x="1013" y="236"/>
                    <a:pt x="977" y="141"/>
                  </a:cubicBezTo>
                  <a:cubicBezTo>
                    <a:pt x="958" y="63"/>
                    <a:pt x="890" y="0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10216;p59">
            <a:extLst>
              <a:ext uri="{FF2B5EF4-FFF2-40B4-BE49-F238E27FC236}">
                <a16:creationId xmlns:a16="http://schemas.microsoft.com/office/drawing/2014/main" id="{11FE22DF-0D1C-924D-8A1F-36DA1EC09DC6}"/>
              </a:ext>
            </a:extLst>
          </p:cNvPr>
          <p:cNvGrpSpPr/>
          <p:nvPr/>
        </p:nvGrpSpPr>
        <p:grpSpPr>
          <a:xfrm>
            <a:off x="9787833" y="5522739"/>
            <a:ext cx="456148" cy="409493"/>
            <a:chOff x="3441065" y="4302505"/>
            <a:chExt cx="337069" cy="302593"/>
          </a:xfrm>
          <a:solidFill>
            <a:schemeClr val="accent1"/>
          </a:solidFill>
        </p:grpSpPr>
        <p:sp>
          <p:nvSpPr>
            <p:cNvPr id="678" name="Google Shape;10217;p59">
              <a:extLst>
                <a:ext uri="{FF2B5EF4-FFF2-40B4-BE49-F238E27FC236}">
                  <a16:creationId xmlns:a16="http://schemas.microsoft.com/office/drawing/2014/main" id="{27D06FD3-D901-034C-87B2-87D269E201EB}"/>
                </a:ext>
              </a:extLst>
            </p:cNvPr>
            <p:cNvSpPr/>
            <p:nvPr/>
          </p:nvSpPr>
          <p:spPr>
            <a:xfrm>
              <a:off x="3441065" y="4366941"/>
              <a:ext cx="337069" cy="173655"/>
            </a:xfrm>
            <a:custGeom>
              <a:avLst/>
              <a:gdLst/>
              <a:ahLst/>
              <a:cxnLst/>
              <a:rect l="l" t="t" r="r" b="b"/>
              <a:pathLst>
                <a:path w="10598" h="5460" extrusionOk="0">
                  <a:moveTo>
                    <a:pt x="5062" y="1"/>
                  </a:moveTo>
                  <a:cubicBezTo>
                    <a:pt x="3977" y="1"/>
                    <a:pt x="2891" y="303"/>
                    <a:pt x="1834" y="951"/>
                  </a:cubicBezTo>
                  <a:cubicBezTo>
                    <a:pt x="1001" y="1463"/>
                    <a:pt x="418" y="2058"/>
                    <a:pt x="156" y="2368"/>
                  </a:cubicBezTo>
                  <a:cubicBezTo>
                    <a:pt x="1" y="2546"/>
                    <a:pt x="1" y="2808"/>
                    <a:pt x="168" y="2987"/>
                  </a:cubicBezTo>
                  <a:cubicBezTo>
                    <a:pt x="1001" y="3844"/>
                    <a:pt x="1870" y="4475"/>
                    <a:pt x="2739" y="4892"/>
                  </a:cubicBezTo>
                  <a:cubicBezTo>
                    <a:pt x="2763" y="4916"/>
                    <a:pt x="2787" y="4916"/>
                    <a:pt x="2823" y="4916"/>
                  </a:cubicBezTo>
                  <a:cubicBezTo>
                    <a:pt x="2977" y="4916"/>
                    <a:pt x="3037" y="4689"/>
                    <a:pt x="2894" y="4618"/>
                  </a:cubicBezTo>
                  <a:cubicBezTo>
                    <a:pt x="2049" y="4213"/>
                    <a:pt x="1215" y="3582"/>
                    <a:pt x="406" y="2773"/>
                  </a:cubicBezTo>
                  <a:cubicBezTo>
                    <a:pt x="346" y="2713"/>
                    <a:pt x="346" y="2630"/>
                    <a:pt x="406" y="2570"/>
                  </a:cubicBezTo>
                  <a:cubicBezTo>
                    <a:pt x="799" y="2130"/>
                    <a:pt x="2061" y="868"/>
                    <a:pt x="3918" y="451"/>
                  </a:cubicBezTo>
                  <a:lnTo>
                    <a:pt x="3918" y="451"/>
                  </a:lnTo>
                  <a:cubicBezTo>
                    <a:pt x="3561" y="665"/>
                    <a:pt x="3263" y="963"/>
                    <a:pt x="3025" y="1320"/>
                  </a:cubicBezTo>
                  <a:cubicBezTo>
                    <a:pt x="2977" y="1403"/>
                    <a:pt x="3001" y="1487"/>
                    <a:pt x="3073" y="1534"/>
                  </a:cubicBezTo>
                  <a:cubicBezTo>
                    <a:pt x="3098" y="1551"/>
                    <a:pt x="3126" y="1559"/>
                    <a:pt x="3154" y="1559"/>
                  </a:cubicBezTo>
                  <a:cubicBezTo>
                    <a:pt x="3204" y="1559"/>
                    <a:pt x="3252" y="1533"/>
                    <a:pt x="3275" y="1487"/>
                  </a:cubicBezTo>
                  <a:cubicBezTo>
                    <a:pt x="3728" y="772"/>
                    <a:pt x="4490" y="367"/>
                    <a:pt x="5299" y="367"/>
                  </a:cubicBezTo>
                  <a:cubicBezTo>
                    <a:pt x="6609" y="367"/>
                    <a:pt x="7680" y="1439"/>
                    <a:pt x="7680" y="2749"/>
                  </a:cubicBezTo>
                  <a:cubicBezTo>
                    <a:pt x="7680" y="3820"/>
                    <a:pt x="6954" y="4773"/>
                    <a:pt x="5930" y="5047"/>
                  </a:cubicBezTo>
                  <a:cubicBezTo>
                    <a:pt x="5720" y="5103"/>
                    <a:pt x="5510" y="5130"/>
                    <a:pt x="5305" y="5130"/>
                  </a:cubicBezTo>
                  <a:cubicBezTo>
                    <a:pt x="4250" y="5130"/>
                    <a:pt x="3302" y="4424"/>
                    <a:pt x="3013" y="3368"/>
                  </a:cubicBezTo>
                  <a:cubicBezTo>
                    <a:pt x="2954" y="3154"/>
                    <a:pt x="2918" y="2951"/>
                    <a:pt x="2918" y="2737"/>
                  </a:cubicBezTo>
                  <a:cubicBezTo>
                    <a:pt x="2918" y="2487"/>
                    <a:pt x="2966" y="2249"/>
                    <a:pt x="3037" y="2011"/>
                  </a:cubicBezTo>
                  <a:cubicBezTo>
                    <a:pt x="3073" y="1915"/>
                    <a:pt x="3025" y="1844"/>
                    <a:pt x="2942" y="1820"/>
                  </a:cubicBezTo>
                  <a:cubicBezTo>
                    <a:pt x="2920" y="1812"/>
                    <a:pt x="2899" y="1808"/>
                    <a:pt x="2880" y="1808"/>
                  </a:cubicBezTo>
                  <a:cubicBezTo>
                    <a:pt x="2816" y="1808"/>
                    <a:pt x="2767" y="1851"/>
                    <a:pt x="2739" y="1915"/>
                  </a:cubicBezTo>
                  <a:cubicBezTo>
                    <a:pt x="2656" y="2189"/>
                    <a:pt x="2608" y="2475"/>
                    <a:pt x="2608" y="2737"/>
                  </a:cubicBezTo>
                  <a:cubicBezTo>
                    <a:pt x="2608" y="2975"/>
                    <a:pt x="2644" y="3213"/>
                    <a:pt x="2704" y="3439"/>
                  </a:cubicBezTo>
                  <a:cubicBezTo>
                    <a:pt x="2858" y="4058"/>
                    <a:pt x="3251" y="4582"/>
                    <a:pt x="3739" y="4928"/>
                  </a:cubicBezTo>
                  <a:cubicBezTo>
                    <a:pt x="3632" y="4892"/>
                    <a:pt x="3549" y="4868"/>
                    <a:pt x="3442" y="4820"/>
                  </a:cubicBezTo>
                  <a:cubicBezTo>
                    <a:pt x="3427" y="4816"/>
                    <a:pt x="3412" y="4813"/>
                    <a:pt x="3396" y="4813"/>
                  </a:cubicBezTo>
                  <a:cubicBezTo>
                    <a:pt x="3334" y="4813"/>
                    <a:pt x="3270" y="4849"/>
                    <a:pt x="3251" y="4916"/>
                  </a:cubicBezTo>
                  <a:cubicBezTo>
                    <a:pt x="3216" y="4987"/>
                    <a:pt x="3263" y="5070"/>
                    <a:pt x="3335" y="5106"/>
                  </a:cubicBezTo>
                  <a:cubicBezTo>
                    <a:pt x="3996" y="5346"/>
                    <a:pt x="4652" y="5460"/>
                    <a:pt x="5299" y="5460"/>
                  </a:cubicBezTo>
                  <a:cubicBezTo>
                    <a:pt x="6446" y="5460"/>
                    <a:pt x="7563" y="5103"/>
                    <a:pt x="8621" y="4463"/>
                  </a:cubicBezTo>
                  <a:cubicBezTo>
                    <a:pt x="9502" y="3927"/>
                    <a:pt x="10145" y="3308"/>
                    <a:pt x="10443" y="2975"/>
                  </a:cubicBezTo>
                  <a:cubicBezTo>
                    <a:pt x="10597" y="2808"/>
                    <a:pt x="10586" y="2511"/>
                    <a:pt x="10395" y="2356"/>
                  </a:cubicBezTo>
                  <a:cubicBezTo>
                    <a:pt x="10062" y="2058"/>
                    <a:pt x="9728" y="1784"/>
                    <a:pt x="9383" y="1546"/>
                  </a:cubicBezTo>
                  <a:cubicBezTo>
                    <a:pt x="9357" y="1529"/>
                    <a:pt x="9327" y="1521"/>
                    <a:pt x="9298" y="1521"/>
                  </a:cubicBezTo>
                  <a:cubicBezTo>
                    <a:pt x="9246" y="1521"/>
                    <a:pt x="9194" y="1544"/>
                    <a:pt x="9157" y="1582"/>
                  </a:cubicBezTo>
                  <a:cubicBezTo>
                    <a:pt x="9109" y="1653"/>
                    <a:pt x="9133" y="1737"/>
                    <a:pt x="9192" y="1796"/>
                  </a:cubicBezTo>
                  <a:cubicBezTo>
                    <a:pt x="9514" y="2034"/>
                    <a:pt x="9847" y="2296"/>
                    <a:pt x="10169" y="2594"/>
                  </a:cubicBezTo>
                  <a:cubicBezTo>
                    <a:pt x="10228" y="2653"/>
                    <a:pt x="10228" y="2737"/>
                    <a:pt x="10181" y="2796"/>
                  </a:cubicBezTo>
                  <a:cubicBezTo>
                    <a:pt x="9788" y="3225"/>
                    <a:pt x="8550" y="4439"/>
                    <a:pt x="6835" y="4939"/>
                  </a:cubicBezTo>
                  <a:cubicBezTo>
                    <a:pt x="8311" y="3904"/>
                    <a:pt x="8359" y="1737"/>
                    <a:pt x="6954" y="629"/>
                  </a:cubicBezTo>
                  <a:lnTo>
                    <a:pt x="6954" y="629"/>
                  </a:lnTo>
                  <a:cubicBezTo>
                    <a:pt x="7538" y="820"/>
                    <a:pt x="8121" y="1106"/>
                    <a:pt x="8692" y="1463"/>
                  </a:cubicBezTo>
                  <a:cubicBezTo>
                    <a:pt x="8722" y="1476"/>
                    <a:pt x="8752" y="1482"/>
                    <a:pt x="8780" y="1482"/>
                  </a:cubicBezTo>
                  <a:cubicBezTo>
                    <a:pt x="8831" y="1482"/>
                    <a:pt x="8876" y="1461"/>
                    <a:pt x="8907" y="1415"/>
                  </a:cubicBezTo>
                  <a:cubicBezTo>
                    <a:pt x="8954" y="1344"/>
                    <a:pt x="8931" y="1249"/>
                    <a:pt x="8859" y="1201"/>
                  </a:cubicBezTo>
                  <a:cubicBezTo>
                    <a:pt x="7632" y="426"/>
                    <a:pt x="6348" y="1"/>
                    <a:pt x="5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218;p59">
              <a:extLst>
                <a:ext uri="{FF2B5EF4-FFF2-40B4-BE49-F238E27FC236}">
                  <a16:creationId xmlns:a16="http://schemas.microsoft.com/office/drawing/2014/main" id="{80895E92-1E69-494F-B573-6DC73DBE75F4}"/>
                </a:ext>
              </a:extLst>
            </p:cNvPr>
            <p:cNvSpPr/>
            <p:nvPr/>
          </p:nvSpPr>
          <p:spPr>
            <a:xfrm>
              <a:off x="3572864" y="4423300"/>
              <a:ext cx="76141" cy="61479"/>
            </a:xfrm>
            <a:custGeom>
              <a:avLst/>
              <a:gdLst/>
              <a:ahLst/>
              <a:cxnLst/>
              <a:rect l="l" t="t" r="r" b="b"/>
              <a:pathLst>
                <a:path w="2394" h="1933" extrusionOk="0">
                  <a:moveTo>
                    <a:pt x="1143" y="0"/>
                  </a:moveTo>
                  <a:cubicBezTo>
                    <a:pt x="465" y="0"/>
                    <a:pt x="0" y="679"/>
                    <a:pt x="238" y="1322"/>
                  </a:cubicBezTo>
                  <a:cubicBezTo>
                    <a:pt x="258" y="1381"/>
                    <a:pt x="326" y="1423"/>
                    <a:pt x="396" y="1423"/>
                  </a:cubicBezTo>
                  <a:cubicBezTo>
                    <a:pt x="411" y="1423"/>
                    <a:pt x="426" y="1421"/>
                    <a:pt x="441" y="1417"/>
                  </a:cubicBezTo>
                  <a:cubicBezTo>
                    <a:pt x="524" y="1382"/>
                    <a:pt x="560" y="1298"/>
                    <a:pt x="536" y="1203"/>
                  </a:cubicBezTo>
                  <a:cubicBezTo>
                    <a:pt x="354" y="738"/>
                    <a:pt x="729" y="308"/>
                    <a:pt x="1156" y="308"/>
                  </a:cubicBezTo>
                  <a:cubicBezTo>
                    <a:pt x="1287" y="308"/>
                    <a:pt x="1422" y="349"/>
                    <a:pt x="1548" y="441"/>
                  </a:cubicBezTo>
                  <a:cubicBezTo>
                    <a:pt x="2036" y="822"/>
                    <a:pt x="1774" y="1620"/>
                    <a:pt x="1143" y="1620"/>
                  </a:cubicBezTo>
                  <a:cubicBezTo>
                    <a:pt x="1048" y="1620"/>
                    <a:pt x="953" y="1608"/>
                    <a:pt x="881" y="1560"/>
                  </a:cubicBezTo>
                  <a:cubicBezTo>
                    <a:pt x="860" y="1554"/>
                    <a:pt x="840" y="1551"/>
                    <a:pt x="819" y="1551"/>
                  </a:cubicBezTo>
                  <a:cubicBezTo>
                    <a:pt x="759" y="1551"/>
                    <a:pt x="703" y="1578"/>
                    <a:pt x="667" y="1632"/>
                  </a:cubicBezTo>
                  <a:cubicBezTo>
                    <a:pt x="643" y="1715"/>
                    <a:pt x="667" y="1798"/>
                    <a:pt x="738" y="1846"/>
                  </a:cubicBezTo>
                  <a:cubicBezTo>
                    <a:pt x="869" y="1904"/>
                    <a:pt x="1009" y="1933"/>
                    <a:pt x="1148" y="1933"/>
                  </a:cubicBezTo>
                  <a:cubicBezTo>
                    <a:pt x="1438" y="1933"/>
                    <a:pt x="1724" y="1806"/>
                    <a:pt x="1917" y="1548"/>
                  </a:cubicBezTo>
                  <a:cubicBezTo>
                    <a:pt x="2393" y="917"/>
                    <a:pt x="1965" y="0"/>
                    <a:pt x="1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219;p59">
              <a:extLst>
                <a:ext uri="{FF2B5EF4-FFF2-40B4-BE49-F238E27FC236}">
                  <a16:creationId xmlns:a16="http://schemas.microsoft.com/office/drawing/2014/main" id="{90A5EFB4-F988-224C-9D84-39DEA53FE015}"/>
                </a:ext>
              </a:extLst>
            </p:cNvPr>
            <p:cNvSpPr/>
            <p:nvPr/>
          </p:nvSpPr>
          <p:spPr>
            <a:xfrm>
              <a:off x="3619045" y="4394485"/>
              <a:ext cx="46626" cy="39088"/>
            </a:xfrm>
            <a:custGeom>
              <a:avLst/>
              <a:gdLst/>
              <a:ahLst/>
              <a:cxnLst/>
              <a:rect l="l" t="t" r="r" b="b"/>
              <a:pathLst>
                <a:path w="1466" h="1229" extrusionOk="0">
                  <a:moveTo>
                    <a:pt x="782" y="310"/>
                  </a:moveTo>
                  <a:cubicBezTo>
                    <a:pt x="917" y="310"/>
                    <a:pt x="1054" y="400"/>
                    <a:pt x="1096" y="549"/>
                  </a:cubicBezTo>
                  <a:cubicBezTo>
                    <a:pt x="1120" y="716"/>
                    <a:pt x="1013" y="871"/>
                    <a:pt x="858" y="906"/>
                  </a:cubicBezTo>
                  <a:cubicBezTo>
                    <a:pt x="834" y="912"/>
                    <a:pt x="810" y="914"/>
                    <a:pt x="788" y="914"/>
                  </a:cubicBezTo>
                  <a:cubicBezTo>
                    <a:pt x="553" y="914"/>
                    <a:pt x="406" y="648"/>
                    <a:pt x="537" y="442"/>
                  </a:cubicBezTo>
                  <a:cubicBezTo>
                    <a:pt x="599" y="351"/>
                    <a:pt x="690" y="310"/>
                    <a:pt x="782" y="310"/>
                  </a:cubicBezTo>
                  <a:close/>
                  <a:moveTo>
                    <a:pt x="791" y="1"/>
                  </a:moveTo>
                  <a:cubicBezTo>
                    <a:pt x="598" y="1"/>
                    <a:pt x="403" y="88"/>
                    <a:pt x="275" y="275"/>
                  </a:cubicBezTo>
                  <a:cubicBezTo>
                    <a:pt x="1" y="692"/>
                    <a:pt x="321" y="1229"/>
                    <a:pt x="792" y="1229"/>
                  </a:cubicBezTo>
                  <a:cubicBezTo>
                    <a:pt x="833" y="1229"/>
                    <a:pt x="875" y="1225"/>
                    <a:pt x="918" y="1216"/>
                  </a:cubicBezTo>
                  <a:cubicBezTo>
                    <a:pt x="1251" y="1145"/>
                    <a:pt x="1465" y="811"/>
                    <a:pt x="1394" y="490"/>
                  </a:cubicBezTo>
                  <a:cubicBezTo>
                    <a:pt x="1331" y="176"/>
                    <a:pt x="1064" y="1"/>
                    <a:pt x="7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0220;p59">
              <a:extLst>
                <a:ext uri="{FF2B5EF4-FFF2-40B4-BE49-F238E27FC236}">
                  <a16:creationId xmlns:a16="http://schemas.microsoft.com/office/drawing/2014/main" id="{9CD5DDEA-F312-5F47-B9DF-D1C98A7C30D0}"/>
                </a:ext>
              </a:extLst>
            </p:cNvPr>
            <p:cNvSpPr/>
            <p:nvPr/>
          </p:nvSpPr>
          <p:spPr>
            <a:xfrm>
              <a:off x="3604669" y="4302505"/>
              <a:ext cx="9860" cy="42046"/>
            </a:xfrm>
            <a:custGeom>
              <a:avLst/>
              <a:gdLst/>
              <a:ahLst/>
              <a:cxnLst/>
              <a:rect l="l" t="t" r="r" b="b"/>
              <a:pathLst>
                <a:path w="310" h="1322" extrusionOk="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lnTo>
                    <a:pt x="0" y="1179"/>
                  </a:lnTo>
                  <a:cubicBezTo>
                    <a:pt x="0" y="1262"/>
                    <a:pt x="72" y="1322"/>
                    <a:pt x="143" y="1322"/>
                  </a:cubicBezTo>
                  <a:cubicBezTo>
                    <a:pt x="238" y="1322"/>
                    <a:pt x="298" y="1250"/>
                    <a:pt x="298" y="1179"/>
                  </a:cubicBezTo>
                  <a:lnTo>
                    <a:pt x="298" y="155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0221;p59">
              <a:extLst>
                <a:ext uri="{FF2B5EF4-FFF2-40B4-BE49-F238E27FC236}">
                  <a16:creationId xmlns:a16="http://schemas.microsoft.com/office/drawing/2014/main" id="{BCB84FD8-005C-7F43-8D13-ADEDCA540924}"/>
                </a:ext>
              </a:extLst>
            </p:cNvPr>
            <p:cNvSpPr/>
            <p:nvPr/>
          </p:nvSpPr>
          <p:spPr>
            <a:xfrm>
              <a:off x="3528178" y="4315926"/>
              <a:ext cx="22359" cy="40742"/>
            </a:xfrm>
            <a:custGeom>
              <a:avLst/>
              <a:gdLst/>
              <a:ahLst/>
              <a:cxnLst/>
              <a:rect l="l" t="t" r="r" b="b"/>
              <a:pathLst>
                <a:path w="703" h="1281" extrusionOk="0">
                  <a:moveTo>
                    <a:pt x="163" y="1"/>
                  </a:moveTo>
                  <a:cubicBezTo>
                    <a:pt x="149" y="1"/>
                    <a:pt x="134" y="3"/>
                    <a:pt x="119" y="7"/>
                  </a:cubicBezTo>
                  <a:cubicBezTo>
                    <a:pt x="48" y="43"/>
                    <a:pt x="0" y="126"/>
                    <a:pt x="36" y="209"/>
                  </a:cubicBezTo>
                  <a:lnTo>
                    <a:pt x="393" y="1174"/>
                  </a:lnTo>
                  <a:cubicBezTo>
                    <a:pt x="417" y="1233"/>
                    <a:pt x="477" y="1281"/>
                    <a:pt x="536" y="1281"/>
                  </a:cubicBezTo>
                  <a:cubicBezTo>
                    <a:pt x="631" y="1281"/>
                    <a:pt x="703" y="1174"/>
                    <a:pt x="679" y="1067"/>
                  </a:cubicBezTo>
                  <a:lnTo>
                    <a:pt x="322" y="102"/>
                  </a:lnTo>
                  <a:cubicBezTo>
                    <a:pt x="292" y="43"/>
                    <a:pt x="231" y="1"/>
                    <a:pt x="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222;p59">
              <a:extLst>
                <a:ext uri="{FF2B5EF4-FFF2-40B4-BE49-F238E27FC236}">
                  <a16:creationId xmlns:a16="http://schemas.microsoft.com/office/drawing/2014/main" id="{25D8E4D7-A6C6-8445-B47E-7FFB0F708BF6}"/>
                </a:ext>
              </a:extLst>
            </p:cNvPr>
            <p:cNvSpPr/>
            <p:nvPr/>
          </p:nvSpPr>
          <p:spPr>
            <a:xfrm>
              <a:off x="3457730" y="4348590"/>
              <a:ext cx="32600" cy="35367"/>
            </a:xfrm>
            <a:custGeom>
              <a:avLst/>
              <a:gdLst/>
              <a:ahLst/>
              <a:cxnLst/>
              <a:rect l="l" t="t" r="r" b="b"/>
              <a:pathLst>
                <a:path w="1025" h="1112" extrusionOk="0">
                  <a:moveTo>
                    <a:pt x="183" y="0"/>
                  </a:moveTo>
                  <a:cubicBezTo>
                    <a:pt x="147" y="0"/>
                    <a:pt x="110" y="13"/>
                    <a:pt x="72" y="40"/>
                  </a:cubicBezTo>
                  <a:cubicBezTo>
                    <a:pt x="13" y="99"/>
                    <a:pt x="1" y="194"/>
                    <a:pt x="60" y="266"/>
                  </a:cubicBezTo>
                  <a:lnTo>
                    <a:pt x="715" y="1052"/>
                  </a:lnTo>
                  <a:cubicBezTo>
                    <a:pt x="751" y="1087"/>
                    <a:pt x="787" y="1111"/>
                    <a:pt x="834" y="1111"/>
                  </a:cubicBezTo>
                  <a:cubicBezTo>
                    <a:pt x="953" y="1099"/>
                    <a:pt x="1025" y="944"/>
                    <a:pt x="953" y="849"/>
                  </a:cubicBezTo>
                  <a:lnTo>
                    <a:pt x="298" y="51"/>
                  </a:lnTo>
                  <a:cubicBezTo>
                    <a:pt x="266" y="19"/>
                    <a:pt x="226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223;p59">
              <a:extLst>
                <a:ext uri="{FF2B5EF4-FFF2-40B4-BE49-F238E27FC236}">
                  <a16:creationId xmlns:a16="http://schemas.microsoft.com/office/drawing/2014/main" id="{F88EDA94-0F0F-6847-9AAE-9CD10C6C7879}"/>
                </a:ext>
              </a:extLst>
            </p:cNvPr>
            <p:cNvSpPr/>
            <p:nvPr/>
          </p:nvSpPr>
          <p:spPr>
            <a:xfrm>
              <a:off x="3727723" y="4351611"/>
              <a:ext cx="32218" cy="34954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34" y="1"/>
                  </a:moveTo>
                  <a:cubicBezTo>
                    <a:pt x="791" y="1"/>
                    <a:pt x="748" y="19"/>
                    <a:pt x="715" y="52"/>
                  </a:cubicBezTo>
                  <a:lnTo>
                    <a:pt x="60" y="838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9" y="1040"/>
                  </a:cubicBezTo>
                  <a:lnTo>
                    <a:pt x="953" y="254"/>
                  </a:lnTo>
                  <a:cubicBezTo>
                    <a:pt x="1013" y="183"/>
                    <a:pt x="1013" y="76"/>
                    <a:pt x="930" y="40"/>
                  </a:cubicBezTo>
                  <a:cubicBezTo>
                    <a:pt x="903" y="13"/>
                    <a:pt x="869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0224;p59">
              <a:extLst>
                <a:ext uri="{FF2B5EF4-FFF2-40B4-BE49-F238E27FC236}">
                  <a16:creationId xmlns:a16="http://schemas.microsoft.com/office/drawing/2014/main" id="{A085E1E9-740A-0F4C-8B1D-E5460CD6B393}"/>
                </a:ext>
              </a:extLst>
            </p:cNvPr>
            <p:cNvSpPr/>
            <p:nvPr/>
          </p:nvSpPr>
          <p:spPr>
            <a:xfrm>
              <a:off x="3668279" y="4315926"/>
              <a:ext cx="22391" cy="40742"/>
            </a:xfrm>
            <a:custGeom>
              <a:avLst/>
              <a:gdLst/>
              <a:ahLst/>
              <a:cxnLst/>
              <a:rect l="l" t="t" r="r" b="b"/>
              <a:pathLst>
                <a:path w="704" h="1281" extrusionOk="0">
                  <a:moveTo>
                    <a:pt x="544" y="1"/>
                  </a:moveTo>
                  <a:cubicBezTo>
                    <a:pt x="481" y="1"/>
                    <a:pt x="413" y="43"/>
                    <a:pt x="394" y="102"/>
                  </a:cubicBezTo>
                  <a:lnTo>
                    <a:pt x="36" y="1067"/>
                  </a:lnTo>
                  <a:cubicBezTo>
                    <a:pt x="1" y="1174"/>
                    <a:pt x="84" y="1281"/>
                    <a:pt x="179" y="1281"/>
                  </a:cubicBezTo>
                  <a:cubicBezTo>
                    <a:pt x="239" y="1281"/>
                    <a:pt x="298" y="1233"/>
                    <a:pt x="334" y="1174"/>
                  </a:cubicBezTo>
                  <a:lnTo>
                    <a:pt x="691" y="209"/>
                  </a:lnTo>
                  <a:cubicBezTo>
                    <a:pt x="703" y="126"/>
                    <a:pt x="655" y="43"/>
                    <a:pt x="584" y="7"/>
                  </a:cubicBezTo>
                  <a:cubicBezTo>
                    <a:pt x="571" y="3"/>
                    <a:pt x="558" y="1"/>
                    <a:pt x="5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0225;p59">
              <a:extLst>
                <a:ext uri="{FF2B5EF4-FFF2-40B4-BE49-F238E27FC236}">
                  <a16:creationId xmlns:a16="http://schemas.microsoft.com/office/drawing/2014/main" id="{796BF912-B77D-AE4F-9469-9407A28E4AFE}"/>
                </a:ext>
              </a:extLst>
            </p:cNvPr>
            <p:cNvSpPr/>
            <p:nvPr/>
          </p:nvSpPr>
          <p:spPr>
            <a:xfrm>
              <a:off x="3603143" y="4563019"/>
              <a:ext cx="9891" cy="42078"/>
            </a:xfrm>
            <a:custGeom>
              <a:avLst/>
              <a:gdLst/>
              <a:ahLst/>
              <a:cxnLst/>
              <a:rect l="l" t="t" r="r" b="b"/>
              <a:pathLst>
                <a:path w="311" h="1323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68"/>
                  </a:lnTo>
                  <a:cubicBezTo>
                    <a:pt x="1" y="1263"/>
                    <a:pt x="72" y="1322"/>
                    <a:pt x="144" y="1322"/>
                  </a:cubicBezTo>
                  <a:cubicBezTo>
                    <a:pt x="239" y="1322"/>
                    <a:pt x="298" y="1251"/>
                    <a:pt x="298" y="1168"/>
                  </a:cubicBezTo>
                  <a:lnTo>
                    <a:pt x="298" y="144"/>
                  </a:lnTo>
                  <a:cubicBezTo>
                    <a:pt x="310" y="72"/>
                    <a:pt x="239" y="1"/>
                    <a:pt x="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226;p59">
              <a:extLst>
                <a:ext uri="{FF2B5EF4-FFF2-40B4-BE49-F238E27FC236}">
                  <a16:creationId xmlns:a16="http://schemas.microsoft.com/office/drawing/2014/main" id="{094C9214-65D7-874E-AAD7-DDC169909142}"/>
                </a:ext>
              </a:extLst>
            </p:cNvPr>
            <p:cNvSpPr/>
            <p:nvPr/>
          </p:nvSpPr>
          <p:spPr>
            <a:xfrm>
              <a:off x="3667134" y="4552206"/>
              <a:ext cx="22009" cy="40233"/>
            </a:xfrm>
            <a:custGeom>
              <a:avLst/>
              <a:gdLst/>
              <a:ahLst/>
              <a:cxnLst/>
              <a:rect l="l" t="t" r="r" b="b"/>
              <a:pathLst>
                <a:path w="692" h="1265" extrusionOk="0">
                  <a:moveTo>
                    <a:pt x="165" y="0"/>
                  </a:moveTo>
                  <a:cubicBezTo>
                    <a:pt x="150" y="0"/>
                    <a:pt x="135" y="3"/>
                    <a:pt x="120" y="7"/>
                  </a:cubicBezTo>
                  <a:cubicBezTo>
                    <a:pt x="37" y="43"/>
                    <a:pt x="1" y="126"/>
                    <a:pt x="25" y="198"/>
                  </a:cubicBezTo>
                  <a:lnTo>
                    <a:pt x="382" y="1174"/>
                  </a:lnTo>
                  <a:cubicBezTo>
                    <a:pt x="410" y="1231"/>
                    <a:pt x="468" y="1265"/>
                    <a:pt x="527" y="1265"/>
                  </a:cubicBezTo>
                  <a:cubicBezTo>
                    <a:pt x="542" y="1265"/>
                    <a:pt x="557" y="1263"/>
                    <a:pt x="572" y="1258"/>
                  </a:cubicBezTo>
                  <a:cubicBezTo>
                    <a:pt x="656" y="1234"/>
                    <a:pt x="691" y="1139"/>
                    <a:pt x="668" y="1067"/>
                  </a:cubicBezTo>
                  <a:lnTo>
                    <a:pt x="310" y="103"/>
                  </a:lnTo>
                  <a:cubicBezTo>
                    <a:pt x="282" y="36"/>
                    <a:pt x="223" y="0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227;p59">
              <a:extLst>
                <a:ext uri="{FF2B5EF4-FFF2-40B4-BE49-F238E27FC236}">
                  <a16:creationId xmlns:a16="http://schemas.microsoft.com/office/drawing/2014/main" id="{05E1A8CA-4883-A74B-9BEC-247ED692D737}"/>
                </a:ext>
              </a:extLst>
            </p:cNvPr>
            <p:cNvSpPr/>
            <p:nvPr/>
          </p:nvSpPr>
          <p:spPr>
            <a:xfrm>
              <a:off x="3727723" y="4524662"/>
              <a:ext cx="32982" cy="35367"/>
            </a:xfrm>
            <a:custGeom>
              <a:avLst/>
              <a:gdLst/>
              <a:ahLst/>
              <a:cxnLst/>
              <a:rect l="l" t="t" r="r" b="b"/>
              <a:pathLst>
                <a:path w="1037" h="1112" extrusionOk="0">
                  <a:moveTo>
                    <a:pt x="178" y="1"/>
                  </a:moveTo>
                  <a:cubicBezTo>
                    <a:pt x="142" y="1"/>
                    <a:pt x="104" y="13"/>
                    <a:pt x="72" y="40"/>
                  </a:cubicBezTo>
                  <a:cubicBezTo>
                    <a:pt x="13" y="100"/>
                    <a:pt x="1" y="195"/>
                    <a:pt x="60" y="266"/>
                  </a:cubicBezTo>
                  <a:lnTo>
                    <a:pt x="715" y="1052"/>
                  </a:lnTo>
                  <a:cubicBezTo>
                    <a:pt x="739" y="1088"/>
                    <a:pt x="787" y="1112"/>
                    <a:pt x="834" y="1112"/>
                  </a:cubicBezTo>
                  <a:cubicBezTo>
                    <a:pt x="965" y="1100"/>
                    <a:pt x="1037" y="945"/>
                    <a:pt x="953" y="850"/>
                  </a:cubicBezTo>
                  <a:lnTo>
                    <a:pt x="299" y="52"/>
                  </a:lnTo>
                  <a:cubicBezTo>
                    <a:pt x="266" y="19"/>
                    <a:pt x="222" y="1"/>
                    <a:pt x="1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0228;p59">
              <a:extLst>
                <a:ext uri="{FF2B5EF4-FFF2-40B4-BE49-F238E27FC236}">
                  <a16:creationId xmlns:a16="http://schemas.microsoft.com/office/drawing/2014/main" id="{6E669529-CD3D-404C-A274-B23F1671FCA0}"/>
                </a:ext>
              </a:extLst>
            </p:cNvPr>
            <p:cNvSpPr/>
            <p:nvPr/>
          </p:nvSpPr>
          <p:spPr>
            <a:xfrm>
              <a:off x="3457349" y="4522023"/>
              <a:ext cx="32218" cy="34954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41" y="0"/>
                  </a:moveTo>
                  <a:cubicBezTo>
                    <a:pt x="795" y="0"/>
                    <a:pt x="748" y="19"/>
                    <a:pt x="715" y="52"/>
                  </a:cubicBezTo>
                  <a:lnTo>
                    <a:pt x="60" y="837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8" y="1040"/>
                  </a:cubicBezTo>
                  <a:lnTo>
                    <a:pt x="953" y="254"/>
                  </a:lnTo>
                  <a:cubicBezTo>
                    <a:pt x="1013" y="183"/>
                    <a:pt x="1013" y="99"/>
                    <a:pt x="941" y="40"/>
                  </a:cubicBezTo>
                  <a:cubicBezTo>
                    <a:pt x="915" y="13"/>
                    <a:pt x="878" y="0"/>
                    <a:pt x="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0229;p59">
              <a:extLst>
                <a:ext uri="{FF2B5EF4-FFF2-40B4-BE49-F238E27FC236}">
                  <a16:creationId xmlns:a16="http://schemas.microsoft.com/office/drawing/2014/main" id="{25A3FD2B-8AAC-A144-A9CF-D1FE4D80E1BA}"/>
                </a:ext>
              </a:extLst>
            </p:cNvPr>
            <p:cNvSpPr/>
            <p:nvPr/>
          </p:nvSpPr>
          <p:spPr>
            <a:xfrm>
              <a:off x="3526270" y="4551665"/>
              <a:ext cx="22772" cy="40392"/>
            </a:xfrm>
            <a:custGeom>
              <a:avLst/>
              <a:gdLst/>
              <a:ahLst/>
              <a:cxnLst/>
              <a:rect l="l" t="t" r="r" b="b"/>
              <a:pathLst>
                <a:path w="716" h="1270" extrusionOk="0">
                  <a:moveTo>
                    <a:pt x="531" y="0"/>
                  </a:moveTo>
                  <a:cubicBezTo>
                    <a:pt x="472" y="0"/>
                    <a:pt x="412" y="41"/>
                    <a:pt x="394" y="96"/>
                  </a:cubicBezTo>
                  <a:lnTo>
                    <a:pt x="36" y="1072"/>
                  </a:lnTo>
                  <a:cubicBezTo>
                    <a:pt x="1" y="1144"/>
                    <a:pt x="48" y="1227"/>
                    <a:pt x="120" y="1263"/>
                  </a:cubicBezTo>
                  <a:cubicBezTo>
                    <a:pt x="137" y="1268"/>
                    <a:pt x="154" y="1270"/>
                    <a:pt x="170" y="1270"/>
                  </a:cubicBezTo>
                  <a:cubicBezTo>
                    <a:pt x="235" y="1270"/>
                    <a:pt x="294" y="1234"/>
                    <a:pt x="322" y="1167"/>
                  </a:cubicBezTo>
                  <a:lnTo>
                    <a:pt x="679" y="203"/>
                  </a:lnTo>
                  <a:cubicBezTo>
                    <a:pt x="715" y="132"/>
                    <a:pt x="679" y="36"/>
                    <a:pt x="584" y="13"/>
                  </a:cubicBezTo>
                  <a:cubicBezTo>
                    <a:pt x="567" y="4"/>
                    <a:pt x="549" y="0"/>
                    <a:pt x="5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10230;p59">
            <a:extLst>
              <a:ext uri="{FF2B5EF4-FFF2-40B4-BE49-F238E27FC236}">
                <a16:creationId xmlns:a16="http://schemas.microsoft.com/office/drawing/2014/main" id="{89D7E91D-622C-6A4D-91CB-62F2037E63EE}"/>
              </a:ext>
            </a:extLst>
          </p:cNvPr>
          <p:cNvGrpSpPr/>
          <p:nvPr/>
        </p:nvGrpSpPr>
        <p:grpSpPr>
          <a:xfrm>
            <a:off x="9911360" y="4250833"/>
            <a:ext cx="459206" cy="455073"/>
            <a:chOff x="3532345" y="3362635"/>
            <a:chExt cx="339328" cy="336274"/>
          </a:xfrm>
          <a:solidFill>
            <a:schemeClr val="accent1"/>
          </a:solidFill>
        </p:grpSpPr>
        <p:sp>
          <p:nvSpPr>
            <p:cNvPr id="692" name="Google Shape;10231;p59">
              <a:extLst>
                <a:ext uri="{FF2B5EF4-FFF2-40B4-BE49-F238E27FC236}">
                  <a16:creationId xmlns:a16="http://schemas.microsoft.com/office/drawing/2014/main" id="{4ECEC60D-F313-D74E-8A16-4C53F173FA00}"/>
                </a:ext>
              </a:extLst>
            </p:cNvPr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232;p59">
              <a:extLst>
                <a:ext uri="{FF2B5EF4-FFF2-40B4-BE49-F238E27FC236}">
                  <a16:creationId xmlns:a16="http://schemas.microsoft.com/office/drawing/2014/main" id="{FCAFFBE1-206C-054D-8A5A-9953A7E3D646}"/>
                </a:ext>
              </a:extLst>
            </p:cNvPr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0233;p59">
              <a:extLst>
                <a:ext uri="{FF2B5EF4-FFF2-40B4-BE49-F238E27FC236}">
                  <a16:creationId xmlns:a16="http://schemas.microsoft.com/office/drawing/2014/main" id="{78307DC6-E5F4-8F4B-AFAD-A83515CF7577}"/>
                </a:ext>
              </a:extLst>
            </p:cNvPr>
            <p:cNvSpPr/>
            <p:nvPr/>
          </p:nvSpPr>
          <p:spPr>
            <a:xfrm>
              <a:off x="3532345" y="3362635"/>
              <a:ext cx="339328" cy="282142"/>
            </a:xfrm>
            <a:custGeom>
              <a:avLst/>
              <a:gdLst/>
              <a:ahLst/>
              <a:cxnLst/>
              <a:rect l="l" t="t" r="r" b="b"/>
              <a:pathLst>
                <a:path w="10669" h="8871" extrusionOk="0">
                  <a:moveTo>
                    <a:pt x="6299" y="262"/>
                  </a:moveTo>
                  <a:cubicBezTo>
                    <a:pt x="6465" y="262"/>
                    <a:pt x="6596" y="393"/>
                    <a:pt x="6596" y="560"/>
                  </a:cubicBezTo>
                  <a:lnTo>
                    <a:pt x="6596" y="2084"/>
                  </a:lnTo>
                  <a:cubicBezTo>
                    <a:pt x="6382" y="2119"/>
                    <a:pt x="6322" y="2155"/>
                    <a:pt x="6322" y="2155"/>
                  </a:cubicBezTo>
                  <a:cubicBezTo>
                    <a:pt x="6203" y="2179"/>
                    <a:pt x="6108" y="2227"/>
                    <a:pt x="6049" y="2238"/>
                  </a:cubicBezTo>
                  <a:cubicBezTo>
                    <a:pt x="5941" y="2119"/>
                    <a:pt x="6001" y="1988"/>
                    <a:pt x="5989" y="1846"/>
                  </a:cubicBezTo>
                  <a:lnTo>
                    <a:pt x="5989" y="560"/>
                  </a:lnTo>
                  <a:cubicBezTo>
                    <a:pt x="5989" y="393"/>
                    <a:pt x="6120" y="262"/>
                    <a:pt x="6287" y="262"/>
                  </a:cubicBezTo>
                  <a:close/>
                  <a:moveTo>
                    <a:pt x="3489" y="262"/>
                  </a:moveTo>
                  <a:cubicBezTo>
                    <a:pt x="3655" y="262"/>
                    <a:pt x="3786" y="393"/>
                    <a:pt x="3786" y="560"/>
                  </a:cubicBezTo>
                  <a:lnTo>
                    <a:pt x="3786" y="1846"/>
                  </a:lnTo>
                  <a:cubicBezTo>
                    <a:pt x="3786" y="2084"/>
                    <a:pt x="3786" y="2096"/>
                    <a:pt x="3775" y="2155"/>
                  </a:cubicBezTo>
                  <a:cubicBezTo>
                    <a:pt x="3727" y="2274"/>
                    <a:pt x="3620" y="2357"/>
                    <a:pt x="3477" y="2357"/>
                  </a:cubicBezTo>
                  <a:cubicBezTo>
                    <a:pt x="3477" y="2357"/>
                    <a:pt x="3470" y="2358"/>
                    <a:pt x="3457" y="2358"/>
                  </a:cubicBezTo>
                  <a:cubicBezTo>
                    <a:pt x="3399" y="2358"/>
                    <a:pt x="3228" y="2342"/>
                    <a:pt x="3179" y="2155"/>
                  </a:cubicBezTo>
                  <a:cubicBezTo>
                    <a:pt x="3167" y="2084"/>
                    <a:pt x="3191" y="2024"/>
                    <a:pt x="3179" y="1846"/>
                  </a:cubicBezTo>
                  <a:lnTo>
                    <a:pt x="3179" y="560"/>
                  </a:lnTo>
                  <a:cubicBezTo>
                    <a:pt x="3179" y="393"/>
                    <a:pt x="3310" y="262"/>
                    <a:pt x="3477" y="262"/>
                  </a:cubicBezTo>
                  <a:close/>
                  <a:moveTo>
                    <a:pt x="5370" y="262"/>
                  </a:moveTo>
                  <a:cubicBezTo>
                    <a:pt x="5525" y="262"/>
                    <a:pt x="5668" y="393"/>
                    <a:pt x="5668" y="560"/>
                  </a:cubicBezTo>
                  <a:lnTo>
                    <a:pt x="5668" y="1846"/>
                  </a:lnTo>
                  <a:cubicBezTo>
                    <a:pt x="5668" y="2060"/>
                    <a:pt x="5668" y="2096"/>
                    <a:pt x="5644" y="2155"/>
                  </a:cubicBezTo>
                  <a:cubicBezTo>
                    <a:pt x="5608" y="2274"/>
                    <a:pt x="5501" y="2357"/>
                    <a:pt x="5346" y="2357"/>
                  </a:cubicBezTo>
                  <a:cubicBezTo>
                    <a:pt x="5346" y="2357"/>
                    <a:pt x="5339" y="2358"/>
                    <a:pt x="5327" y="2358"/>
                  </a:cubicBezTo>
                  <a:cubicBezTo>
                    <a:pt x="5269" y="2358"/>
                    <a:pt x="5098" y="2342"/>
                    <a:pt x="5049" y="2155"/>
                  </a:cubicBezTo>
                  <a:lnTo>
                    <a:pt x="5049" y="1846"/>
                  </a:lnTo>
                  <a:lnTo>
                    <a:pt x="5049" y="560"/>
                  </a:lnTo>
                  <a:cubicBezTo>
                    <a:pt x="5049" y="393"/>
                    <a:pt x="5191" y="262"/>
                    <a:pt x="5346" y="262"/>
                  </a:cubicBezTo>
                  <a:close/>
                  <a:moveTo>
                    <a:pt x="4429" y="262"/>
                  </a:moveTo>
                  <a:cubicBezTo>
                    <a:pt x="4596" y="262"/>
                    <a:pt x="4727" y="393"/>
                    <a:pt x="4727" y="560"/>
                  </a:cubicBezTo>
                  <a:lnTo>
                    <a:pt x="4727" y="2060"/>
                  </a:lnTo>
                  <a:cubicBezTo>
                    <a:pt x="4727" y="2264"/>
                    <a:pt x="4567" y="2368"/>
                    <a:pt x="4408" y="2368"/>
                  </a:cubicBezTo>
                  <a:cubicBezTo>
                    <a:pt x="4251" y="2368"/>
                    <a:pt x="4096" y="2267"/>
                    <a:pt x="4096" y="2060"/>
                  </a:cubicBezTo>
                  <a:cubicBezTo>
                    <a:pt x="4120" y="1726"/>
                    <a:pt x="4120" y="869"/>
                    <a:pt x="4120" y="560"/>
                  </a:cubicBezTo>
                  <a:cubicBezTo>
                    <a:pt x="4120" y="393"/>
                    <a:pt x="4251" y="262"/>
                    <a:pt x="4417" y="262"/>
                  </a:cubicBezTo>
                  <a:close/>
                  <a:moveTo>
                    <a:pt x="2882" y="2155"/>
                  </a:moveTo>
                  <a:cubicBezTo>
                    <a:pt x="2927" y="2488"/>
                    <a:pt x="3212" y="2686"/>
                    <a:pt x="3503" y="2686"/>
                  </a:cubicBezTo>
                  <a:cubicBezTo>
                    <a:pt x="3670" y="2686"/>
                    <a:pt x="3839" y="2620"/>
                    <a:pt x="3965" y="2477"/>
                  </a:cubicBezTo>
                  <a:cubicBezTo>
                    <a:pt x="4090" y="2619"/>
                    <a:pt x="4260" y="2691"/>
                    <a:pt x="4431" y="2691"/>
                  </a:cubicBezTo>
                  <a:cubicBezTo>
                    <a:pt x="4602" y="2691"/>
                    <a:pt x="4775" y="2619"/>
                    <a:pt x="4906" y="2477"/>
                  </a:cubicBezTo>
                  <a:cubicBezTo>
                    <a:pt x="5001" y="2596"/>
                    <a:pt x="5168" y="2691"/>
                    <a:pt x="5346" y="2691"/>
                  </a:cubicBezTo>
                  <a:cubicBezTo>
                    <a:pt x="5275" y="2750"/>
                    <a:pt x="5203" y="2822"/>
                    <a:pt x="5120" y="2893"/>
                  </a:cubicBezTo>
                  <a:lnTo>
                    <a:pt x="2227" y="2893"/>
                  </a:lnTo>
                  <a:lnTo>
                    <a:pt x="2227" y="2155"/>
                  </a:lnTo>
                  <a:close/>
                  <a:moveTo>
                    <a:pt x="8370" y="2155"/>
                  </a:moveTo>
                  <a:lnTo>
                    <a:pt x="8370" y="2893"/>
                  </a:lnTo>
                  <a:lnTo>
                    <a:pt x="7870" y="2893"/>
                  </a:lnTo>
                  <a:lnTo>
                    <a:pt x="7870" y="2155"/>
                  </a:lnTo>
                  <a:close/>
                  <a:moveTo>
                    <a:pt x="9906" y="2798"/>
                  </a:moveTo>
                  <a:lnTo>
                    <a:pt x="10228" y="2977"/>
                  </a:lnTo>
                  <a:cubicBezTo>
                    <a:pt x="10287" y="2989"/>
                    <a:pt x="10287" y="3072"/>
                    <a:pt x="10228" y="3108"/>
                  </a:cubicBezTo>
                  <a:lnTo>
                    <a:pt x="9906" y="3286"/>
                  </a:lnTo>
                  <a:cubicBezTo>
                    <a:pt x="9835" y="3131"/>
                    <a:pt x="9835" y="2941"/>
                    <a:pt x="9906" y="2798"/>
                  </a:cubicBezTo>
                  <a:close/>
                  <a:moveTo>
                    <a:pt x="1917" y="2167"/>
                  </a:moveTo>
                  <a:lnTo>
                    <a:pt x="1917" y="3905"/>
                  </a:lnTo>
                  <a:lnTo>
                    <a:pt x="1298" y="3905"/>
                  </a:lnTo>
                  <a:lnTo>
                    <a:pt x="1298" y="2167"/>
                  </a:lnTo>
                  <a:close/>
                  <a:moveTo>
                    <a:pt x="4870" y="3227"/>
                  </a:moveTo>
                  <a:cubicBezTo>
                    <a:pt x="4834" y="3274"/>
                    <a:pt x="4751" y="3393"/>
                    <a:pt x="4715" y="3512"/>
                  </a:cubicBezTo>
                  <a:cubicBezTo>
                    <a:pt x="4656" y="3631"/>
                    <a:pt x="4596" y="3774"/>
                    <a:pt x="4596" y="3774"/>
                  </a:cubicBezTo>
                  <a:lnTo>
                    <a:pt x="4548" y="3905"/>
                  </a:lnTo>
                  <a:lnTo>
                    <a:pt x="2227" y="3905"/>
                  </a:lnTo>
                  <a:lnTo>
                    <a:pt x="2227" y="3227"/>
                  </a:lnTo>
                  <a:close/>
                  <a:moveTo>
                    <a:pt x="8370" y="3227"/>
                  </a:moveTo>
                  <a:lnTo>
                    <a:pt x="8370" y="3905"/>
                  </a:lnTo>
                  <a:lnTo>
                    <a:pt x="7775" y="3905"/>
                  </a:lnTo>
                  <a:cubicBezTo>
                    <a:pt x="7882" y="3548"/>
                    <a:pt x="7870" y="3286"/>
                    <a:pt x="7870" y="3227"/>
                  </a:cubicBezTo>
                  <a:close/>
                  <a:moveTo>
                    <a:pt x="7109" y="843"/>
                  </a:moveTo>
                  <a:cubicBezTo>
                    <a:pt x="7144" y="843"/>
                    <a:pt x="7181" y="849"/>
                    <a:pt x="7215" y="857"/>
                  </a:cubicBezTo>
                  <a:cubicBezTo>
                    <a:pt x="7358" y="905"/>
                    <a:pt x="7477" y="1024"/>
                    <a:pt x="7525" y="1167"/>
                  </a:cubicBezTo>
                  <a:cubicBezTo>
                    <a:pt x="7549" y="1286"/>
                    <a:pt x="7537" y="1393"/>
                    <a:pt x="7537" y="1524"/>
                  </a:cubicBezTo>
                  <a:cubicBezTo>
                    <a:pt x="7537" y="3370"/>
                    <a:pt x="7585" y="3489"/>
                    <a:pt x="7454" y="3870"/>
                  </a:cubicBezTo>
                  <a:cubicBezTo>
                    <a:pt x="7394" y="4024"/>
                    <a:pt x="7311" y="4179"/>
                    <a:pt x="7215" y="4322"/>
                  </a:cubicBezTo>
                  <a:lnTo>
                    <a:pt x="4751" y="4322"/>
                  </a:lnTo>
                  <a:cubicBezTo>
                    <a:pt x="4846" y="3786"/>
                    <a:pt x="5156" y="3250"/>
                    <a:pt x="5537" y="2941"/>
                  </a:cubicBezTo>
                  <a:cubicBezTo>
                    <a:pt x="5763" y="2750"/>
                    <a:pt x="6108" y="2560"/>
                    <a:pt x="6465" y="2453"/>
                  </a:cubicBezTo>
                  <a:cubicBezTo>
                    <a:pt x="6763" y="2381"/>
                    <a:pt x="6799" y="2405"/>
                    <a:pt x="6870" y="2346"/>
                  </a:cubicBezTo>
                  <a:cubicBezTo>
                    <a:pt x="6894" y="2322"/>
                    <a:pt x="6894" y="2298"/>
                    <a:pt x="6918" y="2286"/>
                  </a:cubicBezTo>
                  <a:cubicBezTo>
                    <a:pt x="6930" y="2238"/>
                    <a:pt x="6930" y="2203"/>
                    <a:pt x="6930" y="2167"/>
                  </a:cubicBezTo>
                  <a:lnTo>
                    <a:pt x="6930" y="988"/>
                  </a:lnTo>
                  <a:cubicBezTo>
                    <a:pt x="6930" y="964"/>
                    <a:pt x="6942" y="929"/>
                    <a:pt x="6954" y="905"/>
                  </a:cubicBezTo>
                  <a:cubicBezTo>
                    <a:pt x="6991" y="860"/>
                    <a:pt x="7048" y="843"/>
                    <a:pt x="7109" y="843"/>
                  </a:cubicBezTo>
                  <a:close/>
                  <a:moveTo>
                    <a:pt x="4453" y="4227"/>
                  </a:moveTo>
                  <a:cubicBezTo>
                    <a:pt x="4453" y="4251"/>
                    <a:pt x="4441" y="4286"/>
                    <a:pt x="4441" y="4322"/>
                  </a:cubicBezTo>
                  <a:lnTo>
                    <a:pt x="3548" y="4322"/>
                  </a:lnTo>
                  <a:cubicBezTo>
                    <a:pt x="3489" y="4322"/>
                    <a:pt x="3441" y="4322"/>
                    <a:pt x="3405" y="4346"/>
                  </a:cubicBezTo>
                  <a:cubicBezTo>
                    <a:pt x="3370" y="4298"/>
                    <a:pt x="3358" y="4262"/>
                    <a:pt x="3322" y="4227"/>
                  </a:cubicBezTo>
                  <a:close/>
                  <a:moveTo>
                    <a:pt x="3489" y="0"/>
                  </a:moveTo>
                  <a:cubicBezTo>
                    <a:pt x="3144" y="0"/>
                    <a:pt x="2858" y="274"/>
                    <a:pt x="2858" y="619"/>
                  </a:cubicBezTo>
                  <a:lnTo>
                    <a:pt x="2858" y="1905"/>
                  </a:lnTo>
                  <a:lnTo>
                    <a:pt x="1167" y="1905"/>
                  </a:lnTo>
                  <a:cubicBezTo>
                    <a:pt x="750" y="1905"/>
                    <a:pt x="357" y="2107"/>
                    <a:pt x="155" y="2465"/>
                  </a:cubicBezTo>
                  <a:cubicBezTo>
                    <a:pt x="107" y="2536"/>
                    <a:pt x="143" y="2643"/>
                    <a:pt x="215" y="2691"/>
                  </a:cubicBezTo>
                  <a:cubicBezTo>
                    <a:pt x="237" y="2706"/>
                    <a:pt x="263" y="2713"/>
                    <a:pt x="289" y="2713"/>
                  </a:cubicBezTo>
                  <a:cubicBezTo>
                    <a:pt x="347" y="2713"/>
                    <a:pt x="408" y="2680"/>
                    <a:pt x="441" y="2631"/>
                  </a:cubicBezTo>
                  <a:cubicBezTo>
                    <a:pt x="572" y="2417"/>
                    <a:pt x="762" y="2274"/>
                    <a:pt x="1000" y="2227"/>
                  </a:cubicBezTo>
                  <a:lnTo>
                    <a:pt x="1000" y="3941"/>
                  </a:lnTo>
                  <a:cubicBezTo>
                    <a:pt x="631" y="3846"/>
                    <a:pt x="334" y="3536"/>
                    <a:pt x="322" y="3155"/>
                  </a:cubicBezTo>
                  <a:cubicBezTo>
                    <a:pt x="322" y="3060"/>
                    <a:pt x="238" y="3000"/>
                    <a:pt x="155" y="3000"/>
                  </a:cubicBezTo>
                  <a:cubicBezTo>
                    <a:pt x="60" y="3000"/>
                    <a:pt x="0" y="3072"/>
                    <a:pt x="0" y="3167"/>
                  </a:cubicBezTo>
                  <a:cubicBezTo>
                    <a:pt x="48" y="3762"/>
                    <a:pt x="536" y="4239"/>
                    <a:pt x="1131" y="4286"/>
                  </a:cubicBezTo>
                  <a:lnTo>
                    <a:pt x="3001" y="4286"/>
                  </a:lnTo>
                  <a:cubicBezTo>
                    <a:pt x="3024" y="4370"/>
                    <a:pt x="3072" y="4465"/>
                    <a:pt x="3120" y="4536"/>
                  </a:cubicBezTo>
                  <a:cubicBezTo>
                    <a:pt x="2941" y="4667"/>
                    <a:pt x="2834" y="4882"/>
                    <a:pt x="2834" y="5120"/>
                  </a:cubicBezTo>
                  <a:lnTo>
                    <a:pt x="2834" y="5632"/>
                  </a:lnTo>
                  <a:cubicBezTo>
                    <a:pt x="2834" y="6025"/>
                    <a:pt x="3144" y="6346"/>
                    <a:pt x="3536" y="6370"/>
                  </a:cubicBezTo>
                  <a:lnTo>
                    <a:pt x="3536" y="8704"/>
                  </a:lnTo>
                  <a:cubicBezTo>
                    <a:pt x="3536" y="8787"/>
                    <a:pt x="3608" y="8870"/>
                    <a:pt x="3691" y="8870"/>
                  </a:cubicBezTo>
                  <a:cubicBezTo>
                    <a:pt x="3786" y="8870"/>
                    <a:pt x="3858" y="8787"/>
                    <a:pt x="3858" y="8704"/>
                  </a:cubicBezTo>
                  <a:lnTo>
                    <a:pt x="3858" y="6310"/>
                  </a:lnTo>
                  <a:lnTo>
                    <a:pt x="5001" y="6310"/>
                  </a:lnTo>
                  <a:cubicBezTo>
                    <a:pt x="5096" y="6310"/>
                    <a:pt x="5168" y="6227"/>
                    <a:pt x="5168" y="6144"/>
                  </a:cubicBezTo>
                  <a:cubicBezTo>
                    <a:pt x="5168" y="6048"/>
                    <a:pt x="5096" y="5977"/>
                    <a:pt x="5001" y="5977"/>
                  </a:cubicBezTo>
                  <a:lnTo>
                    <a:pt x="3548" y="5977"/>
                  </a:lnTo>
                  <a:cubicBezTo>
                    <a:pt x="3334" y="5965"/>
                    <a:pt x="3155" y="5786"/>
                    <a:pt x="3155" y="5572"/>
                  </a:cubicBezTo>
                  <a:lnTo>
                    <a:pt x="3155" y="5048"/>
                  </a:lnTo>
                  <a:cubicBezTo>
                    <a:pt x="3155" y="4917"/>
                    <a:pt x="3215" y="4798"/>
                    <a:pt x="3322" y="4727"/>
                  </a:cubicBezTo>
                  <a:cubicBezTo>
                    <a:pt x="3394" y="4667"/>
                    <a:pt x="3489" y="4632"/>
                    <a:pt x="3572" y="4632"/>
                  </a:cubicBezTo>
                  <a:lnTo>
                    <a:pt x="7215" y="4632"/>
                  </a:lnTo>
                  <a:cubicBezTo>
                    <a:pt x="7275" y="4632"/>
                    <a:pt x="7311" y="4655"/>
                    <a:pt x="7358" y="4667"/>
                  </a:cubicBezTo>
                  <a:lnTo>
                    <a:pt x="7370" y="4667"/>
                  </a:lnTo>
                  <a:cubicBezTo>
                    <a:pt x="7525" y="4727"/>
                    <a:pt x="7608" y="4870"/>
                    <a:pt x="7608" y="5036"/>
                  </a:cubicBezTo>
                  <a:lnTo>
                    <a:pt x="7608" y="5560"/>
                  </a:lnTo>
                  <a:cubicBezTo>
                    <a:pt x="7608" y="5786"/>
                    <a:pt x="7430" y="5977"/>
                    <a:pt x="7192" y="5977"/>
                  </a:cubicBezTo>
                  <a:lnTo>
                    <a:pt x="5620" y="5977"/>
                  </a:lnTo>
                  <a:cubicBezTo>
                    <a:pt x="5525" y="5977"/>
                    <a:pt x="5453" y="6048"/>
                    <a:pt x="5453" y="6144"/>
                  </a:cubicBezTo>
                  <a:cubicBezTo>
                    <a:pt x="5453" y="6227"/>
                    <a:pt x="5525" y="6298"/>
                    <a:pt x="5620" y="6298"/>
                  </a:cubicBezTo>
                  <a:lnTo>
                    <a:pt x="6751" y="6298"/>
                  </a:lnTo>
                  <a:lnTo>
                    <a:pt x="6751" y="6751"/>
                  </a:lnTo>
                  <a:cubicBezTo>
                    <a:pt x="6751" y="6834"/>
                    <a:pt x="6823" y="6918"/>
                    <a:pt x="6918" y="6918"/>
                  </a:cubicBezTo>
                  <a:cubicBezTo>
                    <a:pt x="7001" y="6918"/>
                    <a:pt x="7073" y="6834"/>
                    <a:pt x="7073" y="6751"/>
                  </a:cubicBezTo>
                  <a:lnTo>
                    <a:pt x="7073" y="6298"/>
                  </a:lnTo>
                  <a:lnTo>
                    <a:pt x="7215" y="6298"/>
                  </a:lnTo>
                  <a:cubicBezTo>
                    <a:pt x="7608" y="6298"/>
                    <a:pt x="7942" y="5977"/>
                    <a:pt x="7942" y="5572"/>
                  </a:cubicBezTo>
                  <a:lnTo>
                    <a:pt x="7942" y="5048"/>
                  </a:lnTo>
                  <a:cubicBezTo>
                    <a:pt x="7942" y="4786"/>
                    <a:pt x="7787" y="4560"/>
                    <a:pt x="7585" y="4429"/>
                  </a:cubicBezTo>
                  <a:lnTo>
                    <a:pt x="7585" y="4393"/>
                  </a:lnTo>
                  <a:cubicBezTo>
                    <a:pt x="7608" y="4334"/>
                    <a:pt x="7644" y="4298"/>
                    <a:pt x="7668" y="4239"/>
                  </a:cubicBezTo>
                  <a:lnTo>
                    <a:pt x="8561" y="4239"/>
                  </a:lnTo>
                  <a:cubicBezTo>
                    <a:pt x="8728" y="4239"/>
                    <a:pt x="8894" y="4191"/>
                    <a:pt x="9037" y="4120"/>
                  </a:cubicBezTo>
                  <a:cubicBezTo>
                    <a:pt x="9073" y="4096"/>
                    <a:pt x="9263" y="4001"/>
                    <a:pt x="10394" y="3405"/>
                  </a:cubicBezTo>
                  <a:cubicBezTo>
                    <a:pt x="10621" y="3250"/>
                    <a:pt x="10668" y="2929"/>
                    <a:pt x="10466" y="2750"/>
                  </a:cubicBezTo>
                  <a:cubicBezTo>
                    <a:pt x="10394" y="2691"/>
                    <a:pt x="10383" y="2691"/>
                    <a:pt x="9918" y="2453"/>
                  </a:cubicBezTo>
                  <a:lnTo>
                    <a:pt x="9632" y="2298"/>
                  </a:lnTo>
                  <a:cubicBezTo>
                    <a:pt x="9610" y="2287"/>
                    <a:pt x="9585" y="2282"/>
                    <a:pt x="9559" y="2282"/>
                  </a:cubicBezTo>
                  <a:cubicBezTo>
                    <a:pt x="9503" y="2282"/>
                    <a:pt x="9446" y="2308"/>
                    <a:pt x="9430" y="2357"/>
                  </a:cubicBezTo>
                  <a:cubicBezTo>
                    <a:pt x="9382" y="2441"/>
                    <a:pt x="9418" y="2536"/>
                    <a:pt x="9490" y="2572"/>
                  </a:cubicBezTo>
                  <a:lnTo>
                    <a:pt x="9621" y="2643"/>
                  </a:lnTo>
                  <a:cubicBezTo>
                    <a:pt x="9490" y="2881"/>
                    <a:pt x="9490" y="3179"/>
                    <a:pt x="9621" y="3429"/>
                  </a:cubicBezTo>
                  <a:lnTo>
                    <a:pt x="8882" y="3834"/>
                  </a:lnTo>
                  <a:cubicBezTo>
                    <a:pt x="8823" y="3870"/>
                    <a:pt x="8763" y="3893"/>
                    <a:pt x="8680" y="3905"/>
                  </a:cubicBezTo>
                  <a:lnTo>
                    <a:pt x="8680" y="2203"/>
                  </a:lnTo>
                  <a:cubicBezTo>
                    <a:pt x="8823" y="2227"/>
                    <a:pt x="8894" y="2274"/>
                    <a:pt x="8942" y="2298"/>
                  </a:cubicBezTo>
                  <a:cubicBezTo>
                    <a:pt x="8966" y="2314"/>
                    <a:pt x="8995" y="2322"/>
                    <a:pt x="9023" y="2322"/>
                  </a:cubicBezTo>
                  <a:cubicBezTo>
                    <a:pt x="9077" y="2322"/>
                    <a:pt x="9129" y="2293"/>
                    <a:pt x="9144" y="2238"/>
                  </a:cubicBezTo>
                  <a:cubicBezTo>
                    <a:pt x="9192" y="2167"/>
                    <a:pt x="9156" y="2060"/>
                    <a:pt x="9085" y="2036"/>
                  </a:cubicBezTo>
                  <a:lnTo>
                    <a:pt x="9025" y="2000"/>
                  </a:lnTo>
                  <a:cubicBezTo>
                    <a:pt x="8882" y="1929"/>
                    <a:pt x="8716" y="1881"/>
                    <a:pt x="8549" y="1881"/>
                  </a:cubicBezTo>
                  <a:lnTo>
                    <a:pt x="7882" y="1881"/>
                  </a:lnTo>
                  <a:lnTo>
                    <a:pt x="7882" y="1345"/>
                  </a:lnTo>
                  <a:cubicBezTo>
                    <a:pt x="7882" y="1048"/>
                    <a:pt x="7704" y="750"/>
                    <a:pt x="7370" y="619"/>
                  </a:cubicBezTo>
                  <a:cubicBezTo>
                    <a:pt x="7297" y="590"/>
                    <a:pt x="7200" y="569"/>
                    <a:pt x="7107" y="569"/>
                  </a:cubicBezTo>
                  <a:cubicBezTo>
                    <a:pt x="7049" y="569"/>
                    <a:pt x="6992" y="577"/>
                    <a:pt x="6942" y="595"/>
                  </a:cubicBezTo>
                  <a:cubicBezTo>
                    <a:pt x="6930" y="262"/>
                    <a:pt x="6656" y="0"/>
                    <a:pt x="6322" y="0"/>
                  </a:cubicBezTo>
                  <a:lnTo>
                    <a:pt x="6299" y="0"/>
                  </a:lnTo>
                  <a:cubicBezTo>
                    <a:pt x="6120" y="0"/>
                    <a:pt x="5965" y="71"/>
                    <a:pt x="5846" y="202"/>
                  </a:cubicBezTo>
                  <a:cubicBezTo>
                    <a:pt x="5727" y="71"/>
                    <a:pt x="5560" y="0"/>
                    <a:pt x="5382" y="0"/>
                  </a:cubicBezTo>
                  <a:lnTo>
                    <a:pt x="5370" y="0"/>
                  </a:lnTo>
                  <a:cubicBezTo>
                    <a:pt x="5191" y="0"/>
                    <a:pt x="5025" y="71"/>
                    <a:pt x="4906" y="202"/>
                  </a:cubicBezTo>
                  <a:cubicBezTo>
                    <a:pt x="4787" y="71"/>
                    <a:pt x="4620" y="0"/>
                    <a:pt x="4441" y="0"/>
                  </a:cubicBezTo>
                  <a:lnTo>
                    <a:pt x="4429" y="0"/>
                  </a:lnTo>
                  <a:cubicBezTo>
                    <a:pt x="4251" y="0"/>
                    <a:pt x="4084" y="71"/>
                    <a:pt x="3965" y="202"/>
                  </a:cubicBezTo>
                  <a:cubicBezTo>
                    <a:pt x="3846" y="71"/>
                    <a:pt x="3679" y="0"/>
                    <a:pt x="3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0234;p59">
              <a:extLst>
                <a:ext uri="{FF2B5EF4-FFF2-40B4-BE49-F238E27FC236}">
                  <a16:creationId xmlns:a16="http://schemas.microsoft.com/office/drawing/2014/main" id="{2DB40C03-2550-D54A-B124-1102B9A94479}"/>
                </a:ext>
              </a:extLst>
            </p:cNvPr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235;p59">
              <a:extLst>
                <a:ext uri="{FF2B5EF4-FFF2-40B4-BE49-F238E27FC236}">
                  <a16:creationId xmlns:a16="http://schemas.microsoft.com/office/drawing/2014/main" id="{FA0243D3-BD3F-644B-94AC-6F3E5E0DA69B}"/>
                </a:ext>
              </a:extLst>
            </p:cNvPr>
            <p:cNvSpPr/>
            <p:nvPr/>
          </p:nvSpPr>
          <p:spPr>
            <a:xfrm>
              <a:off x="3644044" y="3592490"/>
              <a:ext cx="112494" cy="106420"/>
            </a:xfrm>
            <a:custGeom>
              <a:avLst/>
              <a:gdLst/>
              <a:ahLst/>
              <a:cxnLst/>
              <a:rect l="l" t="t" r="r" b="b"/>
              <a:pathLst>
                <a:path w="3537" h="3346" extrusionOk="0">
                  <a:moveTo>
                    <a:pt x="3382" y="0"/>
                  </a:moveTo>
                  <a:cubicBezTo>
                    <a:pt x="3299" y="0"/>
                    <a:pt x="3227" y="72"/>
                    <a:pt x="3227" y="167"/>
                  </a:cubicBezTo>
                  <a:lnTo>
                    <a:pt x="3227" y="2798"/>
                  </a:lnTo>
                  <a:cubicBezTo>
                    <a:pt x="3227" y="2929"/>
                    <a:pt x="3120" y="3036"/>
                    <a:pt x="2989" y="3036"/>
                  </a:cubicBezTo>
                  <a:lnTo>
                    <a:pt x="572" y="3036"/>
                  </a:lnTo>
                  <a:cubicBezTo>
                    <a:pt x="441" y="3036"/>
                    <a:pt x="334" y="2929"/>
                    <a:pt x="334" y="2798"/>
                  </a:cubicBezTo>
                  <a:lnTo>
                    <a:pt x="334" y="2060"/>
                  </a:lnTo>
                  <a:cubicBezTo>
                    <a:pt x="334" y="1965"/>
                    <a:pt x="263" y="1893"/>
                    <a:pt x="167" y="1893"/>
                  </a:cubicBezTo>
                  <a:cubicBezTo>
                    <a:pt x="84" y="1893"/>
                    <a:pt x="1" y="1965"/>
                    <a:pt x="1" y="2060"/>
                  </a:cubicBezTo>
                  <a:lnTo>
                    <a:pt x="1" y="2798"/>
                  </a:lnTo>
                  <a:cubicBezTo>
                    <a:pt x="1" y="3108"/>
                    <a:pt x="263" y="3346"/>
                    <a:pt x="560" y="3346"/>
                  </a:cubicBezTo>
                  <a:lnTo>
                    <a:pt x="2989" y="3346"/>
                  </a:lnTo>
                  <a:cubicBezTo>
                    <a:pt x="3299" y="3346"/>
                    <a:pt x="3537" y="3096"/>
                    <a:pt x="3537" y="2798"/>
                  </a:cubicBezTo>
                  <a:lnTo>
                    <a:pt x="3537" y="167"/>
                  </a:lnTo>
                  <a:cubicBezTo>
                    <a:pt x="3537" y="60"/>
                    <a:pt x="3465" y="0"/>
                    <a:pt x="3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" name="Google Shape;10236;p59">
            <a:extLst>
              <a:ext uri="{FF2B5EF4-FFF2-40B4-BE49-F238E27FC236}">
                <a16:creationId xmlns:a16="http://schemas.microsoft.com/office/drawing/2014/main" id="{9BD5B67D-F170-1148-A650-C7DB8A4AEB74}"/>
              </a:ext>
            </a:extLst>
          </p:cNvPr>
          <p:cNvSpPr/>
          <p:nvPr/>
        </p:nvSpPr>
        <p:spPr>
          <a:xfrm>
            <a:off x="10502228" y="4233659"/>
            <a:ext cx="485848" cy="485072"/>
          </a:xfrm>
          <a:custGeom>
            <a:avLst/>
            <a:gdLst/>
            <a:ahLst/>
            <a:cxnLst/>
            <a:rect l="l" t="t" r="r" b="b"/>
            <a:pathLst>
              <a:path w="11288" h="11270" extrusionOk="0">
                <a:moveTo>
                  <a:pt x="6049" y="351"/>
                </a:moveTo>
                <a:lnTo>
                  <a:pt x="6049" y="1149"/>
                </a:lnTo>
                <a:lnTo>
                  <a:pt x="5239" y="1149"/>
                </a:lnTo>
                <a:lnTo>
                  <a:pt x="5239" y="351"/>
                </a:lnTo>
                <a:close/>
                <a:moveTo>
                  <a:pt x="1167" y="5828"/>
                </a:moveTo>
                <a:lnTo>
                  <a:pt x="1167" y="6650"/>
                </a:lnTo>
                <a:lnTo>
                  <a:pt x="345" y="6650"/>
                </a:lnTo>
                <a:lnTo>
                  <a:pt x="345" y="5828"/>
                </a:lnTo>
                <a:close/>
                <a:moveTo>
                  <a:pt x="10954" y="5828"/>
                </a:moveTo>
                <a:lnTo>
                  <a:pt x="10954" y="6650"/>
                </a:lnTo>
                <a:lnTo>
                  <a:pt x="10132" y="6650"/>
                </a:lnTo>
                <a:lnTo>
                  <a:pt x="10132" y="5828"/>
                </a:lnTo>
                <a:close/>
                <a:moveTo>
                  <a:pt x="1442" y="0"/>
                </a:moveTo>
                <a:cubicBezTo>
                  <a:pt x="1273" y="0"/>
                  <a:pt x="1100" y="58"/>
                  <a:pt x="953" y="185"/>
                </a:cubicBezTo>
                <a:cubicBezTo>
                  <a:pt x="726" y="375"/>
                  <a:pt x="643" y="709"/>
                  <a:pt x="726" y="971"/>
                </a:cubicBezTo>
                <a:cubicBezTo>
                  <a:pt x="755" y="1047"/>
                  <a:pt x="814" y="1085"/>
                  <a:pt x="885" y="1085"/>
                </a:cubicBezTo>
                <a:cubicBezTo>
                  <a:pt x="903" y="1085"/>
                  <a:pt x="922" y="1082"/>
                  <a:pt x="941" y="1078"/>
                </a:cubicBezTo>
                <a:cubicBezTo>
                  <a:pt x="1024" y="1042"/>
                  <a:pt x="1072" y="959"/>
                  <a:pt x="1036" y="863"/>
                </a:cubicBezTo>
                <a:cubicBezTo>
                  <a:pt x="953" y="601"/>
                  <a:pt x="1143" y="328"/>
                  <a:pt x="1429" y="328"/>
                </a:cubicBezTo>
                <a:cubicBezTo>
                  <a:pt x="1798" y="328"/>
                  <a:pt x="1977" y="792"/>
                  <a:pt x="1691" y="1042"/>
                </a:cubicBezTo>
                <a:cubicBezTo>
                  <a:pt x="1631" y="1112"/>
                  <a:pt x="1545" y="1140"/>
                  <a:pt x="1463" y="1140"/>
                </a:cubicBezTo>
                <a:cubicBezTo>
                  <a:pt x="1447" y="1140"/>
                  <a:pt x="1432" y="1139"/>
                  <a:pt x="1417" y="1137"/>
                </a:cubicBezTo>
                <a:cubicBezTo>
                  <a:pt x="1322" y="1137"/>
                  <a:pt x="1238" y="1197"/>
                  <a:pt x="1238" y="1280"/>
                </a:cubicBezTo>
                <a:cubicBezTo>
                  <a:pt x="1238" y="1375"/>
                  <a:pt x="1298" y="1459"/>
                  <a:pt x="1381" y="1459"/>
                </a:cubicBezTo>
                <a:cubicBezTo>
                  <a:pt x="1409" y="1462"/>
                  <a:pt x="1436" y="1464"/>
                  <a:pt x="1463" y="1464"/>
                </a:cubicBezTo>
                <a:cubicBezTo>
                  <a:pt x="1628" y="1464"/>
                  <a:pt x="1795" y="1403"/>
                  <a:pt x="1917" y="1280"/>
                </a:cubicBezTo>
                <a:cubicBezTo>
                  <a:pt x="2036" y="1185"/>
                  <a:pt x="2131" y="1042"/>
                  <a:pt x="2155" y="899"/>
                </a:cubicBezTo>
                <a:lnTo>
                  <a:pt x="3822" y="899"/>
                </a:lnTo>
                <a:cubicBezTo>
                  <a:pt x="3167" y="1149"/>
                  <a:pt x="2572" y="1542"/>
                  <a:pt x="2072" y="2042"/>
                </a:cubicBezTo>
                <a:cubicBezTo>
                  <a:pt x="1143" y="2971"/>
                  <a:pt x="619" y="4173"/>
                  <a:pt x="595" y="5471"/>
                </a:cubicBezTo>
                <a:lnTo>
                  <a:pt x="167" y="5471"/>
                </a:lnTo>
                <a:cubicBezTo>
                  <a:pt x="72" y="5471"/>
                  <a:pt x="0" y="5543"/>
                  <a:pt x="0" y="5626"/>
                </a:cubicBezTo>
                <a:lnTo>
                  <a:pt x="0" y="6793"/>
                </a:lnTo>
                <a:cubicBezTo>
                  <a:pt x="0" y="6876"/>
                  <a:pt x="72" y="6959"/>
                  <a:pt x="167" y="6959"/>
                </a:cubicBezTo>
                <a:lnTo>
                  <a:pt x="1322" y="6959"/>
                </a:lnTo>
                <a:cubicBezTo>
                  <a:pt x="1417" y="6959"/>
                  <a:pt x="1488" y="6876"/>
                  <a:pt x="1488" y="6793"/>
                </a:cubicBezTo>
                <a:lnTo>
                  <a:pt x="1488" y="5626"/>
                </a:lnTo>
                <a:cubicBezTo>
                  <a:pt x="1488" y="5543"/>
                  <a:pt x="1417" y="5471"/>
                  <a:pt x="1322" y="5471"/>
                </a:cubicBezTo>
                <a:lnTo>
                  <a:pt x="941" y="5471"/>
                </a:lnTo>
                <a:cubicBezTo>
                  <a:pt x="1012" y="3185"/>
                  <a:pt x="2703" y="1304"/>
                  <a:pt x="4906" y="959"/>
                </a:cubicBezTo>
                <a:lnTo>
                  <a:pt x="4906" y="1304"/>
                </a:lnTo>
                <a:cubicBezTo>
                  <a:pt x="4906" y="1387"/>
                  <a:pt x="4989" y="1459"/>
                  <a:pt x="5072" y="1459"/>
                </a:cubicBezTo>
                <a:lnTo>
                  <a:pt x="5406" y="1459"/>
                </a:lnTo>
                <a:cubicBezTo>
                  <a:pt x="5227" y="1518"/>
                  <a:pt x="5072" y="1661"/>
                  <a:pt x="5001" y="1852"/>
                </a:cubicBezTo>
                <a:lnTo>
                  <a:pt x="3513" y="5269"/>
                </a:lnTo>
                <a:cubicBezTo>
                  <a:pt x="3382" y="5566"/>
                  <a:pt x="3322" y="5888"/>
                  <a:pt x="3322" y="6197"/>
                </a:cubicBezTo>
                <a:cubicBezTo>
                  <a:pt x="3322" y="6793"/>
                  <a:pt x="3548" y="7340"/>
                  <a:pt x="3941" y="7793"/>
                </a:cubicBezTo>
                <a:cubicBezTo>
                  <a:pt x="3977" y="7817"/>
                  <a:pt x="4001" y="7852"/>
                  <a:pt x="4036" y="7900"/>
                </a:cubicBezTo>
                <a:lnTo>
                  <a:pt x="3643" y="7900"/>
                </a:lnTo>
                <a:cubicBezTo>
                  <a:pt x="3429" y="7900"/>
                  <a:pt x="3215" y="8031"/>
                  <a:pt x="3132" y="8233"/>
                </a:cubicBezTo>
                <a:cubicBezTo>
                  <a:pt x="3096" y="8329"/>
                  <a:pt x="3132" y="8412"/>
                  <a:pt x="3215" y="8460"/>
                </a:cubicBezTo>
                <a:cubicBezTo>
                  <a:pt x="3240" y="8469"/>
                  <a:pt x="3264" y="8473"/>
                  <a:pt x="3287" y="8473"/>
                </a:cubicBezTo>
                <a:cubicBezTo>
                  <a:pt x="3351" y="8473"/>
                  <a:pt x="3406" y="8438"/>
                  <a:pt x="3441" y="8376"/>
                </a:cubicBezTo>
                <a:cubicBezTo>
                  <a:pt x="3465" y="8281"/>
                  <a:pt x="3560" y="8221"/>
                  <a:pt x="3667" y="8221"/>
                </a:cubicBezTo>
                <a:lnTo>
                  <a:pt x="7632" y="8221"/>
                </a:lnTo>
                <a:cubicBezTo>
                  <a:pt x="7775" y="8221"/>
                  <a:pt x="7870" y="8329"/>
                  <a:pt x="7870" y="8460"/>
                </a:cubicBezTo>
                <a:lnTo>
                  <a:pt x="7870" y="9043"/>
                </a:lnTo>
                <a:cubicBezTo>
                  <a:pt x="7870" y="9174"/>
                  <a:pt x="7775" y="9281"/>
                  <a:pt x="7632" y="9281"/>
                </a:cubicBezTo>
                <a:lnTo>
                  <a:pt x="3632" y="9281"/>
                </a:lnTo>
                <a:cubicBezTo>
                  <a:pt x="3501" y="9281"/>
                  <a:pt x="3393" y="9174"/>
                  <a:pt x="3393" y="9043"/>
                </a:cubicBezTo>
                <a:lnTo>
                  <a:pt x="3393" y="8972"/>
                </a:lnTo>
                <a:cubicBezTo>
                  <a:pt x="3393" y="8876"/>
                  <a:pt x="3322" y="8805"/>
                  <a:pt x="3227" y="8805"/>
                </a:cubicBezTo>
                <a:cubicBezTo>
                  <a:pt x="3143" y="8805"/>
                  <a:pt x="3072" y="8876"/>
                  <a:pt x="3072" y="8972"/>
                </a:cubicBezTo>
                <a:lnTo>
                  <a:pt x="3072" y="9043"/>
                </a:lnTo>
                <a:cubicBezTo>
                  <a:pt x="3072" y="9353"/>
                  <a:pt x="3322" y="9603"/>
                  <a:pt x="3632" y="9603"/>
                </a:cubicBezTo>
                <a:lnTo>
                  <a:pt x="3691" y="9603"/>
                </a:lnTo>
                <a:lnTo>
                  <a:pt x="3691" y="11103"/>
                </a:lnTo>
                <a:cubicBezTo>
                  <a:pt x="3691" y="11198"/>
                  <a:pt x="3763" y="11269"/>
                  <a:pt x="3858" y="11269"/>
                </a:cubicBezTo>
                <a:lnTo>
                  <a:pt x="7382" y="11269"/>
                </a:lnTo>
                <a:cubicBezTo>
                  <a:pt x="7477" y="11269"/>
                  <a:pt x="7549" y="11198"/>
                  <a:pt x="7549" y="11103"/>
                </a:cubicBezTo>
                <a:lnTo>
                  <a:pt x="7549" y="10710"/>
                </a:lnTo>
                <a:cubicBezTo>
                  <a:pt x="7549" y="10615"/>
                  <a:pt x="7477" y="10543"/>
                  <a:pt x="7382" y="10543"/>
                </a:cubicBezTo>
                <a:cubicBezTo>
                  <a:pt x="7299" y="10543"/>
                  <a:pt x="7215" y="10615"/>
                  <a:pt x="7215" y="10710"/>
                </a:cubicBezTo>
                <a:lnTo>
                  <a:pt x="7215" y="10948"/>
                </a:lnTo>
                <a:lnTo>
                  <a:pt x="4024" y="10948"/>
                </a:lnTo>
                <a:lnTo>
                  <a:pt x="4024" y="9603"/>
                </a:lnTo>
                <a:lnTo>
                  <a:pt x="7215" y="9603"/>
                </a:lnTo>
                <a:lnTo>
                  <a:pt x="7215" y="10031"/>
                </a:lnTo>
                <a:cubicBezTo>
                  <a:pt x="7215" y="10126"/>
                  <a:pt x="7299" y="10198"/>
                  <a:pt x="7382" y="10198"/>
                </a:cubicBezTo>
                <a:cubicBezTo>
                  <a:pt x="7477" y="10198"/>
                  <a:pt x="7549" y="10126"/>
                  <a:pt x="7549" y="10031"/>
                </a:cubicBezTo>
                <a:lnTo>
                  <a:pt x="7549" y="9603"/>
                </a:lnTo>
                <a:lnTo>
                  <a:pt x="7608" y="9603"/>
                </a:lnTo>
                <a:cubicBezTo>
                  <a:pt x="7918" y="9603"/>
                  <a:pt x="8168" y="9353"/>
                  <a:pt x="8168" y="9043"/>
                </a:cubicBezTo>
                <a:lnTo>
                  <a:pt x="8168" y="8460"/>
                </a:lnTo>
                <a:cubicBezTo>
                  <a:pt x="8168" y="8150"/>
                  <a:pt x="7918" y="7900"/>
                  <a:pt x="7608" y="7900"/>
                </a:cubicBezTo>
                <a:lnTo>
                  <a:pt x="7239" y="7900"/>
                </a:lnTo>
                <a:cubicBezTo>
                  <a:pt x="7453" y="7686"/>
                  <a:pt x="7632" y="7436"/>
                  <a:pt x="7751" y="7150"/>
                </a:cubicBezTo>
                <a:cubicBezTo>
                  <a:pt x="7799" y="7067"/>
                  <a:pt x="7751" y="6971"/>
                  <a:pt x="7668" y="6924"/>
                </a:cubicBezTo>
                <a:cubicBezTo>
                  <a:pt x="7643" y="6915"/>
                  <a:pt x="7620" y="6910"/>
                  <a:pt x="7598" y="6910"/>
                </a:cubicBezTo>
                <a:cubicBezTo>
                  <a:pt x="7532" y="6910"/>
                  <a:pt x="7477" y="6948"/>
                  <a:pt x="7442" y="7019"/>
                </a:cubicBezTo>
                <a:cubicBezTo>
                  <a:pt x="7275" y="7388"/>
                  <a:pt x="7013" y="7686"/>
                  <a:pt x="6680" y="7900"/>
                </a:cubicBezTo>
                <a:lnTo>
                  <a:pt x="4572" y="7900"/>
                </a:lnTo>
                <a:cubicBezTo>
                  <a:pt x="4001" y="7555"/>
                  <a:pt x="3632" y="6912"/>
                  <a:pt x="3632" y="6209"/>
                </a:cubicBezTo>
                <a:cubicBezTo>
                  <a:pt x="3632" y="5947"/>
                  <a:pt x="3691" y="5674"/>
                  <a:pt x="3798" y="5423"/>
                </a:cubicBezTo>
                <a:lnTo>
                  <a:pt x="5287" y="2006"/>
                </a:lnTo>
                <a:cubicBezTo>
                  <a:pt x="5310" y="1911"/>
                  <a:pt x="5370" y="1852"/>
                  <a:pt x="5453" y="1828"/>
                </a:cubicBezTo>
                <a:lnTo>
                  <a:pt x="5453" y="5114"/>
                </a:lnTo>
                <a:cubicBezTo>
                  <a:pt x="5072" y="5173"/>
                  <a:pt x="4775" y="5423"/>
                  <a:pt x="4656" y="5781"/>
                </a:cubicBezTo>
                <a:cubicBezTo>
                  <a:pt x="4632" y="5876"/>
                  <a:pt x="4679" y="5959"/>
                  <a:pt x="4763" y="5995"/>
                </a:cubicBezTo>
                <a:cubicBezTo>
                  <a:pt x="4779" y="5999"/>
                  <a:pt x="4795" y="6001"/>
                  <a:pt x="4811" y="6001"/>
                </a:cubicBezTo>
                <a:cubicBezTo>
                  <a:pt x="4886" y="6001"/>
                  <a:pt x="4947" y="5957"/>
                  <a:pt x="4977" y="5888"/>
                </a:cubicBezTo>
                <a:cubicBezTo>
                  <a:pt x="5085" y="5573"/>
                  <a:pt x="5349" y="5427"/>
                  <a:pt x="5614" y="5427"/>
                </a:cubicBezTo>
                <a:cubicBezTo>
                  <a:pt x="5930" y="5427"/>
                  <a:pt x="6247" y="5636"/>
                  <a:pt x="6299" y="6019"/>
                </a:cubicBezTo>
                <a:lnTo>
                  <a:pt x="6299" y="6114"/>
                </a:lnTo>
                <a:cubicBezTo>
                  <a:pt x="6299" y="6537"/>
                  <a:pt x="5951" y="6795"/>
                  <a:pt x="5605" y="6795"/>
                </a:cubicBezTo>
                <a:cubicBezTo>
                  <a:pt x="5356" y="6795"/>
                  <a:pt x="5108" y="6662"/>
                  <a:pt x="4989" y="6364"/>
                </a:cubicBezTo>
                <a:cubicBezTo>
                  <a:pt x="4962" y="6293"/>
                  <a:pt x="4903" y="6255"/>
                  <a:pt x="4835" y="6255"/>
                </a:cubicBezTo>
                <a:cubicBezTo>
                  <a:pt x="4811" y="6255"/>
                  <a:pt x="4787" y="6260"/>
                  <a:pt x="4763" y="6269"/>
                </a:cubicBezTo>
                <a:cubicBezTo>
                  <a:pt x="4679" y="6305"/>
                  <a:pt x="4632" y="6412"/>
                  <a:pt x="4679" y="6495"/>
                </a:cubicBezTo>
                <a:cubicBezTo>
                  <a:pt x="4810" y="6805"/>
                  <a:pt x="5072" y="7043"/>
                  <a:pt x="5418" y="7126"/>
                </a:cubicBezTo>
                <a:cubicBezTo>
                  <a:pt x="5483" y="7138"/>
                  <a:pt x="5548" y="7144"/>
                  <a:pt x="5612" y="7144"/>
                </a:cubicBezTo>
                <a:cubicBezTo>
                  <a:pt x="6166" y="7144"/>
                  <a:pt x="6644" y="6702"/>
                  <a:pt x="6644" y="6126"/>
                </a:cubicBezTo>
                <a:cubicBezTo>
                  <a:pt x="6644" y="5590"/>
                  <a:pt x="6239" y="5197"/>
                  <a:pt x="5787" y="5126"/>
                </a:cubicBezTo>
                <a:lnTo>
                  <a:pt x="5787" y="1840"/>
                </a:lnTo>
                <a:cubicBezTo>
                  <a:pt x="5870" y="1864"/>
                  <a:pt x="5929" y="1947"/>
                  <a:pt x="5953" y="2018"/>
                </a:cubicBezTo>
                <a:lnTo>
                  <a:pt x="7442" y="5459"/>
                </a:lnTo>
                <a:cubicBezTo>
                  <a:pt x="7573" y="5769"/>
                  <a:pt x="7632" y="6114"/>
                  <a:pt x="7596" y="6447"/>
                </a:cubicBezTo>
                <a:cubicBezTo>
                  <a:pt x="7573" y="6543"/>
                  <a:pt x="7656" y="6626"/>
                  <a:pt x="7739" y="6626"/>
                </a:cubicBezTo>
                <a:cubicBezTo>
                  <a:pt x="7750" y="6629"/>
                  <a:pt x="7762" y="6630"/>
                  <a:pt x="7772" y="6630"/>
                </a:cubicBezTo>
                <a:cubicBezTo>
                  <a:pt x="7853" y="6630"/>
                  <a:pt x="7918" y="6557"/>
                  <a:pt x="7918" y="6483"/>
                </a:cubicBezTo>
                <a:cubicBezTo>
                  <a:pt x="7965" y="6090"/>
                  <a:pt x="7906" y="5697"/>
                  <a:pt x="7739" y="5316"/>
                </a:cubicBezTo>
                <a:lnTo>
                  <a:pt x="6251" y="1887"/>
                </a:lnTo>
                <a:cubicBezTo>
                  <a:pt x="6180" y="1709"/>
                  <a:pt x="6025" y="1566"/>
                  <a:pt x="5846" y="1494"/>
                </a:cubicBezTo>
                <a:lnTo>
                  <a:pt x="6180" y="1494"/>
                </a:lnTo>
                <a:cubicBezTo>
                  <a:pt x="6263" y="1494"/>
                  <a:pt x="6346" y="1423"/>
                  <a:pt x="6346" y="1328"/>
                </a:cubicBezTo>
                <a:lnTo>
                  <a:pt x="6346" y="994"/>
                </a:lnTo>
                <a:cubicBezTo>
                  <a:pt x="8549" y="1328"/>
                  <a:pt x="10240" y="3221"/>
                  <a:pt x="10311" y="5495"/>
                </a:cubicBezTo>
                <a:lnTo>
                  <a:pt x="9930" y="5495"/>
                </a:lnTo>
                <a:cubicBezTo>
                  <a:pt x="9835" y="5495"/>
                  <a:pt x="9763" y="5578"/>
                  <a:pt x="9763" y="5662"/>
                </a:cubicBezTo>
                <a:lnTo>
                  <a:pt x="9763" y="6828"/>
                </a:lnTo>
                <a:cubicBezTo>
                  <a:pt x="9763" y="6912"/>
                  <a:pt x="9835" y="6983"/>
                  <a:pt x="9930" y="6983"/>
                </a:cubicBezTo>
                <a:lnTo>
                  <a:pt x="11085" y="6983"/>
                </a:lnTo>
                <a:cubicBezTo>
                  <a:pt x="11180" y="6983"/>
                  <a:pt x="11252" y="6912"/>
                  <a:pt x="11252" y="6828"/>
                </a:cubicBezTo>
                <a:lnTo>
                  <a:pt x="11252" y="5662"/>
                </a:lnTo>
                <a:cubicBezTo>
                  <a:pt x="11287" y="5554"/>
                  <a:pt x="11204" y="5483"/>
                  <a:pt x="11121" y="5483"/>
                </a:cubicBezTo>
                <a:lnTo>
                  <a:pt x="10692" y="5483"/>
                </a:lnTo>
                <a:cubicBezTo>
                  <a:pt x="10656" y="4185"/>
                  <a:pt x="10132" y="2983"/>
                  <a:pt x="9216" y="2054"/>
                </a:cubicBezTo>
                <a:cubicBezTo>
                  <a:pt x="8704" y="1554"/>
                  <a:pt x="8108" y="1161"/>
                  <a:pt x="7453" y="911"/>
                </a:cubicBezTo>
                <a:lnTo>
                  <a:pt x="9120" y="911"/>
                </a:lnTo>
                <a:cubicBezTo>
                  <a:pt x="9204" y="1244"/>
                  <a:pt x="9501" y="1483"/>
                  <a:pt x="9835" y="1483"/>
                </a:cubicBezTo>
                <a:cubicBezTo>
                  <a:pt x="10240" y="1483"/>
                  <a:pt x="10585" y="1149"/>
                  <a:pt x="10585" y="732"/>
                </a:cubicBezTo>
                <a:cubicBezTo>
                  <a:pt x="10585" y="447"/>
                  <a:pt x="10418" y="197"/>
                  <a:pt x="10180" y="78"/>
                </a:cubicBezTo>
                <a:cubicBezTo>
                  <a:pt x="10155" y="63"/>
                  <a:pt x="10128" y="56"/>
                  <a:pt x="10102" y="56"/>
                </a:cubicBezTo>
                <a:cubicBezTo>
                  <a:pt x="10043" y="56"/>
                  <a:pt x="9987" y="91"/>
                  <a:pt x="9954" y="149"/>
                </a:cubicBezTo>
                <a:cubicBezTo>
                  <a:pt x="9918" y="244"/>
                  <a:pt x="9942" y="328"/>
                  <a:pt x="10037" y="375"/>
                </a:cubicBezTo>
                <a:cubicBezTo>
                  <a:pt x="10168" y="447"/>
                  <a:pt x="10251" y="590"/>
                  <a:pt x="10251" y="732"/>
                </a:cubicBezTo>
                <a:cubicBezTo>
                  <a:pt x="10251" y="959"/>
                  <a:pt x="10073" y="1137"/>
                  <a:pt x="9859" y="1137"/>
                </a:cubicBezTo>
                <a:cubicBezTo>
                  <a:pt x="9632" y="1137"/>
                  <a:pt x="9454" y="959"/>
                  <a:pt x="9454" y="732"/>
                </a:cubicBezTo>
                <a:cubicBezTo>
                  <a:pt x="9454" y="613"/>
                  <a:pt x="9489" y="506"/>
                  <a:pt x="9585" y="435"/>
                </a:cubicBezTo>
                <a:cubicBezTo>
                  <a:pt x="9656" y="375"/>
                  <a:pt x="9656" y="268"/>
                  <a:pt x="9597" y="197"/>
                </a:cubicBezTo>
                <a:cubicBezTo>
                  <a:pt x="9565" y="159"/>
                  <a:pt x="9521" y="141"/>
                  <a:pt x="9476" y="141"/>
                </a:cubicBezTo>
                <a:cubicBezTo>
                  <a:pt x="9435" y="141"/>
                  <a:pt x="9393" y="156"/>
                  <a:pt x="9358" y="185"/>
                </a:cubicBezTo>
                <a:cubicBezTo>
                  <a:pt x="9239" y="292"/>
                  <a:pt x="9168" y="423"/>
                  <a:pt x="9120" y="566"/>
                </a:cubicBezTo>
                <a:lnTo>
                  <a:pt x="6370" y="566"/>
                </a:lnTo>
                <a:lnTo>
                  <a:pt x="6370" y="173"/>
                </a:lnTo>
                <a:cubicBezTo>
                  <a:pt x="6370" y="78"/>
                  <a:pt x="6299" y="6"/>
                  <a:pt x="6203" y="6"/>
                </a:cubicBezTo>
                <a:lnTo>
                  <a:pt x="5072" y="6"/>
                </a:lnTo>
                <a:cubicBezTo>
                  <a:pt x="4989" y="6"/>
                  <a:pt x="4906" y="78"/>
                  <a:pt x="4906" y="173"/>
                </a:cubicBezTo>
                <a:lnTo>
                  <a:pt x="4906" y="566"/>
                </a:lnTo>
                <a:lnTo>
                  <a:pt x="2155" y="566"/>
                </a:lnTo>
                <a:cubicBezTo>
                  <a:pt x="2077" y="214"/>
                  <a:pt x="1767" y="0"/>
                  <a:pt x="14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8" name="Google Shape;10237;p59">
            <a:extLst>
              <a:ext uri="{FF2B5EF4-FFF2-40B4-BE49-F238E27FC236}">
                <a16:creationId xmlns:a16="http://schemas.microsoft.com/office/drawing/2014/main" id="{5F88E94B-F3A4-2444-A80D-7D0C190A7EBB}"/>
              </a:ext>
            </a:extLst>
          </p:cNvPr>
          <p:cNvGrpSpPr/>
          <p:nvPr/>
        </p:nvGrpSpPr>
        <p:grpSpPr>
          <a:xfrm>
            <a:off x="7680629" y="4854483"/>
            <a:ext cx="220413" cy="475603"/>
            <a:chOff x="1883955" y="3808700"/>
            <a:chExt cx="162873" cy="351445"/>
          </a:xfrm>
          <a:solidFill>
            <a:schemeClr val="accent1"/>
          </a:solidFill>
        </p:grpSpPr>
        <p:sp>
          <p:nvSpPr>
            <p:cNvPr id="699" name="Google Shape;10238;p59">
              <a:extLst>
                <a:ext uri="{FF2B5EF4-FFF2-40B4-BE49-F238E27FC236}">
                  <a16:creationId xmlns:a16="http://schemas.microsoft.com/office/drawing/2014/main" id="{4F74663C-9257-4547-B0CD-A1805E22D0FF}"/>
                </a:ext>
              </a:extLst>
            </p:cNvPr>
            <p:cNvSpPr/>
            <p:nvPr/>
          </p:nvSpPr>
          <p:spPr>
            <a:xfrm>
              <a:off x="1901734" y="3808700"/>
              <a:ext cx="131832" cy="209054"/>
            </a:xfrm>
            <a:custGeom>
              <a:avLst/>
              <a:gdLst/>
              <a:ahLst/>
              <a:cxnLst/>
              <a:rect l="l" t="t" r="r" b="b"/>
              <a:pathLst>
                <a:path w="4145" h="6573" extrusionOk="0">
                  <a:moveTo>
                    <a:pt x="2704" y="1941"/>
                  </a:moveTo>
                  <a:lnTo>
                    <a:pt x="2704" y="2346"/>
                  </a:lnTo>
                  <a:lnTo>
                    <a:pt x="1275" y="2346"/>
                  </a:lnTo>
                  <a:lnTo>
                    <a:pt x="1275" y="1941"/>
                  </a:lnTo>
                  <a:close/>
                  <a:moveTo>
                    <a:pt x="953" y="1"/>
                  </a:moveTo>
                  <a:cubicBezTo>
                    <a:pt x="715" y="1"/>
                    <a:pt x="525" y="191"/>
                    <a:pt x="525" y="429"/>
                  </a:cubicBezTo>
                  <a:lnTo>
                    <a:pt x="525" y="1489"/>
                  </a:lnTo>
                  <a:cubicBezTo>
                    <a:pt x="525" y="1727"/>
                    <a:pt x="715" y="1906"/>
                    <a:pt x="942" y="1917"/>
                  </a:cubicBezTo>
                  <a:lnTo>
                    <a:pt x="942" y="2322"/>
                  </a:lnTo>
                  <a:lnTo>
                    <a:pt x="739" y="2322"/>
                  </a:lnTo>
                  <a:cubicBezTo>
                    <a:pt x="513" y="2322"/>
                    <a:pt x="322" y="2489"/>
                    <a:pt x="287" y="2715"/>
                  </a:cubicBezTo>
                  <a:lnTo>
                    <a:pt x="25" y="4835"/>
                  </a:lnTo>
                  <a:cubicBezTo>
                    <a:pt x="1" y="4930"/>
                    <a:pt x="84" y="5013"/>
                    <a:pt x="168" y="5013"/>
                  </a:cubicBezTo>
                  <a:cubicBezTo>
                    <a:pt x="180" y="5016"/>
                    <a:pt x="192" y="5018"/>
                    <a:pt x="204" y="5018"/>
                  </a:cubicBezTo>
                  <a:cubicBezTo>
                    <a:pt x="283" y="5018"/>
                    <a:pt x="346" y="4953"/>
                    <a:pt x="346" y="4870"/>
                  </a:cubicBezTo>
                  <a:lnTo>
                    <a:pt x="620" y="2739"/>
                  </a:lnTo>
                  <a:cubicBezTo>
                    <a:pt x="620" y="2679"/>
                    <a:pt x="680" y="2632"/>
                    <a:pt x="739" y="2632"/>
                  </a:cubicBezTo>
                  <a:lnTo>
                    <a:pt x="3239" y="2632"/>
                  </a:lnTo>
                  <a:cubicBezTo>
                    <a:pt x="3299" y="2632"/>
                    <a:pt x="3335" y="2679"/>
                    <a:pt x="3359" y="2739"/>
                  </a:cubicBezTo>
                  <a:lnTo>
                    <a:pt x="3799" y="6418"/>
                  </a:lnTo>
                  <a:cubicBezTo>
                    <a:pt x="3811" y="6513"/>
                    <a:pt x="3870" y="6573"/>
                    <a:pt x="3966" y="6573"/>
                  </a:cubicBezTo>
                  <a:lnTo>
                    <a:pt x="3978" y="6573"/>
                  </a:lnTo>
                  <a:cubicBezTo>
                    <a:pt x="4073" y="6573"/>
                    <a:pt x="4144" y="6478"/>
                    <a:pt x="4132" y="6394"/>
                  </a:cubicBezTo>
                  <a:lnTo>
                    <a:pt x="3680" y="2715"/>
                  </a:lnTo>
                  <a:cubicBezTo>
                    <a:pt x="3656" y="2489"/>
                    <a:pt x="3454" y="2322"/>
                    <a:pt x="3239" y="2322"/>
                  </a:cubicBezTo>
                  <a:lnTo>
                    <a:pt x="3025" y="2322"/>
                  </a:lnTo>
                  <a:lnTo>
                    <a:pt x="3025" y="1917"/>
                  </a:lnTo>
                  <a:cubicBezTo>
                    <a:pt x="3263" y="1917"/>
                    <a:pt x="3442" y="1727"/>
                    <a:pt x="3442" y="1489"/>
                  </a:cubicBezTo>
                  <a:lnTo>
                    <a:pt x="3442" y="429"/>
                  </a:lnTo>
                  <a:cubicBezTo>
                    <a:pt x="3442" y="191"/>
                    <a:pt x="3251" y="1"/>
                    <a:pt x="3013" y="1"/>
                  </a:cubicBezTo>
                  <a:lnTo>
                    <a:pt x="2013" y="1"/>
                  </a:lnTo>
                  <a:cubicBezTo>
                    <a:pt x="1930" y="1"/>
                    <a:pt x="1846" y="72"/>
                    <a:pt x="1846" y="167"/>
                  </a:cubicBezTo>
                  <a:cubicBezTo>
                    <a:pt x="1846" y="251"/>
                    <a:pt x="1930" y="334"/>
                    <a:pt x="2013" y="334"/>
                  </a:cubicBezTo>
                  <a:lnTo>
                    <a:pt x="3013" y="334"/>
                  </a:lnTo>
                  <a:cubicBezTo>
                    <a:pt x="3073" y="334"/>
                    <a:pt x="3120" y="370"/>
                    <a:pt x="3120" y="441"/>
                  </a:cubicBezTo>
                  <a:lnTo>
                    <a:pt x="3120" y="1489"/>
                  </a:lnTo>
                  <a:cubicBezTo>
                    <a:pt x="3120" y="1536"/>
                    <a:pt x="3073" y="1584"/>
                    <a:pt x="3025" y="1596"/>
                  </a:cubicBezTo>
                  <a:lnTo>
                    <a:pt x="942" y="1596"/>
                  </a:lnTo>
                  <a:cubicBezTo>
                    <a:pt x="894" y="1596"/>
                    <a:pt x="858" y="1548"/>
                    <a:pt x="858" y="1489"/>
                  </a:cubicBezTo>
                  <a:lnTo>
                    <a:pt x="858" y="441"/>
                  </a:lnTo>
                  <a:cubicBezTo>
                    <a:pt x="858" y="382"/>
                    <a:pt x="894" y="334"/>
                    <a:pt x="953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0239;p59">
              <a:extLst>
                <a:ext uri="{FF2B5EF4-FFF2-40B4-BE49-F238E27FC236}">
                  <a16:creationId xmlns:a16="http://schemas.microsoft.com/office/drawing/2014/main" id="{4F61AE1F-2310-794F-8610-31E58707FAF0}"/>
                </a:ext>
              </a:extLst>
            </p:cNvPr>
            <p:cNvSpPr/>
            <p:nvPr/>
          </p:nvSpPr>
          <p:spPr>
            <a:xfrm>
              <a:off x="1883955" y="3978730"/>
              <a:ext cx="162873" cy="181416"/>
            </a:xfrm>
            <a:custGeom>
              <a:avLst/>
              <a:gdLst/>
              <a:ahLst/>
              <a:cxnLst/>
              <a:rect l="l" t="t" r="r" b="b"/>
              <a:pathLst>
                <a:path w="5121" h="5704" extrusionOk="0">
                  <a:moveTo>
                    <a:pt x="715" y="0"/>
                  </a:moveTo>
                  <a:cubicBezTo>
                    <a:pt x="619" y="0"/>
                    <a:pt x="536" y="60"/>
                    <a:pt x="536" y="155"/>
                  </a:cubicBezTo>
                  <a:cubicBezTo>
                    <a:pt x="0" y="4501"/>
                    <a:pt x="24" y="4299"/>
                    <a:pt x="24" y="4322"/>
                  </a:cubicBezTo>
                  <a:lnTo>
                    <a:pt x="24" y="5537"/>
                  </a:lnTo>
                  <a:cubicBezTo>
                    <a:pt x="24" y="5632"/>
                    <a:pt x="96" y="5704"/>
                    <a:pt x="191" y="5704"/>
                  </a:cubicBezTo>
                  <a:lnTo>
                    <a:pt x="4953" y="5704"/>
                  </a:lnTo>
                  <a:cubicBezTo>
                    <a:pt x="5037" y="5704"/>
                    <a:pt x="5120" y="5632"/>
                    <a:pt x="5120" y="5537"/>
                  </a:cubicBezTo>
                  <a:cubicBezTo>
                    <a:pt x="5084" y="4227"/>
                    <a:pt x="5084" y="4322"/>
                    <a:pt x="5084" y="4287"/>
                  </a:cubicBezTo>
                  <a:lnTo>
                    <a:pt x="4763" y="1703"/>
                  </a:lnTo>
                  <a:cubicBezTo>
                    <a:pt x="4751" y="1608"/>
                    <a:pt x="4668" y="1548"/>
                    <a:pt x="4584" y="1548"/>
                  </a:cubicBezTo>
                  <a:cubicBezTo>
                    <a:pt x="4489" y="1560"/>
                    <a:pt x="4429" y="1644"/>
                    <a:pt x="4429" y="1727"/>
                  </a:cubicBezTo>
                  <a:lnTo>
                    <a:pt x="4727" y="4144"/>
                  </a:lnTo>
                  <a:lnTo>
                    <a:pt x="2084" y="4144"/>
                  </a:lnTo>
                  <a:cubicBezTo>
                    <a:pt x="1989" y="4144"/>
                    <a:pt x="1917" y="4215"/>
                    <a:pt x="1917" y="4299"/>
                  </a:cubicBezTo>
                  <a:cubicBezTo>
                    <a:pt x="1917" y="4394"/>
                    <a:pt x="1989" y="4465"/>
                    <a:pt x="2084" y="4465"/>
                  </a:cubicBezTo>
                  <a:lnTo>
                    <a:pt x="4763" y="4465"/>
                  </a:lnTo>
                  <a:lnTo>
                    <a:pt x="4763" y="5358"/>
                  </a:lnTo>
                  <a:lnTo>
                    <a:pt x="4549" y="5358"/>
                  </a:lnTo>
                  <a:lnTo>
                    <a:pt x="4549" y="4834"/>
                  </a:lnTo>
                  <a:cubicBezTo>
                    <a:pt x="4549" y="4751"/>
                    <a:pt x="4477" y="4680"/>
                    <a:pt x="4394" y="4680"/>
                  </a:cubicBezTo>
                  <a:cubicBezTo>
                    <a:pt x="4299" y="4680"/>
                    <a:pt x="4227" y="4751"/>
                    <a:pt x="4227" y="4834"/>
                  </a:cubicBezTo>
                  <a:lnTo>
                    <a:pt x="4227" y="5358"/>
                  </a:lnTo>
                  <a:lnTo>
                    <a:pt x="3822" y="5358"/>
                  </a:lnTo>
                  <a:lnTo>
                    <a:pt x="3822" y="4834"/>
                  </a:lnTo>
                  <a:cubicBezTo>
                    <a:pt x="3822" y="4751"/>
                    <a:pt x="3751" y="4680"/>
                    <a:pt x="3656" y="4680"/>
                  </a:cubicBezTo>
                  <a:cubicBezTo>
                    <a:pt x="3572" y="4680"/>
                    <a:pt x="3501" y="4751"/>
                    <a:pt x="3501" y="4834"/>
                  </a:cubicBezTo>
                  <a:lnTo>
                    <a:pt x="3501" y="5358"/>
                  </a:lnTo>
                  <a:lnTo>
                    <a:pt x="3096" y="5358"/>
                  </a:lnTo>
                  <a:lnTo>
                    <a:pt x="3096" y="4834"/>
                  </a:lnTo>
                  <a:cubicBezTo>
                    <a:pt x="3096" y="4751"/>
                    <a:pt x="3025" y="4680"/>
                    <a:pt x="2929" y="4680"/>
                  </a:cubicBezTo>
                  <a:cubicBezTo>
                    <a:pt x="2834" y="4680"/>
                    <a:pt x="2763" y="4751"/>
                    <a:pt x="2763" y="4834"/>
                  </a:cubicBezTo>
                  <a:lnTo>
                    <a:pt x="2763" y="5358"/>
                  </a:lnTo>
                  <a:lnTo>
                    <a:pt x="2358" y="5358"/>
                  </a:lnTo>
                  <a:lnTo>
                    <a:pt x="2358" y="4834"/>
                  </a:lnTo>
                  <a:cubicBezTo>
                    <a:pt x="2358" y="4751"/>
                    <a:pt x="2286" y="4680"/>
                    <a:pt x="2203" y="4680"/>
                  </a:cubicBezTo>
                  <a:cubicBezTo>
                    <a:pt x="2108" y="4680"/>
                    <a:pt x="2036" y="4751"/>
                    <a:pt x="2036" y="4834"/>
                  </a:cubicBezTo>
                  <a:lnTo>
                    <a:pt x="2036" y="5358"/>
                  </a:lnTo>
                  <a:lnTo>
                    <a:pt x="1632" y="5358"/>
                  </a:lnTo>
                  <a:lnTo>
                    <a:pt x="1632" y="4834"/>
                  </a:lnTo>
                  <a:cubicBezTo>
                    <a:pt x="1632" y="4751"/>
                    <a:pt x="1560" y="4680"/>
                    <a:pt x="1465" y="4680"/>
                  </a:cubicBezTo>
                  <a:cubicBezTo>
                    <a:pt x="1381" y="4680"/>
                    <a:pt x="1310" y="4751"/>
                    <a:pt x="1310" y="4834"/>
                  </a:cubicBezTo>
                  <a:lnTo>
                    <a:pt x="1310" y="5358"/>
                  </a:lnTo>
                  <a:lnTo>
                    <a:pt x="905" y="5358"/>
                  </a:lnTo>
                  <a:lnTo>
                    <a:pt x="905" y="4834"/>
                  </a:lnTo>
                  <a:cubicBezTo>
                    <a:pt x="905" y="4751"/>
                    <a:pt x="834" y="4680"/>
                    <a:pt x="739" y="4680"/>
                  </a:cubicBezTo>
                  <a:cubicBezTo>
                    <a:pt x="655" y="4680"/>
                    <a:pt x="572" y="4751"/>
                    <a:pt x="572" y="4834"/>
                  </a:cubicBezTo>
                  <a:lnTo>
                    <a:pt x="572" y="5358"/>
                  </a:lnTo>
                  <a:lnTo>
                    <a:pt x="334" y="5358"/>
                  </a:lnTo>
                  <a:lnTo>
                    <a:pt x="334" y="4465"/>
                  </a:lnTo>
                  <a:lnTo>
                    <a:pt x="1453" y="4465"/>
                  </a:lnTo>
                  <a:cubicBezTo>
                    <a:pt x="1548" y="4465"/>
                    <a:pt x="1620" y="4394"/>
                    <a:pt x="1620" y="4299"/>
                  </a:cubicBezTo>
                  <a:cubicBezTo>
                    <a:pt x="1620" y="4215"/>
                    <a:pt x="1548" y="4144"/>
                    <a:pt x="1453" y="4144"/>
                  </a:cubicBezTo>
                  <a:lnTo>
                    <a:pt x="369" y="4144"/>
                  </a:lnTo>
                  <a:lnTo>
                    <a:pt x="858" y="179"/>
                  </a:lnTo>
                  <a:cubicBezTo>
                    <a:pt x="870" y="96"/>
                    <a:pt x="798" y="0"/>
                    <a:pt x="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10240;p59">
            <a:extLst>
              <a:ext uri="{FF2B5EF4-FFF2-40B4-BE49-F238E27FC236}">
                <a16:creationId xmlns:a16="http://schemas.microsoft.com/office/drawing/2014/main" id="{240990D6-72B2-8A4E-8F4B-5691353C6C90}"/>
              </a:ext>
            </a:extLst>
          </p:cNvPr>
          <p:cNvGrpSpPr/>
          <p:nvPr/>
        </p:nvGrpSpPr>
        <p:grpSpPr>
          <a:xfrm>
            <a:off x="6402052" y="4855172"/>
            <a:ext cx="259839" cy="475431"/>
            <a:chOff x="939156" y="3809209"/>
            <a:chExt cx="192007" cy="351318"/>
          </a:xfrm>
          <a:solidFill>
            <a:schemeClr val="accent1"/>
          </a:solidFill>
        </p:grpSpPr>
        <p:sp>
          <p:nvSpPr>
            <p:cNvPr id="702" name="Google Shape;10241;p59">
              <a:extLst>
                <a:ext uri="{FF2B5EF4-FFF2-40B4-BE49-F238E27FC236}">
                  <a16:creationId xmlns:a16="http://schemas.microsoft.com/office/drawing/2014/main" id="{485795D0-3719-3046-B283-B672A9BA895C}"/>
                </a:ext>
              </a:extLst>
            </p:cNvPr>
            <p:cNvSpPr/>
            <p:nvPr/>
          </p:nvSpPr>
          <p:spPr>
            <a:xfrm>
              <a:off x="939538" y="3809209"/>
              <a:ext cx="191625" cy="106706"/>
            </a:xfrm>
            <a:custGeom>
              <a:avLst/>
              <a:gdLst/>
              <a:ahLst/>
              <a:cxnLst/>
              <a:rect l="l" t="t" r="r" b="b"/>
              <a:pathLst>
                <a:path w="6025" h="3355" extrusionOk="0">
                  <a:moveTo>
                    <a:pt x="3016" y="0"/>
                  </a:moveTo>
                  <a:cubicBezTo>
                    <a:pt x="2872" y="0"/>
                    <a:pt x="2764" y="67"/>
                    <a:pt x="2786" y="199"/>
                  </a:cubicBezTo>
                  <a:cubicBezTo>
                    <a:pt x="2797" y="275"/>
                    <a:pt x="2878" y="331"/>
                    <a:pt x="2955" y="331"/>
                  </a:cubicBezTo>
                  <a:cubicBezTo>
                    <a:pt x="2962" y="331"/>
                    <a:pt x="2970" y="331"/>
                    <a:pt x="2977" y="330"/>
                  </a:cubicBezTo>
                  <a:cubicBezTo>
                    <a:pt x="2994" y="326"/>
                    <a:pt x="3012" y="324"/>
                    <a:pt x="3028" y="324"/>
                  </a:cubicBezTo>
                  <a:cubicBezTo>
                    <a:pt x="3172" y="324"/>
                    <a:pt x="3286" y="453"/>
                    <a:pt x="3286" y="592"/>
                  </a:cubicBezTo>
                  <a:lnTo>
                    <a:pt x="3286" y="687"/>
                  </a:lnTo>
                  <a:lnTo>
                    <a:pt x="2739" y="687"/>
                  </a:lnTo>
                  <a:lnTo>
                    <a:pt x="2739" y="628"/>
                  </a:lnTo>
                  <a:cubicBezTo>
                    <a:pt x="2739" y="532"/>
                    <a:pt x="2667" y="461"/>
                    <a:pt x="2572" y="461"/>
                  </a:cubicBezTo>
                  <a:cubicBezTo>
                    <a:pt x="2489" y="461"/>
                    <a:pt x="2417" y="532"/>
                    <a:pt x="2417" y="628"/>
                  </a:cubicBezTo>
                  <a:lnTo>
                    <a:pt x="2417" y="687"/>
                  </a:lnTo>
                  <a:lnTo>
                    <a:pt x="1405" y="687"/>
                  </a:lnTo>
                  <a:cubicBezTo>
                    <a:pt x="1310" y="687"/>
                    <a:pt x="1238" y="758"/>
                    <a:pt x="1238" y="854"/>
                  </a:cubicBezTo>
                  <a:cubicBezTo>
                    <a:pt x="1238" y="937"/>
                    <a:pt x="1310" y="1020"/>
                    <a:pt x="1405" y="1020"/>
                  </a:cubicBezTo>
                  <a:lnTo>
                    <a:pt x="5584" y="1020"/>
                  </a:lnTo>
                  <a:cubicBezTo>
                    <a:pt x="5644" y="1020"/>
                    <a:pt x="5691" y="1056"/>
                    <a:pt x="5691" y="1116"/>
                  </a:cubicBezTo>
                  <a:lnTo>
                    <a:pt x="5691" y="1473"/>
                  </a:lnTo>
                  <a:cubicBezTo>
                    <a:pt x="5691" y="1532"/>
                    <a:pt x="5644" y="1580"/>
                    <a:pt x="5584" y="1580"/>
                  </a:cubicBezTo>
                  <a:lnTo>
                    <a:pt x="429" y="1580"/>
                  </a:lnTo>
                  <a:cubicBezTo>
                    <a:pt x="369" y="1580"/>
                    <a:pt x="334" y="1532"/>
                    <a:pt x="334" y="1473"/>
                  </a:cubicBezTo>
                  <a:lnTo>
                    <a:pt x="334" y="1116"/>
                  </a:lnTo>
                  <a:cubicBezTo>
                    <a:pt x="334" y="1056"/>
                    <a:pt x="369" y="1020"/>
                    <a:pt x="429" y="1020"/>
                  </a:cubicBezTo>
                  <a:lnTo>
                    <a:pt x="750" y="1020"/>
                  </a:lnTo>
                  <a:cubicBezTo>
                    <a:pt x="834" y="1020"/>
                    <a:pt x="905" y="937"/>
                    <a:pt x="905" y="854"/>
                  </a:cubicBezTo>
                  <a:cubicBezTo>
                    <a:pt x="905" y="758"/>
                    <a:pt x="834" y="687"/>
                    <a:pt x="750" y="687"/>
                  </a:cubicBezTo>
                  <a:lnTo>
                    <a:pt x="429" y="687"/>
                  </a:lnTo>
                  <a:cubicBezTo>
                    <a:pt x="191" y="687"/>
                    <a:pt x="0" y="878"/>
                    <a:pt x="0" y="1116"/>
                  </a:cubicBezTo>
                  <a:lnTo>
                    <a:pt x="0" y="1473"/>
                  </a:lnTo>
                  <a:cubicBezTo>
                    <a:pt x="0" y="1711"/>
                    <a:pt x="191" y="1901"/>
                    <a:pt x="429" y="1901"/>
                  </a:cubicBezTo>
                  <a:lnTo>
                    <a:pt x="572" y="1901"/>
                  </a:lnTo>
                  <a:lnTo>
                    <a:pt x="572" y="3187"/>
                  </a:lnTo>
                  <a:cubicBezTo>
                    <a:pt x="572" y="3271"/>
                    <a:pt x="643" y="3354"/>
                    <a:pt x="726" y="3354"/>
                  </a:cubicBezTo>
                  <a:cubicBezTo>
                    <a:pt x="822" y="3354"/>
                    <a:pt x="893" y="3271"/>
                    <a:pt x="893" y="3187"/>
                  </a:cubicBezTo>
                  <a:lnTo>
                    <a:pt x="893" y="1901"/>
                  </a:lnTo>
                  <a:lnTo>
                    <a:pt x="5132" y="1901"/>
                  </a:lnTo>
                  <a:lnTo>
                    <a:pt x="5132" y="2306"/>
                  </a:lnTo>
                  <a:cubicBezTo>
                    <a:pt x="5132" y="2402"/>
                    <a:pt x="5215" y="2473"/>
                    <a:pt x="5298" y="2473"/>
                  </a:cubicBezTo>
                  <a:cubicBezTo>
                    <a:pt x="5394" y="2473"/>
                    <a:pt x="5465" y="2402"/>
                    <a:pt x="5465" y="2306"/>
                  </a:cubicBezTo>
                  <a:lnTo>
                    <a:pt x="5465" y="1901"/>
                  </a:lnTo>
                  <a:lnTo>
                    <a:pt x="5596" y="1901"/>
                  </a:lnTo>
                  <a:cubicBezTo>
                    <a:pt x="5834" y="1901"/>
                    <a:pt x="6025" y="1711"/>
                    <a:pt x="6025" y="1473"/>
                  </a:cubicBezTo>
                  <a:lnTo>
                    <a:pt x="6025" y="1116"/>
                  </a:lnTo>
                  <a:cubicBezTo>
                    <a:pt x="6025" y="878"/>
                    <a:pt x="5822" y="687"/>
                    <a:pt x="5584" y="687"/>
                  </a:cubicBezTo>
                  <a:lnTo>
                    <a:pt x="3620" y="687"/>
                  </a:lnTo>
                  <a:lnTo>
                    <a:pt x="3620" y="604"/>
                  </a:lnTo>
                  <a:cubicBezTo>
                    <a:pt x="3620" y="198"/>
                    <a:pt x="3263" y="0"/>
                    <a:pt x="30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0242;p59">
              <a:extLst>
                <a:ext uri="{FF2B5EF4-FFF2-40B4-BE49-F238E27FC236}">
                  <a16:creationId xmlns:a16="http://schemas.microsoft.com/office/drawing/2014/main" id="{C4D1A2D7-CFF7-A543-979E-A15FFB2591E5}"/>
                </a:ext>
              </a:extLst>
            </p:cNvPr>
            <p:cNvSpPr/>
            <p:nvPr/>
          </p:nvSpPr>
          <p:spPr>
            <a:xfrm>
              <a:off x="939156" y="3898835"/>
              <a:ext cx="192007" cy="261692"/>
            </a:xfrm>
            <a:custGeom>
              <a:avLst/>
              <a:gdLst/>
              <a:ahLst/>
              <a:cxnLst/>
              <a:rect l="l" t="t" r="r" b="b"/>
              <a:pathLst>
                <a:path w="6037" h="8228" extrusionOk="0">
                  <a:moveTo>
                    <a:pt x="2977" y="4691"/>
                  </a:moveTo>
                  <a:cubicBezTo>
                    <a:pt x="2739" y="5179"/>
                    <a:pt x="1953" y="6846"/>
                    <a:pt x="1536" y="7739"/>
                  </a:cubicBezTo>
                  <a:cubicBezTo>
                    <a:pt x="1489" y="7811"/>
                    <a:pt x="1417" y="7870"/>
                    <a:pt x="1322" y="7870"/>
                  </a:cubicBezTo>
                  <a:cubicBezTo>
                    <a:pt x="1298" y="7870"/>
                    <a:pt x="1250" y="7858"/>
                    <a:pt x="1215" y="7835"/>
                  </a:cubicBezTo>
                  <a:cubicBezTo>
                    <a:pt x="1096" y="7787"/>
                    <a:pt x="1060" y="7644"/>
                    <a:pt x="1119" y="7525"/>
                  </a:cubicBezTo>
                  <a:lnTo>
                    <a:pt x="2465" y="4691"/>
                  </a:lnTo>
                  <a:close/>
                  <a:moveTo>
                    <a:pt x="3572" y="4703"/>
                  </a:moveTo>
                  <a:lnTo>
                    <a:pt x="4929" y="7549"/>
                  </a:lnTo>
                  <a:cubicBezTo>
                    <a:pt x="4989" y="7668"/>
                    <a:pt x="4929" y="7799"/>
                    <a:pt x="4822" y="7858"/>
                  </a:cubicBezTo>
                  <a:cubicBezTo>
                    <a:pt x="4787" y="7870"/>
                    <a:pt x="4763" y="7882"/>
                    <a:pt x="4715" y="7882"/>
                  </a:cubicBezTo>
                  <a:cubicBezTo>
                    <a:pt x="4632" y="7882"/>
                    <a:pt x="4548" y="7846"/>
                    <a:pt x="4513" y="7751"/>
                  </a:cubicBezTo>
                  <a:lnTo>
                    <a:pt x="3572" y="5775"/>
                  </a:lnTo>
                  <a:cubicBezTo>
                    <a:pt x="3572" y="5775"/>
                    <a:pt x="3215" y="5025"/>
                    <a:pt x="3203" y="4989"/>
                  </a:cubicBezTo>
                  <a:cubicBezTo>
                    <a:pt x="3298" y="4775"/>
                    <a:pt x="3334" y="4715"/>
                    <a:pt x="3334" y="4703"/>
                  </a:cubicBezTo>
                  <a:close/>
                  <a:moveTo>
                    <a:pt x="3036" y="5358"/>
                  </a:moveTo>
                  <a:lnTo>
                    <a:pt x="3263" y="5834"/>
                  </a:lnTo>
                  <a:lnTo>
                    <a:pt x="3263" y="7680"/>
                  </a:lnTo>
                  <a:cubicBezTo>
                    <a:pt x="3263" y="7799"/>
                    <a:pt x="3155" y="7906"/>
                    <a:pt x="3036" y="7906"/>
                  </a:cubicBezTo>
                  <a:cubicBezTo>
                    <a:pt x="2917" y="7906"/>
                    <a:pt x="2810" y="7799"/>
                    <a:pt x="2810" y="7680"/>
                  </a:cubicBezTo>
                  <a:lnTo>
                    <a:pt x="2810" y="5834"/>
                  </a:lnTo>
                  <a:lnTo>
                    <a:pt x="3036" y="5358"/>
                  </a:lnTo>
                  <a:close/>
                  <a:moveTo>
                    <a:pt x="5299" y="0"/>
                  </a:moveTo>
                  <a:cubicBezTo>
                    <a:pt x="5203" y="0"/>
                    <a:pt x="5132" y="72"/>
                    <a:pt x="5132" y="167"/>
                  </a:cubicBezTo>
                  <a:lnTo>
                    <a:pt x="5132" y="3453"/>
                  </a:lnTo>
                  <a:lnTo>
                    <a:pt x="893" y="3453"/>
                  </a:lnTo>
                  <a:lnTo>
                    <a:pt x="893" y="1024"/>
                  </a:lnTo>
                  <a:cubicBezTo>
                    <a:pt x="893" y="941"/>
                    <a:pt x="822" y="858"/>
                    <a:pt x="727" y="858"/>
                  </a:cubicBezTo>
                  <a:cubicBezTo>
                    <a:pt x="643" y="858"/>
                    <a:pt x="560" y="941"/>
                    <a:pt x="560" y="1024"/>
                  </a:cubicBezTo>
                  <a:lnTo>
                    <a:pt x="560" y="3453"/>
                  </a:lnTo>
                  <a:lnTo>
                    <a:pt x="429" y="3453"/>
                  </a:lnTo>
                  <a:cubicBezTo>
                    <a:pt x="191" y="3453"/>
                    <a:pt x="0" y="3644"/>
                    <a:pt x="0" y="3882"/>
                  </a:cubicBezTo>
                  <a:lnTo>
                    <a:pt x="0" y="4239"/>
                  </a:lnTo>
                  <a:cubicBezTo>
                    <a:pt x="0" y="4477"/>
                    <a:pt x="191" y="4668"/>
                    <a:pt x="429" y="4668"/>
                  </a:cubicBezTo>
                  <a:lnTo>
                    <a:pt x="2084" y="4668"/>
                  </a:lnTo>
                  <a:lnTo>
                    <a:pt x="798" y="7382"/>
                  </a:lnTo>
                  <a:cubicBezTo>
                    <a:pt x="667" y="7668"/>
                    <a:pt x="786" y="7989"/>
                    <a:pt x="1060" y="8120"/>
                  </a:cubicBezTo>
                  <a:cubicBezTo>
                    <a:pt x="1131" y="8156"/>
                    <a:pt x="1215" y="8180"/>
                    <a:pt x="1298" y="8180"/>
                  </a:cubicBezTo>
                  <a:cubicBezTo>
                    <a:pt x="1500" y="8180"/>
                    <a:pt x="1715" y="8061"/>
                    <a:pt x="1798" y="7870"/>
                  </a:cubicBezTo>
                  <a:lnTo>
                    <a:pt x="2441" y="6513"/>
                  </a:lnTo>
                  <a:lnTo>
                    <a:pt x="2441" y="7680"/>
                  </a:lnTo>
                  <a:cubicBezTo>
                    <a:pt x="2441" y="7989"/>
                    <a:pt x="2691" y="8227"/>
                    <a:pt x="2989" y="8227"/>
                  </a:cubicBezTo>
                  <a:cubicBezTo>
                    <a:pt x="3298" y="8227"/>
                    <a:pt x="3536" y="7977"/>
                    <a:pt x="3536" y="7680"/>
                  </a:cubicBezTo>
                  <a:lnTo>
                    <a:pt x="3536" y="6513"/>
                  </a:lnTo>
                  <a:lnTo>
                    <a:pt x="4179" y="7870"/>
                  </a:lnTo>
                  <a:cubicBezTo>
                    <a:pt x="4275" y="8061"/>
                    <a:pt x="4465" y="8180"/>
                    <a:pt x="4691" y="8180"/>
                  </a:cubicBezTo>
                  <a:cubicBezTo>
                    <a:pt x="4775" y="8180"/>
                    <a:pt x="4846" y="8168"/>
                    <a:pt x="4929" y="8120"/>
                  </a:cubicBezTo>
                  <a:cubicBezTo>
                    <a:pt x="5203" y="7989"/>
                    <a:pt x="5310" y="7668"/>
                    <a:pt x="5179" y="7382"/>
                  </a:cubicBezTo>
                  <a:lnTo>
                    <a:pt x="3894" y="4668"/>
                  </a:lnTo>
                  <a:lnTo>
                    <a:pt x="4596" y="4668"/>
                  </a:lnTo>
                  <a:cubicBezTo>
                    <a:pt x="4679" y="4668"/>
                    <a:pt x="4763" y="4596"/>
                    <a:pt x="4763" y="4513"/>
                  </a:cubicBezTo>
                  <a:cubicBezTo>
                    <a:pt x="4763" y="4417"/>
                    <a:pt x="4679" y="4346"/>
                    <a:pt x="4596" y="4346"/>
                  </a:cubicBezTo>
                  <a:lnTo>
                    <a:pt x="417" y="4346"/>
                  </a:lnTo>
                  <a:cubicBezTo>
                    <a:pt x="357" y="4346"/>
                    <a:pt x="310" y="4298"/>
                    <a:pt x="310" y="4239"/>
                  </a:cubicBezTo>
                  <a:lnTo>
                    <a:pt x="310" y="3882"/>
                  </a:lnTo>
                  <a:cubicBezTo>
                    <a:pt x="310" y="3822"/>
                    <a:pt x="357" y="3775"/>
                    <a:pt x="417" y="3775"/>
                  </a:cubicBezTo>
                  <a:lnTo>
                    <a:pt x="5560" y="3775"/>
                  </a:lnTo>
                  <a:cubicBezTo>
                    <a:pt x="5620" y="3775"/>
                    <a:pt x="5668" y="3822"/>
                    <a:pt x="5668" y="3882"/>
                  </a:cubicBezTo>
                  <a:lnTo>
                    <a:pt x="5668" y="4239"/>
                  </a:lnTo>
                  <a:cubicBezTo>
                    <a:pt x="5668" y="4298"/>
                    <a:pt x="5620" y="4346"/>
                    <a:pt x="5560" y="4346"/>
                  </a:cubicBezTo>
                  <a:lnTo>
                    <a:pt x="5251" y="4346"/>
                  </a:lnTo>
                  <a:cubicBezTo>
                    <a:pt x="5168" y="4346"/>
                    <a:pt x="5084" y="4417"/>
                    <a:pt x="5084" y="4513"/>
                  </a:cubicBezTo>
                  <a:cubicBezTo>
                    <a:pt x="5084" y="4596"/>
                    <a:pt x="5168" y="4668"/>
                    <a:pt x="5251" y="4668"/>
                  </a:cubicBezTo>
                  <a:lnTo>
                    <a:pt x="5560" y="4668"/>
                  </a:lnTo>
                  <a:cubicBezTo>
                    <a:pt x="5799" y="4668"/>
                    <a:pt x="6001" y="4477"/>
                    <a:pt x="6001" y="4239"/>
                  </a:cubicBezTo>
                  <a:lnTo>
                    <a:pt x="6001" y="3882"/>
                  </a:lnTo>
                  <a:cubicBezTo>
                    <a:pt x="6037" y="3655"/>
                    <a:pt x="5834" y="3453"/>
                    <a:pt x="5596" y="3453"/>
                  </a:cubicBezTo>
                  <a:lnTo>
                    <a:pt x="5465" y="3453"/>
                  </a:lnTo>
                  <a:lnTo>
                    <a:pt x="5465" y="167"/>
                  </a:lnTo>
                  <a:cubicBezTo>
                    <a:pt x="5465" y="72"/>
                    <a:pt x="5382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10243;p59">
            <a:extLst>
              <a:ext uri="{FF2B5EF4-FFF2-40B4-BE49-F238E27FC236}">
                <a16:creationId xmlns:a16="http://schemas.microsoft.com/office/drawing/2014/main" id="{336C4217-713D-7544-AC7B-A343A14AADF5}"/>
              </a:ext>
            </a:extLst>
          </p:cNvPr>
          <p:cNvGrpSpPr/>
          <p:nvPr/>
        </p:nvGrpSpPr>
        <p:grpSpPr>
          <a:xfrm>
            <a:off x="8251999" y="4856033"/>
            <a:ext cx="262421" cy="472504"/>
            <a:chOff x="2306167" y="3809845"/>
            <a:chExt cx="193915" cy="349155"/>
          </a:xfrm>
          <a:solidFill>
            <a:schemeClr val="accent1"/>
          </a:solidFill>
        </p:grpSpPr>
        <p:sp>
          <p:nvSpPr>
            <p:cNvPr id="705" name="Google Shape;10244;p59">
              <a:extLst>
                <a:ext uri="{FF2B5EF4-FFF2-40B4-BE49-F238E27FC236}">
                  <a16:creationId xmlns:a16="http://schemas.microsoft.com/office/drawing/2014/main" id="{7A24D428-7970-F24A-A6FD-FC42081358D4}"/>
                </a:ext>
              </a:extLst>
            </p:cNvPr>
            <p:cNvSpPr/>
            <p:nvPr/>
          </p:nvSpPr>
          <p:spPr>
            <a:xfrm>
              <a:off x="2306167" y="3809845"/>
              <a:ext cx="137875" cy="349155"/>
            </a:xfrm>
            <a:custGeom>
              <a:avLst/>
              <a:gdLst/>
              <a:ahLst/>
              <a:cxnLst/>
              <a:rect l="l" t="t" r="r" b="b"/>
              <a:pathLst>
                <a:path w="4335" h="10978" extrusionOk="0">
                  <a:moveTo>
                    <a:pt x="4001" y="5656"/>
                  </a:moveTo>
                  <a:lnTo>
                    <a:pt x="4001" y="8918"/>
                  </a:lnTo>
                  <a:lnTo>
                    <a:pt x="2989" y="8918"/>
                  </a:lnTo>
                  <a:cubicBezTo>
                    <a:pt x="2763" y="8918"/>
                    <a:pt x="2596" y="8739"/>
                    <a:pt x="2596" y="8525"/>
                  </a:cubicBezTo>
                  <a:lnTo>
                    <a:pt x="2596" y="6037"/>
                  </a:lnTo>
                  <a:cubicBezTo>
                    <a:pt x="2596" y="5822"/>
                    <a:pt x="2775" y="5656"/>
                    <a:pt x="2989" y="5656"/>
                  </a:cubicBezTo>
                  <a:close/>
                  <a:moveTo>
                    <a:pt x="2168" y="0"/>
                  </a:moveTo>
                  <a:cubicBezTo>
                    <a:pt x="2084" y="0"/>
                    <a:pt x="2001" y="72"/>
                    <a:pt x="2001" y="167"/>
                  </a:cubicBezTo>
                  <a:cubicBezTo>
                    <a:pt x="2001" y="250"/>
                    <a:pt x="2084" y="322"/>
                    <a:pt x="2168" y="322"/>
                  </a:cubicBezTo>
                  <a:cubicBezTo>
                    <a:pt x="2382" y="322"/>
                    <a:pt x="2549" y="477"/>
                    <a:pt x="2573" y="667"/>
                  </a:cubicBezTo>
                  <a:cubicBezTo>
                    <a:pt x="2561" y="667"/>
                    <a:pt x="2525" y="655"/>
                    <a:pt x="2513" y="655"/>
                  </a:cubicBezTo>
                  <a:cubicBezTo>
                    <a:pt x="2406" y="655"/>
                    <a:pt x="2334" y="738"/>
                    <a:pt x="2334" y="834"/>
                  </a:cubicBezTo>
                  <a:cubicBezTo>
                    <a:pt x="2334" y="941"/>
                    <a:pt x="2430" y="1012"/>
                    <a:pt x="2513" y="1012"/>
                  </a:cubicBezTo>
                  <a:cubicBezTo>
                    <a:pt x="2549" y="1012"/>
                    <a:pt x="2561" y="1012"/>
                    <a:pt x="2584" y="1000"/>
                  </a:cubicBezTo>
                  <a:lnTo>
                    <a:pt x="2584" y="1262"/>
                  </a:lnTo>
                  <a:lnTo>
                    <a:pt x="1751" y="1262"/>
                  </a:lnTo>
                  <a:lnTo>
                    <a:pt x="1751" y="727"/>
                  </a:lnTo>
                  <a:cubicBezTo>
                    <a:pt x="1751" y="667"/>
                    <a:pt x="1775" y="596"/>
                    <a:pt x="1799" y="536"/>
                  </a:cubicBezTo>
                  <a:cubicBezTo>
                    <a:pt x="1846" y="465"/>
                    <a:pt x="1811" y="357"/>
                    <a:pt x="1727" y="310"/>
                  </a:cubicBezTo>
                  <a:cubicBezTo>
                    <a:pt x="1707" y="297"/>
                    <a:pt x="1685" y="291"/>
                    <a:pt x="1661" y="291"/>
                  </a:cubicBezTo>
                  <a:cubicBezTo>
                    <a:pt x="1601" y="291"/>
                    <a:pt x="1535" y="330"/>
                    <a:pt x="1501" y="381"/>
                  </a:cubicBezTo>
                  <a:cubicBezTo>
                    <a:pt x="1453" y="488"/>
                    <a:pt x="1430" y="608"/>
                    <a:pt x="1430" y="715"/>
                  </a:cubicBezTo>
                  <a:lnTo>
                    <a:pt x="1430" y="1298"/>
                  </a:lnTo>
                  <a:cubicBezTo>
                    <a:pt x="1263" y="1334"/>
                    <a:pt x="1096" y="1393"/>
                    <a:pt x="953" y="1489"/>
                  </a:cubicBezTo>
                  <a:cubicBezTo>
                    <a:pt x="882" y="1536"/>
                    <a:pt x="846" y="1631"/>
                    <a:pt x="894" y="1715"/>
                  </a:cubicBezTo>
                  <a:cubicBezTo>
                    <a:pt x="927" y="1764"/>
                    <a:pt x="982" y="1791"/>
                    <a:pt x="1041" y="1791"/>
                  </a:cubicBezTo>
                  <a:cubicBezTo>
                    <a:pt x="1067" y="1791"/>
                    <a:pt x="1094" y="1785"/>
                    <a:pt x="1120" y="1774"/>
                  </a:cubicBezTo>
                  <a:cubicBezTo>
                    <a:pt x="1215" y="1715"/>
                    <a:pt x="1322" y="1667"/>
                    <a:pt x="1430" y="1631"/>
                  </a:cubicBezTo>
                  <a:cubicBezTo>
                    <a:pt x="1537" y="1608"/>
                    <a:pt x="1632" y="1572"/>
                    <a:pt x="1751" y="1572"/>
                  </a:cubicBezTo>
                  <a:lnTo>
                    <a:pt x="2584" y="1572"/>
                  </a:lnTo>
                  <a:cubicBezTo>
                    <a:pt x="2692" y="1596"/>
                    <a:pt x="2811" y="1608"/>
                    <a:pt x="2918" y="1631"/>
                  </a:cubicBezTo>
                  <a:cubicBezTo>
                    <a:pt x="3537" y="1834"/>
                    <a:pt x="4001" y="2429"/>
                    <a:pt x="4001" y="3108"/>
                  </a:cubicBezTo>
                  <a:lnTo>
                    <a:pt x="4001" y="3572"/>
                  </a:lnTo>
                  <a:cubicBezTo>
                    <a:pt x="4001" y="3632"/>
                    <a:pt x="3954" y="3679"/>
                    <a:pt x="3894" y="3679"/>
                  </a:cubicBezTo>
                  <a:lnTo>
                    <a:pt x="429" y="3679"/>
                  </a:lnTo>
                  <a:cubicBezTo>
                    <a:pt x="370" y="3679"/>
                    <a:pt x="322" y="3632"/>
                    <a:pt x="322" y="3572"/>
                  </a:cubicBezTo>
                  <a:lnTo>
                    <a:pt x="322" y="3108"/>
                  </a:lnTo>
                  <a:cubicBezTo>
                    <a:pt x="322" y="2763"/>
                    <a:pt x="441" y="2429"/>
                    <a:pt x="656" y="2155"/>
                  </a:cubicBezTo>
                  <a:cubicBezTo>
                    <a:pt x="715" y="2084"/>
                    <a:pt x="703" y="1977"/>
                    <a:pt x="620" y="1929"/>
                  </a:cubicBezTo>
                  <a:cubicBezTo>
                    <a:pt x="592" y="1906"/>
                    <a:pt x="559" y="1895"/>
                    <a:pt x="526" y="1895"/>
                  </a:cubicBezTo>
                  <a:cubicBezTo>
                    <a:pt x="476" y="1895"/>
                    <a:pt x="427" y="1921"/>
                    <a:pt x="406" y="1965"/>
                  </a:cubicBezTo>
                  <a:cubicBezTo>
                    <a:pt x="132" y="2286"/>
                    <a:pt x="1" y="2691"/>
                    <a:pt x="1" y="3120"/>
                  </a:cubicBezTo>
                  <a:lnTo>
                    <a:pt x="1" y="10013"/>
                  </a:lnTo>
                  <a:cubicBezTo>
                    <a:pt x="1" y="10549"/>
                    <a:pt x="429" y="10978"/>
                    <a:pt x="953" y="10978"/>
                  </a:cubicBezTo>
                  <a:lnTo>
                    <a:pt x="1418" y="10978"/>
                  </a:lnTo>
                  <a:cubicBezTo>
                    <a:pt x="1501" y="10978"/>
                    <a:pt x="1572" y="10906"/>
                    <a:pt x="1572" y="10823"/>
                  </a:cubicBezTo>
                  <a:cubicBezTo>
                    <a:pt x="1572" y="10728"/>
                    <a:pt x="1501" y="10656"/>
                    <a:pt x="1418" y="10656"/>
                  </a:cubicBezTo>
                  <a:lnTo>
                    <a:pt x="953" y="10656"/>
                  </a:lnTo>
                  <a:cubicBezTo>
                    <a:pt x="608" y="10656"/>
                    <a:pt x="322" y="10371"/>
                    <a:pt x="322" y="10013"/>
                  </a:cubicBezTo>
                  <a:lnTo>
                    <a:pt x="322" y="4001"/>
                  </a:lnTo>
                  <a:cubicBezTo>
                    <a:pt x="358" y="4013"/>
                    <a:pt x="382" y="4013"/>
                    <a:pt x="429" y="4013"/>
                  </a:cubicBezTo>
                  <a:lnTo>
                    <a:pt x="3894" y="4013"/>
                  </a:lnTo>
                  <a:cubicBezTo>
                    <a:pt x="3930" y="4013"/>
                    <a:pt x="3954" y="4013"/>
                    <a:pt x="4001" y="4001"/>
                  </a:cubicBezTo>
                  <a:lnTo>
                    <a:pt x="4001" y="5299"/>
                  </a:lnTo>
                  <a:lnTo>
                    <a:pt x="2989" y="5299"/>
                  </a:lnTo>
                  <a:cubicBezTo>
                    <a:pt x="2584" y="5299"/>
                    <a:pt x="2275" y="5620"/>
                    <a:pt x="2275" y="6013"/>
                  </a:cubicBezTo>
                  <a:lnTo>
                    <a:pt x="2275" y="8501"/>
                  </a:lnTo>
                  <a:cubicBezTo>
                    <a:pt x="2275" y="8894"/>
                    <a:pt x="2608" y="9216"/>
                    <a:pt x="2989" y="9216"/>
                  </a:cubicBezTo>
                  <a:lnTo>
                    <a:pt x="4001" y="9216"/>
                  </a:lnTo>
                  <a:lnTo>
                    <a:pt x="4001" y="10013"/>
                  </a:lnTo>
                  <a:cubicBezTo>
                    <a:pt x="4001" y="10371"/>
                    <a:pt x="3716" y="10656"/>
                    <a:pt x="3382" y="10656"/>
                  </a:cubicBezTo>
                  <a:lnTo>
                    <a:pt x="2084" y="10656"/>
                  </a:lnTo>
                  <a:cubicBezTo>
                    <a:pt x="1989" y="10656"/>
                    <a:pt x="1918" y="10728"/>
                    <a:pt x="1918" y="10823"/>
                  </a:cubicBezTo>
                  <a:cubicBezTo>
                    <a:pt x="1918" y="10906"/>
                    <a:pt x="1989" y="10978"/>
                    <a:pt x="2084" y="10978"/>
                  </a:cubicBezTo>
                  <a:lnTo>
                    <a:pt x="3382" y="10978"/>
                  </a:lnTo>
                  <a:cubicBezTo>
                    <a:pt x="3894" y="10978"/>
                    <a:pt x="4335" y="10549"/>
                    <a:pt x="4335" y="10013"/>
                  </a:cubicBezTo>
                  <a:lnTo>
                    <a:pt x="4335" y="9049"/>
                  </a:lnTo>
                  <a:lnTo>
                    <a:pt x="4335" y="5441"/>
                  </a:lnTo>
                  <a:lnTo>
                    <a:pt x="4335" y="3108"/>
                  </a:lnTo>
                  <a:cubicBezTo>
                    <a:pt x="4335" y="2262"/>
                    <a:pt x="3739" y="1536"/>
                    <a:pt x="2918" y="1322"/>
                  </a:cubicBezTo>
                  <a:lnTo>
                    <a:pt x="2918" y="738"/>
                  </a:lnTo>
                  <a:cubicBezTo>
                    <a:pt x="2918" y="346"/>
                    <a:pt x="2584" y="0"/>
                    <a:pt x="2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0245;p59">
              <a:extLst>
                <a:ext uri="{FF2B5EF4-FFF2-40B4-BE49-F238E27FC236}">
                  <a16:creationId xmlns:a16="http://schemas.microsoft.com/office/drawing/2014/main" id="{38E9635D-BBDE-3541-A93A-2747AA462E30}"/>
                </a:ext>
              </a:extLst>
            </p:cNvPr>
            <p:cNvSpPr/>
            <p:nvPr/>
          </p:nvSpPr>
          <p:spPr>
            <a:xfrm>
              <a:off x="2474701" y="3860256"/>
              <a:ext cx="22741" cy="17779"/>
            </a:xfrm>
            <a:custGeom>
              <a:avLst/>
              <a:gdLst/>
              <a:ahLst/>
              <a:cxnLst/>
              <a:rect l="l" t="t" r="r" b="b"/>
              <a:pathLst>
                <a:path w="715" h="559" extrusionOk="0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cubicBezTo>
                    <a:pt x="238" y="380"/>
                    <a:pt x="345" y="439"/>
                    <a:pt x="417" y="511"/>
                  </a:cubicBezTo>
                  <a:cubicBezTo>
                    <a:pt x="441" y="547"/>
                    <a:pt x="488" y="558"/>
                    <a:pt x="524" y="558"/>
                  </a:cubicBezTo>
                  <a:cubicBezTo>
                    <a:pt x="560" y="558"/>
                    <a:pt x="607" y="535"/>
                    <a:pt x="643" y="499"/>
                  </a:cubicBezTo>
                  <a:cubicBezTo>
                    <a:pt x="714" y="427"/>
                    <a:pt x="703" y="332"/>
                    <a:pt x="643" y="273"/>
                  </a:cubicBezTo>
                  <a:cubicBezTo>
                    <a:pt x="536" y="189"/>
                    <a:pt x="417" y="106"/>
                    <a:pt x="262" y="23"/>
                  </a:cubicBez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0246;p59">
              <a:extLst>
                <a:ext uri="{FF2B5EF4-FFF2-40B4-BE49-F238E27FC236}">
                  <a16:creationId xmlns:a16="http://schemas.microsoft.com/office/drawing/2014/main" id="{BA928444-2D5E-A247-970D-6AB1F22618F4}"/>
                </a:ext>
              </a:extLst>
            </p:cNvPr>
            <p:cNvSpPr/>
            <p:nvPr/>
          </p:nvSpPr>
          <p:spPr>
            <a:xfrm>
              <a:off x="2409565" y="3840092"/>
              <a:ext cx="25031" cy="12945"/>
            </a:xfrm>
            <a:custGeom>
              <a:avLst/>
              <a:gdLst/>
              <a:ahLst/>
              <a:cxnLst/>
              <a:rect l="l" t="t" r="r" b="b"/>
              <a:pathLst>
                <a:path w="787" h="407" extrusionOk="0">
                  <a:moveTo>
                    <a:pt x="190" y="0"/>
                  </a:moveTo>
                  <a:cubicBezTo>
                    <a:pt x="106" y="0"/>
                    <a:pt x="35" y="57"/>
                    <a:pt x="24" y="133"/>
                  </a:cubicBezTo>
                  <a:cubicBezTo>
                    <a:pt x="0" y="228"/>
                    <a:pt x="72" y="311"/>
                    <a:pt x="155" y="323"/>
                  </a:cubicBezTo>
                  <a:cubicBezTo>
                    <a:pt x="155" y="323"/>
                    <a:pt x="322" y="359"/>
                    <a:pt x="560" y="407"/>
                  </a:cubicBezTo>
                  <a:lnTo>
                    <a:pt x="584" y="407"/>
                  </a:lnTo>
                  <a:cubicBezTo>
                    <a:pt x="655" y="407"/>
                    <a:pt x="738" y="359"/>
                    <a:pt x="750" y="264"/>
                  </a:cubicBezTo>
                  <a:cubicBezTo>
                    <a:pt x="786" y="192"/>
                    <a:pt x="727" y="109"/>
                    <a:pt x="631" y="85"/>
                  </a:cubicBezTo>
                  <a:cubicBezTo>
                    <a:pt x="381" y="26"/>
                    <a:pt x="215" y="2"/>
                    <a:pt x="215" y="2"/>
                  </a:cubicBez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247;p59">
              <a:extLst>
                <a:ext uri="{FF2B5EF4-FFF2-40B4-BE49-F238E27FC236}">
                  <a16:creationId xmlns:a16="http://schemas.microsoft.com/office/drawing/2014/main" id="{F21A501A-8D20-A642-ACE1-101C8AC05025}"/>
                </a:ext>
              </a:extLst>
            </p:cNvPr>
            <p:cNvSpPr/>
            <p:nvPr/>
          </p:nvSpPr>
          <p:spPr>
            <a:xfrm>
              <a:off x="2442865" y="3847916"/>
              <a:ext cx="24267" cy="14598"/>
            </a:xfrm>
            <a:custGeom>
              <a:avLst/>
              <a:gdLst/>
              <a:ahLst/>
              <a:cxnLst/>
              <a:rect l="l" t="t" r="r" b="b"/>
              <a:pathLst>
                <a:path w="763" h="459" extrusionOk="0">
                  <a:moveTo>
                    <a:pt x="200" y="1"/>
                  </a:moveTo>
                  <a:cubicBezTo>
                    <a:pt x="128" y="1"/>
                    <a:pt x="57" y="52"/>
                    <a:pt x="37" y="113"/>
                  </a:cubicBezTo>
                  <a:cubicBezTo>
                    <a:pt x="1" y="196"/>
                    <a:pt x="61" y="292"/>
                    <a:pt x="132" y="315"/>
                  </a:cubicBezTo>
                  <a:cubicBezTo>
                    <a:pt x="275" y="363"/>
                    <a:pt x="406" y="411"/>
                    <a:pt x="525" y="434"/>
                  </a:cubicBezTo>
                  <a:cubicBezTo>
                    <a:pt x="537" y="434"/>
                    <a:pt x="549" y="458"/>
                    <a:pt x="584" y="458"/>
                  </a:cubicBezTo>
                  <a:cubicBezTo>
                    <a:pt x="656" y="458"/>
                    <a:pt x="715" y="411"/>
                    <a:pt x="727" y="351"/>
                  </a:cubicBezTo>
                  <a:cubicBezTo>
                    <a:pt x="763" y="256"/>
                    <a:pt x="715" y="173"/>
                    <a:pt x="644" y="137"/>
                  </a:cubicBezTo>
                  <a:cubicBezTo>
                    <a:pt x="525" y="101"/>
                    <a:pt x="370" y="53"/>
                    <a:pt x="239" y="6"/>
                  </a:cubicBezTo>
                  <a:cubicBezTo>
                    <a:pt x="226" y="2"/>
                    <a:pt x="213" y="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248;p59">
              <a:extLst>
                <a:ext uri="{FF2B5EF4-FFF2-40B4-BE49-F238E27FC236}">
                  <a16:creationId xmlns:a16="http://schemas.microsoft.com/office/drawing/2014/main" id="{74400506-27EE-F14E-9C32-E66E4DEC2A24}"/>
                </a:ext>
              </a:extLst>
            </p:cNvPr>
            <p:cNvSpPr/>
            <p:nvPr/>
          </p:nvSpPr>
          <p:spPr>
            <a:xfrm>
              <a:off x="2409183" y="3824952"/>
              <a:ext cx="24267" cy="11800"/>
            </a:xfrm>
            <a:custGeom>
              <a:avLst/>
              <a:gdLst/>
              <a:ahLst/>
              <a:cxnLst/>
              <a:rect l="l" t="t" r="r" b="b"/>
              <a:pathLst>
                <a:path w="763" h="371" extrusionOk="0">
                  <a:moveTo>
                    <a:pt x="593" y="0"/>
                  </a:moveTo>
                  <a:cubicBezTo>
                    <a:pt x="586" y="0"/>
                    <a:pt x="579" y="1"/>
                    <a:pt x="572" y="2"/>
                  </a:cubicBezTo>
                  <a:lnTo>
                    <a:pt x="155" y="61"/>
                  </a:lnTo>
                  <a:cubicBezTo>
                    <a:pt x="60" y="73"/>
                    <a:pt x="0" y="144"/>
                    <a:pt x="24" y="240"/>
                  </a:cubicBezTo>
                  <a:cubicBezTo>
                    <a:pt x="36" y="311"/>
                    <a:pt x="96" y="371"/>
                    <a:pt x="179" y="371"/>
                  </a:cubicBezTo>
                  <a:lnTo>
                    <a:pt x="215" y="371"/>
                  </a:lnTo>
                  <a:lnTo>
                    <a:pt x="631" y="311"/>
                  </a:lnTo>
                  <a:cubicBezTo>
                    <a:pt x="703" y="311"/>
                    <a:pt x="762" y="228"/>
                    <a:pt x="750" y="133"/>
                  </a:cubicBezTo>
                  <a:cubicBezTo>
                    <a:pt x="740" y="56"/>
                    <a:pt x="669" y="0"/>
                    <a:pt x="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249;p59">
              <a:extLst>
                <a:ext uri="{FF2B5EF4-FFF2-40B4-BE49-F238E27FC236}">
                  <a16:creationId xmlns:a16="http://schemas.microsoft.com/office/drawing/2014/main" id="{7E5671FE-C131-1046-8932-50DE3053073D}"/>
                </a:ext>
              </a:extLst>
            </p:cNvPr>
            <p:cNvSpPr/>
            <p:nvPr/>
          </p:nvSpPr>
          <p:spPr>
            <a:xfrm>
              <a:off x="2442865" y="3820023"/>
              <a:ext cx="24267" cy="12181"/>
            </a:xfrm>
            <a:custGeom>
              <a:avLst/>
              <a:gdLst/>
              <a:ahLst/>
              <a:cxnLst/>
              <a:rect l="l" t="t" r="r" b="b"/>
              <a:pathLst>
                <a:path w="763" h="383" extrusionOk="0">
                  <a:moveTo>
                    <a:pt x="593" y="0"/>
                  </a:moveTo>
                  <a:cubicBezTo>
                    <a:pt x="587" y="0"/>
                    <a:pt x="580" y="1"/>
                    <a:pt x="572" y="2"/>
                  </a:cubicBezTo>
                  <a:lnTo>
                    <a:pt x="156" y="61"/>
                  </a:lnTo>
                  <a:cubicBezTo>
                    <a:pt x="61" y="85"/>
                    <a:pt x="1" y="157"/>
                    <a:pt x="13" y="240"/>
                  </a:cubicBezTo>
                  <a:cubicBezTo>
                    <a:pt x="37" y="323"/>
                    <a:pt x="96" y="383"/>
                    <a:pt x="180" y="383"/>
                  </a:cubicBezTo>
                  <a:lnTo>
                    <a:pt x="215" y="383"/>
                  </a:lnTo>
                  <a:lnTo>
                    <a:pt x="632" y="323"/>
                  </a:lnTo>
                  <a:cubicBezTo>
                    <a:pt x="703" y="299"/>
                    <a:pt x="763" y="228"/>
                    <a:pt x="751" y="145"/>
                  </a:cubicBezTo>
                  <a:cubicBezTo>
                    <a:pt x="729" y="58"/>
                    <a:pt x="668" y="0"/>
                    <a:pt x="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0250;p59">
              <a:extLst>
                <a:ext uri="{FF2B5EF4-FFF2-40B4-BE49-F238E27FC236}">
                  <a16:creationId xmlns:a16="http://schemas.microsoft.com/office/drawing/2014/main" id="{17A3786C-90FC-834C-ACC5-CAA53C35C691}"/>
                </a:ext>
              </a:extLst>
            </p:cNvPr>
            <p:cNvSpPr/>
            <p:nvPr/>
          </p:nvSpPr>
          <p:spPr>
            <a:xfrm>
              <a:off x="2476196" y="3811054"/>
              <a:ext cx="23886" cy="15871"/>
            </a:xfrm>
            <a:custGeom>
              <a:avLst/>
              <a:gdLst/>
              <a:ahLst/>
              <a:cxnLst/>
              <a:rect l="l" t="t" r="r" b="b"/>
              <a:pathLst>
                <a:path w="751" h="499" extrusionOk="0">
                  <a:moveTo>
                    <a:pt x="564" y="0"/>
                  </a:moveTo>
                  <a:cubicBezTo>
                    <a:pt x="537" y="0"/>
                    <a:pt x="511" y="7"/>
                    <a:pt x="489" y="22"/>
                  </a:cubicBezTo>
                  <a:cubicBezTo>
                    <a:pt x="382" y="81"/>
                    <a:pt x="263" y="129"/>
                    <a:pt x="132" y="165"/>
                  </a:cubicBezTo>
                  <a:cubicBezTo>
                    <a:pt x="36" y="200"/>
                    <a:pt x="1" y="284"/>
                    <a:pt x="25" y="379"/>
                  </a:cubicBezTo>
                  <a:cubicBezTo>
                    <a:pt x="36" y="450"/>
                    <a:pt x="120" y="498"/>
                    <a:pt x="179" y="498"/>
                  </a:cubicBezTo>
                  <a:lnTo>
                    <a:pt x="215" y="498"/>
                  </a:lnTo>
                  <a:cubicBezTo>
                    <a:pt x="370" y="450"/>
                    <a:pt x="513" y="391"/>
                    <a:pt x="632" y="331"/>
                  </a:cubicBezTo>
                  <a:cubicBezTo>
                    <a:pt x="727" y="272"/>
                    <a:pt x="751" y="165"/>
                    <a:pt x="715" y="81"/>
                  </a:cubicBezTo>
                  <a:cubicBezTo>
                    <a:pt x="682" y="32"/>
                    <a:pt x="622" y="0"/>
                    <a:pt x="5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10251;p59">
            <a:extLst>
              <a:ext uri="{FF2B5EF4-FFF2-40B4-BE49-F238E27FC236}">
                <a16:creationId xmlns:a16="http://schemas.microsoft.com/office/drawing/2014/main" id="{8787F202-194D-2D4B-A095-5E24A5EEDD37}"/>
              </a:ext>
            </a:extLst>
          </p:cNvPr>
          <p:cNvGrpSpPr/>
          <p:nvPr/>
        </p:nvGrpSpPr>
        <p:grpSpPr>
          <a:xfrm>
            <a:off x="6922719" y="4852417"/>
            <a:ext cx="482232" cy="482792"/>
            <a:chOff x="1323901" y="3807173"/>
            <a:chExt cx="356343" cy="356757"/>
          </a:xfrm>
          <a:solidFill>
            <a:schemeClr val="accent1"/>
          </a:solidFill>
        </p:grpSpPr>
        <p:sp>
          <p:nvSpPr>
            <p:cNvPr id="713" name="Google Shape;10252;p59">
              <a:extLst>
                <a:ext uri="{FF2B5EF4-FFF2-40B4-BE49-F238E27FC236}">
                  <a16:creationId xmlns:a16="http://schemas.microsoft.com/office/drawing/2014/main" id="{1F72E26E-86E0-2A4F-867D-5F79AB34968B}"/>
                </a:ext>
              </a:extLst>
            </p:cNvPr>
            <p:cNvSpPr/>
            <p:nvPr/>
          </p:nvSpPr>
          <p:spPr>
            <a:xfrm>
              <a:off x="1478760" y="4058242"/>
              <a:ext cx="413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3" y="1"/>
                  </a:cubicBez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253;p59">
              <a:extLst>
                <a:ext uri="{FF2B5EF4-FFF2-40B4-BE49-F238E27FC236}">
                  <a16:creationId xmlns:a16="http://schemas.microsoft.com/office/drawing/2014/main" id="{CC3FA069-41B7-BA46-8AD1-B27726EEF4A1}"/>
                </a:ext>
              </a:extLst>
            </p:cNvPr>
            <p:cNvSpPr/>
            <p:nvPr/>
          </p:nvSpPr>
          <p:spPr>
            <a:xfrm>
              <a:off x="1323901" y="3807173"/>
              <a:ext cx="356343" cy="356757"/>
            </a:xfrm>
            <a:custGeom>
              <a:avLst/>
              <a:gdLst/>
              <a:ahLst/>
              <a:cxnLst/>
              <a:rect l="l" t="t" r="r" b="b"/>
              <a:pathLst>
                <a:path w="11204" h="11217" extrusionOk="0">
                  <a:moveTo>
                    <a:pt x="786" y="1"/>
                  </a:moveTo>
                  <a:cubicBezTo>
                    <a:pt x="357" y="1"/>
                    <a:pt x="0" y="358"/>
                    <a:pt x="0" y="799"/>
                  </a:cubicBezTo>
                  <a:lnTo>
                    <a:pt x="0" y="9050"/>
                  </a:lnTo>
                  <a:lnTo>
                    <a:pt x="0" y="9550"/>
                  </a:lnTo>
                  <a:cubicBezTo>
                    <a:pt x="0" y="10467"/>
                    <a:pt x="738" y="11217"/>
                    <a:pt x="1667" y="11217"/>
                  </a:cubicBezTo>
                  <a:lnTo>
                    <a:pt x="10418" y="11217"/>
                  </a:lnTo>
                  <a:cubicBezTo>
                    <a:pt x="10847" y="11217"/>
                    <a:pt x="11204" y="10859"/>
                    <a:pt x="11204" y="10419"/>
                  </a:cubicBezTo>
                  <a:lnTo>
                    <a:pt x="11204" y="10014"/>
                  </a:lnTo>
                  <a:cubicBezTo>
                    <a:pt x="11204" y="9919"/>
                    <a:pt x="11132" y="9847"/>
                    <a:pt x="11037" y="9847"/>
                  </a:cubicBezTo>
                  <a:cubicBezTo>
                    <a:pt x="10954" y="9847"/>
                    <a:pt x="10882" y="9919"/>
                    <a:pt x="10882" y="10014"/>
                  </a:cubicBezTo>
                  <a:lnTo>
                    <a:pt x="10882" y="10419"/>
                  </a:lnTo>
                  <a:cubicBezTo>
                    <a:pt x="10882" y="10681"/>
                    <a:pt x="10668" y="10883"/>
                    <a:pt x="10418" y="10883"/>
                  </a:cubicBezTo>
                  <a:lnTo>
                    <a:pt x="3155" y="10883"/>
                  </a:lnTo>
                  <a:cubicBezTo>
                    <a:pt x="3274" y="10800"/>
                    <a:pt x="3381" y="10693"/>
                    <a:pt x="3465" y="10574"/>
                  </a:cubicBezTo>
                  <a:lnTo>
                    <a:pt x="3762" y="10407"/>
                  </a:lnTo>
                  <a:cubicBezTo>
                    <a:pt x="3834" y="10478"/>
                    <a:pt x="3941" y="10514"/>
                    <a:pt x="4048" y="10514"/>
                  </a:cubicBezTo>
                  <a:lnTo>
                    <a:pt x="4584" y="10514"/>
                  </a:lnTo>
                  <a:cubicBezTo>
                    <a:pt x="4667" y="10514"/>
                    <a:pt x="4751" y="10443"/>
                    <a:pt x="4751" y="10347"/>
                  </a:cubicBezTo>
                  <a:cubicBezTo>
                    <a:pt x="4751" y="10264"/>
                    <a:pt x="4667" y="10181"/>
                    <a:pt x="4584" y="10181"/>
                  </a:cubicBezTo>
                  <a:lnTo>
                    <a:pt x="4155" y="10181"/>
                  </a:lnTo>
                  <a:lnTo>
                    <a:pt x="4774" y="9824"/>
                  </a:lnTo>
                  <a:lnTo>
                    <a:pt x="4774" y="9943"/>
                  </a:lnTo>
                  <a:cubicBezTo>
                    <a:pt x="4774" y="10038"/>
                    <a:pt x="4846" y="10109"/>
                    <a:pt x="4941" y="10109"/>
                  </a:cubicBezTo>
                  <a:cubicBezTo>
                    <a:pt x="5024" y="10109"/>
                    <a:pt x="5108" y="10038"/>
                    <a:pt x="5108" y="9943"/>
                  </a:cubicBezTo>
                  <a:lnTo>
                    <a:pt x="5108" y="9597"/>
                  </a:lnTo>
                  <a:lnTo>
                    <a:pt x="5536" y="9335"/>
                  </a:lnTo>
                  <a:lnTo>
                    <a:pt x="5536" y="9383"/>
                  </a:lnTo>
                  <a:cubicBezTo>
                    <a:pt x="5536" y="9478"/>
                    <a:pt x="5608" y="9550"/>
                    <a:pt x="5703" y="9550"/>
                  </a:cubicBezTo>
                  <a:cubicBezTo>
                    <a:pt x="5786" y="9550"/>
                    <a:pt x="5858" y="9478"/>
                    <a:pt x="5858" y="9383"/>
                  </a:cubicBezTo>
                  <a:lnTo>
                    <a:pt x="5858" y="9157"/>
                  </a:lnTo>
                  <a:lnTo>
                    <a:pt x="6251" y="8931"/>
                  </a:lnTo>
                  <a:lnTo>
                    <a:pt x="6251" y="10074"/>
                  </a:lnTo>
                  <a:cubicBezTo>
                    <a:pt x="6251" y="10312"/>
                    <a:pt x="6441" y="10478"/>
                    <a:pt x="6668" y="10478"/>
                  </a:cubicBezTo>
                  <a:lnTo>
                    <a:pt x="7203" y="10478"/>
                  </a:lnTo>
                  <a:cubicBezTo>
                    <a:pt x="7299" y="10478"/>
                    <a:pt x="7370" y="10407"/>
                    <a:pt x="7370" y="10324"/>
                  </a:cubicBezTo>
                  <a:cubicBezTo>
                    <a:pt x="7370" y="10228"/>
                    <a:pt x="7299" y="10157"/>
                    <a:pt x="7203" y="10157"/>
                  </a:cubicBezTo>
                  <a:lnTo>
                    <a:pt x="6668" y="10157"/>
                  </a:lnTo>
                  <a:cubicBezTo>
                    <a:pt x="6620" y="10157"/>
                    <a:pt x="6572" y="10109"/>
                    <a:pt x="6572" y="10062"/>
                  </a:cubicBezTo>
                  <a:lnTo>
                    <a:pt x="6572" y="8740"/>
                  </a:lnTo>
                  <a:lnTo>
                    <a:pt x="7156" y="8395"/>
                  </a:lnTo>
                  <a:lnTo>
                    <a:pt x="7310" y="8395"/>
                  </a:lnTo>
                  <a:cubicBezTo>
                    <a:pt x="7346" y="8395"/>
                    <a:pt x="7394" y="8442"/>
                    <a:pt x="7394" y="8490"/>
                  </a:cubicBezTo>
                  <a:lnTo>
                    <a:pt x="7394" y="9907"/>
                  </a:lnTo>
                  <a:cubicBezTo>
                    <a:pt x="7394" y="9990"/>
                    <a:pt x="7465" y="10074"/>
                    <a:pt x="7560" y="10074"/>
                  </a:cubicBezTo>
                  <a:cubicBezTo>
                    <a:pt x="7656" y="10074"/>
                    <a:pt x="7727" y="9990"/>
                    <a:pt x="7727" y="9907"/>
                  </a:cubicBezTo>
                  <a:lnTo>
                    <a:pt x="7727" y="8490"/>
                  </a:lnTo>
                  <a:cubicBezTo>
                    <a:pt x="7727" y="8359"/>
                    <a:pt x="7668" y="8240"/>
                    <a:pt x="7572" y="8157"/>
                  </a:cubicBezTo>
                  <a:lnTo>
                    <a:pt x="8382" y="7704"/>
                  </a:lnTo>
                  <a:lnTo>
                    <a:pt x="10406" y="7704"/>
                  </a:lnTo>
                  <a:cubicBezTo>
                    <a:pt x="10656" y="7704"/>
                    <a:pt x="10870" y="7907"/>
                    <a:pt x="10870" y="8157"/>
                  </a:cubicBezTo>
                  <a:lnTo>
                    <a:pt x="10870" y="9324"/>
                  </a:lnTo>
                  <a:cubicBezTo>
                    <a:pt x="10787" y="9419"/>
                    <a:pt x="10870" y="9490"/>
                    <a:pt x="10966" y="9490"/>
                  </a:cubicBezTo>
                  <a:cubicBezTo>
                    <a:pt x="11061" y="9490"/>
                    <a:pt x="11132" y="9419"/>
                    <a:pt x="11132" y="9324"/>
                  </a:cubicBezTo>
                  <a:lnTo>
                    <a:pt x="11132" y="8169"/>
                  </a:lnTo>
                  <a:cubicBezTo>
                    <a:pt x="11132" y="7728"/>
                    <a:pt x="10775" y="7371"/>
                    <a:pt x="10347" y="7371"/>
                  </a:cubicBezTo>
                  <a:lnTo>
                    <a:pt x="8906" y="7371"/>
                  </a:lnTo>
                  <a:lnTo>
                    <a:pt x="10251" y="6597"/>
                  </a:lnTo>
                  <a:cubicBezTo>
                    <a:pt x="10632" y="6383"/>
                    <a:pt x="10763" y="5906"/>
                    <a:pt x="10537" y="5525"/>
                  </a:cubicBezTo>
                  <a:lnTo>
                    <a:pt x="10335" y="5168"/>
                  </a:lnTo>
                  <a:cubicBezTo>
                    <a:pt x="10302" y="5119"/>
                    <a:pt x="10241" y="5087"/>
                    <a:pt x="10183" y="5087"/>
                  </a:cubicBezTo>
                  <a:cubicBezTo>
                    <a:pt x="10157" y="5087"/>
                    <a:pt x="10131" y="5094"/>
                    <a:pt x="10108" y="5109"/>
                  </a:cubicBezTo>
                  <a:cubicBezTo>
                    <a:pt x="10037" y="5156"/>
                    <a:pt x="10001" y="5264"/>
                    <a:pt x="10049" y="5335"/>
                  </a:cubicBezTo>
                  <a:lnTo>
                    <a:pt x="10251" y="5692"/>
                  </a:lnTo>
                  <a:cubicBezTo>
                    <a:pt x="10370" y="5918"/>
                    <a:pt x="10299" y="6180"/>
                    <a:pt x="10097" y="6323"/>
                  </a:cubicBezTo>
                  <a:cubicBezTo>
                    <a:pt x="6620" y="8312"/>
                    <a:pt x="7501" y="7811"/>
                    <a:pt x="7025" y="8085"/>
                  </a:cubicBezTo>
                  <a:cubicBezTo>
                    <a:pt x="5120" y="9193"/>
                    <a:pt x="7060" y="8073"/>
                    <a:pt x="3691" y="10014"/>
                  </a:cubicBezTo>
                  <a:cubicBezTo>
                    <a:pt x="3691" y="9990"/>
                    <a:pt x="3703" y="9978"/>
                    <a:pt x="3703" y="9966"/>
                  </a:cubicBezTo>
                  <a:lnTo>
                    <a:pt x="4120" y="9240"/>
                  </a:lnTo>
                  <a:cubicBezTo>
                    <a:pt x="4138" y="9242"/>
                    <a:pt x="4155" y="9243"/>
                    <a:pt x="4172" y="9243"/>
                  </a:cubicBezTo>
                  <a:cubicBezTo>
                    <a:pt x="4364" y="9243"/>
                    <a:pt x="4474" y="9123"/>
                    <a:pt x="4715" y="9002"/>
                  </a:cubicBezTo>
                  <a:lnTo>
                    <a:pt x="4870" y="8907"/>
                  </a:lnTo>
                  <a:cubicBezTo>
                    <a:pt x="4941" y="8859"/>
                    <a:pt x="4977" y="8764"/>
                    <a:pt x="4929" y="8681"/>
                  </a:cubicBezTo>
                  <a:cubicBezTo>
                    <a:pt x="4893" y="8627"/>
                    <a:pt x="4838" y="8600"/>
                    <a:pt x="4777" y="8600"/>
                  </a:cubicBezTo>
                  <a:cubicBezTo>
                    <a:pt x="4757" y="8600"/>
                    <a:pt x="4736" y="8603"/>
                    <a:pt x="4715" y="8609"/>
                  </a:cubicBezTo>
                  <a:cubicBezTo>
                    <a:pt x="4703" y="8609"/>
                    <a:pt x="4715" y="8609"/>
                    <a:pt x="4382" y="8800"/>
                  </a:cubicBezTo>
                  <a:lnTo>
                    <a:pt x="4703" y="8240"/>
                  </a:lnTo>
                  <a:lnTo>
                    <a:pt x="4751" y="8300"/>
                  </a:lnTo>
                  <a:cubicBezTo>
                    <a:pt x="4782" y="8356"/>
                    <a:pt x="4837" y="8386"/>
                    <a:pt x="4893" y="8386"/>
                  </a:cubicBezTo>
                  <a:cubicBezTo>
                    <a:pt x="4944" y="8386"/>
                    <a:pt x="4997" y="8362"/>
                    <a:pt x="5036" y="8312"/>
                  </a:cubicBezTo>
                  <a:cubicBezTo>
                    <a:pt x="5072" y="8264"/>
                    <a:pt x="5072" y="8192"/>
                    <a:pt x="5048" y="8133"/>
                  </a:cubicBezTo>
                  <a:lnTo>
                    <a:pt x="4917" y="7895"/>
                  </a:lnTo>
                  <a:cubicBezTo>
                    <a:pt x="4929" y="7859"/>
                    <a:pt x="4977" y="7776"/>
                    <a:pt x="5155" y="7478"/>
                  </a:cubicBezTo>
                  <a:cubicBezTo>
                    <a:pt x="5180" y="7527"/>
                    <a:pt x="5238" y="7559"/>
                    <a:pt x="5295" y="7559"/>
                  </a:cubicBezTo>
                  <a:cubicBezTo>
                    <a:pt x="5321" y="7559"/>
                    <a:pt x="5347" y="7553"/>
                    <a:pt x="5370" y="7538"/>
                  </a:cubicBezTo>
                  <a:cubicBezTo>
                    <a:pt x="5453" y="7490"/>
                    <a:pt x="5477" y="7395"/>
                    <a:pt x="5429" y="7311"/>
                  </a:cubicBezTo>
                  <a:lnTo>
                    <a:pt x="5346" y="7145"/>
                  </a:lnTo>
                  <a:lnTo>
                    <a:pt x="5572" y="6764"/>
                  </a:lnTo>
                  <a:cubicBezTo>
                    <a:pt x="6094" y="7677"/>
                    <a:pt x="6119" y="7717"/>
                    <a:pt x="6120" y="7717"/>
                  </a:cubicBezTo>
                  <a:cubicBezTo>
                    <a:pt x="6120" y="7717"/>
                    <a:pt x="6120" y="7716"/>
                    <a:pt x="6120" y="7716"/>
                  </a:cubicBezTo>
                  <a:lnTo>
                    <a:pt x="6120" y="7716"/>
                  </a:lnTo>
                  <a:cubicBezTo>
                    <a:pt x="6199" y="7843"/>
                    <a:pt x="6337" y="7917"/>
                    <a:pt x="6476" y="7917"/>
                  </a:cubicBezTo>
                  <a:cubicBezTo>
                    <a:pt x="6546" y="7917"/>
                    <a:pt x="6616" y="7899"/>
                    <a:pt x="6679" y="7859"/>
                  </a:cubicBezTo>
                  <a:cubicBezTo>
                    <a:pt x="6715" y="7847"/>
                    <a:pt x="6798" y="7788"/>
                    <a:pt x="7144" y="7597"/>
                  </a:cubicBezTo>
                  <a:cubicBezTo>
                    <a:pt x="7215" y="7550"/>
                    <a:pt x="7251" y="7466"/>
                    <a:pt x="7215" y="7395"/>
                  </a:cubicBezTo>
                  <a:cubicBezTo>
                    <a:pt x="7198" y="7327"/>
                    <a:pt x="7134" y="7296"/>
                    <a:pt x="7063" y="7296"/>
                  </a:cubicBezTo>
                  <a:cubicBezTo>
                    <a:pt x="7035" y="7296"/>
                    <a:pt x="7005" y="7301"/>
                    <a:pt x="6977" y="7311"/>
                  </a:cubicBezTo>
                  <a:lnTo>
                    <a:pt x="6846" y="7395"/>
                  </a:lnTo>
                  <a:cubicBezTo>
                    <a:pt x="6489" y="7585"/>
                    <a:pt x="6501" y="7597"/>
                    <a:pt x="6465" y="7597"/>
                  </a:cubicBezTo>
                  <a:cubicBezTo>
                    <a:pt x="6370" y="7597"/>
                    <a:pt x="6429" y="7597"/>
                    <a:pt x="5751" y="6442"/>
                  </a:cubicBezTo>
                  <a:lnTo>
                    <a:pt x="6120" y="5787"/>
                  </a:lnTo>
                  <a:cubicBezTo>
                    <a:pt x="6179" y="5752"/>
                    <a:pt x="6191" y="5728"/>
                    <a:pt x="6239" y="5728"/>
                  </a:cubicBezTo>
                  <a:cubicBezTo>
                    <a:pt x="6263" y="5728"/>
                    <a:pt x="6298" y="5740"/>
                    <a:pt x="6310" y="5764"/>
                  </a:cubicBezTo>
                  <a:lnTo>
                    <a:pt x="7025" y="6990"/>
                  </a:lnTo>
                  <a:cubicBezTo>
                    <a:pt x="7057" y="7039"/>
                    <a:pt x="7118" y="7071"/>
                    <a:pt x="7176" y="7071"/>
                  </a:cubicBezTo>
                  <a:cubicBezTo>
                    <a:pt x="7203" y="7071"/>
                    <a:pt x="7228" y="7064"/>
                    <a:pt x="7251" y="7049"/>
                  </a:cubicBezTo>
                  <a:cubicBezTo>
                    <a:pt x="7322" y="7002"/>
                    <a:pt x="7358" y="6895"/>
                    <a:pt x="7310" y="6823"/>
                  </a:cubicBezTo>
                  <a:lnTo>
                    <a:pt x="6596" y="5609"/>
                  </a:lnTo>
                  <a:cubicBezTo>
                    <a:pt x="6537" y="5502"/>
                    <a:pt x="6441" y="5442"/>
                    <a:pt x="6322" y="5406"/>
                  </a:cubicBezTo>
                  <a:lnTo>
                    <a:pt x="6822" y="4573"/>
                  </a:lnTo>
                  <a:cubicBezTo>
                    <a:pt x="8573" y="3573"/>
                    <a:pt x="8525" y="3537"/>
                    <a:pt x="8739" y="3537"/>
                  </a:cubicBezTo>
                  <a:cubicBezTo>
                    <a:pt x="8906" y="3537"/>
                    <a:pt x="9049" y="3620"/>
                    <a:pt x="9144" y="3763"/>
                  </a:cubicBezTo>
                  <a:lnTo>
                    <a:pt x="9716" y="4763"/>
                  </a:lnTo>
                  <a:cubicBezTo>
                    <a:pt x="9747" y="4818"/>
                    <a:pt x="9804" y="4847"/>
                    <a:pt x="9859" y="4847"/>
                  </a:cubicBezTo>
                  <a:cubicBezTo>
                    <a:pt x="9888" y="4847"/>
                    <a:pt x="9917" y="4839"/>
                    <a:pt x="9942" y="4823"/>
                  </a:cubicBezTo>
                  <a:cubicBezTo>
                    <a:pt x="10013" y="4787"/>
                    <a:pt x="10049" y="4680"/>
                    <a:pt x="10001" y="4609"/>
                  </a:cubicBezTo>
                  <a:lnTo>
                    <a:pt x="9418" y="3597"/>
                  </a:lnTo>
                  <a:cubicBezTo>
                    <a:pt x="9282" y="3348"/>
                    <a:pt x="9011" y="3202"/>
                    <a:pt x="8736" y="3202"/>
                  </a:cubicBezTo>
                  <a:cubicBezTo>
                    <a:pt x="8602" y="3202"/>
                    <a:pt x="8467" y="3237"/>
                    <a:pt x="8346" y="3311"/>
                  </a:cubicBezTo>
                  <a:lnTo>
                    <a:pt x="7144" y="4013"/>
                  </a:lnTo>
                  <a:lnTo>
                    <a:pt x="7846" y="2811"/>
                  </a:lnTo>
                  <a:cubicBezTo>
                    <a:pt x="7918" y="2692"/>
                    <a:pt x="7941" y="2549"/>
                    <a:pt x="7941" y="2418"/>
                  </a:cubicBezTo>
                  <a:cubicBezTo>
                    <a:pt x="7941" y="2132"/>
                    <a:pt x="7799" y="1870"/>
                    <a:pt x="7560" y="1739"/>
                  </a:cubicBezTo>
                  <a:lnTo>
                    <a:pt x="7203" y="1525"/>
                  </a:lnTo>
                  <a:cubicBezTo>
                    <a:pt x="7181" y="1510"/>
                    <a:pt x="7155" y="1503"/>
                    <a:pt x="7128" y="1503"/>
                  </a:cubicBezTo>
                  <a:cubicBezTo>
                    <a:pt x="7070" y="1503"/>
                    <a:pt x="7010" y="1535"/>
                    <a:pt x="6977" y="1584"/>
                  </a:cubicBezTo>
                  <a:cubicBezTo>
                    <a:pt x="6929" y="1656"/>
                    <a:pt x="6965" y="1763"/>
                    <a:pt x="7037" y="1811"/>
                  </a:cubicBezTo>
                  <a:lnTo>
                    <a:pt x="7394" y="2013"/>
                  </a:lnTo>
                  <a:cubicBezTo>
                    <a:pt x="7608" y="2132"/>
                    <a:pt x="7691" y="2418"/>
                    <a:pt x="7560" y="2644"/>
                  </a:cubicBezTo>
                  <a:lnTo>
                    <a:pt x="6572" y="4335"/>
                  </a:lnTo>
                  <a:lnTo>
                    <a:pt x="6251" y="4918"/>
                  </a:lnTo>
                  <a:lnTo>
                    <a:pt x="5882" y="5561"/>
                  </a:lnTo>
                  <a:lnTo>
                    <a:pt x="5358" y="6454"/>
                  </a:lnTo>
                  <a:cubicBezTo>
                    <a:pt x="5024" y="7002"/>
                    <a:pt x="4751" y="7490"/>
                    <a:pt x="4036" y="8752"/>
                  </a:cubicBezTo>
                  <a:cubicBezTo>
                    <a:pt x="3953" y="8871"/>
                    <a:pt x="3917" y="8966"/>
                    <a:pt x="3881" y="9014"/>
                  </a:cubicBezTo>
                  <a:cubicBezTo>
                    <a:pt x="3884" y="9010"/>
                    <a:pt x="3885" y="9007"/>
                    <a:pt x="3884" y="9007"/>
                  </a:cubicBezTo>
                  <a:lnTo>
                    <a:pt x="3884" y="9007"/>
                  </a:lnTo>
                  <a:cubicBezTo>
                    <a:pt x="3882" y="9007"/>
                    <a:pt x="3851" y="9059"/>
                    <a:pt x="3762" y="9216"/>
                  </a:cubicBezTo>
                  <a:lnTo>
                    <a:pt x="3762" y="8192"/>
                  </a:lnTo>
                  <a:cubicBezTo>
                    <a:pt x="4048" y="8145"/>
                    <a:pt x="4096" y="7895"/>
                    <a:pt x="4191" y="7740"/>
                  </a:cubicBezTo>
                  <a:cubicBezTo>
                    <a:pt x="4191" y="7728"/>
                    <a:pt x="4227" y="7692"/>
                    <a:pt x="4310" y="7538"/>
                  </a:cubicBezTo>
                  <a:cubicBezTo>
                    <a:pt x="4370" y="7430"/>
                    <a:pt x="4310" y="7311"/>
                    <a:pt x="4191" y="7288"/>
                  </a:cubicBezTo>
                  <a:cubicBezTo>
                    <a:pt x="4178" y="7282"/>
                    <a:pt x="4165" y="7280"/>
                    <a:pt x="4152" y="7280"/>
                  </a:cubicBezTo>
                  <a:cubicBezTo>
                    <a:pt x="4103" y="7280"/>
                    <a:pt x="4055" y="7312"/>
                    <a:pt x="4036" y="7359"/>
                  </a:cubicBezTo>
                  <a:cubicBezTo>
                    <a:pt x="4037" y="7358"/>
                    <a:pt x="4037" y="7357"/>
                    <a:pt x="4036" y="7357"/>
                  </a:cubicBezTo>
                  <a:cubicBezTo>
                    <a:pt x="4029" y="7357"/>
                    <a:pt x="3762" y="7824"/>
                    <a:pt x="3762" y="7835"/>
                  </a:cubicBezTo>
                  <a:lnTo>
                    <a:pt x="3762" y="6990"/>
                  </a:lnTo>
                  <a:lnTo>
                    <a:pt x="3917" y="7073"/>
                  </a:lnTo>
                  <a:cubicBezTo>
                    <a:pt x="3942" y="7090"/>
                    <a:pt x="3970" y="7098"/>
                    <a:pt x="3999" y="7098"/>
                  </a:cubicBezTo>
                  <a:cubicBezTo>
                    <a:pt x="4054" y="7098"/>
                    <a:pt x="4108" y="7068"/>
                    <a:pt x="4131" y="7014"/>
                  </a:cubicBezTo>
                  <a:cubicBezTo>
                    <a:pt x="4179" y="6942"/>
                    <a:pt x="4155" y="6835"/>
                    <a:pt x="4072" y="6799"/>
                  </a:cubicBezTo>
                  <a:lnTo>
                    <a:pt x="3762" y="6609"/>
                  </a:lnTo>
                  <a:lnTo>
                    <a:pt x="3762" y="6121"/>
                  </a:lnTo>
                  <a:cubicBezTo>
                    <a:pt x="3834" y="6156"/>
                    <a:pt x="3870" y="6204"/>
                    <a:pt x="3941" y="6204"/>
                  </a:cubicBezTo>
                  <a:cubicBezTo>
                    <a:pt x="4108" y="6204"/>
                    <a:pt x="4167" y="5978"/>
                    <a:pt x="4036" y="5883"/>
                  </a:cubicBezTo>
                  <a:cubicBezTo>
                    <a:pt x="3858" y="5775"/>
                    <a:pt x="3798" y="5752"/>
                    <a:pt x="3774" y="5740"/>
                  </a:cubicBezTo>
                  <a:lnTo>
                    <a:pt x="3774" y="5287"/>
                  </a:lnTo>
                  <a:cubicBezTo>
                    <a:pt x="4905" y="5942"/>
                    <a:pt x="4882" y="5942"/>
                    <a:pt x="5024" y="5942"/>
                  </a:cubicBezTo>
                  <a:cubicBezTo>
                    <a:pt x="5179" y="5942"/>
                    <a:pt x="5310" y="5871"/>
                    <a:pt x="5382" y="5740"/>
                  </a:cubicBezTo>
                  <a:cubicBezTo>
                    <a:pt x="5405" y="5704"/>
                    <a:pt x="5465" y="5621"/>
                    <a:pt x="5655" y="5275"/>
                  </a:cubicBezTo>
                  <a:cubicBezTo>
                    <a:pt x="5724" y="5161"/>
                    <a:pt x="5617" y="5025"/>
                    <a:pt x="5492" y="5025"/>
                  </a:cubicBezTo>
                  <a:cubicBezTo>
                    <a:pt x="5487" y="5025"/>
                    <a:pt x="5482" y="5025"/>
                    <a:pt x="5477" y="5025"/>
                  </a:cubicBezTo>
                  <a:cubicBezTo>
                    <a:pt x="5477" y="5025"/>
                    <a:pt x="5405" y="5037"/>
                    <a:pt x="5358" y="5097"/>
                  </a:cubicBezTo>
                  <a:lnTo>
                    <a:pt x="5084" y="5561"/>
                  </a:lnTo>
                  <a:cubicBezTo>
                    <a:pt x="5068" y="5584"/>
                    <a:pt x="5043" y="5603"/>
                    <a:pt x="5014" y="5603"/>
                  </a:cubicBezTo>
                  <a:cubicBezTo>
                    <a:pt x="4998" y="5603"/>
                    <a:pt x="4982" y="5597"/>
                    <a:pt x="4965" y="5585"/>
                  </a:cubicBezTo>
                  <a:cubicBezTo>
                    <a:pt x="3977" y="5013"/>
                    <a:pt x="3798" y="4906"/>
                    <a:pt x="3762" y="4883"/>
                  </a:cubicBezTo>
                  <a:lnTo>
                    <a:pt x="3762" y="4335"/>
                  </a:lnTo>
                  <a:cubicBezTo>
                    <a:pt x="3881" y="4156"/>
                    <a:pt x="3881" y="4073"/>
                    <a:pt x="3977" y="4073"/>
                  </a:cubicBezTo>
                  <a:cubicBezTo>
                    <a:pt x="3979" y="4073"/>
                    <a:pt x="3981" y="4073"/>
                    <a:pt x="3982" y="4073"/>
                  </a:cubicBezTo>
                  <a:cubicBezTo>
                    <a:pt x="4010" y="4073"/>
                    <a:pt x="4031" y="4094"/>
                    <a:pt x="5239" y="4787"/>
                  </a:cubicBezTo>
                  <a:cubicBezTo>
                    <a:pt x="5261" y="4798"/>
                    <a:pt x="5286" y="4804"/>
                    <a:pt x="5313" y="4804"/>
                  </a:cubicBezTo>
                  <a:cubicBezTo>
                    <a:pt x="5371" y="4804"/>
                    <a:pt x="5432" y="4777"/>
                    <a:pt x="5465" y="4728"/>
                  </a:cubicBezTo>
                  <a:cubicBezTo>
                    <a:pt x="5501" y="4644"/>
                    <a:pt x="5477" y="4549"/>
                    <a:pt x="5405" y="4502"/>
                  </a:cubicBezTo>
                  <a:lnTo>
                    <a:pt x="4179" y="3787"/>
                  </a:lnTo>
                  <a:cubicBezTo>
                    <a:pt x="4120" y="3751"/>
                    <a:pt x="4048" y="3728"/>
                    <a:pt x="3977" y="3728"/>
                  </a:cubicBezTo>
                  <a:cubicBezTo>
                    <a:pt x="3893" y="3728"/>
                    <a:pt x="3822" y="3740"/>
                    <a:pt x="3762" y="3787"/>
                  </a:cubicBezTo>
                  <a:lnTo>
                    <a:pt x="3762" y="2894"/>
                  </a:lnTo>
                  <a:lnTo>
                    <a:pt x="4834" y="1049"/>
                  </a:lnTo>
                  <a:cubicBezTo>
                    <a:pt x="4915" y="910"/>
                    <a:pt x="5075" y="822"/>
                    <a:pt x="5240" y="822"/>
                  </a:cubicBezTo>
                  <a:cubicBezTo>
                    <a:pt x="5316" y="822"/>
                    <a:pt x="5394" y="841"/>
                    <a:pt x="5465" y="882"/>
                  </a:cubicBezTo>
                  <a:lnTo>
                    <a:pt x="6477" y="1465"/>
                  </a:lnTo>
                  <a:cubicBezTo>
                    <a:pt x="6499" y="1480"/>
                    <a:pt x="6525" y="1487"/>
                    <a:pt x="6552" y="1487"/>
                  </a:cubicBezTo>
                  <a:cubicBezTo>
                    <a:pt x="6609" y="1487"/>
                    <a:pt x="6667" y="1455"/>
                    <a:pt x="6691" y="1406"/>
                  </a:cubicBezTo>
                  <a:cubicBezTo>
                    <a:pt x="6739" y="1334"/>
                    <a:pt x="6715" y="1227"/>
                    <a:pt x="6632" y="1180"/>
                  </a:cubicBezTo>
                  <a:lnTo>
                    <a:pt x="5620" y="608"/>
                  </a:lnTo>
                  <a:cubicBezTo>
                    <a:pt x="5496" y="536"/>
                    <a:pt x="5359" y="502"/>
                    <a:pt x="5223" y="502"/>
                  </a:cubicBezTo>
                  <a:cubicBezTo>
                    <a:pt x="4954" y="502"/>
                    <a:pt x="4691" y="637"/>
                    <a:pt x="4548" y="882"/>
                  </a:cubicBezTo>
                  <a:lnTo>
                    <a:pt x="3774" y="2239"/>
                  </a:lnTo>
                  <a:lnTo>
                    <a:pt x="3774" y="799"/>
                  </a:lnTo>
                  <a:cubicBezTo>
                    <a:pt x="3774" y="370"/>
                    <a:pt x="3417" y="13"/>
                    <a:pt x="2988" y="13"/>
                  </a:cubicBezTo>
                  <a:lnTo>
                    <a:pt x="2572" y="13"/>
                  </a:lnTo>
                  <a:cubicBezTo>
                    <a:pt x="2488" y="13"/>
                    <a:pt x="2405" y="84"/>
                    <a:pt x="2405" y="168"/>
                  </a:cubicBezTo>
                  <a:cubicBezTo>
                    <a:pt x="2405" y="263"/>
                    <a:pt x="2488" y="334"/>
                    <a:pt x="2572" y="334"/>
                  </a:cubicBezTo>
                  <a:lnTo>
                    <a:pt x="2988" y="334"/>
                  </a:lnTo>
                  <a:cubicBezTo>
                    <a:pt x="3239" y="334"/>
                    <a:pt x="3453" y="549"/>
                    <a:pt x="3453" y="799"/>
                  </a:cubicBezTo>
                  <a:lnTo>
                    <a:pt x="3453" y="2823"/>
                  </a:lnTo>
                  <a:lnTo>
                    <a:pt x="3453" y="3489"/>
                  </a:lnTo>
                  <a:lnTo>
                    <a:pt x="3453" y="4216"/>
                  </a:lnTo>
                  <a:cubicBezTo>
                    <a:pt x="3453" y="8966"/>
                    <a:pt x="3477" y="9574"/>
                    <a:pt x="3417" y="9847"/>
                  </a:cubicBezTo>
                  <a:cubicBezTo>
                    <a:pt x="3381" y="10026"/>
                    <a:pt x="3298" y="10205"/>
                    <a:pt x="3203" y="10336"/>
                  </a:cubicBezTo>
                  <a:cubicBezTo>
                    <a:pt x="3167" y="10371"/>
                    <a:pt x="3143" y="10407"/>
                    <a:pt x="3108" y="10455"/>
                  </a:cubicBezTo>
                  <a:cubicBezTo>
                    <a:pt x="2858" y="10717"/>
                    <a:pt x="2512" y="10871"/>
                    <a:pt x="2143" y="10871"/>
                  </a:cubicBezTo>
                  <a:lnTo>
                    <a:pt x="1655" y="10871"/>
                  </a:lnTo>
                  <a:cubicBezTo>
                    <a:pt x="917" y="10871"/>
                    <a:pt x="321" y="10276"/>
                    <a:pt x="321" y="9550"/>
                  </a:cubicBezTo>
                  <a:lnTo>
                    <a:pt x="321" y="799"/>
                  </a:lnTo>
                  <a:cubicBezTo>
                    <a:pt x="321" y="549"/>
                    <a:pt x="536" y="334"/>
                    <a:pt x="786" y="334"/>
                  </a:cubicBezTo>
                  <a:lnTo>
                    <a:pt x="1953" y="334"/>
                  </a:lnTo>
                  <a:cubicBezTo>
                    <a:pt x="2036" y="334"/>
                    <a:pt x="2107" y="263"/>
                    <a:pt x="2107" y="168"/>
                  </a:cubicBezTo>
                  <a:cubicBezTo>
                    <a:pt x="2107" y="84"/>
                    <a:pt x="2036" y="1"/>
                    <a:pt x="1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254;p59">
              <a:extLst>
                <a:ext uri="{FF2B5EF4-FFF2-40B4-BE49-F238E27FC236}">
                  <a16:creationId xmlns:a16="http://schemas.microsoft.com/office/drawing/2014/main" id="{9E720A8F-688D-A840-BEBB-E0381339AA8D}"/>
                </a:ext>
              </a:extLst>
            </p:cNvPr>
            <p:cNvSpPr/>
            <p:nvPr/>
          </p:nvSpPr>
          <p:spPr>
            <a:xfrm>
              <a:off x="1605630" y="4063935"/>
              <a:ext cx="46976" cy="76523"/>
            </a:xfrm>
            <a:custGeom>
              <a:avLst/>
              <a:gdLst/>
              <a:ahLst/>
              <a:cxnLst/>
              <a:rect l="l" t="t" r="r" b="b"/>
              <a:pathLst>
                <a:path w="1477" h="2406" extrusionOk="0"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2001"/>
                  </a:lnTo>
                  <a:cubicBezTo>
                    <a:pt x="0" y="2239"/>
                    <a:pt x="191" y="2405"/>
                    <a:pt x="417" y="2405"/>
                  </a:cubicBezTo>
                  <a:lnTo>
                    <a:pt x="953" y="2405"/>
                  </a:lnTo>
                  <a:cubicBezTo>
                    <a:pt x="1036" y="2405"/>
                    <a:pt x="1119" y="2334"/>
                    <a:pt x="1119" y="2251"/>
                  </a:cubicBezTo>
                  <a:cubicBezTo>
                    <a:pt x="1119" y="2155"/>
                    <a:pt x="1036" y="2084"/>
                    <a:pt x="953" y="2084"/>
                  </a:cubicBezTo>
                  <a:lnTo>
                    <a:pt x="417" y="2084"/>
                  </a:lnTo>
                  <a:cubicBezTo>
                    <a:pt x="369" y="2084"/>
                    <a:pt x="322" y="2036"/>
                    <a:pt x="322" y="1989"/>
                  </a:cubicBezTo>
                  <a:lnTo>
                    <a:pt x="322" y="417"/>
                  </a:lnTo>
                  <a:cubicBezTo>
                    <a:pt x="322" y="369"/>
                    <a:pt x="369" y="322"/>
                    <a:pt x="417" y="322"/>
                  </a:cubicBezTo>
                  <a:lnTo>
                    <a:pt x="1060" y="322"/>
                  </a:lnTo>
                  <a:cubicBezTo>
                    <a:pt x="1096" y="322"/>
                    <a:pt x="1143" y="369"/>
                    <a:pt x="1143" y="417"/>
                  </a:cubicBezTo>
                  <a:lnTo>
                    <a:pt x="1143" y="1834"/>
                  </a:lnTo>
                  <a:cubicBezTo>
                    <a:pt x="1143" y="1917"/>
                    <a:pt x="1215" y="1989"/>
                    <a:pt x="1310" y="1989"/>
                  </a:cubicBezTo>
                  <a:cubicBezTo>
                    <a:pt x="1393" y="1989"/>
                    <a:pt x="1477" y="1917"/>
                    <a:pt x="1477" y="1834"/>
                  </a:cubicBezTo>
                  <a:lnTo>
                    <a:pt x="1477" y="417"/>
                  </a:lnTo>
                  <a:cubicBezTo>
                    <a:pt x="1477" y="179"/>
                    <a:pt x="1274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255;p59">
              <a:extLst>
                <a:ext uri="{FF2B5EF4-FFF2-40B4-BE49-F238E27FC236}">
                  <a16:creationId xmlns:a16="http://schemas.microsoft.com/office/drawing/2014/main" id="{09942011-F20F-9F4C-BA7C-A7FCEE0B52FF}"/>
                </a:ext>
              </a:extLst>
            </p:cNvPr>
            <p:cNvSpPr/>
            <p:nvPr/>
          </p:nvSpPr>
          <p:spPr>
            <a:xfrm>
              <a:off x="1582158" y="4065462"/>
              <a:ext cx="10623" cy="45449"/>
            </a:xfrm>
            <a:custGeom>
              <a:avLst/>
              <a:gdLst/>
              <a:ahLst/>
              <a:cxnLst/>
              <a:rect l="l" t="t" r="r" b="b"/>
              <a:pathLst>
                <a:path w="334" h="1429" extrusionOk="0">
                  <a:moveTo>
                    <a:pt x="167" y="0"/>
                  </a:moveTo>
                  <a:cubicBezTo>
                    <a:pt x="83" y="0"/>
                    <a:pt x="0" y="71"/>
                    <a:pt x="0" y="167"/>
                  </a:cubicBezTo>
                  <a:lnTo>
                    <a:pt x="0" y="1262"/>
                  </a:lnTo>
                  <a:cubicBezTo>
                    <a:pt x="0" y="1357"/>
                    <a:pt x="83" y="1429"/>
                    <a:pt x="167" y="1429"/>
                  </a:cubicBezTo>
                  <a:cubicBezTo>
                    <a:pt x="262" y="1429"/>
                    <a:pt x="333" y="1357"/>
                    <a:pt x="333" y="1262"/>
                  </a:cubicBezTo>
                  <a:lnTo>
                    <a:pt x="333" y="167"/>
                  </a:lnTo>
                  <a:cubicBezTo>
                    <a:pt x="333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256;p59">
              <a:extLst>
                <a:ext uri="{FF2B5EF4-FFF2-40B4-BE49-F238E27FC236}">
                  <a16:creationId xmlns:a16="http://schemas.microsoft.com/office/drawing/2014/main" id="{D6DF6C53-DC20-FF4C-802A-FE5C3DC9341B}"/>
                </a:ext>
              </a:extLst>
            </p:cNvPr>
            <p:cNvSpPr/>
            <p:nvPr/>
          </p:nvSpPr>
          <p:spPr>
            <a:xfrm>
              <a:off x="1582158" y="4121884"/>
              <a:ext cx="10623" cy="17429"/>
            </a:xfrm>
            <a:custGeom>
              <a:avLst/>
              <a:gdLst/>
              <a:ahLst/>
              <a:cxnLst/>
              <a:rect l="l" t="t" r="r" b="b"/>
              <a:pathLst>
                <a:path w="334" h="548" extrusionOk="0">
                  <a:moveTo>
                    <a:pt x="167" y="0"/>
                  </a:moveTo>
                  <a:cubicBezTo>
                    <a:pt x="83" y="0"/>
                    <a:pt x="0" y="71"/>
                    <a:pt x="0" y="155"/>
                  </a:cubicBezTo>
                  <a:lnTo>
                    <a:pt x="0" y="381"/>
                  </a:lnTo>
                  <a:cubicBezTo>
                    <a:pt x="0" y="476"/>
                    <a:pt x="83" y="548"/>
                    <a:pt x="167" y="548"/>
                  </a:cubicBezTo>
                  <a:cubicBezTo>
                    <a:pt x="262" y="548"/>
                    <a:pt x="333" y="476"/>
                    <a:pt x="333" y="381"/>
                  </a:cubicBezTo>
                  <a:lnTo>
                    <a:pt x="333" y="155"/>
                  </a:lnTo>
                  <a:cubicBezTo>
                    <a:pt x="333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257;p59">
              <a:extLst>
                <a:ext uri="{FF2B5EF4-FFF2-40B4-BE49-F238E27FC236}">
                  <a16:creationId xmlns:a16="http://schemas.microsoft.com/office/drawing/2014/main" id="{83C29348-0B27-AF41-A671-E0B5BE994707}"/>
                </a:ext>
              </a:extLst>
            </p:cNvPr>
            <p:cNvSpPr/>
            <p:nvPr/>
          </p:nvSpPr>
          <p:spPr>
            <a:xfrm>
              <a:off x="1497684" y="4121884"/>
              <a:ext cx="10273" cy="17429"/>
            </a:xfrm>
            <a:custGeom>
              <a:avLst/>
              <a:gdLst/>
              <a:ahLst/>
              <a:cxnLst/>
              <a:rect l="l" t="t" r="r" b="b"/>
              <a:pathLst>
                <a:path w="323" h="548" extrusionOk="0">
                  <a:moveTo>
                    <a:pt x="168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81"/>
                  </a:lnTo>
                  <a:cubicBezTo>
                    <a:pt x="1" y="476"/>
                    <a:pt x="72" y="548"/>
                    <a:pt x="168" y="548"/>
                  </a:cubicBezTo>
                  <a:cubicBezTo>
                    <a:pt x="251" y="548"/>
                    <a:pt x="322" y="476"/>
                    <a:pt x="322" y="381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258;p59">
              <a:extLst>
                <a:ext uri="{FF2B5EF4-FFF2-40B4-BE49-F238E27FC236}">
                  <a16:creationId xmlns:a16="http://schemas.microsoft.com/office/drawing/2014/main" id="{D005B857-DD01-BD43-998F-22FADBA59D81}"/>
                </a:ext>
              </a:extLst>
            </p:cNvPr>
            <p:cNvSpPr/>
            <p:nvPr/>
          </p:nvSpPr>
          <p:spPr>
            <a:xfrm>
              <a:off x="1360604" y="4091574"/>
              <a:ext cx="43986" cy="43573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1" y="322"/>
                  </a:moveTo>
                  <a:cubicBezTo>
                    <a:pt x="882" y="322"/>
                    <a:pt x="1049" y="489"/>
                    <a:pt x="1049" y="679"/>
                  </a:cubicBezTo>
                  <a:cubicBezTo>
                    <a:pt x="1049" y="870"/>
                    <a:pt x="882" y="1036"/>
                    <a:pt x="691" y="1036"/>
                  </a:cubicBezTo>
                  <a:cubicBezTo>
                    <a:pt x="501" y="1036"/>
                    <a:pt x="334" y="870"/>
                    <a:pt x="334" y="679"/>
                  </a:cubicBezTo>
                  <a:cubicBezTo>
                    <a:pt x="334" y="489"/>
                    <a:pt x="501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22" y="1"/>
                    <a:pt x="1" y="310"/>
                    <a:pt x="1" y="679"/>
                  </a:cubicBezTo>
                  <a:cubicBezTo>
                    <a:pt x="1" y="1048"/>
                    <a:pt x="322" y="1370"/>
                    <a:pt x="691" y="1370"/>
                  </a:cubicBezTo>
                  <a:cubicBezTo>
                    <a:pt x="1061" y="1370"/>
                    <a:pt x="1382" y="1048"/>
                    <a:pt x="1382" y="679"/>
                  </a:cubicBezTo>
                  <a:cubicBezTo>
                    <a:pt x="1382" y="310"/>
                    <a:pt x="1061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259;p59">
              <a:extLst>
                <a:ext uri="{FF2B5EF4-FFF2-40B4-BE49-F238E27FC236}">
                  <a16:creationId xmlns:a16="http://schemas.microsoft.com/office/drawing/2014/main" id="{2BB00C8B-2477-4C48-AE50-5577F64E19C0}"/>
                </a:ext>
              </a:extLst>
            </p:cNvPr>
            <p:cNvSpPr/>
            <p:nvPr/>
          </p:nvSpPr>
          <p:spPr>
            <a:xfrm>
              <a:off x="1344320" y="3832172"/>
              <a:ext cx="76523" cy="46626"/>
            </a:xfrm>
            <a:custGeom>
              <a:avLst/>
              <a:gdLst/>
              <a:ahLst/>
              <a:cxnLst/>
              <a:rect l="l" t="t" r="r" b="b"/>
              <a:pathLst>
                <a:path w="2406" h="1466" extrusionOk="0">
                  <a:moveTo>
                    <a:pt x="418" y="1"/>
                  </a:moveTo>
                  <a:cubicBezTo>
                    <a:pt x="180" y="1"/>
                    <a:pt x="1" y="191"/>
                    <a:pt x="1" y="417"/>
                  </a:cubicBezTo>
                  <a:lnTo>
                    <a:pt x="1" y="1049"/>
                  </a:lnTo>
                  <a:cubicBezTo>
                    <a:pt x="1" y="1287"/>
                    <a:pt x="191" y="1465"/>
                    <a:pt x="418" y="1465"/>
                  </a:cubicBezTo>
                  <a:lnTo>
                    <a:pt x="1989" y="1465"/>
                  </a:lnTo>
                  <a:cubicBezTo>
                    <a:pt x="2227" y="1465"/>
                    <a:pt x="2406" y="1275"/>
                    <a:pt x="2406" y="1049"/>
                  </a:cubicBezTo>
                  <a:lnTo>
                    <a:pt x="2406" y="513"/>
                  </a:lnTo>
                  <a:cubicBezTo>
                    <a:pt x="2406" y="429"/>
                    <a:pt x="2335" y="358"/>
                    <a:pt x="2251" y="358"/>
                  </a:cubicBezTo>
                  <a:cubicBezTo>
                    <a:pt x="2156" y="358"/>
                    <a:pt x="2085" y="429"/>
                    <a:pt x="2085" y="513"/>
                  </a:cubicBezTo>
                  <a:lnTo>
                    <a:pt x="2085" y="1049"/>
                  </a:lnTo>
                  <a:cubicBezTo>
                    <a:pt x="2085" y="1096"/>
                    <a:pt x="2037" y="1144"/>
                    <a:pt x="1989" y="1144"/>
                  </a:cubicBezTo>
                  <a:lnTo>
                    <a:pt x="418" y="1144"/>
                  </a:lnTo>
                  <a:cubicBezTo>
                    <a:pt x="370" y="1144"/>
                    <a:pt x="322" y="1096"/>
                    <a:pt x="322" y="1049"/>
                  </a:cubicBezTo>
                  <a:lnTo>
                    <a:pt x="322" y="417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823" y="322"/>
                  </a:lnTo>
                  <a:cubicBezTo>
                    <a:pt x="1918" y="322"/>
                    <a:pt x="1989" y="251"/>
                    <a:pt x="1989" y="156"/>
                  </a:cubicBezTo>
                  <a:cubicBezTo>
                    <a:pt x="1989" y="72"/>
                    <a:pt x="1918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260;p59">
              <a:extLst>
                <a:ext uri="{FF2B5EF4-FFF2-40B4-BE49-F238E27FC236}">
                  <a16:creationId xmlns:a16="http://schemas.microsoft.com/office/drawing/2014/main" id="{2401C7BF-B92C-9846-AF8E-554EAE5238AF}"/>
                </a:ext>
              </a:extLst>
            </p:cNvPr>
            <p:cNvSpPr/>
            <p:nvPr/>
          </p:nvSpPr>
          <p:spPr>
            <a:xfrm>
              <a:off x="1401887" y="3891648"/>
              <a:ext cx="17843" cy="10623"/>
            </a:xfrm>
            <a:custGeom>
              <a:avLst/>
              <a:gdLst/>
              <a:ahLst/>
              <a:cxnLst/>
              <a:rect l="l" t="t" r="r" b="b"/>
              <a:pathLst>
                <a:path w="561" h="334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7" y="333"/>
                  </a:cubicBezTo>
                  <a:lnTo>
                    <a:pt x="394" y="333"/>
                  </a:lnTo>
                  <a:cubicBezTo>
                    <a:pt x="477" y="333"/>
                    <a:pt x="560" y="250"/>
                    <a:pt x="560" y="167"/>
                  </a:cubicBezTo>
                  <a:cubicBezTo>
                    <a:pt x="560" y="71"/>
                    <a:pt x="477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261;p59">
              <a:extLst>
                <a:ext uri="{FF2B5EF4-FFF2-40B4-BE49-F238E27FC236}">
                  <a16:creationId xmlns:a16="http://schemas.microsoft.com/office/drawing/2014/main" id="{53E353AF-A5BA-7846-B0EE-B2187DC2B042}"/>
                </a:ext>
              </a:extLst>
            </p:cNvPr>
            <p:cNvSpPr/>
            <p:nvPr/>
          </p:nvSpPr>
          <p:spPr>
            <a:xfrm>
              <a:off x="1345465" y="3891648"/>
              <a:ext cx="45863" cy="10623"/>
            </a:xfrm>
            <a:custGeom>
              <a:avLst/>
              <a:gdLst/>
              <a:ahLst/>
              <a:cxnLst/>
              <a:rect l="l" t="t" r="r" b="b"/>
              <a:pathLst>
                <a:path w="1442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1275" y="333"/>
                  </a:lnTo>
                  <a:cubicBezTo>
                    <a:pt x="1358" y="333"/>
                    <a:pt x="1441" y="250"/>
                    <a:pt x="1441" y="167"/>
                  </a:cubicBezTo>
                  <a:cubicBezTo>
                    <a:pt x="1441" y="71"/>
                    <a:pt x="1358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262;p59">
              <a:extLst>
                <a:ext uri="{FF2B5EF4-FFF2-40B4-BE49-F238E27FC236}">
                  <a16:creationId xmlns:a16="http://schemas.microsoft.com/office/drawing/2014/main" id="{F7B2B651-82C8-3E4B-86D0-0E0D8E6B26FE}"/>
                </a:ext>
              </a:extLst>
            </p:cNvPr>
            <p:cNvSpPr/>
            <p:nvPr/>
          </p:nvSpPr>
          <p:spPr>
            <a:xfrm>
              <a:off x="1343588" y="3917378"/>
              <a:ext cx="77254" cy="46626"/>
            </a:xfrm>
            <a:custGeom>
              <a:avLst/>
              <a:gdLst/>
              <a:ahLst/>
              <a:cxnLst/>
              <a:rect l="l" t="t" r="r" b="b"/>
              <a:pathLst>
                <a:path w="2429" h="1466" extrusionOk="0">
                  <a:moveTo>
                    <a:pt x="417" y="1"/>
                  </a:moveTo>
                  <a:cubicBezTo>
                    <a:pt x="179" y="1"/>
                    <a:pt x="0" y="191"/>
                    <a:pt x="0" y="417"/>
                  </a:cubicBezTo>
                  <a:lnTo>
                    <a:pt x="0" y="1048"/>
                  </a:lnTo>
                  <a:cubicBezTo>
                    <a:pt x="0" y="1287"/>
                    <a:pt x="203" y="1465"/>
                    <a:pt x="417" y="1465"/>
                  </a:cubicBezTo>
                  <a:lnTo>
                    <a:pt x="2000" y="1465"/>
                  </a:lnTo>
                  <a:cubicBezTo>
                    <a:pt x="2239" y="1465"/>
                    <a:pt x="2417" y="1275"/>
                    <a:pt x="2417" y="1048"/>
                  </a:cubicBezTo>
                  <a:lnTo>
                    <a:pt x="2417" y="513"/>
                  </a:lnTo>
                  <a:cubicBezTo>
                    <a:pt x="2429" y="417"/>
                    <a:pt x="2358" y="334"/>
                    <a:pt x="2274" y="334"/>
                  </a:cubicBezTo>
                  <a:cubicBezTo>
                    <a:pt x="2250" y="334"/>
                    <a:pt x="2239" y="334"/>
                    <a:pt x="2215" y="358"/>
                  </a:cubicBezTo>
                  <a:cubicBezTo>
                    <a:pt x="2155" y="370"/>
                    <a:pt x="2096" y="441"/>
                    <a:pt x="2096" y="513"/>
                  </a:cubicBezTo>
                  <a:lnTo>
                    <a:pt x="2096" y="1048"/>
                  </a:lnTo>
                  <a:cubicBezTo>
                    <a:pt x="2096" y="1096"/>
                    <a:pt x="2048" y="1144"/>
                    <a:pt x="2000" y="1144"/>
                  </a:cubicBezTo>
                  <a:lnTo>
                    <a:pt x="417" y="1144"/>
                  </a:lnTo>
                  <a:cubicBezTo>
                    <a:pt x="381" y="1144"/>
                    <a:pt x="334" y="1096"/>
                    <a:pt x="334" y="1048"/>
                  </a:cubicBezTo>
                  <a:lnTo>
                    <a:pt x="334" y="417"/>
                  </a:lnTo>
                  <a:cubicBezTo>
                    <a:pt x="334" y="370"/>
                    <a:pt x="381" y="322"/>
                    <a:pt x="417" y="322"/>
                  </a:cubicBezTo>
                  <a:lnTo>
                    <a:pt x="1834" y="322"/>
                  </a:lnTo>
                  <a:cubicBezTo>
                    <a:pt x="1929" y="322"/>
                    <a:pt x="2000" y="251"/>
                    <a:pt x="2000" y="155"/>
                  </a:cubicBezTo>
                  <a:cubicBezTo>
                    <a:pt x="2000" y="72"/>
                    <a:pt x="1929" y="1"/>
                    <a:pt x="1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263;p59">
              <a:extLst>
                <a:ext uri="{FF2B5EF4-FFF2-40B4-BE49-F238E27FC236}">
                  <a16:creationId xmlns:a16="http://schemas.microsoft.com/office/drawing/2014/main" id="{C4678DF3-8AFF-B548-A995-59A5D6A0B6D3}"/>
                </a:ext>
              </a:extLst>
            </p:cNvPr>
            <p:cNvSpPr/>
            <p:nvPr/>
          </p:nvSpPr>
          <p:spPr>
            <a:xfrm>
              <a:off x="1401887" y="3976471"/>
              <a:ext cx="17843" cy="10241"/>
            </a:xfrm>
            <a:custGeom>
              <a:avLst/>
              <a:gdLst/>
              <a:ahLst/>
              <a:cxnLst/>
              <a:rect l="l" t="t" r="r" b="b"/>
              <a:pathLst>
                <a:path w="561" h="322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394" y="322"/>
                  </a:lnTo>
                  <a:cubicBezTo>
                    <a:pt x="477" y="322"/>
                    <a:pt x="560" y="250"/>
                    <a:pt x="560" y="167"/>
                  </a:cubicBezTo>
                  <a:cubicBezTo>
                    <a:pt x="560" y="71"/>
                    <a:pt x="477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264;p59">
              <a:extLst>
                <a:ext uri="{FF2B5EF4-FFF2-40B4-BE49-F238E27FC236}">
                  <a16:creationId xmlns:a16="http://schemas.microsoft.com/office/drawing/2014/main" id="{7586CDF9-3F09-EA4A-98F3-CFB21D1C2BAD}"/>
                </a:ext>
              </a:extLst>
            </p:cNvPr>
            <p:cNvSpPr/>
            <p:nvPr/>
          </p:nvSpPr>
          <p:spPr>
            <a:xfrm>
              <a:off x="1345465" y="3976471"/>
              <a:ext cx="45863" cy="10241"/>
            </a:xfrm>
            <a:custGeom>
              <a:avLst/>
              <a:gdLst/>
              <a:ahLst/>
              <a:cxnLst/>
              <a:rect l="l" t="t" r="r" b="b"/>
              <a:pathLst>
                <a:path w="1442" h="322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1275" y="322"/>
                  </a:lnTo>
                  <a:cubicBezTo>
                    <a:pt x="1358" y="322"/>
                    <a:pt x="1441" y="250"/>
                    <a:pt x="1441" y="167"/>
                  </a:cubicBezTo>
                  <a:cubicBezTo>
                    <a:pt x="1441" y="71"/>
                    <a:pt x="1382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265;p59">
              <a:extLst>
                <a:ext uri="{FF2B5EF4-FFF2-40B4-BE49-F238E27FC236}">
                  <a16:creationId xmlns:a16="http://schemas.microsoft.com/office/drawing/2014/main" id="{9438A985-F325-DE43-A0B8-127B148BEE07}"/>
                </a:ext>
              </a:extLst>
            </p:cNvPr>
            <p:cNvSpPr/>
            <p:nvPr/>
          </p:nvSpPr>
          <p:spPr>
            <a:xfrm>
              <a:off x="1343588" y="4001057"/>
              <a:ext cx="77636" cy="46626"/>
            </a:xfrm>
            <a:custGeom>
              <a:avLst/>
              <a:gdLst/>
              <a:ahLst/>
              <a:cxnLst/>
              <a:rect l="l" t="t" r="r" b="b"/>
              <a:pathLst>
                <a:path w="2441" h="1466" extrusionOk="0">
                  <a:moveTo>
                    <a:pt x="417" y="1"/>
                  </a:moveTo>
                  <a:cubicBezTo>
                    <a:pt x="179" y="1"/>
                    <a:pt x="0" y="191"/>
                    <a:pt x="0" y="418"/>
                  </a:cubicBezTo>
                  <a:lnTo>
                    <a:pt x="0" y="1049"/>
                  </a:lnTo>
                  <a:cubicBezTo>
                    <a:pt x="0" y="1156"/>
                    <a:pt x="48" y="1263"/>
                    <a:pt x="107" y="1334"/>
                  </a:cubicBezTo>
                  <a:cubicBezTo>
                    <a:pt x="179" y="1430"/>
                    <a:pt x="298" y="1465"/>
                    <a:pt x="417" y="1465"/>
                  </a:cubicBezTo>
                  <a:lnTo>
                    <a:pt x="2000" y="1465"/>
                  </a:lnTo>
                  <a:cubicBezTo>
                    <a:pt x="2131" y="1465"/>
                    <a:pt x="2239" y="1406"/>
                    <a:pt x="2310" y="1323"/>
                  </a:cubicBezTo>
                  <a:cubicBezTo>
                    <a:pt x="2310" y="1323"/>
                    <a:pt x="2417" y="1203"/>
                    <a:pt x="2417" y="1049"/>
                  </a:cubicBezTo>
                  <a:cubicBezTo>
                    <a:pt x="2417" y="525"/>
                    <a:pt x="2441" y="489"/>
                    <a:pt x="2405" y="430"/>
                  </a:cubicBezTo>
                  <a:cubicBezTo>
                    <a:pt x="2370" y="381"/>
                    <a:pt x="2317" y="358"/>
                    <a:pt x="2266" y="358"/>
                  </a:cubicBezTo>
                  <a:cubicBezTo>
                    <a:pt x="2179" y="358"/>
                    <a:pt x="2096" y="421"/>
                    <a:pt x="2096" y="525"/>
                  </a:cubicBezTo>
                  <a:lnTo>
                    <a:pt x="2096" y="1061"/>
                  </a:lnTo>
                  <a:cubicBezTo>
                    <a:pt x="2096" y="1096"/>
                    <a:pt x="2048" y="1144"/>
                    <a:pt x="2000" y="1144"/>
                  </a:cubicBezTo>
                  <a:lnTo>
                    <a:pt x="417" y="1144"/>
                  </a:lnTo>
                  <a:cubicBezTo>
                    <a:pt x="381" y="1144"/>
                    <a:pt x="334" y="1096"/>
                    <a:pt x="334" y="1061"/>
                  </a:cubicBezTo>
                  <a:lnTo>
                    <a:pt x="334" y="418"/>
                  </a:lnTo>
                  <a:cubicBezTo>
                    <a:pt x="334" y="370"/>
                    <a:pt x="381" y="322"/>
                    <a:pt x="417" y="322"/>
                  </a:cubicBezTo>
                  <a:lnTo>
                    <a:pt x="1834" y="322"/>
                  </a:lnTo>
                  <a:cubicBezTo>
                    <a:pt x="1893" y="322"/>
                    <a:pt x="1965" y="287"/>
                    <a:pt x="1988" y="227"/>
                  </a:cubicBezTo>
                  <a:cubicBezTo>
                    <a:pt x="2024" y="120"/>
                    <a:pt x="1941" y="1"/>
                    <a:pt x="1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266;p59">
              <a:extLst>
                <a:ext uri="{FF2B5EF4-FFF2-40B4-BE49-F238E27FC236}">
                  <a16:creationId xmlns:a16="http://schemas.microsoft.com/office/drawing/2014/main" id="{E9B7FE7C-AF71-6742-8E58-9EF15ADE5D4A}"/>
                </a:ext>
              </a:extLst>
            </p:cNvPr>
            <p:cNvSpPr/>
            <p:nvPr/>
          </p:nvSpPr>
          <p:spPr>
            <a:xfrm>
              <a:off x="1344702" y="4060150"/>
              <a:ext cx="46626" cy="10623"/>
            </a:xfrm>
            <a:custGeom>
              <a:avLst/>
              <a:gdLst/>
              <a:ahLst/>
              <a:cxnLst/>
              <a:rect l="l" t="t" r="r" b="b"/>
              <a:pathLst>
                <a:path w="1466" h="334" extrusionOk="0">
                  <a:moveTo>
                    <a:pt x="168" y="0"/>
                  </a:moveTo>
                  <a:cubicBezTo>
                    <a:pt x="108" y="12"/>
                    <a:pt x="60" y="48"/>
                    <a:pt x="48" y="96"/>
                  </a:cubicBezTo>
                  <a:cubicBezTo>
                    <a:pt x="1" y="191"/>
                    <a:pt x="72" y="334"/>
                    <a:pt x="191" y="334"/>
                  </a:cubicBezTo>
                  <a:lnTo>
                    <a:pt x="1299" y="334"/>
                  </a:lnTo>
                  <a:cubicBezTo>
                    <a:pt x="1382" y="334"/>
                    <a:pt x="1453" y="250"/>
                    <a:pt x="1453" y="167"/>
                  </a:cubicBezTo>
                  <a:cubicBezTo>
                    <a:pt x="1465" y="72"/>
                    <a:pt x="1382" y="0"/>
                    <a:pt x="1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267;p59">
              <a:extLst>
                <a:ext uri="{FF2B5EF4-FFF2-40B4-BE49-F238E27FC236}">
                  <a16:creationId xmlns:a16="http://schemas.microsoft.com/office/drawing/2014/main" id="{8DA004C2-FE05-9545-A8AC-374EF1E2BAD0}"/>
                </a:ext>
              </a:extLst>
            </p:cNvPr>
            <p:cNvSpPr/>
            <p:nvPr/>
          </p:nvSpPr>
          <p:spPr>
            <a:xfrm>
              <a:off x="1401887" y="4060150"/>
              <a:ext cx="17843" cy="10623"/>
            </a:xfrm>
            <a:custGeom>
              <a:avLst/>
              <a:gdLst/>
              <a:ahLst/>
              <a:cxnLst/>
              <a:rect l="l" t="t" r="r" b="b"/>
              <a:pathLst>
                <a:path w="561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394" y="334"/>
                  </a:lnTo>
                  <a:cubicBezTo>
                    <a:pt x="477" y="334"/>
                    <a:pt x="560" y="250"/>
                    <a:pt x="560" y="167"/>
                  </a:cubicBezTo>
                  <a:cubicBezTo>
                    <a:pt x="560" y="72"/>
                    <a:pt x="477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268;p59">
              <a:extLst>
                <a:ext uri="{FF2B5EF4-FFF2-40B4-BE49-F238E27FC236}">
                  <a16:creationId xmlns:a16="http://schemas.microsoft.com/office/drawing/2014/main" id="{0858A8EC-B219-E748-87E6-23CC0299412B}"/>
                </a:ext>
              </a:extLst>
            </p:cNvPr>
            <p:cNvSpPr/>
            <p:nvPr/>
          </p:nvSpPr>
          <p:spPr>
            <a:xfrm>
              <a:off x="1563584" y="3936365"/>
              <a:ext cx="67077" cy="80276"/>
            </a:xfrm>
            <a:custGeom>
              <a:avLst/>
              <a:gdLst/>
              <a:ahLst/>
              <a:cxnLst/>
              <a:rect l="l" t="t" r="r" b="b"/>
              <a:pathLst>
                <a:path w="2109" h="2524" extrusionOk="0">
                  <a:moveTo>
                    <a:pt x="986" y="0"/>
                  </a:moveTo>
                  <a:cubicBezTo>
                    <a:pt x="915" y="0"/>
                    <a:pt x="842" y="19"/>
                    <a:pt x="775" y="59"/>
                  </a:cubicBezTo>
                  <a:lnTo>
                    <a:pt x="203" y="380"/>
                  </a:lnTo>
                  <a:cubicBezTo>
                    <a:pt x="72" y="451"/>
                    <a:pt x="1" y="594"/>
                    <a:pt x="1" y="737"/>
                  </a:cubicBezTo>
                  <a:cubicBezTo>
                    <a:pt x="1" y="928"/>
                    <a:pt x="60" y="916"/>
                    <a:pt x="846" y="2321"/>
                  </a:cubicBezTo>
                  <a:cubicBezTo>
                    <a:pt x="917" y="2452"/>
                    <a:pt x="1048" y="2523"/>
                    <a:pt x="1203" y="2523"/>
                  </a:cubicBezTo>
                  <a:cubicBezTo>
                    <a:pt x="1382" y="2523"/>
                    <a:pt x="1453" y="2416"/>
                    <a:pt x="1882" y="2190"/>
                  </a:cubicBezTo>
                  <a:cubicBezTo>
                    <a:pt x="1965" y="2154"/>
                    <a:pt x="1989" y="2047"/>
                    <a:pt x="1941" y="1975"/>
                  </a:cubicBezTo>
                  <a:cubicBezTo>
                    <a:pt x="1918" y="1921"/>
                    <a:pt x="1864" y="1892"/>
                    <a:pt x="1809" y="1892"/>
                  </a:cubicBezTo>
                  <a:cubicBezTo>
                    <a:pt x="1780" y="1892"/>
                    <a:pt x="1752" y="1900"/>
                    <a:pt x="1727" y="1916"/>
                  </a:cubicBezTo>
                  <a:cubicBezTo>
                    <a:pt x="1227" y="2190"/>
                    <a:pt x="1251" y="2190"/>
                    <a:pt x="1215" y="2190"/>
                  </a:cubicBezTo>
                  <a:cubicBezTo>
                    <a:pt x="1132" y="2190"/>
                    <a:pt x="1167" y="2178"/>
                    <a:pt x="358" y="785"/>
                  </a:cubicBezTo>
                  <a:cubicBezTo>
                    <a:pt x="322" y="737"/>
                    <a:pt x="334" y="690"/>
                    <a:pt x="382" y="666"/>
                  </a:cubicBezTo>
                  <a:lnTo>
                    <a:pt x="953" y="332"/>
                  </a:lnTo>
                  <a:cubicBezTo>
                    <a:pt x="965" y="324"/>
                    <a:pt x="978" y="320"/>
                    <a:pt x="992" y="320"/>
                  </a:cubicBezTo>
                  <a:cubicBezTo>
                    <a:pt x="1019" y="320"/>
                    <a:pt x="1048" y="336"/>
                    <a:pt x="1072" y="368"/>
                  </a:cubicBezTo>
                  <a:lnTo>
                    <a:pt x="1787" y="1583"/>
                  </a:lnTo>
                  <a:cubicBezTo>
                    <a:pt x="1810" y="1637"/>
                    <a:pt x="1864" y="1666"/>
                    <a:pt x="1919" y="1666"/>
                  </a:cubicBezTo>
                  <a:cubicBezTo>
                    <a:pt x="1948" y="1666"/>
                    <a:pt x="1976" y="1658"/>
                    <a:pt x="2001" y="1642"/>
                  </a:cubicBezTo>
                  <a:cubicBezTo>
                    <a:pt x="2084" y="1606"/>
                    <a:pt x="2108" y="1499"/>
                    <a:pt x="2060" y="1428"/>
                  </a:cubicBezTo>
                  <a:lnTo>
                    <a:pt x="1346" y="201"/>
                  </a:lnTo>
                  <a:cubicBezTo>
                    <a:pt x="1267" y="74"/>
                    <a:pt x="1129" y="0"/>
                    <a:pt x="9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269;p59">
              <a:extLst>
                <a:ext uri="{FF2B5EF4-FFF2-40B4-BE49-F238E27FC236}">
                  <a16:creationId xmlns:a16="http://schemas.microsoft.com/office/drawing/2014/main" id="{E6551B55-364A-D741-B32A-32E79DE6920F}"/>
                </a:ext>
              </a:extLst>
            </p:cNvPr>
            <p:cNvSpPr/>
            <p:nvPr/>
          </p:nvSpPr>
          <p:spPr>
            <a:xfrm>
              <a:off x="1569658" y="4013174"/>
              <a:ext cx="15553" cy="16698"/>
            </a:xfrm>
            <a:custGeom>
              <a:avLst/>
              <a:gdLst/>
              <a:ahLst/>
              <a:cxnLst/>
              <a:rect l="l" t="t" r="r" b="b"/>
              <a:pathLst>
                <a:path w="489" h="525" extrusionOk="0">
                  <a:moveTo>
                    <a:pt x="189" y="0"/>
                  </a:moveTo>
                  <a:cubicBezTo>
                    <a:pt x="161" y="0"/>
                    <a:pt x="132" y="8"/>
                    <a:pt x="107" y="25"/>
                  </a:cubicBezTo>
                  <a:cubicBezTo>
                    <a:pt x="24" y="60"/>
                    <a:pt x="0" y="168"/>
                    <a:pt x="48" y="239"/>
                  </a:cubicBezTo>
                  <a:lnTo>
                    <a:pt x="143" y="441"/>
                  </a:lnTo>
                  <a:cubicBezTo>
                    <a:pt x="179" y="501"/>
                    <a:pt x="238" y="525"/>
                    <a:pt x="298" y="525"/>
                  </a:cubicBezTo>
                  <a:cubicBezTo>
                    <a:pt x="417" y="513"/>
                    <a:pt x="488" y="382"/>
                    <a:pt x="429" y="275"/>
                  </a:cubicBezTo>
                  <a:lnTo>
                    <a:pt x="322" y="84"/>
                  </a:lnTo>
                  <a:cubicBezTo>
                    <a:pt x="298" y="30"/>
                    <a:pt x="244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0270;p59">
              <a:extLst>
                <a:ext uri="{FF2B5EF4-FFF2-40B4-BE49-F238E27FC236}">
                  <a16:creationId xmlns:a16="http://schemas.microsoft.com/office/drawing/2014/main" id="{E4CB9325-9E38-404E-A3ED-D4E42BBB8529}"/>
                </a:ext>
              </a:extLst>
            </p:cNvPr>
            <p:cNvSpPr/>
            <p:nvPr/>
          </p:nvSpPr>
          <p:spPr>
            <a:xfrm>
              <a:off x="1541256" y="3964417"/>
              <a:ext cx="29165" cy="40615"/>
            </a:xfrm>
            <a:custGeom>
              <a:avLst/>
              <a:gdLst/>
              <a:ahLst/>
              <a:cxnLst/>
              <a:rect l="l" t="t" r="r" b="b"/>
              <a:pathLst>
                <a:path w="917" h="1277" extrusionOk="0">
                  <a:moveTo>
                    <a:pt x="182" y="0"/>
                  </a:moveTo>
                  <a:cubicBezTo>
                    <a:pt x="156" y="0"/>
                    <a:pt x="130" y="7"/>
                    <a:pt x="107" y="22"/>
                  </a:cubicBezTo>
                  <a:cubicBezTo>
                    <a:pt x="24" y="69"/>
                    <a:pt x="0" y="165"/>
                    <a:pt x="48" y="248"/>
                  </a:cubicBezTo>
                  <a:lnTo>
                    <a:pt x="596" y="1201"/>
                  </a:lnTo>
                  <a:cubicBezTo>
                    <a:pt x="628" y="1250"/>
                    <a:pt x="684" y="1277"/>
                    <a:pt x="743" y="1277"/>
                  </a:cubicBezTo>
                  <a:cubicBezTo>
                    <a:pt x="769" y="1277"/>
                    <a:pt x="796" y="1271"/>
                    <a:pt x="822" y="1260"/>
                  </a:cubicBezTo>
                  <a:cubicBezTo>
                    <a:pt x="893" y="1212"/>
                    <a:pt x="917" y="1105"/>
                    <a:pt x="881" y="1034"/>
                  </a:cubicBezTo>
                  <a:lnTo>
                    <a:pt x="322" y="81"/>
                  </a:lnTo>
                  <a:cubicBezTo>
                    <a:pt x="297" y="32"/>
                    <a:pt x="239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0271;p59">
              <a:extLst>
                <a:ext uri="{FF2B5EF4-FFF2-40B4-BE49-F238E27FC236}">
                  <a16:creationId xmlns:a16="http://schemas.microsoft.com/office/drawing/2014/main" id="{2FA6C418-EF47-1F43-867F-70BF274C5032}"/>
                </a:ext>
              </a:extLst>
            </p:cNvPr>
            <p:cNvSpPr/>
            <p:nvPr/>
          </p:nvSpPr>
          <p:spPr>
            <a:xfrm>
              <a:off x="1496189" y="4055284"/>
              <a:ext cx="15171" cy="16634"/>
            </a:xfrm>
            <a:custGeom>
              <a:avLst/>
              <a:gdLst/>
              <a:ahLst/>
              <a:cxnLst/>
              <a:rect l="l" t="t" r="r" b="b"/>
              <a:pathLst>
                <a:path w="477" h="523" extrusionOk="0">
                  <a:moveTo>
                    <a:pt x="182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65"/>
                    <a:pt x="48" y="249"/>
                  </a:cubicBezTo>
                  <a:cubicBezTo>
                    <a:pt x="48" y="249"/>
                    <a:pt x="155" y="427"/>
                    <a:pt x="155" y="439"/>
                  </a:cubicBezTo>
                  <a:cubicBezTo>
                    <a:pt x="194" y="494"/>
                    <a:pt x="259" y="523"/>
                    <a:pt x="309" y="523"/>
                  </a:cubicBezTo>
                  <a:cubicBezTo>
                    <a:pt x="335" y="523"/>
                    <a:pt x="357" y="515"/>
                    <a:pt x="369" y="499"/>
                  </a:cubicBezTo>
                  <a:cubicBezTo>
                    <a:pt x="453" y="451"/>
                    <a:pt x="477" y="344"/>
                    <a:pt x="429" y="272"/>
                  </a:cubicBezTo>
                  <a:lnTo>
                    <a:pt x="334" y="82"/>
                  </a:lnTo>
                  <a:cubicBezTo>
                    <a:pt x="301" y="33"/>
                    <a:pt x="240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0272;p59">
              <a:extLst>
                <a:ext uri="{FF2B5EF4-FFF2-40B4-BE49-F238E27FC236}">
                  <a16:creationId xmlns:a16="http://schemas.microsoft.com/office/drawing/2014/main" id="{E16475F2-E6D1-0E4A-809E-9A2D923C01FF}"/>
                </a:ext>
              </a:extLst>
            </p:cNvPr>
            <p:cNvSpPr/>
            <p:nvPr/>
          </p:nvSpPr>
          <p:spPr>
            <a:xfrm>
              <a:off x="1468169" y="3851859"/>
              <a:ext cx="78781" cy="69717"/>
            </a:xfrm>
            <a:custGeom>
              <a:avLst/>
              <a:gdLst/>
              <a:ahLst/>
              <a:cxnLst/>
              <a:rect l="l" t="t" r="r" b="b"/>
              <a:pathLst>
                <a:path w="2477" h="2192" extrusionOk="0">
                  <a:moveTo>
                    <a:pt x="738" y="1"/>
                  </a:moveTo>
                  <a:cubicBezTo>
                    <a:pt x="584" y="1"/>
                    <a:pt x="453" y="72"/>
                    <a:pt x="381" y="215"/>
                  </a:cubicBezTo>
                  <a:cubicBezTo>
                    <a:pt x="96" y="727"/>
                    <a:pt x="0" y="787"/>
                    <a:pt x="0" y="989"/>
                  </a:cubicBezTo>
                  <a:cubicBezTo>
                    <a:pt x="0" y="1132"/>
                    <a:pt x="84" y="1263"/>
                    <a:pt x="215" y="1346"/>
                  </a:cubicBezTo>
                  <a:cubicBezTo>
                    <a:pt x="1608" y="2132"/>
                    <a:pt x="1596" y="2192"/>
                    <a:pt x="1786" y="2192"/>
                  </a:cubicBezTo>
                  <a:cubicBezTo>
                    <a:pt x="1941" y="2192"/>
                    <a:pt x="2072" y="2120"/>
                    <a:pt x="2143" y="1977"/>
                  </a:cubicBezTo>
                  <a:lnTo>
                    <a:pt x="2417" y="1525"/>
                  </a:lnTo>
                  <a:cubicBezTo>
                    <a:pt x="2477" y="1418"/>
                    <a:pt x="2441" y="1311"/>
                    <a:pt x="2358" y="1263"/>
                  </a:cubicBezTo>
                  <a:cubicBezTo>
                    <a:pt x="2336" y="1252"/>
                    <a:pt x="2310" y="1247"/>
                    <a:pt x="2284" y="1247"/>
                  </a:cubicBezTo>
                  <a:cubicBezTo>
                    <a:pt x="2226" y="1247"/>
                    <a:pt x="2164" y="1273"/>
                    <a:pt x="2132" y="1322"/>
                  </a:cubicBezTo>
                  <a:lnTo>
                    <a:pt x="1870" y="1787"/>
                  </a:lnTo>
                  <a:cubicBezTo>
                    <a:pt x="1846" y="1819"/>
                    <a:pt x="1817" y="1834"/>
                    <a:pt x="1789" y="1834"/>
                  </a:cubicBezTo>
                  <a:cubicBezTo>
                    <a:pt x="1776" y="1834"/>
                    <a:pt x="1762" y="1830"/>
                    <a:pt x="1751" y="1823"/>
                  </a:cubicBezTo>
                  <a:cubicBezTo>
                    <a:pt x="334" y="989"/>
                    <a:pt x="334" y="1049"/>
                    <a:pt x="334" y="953"/>
                  </a:cubicBezTo>
                  <a:cubicBezTo>
                    <a:pt x="334" y="906"/>
                    <a:pt x="334" y="941"/>
                    <a:pt x="655" y="358"/>
                  </a:cubicBezTo>
                  <a:cubicBezTo>
                    <a:pt x="677" y="329"/>
                    <a:pt x="703" y="314"/>
                    <a:pt x="728" y="314"/>
                  </a:cubicBezTo>
                  <a:cubicBezTo>
                    <a:pt x="744" y="314"/>
                    <a:pt x="760" y="320"/>
                    <a:pt x="774" y="334"/>
                  </a:cubicBezTo>
                  <a:lnTo>
                    <a:pt x="2001" y="1049"/>
                  </a:lnTo>
                  <a:cubicBezTo>
                    <a:pt x="2023" y="1060"/>
                    <a:pt x="2048" y="1065"/>
                    <a:pt x="2074" y="1065"/>
                  </a:cubicBezTo>
                  <a:cubicBezTo>
                    <a:pt x="2133" y="1065"/>
                    <a:pt x="2194" y="1038"/>
                    <a:pt x="2227" y="989"/>
                  </a:cubicBezTo>
                  <a:cubicBezTo>
                    <a:pt x="2262" y="906"/>
                    <a:pt x="2239" y="811"/>
                    <a:pt x="2167" y="763"/>
                  </a:cubicBezTo>
                  <a:cubicBezTo>
                    <a:pt x="929" y="60"/>
                    <a:pt x="929" y="1"/>
                    <a:pt x="7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0273;p59">
              <a:extLst>
                <a:ext uri="{FF2B5EF4-FFF2-40B4-BE49-F238E27FC236}">
                  <a16:creationId xmlns:a16="http://schemas.microsoft.com/office/drawing/2014/main" id="{E0199C67-7048-484F-BF78-3B0EBAD125AA}"/>
                </a:ext>
              </a:extLst>
            </p:cNvPr>
            <p:cNvSpPr/>
            <p:nvPr/>
          </p:nvSpPr>
          <p:spPr>
            <a:xfrm>
              <a:off x="1503377" y="3929368"/>
              <a:ext cx="17843" cy="13740"/>
            </a:xfrm>
            <a:custGeom>
              <a:avLst/>
              <a:gdLst/>
              <a:ahLst/>
              <a:cxnLst/>
              <a:rect l="l" t="t" r="r" b="b"/>
              <a:pathLst>
                <a:path w="561" h="432" extrusionOk="0">
                  <a:moveTo>
                    <a:pt x="189" y="0"/>
                  </a:moveTo>
                  <a:cubicBezTo>
                    <a:pt x="132" y="0"/>
                    <a:pt x="73" y="27"/>
                    <a:pt x="48" y="76"/>
                  </a:cubicBezTo>
                  <a:cubicBezTo>
                    <a:pt x="1" y="159"/>
                    <a:pt x="24" y="255"/>
                    <a:pt x="96" y="302"/>
                  </a:cubicBezTo>
                  <a:lnTo>
                    <a:pt x="298" y="409"/>
                  </a:lnTo>
                  <a:cubicBezTo>
                    <a:pt x="321" y="424"/>
                    <a:pt x="347" y="431"/>
                    <a:pt x="373" y="431"/>
                  </a:cubicBezTo>
                  <a:cubicBezTo>
                    <a:pt x="431" y="431"/>
                    <a:pt x="492" y="399"/>
                    <a:pt x="524" y="350"/>
                  </a:cubicBezTo>
                  <a:cubicBezTo>
                    <a:pt x="560" y="255"/>
                    <a:pt x="536" y="171"/>
                    <a:pt x="465" y="124"/>
                  </a:cubicBezTo>
                  <a:lnTo>
                    <a:pt x="263" y="17"/>
                  </a:lnTo>
                  <a:cubicBezTo>
                    <a:pt x="240" y="6"/>
                    <a:pt x="215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0274;p59">
              <a:extLst>
                <a:ext uri="{FF2B5EF4-FFF2-40B4-BE49-F238E27FC236}">
                  <a16:creationId xmlns:a16="http://schemas.microsoft.com/office/drawing/2014/main" id="{8EB80F30-9E22-B645-A5C9-AFB61F88DC45}"/>
                </a:ext>
              </a:extLst>
            </p:cNvPr>
            <p:cNvSpPr/>
            <p:nvPr/>
          </p:nvSpPr>
          <p:spPr>
            <a:xfrm>
              <a:off x="1454524" y="3900966"/>
              <a:ext cx="42078" cy="27798"/>
            </a:xfrm>
            <a:custGeom>
              <a:avLst/>
              <a:gdLst/>
              <a:ahLst/>
              <a:cxnLst/>
              <a:rect l="l" t="t" r="r" b="b"/>
              <a:pathLst>
                <a:path w="1323" h="874" extrusionOk="0">
                  <a:moveTo>
                    <a:pt x="195" y="0"/>
                  </a:moveTo>
                  <a:cubicBezTo>
                    <a:pt x="137" y="0"/>
                    <a:pt x="81" y="27"/>
                    <a:pt x="48" y="76"/>
                  </a:cubicBezTo>
                  <a:cubicBezTo>
                    <a:pt x="1" y="159"/>
                    <a:pt x="36" y="255"/>
                    <a:pt x="108" y="302"/>
                  </a:cubicBezTo>
                  <a:lnTo>
                    <a:pt x="1060" y="850"/>
                  </a:lnTo>
                  <a:cubicBezTo>
                    <a:pt x="1084" y="874"/>
                    <a:pt x="1120" y="874"/>
                    <a:pt x="1144" y="874"/>
                  </a:cubicBezTo>
                  <a:cubicBezTo>
                    <a:pt x="1203" y="874"/>
                    <a:pt x="1263" y="838"/>
                    <a:pt x="1298" y="779"/>
                  </a:cubicBezTo>
                  <a:cubicBezTo>
                    <a:pt x="1322" y="719"/>
                    <a:pt x="1310" y="612"/>
                    <a:pt x="1227" y="576"/>
                  </a:cubicBezTo>
                  <a:lnTo>
                    <a:pt x="275" y="17"/>
                  </a:lnTo>
                  <a:cubicBezTo>
                    <a:pt x="249" y="6"/>
                    <a:pt x="222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0275;p59">
              <a:extLst>
                <a:ext uri="{FF2B5EF4-FFF2-40B4-BE49-F238E27FC236}">
                  <a16:creationId xmlns:a16="http://schemas.microsoft.com/office/drawing/2014/main" id="{42816489-855A-A249-9811-04C9B29ED52C}"/>
                </a:ext>
              </a:extLst>
            </p:cNvPr>
            <p:cNvSpPr/>
            <p:nvPr/>
          </p:nvSpPr>
          <p:spPr>
            <a:xfrm>
              <a:off x="1460981" y="4002265"/>
              <a:ext cx="19083" cy="13740"/>
            </a:xfrm>
            <a:custGeom>
              <a:avLst/>
              <a:gdLst/>
              <a:ahLst/>
              <a:cxnLst/>
              <a:rect l="l" t="t" r="r" b="b"/>
              <a:pathLst>
                <a:path w="600" h="432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cubicBezTo>
                    <a:pt x="107" y="308"/>
                    <a:pt x="286" y="403"/>
                    <a:pt x="298" y="403"/>
                  </a:cubicBezTo>
                  <a:cubicBezTo>
                    <a:pt x="328" y="423"/>
                    <a:pt x="358" y="432"/>
                    <a:pt x="386" y="432"/>
                  </a:cubicBezTo>
                  <a:cubicBezTo>
                    <a:pt x="512" y="432"/>
                    <a:pt x="600" y="263"/>
                    <a:pt x="512" y="165"/>
                  </a:cubicBezTo>
                  <a:cubicBezTo>
                    <a:pt x="488" y="130"/>
                    <a:pt x="453" y="130"/>
                    <a:pt x="274" y="22"/>
                  </a:cubicBezTo>
                  <a:cubicBezTo>
                    <a:pt x="251" y="8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7" name="Google Shape;10276;p59">
            <a:extLst>
              <a:ext uri="{FF2B5EF4-FFF2-40B4-BE49-F238E27FC236}">
                <a16:creationId xmlns:a16="http://schemas.microsoft.com/office/drawing/2014/main" id="{D72BB2A6-46D9-F240-9762-6DFECFD95EE1}"/>
              </a:ext>
            </a:extLst>
          </p:cNvPr>
          <p:cNvSpPr/>
          <p:nvPr/>
        </p:nvSpPr>
        <p:spPr>
          <a:xfrm>
            <a:off x="8903339" y="4849361"/>
            <a:ext cx="120472" cy="487267"/>
          </a:xfrm>
          <a:custGeom>
            <a:avLst/>
            <a:gdLst/>
            <a:ahLst/>
            <a:cxnLst/>
            <a:rect l="l" t="t" r="r" b="b"/>
            <a:pathLst>
              <a:path w="2799" h="11321" extrusionOk="0">
                <a:moveTo>
                  <a:pt x="906" y="1763"/>
                </a:moveTo>
                <a:lnTo>
                  <a:pt x="1858" y="2358"/>
                </a:lnTo>
                <a:lnTo>
                  <a:pt x="1858" y="3310"/>
                </a:lnTo>
                <a:lnTo>
                  <a:pt x="906" y="2715"/>
                </a:lnTo>
                <a:lnTo>
                  <a:pt x="906" y="1763"/>
                </a:lnTo>
                <a:close/>
                <a:moveTo>
                  <a:pt x="906" y="3096"/>
                </a:moveTo>
                <a:lnTo>
                  <a:pt x="1858" y="3691"/>
                </a:lnTo>
                <a:lnTo>
                  <a:pt x="1858" y="4644"/>
                </a:lnTo>
                <a:cubicBezTo>
                  <a:pt x="1144" y="4203"/>
                  <a:pt x="965" y="4084"/>
                  <a:pt x="929" y="4072"/>
                </a:cubicBezTo>
                <a:cubicBezTo>
                  <a:pt x="906" y="3965"/>
                  <a:pt x="906" y="3453"/>
                  <a:pt x="906" y="3096"/>
                </a:cubicBezTo>
                <a:close/>
                <a:moveTo>
                  <a:pt x="906" y="4453"/>
                </a:moveTo>
                <a:lnTo>
                  <a:pt x="1858" y="5049"/>
                </a:lnTo>
                <a:lnTo>
                  <a:pt x="1858" y="6001"/>
                </a:lnTo>
                <a:lnTo>
                  <a:pt x="906" y="5394"/>
                </a:lnTo>
                <a:lnTo>
                  <a:pt x="906" y="4453"/>
                </a:lnTo>
                <a:close/>
                <a:moveTo>
                  <a:pt x="906" y="5799"/>
                </a:moveTo>
                <a:lnTo>
                  <a:pt x="1858" y="6394"/>
                </a:lnTo>
                <a:lnTo>
                  <a:pt x="1858" y="6716"/>
                </a:lnTo>
                <a:lnTo>
                  <a:pt x="906" y="6716"/>
                </a:lnTo>
                <a:lnTo>
                  <a:pt x="906" y="5799"/>
                </a:lnTo>
                <a:close/>
                <a:moveTo>
                  <a:pt x="2441" y="4370"/>
                </a:moveTo>
                <a:lnTo>
                  <a:pt x="2441" y="6811"/>
                </a:lnTo>
                <a:cubicBezTo>
                  <a:pt x="2370" y="6763"/>
                  <a:pt x="2299" y="6728"/>
                  <a:pt x="2203" y="6716"/>
                </a:cubicBezTo>
                <a:lnTo>
                  <a:pt x="2203" y="4370"/>
                </a:lnTo>
                <a:close/>
                <a:moveTo>
                  <a:pt x="679" y="7073"/>
                </a:moveTo>
                <a:cubicBezTo>
                  <a:pt x="2227" y="7073"/>
                  <a:pt x="2144" y="7073"/>
                  <a:pt x="2203" y="7085"/>
                </a:cubicBezTo>
                <a:cubicBezTo>
                  <a:pt x="2561" y="7192"/>
                  <a:pt x="2489" y="7740"/>
                  <a:pt x="2096" y="7740"/>
                </a:cubicBezTo>
                <a:cubicBezTo>
                  <a:pt x="548" y="7740"/>
                  <a:pt x="644" y="7740"/>
                  <a:pt x="584" y="7728"/>
                </a:cubicBezTo>
                <a:cubicBezTo>
                  <a:pt x="465" y="7680"/>
                  <a:pt x="358" y="7585"/>
                  <a:pt x="346" y="7442"/>
                </a:cubicBezTo>
                <a:lnTo>
                  <a:pt x="346" y="7370"/>
                </a:lnTo>
                <a:cubicBezTo>
                  <a:pt x="358" y="7204"/>
                  <a:pt x="513" y="7073"/>
                  <a:pt x="679" y="7073"/>
                </a:cubicBezTo>
                <a:close/>
                <a:moveTo>
                  <a:pt x="334" y="8002"/>
                </a:moveTo>
                <a:cubicBezTo>
                  <a:pt x="405" y="8037"/>
                  <a:pt x="477" y="8073"/>
                  <a:pt x="572" y="8085"/>
                </a:cubicBezTo>
                <a:lnTo>
                  <a:pt x="572" y="8752"/>
                </a:lnTo>
                <a:cubicBezTo>
                  <a:pt x="572" y="8847"/>
                  <a:pt x="644" y="8918"/>
                  <a:pt x="727" y="8918"/>
                </a:cubicBezTo>
                <a:lnTo>
                  <a:pt x="2013" y="8918"/>
                </a:lnTo>
                <a:cubicBezTo>
                  <a:pt x="2096" y="8918"/>
                  <a:pt x="2180" y="8847"/>
                  <a:pt x="2180" y="8752"/>
                </a:cubicBezTo>
                <a:lnTo>
                  <a:pt x="2180" y="8513"/>
                </a:lnTo>
                <a:cubicBezTo>
                  <a:pt x="2180" y="8430"/>
                  <a:pt x="2096" y="8359"/>
                  <a:pt x="2013" y="8359"/>
                </a:cubicBezTo>
                <a:cubicBezTo>
                  <a:pt x="1918" y="8359"/>
                  <a:pt x="1846" y="8430"/>
                  <a:pt x="1846" y="8513"/>
                </a:cubicBezTo>
                <a:lnTo>
                  <a:pt x="1846" y="8597"/>
                </a:lnTo>
                <a:lnTo>
                  <a:pt x="894" y="8597"/>
                </a:lnTo>
                <a:lnTo>
                  <a:pt x="894" y="8097"/>
                </a:lnTo>
                <a:lnTo>
                  <a:pt x="2084" y="8097"/>
                </a:lnTo>
                <a:cubicBezTo>
                  <a:pt x="2203" y="8097"/>
                  <a:pt x="2322" y="8073"/>
                  <a:pt x="2430" y="8013"/>
                </a:cubicBezTo>
                <a:lnTo>
                  <a:pt x="2430" y="9204"/>
                </a:lnTo>
                <a:lnTo>
                  <a:pt x="2251" y="9204"/>
                </a:lnTo>
                <a:cubicBezTo>
                  <a:pt x="2156" y="9204"/>
                  <a:pt x="2084" y="9275"/>
                  <a:pt x="2084" y="9371"/>
                </a:cubicBezTo>
                <a:cubicBezTo>
                  <a:pt x="2084" y="9454"/>
                  <a:pt x="2156" y="9526"/>
                  <a:pt x="2251" y="9526"/>
                </a:cubicBezTo>
                <a:lnTo>
                  <a:pt x="2430" y="9526"/>
                </a:lnTo>
                <a:cubicBezTo>
                  <a:pt x="2430" y="9811"/>
                  <a:pt x="2477" y="10037"/>
                  <a:pt x="2346" y="10323"/>
                </a:cubicBezTo>
                <a:cubicBezTo>
                  <a:pt x="2239" y="10597"/>
                  <a:pt x="2037" y="10740"/>
                  <a:pt x="2013" y="10764"/>
                </a:cubicBezTo>
                <a:cubicBezTo>
                  <a:pt x="1974" y="10793"/>
                  <a:pt x="1728" y="10973"/>
                  <a:pt x="1380" y="10973"/>
                </a:cubicBezTo>
                <a:cubicBezTo>
                  <a:pt x="1302" y="10973"/>
                  <a:pt x="1219" y="10964"/>
                  <a:pt x="1132" y="10942"/>
                </a:cubicBezTo>
                <a:cubicBezTo>
                  <a:pt x="810" y="10871"/>
                  <a:pt x="536" y="10645"/>
                  <a:pt x="417" y="10335"/>
                </a:cubicBezTo>
                <a:cubicBezTo>
                  <a:pt x="298" y="10049"/>
                  <a:pt x="346" y="9871"/>
                  <a:pt x="334" y="9514"/>
                </a:cubicBezTo>
                <a:lnTo>
                  <a:pt x="1560" y="9514"/>
                </a:lnTo>
                <a:cubicBezTo>
                  <a:pt x="1656" y="9514"/>
                  <a:pt x="1727" y="9442"/>
                  <a:pt x="1727" y="9347"/>
                </a:cubicBezTo>
                <a:cubicBezTo>
                  <a:pt x="1727" y="9264"/>
                  <a:pt x="1656" y="9192"/>
                  <a:pt x="1560" y="9192"/>
                </a:cubicBezTo>
                <a:lnTo>
                  <a:pt x="334" y="9192"/>
                </a:lnTo>
                <a:lnTo>
                  <a:pt x="334" y="8002"/>
                </a:lnTo>
                <a:close/>
                <a:moveTo>
                  <a:pt x="882" y="1"/>
                </a:moveTo>
                <a:cubicBezTo>
                  <a:pt x="715" y="1"/>
                  <a:pt x="596" y="143"/>
                  <a:pt x="596" y="286"/>
                </a:cubicBezTo>
                <a:lnTo>
                  <a:pt x="596" y="572"/>
                </a:lnTo>
                <a:cubicBezTo>
                  <a:pt x="596" y="655"/>
                  <a:pt x="667" y="739"/>
                  <a:pt x="763" y="739"/>
                </a:cubicBezTo>
                <a:cubicBezTo>
                  <a:pt x="846" y="739"/>
                  <a:pt x="929" y="655"/>
                  <a:pt x="929" y="572"/>
                </a:cubicBezTo>
                <a:lnTo>
                  <a:pt x="929" y="382"/>
                </a:lnTo>
                <a:lnTo>
                  <a:pt x="1882" y="977"/>
                </a:lnTo>
                <a:lnTo>
                  <a:pt x="1882" y="1953"/>
                </a:lnTo>
                <a:lnTo>
                  <a:pt x="929" y="1358"/>
                </a:lnTo>
                <a:lnTo>
                  <a:pt x="929" y="1239"/>
                </a:lnTo>
                <a:cubicBezTo>
                  <a:pt x="929" y="1155"/>
                  <a:pt x="846" y="1072"/>
                  <a:pt x="763" y="1072"/>
                </a:cubicBezTo>
                <a:cubicBezTo>
                  <a:pt x="667" y="1072"/>
                  <a:pt x="596" y="1155"/>
                  <a:pt x="596" y="1239"/>
                </a:cubicBezTo>
                <a:lnTo>
                  <a:pt x="596" y="4025"/>
                </a:lnTo>
                <a:lnTo>
                  <a:pt x="191" y="4025"/>
                </a:lnTo>
                <a:cubicBezTo>
                  <a:pt x="108" y="4025"/>
                  <a:pt x="24" y="4096"/>
                  <a:pt x="24" y="4192"/>
                </a:cubicBezTo>
                <a:lnTo>
                  <a:pt x="24" y="5716"/>
                </a:lnTo>
                <a:cubicBezTo>
                  <a:pt x="24" y="5811"/>
                  <a:pt x="108" y="5882"/>
                  <a:pt x="191" y="5882"/>
                </a:cubicBezTo>
                <a:cubicBezTo>
                  <a:pt x="286" y="5882"/>
                  <a:pt x="358" y="5811"/>
                  <a:pt x="358" y="5716"/>
                </a:cubicBezTo>
                <a:lnTo>
                  <a:pt x="358" y="4370"/>
                </a:lnTo>
                <a:lnTo>
                  <a:pt x="596" y="4370"/>
                </a:lnTo>
                <a:lnTo>
                  <a:pt x="596" y="6728"/>
                </a:lnTo>
                <a:cubicBezTo>
                  <a:pt x="513" y="6751"/>
                  <a:pt x="429" y="6775"/>
                  <a:pt x="358" y="6823"/>
                </a:cubicBezTo>
                <a:lnTo>
                  <a:pt x="358" y="6418"/>
                </a:lnTo>
                <a:cubicBezTo>
                  <a:pt x="358" y="6335"/>
                  <a:pt x="286" y="6251"/>
                  <a:pt x="191" y="6251"/>
                </a:cubicBezTo>
                <a:cubicBezTo>
                  <a:pt x="108" y="6251"/>
                  <a:pt x="24" y="6335"/>
                  <a:pt x="24" y="6418"/>
                </a:cubicBezTo>
                <a:lnTo>
                  <a:pt x="24" y="9371"/>
                </a:lnTo>
                <a:lnTo>
                  <a:pt x="24" y="9633"/>
                </a:lnTo>
                <a:cubicBezTo>
                  <a:pt x="48" y="9859"/>
                  <a:pt x="1" y="10061"/>
                  <a:pt x="84" y="10347"/>
                </a:cubicBezTo>
                <a:cubicBezTo>
                  <a:pt x="276" y="10971"/>
                  <a:pt x="839" y="11321"/>
                  <a:pt x="1415" y="11321"/>
                </a:cubicBezTo>
                <a:cubicBezTo>
                  <a:pt x="1696" y="11321"/>
                  <a:pt x="1981" y="11237"/>
                  <a:pt x="2227" y="11061"/>
                </a:cubicBezTo>
                <a:lnTo>
                  <a:pt x="2275" y="11026"/>
                </a:lnTo>
                <a:cubicBezTo>
                  <a:pt x="2465" y="10883"/>
                  <a:pt x="2620" y="10692"/>
                  <a:pt x="2703" y="10466"/>
                </a:cubicBezTo>
                <a:cubicBezTo>
                  <a:pt x="2799" y="10145"/>
                  <a:pt x="2775" y="9966"/>
                  <a:pt x="2775" y="9347"/>
                </a:cubicBezTo>
                <a:lnTo>
                  <a:pt x="2775" y="4203"/>
                </a:lnTo>
                <a:cubicBezTo>
                  <a:pt x="2775" y="4108"/>
                  <a:pt x="2691" y="4037"/>
                  <a:pt x="2608" y="4037"/>
                </a:cubicBezTo>
                <a:lnTo>
                  <a:pt x="2203" y="4037"/>
                </a:lnTo>
                <a:lnTo>
                  <a:pt x="2203" y="882"/>
                </a:lnTo>
                <a:cubicBezTo>
                  <a:pt x="2203" y="822"/>
                  <a:pt x="2168" y="763"/>
                  <a:pt x="2132" y="739"/>
                </a:cubicBezTo>
                <a:lnTo>
                  <a:pt x="1025" y="48"/>
                </a:lnTo>
                <a:cubicBezTo>
                  <a:pt x="989" y="24"/>
                  <a:pt x="917" y="1"/>
                  <a:pt x="8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8" name="Google Shape;10277;p59">
            <a:extLst>
              <a:ext uri="{FF2B5EF4-FFF2-40B4-BE49-F238E27FC236}">
                <a16:creationId xmlns:a16="http://schemas.microsoft.com/office/drawing/2014/main" id="{82A2403A-B88A-8B4D-8CC1-DC6DC86580E4}"/>
              </a:ext>
            </a:extLst>
          </p:cNvPr>
          <p:cNvGrpSpPr/>
          <p:nvPr/>
        </p:nvGrpSpPr>
        <p:grpSpPr>
          <a:xfrm>
            <a:off x="6293933" y="4239039"/>
            <a:ext cx="415131" cy="475603"/>
            <a:chOff x="859262" y="3353920"/>
            <a:chExt cx="306759" cy="351445"/>
          </a:xfrm>
          <a:solidFill>
            <a:schemeClr val="accent1"/>
          </a:solidFill>
        </p:grpSpPr>
        <p:sp>
          <p:nvSpPr>
            <p:cNvPr id="739" name="Google Shape;10278;p59">
              <a:extLst>
                <a:ext uri="{FF2B5EF4-FFF2-40B4-BE49-F238E27FC236}">
                  <a16:creationId xmlns:a16="http://schemas.microsoft.com/office/drawing/2014/main" id="{49552DFE-661E-3948-A65A-1AD4ED05FC09}"/>
                </a:ext>
              </a:extLst>
            </p:cNvPr>
            <p:cNvSpPr/>
            <p:nvPr/>
          </p:nvSpPr>
          <p:spPr>
            <a:xfrm>
              <a:off x="859262" y="3415718"/>
              <a:ext cx="132563" cy="205937"/>
            </a:xfrm>
            <a:custGeom>
              <a:avLst/>
              <a:gdLst/>
              <a:ahLst/>
              <a:cxnLst/>
              <a:rect l="l" t="t" r="r" b="b"/>
              <a:pathLst>
                <a:path w="4168" h="6475" extrusionOk="0">
                  <a:moveTo>
                    <a:pt x="1444" y="0"/>
                  </a:moveTo>
                  <a:cubicBezTo>
                    <a:pt x="1418" y="0"/>
                    <a:pt x="1392" y="7"/>
                    <a:pt x="1369" y="22"/>
                  </a:cubicBezTo>
                  <a:lnTo>
                    <a:pt x="262" y="665"/>
                  </a:lnTo>
                  <a:cubicBezTo>
                    <a:pt x="0" y="808"/>
                    <a:pt x="0" y="1200"/>
                    <a:pt x="262" y="1367"/>
                  </a:cubicBezTo>
                  <a:lnTo>
                    <a:pt x="1143" y="1867"/>
                  </a:lnTo>
                  <a:lnTo>
                    <a:pt x="429" y="2284"/>
                  </a:lnTo>
                  <a:cubicBezTo>
                    <a:pt x="83" y="2474"/>
                    <a:pt x="83" y="2974"/>
                    <a:pt x="429" y="3165"/>
                  </a:cubicBezTo>
                  <a:lnTo>
                    <a:pt x="1167" y="3594"/>
                  </a:lnTo>
                  <a:lnTo>
                    <a:pt x="417" y="4022"/>
                  </a:lnTo>
                  <a:cubicBezTo>
                    <a:pt x="71" y="4225"/>
                    <a:pt x="71" y="4713"/>
                    <a:pt x="417" y="4903"/>
                  </a:cubicBezTo>
                  <a:lnTo>
                    <a:pt x="1155" y="5332"/>
                  </a:lnTo>
                  <a:lnTo>
                    <a:pt x="917" y="5463"/>
                  </a:lnTo>
                  <a:cubicBezTo>
                    <a:pt x="774" y="5558"/>
                    <a:pt x="833" y="5784"/>
                    <a:pt x="1012" y="5784"/>
                  </a:cubicBezTo>
                  <a:cubicBezTo>
                    <a:pt x="1084" y="5784"/>
                    <a:pt x="1095" y="5749"/>
                    <a:pt x="1488" y="5522"/>
                  </a:cubicBezTo>
                  <a:lnTo>
                    <a:pt x="3119" y="6463"/>
                  </a:lnTo>
                  <a:cubicBezTo>
                    <a:pt x="3155" y="6475"/>
                    <a:pt x="3179" y="6475"/>
                    <a:pt x="3191" y="6475"/>
                  </a:cubicBezTo>
                  <a:cubicBezTo>
                    <a:pt x="3250" y="6475"/>
                    <a:pt x="3310" y="6451"/>
                    <a:pt x="3346" y="6392"/>
                  </a:cubicBezTo>
                  <a:cubicBezTo>
                    <a:pt x="3393" y="6320"/>
                    <a:pt x="3358" y="6213"/>
                    <a:pt x="3286" y="6165"/>
                  </a:cubicBezTo>
                  <a:cubicBezTo>
                    <a:pt x="2643" y="5796"/>
                    <a:pt x="1226" y="4987"/>
                    <a:pt x="560" y="4618"/>
                  </a:cubicBezTo>
                  <a:cubicBezTo>
                    <a:pt x="441" y="4546"/>
                    <a:pt x="441" y="4368"/>
                    <a:pt x="560" y="4308"/>
                  </a:cubicBezTo>
                  <a:lnTo>
                    <a:pt x="1476" y="3772"/>
                  </a:lnTo>
                  <a:cubicBezTo>
                    <a:pt x="1498" y="3782"/>
                    <a:pt x="1520" y="3786"/>
                    <a:pt x="1541" y="3786"/>
                  </a:cubicBezTo>
                  <a:cubicBezTo>
                    <a:pt x="1627" y="3786"/>
                    <a:pt x="1705" y="3717"/>
                    <a:pt x="1715" y="3641"/>
                  </a:cubicBezTo>
                  <a:cubicBezTo>
                    <a:pt x="1715" y="3582"/>
                    <a:pt x="1691" y="3522"/>
                    <a:pt x="1631" y="3486"/>
                  </a:cubicBezTo>
                  <a:lnTo>
                    <a:pt x="1476" y="3403"/>
                  </a:lnTo>
                  <a:lnTo>
                    <a:pt x="560" y="2879"/>
                  </a:lnTo>
                  <a:cubicBezTo>
                    <a:pt x="441" y="2808"/>
                    <a:pt x="441" y="2629"/>
                    <a:pt x="560" y="2570"/>
                  </a:cubicBezTo>
                  <a:lnTo>
                    <a:pt x="1441" y="2058"/>
                  </a:lnTo>
                  <a:lnTo>
                    <a:pt x="3870" y="3439"/>
                  </a:lnTo>
                  <a:cubicBezTo>
                    <a:pt x="3893" y="3463"/>
                    <a:pt x="3929" y="3463"/>
                    <a:pt x="3941" y="3463"/>
                  </a:cubicBezTo>
                  <a:cubicBezTo>
                    <a:pt x="4001" y="3463"/>
                    <a:pt x="4060" y="3427"/>
                    <a:pt x="4084" y="3367"/>
                  </a:cubicBezTo>
                  <a:cubicBezTo>
                    <a:pt x="4167" y="3296"/>
                    <a:pt x="4132" y="3189"/>
                    <a:pt x="4060" y="3153"/>
                  </a:cubicBezTo>
                  <a:cubicBezTo>
                    <a:pt x="1262" y="1558"/>
                    <a:pt x="3215" y="2653"/>
                    <a:pt x="429" y="1069"/>
                  </a:cubicBezTo>
                  <a:cubicBezTo>
                    <a:pt x="381" y="1034"/>
                    <a:pt x="381" y="962"/>
                    <a:pt x="429" y="950"/>
                  </a:cubicBezTo>
                  <a:lnTo>
                    <a:pt x="1524" y="307"/>
                  </a:lnTo>
                  <a:cubicBezTo>
                    <a:pt x="1607" y="260"/>
                    <a:pt x="1631" y="153"/>
                    <a:pt x="1584" y="81"/>
                  </a:cubicBezTo>
                  <a:cubicBezTo>
                    <a:pt x="1559" y="32"/>
                    <a:pt x="1501" y="0"/>
                    <a:pt x="14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0279;p59">
              <a:extLst>
                <a:ext uri="{FF2B5EF4-FFF2-40B4-BE49-F238E27FC236}">
                  <a16:creationId xmlns:a16="http://schemas.microsoft.com/office/drawing/2014/main" id="{A3A87E07-6B59-9446-90BE-D20F284CC514}"/>
                </a:ext>
              </a:extLst>
            </p:cNvPr>
            <p:cNvSpPr/>
            <p:nvPr/>
          </p:nvSpPr>
          <p:spPr>
            <a:xfrm>
              <a:off x="916415" y="3353920"/>
              <a:ext cx="178013" cy="62147"/>
            </a:xfrm>
            <a:custGeom>
              <a:avLst/>
              <a:gdLst/>
              <a:ahLst/>
              <a:cxnLst/>
              <a:rect l="l" t="t" r="r" b="b"/>
              <a:pathLst>
                <a:path w="5597" h="1954" extrusionOk="0">
                  <a:moveTo>
                    <a:pt x="3061" y="0"/>
                  </a:moveTo>
                  <a:cubicBezTo>
                    <a:pt x="2891" y="0"/>
                    <a:pt x="2929" y="33"/>
                    <a:pt x="144" y="1631"/>
                  </a:cubicBezTo>
                  <a:cubicBezTo>
                    <a:pt x="1" y="1727"/>
                    <a:pt x="60" y="1953"/>
                    <a:pt x="239" y="1953"/>
                  </a:cubicBezTo>
                  <a:cubicBezTo>
                    <a:pt x="245" y="1953"/>
                    <a:pt x="249" y="1953"/>
                    <a:pt x="254" y="1953"/>
                  </a:cubicBezTo>
                  <a:cubicBezTo>
                    <a:pt x="317" y="1953"/>
                    <a:pt x="372" y="1901"/>
                    <a:pt x="3049" y="357"/>
                  </a:cubicBezTo>
                  <a:cubicBezTo>
                    <a:pt x="3060" y="350"/>
                    <a:pt x="3067" y="344"/>
                    <a:pt x="3080" y="344"/>
                  </a:cubicBezTo>
                  <a:cubicBezTo>
                    <a:pt x="3151" y="344"/>
                    <a:pt x="3392" y="523"/>
                    <a:pt x="5347" y="1631"/>
                  </a:cubicBezTo>
                  <a:cubicBezTo>
                    <a:pt x="5372" y="1648"/>
                    <a:pt x="5402" y="1656"/>
                    <a:pt x="5431" y="1656"/>
                  </a:cubicBezTo>
                  <a:cubicBezTo>
                    <a:pt x="5485" y="1656"/>
                    <a:pt x="5538" y="1630"/>
                    <a:pt x="5561" y="1584"/>
                  </a:cubicBezTo>
                  <a:cubicBezTo>
                    <a:pt x="5597" y="1488"/>
                    <a:pt x="5561" y="1381"/>
                    <a:pt x="5490" y="1334"/>
                  </a:cubicBezTo>
                  <a:cubicBezTo>
                    <a:pt x="3216" y="48"/>
                    <a:pt x="3263" y="0"/>
                    <a:pt x="3085" y="0"/>
                  </a:cubicBezTo>
                  <a:cubicBezTo>
                    <a:pt x="3076" y="0"/>
                    <a:pt x="3069" y="0"/>
                    <a:pt x="30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0280;p59">
              <a:extLst>
                <a:ext uri="{FF2B5EF4-FFF2-40B4-BE49-F238E27FC236}">
                  <a16:creationId xmlns:a16="http://schemas.microsoft.com/office/drawing/2014/main" id="{701C30E5-368B-2243-ABED-63CA989C8B56}"/>
                </a:ext>
              </a:extLst>
            </p:cNvPr>
            <p:cNvSpPr/>
            <p:nvPr/>
          </p:nvSpPr>
          <p:spPr>
            <a:xfrm>
              <a:off x="920582" y="3405858"/>
              <a:ext cx="245439" cy="243817"/>
            </a:xfrm>
            <a:custGeom>
              <a:avLst/>
              <a:gdLst/>
              <a:ahLst/>
              <a:cxnLst/>
              <a:rect l="l" t="t" r="r" b="b"/>
              <a:pathLst>
                <a:path w="7717" h="7666" extrusionOk="0">
                  <a:moveTo>
                    <a:pt x="6359" y="844"/>
                  </a:moveTo>
                  <a:lnTo>
                    <a:pt x="6359" y="1808"/>
                  </a:lnTo>
                  <a:lnTo>
                    <a:pt x="5359" y="1332"/>
                  </a:lnTo>
                  <a:lnTo>
                    <a:pt x="6359" y="844"/>
                  </a:lnTo>
                  <a:close/>
                  <a:moveTo>
                    <a:pt x="5820" y="0"/>
                  </a:moveTo>
                  <a:cubicBezTo>
                    <a:pt x="5762" y="0"/>
                    <a:pt x="5701" y="33"/>
                    <a:pt x="5668" y="82"/>
                  </a:cubicBezTo>
                  <a:cubicBezTo>
                    <a:pt x="5621" y="153"/>
                    <a:pt x="5656" y="260"/>
                    <a:pt x="5728" y="308"/>
                  </a:cubicBezTo>
                  <a:lnTo>
                    <a:pt x="6144" y="546"/>
                  </a:lnTo>
                  <a:lnTo>
                    <a:pt x="4882" y="1153"/>
                  </a:lnTo>
                  <a:cubicBezTo>
                    <a:pt x="4823" y="1177"/>
                    <a:pt x="4799" y="1237"/>
                    <a:pt x="4799" y="1296"/>
                  </a:cubicBezTo>
                  <a:cubicBezTo>
                    <a:pt x="4799" y="1356"/>
                    <a:pt x="4823" y="1415"/>
                    <a:pt x="4882" y="1451"/>
                  </a:cubicBezTo>
                  <a:lnTo>
                    <a:pt x="6144" y="2058"/>
                  </a:lnTo>
                  <a:cubicBezTo>
                    <a:pt x="5656" y="2344"/>
                    <a:pt x="3204" y="3737"/>
                    <a:pt x="2954" y="3892"/>
                  </a:cubicBezTo>
                  <a:cubicBezTo>
                    <a:pt x="2942" y="3898"/>
                    <a:pt x="2930" y="3901"/>
                    <a:pt x="2916" y="3901"/>
                  </a:cubicBezTo>
                  <a:cubicBezTo>
                    <a:pt x="2903" y="3901"/>
                    <a:pt x="2888" y="3898"/>
                    <a:pt x="2870" y="3892"/>
                  </a:cubicBezTo>
                  <a:lnTo>
                    <a:pt x="2668" y="3773"/>
                  </a:lnTo>
                  <a:cubicBezTo>
                    <a:pt x="2645" y="3758"/>
                    <a:pt x="2619" y="3751"/>
                    <a:pt x="2593" y="3751"/>
                  </a:cubicBezTo>
                  <a:cubicBezTo>
                    <a:pt x="2535" y="3751"/>
                    <a:pt x="2474" y="3783"/>
                    <a:pt x="2442" y="3832"/>
                  </a:cubicBezTo>
                  <a:cubicBezTo>
                    <a:pt x="2394" y="3904"/>
                    <a:pt x="2430" y="4011"/>
                    <a:pt x="2501" y="4058"/>
                  </a:cubicBezTo>
                  <a:lnTo>
                    <a:pt x="2715" y="4177"/>
                  </a:lnTo>
                  <a:cubicBezTo>
                    <a:pt x="2775" y="4201"/>
                    <a:pt x="2846" y="4237"/>
                    <a:pt x="2906" y="4237"/>
                  </a:cubicBezTo>
                  <a:cubicBezTo>
                    <a:pt x="2977" y="4237"/>
                    <a:pt x="3037" y="4213"/>
                    <a:pt x="3096" y="4177"/>
                  </a:cubicBezTo>
                  <a:lnTo>
                    <a:pt x="6299" y="2344"/>
                  </a:lnTo>
                  <a:lnTo>
                    <a:pt x="7180" y="2844"/>
                  </a:lnTo>
                  <a:cubicBezTo>
                    <a:pt x="7299" y="2927"/>
                    <a:pt x="7299" y="3106"/>
                    <a:pt x="7180" y="3165"/>
                  </a:cubicBezTo>
                  <a:cubicBezTo>
                    <a:pt x="4823" y="4499"/>
                    <a:pt x="5823" y="3939"/>
                    <a:pt x="2989" y="5559"/>
                  </a:cubicBezTo>
                  <a:cubicBezTo>
                    <a:pt x="2960" y="5570"/>
                    <a:pt x="2930" y="5576"/>
                    <a:pt x="2900" y="5576"/>
                  </a:cubicBezTo>
                  <a:cubicBezTo>
                    <a:pt x="2870" y="5576"/>
                    <a:pt x="2840" y="5570"/>
                    <a:pt x="2811" y="5559"/>
                  </a:cubicBezTo>
                  <a:lnTo>
                    <a:pt x="275" y="4094"/>
                  </a:lnTo>
                  <a:cubicBezTo>
                    <a:pt x="249" y="4083"/>
                    <a:pt x="222" y="4078"/>
                    <a:pt x="196" y="4078"/>
                  </a:cubicBezTo>
                  <a:cubicBezTo>
                    <a:pt x="137" y="4078"/>
                    <a:pt x="81" y="4104"/>
                    <a:pt x="48" y="4154"/>
                  </a:cubicBezTo>
                  <a:cubicBezTo>
                    <a:pt x="1" y="4237"/>
                    <a:pt x="37" y="4332"/>
                    <a:pt x="108" y="4380"/>
                  </a:cubicBezTo>
                  <a:lnTo>
                    <a:pt x="2656" y="5844"/>
                  </a:lnTo>
                  <a:cubicBezTo>
                    <a:pt x="2727" y="5880"/>
                    <a:pt x="2811" y="5916"/>
                    <a:pt x="2906" y="5916"/>
                  </a:cubicBezTo>
                  <a:cubicBezTo>
                    <a:pt x="2989" y="5916"/>
                    <a:pt x="3085" y="5880"/>
                    <a:pt x="3156" y="5844"/>
                  </a:cubicBezTo>
                  <a:lnTo>
                    <a:pt x="6264" y="4070"/>
                  </a:lnTo>
                  <a:lnTo>
                    <a:pt x="7192" y="4606"/>
                  </a:lnTo>
                  <a:cubicBezTo>
                    <a:pt x="7311" y="4678"/>
                    <a:pt x="7311" y="4856"/>
                    <a:pt x="7192" y="4916"/>
                  </a:cubicBezTo>
                  <a:cubicBezTo>
                    <a:pt x="7097" y="4963"/>
                    <a:pt x="7121" y="4963"/>
                    <a:pt x="3013" y="7309"/>
                  </a:cubicBezTo>
                  <a:cubicBezTo>
                    <a:pt x="2983" y="7327"/>
                    <a:pt x="2954" y="7336"/>
                    <a:pt x="2924" y="7336"/>
                  </a:cubicBezTo>
                  <a:cubicBezTo>
                    <a:pt x="2894" y="7336"/>
                    <a:pt x="2864" y="7327"/>
                    <a:pt x="2835" y="7309"/>
                  </a:cubicBezTo>
                  <a:lnTo>
                    <a:pt x="1942" y="6797"/>
                  </a:lnTo>
                  <a:cubicBezTo>
                    <a:pt x="1913" y="6780"/>
                    <a:pt x="1883" y="6773"/>
                    <a:pt x="1854" y="6773"/>
                  </a:cubicBezTo>
                  <a:cubicBezTo>
                    <a:pt x="1798" y="6773"/>
                    <a:pt x="1747" y="6802"/>
                    <a:pt x="1715" y="6856"/>
                  </a:cubicBezTo>
                  <a:cubicBezTo>
                    <a:pt x="1668" y="6928"/>
                    <a:pt x="1703" y="7035"/>
                    <a:pt x="1775" y="7071"/>
                  </a:cubicBezTo>
                  <a:lnTo>
                    <a:pt x="2668" y="7595"/>
                  </a:lnTo>
                  <a:cubicBezTo>
                    <a:pt x="2739" y="7642"/>
                    <a:pt x="2835" y="7666"/>
                    <a:pt x="2918" y="7666"/>
                  </a:cubicBezTo>
                  <a:cubicBezTo>
                    <a:pt x="3013" y="7666"/>
                    <a:pt x="3096" y="7642"/>
                    <a:pt x="3168" y="7595"/>
                  </a:cubicBezTo>
                  <a:lnTo>
                    <a:pt x="6287" y="5821"/>
                  </a:lnTo>
                  <a:lnTo>
                    <a:pt x="7204" y="6356"/>
                  </a:lnTo>
                  <a:cubicBezTo>
                    <a:pt x="7323" y="6440"/>
                    <a:pt x="7323" y="6618"/>
                    <a:pt x="7204" y="6678"/>
                  </a:cubicBezTo>
                  <a:lnTo>
                    <a:pt x="6430" y="7118"/>
                  </a:lnTo>
                  <a:cubicBezTo>
                    <a:pt x="6287" y="7214"/>
                    <a:pt x="6347" y="7428"/>
                    <a:pt x="6502" y="7428"/>
                  </a:cubicBezTo>
                  <a:cubicBezTo>
                    <a:pt x="6585" y="7428"/>
                    <a:pt x="6549" y="7416"/>
                    <a:pt x="7359" y="6975"/>
                  </a:cubicBezTo>
                  <a:cubicBezTo>
                    <a:pt x="7716" y="6761"/>
                    <a:pt x="7716" y="6273"/>
                    <a:pt x="7383" y="6082"/>
                  </a:cubicBezTo>
                  <a:lnTo>
                    <a:pt x="6621" y="5642"/>
                  </a:lnTo>
                  <a:lnTo>
                    <a:pt x="7371" y="5213"/>
                  </a:lnTo>
                  <a:cubicBezTo>
                    <a:pt x="7538" y="5130"/>
                    <a:pt x="7621" y="4963"/>
                    <a:pt x="7621" y="4773"/>
                  </a:cubicBezTo>
                  <a:cubicBezTo>
                    <a:pt x="7621" y="4594"/>
                    <a:pt x="7538" y="4427"/>
                    <a:pt x="7371" y="4320"/>
                  </a:cubicBezTo>
                  <a:lnTo>
                    <a:pt x="6609" y="3892"/>
                  </a:lnTo>
                  <a:lnTo>
                    <a:pt x="7359" y="3463"/>
                  </a:lnTo>
                  <a:cubicBezTo>
                    <a:pt x="7514" y="3368"/>
                    <a:pt x="7609" y="3201"/>
                    <a:pt x="7609" y="3011"/>
                  </a:cubicBezTo>
                  <a:cubicBezTo>
                    <a:pt x="7609" y="2832"/>
                    <a:pt x="7514" y="2665"/>
                    <a:pt x="7359" y="2570"/>
                  </a:cubicBezTo>
                  <a:lnTo>
                    <a:pt x="6668" y="2165"/>
                  </a:lnTo>
                  <a:cubicBezTo>
                    <a:pt x="6668" y="427"/>
                    <a:pt x="6680" y="510"/>
                    <a:pt x="6621" y="451"/>
                  </a:cubicBezTo>
                  <a:cubicBezTo>
                    <a:pt x="6597" y="403"/>
                    <a:pt x="6609" y="439"/>
                    <a:pt x="5894" y="22"/>
                  </a:cubicBezTo>
                  <a:cubicBezTo>
                    <a:pt x="5872" y="7"/>
                    <a:pt x="5846" y="0"/>
                    <a:pt x="5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0281;p59">
              <a:extLst>
                <a:ext uri="{FF2B5EF4-FFF2-40B4-BE49-F238E27FC236}">
                  <a16:creationId xmlns:a16="http://schemas.microsoft.com/office/drawing/2014/main" id="{24DD04B7-E713-F149-BCE1-BD57073FBA2A}"/>
                </a:ext>
              </a:extLst>
            </p:cNvPr>
            <p:cNvSpPr/>
            <p:nvPr/>
          </p:nvSpPr>
          <p:spPr>
            <a:xfrm>
              <a:off x="986100" y="3642074"/>
              <a:ext cx="129923" cy="63292"/>
            </a:xfrm>
            <a:custGeom>
              <a:avLst/>
              <a:gdLst/>
              <a:ahLst/>
              <a:cxnLst/>
              <a:rect l="l" t="t" r="r" b="b"/>
              <a:pathLst>
                <a:path w="4085" h="1990" extrusionOk="0">
                  <a:moveTo>
                    <a:pt x="3892" y="0"/>
                  </a:moveTo>
                  <a:cubicBezTo>
                    <a:pt x="3864" y="0"/>
                    <a:pt x="3835" y="8"/>
                    <a:pt x="3811" y="25"/>
                  </a:cubicBezTo>
                  <a:lnTo>
                    <a:pt x="965" y="1644"/>
                  </a:lnTo>
                  <a:cubicBezTo>
                    <a:pt x="935" y="1656"/>
                    <a:pt x="906" y="1662"/>
                    <a:pt x="876" y="1662"/>
                  </a:cubicBezTo>
                  <a:cubicBezTo>
                    <a:pt x="846" y="1662"/>
                    <a:pt x="816" y="1656"/>
                    <a:pt x="786" y="1644"/>
                  </a:cubicBezTo>
                  <a:lnTo>
                    <a:pt x="263" y="1346"/>
                  </a:lnTo>
                  <a:cubicBezTo>
                    <a:pt x="240" y="1331"/>
                    <a:pt x="214" y="1325"/>
                    <a:pt x="188" y="1325"/>
                  </a:cubicBezTo>
                  <a:cubicBezTo>
                    <a:pt x="130" y="1325"/>
                    <a:pt x="69" y="1357"/>
                    <a:pt x="36" y="1406"/>
                  </a:cubicBezTo>
                  <a:cubicBezTo>
                    <a:pt x="1" y="1477"/>
                    <a:pt x="24" y="1584"/>
                    <a:pt x="96" y="1632"/>
                  </a:cubicBezTo>
                  <a:cubicBezTo>
                    <a:pt x="572" y="1882"/>
                    <a:pt x="655" y="1989"/>
                    <a:pt x="870" y="1989"/>
                  </a:cubicBezTo>
                  <a:cubicBezTo>
                    <a:pt x="1108" y="1989"/>
                    <a:pt x="965" y="1989"/>
                    <a:pt x="3965" y="287"/>
                  </a:cubicBezTo>
                  <a:cubicBezTo>
                    <a:pt x="4061" y="263"/>
                    <a:pt x="4084" y="156"/>
                    <a:pt x="4025" y="84"/>
                  </a:cubicBezTo>
                  <a:cubicBezTo>
                    <a:pt x="4001" y="29"/>
                    <a:pt x="3947" y="0"/>
                    <a:pt x="3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0282;p59">
              <a:extLst>
                <a:ext uri="{FF2B5EF4-FFF2-40B4-BE49-F238E27FC236}">
                  <a16:creationId xmlns:a16="http://schemas.microsoft.com/office/drawing/2014/main" id="{D04C5DA9-420F-0A45-9E75-8BEE4437B3E1}"/>
                </a:ext>
              </a:extLst>
            </p:cNvPr>
            <p:cNvSpPr/>
            <p:nvPr/>
          </p:nvSpPr>
          <p:spPr>
            <a:xfrm>
              <a:off x="862283" y="3599678"/>
              <a:ext cx="118696" cy="84156"/>
            </a:xfrm>
            <a:custGeom>
              <a:avLst/>
              <a:gdLst/>
              <a:ahLst/>
              <a:cxnLst/>
              <a:rect l="l" t="t" r="r" b="b"/>
              <a:pathLst>
                <a:path w="3732" h="2646" extrusionOk="0">
                  <a:moveTo>
                    <a:pt x="366" y="1"/>
                  </a:moveTo>
                  <a:cubicBezTo>
                    <a:pt x="332" y="1"/>
                    <a:pt x="299" y="9"/>
                    <a:pt x="274" y="24"/>
                  </a:cubicBezTo>
                  <a:cubicBezTo>
                    <a:pt x="0" y="250"/>
                    <a:pt x="36" y="679"/>
                    <a:pt x="346" y="858"/>
                  </a:cubicBezTo>
                  <a:cubicBezTo>
                    <a:pt x="3352" y="2574"/>
                    <a:pt x="3447" y="2644"/>
                    <a:pt x="3517" y="2644"/>
                  </a:cubicBezTo>
                  <a:cubicBezTo>
                    <a:pt x="3523" y="2644"/>
                    <a:pt x="3529" y="2644"/>
                    <a:pt x="3536" y="2644"/>
                  </a:cubicBezTo>
                  <a:cubicBezTo>
                    <a:pt x="3544" y="2645"/>
                    <a:pt x="3550" y="2645"/>
                    <a:pt x="3557" y="2645"/>
                  </a:cubicBezTo>
                  <a:cubicBezTo>
                    <a:pt x="3685" y="2645"/>
                    <a:pt x="3732" y="2436"/>
                    <a:pt x="3596" y="2346"/>
                  </a:cubicBezTo>
                  <a:lnTo>
                    <a:pt x="500" y="584"/>
                  </a:lnTo>
                  <a:cubicBezTo>
                    <a:pt x="381" y="524"/>
                    <a:pt x="381" y="358"/>
                    <a:pt x="465" y="286"/>
                  </a:cubicBezTo>
                  <a:cubicBezTo>
                    <a:pt x="536" y="227"/>
                    <a:pt x="536" y="119"/>
                    <a:pt x="500" y="60"/>
                  </a:cubicBezTo>
                  <a:cubicBezTo>
                    <a:pt x="465" y="18"/>
                    <a:pt x="414" y="1"/>
                    <a:pt x="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10283;p59">
            <a:extLst>
              <a:ext uri="{FF2B5EF4-FFF2-40B4-BE49-F238E27FC236}">
                <a16:creationId xmlns:a16="http://schemas.microsoft.com/office/drawing/2014/main" id="{D906AEF9-E6DD-5C44-A328-6EC0424EAC58}"/>
              </a:ext>
            </a:extLst>
          </p:cNvPr>
          <p:cNvSpPr/>
          <p:nvPr/>
        </p:nvSpPr>
        <p:spPr>
          <a:xfrm>
            <a:off x="6911916" y="4248121"/>
            <a:ext cx="390555" cy="456752"/>
          </a:xfrm>
          <a:custGeom>
            <a:avLst/>
            <a:gdLst/>
            <a:ahLst/>
            <a:cxnLst/>
            <a:rect l="l" t="t" r="r" b="b"/>
            <a:pathLst>
              <a:path w="9074" h="10612" extrusionOk="0">
                <a:moveTo>
                  <a:pt x="1215" y="396"/>
                </a:moveTo>
                <a:lnTo>
                  <a:pt x="1370" y="682"/>
                </a:lnTo>
                <a:cubicBezTo>
                  <a:pt x="1323" y="706"/>
                  <a:pt x="1269" y="718"/>
                  <a:pt x="1217" y="718"/>
                </a:cubicBezTo>
                <a:cubicBezTo>
                  <a:pt x="1165" y="718"/>
                  <a:pt x="1114" y="706"/>
                  <a:pt x="1073" y="682"/>
                </a:cubicBezTo>
                <a:lnTo>
                  <a:pt x="1215" y="396"/>
                </a:lnTo>
                <a:close/>
                <a:moveTo>
                  <a:pt x="2870" y="396"/>
                </a:moveTo>
                <a:lnTo>
                  <a:pt x="3013" y="682"/>
                </a:lnTo>
                <a:cubicBezTo>
                  <a:pt x="2972" y="706"/>
                  <a:pt x="2921" y="718"/>
                  <a:pt x="2869" y="718"/>
                </a:cubicBezTo>
                <a:cubicBezTo>
                  <a:pt x="2817" y="718"/>
                  <a:pt x="2763" y="706"/>
                  <a:pt x="2716" y="682"/>
                </a:cubicBezTo>
                <a:lnTo>
                  <a:pt x="2870" y="396"/>
                </a:lnTo>
                <a:close/>
                <a:moveTo>
                  <a:pt x="4525" y="420"/>
                </a:moveTo>
                <a:lnTo>
                  <a:pt x="4668" y="694"/>
                </a:lnTo>
                <a:cubicBezTo>
                  <a:pt x="4627" y="718"/>
                  <a:pt x="4576" y="730"/>
                  <a:pt x="4524" y="730"/>
                </a:cubicBezTo>
                <a:cubicBezTo>
                  <a:pt x="4472" y="730"/>
                  <a:pt x="4418" y="718"/>
                  <a:pt x="4371" y="694"/>
                </a:cubicBezTo>
                <a:lnTo>
                  <a:pt x="4525" y="420"/>
                </a:lnTo>
                <a:close/>
                <a:moveTo>
                  <a:pt x="6180" y="420"/>
                </a:moveTo>
                <a:lnTo>
                  <a:pt x="6323" y="694"/>
                </a:lnTo>
                <a:cubicBezTo>
                  <a:pt x="6282" y="718"/>
                  <a:pt x="6231" y="730"/>
                  <a:pt x="6179" y="730"/>
                </a:cubicBezTo>
                <a:cubicBezTo>
                  <a:pt x="6127" y="730"/>
                  <a:pt x="6073" y="718"/>
                  <a:pt x="6026" y="694"/>
                </a:cubicBezTo>
                <a:lnTo>
                  <a:pt x="6180" y="420"/>
                </a:lnTo>
                <a:close/>
                <a:moveTo>
                  <a:pt x="7823" y="420"/>
                </a:moveTo>
                <a:lnTo>
                  <a:pt x="7978" y="694"/>
                </a:lnTo>
                <a:cubicBezTo>
                  <a:pt x="7931" y="718"/>
                  <a:pt x="7877" y="730"/>
                  <a:pt x="7825" y="730"/>
                </a:cubicBezTo>
                <a:cubicBezTo>
                  <a:pt x="7773" y="730"/>
                  <a:pt x="7722" y="718"/>
                  <a:pt x="7681" y="694"/>
                </a:cubicBezTo>
                <a:lnTo>
                  <a:pt x="7823" y="420"/>
                </a:lnTo>
                <a:close/>
                <a:moveTo>
                  <a:pt x="1501" y="980"/>
                </a:moveTo>
                <a:lnTo>
                  <a:pt x="1775" y="1480"/>
                </a:lnTo>
                <a:lnTo>
                  <a:pt x="620" y="1480"/>
                </a:lnTo>
                <a:lnTo>
                  <a:pt x="906" y="980"/>
                </a:lnTo>
                <a:cubicBezTo>
                  <a:pt x="1001" y="1027"/>
                  <a:pt x="1096" y="1051"/>
                  <a:pt x="1204" y="1051"/>
                </a:cubicBezTo>
                <a:cubicBezTo>
                  <a:pt x="1311" y="1051"/>
                  <a:pt x="1406" y="1027"/>
                  <a:pt x="1501" y="980"/>
                </a:cubicBezTo>
                <a:close/>
                <a:moveTo>
                  <a:pt x="3168" y="980"/>
                </a:moveTo>
                <a:lnTo>
                  <a:pt x="3442" y="1480"/>
                </a:lnTo>
                <a:lnTo>
                  <a:pt x="2287" y="1480"/>
                </a:lnTo>
                <a:lnTo>
                  <a:pt x="2573" y="980"/>
                </a:lnTo>
                <a:cubicBezTo>
                  <a:pt x="2668" y="1027"/>
                  <a:pt x="2763" y="1051"/>
                  <a:pt x="2870" y="1051"/>
                </a:cubicBezTo>
                <a:cubicBezTo>
                  <a:pt x="2978" y="1051"/>
                  <a:pt x="3073" y="1027"/>
                  <a:pt x="3168" y="980"/>
                </a:cubicBezTo>
                <a:close/>
                <a:moveTo>
                  <a:pt x="4823" y="992"/>
                </a:moveTo>
                <a:lnTo>
                  <a:pt x="5085" y="1504"/>
                </a:lnTo>
                <a:lnTo>
                  <a:pt x="3942" y="1504"/>
                </a:lnTo>
                <a:lnTo>
                  <a:pt x="4228" y="992"/>
                </a:lnTo>
                <a:cubicBezTo>
                  <a:pt x="4311" y="1039"/>
                  <a:pt x="4418" y="1075"/>
                  <a:pt x="4525" y="1075"/>
                </a:cubicBezTo>
                <a:cubicBezTo>
                  <a:pt x="4633" y="1075"/>
                  <a:pt x="4728" y="1039"/>
                  <a:pt x="4823" y="992"/>
                </a:cubicBezTo>
                <a:close/>
                <a:moveTo>
                  <a:pt x="6478" y="992"/>
                </a:moveTo>
                <a:lnTo>
                  <a:pt x="6740" y="1504"/>
                </a:lnTo>
                <a:lnTo>
                  <a:pt x="5597" y="1504"/>
                </a:lnTo>
                <a:lnTo>
                  <a:pt x="5883" y="992"/>
                </a:lnTo>
                <a:cubicBezTo>
                  <a:pt x="5966" y="1039"/>
                  <a:pt x="6073" y="1075"/>
                  <a:pt x="6180" y="1075"/>
                </a:cubicBezTo>
                <a:cubicBezTo>
                  <a:pt x="6276" y="1075"/>
                  <a:pt x="6383" y="1039"/>
                  <a:pt x="6478" y="992"/>
                </a:cubicBezTo>
                <a:close/>
                <a:moveTo>
                  <a:pt x="8121" y="992"/>
                </a:moveTo>
                <a:lnTo>
                  <a:pt x="8395" y="1504"/>
                </a:lnTo>
                <a:lnTo>
                  <a:pt x="7252" y="1504"/>
                </a:lnTo>
                <a:lnTo>
                  <a:pt x="7526" y="992"/>
                </a:lnTo>
                <a:cubicBezTo>
                  <a:pt x="7621" y="1039"/>
                  <a:pt x="7728" y="1075"/>
                  <a:pt x="7823" y="1075"/>
                </a:cubicBezTo>
                <a:cubicBezTo>
                  <a:pt x="7931" y="1075"/>
                  <a:pt x="8038" y="1039"/>
                  <a:pt x="8121" y="992"/>
                </a:cubicBezTo>
                <a:close/>
                <a:moveTo>
                  <a:pt x="1061" y="1801"/>
                </a:moveTo>
                <a:lnTo>
                  <a:pt x="1061" y="3575"/>
                </a:lnTo>
                <a:lnTo>
                  <a:pt x="549" y="3575"/>
                </a:lnTo>
                <a:lnTo>
                  <a:pt x="549" y="1801"/>
                </a:lnTo>
                <a:close/>
                <a:moveTo>
                  <a:pt x="1894" y="1801"/>
                </a:moveTo>
                <a:lnTo>
                  <a:pt x="1894" y="3575"/>
                </a:lnTo>
                <a:lnTo>
                  <a:pt x="1382" y="3575"/>
                </a:lnTo>
                <a:lnTo>
                  <a:pt x="1382" y="1801"/>
                </a:lnTo>
                <a:close/>
                <a:moveTo>
                  <a:pt x="2704" y="1801"/>
                </a:moveTo>
                <a:lnTo>
                  <a:pt x="2704" y="3575"/>
                </a:lnTo>
                <a:lnTo>
                  <a:pt x="2204" y="3575"/>
                </a:lnTo>
                <a:lnTo>
                  <a:pt x="2204" y="1801"/>
                </a:lnTo>
                <a:close/>
                <a:moveTo>
                  <a:pt x="3037" y="1801"/>
                </a:moveTo>
                <a:lnTo>
                  <a:pt x="3537" y="1813"/>
                </a:lnTo>
                <a:lnTo>
                  <a:pt x="3537" y="3575"/>
                </a:lnTo>
                <a:lnTo>
                  <a:pt x="3037" y="3575"/>
                </a:lnTo>
                <a:lnTo>
                  <a:pt x="3037" y="1801"/>
                </a:lnTo>
                <a:close/>
                <a:moveTo>
                  <a:pt x="4359" y="1813"/>
                </a:moveTo>
                <a:lnTo>
                  <a:pt x="4359" y="3575"/>
                </a:lnTo>
                <a:lnTo>
                  <a:pt x="3859" y="3575"/>
                </a:lnTo>
                <a:lnTo>
                  <a:pt x="3859" y="1813"/>
                </a:lnTo>
                <a:close/>
                <a:moveTo>
                  <a:pt x="5192" y="1813"/>
                </a:moveTo>
                <a:lnTo>
                  <a:pt x="5192" y="3575"/>
                </a:lnTo>
                <a:lnTo>
                  <a:pt x="4692" y="3575"/>
                </a:lnTo>
                <a:lnTo>
                  <a:pt x="4692" y="1813"/>
                </a:lnTo>
                <a:close/>
                <a:moveTo>
                  <a:pt x="6026" y="1813"/>
                </a:moveTo>
                <a:lnTo>
                  <a:pt x="6026" y="3575"/>
                </a:lnTo>
                <a:lnTo>
                  <a:pt x="5525" y="3575"/>
                </a:lnTo>
                <a:lnTo>
                  <a:pt x="5525" y="1813"/>
                </a:lnTo>
                <a:close/>
                <a:moveTo>
                  <a:pt x="6847" y="1813"/>
                </a:moveTo>
                <a:lnTo>
                  <a:pt x="6847" y="3575"/>
                </a:lnTo>
                <a:lnTo>
                  <a:pt x="6335" y="3575"/>
                </a:lnTo>
                <a:lnTo>
                  <a:pt x="6335" y="1813"/>
                </a:lnTo>
                <a:close/>
                <a:moveTo>
                  <a:pt x="7681" y="1813"/>
                </a:moveTo>
                <a:lnTo>
                  <a:pt x="7681" y="3575"/>
                </a:lnTo>
                <a:lnTo>
                  <a:pt x="7169" y="3575"/>
                </a:lnTo>
                <a:lnTo>
                  <a:pt x="7169" y="1813"/>
                </a:lnTo>
                <a:close/>
                <a:moveTo>
                  <a:pt x="8502" y="1813"/>
                </a:moveTo>
                <a:lnTo>
                  <a:pt x="8502" y="3575"/>
                </a:lnTo>
                <a:lnTo>
                  <a:pt x="7990" y="3575"/>
                </a:lnTo>
                <a:lnTo>
                  <a:pt x="7990" y="1813"/>
                </a:lnTo>
                <a:close/>
                <a:moveTo>
                  <a:pt x="1221" y="1"/>
                </a:moveTo>
                <a:cubicBezTo>
                  <a:pt x="1132" y="1"/>
                  <a:pt x="1043" y="45"/>
                  <a:pt x="1001" y="134"/>
                </a:cubicBezTo>
                <a:lnTo>
                  <a:pt x="322" y="1385"/>
                </a:lnTo>
                <a:cubicBezTo>
                  <a:pt x="263" y="1504"/>
                  <a:pt x="227" y="1647"/>
                  <a:pt x="227" y="1789"/>
                </a:cubicBezTo>
                <a:lnTo>
                  <a:pt x="227" y="3599"/>
                </a:lnTo>
                <a:cubicBezTo>
                  <a:pt x="84" y="3659"/>
                  <a:pt x="1" y="3814"/>
                  <a:pt x="1" y="3956"/>
                </a:cubicBezTo>
                <a:lnTo>
                  <a:pt x="1" y="4921"/>
                </a:lnTo>
                <a:cubicBezTo>
                  <a:pt x="1" y="5016"/>
                  <a:pt x="72" y="5087"/>
                  <a:pt x="168" y="5087"/>
                </a:cubicBezTo>
                <a:cubicBezTo>
                  <a:pt x="251" y="5087"/>
                  <a:pt x="322" y="5016"/>
                  <a:pt x="322" y="4921"/>
                </a:cubicBezTo>
                <a:lnTo>
                  <a:pt x="322" y="3956"/>
                </a:lnTo>
                <a:cubicBezTo>
                  <a:pt x="322" y="3909"/>
                  <a:pt x="370" y="3873"/>
                  <a:pt x="418" y="3873"/>
                </a:cubicBezTo>
                <a:lnTo>
                  <a:pt x="8657" y="3873"/>
                </a:lnTo>
                <a:cubicBezTo>
                  <a:pt x="8704" y="3873"/>
                  <a:pt x="8740" y="3897"/>
                  <a:pt x="8752" y="3944"/>
                </a:cubicBezTo>
                <a:lnTo>
                  <a:pt x="8752" y="6552"/>
                </a:lnTo>
                <a:lnTo>
                  <a:pt x="6180" y="6552"/>
                </a:lnTo>
                <a:cubicBezTo>
                  <a:pt x="6085" y="6552"/>
                  <a:pt x="6014" y="6623"/>
                  <a:pt x="6014" y="6707"/>
                </a:cubicBezTo>
                <a:cubicBezTo>
                  <a:pt x="6014" y="6802"/>
                  <a:pt x="6085" y="6873"/>
                  <a:pt x="6180" y="6873"/>
                </a:cubicBezTo>
                <a:lnTo>
                  <a:pt x="8752" y="6873"/>
                </a:lnTo>
                <a:lnTo>
                  <a:pt x="8752" y="7707"/>
                </a:lnTo>
                <a:lnTo>
                  <a:pt x="3918" y="7707"/>
                </a:lnTo>
                <a:cubicBezTo>
                  <a:pt x="3823" y="7707"/>
                  <a:pt x="3751" y="7778"/>
                  <a:pt x="3751" y="7874"/>
                </a:cubicBezTo>
                <a:cubicBezTo>
                  <a:pt x="3751" y="7957"/>
                  <a:pt x="3823" y="8040"/>
                  <a:pt x="3918" y="8040"/>
                </a:cubicBezTo>
                <a:lnTo>
                  <a:pt x="8752" y="8040"/>
                </a:lnTo>
                <a:lnTo>
                  <a:pt x="8752" y="8671"/>
                </a:lnTo>
                <a:lnTo>
                  <a:pt x="8752" y="9767"/>
                </a:lnTo>
                <a:cubicBezTo>
                  <a:pt x="8752" y="10064"/>
                  <a:pt x="8478" y="10302"/>
                  <a:pt x="8169" y="10302"/>
                </a:cubicBezTo>
                <a:lnTo>
                  <a:pt x="918" y="10302"/>
                </a:lnTo>
                <a:cubicBezTo>
                  <a:pt x="596" y="10302"/>
                  <a:pt x="346" y="10064"/>
                  <a:pt x="346" y="9767"/>
                </a:cubicBezTo>
                <a:lnTo>
                  <a:pt x="346" y="8040"/>
                </a:lnTo>
                <a:lnTo>
                  <a:pt x="3287" y="8040"/>
                </a:lnTo>
                <a:cubicBezTo>
                  <a:pt x="3382" y="8040"/>
                  <a:pt x="3454" y="7957"/>
                  <a:pt x="3454" y="7874"/>
                </a:cubicBezTo>
                <a:cubicBezTo>
                  <a:pt x="3454" y="7778"/>
                  <a:pt x="3382" y="7707"/>
                  <a:pt x="3287" y="7707"/>
                </a:cubicBezTo>
                <a:lnTo>
                  <a:pt x="346" y="7707"/>
                </a:lnTo>
                <a:lnTo>
                  <a:pt x="346" y="6873"/>
                </a:lnTo>
                <a:lnTo>
                  <a:pt x="5549" y="6873"/>
                </a:lnTo>
                <a:cubicBezTo>
                  <a:pt x="5645" y="6873"/>
                  <a:pt x="5716" y="6802"/>
                  <a:pt x="5716" y="6707"/>
                </a:cubicBezTo>
                <a:cubicBezTo>
                  <a:pt x="5716" y="6623"/>
                  <a:pt x="5645" y="6552"/>
                  <a:pt x="5549" y="6552"/>
                </a:cubicBezTo>
                <a:lnTo>
                  <a:pt x="346" y="6552"/>
                </a:lnTo>
                <a:lnTo>
                  <a:pt x="346" y="5552"/>
                </a:lnTo>
                <a:cubicBezTo>
                  <a:pt x="346" y="5457"/>
                  <a:pt x="263" y="5385"/>
                  <a:pt x="180" y="5385"/>
                </a:cubicBezTo>
                <a:cubicBezTo>
                  <a:pt x="84" y="5385"/>
                  <a:pt x="13" y="5457"/>
                  <a:pt x="13" y="5552"/>
                </a:cubicBezTo>
                <a:lnTo>
                  <a:pt x="13" y="9743"/>
                </a:lnTo>
                <a:cubicBezTo>
                  <a:pt x="13" y="10219"/>
                  <a:pt x="418" y="10612"/>
                  <a:pt x="918" y="10612"/>
                </a:cubicBezTo>
                <a:lnTo>
                  <a:pt x="8169" y="10612"/>
                </a:lnTo>
                <a:cubicBezTo>
                  <a:pt x="8681" y="10612"/>
                  <a:pt x="9074" y="10219"/>
                  <a:pt x="9074" y="9743"/>
                </a:cubicBezTo>
                <a:cubicBezTo>
                  <a:pt x="9062" y="9707"/>
                  <a:pt x="9062" y="4075"/>
                  <a:pt x="9062" y="3956"/>
                </a:cubicBezTo>
                <a:cubicBezTo>
                  <a:pt x="9050" y="3790"/>
                  <a:pt x="8954" y="3659"/>
                  <a:pt x="8824" y="3599"/>
                </a:cubicBezTo>
                <a:lnTo>
                  <a:pt x="8824" y="1813"/>
                </a:lnTo>
                <a:cubicBezTo>
                  <a:pt x="8824" y="1682"/>
                  <a:pt x="8800" y="1528"/>
                  <a:pt x="8716" y="1408"/>
                </a:cubicBezTo>
                <a:lnTo>
                  <a:pt x="8050" y="146"/>
                </a:lnTo>
                <a:cubicBezTo>
                  <a:pt x="7997" y="64"/>
                  <a:pt x="7913" y="23"/>
                  <a:pt x="7831" y="23"/>
                </a:cubicBezTo>
                <a:cubicBezTo>
                  <a:pt x="7746" y="23"/>
                  <a:pt x="7663" y="67"/>
                  <a:pt x="7621" y="158"/>
                </a:cubicBezTo>
                <a:lnTo>
                  <a:pt x="7335" y="694"/>
                </a:lnTo>
                <a:lnTo>
                  <a:pt x="7014" y="1313"/>
                </a:lnTo>
                <a:lnTo>
                  <a:pt x="6395" y="146"/>
                </a:lnTo>
                <a:cubicBezTo>
                  <a:pt x="6350" y="68"/>
                  <a:pt x="6273" y="31"/>
                  <a:pt x="6194" y="31"/>
                </a:cubicBezTo>
                <a:cubicBezTo>
                  <a:pt x="6106" y="31"/>
                  <a:pt x="6016" y="77"/>
                  <a:pt x="5966" y="158"/>
                </a:cubicBezTo>
                <a:lnTo>
                  <a:pt x="5680" y="694"/>
                </a:lnTo>
                <a:lnTo>
                  <a:pt x="5359" y="1313"/>
                </a:lnTo>
                <a:cubicBezTo>
                  <a:pt x="5287" y="1158"/>
                  <a:pt x="4752" y="146"/>
                  <a:pt x="4752" y="146"/>
                </a:cubicBezTo>
                <a:cubicBezTo>
                  <a:pt x="4696" y="70"/>
                  <a:pt x="4609" y="26"/>
                  <a:pt x="4524" y="26"/>
                </a:cubicBezTo>
                <a:cubicBezTo>
                  <a:pt x="4463" y="26"/>
                  <a:pt x="4403" y="49"/>
                  <a:pt x="4359" y="99"/>
                </a:cubicBezTo>
                <a:cubicBezTo>
                  <a:pt x="4335" y="134"/>
                  <a:pt x="4347" y="99"/>
                  <a:pt x="4037" y="682"/>
                </a:cubicBezTo>
                <a:lnTo>
                  <a:pt x="3716" y="1289"/>
                </a:lnTo>
                <a:lnTo>
                  <a:pt x="3394" y="682"/>
                </a:lnTo>
                <a:cubicBezTo>
                  <a:pt x="3097" y="134"/>
                  <a:pt x="3109" y="146"/>
                  <a:pt x="3085" y="99"/>
                </a:cubicBezTo>
                <a:cubicBezTo>
                  <a:pt x="3030" y="39"/>
                  <a:pt x="2956" y="9"/>
                  <a:pt x="2883" y="9"/>
                </a:cubicBezTo>
                <a:cubicBezTo>
                  <a:pt x="2797" y="9"/>
                  <a:pt x="2713" y="51"/>
                  <a:pt x="2668" y="134"/>
                </a:cubicBezTo>
                <a:cubicBezTo>
                  <a:pt x="2668" y="134"/>
                  <a:pt x="2668" y="134"/>
                  <a:pt x="2668" y="134"/>
                </a:cubicBezTo>
                <a:lnTo>
                  <a:pt x="2668" y="134"/>
                </a:lnTo>
                <a:cubicBezTo>
                  <a:pt x="2668" y="134"/>
                  <a:pt x="2635" y="191"/>
                  <a:pt x="2049" y="1277"/>
                </a:cubicBezTo>
                <a:lnTo>
                  <a:pt x="1727" y="670"/>
                </a:lnTo>
                <a:lnTo>
                  <a:pt x="1442" y="134"/>
                </a:lnTo>
                <a:cubicBezTo>
                  <a:pt x="1400" y="45"/>
                  <a:pt x="1311" y="1"/>
                  <a:pt x="12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5" name="Google Shape;10284;p59">
            <a:extLst>
              <a:ext uri="{FF2B5EF4-FFF2-40B4-BE49-F238E27FC236}">
                <a16:creationId xmlns:a16="http://schemas.microsoft.com/office/drawing/2014/main" id="{47E36697-0226-9140-9701-335E0C2FF4A7}"/>
              </a:ext>
            </a:extLst>
          </p:cNvPr>
          <p:cNvGrpSpPr/>
          <p:nvPr/>
        </p:nvGrpSpPr>
        <p:grpSpPr>
          <a:xfrm>
            <a:off x="10500161" y="4892919"/>
            <a:ext cx="493552" cy="399765"/>
            <a:chOff x="3967437" y="3837102"/>
            <a:chExt cx="364708" cy="295405"/>
          </a:xfrm>
          <a:solidFill>
            <a:schemeClr val="accent1"/>
          </a:solidFill>
        </p:grpSpPr>
        <p:sp>
          <p:nvSpPr>
            <p:cNvPr id="746" name="Google Shape;10285;p59">
              <a:extLst>
                <a:ext uri="{FF2B5EF4-FFF2-40B4-BE49-F238E27FC236}">
                  <a16:creationId xmlns:a16="http://schemas.microsoft.com/office/drawing/2014/main" id="{9D978BDA-2913-334D-BED2-517D76CCFCE5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0286;p59">
              <a:extLst>
                <a:ext uri="{FF2B5EF4-FFF2-40B4-BE49-F238E27FC236}">
                  <a16:creationId xmlns:a16="http://schemas.microsoft.com/office/drawing/2014/main" id="{CE2942B4-4598-6C43-B4CE-58D399DA9D56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0287;p59">
              <a:extLst>
                <a:ext uri="{FF2B5EF4-FFF2-40B4-BE49-F238E27FC236}">
                  <a16:creationId xmlns:a16="http://schemas.microsoft.com/office/drawing/2014/main" id="{819AB70F-C46C-E64E-81E5-E7848F38E86B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0288;p59">
              <a:extLst>
                <a:ext uri="{FF2B5EF4-FFF2-40B4-BE49-F238E27FC236}">
                  <a16:creationId xmlns:a16="http://schemas.microsoft.com/office/drawing/2014/main" id="{47BF9FFA-BA3E-3040-B496-78560657904E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0289;p59">
              <a:extLst>
                <a:ext uri="{FF2B5EF4-FFF2-40B4-BE49-F238E27FC236}">
                  <a16:creationId xmlns:a16="http://schemas.microsoft.com/office/drawing/2014/main" id="{EE05B637-4119-9D46-BD9A-98C959AD201F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1" name="Google Shape;10290;p59">
            <a:extLst>
              <a:ext uri="{FF2B5EF4-FFF2-40B4-BE49-F238E27FC236}">
                <a16:creationId xmlns:a16="http://schemas.microsoft.com/office/drawing/2014/main" id="{E3746D02-F382-144D-97A9-027643E00979}"/>
              </a:ext>
            </a:extLst>
          </p:cNvPr>
          <p:cNvSpPr/>
          <p:nvPr/>
        </p:nvSpPr>
        <p:spPr>
          <a:xfrm>
            <a:off x="9483962" y="4853451"/>
            <a:ext cx="105622" cy="478272"/>
          </a:xfrm>
          <a:custGeom>
            <a:avLst/>
            <a:gdLst/>
            <a:ahLst/>
            <a:cxnLst/>
            <a:rect l="l" t="t" r="r" b="b"/>
            <a:pathLst>
              <a:path w="2454" h="11112" extrusionOk="0">
                <a:moveTo>
                  <a:pt x="1215" y="501"/>
                </a:moveTo>
                <a:cubicBezTo>
                  <a:pt x="1429" y="894"/>
                  <a:pt x="1453" y="953"/>
                  <a:pt x="1453" y="965"/>
                </a:cubicBezTo>
                <a:cubicBezTo>
                  <a:pt x="1382" y="1013"/>
                  <a:pt x="1286" y="1025"/>
                  <a:pt x="1203" y="1025"/>
                </a:cubicBezTo>
                <a:cubicBezTo>
                  <a:pt x="1108" y="1025"/>
                  <a:pt x="1024" y="1013"/>
                  <a:pt x="941" y="965"/>
                </a:cubicBezTo>
                <a:lnTo>
                  <a:pt x="1215" y="501"/>
                </a:lnTo>
                <a:close/>
                <a:moveTo>
                  <a:pt x="1620" y="1275"/>
                </a:moveTo>
                <a:lnTo>
                  <a:pt x="2001" y="2013"/>
                </a:lnTo>
                <a:lnTo>
                  <a:pt x="429" y="2013"/>
                </a:lnTo>
                <a:lnTo>
                  <a:pt x="810" y="1275"/>
                </a:lnTo>
                <a:cubicBezTo>
                  <a:pt x="929" y="1334"/>
                  <a:pt x="1084" y="1382"/>
                  <a:pt x="1215" y="1382"/>
                </a:cubicBezTo>
                <a:cubicBezTo>
                  <a:pt x="1346" y="1382"/>
                  <a:pt x="1501" y="1358"/>
                  <a:pt x="1620" y="1275"/>
                </a:cubicBezTo>
                <a:close/>
                <a:moveTo>
                  <a:pt x="2108" y="9109"/>
                </a:moveTo>
                <a:lnTo>
                  <a:pt x="2108" y="9752"/>
                </a:lnTo>
                <a:lnTo>
                  <a:pt x="322" y="9752"/>
                </a:lnTo>
                <a:lnTo>
                  <a:pt x="322" y="9109"/>
                </a:lnTo>
                <a:close/>
                <a:moveTo>
                  <a:pt x="1215" y="1"/>
                </a:moveTo>
                <a:cubicBezTo>
                  <a:pt x="1155" y="1"/>
                  <a:pt x="1096" y="25"/>
                  <a:pt x="1072" y="84"/>
                </a:cubicBezTo>
                <a:lnTo>
                  <a:pt x="608" y="965"/>
                </a:lnTo>
                <a:lnTo>
                  <a:pt x="120" y="1894"/>
                </a:lnTo>
                <a:cubicBezTo>
                  <a:pt x="36" y="2037"/>
                  <a:pt x="0" y="2215"/>
                  <a:pt x="0" y="2382"/>
                </a:cubicBezTo>
                <a:lnTo>
                  <a:pt x="0" y="5359"/>
                </a:lnTo>
                <a:cubicBezTo>
                  <a:pt x="0" y="5442"/>
                  <a:pt x="72" y="5525"/>
                  <a:pt x="155" y="5525"/>
                </a:cubicBezTo>
                <a:cubicBezTo>
                  <a:pt x="250" y="5525"/>
                  <a:pt x="322" y="5442"/>
                  <a:pt x="322" y="5359"/>
                </a:cubicBezTo>
                <a:lnTo>
                  <a:pt x="322" y="2346"/>
                </a:lnTo>
                <a:lnTo>
                  <a:pt x="1048" y="2346"/>
                </a:lnTo>
                <a:lnTo>
                  <a:pt x="1048" y="8776"/>
                </a:lnTo>
                <a:lnTo>
                  <a:pt x="322" y="8776"/>
                </a:lnTo>
                <a:lnTo>
                  <a:pt x="322" y="6002"/>
                </a:lnTo>
                <a:cubicBezTo>
                  <a:pt x="322" y="5906"/>
                  <a:pt x="250" y="5835"/>
                  <a:pt x="155" y="5835"/>
                </a:cubicBezTo>
                <a:cubicBezTo>
                  <a:pt x="72" y="5835"/>
                  <a:pt x="0" y="5906"/>
                  <a:pt x="0" y="6002"/>
                </a:cubicBezTo>
                <a:lnTo>
                  <a:pt x="0" y="9895"/>
                </a:lnTo>
                <a:cubicBezTo>
                  <a:pt x="0" y="10121"/>
                  <a:pt x="60" y="10323"/>
                  <a:pt x="179" y="10526"/>
                </a:cubicBezTo>
                <a:cubicBezTo>
                  <a:pt x="203" y="10562"/>
                  <a:pt x="262" y="10597"/>
                  <a:pt x="322" y="10597"/>
                </a:cubicBezTo>
                <a:cubicBezTo>
                  <a:pt x="453" y="10597"/>
                  <a:pt x="536" y="10466"/>
                  <a:pt x="477" y="10347"/>
                </a:cubicBezTo>
                <a:cubicBezTo>
                  <a:pt x="417" y="10252"/>
                  <a:pt x="381" y="10145"/>
                  <a:pt x="370" y="10050"/>
                </a:cubicBezTo>
                <a:lnTo>
                  <a:pt x="2108" y="10050"/>
                </a:lnTo>
                <a:cubicBezTo>
                  <a:pt x="2025" y="10443"/>
                  <a:pt x="1679" y="10764"/>
                  <a:pt x="1251" y="10776"/>
                </a:cubicBezTo>
                <a:cubicBezTo>
                  <a:pt x="1108" y="10776"/>
                  <a:pt x="989" y="10764"/>
                  <a:pt x="893" y="10704"/>
                </a:cubicBezTo>
                <a:cubicBezTo>
                  <a:pt x="869" y="10695"/>
                  <a:pt x="844" y="10691"/>
                  <a:pt x="822" y="10691"/>
                </a:cubicBezTo>
                <a:cubicBezTo>
                  <a:pt x="757" y="10691"/>
                  <a:pt x="702" y="10726"/>
                  <a:pt x="667" y="10788"/>
                </a:cubicBezTo>
                <a:cubicBezTo>
                  <a:pt x="631" y="10883"/>
                  <a:pt x="667" y="10966"/>
                  <a:pt x="751" y="11014"/>
                </a:cubicBezTo>
                <a:cubicBezTo>
                  <a:pt x="907" y="11081"/>
                  <a:pt x="1067" y="11111"/>
                  <a:pt x="1222" y="11111"/>
                </a:cubicBezTo>
                <a:cubicBezTo>
                  <a:pt x="1872" y="11111"/>
                  <a:pt x="2453" y="10577"/>
                  <a:pt x="2453" y="9895"/>
                </a:cubicBezTo>
                <a:lnTo>
                  <a:pt x="2453" y="9895"/>
                </a:lnTo>
                <a:cubicBezTo>
                  <a:pt x="2453" y="9895"/>
                  <a:pt x="2453" y="9895"/>
                  <a:pt x="2453" y="9895"/>
                </a:cubicBezTo>
                <a:cubicBezTo>
                  <a:pt x="2441" y="9895"/>
                  <a:pt x="2441" y="8954"/>
                  <a:pt x="2441" y="8942"/>
                </a:cubicBezTo>
                <a:lnTo>
                  <a:pt x="2441" y="7514"/>
                </a:lnTo>
                <a:cubicBezTo>
                  <a:pt x="2441" y="7418"/>
                  <a:pt x="2358" y="7347"/>
                  <a:pt x="2275" y="7347"/>
                </a:cubicBezTo>
                <a:cubicBezTo>
                  <a:pt x="2179" y="7347"/>
                  <a:pt x="2108" y="7418"/>
                  <a:pt x="2108" y="7514"/>
                </a:cubicBezTo>
                <a:lnTo>
                  <a:pt x="2108" y="8776"/>
                </a:lnTo>
                <a:lnTo>
                  <a:pt x="1382" y="8776"/>
                </a:lnTo>
                <a:lnTo>
                  <a:pt x="1382" y="2346"/>
                </a:lnTo>
                <a:lnTo>
                  <a:pt x="2108" y="2346"/>
                </a:lnTo>
                <a:lnTo>
                  <a:pt x="2108" y="2382"/>
                </a:lnTo>
                <a:lnTo>
                  <a:pt x="2108" y="6859"/>
                </a:lnTo>
                <a:cubicBezTo>
                  <a:pt x="2108" y="6954"/>
                  <a:pt x="2179" y="7025"/>
                  <a:pt x="2275" y="7025"/>
                </a:cubicBezTo>
                <a:cubicBezTo>
                  <a:pt x="2358" y="7025"/>
                  <a:pt x="2441" y="6954"/>
                  <a:pt x="2441" y="6859"/>
                </a:cubicBezTo>
                <a:lnTo>
                  <a:pt x="2441" y="2382"/>
                </a:lnTo>
                <a:cubicBezTo>
                  <a:pt x="2441" y="2215"/>
                  <a:pt x="2394" y="2037"/>
                  <a:pt x="2322" y="1894"/>
                </a:cubicBezTo>
                <a:lnTo>
                  <a:pt x="1370" y="84"/>
                </a:lnTo>
                <a:cubicBezTo>
                  <a:pt x="1334" y="25"/>
                  <a:pt x="1274" y="1"/>
                  <a:pt x="12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10291;p59">
            <a:extLst>
              <a:ext uri="{FF2B5EF4-FFF2-40B4-BE49-F238E27FC236}">
                <a16:creationId xmlns:a16="http://schemas.microsoft.com/office/drawing/2014/main" id="{1B70C87E-408B-AB4A-B9AD-72F49CDD10B3}"/>
              </a:ext>
            </a:extLst>
          </p:cNvPr>
          <p:cNvSpPr/>
          <p:nvPr/>
        </p:nvSpPr>
        <p:spPr>
          <a:xfrm>
            <a:off x="9826268" y="4880868"/>
            <a:ext cx="492002" cy="421759"/>
          </a:xfrm>
          <a:custGeom>
            <a:avLst/>
            <a:gdLst/>
            <a:ahLst/>
            <a:cxnLst/>
            <a:rect l="l" t="t" r="r" b="b"/>
            <a:pathLst>
              <a:path w="11431" h="9799" extrusionOk="0">
                <a:moveTo>
                  <a:pt x="4347" y="1"/>
                </a:moveTo>
                <a:cubicBezTo>
                  <a:pt x="3957" y="1"/>
                  <a:pt x="3588" y="148"/>
                  <a:pt x="3311" y="435"/>
                </a:cubicBezTo>
                <a:lnTo>
                  <a:pt x="3287" y="447"/>
                </a:lnTo>
                <a:lnTo>
                  <a:pt x="3275" y="447"/>
                </a:lnTo>
                <a:cubicBezTo>
                  <a:pt x="3189" y="435"/>
                  <a:pt x="3104" y="429"/>
                  <a:pt x="3019" y="429"/>
                </a:cubicBezTo>
                <a:cubicBezTo>
                  <a:pt x="2531" y="429"/>
                  <a:pt x="2074" y="633"/>
                  <a:pt x="1739" y="1019"/>
                </a:cubicBezTo>
                <a:cubicBezTo>
                  <a:pt x="1358" y="1459"/>
                  <a:pt x="1239" y="2055"/>
                  <a:pt x="1418" y="2602"/>
                </a:cubicBezTo>
                <a:lnTo>
                  <a:pt x="1418" y="2626"/>
                </a:lnTo>
                <a:lnTo>
                  <a:pt x="1406" y="2638"/>
                </a:lnTo>
                <a:cubicBezTo>
                  <a:pt x="549" y="3007"/>
                  <a:pt x="1" y="3841"/>
                  <a:pt x="1" y="4769"/>
                </a:cubicBezTo>
                <a:cubicBezTo>
                  <a:pt x="1" y="5507"/>
                  <a:pt x="346" y="6198"/>
                  <a:pt x="941" y="6627"/>
                </a:cubicBezTo>
                <a:lnTo>
                  <a:pt x="953" y="6638"/>
                </a:lnTo>
                <a:lnTo>
                  <a:pt x="941" y="6650"/>
                </a:lnTo>
                <a:cubicBezTo>
                  <a:pt x="608" y="7281"/>
                  <a:pt x="703" y="7996"/>
                  <a:pt x="1168" y="8532"/>
                </a:cubicBezTo>
                <a:cubicBezTo>
                  <a:pt x="1492" y="8915"/>
                  <a:pt x="1937" y="9116"/>
                  <a:pt x="2409" y="9116"/>
                </a:cubicBezTo>
                <a:cubicBezTo>
                  <a:pt x="2597" y="9116"/>
                  <a:pt x="2788" y="9084"/>
                  <a:pt x="2977" y="9020"/>
                </a:cubicBezTo>
                <a:lnTo>
                  <a:pt x="2989" y="9020"/>
                </a:lnTo>
                <a:lnTo>
                  <a:pt x="3013" y="9032"/>
                </a:lnTo>
                <a:cubicBezTo>
                  <a:pt x="3108" y="9210"/>
                  <a:pt x="3251" y="9377"/>
                  <a:pt x="3406" y="9496"/>
                </a:cubicBezTo>
                <a:cubicBezTo>
                  <a:pt x="3433" y="9523"/>
                  <a:pt x="3473" y="9536"/>
                  <a:pt x="3511" y="9536"/>
                </a:cubicBezTo>
                <a:cubicBezTo>
                  <a:pt x="3524" y="9536"/>
                  <a:pt x="3537" y="9535"/>
                  <a:pt x="3549" y="9532"/>
                </a:cubicBezTo>
                <a:cubicBezTo>
                  <a:pt x="3585" y="9532"/>
                  <a:pt x="3632" y="9496"/>
                  <a:pt x="3668" y="9472"/>
                </a:cubicBezTo>
                <a:cubicBezTo>
                  <a:pt x="3692" y="9436"/>
                  <a:pt x="3704" y="9377"/>
                  <a:pt x="3692" y="9329"/>
                </a:cubicBezTo>
                <a:cubicBezTo>
                  <a:pt x="3692" y="9294"/>
                  <a:pt x="3668" y="9246"/>
                  <a:pt x="3632" y="9210"/>
                </a:cubicBezTo>
                <a:cubicBezTo>
                  <a:pt x="3466" y="9079"/>
                  <a:pt x="3335" y="8913"/>
                  <a:pt x="3263" y="8710"/>
                </a:cubicBezTo>
                <a:cubicBezTo>
                  <a:pt x="3251" y="8663"/>
                  <a:pt x="3204" y="8639"/>
                  <a:pt x="3156" y="8603"/>
                </a:cubicBezTo>
                <a:cubicBezTo>
                  <a:pt x="3132" y="8597"/>
                  <a:pt x="3111" y="8594"/>
                  <a:pt x="3090" y="8594"/>
                </a:cubicBezTo>
                <a:cubicBezTo>
                  <a:pt x="3070" y="8594"/>
                  <a:pt x="3049" y="8597"/>
                  <a:pt x="3025" y="8603"/>
                </a:cubicBezTo>
                <a:cubicBezTo>
                  <a:pt x="2841" y="8695"/>
                  <a:pt x="2642" y="8741"/>
                  <a:pt x="2443" y="8741"/>
                </a:cubicBezTo>
                <a:cubicBezTo>
                  <a:pt x="2177" y="8741"/>
                  <a:pt x="1911" y="8659"/>
                  <a:pt x="1680" y="8496"/>
                </a:cubicBezTo>
                <a:cubicBezTo>
                  <a:pt x="1287" y="8222"/>
                  <a:pt x="1072" y="7758"/>
                  <a:pt x="1120" y="7281"/>
                </a:cubicBezTo>
                <a:cubicBezTo>
                  <a:pt x="1191" y="6615"/>
                  <a:pt x="1763" y="6091"/>
                  <a:pt x="2442" y="6091"/>
                </a:cubicBezTo>
                <a:cubicBezTo>
                  <a:pt x="2537" y="6091"/>
                  <a:pt x="2620" y="6019"/>
                  <a:pt x="2620" y="5912"/>
                </a:cubicBezTo>
                <a:cubicBezTo>
                  <a:pt x="2620" y="5817"/>
                  <a:pt x="2549" y="5734"/>
                  <a:pt x="2442" y="5734"/>
                </a:cubicBezTo>
                <a:cubicBezTo>
                  <a:pt x="1965" y="5734"/>
                  <a:pt x="1501" y="5936"/>
                  <a:pt x="1180" y="6317"/>
                </a:cubicBezTo>
                <a:lnTo>
                  <a:pt x="1168" y="6329"/>
                </a:lnTo>
                <a:lnTo>
                  <a:pt x="1144" y="6317"/>
                </a:lnTo>
                <a:cubicBezTo>
                  <a:pt x="644" y="5936"/>
                  <a:pt x="358" y="5365"/>
                  <a:pt x="358" y="4733"/>
                </a:cubicBezTo>
                <a:cubicBezTo>
                  <a:pt x="358" y="3948"/>
                  <a:pt x="822" y="3233"/>
                  <a:pt x="1549" y="2936"/>
                </a:cubicBezTo>
                <a:lnTo>
                  <a:pt x="1561" y="2912"/>
                </a:lnTo>
                <a:lnTo>
                  <a:pt x="1584" y="2936"/>
                </a:lnTo>
                <a:cubicBezTo>
                  <a:pt x="1882" y="3436"/>
                  <a:pt x="2430" y="3757"/>
                  <a:pt x="3025" y="3757"/>
                </a:cubicBezTo>
                <a:cubicBezTo>
                  <a:pt x="3108" y="3757"/>
                  <a:pt x="3204" y="3674"/>
                  <a:pt x="3204" y="3567"/>
                </a:cubicBezTo>
                <a:cubicBezTo>
                  <a:pt x="3204" y="3471"/>
                  <a:pt x="3132" y="3388"/>
                  <a:pt x="3025" y="3388"/>
                </a:cubicBezTo>
                <a:cubicBezTo>
                  <a:pt x="2501" y="3388"/>
                  <a:pt x="2025" y="3079"/>
                  <a:pt x="1822" y="2614"/>
                </a:cubicBezTo>
                <a:cubicBezTo>
                  <a:pt x="1620" y="2186"/>
                  <a:pt x="1668" y="1709"/>
                  <a:pt x="1942" y="1328"/>
                </a:cubicBezTo>
                <a:cubicBezTo>
                  <a:pt x="2196" y="946"/>
                  <a:pt x="2608" y="744"/>
                  <a:pt x="3058" y="744"/>
                </a:cubicBezTo>
                <a:cubicBezTo>
                  <a:pt x="3071" y="744"/>
                  <a:pt x="3084" y="745"/>
                  <a:pt x="3096" y="745"/>
                </a:cubicBezTo>
                <a:cubicBezTo>
                  <a:pt x="3549" y="769"/>
                  <a:pt x="3930" y="995"/>
                  <a:pt x="4156" y="1388"/>
                </a:cubicBezTo>
                <a:cubicBezTo>
                  <a:pt x="4189" y="1437"/>
                  <a:pt x="4245" y="1464"/>
                  <a:pt x="4307" y="1464"/>
                </a:cubicBezTo>
                <a:cubicBezTo>
                  <a:pt x="4335" y="1464"/>
                  <a:pt x="4365" y="1458"/>
                  <a:pt x="4394" y="1447"/>
                </a:cubicBezTo>
                <a:cubicBezTo>
                  <a:pt x="4466" y="1400"/>
                  <a:pt x="4501" y="1293"/>
                  <a:pt x="4454" y="1209"/>
                </a:cubicBezTo>
                <a:cubicBezTo>
                  <a:pt x="4275" y="923"/>
                  <a:pt x="4037" y="697"/>
                  <a:pt x="3727" y="554"/>
                </a:cubicBezTo>
                <a:lnTo>
                  <a:pt x="3692" y="531"/>
                </a:lnTo>
                <a:lnTo>
                  <a:pt x="3727" y="519"/>
                </a:lnTo>
                <a:cubicBezTo>
                  <a:pt x="3925" y="392"/>
                  <a:pt x="4142" y="329"/>
                  <a:pt x="4362" y="329"/>
                </a:cubicBezTo>
                <a:cubicBezTo>
                  <a:pt x="4553" y="329"/>
                  <a:pt x="4747" y="377"/>
                  <a:pt x="4930" y="471"/>
                </a:cubicBezTo>
                <a:cubicBezTo>
                  <a:pt x="5311" y="685"/>
                  <a:pt x="5537" y="1066"/>
                  <a:pt x="5537" y="1519"/>
                </a:cubicBezTo>
                <a:lnTo>
                  <a:pt x="5537" y="4031"/>
                </a:lnTo>
                <a:lnTo>
                  <a:pt x="5513" y="4031"/>
                </a:lnTo>
                <a:cubicBezTo>
                  <a:pt x="5156" y="4019"/>
                  <a:pt x="4918" y="3888"/>
                  <a:pt x="4751" y="3626"/>
                </a:cubicBezTo>
                <a:cubicBezTo>
                  <a:pt x="4719" y="3577"/>
                  <a:pt x="4652" y="3550"/>
                  <a:pt x="4590" y="3550"/>
                </a:cubicBezTo>
                <a:cubicBezTo>
                  <a:pt x="4562" y="3550"/>
                  <a:pt x="4535" y="3556"/>
                  <a:pt x="4513" y="3567"/>
                </a:cubicBezTo>
                <a:cubicBezTo>
                  <a:pt x="4442" y="3614"/>
                  <a:pt x="4406" y="3733"/>
                  <a:pt x="4454" y="3805"/>
                </a:cubicBezTo>
                <a:cubicBezTo>
                  <a:pt x="4680" y="4162"/>
                  <a:pt x="5037" y="4364"/>
                  <a:pt x="5490" y="4376"/>
                </a:cubicBezTo>
                <a:lnTo>
                  <a:pt x="5513" y="4376"/>
                </a:lnTo>
                <a:lnTo>
                  <a:pt x="5513" y="7008"/>
                </a:lnTo>
                <a:lnTo>
                  <a:pt x="5466" y="6984"/>
                </a:lnTo>
                <a:cubicBezTo>
                  <a:pt x="5240" y="6758"/>
                  <a:pt x="4930" y="6638"/>
                  <a:pt x="4620" y="6638"/>
                </a:cubicBezTo>
                <a:lnTo>
                  <a:pt x="3549" y="6638"/>
                </a:lnTo>
                <a:cubicBezTo>
                  <a:pt x="3454" y="6638"/>
                  <a:pt x="3370" y="6710"/>
                  <a:pt x="3370" y="6817"/>
                </a:cubicBezTo>
                <a:cubicBezTo>
                  <a:pt x="3370" y="6900"/>
                  <a:pt x="3442" y="6996"/>
                  <a:pt x="3549" y="6996"/>
                </a:cubicBezTo>
                <a:lnTo>
                  <a:pt x="4620" y="6996"/>
                </a:lnTo>
                <a:cubicBezTo>
                  <a:pt x="5109" y="6996"/>
                  <a:pt x="5490" y="7400"/>
                  <a:pt x="5490" y="7877"/>
                </a:cubicBezTo>
                <a:lnTo>
                  <a:pt x="5490" y="8258"/>
                </a:lnTo>
                <a:cubicBezTo>
                  <a:pt x="5490" y="8603"/>
                  <a:pt x="5347" y="8924"/>
                  <a:pt x="5073" y="9163"/>
                </a:cubicBezTo>
                <a:cubicBezTo>
                  <a:pt x="4859" y="9347"/>
                  <a:pt x="4589" y="9453"/>
                  <a:pt x="4310" y="9453"/>
                </a:cubicBezTo>
                <a:cubicBezTo>
                  <a:pt x="4247" y="9453"/>
                  <a:pt x="4184" y="9447"/>
                  <a:pt x="4120" y="9436"/>
                </a:cubicBezTo>
                <a:lnTo>
                  <a:pt x="4097" y="9436"/>
                </a:lnTo>
                <a:cubicBezTo>
                  <a:pt x="4061" y="9436"/>
                  <a:pt x="4025" y="9448"/>
                  <a:pt x="3989" y="9460"/>
                </a:cubicBezTo>
                <a:cubicBezTo>
                  <a:pt x="3942" y="9496"/>
                  <a:pt x="3930" y="9544"/>
                  <a:pt x="3918" y="9579"/>
                </a:cubicBezTo>
                <a:cubicBezTo>
                  <a:pt x="3906" y="9675"/>
                  <a:pt x="3966" y="9758"/>
                  <a:pt x="4061" y="9782"/>
                </a:cubicBezTo>
                <a:cubicBezTo>
                  <a:pt x="4137" y="9793"/>
                  <a:pt x="4213" y="9799"/>
                  <a:pt x="4289" y="9799"/>
                </a:cubicBezTo>
                <a:cubicBezTo>
                  <a:pt x="4842" y="9799"/>
                  <a:pt x="5372" y="9500"/>
                  <a:pt x="5644" y="9008"/>
                </a:cubicBezTo>
                <a:lnTo>
                  <a:pt x="5656" y="8972"/>
                </a:lnTo>
                <a:lnTo>
                  <a:pt x="5668" y="9008"/>
                </a:lnTo>
                <a:cubicBezTo>
                  <a:pt x="5951" y="9500"/>
                  <a:pt x="6473" y="9799"/>
                  <a:pt x="7024" y="9799"/>
                </a:cubicBezTo>
                <a:cubicBezTo>
                  <a:pt x="7100" y="9799"/>
                  <a:pt x="7176" y="9793"/>
                  <a:pt x="7252" y="9782"/>
                </a:cubicBezTo>
                <a:cubicBezTo>
                  <a:pt x="7335" y="9758"/>
                  <a:pt x="7418" y="9675"/>
                  <a:pt x="7395" y="9579"/>
                </a:cubicBezTo>
                <a:cubicBezTo>
                  <a:pt x="7395" y="9544"/>
                  <a:pt x="7371" y="9496"/>
                  <a:pt x="7323" y="9460"/>
                </a:cubicBezTo>
                <a:cubicBezTo>
                  <a:pt x="7288" y="9443"/>
                  <a:pt x="7260" y="9432"/>
                  <a:pt x="7228" y="9432"/>
                </a:cubicBezTo>
                <a:cubicBezTo>
                  <a:pt x="7217" y="9432"/>
                  <a:pt x="7205" y="9433"/>
                  <a:pt x="7192" y="9436"/>
                </a:cubicBezTo>
                <a:cubicBezTo>
                  <a:pt x="7129" y="9447"/>
                  <a:pt x="7066" y="9453"/>
                  <a:pt x="7003" y="9453"/>
                </a:cubicBezTo>
                <a:cubicBezTo>
                  <a:pt x="6723" y="9453"/>
                  <a:pt x="6454" y="9347"/>
                  <a:pt x="6240" y="9163"/>
                </a:cubicBezTo>
                <a:cubicBezTo>
                  <a:pt x="5978" y="8948"/>
                  <a:pt x="5823" y="8615"/>
                  <a:pt x="5823" y="8258"/>
                </a:cubicBezTo>
                <a:lnTo>
                  <a:pt x="5823" y="6746"/>
                </a:lnTo>
                <a:cubicBezTo>
                  <a:pt x="5823" y="6246"/>
                  <a:pt x="6228" y="5865"/>
                  <a:pt x="6704" y="5865"/>
                </a:cubicBezTo>
                <a:lnTo>
                  <a:pt x="8252" y="5865"/>
                </a:lnTo>
                <a:cubicBezTo>
                  <a:pt x="8335" y="5865"/>
                  <a:pt x="8430" y="5793"/>
                  <a:pt x="8430" y="5686"/>
                </a:cubicBezTo>
                <a:cubicBezTo>
                  <a:pt x="8430" y="5579"/>
                  <a:pt x="8359" y="5507"/>
                  <a:pt x="8252" y="5507"/>
                </a:cubicBezTo>
                <a:lnTo>
                  <a:pt x="6704" y="5507"/>
                </a:lnTo>
                <a:cubicBezTo>
                  <a:pt x="6383" y="5507"/>
                  <a:pt x="6085" y="5626"/>
                  <a:pt x="5847" y="5853"/>
                </a:cubicBezTo>
                <a:lnTo>
                  <a:pt x="5811" y="5876"/>
                </a:lnTo>
                <a:lnTo>
                  <a:pt x="5811" y="5210"/>
                </a:lnTo>
                <a:lnTo>
                  <a:pt x="5823" y="5210"/>
                </a:lnTo>
                <a:cubicBezTo>
                  <a:pt x="6549" y="5186"/>
                  <a:pt x="7133" y="4591"/>
                  <a:pt x="7133" y="3841"/>
                </a:cubicBezTo>
                <a:cubicBezTo>
                  <a:pt x="7133" y="3757"/>
                  <a:pt x="7061" y="3662"/>
                  <a:pt x="6954" y="3662"/>
                </a:cubicBezTo>
                <a:cubicBezTo>
                  <a:pt x="6859" y="3662"/>
                  <a:pt x="6775" y="3733"/>
                  <a:pt x="6775" y="3841"/>
                </a:cubicBezTo>
                <a:cubicBezTo>
                  <a:pt x="6775" y="4376"/>
                  <a:pt x="6359" y="4829"/>
                  <a:pt x="5823" y="4853"/>
                </a:cubicBezTo>
                <a:lnTo>
                  <a:pt x="5787" y="4853"/>
                </a:lnTo>
                <a:lnTo>
                  <a:pt x="5787" y="1543"/>
                </a:lnTo>
                <a:cubicBezTo>
                  <a:pt x="5787" y="1114"/>
                  <a:pt x="6013" y="709"/>
                  <a:pt x="6406" y="507"/>
                </a:cubicBezTo>
                <a:cubicBezTo>
                  <a:pt x="6582" y="408"/>
                  <a:pt x="6773" y="360"/>
                  <a:pt x="6963" y="360"/>
                </a:cubicBezTo>
                <a:cubicBezTo>
                  <a:pt x="7186" y="360"/>
                  <a:pt x="7410" y="426"/>
                  <a:pt x="7609" y="554"/>
                </a:cubicBezTo>
                <a:lnTo>
                  <a:pt x="7633" y="566"/>
                </a:lnTo>
                <a:lnTo>
                  <a:pt x="7728" y="602"/>
                </a:lnTo>
                <a:cubicBezTo>
                  <a:pt x="7430" y="733"/>
                  <a:pt x="7180" y="971"/>
                  <a:pt x="7002" y="1257"/>
                </a:cubicBezTo>
                <a:cubicBezTo>
                  <a:pt x="6954" y="1328"/>
                  <a:pt x="6966" y="1447"/>
                  <a:pt x="7061" y="1495"/>
                </a:cubicBezTo>
                <a:cubicBezTo>
                  <a:pt x="7086" y="1507"/>
                  <a:pt x="7116" y="1514"/>
                  <a:pt x="7147" y="1514"/>
                </a:cubicBezTo>
                <a:cubicBezTo>
                  <a:pt x="7206" y="1514"/>
                  <a:pt x="7268" y="1490"/>
                  <a:pt x="7299" y="1435"/>
                </a:cubicBezTo>
                <a:cubicBezTo>
                  <a:pt x="7526" y="1054"/>
                  <a:pt x="7918" y="816"/>
                  <a:pt x="8371" y="793"/>
                </a:cubicBezTo>
                <a:cubicBezTo>
                  <a:pt x="8405" y="790"/>
                  <a:pt x="8438" y="789"/>
                  <a:pt x="8471" y="789"/>
                </a:cubicBezTo>
                <a:cubicBezTo>
                  <a:pt x="8895" y="789"/>
                  <a:pt x="9271" y="998"/>
                  <a:pt x="9514" y="1340"/>
                </a:cubicBezTo>
                <a:cubicBezTo>
                  <a:pt x="9788" y="1709"/>
                  <a:pt x="9847" y="2186"/>
                  <a:pt x="9669" y="2602"/>
                </a:cubicBezTo>
                <a:cubicBezTo>
                  <a:pt x="9454" y="3114"/>
                  <a:pt x="8978" y="3436"/>
                  <a:pt x="8430" y="3436"/>
                </a:cubicBezTo>
                <a:cubicBezTo>
                  <a:pt x="8335" y="3436"/>
                  <a:pt x="8252" y="3519"/>
                  <a:pt x="8252" y="3614"/>
                </a:cubicBezTo>
                <a:cubicBezTo>
                  <a:pt x="8252" y="3721"/>
                  <a:pt x="8323" y="3793"/>
                  <a:pt x="8430" y="3793"/>
                </a:cubicBezTo>
                <a:cubicBezTo>
                  <a:pt x="9014" y="3793"/>
                  <a:pt x="9573" y="3483"/>
                  <a:pt x="9871" y="2983"/>
                </a:cubicBezTo>
                <a:lnTo>
                  <a:pt x="9883" y="2959"/>
                </a:lnTo>
                <a:lnTo>
                  <a:pt x="9907" y="2983"/>
                </a:lnTo>
                <a:cubicBezTo>
                  <a:pt x="10562" y="3257"/>
                  <a:pt x="10990" y="3841"/>
                  <a:pt x="11074" y="4555"/>
                </a:cubicBezTo>
                <a:cubicBezTo>
                  <a:pt x="11169" y="5269"/>
                  <a:pt x="10871" y="5936"/>
                  <a:pt x="10300" y="6353"/>
                </a:cubicBezTo>
                <a:lnTo>
                  <a:pt x="10288" y="6377"/>
                </a:lnTo>
                <a:lnTo>
                  <a:pt x="10276" y="6353"/>
                </a:lnTo>
                <a:cubicBezTo>
                  <a:pt x="9966" y="5984"/>
                  <a:pt x="9502" y="5781"/>
                  <a:pt x="9014" y="5781"/>
                </a:cubicBezTo>
                <a:cubicBezTo>
                  <a:pt x="8919" y="5781"/>
                  <a:pt x="8835" y="5853"/>
                  <a:pt x="8835" y="5960"/>
                </a:cubicBezTo>
                <a:cubicBezTo>
                  <a:pt x="8835" y="6055"/>
                  <a:pt x="8907" y="6138"/>
                  <a:pt x="9014" y="6138"/>
                </a:cubicBezTo>
                <a:cubicBezTo>
                  <a:pt x="9633" y="6138"/>
                  <a:pt x="10181" y="6579"/>
                  <a:pt x="10300" y="7186"/>
                </a:cubicBezTo>
                <a:cubicBezTo>
                  <a:pt x="10407" y="7698"/>
                  <a:pt x="10228" y="8186"/>
                  <a:pt x="9812" y="8496"/>
                </a:cubicBezTo>
                <a:cubicBezTo>
                  <a:pt x="9570" y="8688"/>
                  <a:pt x="9281" y="8786"/>
                  <a:pt x="8992" y="8786"/>
                </a:cubicBezTo>
                <a:cubicBezTo>
                  <a:pt x="8796" y="8786"/>
                  <a:pt x="8601" y="8742"/>
                  <a:pt x="8419" y="8651"/>
                </a:cubicBezTo>
                <a:cubicBezTo>
                  <a:pt x="8390" y="8643"/>
                  <a:pt x="8361" y="8632"/>
                  <a:pt x="8332" y="8632"/>
                </a:cubicBezTo>
                <a:cubicBezTo>
                  <a:pt x="8313" y="8632"/>
                  <a:pt x="8294" y="8637"/>
                  <a:pt x="8276" y="8651"/>
                </a:cubicBezTo>
                <a:cubicBezTo>
                  <a:pt x="8240" y="8663"/>
                  <a:pt x="8204" y="8698"/>
                  <a:pt x="8180" y="8758"/>
                </a:cubicBezTo>
                <a:cubicBezTo>
                  <a:pt x="8097" y="8948"/>
                  <a:pt x="7966" y="9127"/>
                  <a:pt x="7799" y="9258"/>
                </a:cubicBezTo>
                <a:cubicBezTo>
                  <a:pt x="7776" y="9294"/>
                  <a:pt x="7740" y="9329"/>
                  <a:pt x="7740" y="9377"/>
                </a:cubicBezTo>
                <a:cubicBezTo>
                  <a:pt x="7740" y="9425"/>
                  <a:pt x="7740" y="9472"/>
                  <a:pt x="7776" y="9508"/>
                </a:cubicBezTo>
                <a:cubicBezTo>
                  <a:pt x="7810" y="9556"/>
                  <a:pt x="7861" y="9581"/>
                  <a:pt x="7912" y="9581"/>
                </a:cubicBezTo>
                <a:cubicBezTo>
                  <a:pt x="7948" y="9581"/>
                  <a:pt x="7984" y="9568"/>
                  <a:pt x="8014" y="9544"/>
                </a:cubicBezTo>
                <a:cubicBezTo>
                  <a:pt x="8180" y="9413"/>
                  <a:pt x="8311" y="9258"/>
                  <a:pt x="8419" y="9079"/>
                </a:cubicBezTo>
                <a:lnTo>
                  <a:pt x="8430" y="9067"/>
                </a:lnTo>
                <a:lnTo>
                  <a:pt x="8442" y="9067"/>
                </a:lnTo>
                <a:cubicBezTo>
                  <a:pt x="8618" y="9127"/>
                  <a:pt x="8801" y="9156"/>
                  <a:pt x="8983" y="9156"/>
                </a:cubicBezTo>
                <a:cubicBezTo>
                  <a:pt x="9343" y="9156"/>
                  <a:pt x="9702" y="9043"/>
                  <a:pt x="10002" y="8829"/>
                </a:cubicBezTo>
                <a:cubicBezTo>
                  <a:pt x="10466" y="8484"/>
                  <a:pt x="10705" y="7960"/>
                  <a:pt x="10681" y="7400"/>
                </a:cubicBezTo>
                <a:cubicBezTo>
                  <a:pt x="10657" y="7162"/>
                  <a:pt x="10597" y="6924"/>
                  <a:pt x="10478" y="6710"/>
                </a:cubicBezTo>
                <a:lnTo>
                  <a:pt x="10466" y="6698"/>
                </a:lnTo>
                <a:lnTo>
                  <a:pt x="10478" y="6686"/>
                </a:lnTo>
                <a:cubicBezTo>
                  <a:pt x="11097" y="6198"/>
                  <a:pt x="11431" y="5507"/>
                  <a:pt x="11431" y="4769"/>
                </a:cubicBezTo>
                <a:cubicBezTo>
                  <a:pt x="11431" y="3841"/>
                  <a:pt x="10883" y="3007"/>
                  <a:pt x="10038" y="2638"/>
                </a:cubicBezTo>
                <a:lnTo>
                  <a:pt x="10026" y="2626"/>
                </a:lnTo>
                <a:lnTo>
                  <a:pt x="10026" y="2602"/>
                </a:lnTo>
                <a:cubicBezTo>
                  <a:pt x="10204" y="2055"/>
                  <a:pt x="10062" y="1459"/>
                  <a:pt x="9693" y="1019"/>
                </a:cubicBezTo>
                <a:cubicBezTo>
                  <a:pt x="9378" y="633"/>
                  <a:pt x="8907" y="429"/>
                  <a:pt x="8421" y="429"/>
                </a:cubicBezTo>
                <a:cubicBezTo>
                  <a:pt x="8337" y="429"/>
                  <a:pt x="8253" y="435"/>
                  <a:pt x="8169" y="447"/>
                </a:cubicBezTo>
                <a:lnTo>
                  <a:pt x="8157" y="447"/>
                </a:lnTo>
                <a:lnTo>
                  <a:pt x="8145" y="435"/>
                </a:lnTo>
                <a:cubicBezTo>
                  <a:pt x="7855" y="156"/>
                  <a:pt x="7473" y="2"/>
                  <a:pt x="7076" y="2"/>
                </a:cubicBezTo>
                <a:cubicBezTo>
                  <a:pt x="7000" y="2"/>
                  <a:pt x="6923" y="7"/>
                  <a:pt x="6847" y="19"/>
                </a:cubicBezTo>
                <a:cubicBezTo>
                  <a:pt x="6371" y="90"/>
                  <a:pt x="5966" y="376"/>
                  <a:pt x="5728" y="793"/>
                </a:cubicBezTo>
                <a:lnTo>
                  <a:pt x="5716" y="816"/>
                </a:lnTo>
                <a:lnTo>
                  <a:pt x="5704" y="793"/>
                </a:lnTo>
                <a:cubicBezTo>
                  <a:pt x="5466" y="376"/>
                  <a:pt x="5061" y="90"/>
                  <a:pt x="4585" y="19"/>
                </a:cubicBezTo>
                <a:cubicBezTo>
                  <a:pt x="4505" y="7"/>
                  <a:pt x="4426" y="1"/>
                  <a:pt x="43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3" name="Google Shape;10327;p59">
            <a:extLst>
              <a:ext uri="{FF2B5EF4-FFF2-40B4-BE49-F238E27FC236}">
                <a16:creationId xmlns:a16="http://schemas.microsoft.com/office/drawing/2014/main" id="{C70B5284-7234-B84A-BDD5-288877A64FAC}"/>
              </a:ext>
            </a:extLst>
          </p:cNvPr>
          <p:cNvGrpSpPr/>
          <p:nvPr/>
        </p:nvGrpSpPr>
        <p:grpSpPr>
          <a:xfrm>
            <a:off x="9331640" y="4248809"/>
            <a:ext cx="403123" cy="456837"/>
            <a:chOff x="3103963" y="3361140"/>
            <a:chExt cx="297886" cy="337578"/>
          </a:xfrm>
          <a:solidFill>
            <a:schemeClr val="accent1"/>
          </a:solidFill>
        </p:grpSpPr>
        <p:sp>
          <p:nvSpPr>
            <p:cNvPr id="754" name="Google Shape;10328;p59">
              <a:extLst>
                <a:ext uri="{FF2B5EF4-FFF2-40B4-BE49-F238E27FC236}">
                  <a16:creationId xmlns:a16="http://schemas.microsoft.com/office/drawing/2014/main" id="{6C00AB77-6D70-7742-A92A-B8F6C11EE948}"/>
                </a:ext>
              </a:extLst>
            </p:cNvPr>
            <p:cNvSpPr/>
            <p:nvPr/>
          </p:nvSpPr>
          <p:spPr>
            <a:xfrm>
              <a:off x="3245305" y="3519402"/>
              <a:ext cx="14026" cy="14408"/>
            </a:xfrm>
            <a:custGeom>
              <a:avLst/>
              <a:gdLst/>
              <a:ahLst/>
              <a:cxnLst/>
              <a:rect l="l" t="t" r="r" b="b"/>
              <a:pathLst>
                <a:path w="441" h="453" extrusionOk="0">
                  <a:moveTo>
                    <a:pt x="227" y="0"/>
                  </a:moveTo>
                  <a:cubicBezTo>
                    <a:pt x="96" y="0"/>
                    <a:pt x="0" y="107"/>
                    <a:pt x="0" y="226"/>
                  </a:cubicBezTo>
                  <a:cubicBezTo>
                    <a:pt x="0" y="357"/>
                    <a:pt x="96" y="453"/>
                    <a:pt x="227" y="453"/>
                  </a:cubicBezTo>
                  <a:cubicBezTo>
                    <a:pt x="346" y="453"/>
                    <a:pt x="441" y="357"/>
                    <a:pt x="441" y="226"/>
                  </a:cubicBezTo>
                  <a:cubicBezTo>
                    <a:pt x="441" y="107"/>
                    <a:pt x="346" y="0"/>
                    <a:pt x="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0329;p59">
              <a:extLst>
                <a:ext uri="{FF2B5EF4-FFF2-40B4-BE49-F238E27FC236}">
                  <a16:creationId xmlns:a16="http://schemas.microsoft.com/office/drawing/2014/main" id="{DF542C02-DFE9-B84B-A19D-912502A9497A}"/>
                </a:ext>
              </a:extLst>
            </p:cNvPr>
            <p:cNvSpPr/>
            <p:nvPr/>
          </p:nvSpPr>
          <p:spPr>
            <a:xfrm>
              <a:off x="3284679" y="3597388"/>
              <a:ext cx="74646" cy="74646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67" y="1"/>
                  </a:moveTo>
                  <a:cubicBezTo>
                    <a:pt x="513" y="1"/>
                    <a:pt x="1" y="513"/>
                    <a:pt x="1" y="1168"/>
                  </a:cubicBezTo>
                  <a:cubicBezTo>
                    <a:pt x="1" y="1823"/>
                    <a:pt x="513" y="2346"/>
                    <a:pt x="1167" y="2346"/>
                  </a:cubicBezTo>
                  <a:cubicBezTo>
                    <a:pt x="1787" y="2346"/>
                    <a:pt x="2287" y="1870"/>
                    <a:pt x="2346" y="1263"/>
                  </a:cubicBezTo>
                  <a:cubicBezTo>
                    <a:pt x="2334" y="1203"/>
                    <a:pt x="2275" y="1132"/>
                    <a:pt x="2179" y="1108"/>
                  </a:cubicBezTo>
                  <a:cubicBezTo>
                    <a:pt x="2096" y="1108"/>
                    <a:pt x="2025" y="1168"/>
                    <a:pt x="2025" y="1263"/>
                  </a:cubicBezTo>
                  <a:cubicBezTo>
                    <a:pt x="1979" y="1706"/>
                    <a:pt x="1609" y="2051"/>
                    <a:pt x="1172" y="2051"/>
                  </a:cubicBezTo>
                  <a:cubicBezTo>
                    <a:pt x="1151" y="2051"/>
                    <a:pt x="1129" y="2050"/>
                    <a:pt x="1108" y="2049"/>
                  </a:cubicBezTo>
                  <a:cubicBezTo>
                    <a:pt x="655" y="2025"/>
                    <a:pt x="298" y="1644"/>
                    <a:pt x="298" y="1192"/>
                  </a:cubicBezTo>
                  <a:cubicBezTo>
                    <a:pt x="298" y="651"/>
                    <a:pt x="733" y="325"/>
                    <a:pt x="1174" y="325"/>
                  </a:cubicBezTo>
                  <a:cubicBezTo>
                    <a:pt x="1451" y="325"/>
                    <a:pt x="1731" y="454"/>
                    <a:pt x="1906" y="739"/>
                  </a:cubicBezTo>
                  <a:cubicBezTo>
                    <a:pt x="1930" y="788"/>
                    <a:pt x="1988" y="820"/>
                    <a:pt x="2045" y="820"/>
                  </a:cubicBezTo>
                  <a:cubicBezTo>
                    <a:pt x="2072" y="820"/>
                    <a:pt x="2097" y="814"/>
                    <a:pt x="2120" y="799"/>
                  </a:cubicBezTo>
                  <a:cubicBezTo>
                    <a:pt x="2203" y="751"/>
                    <a:pt x="2227" y="656"/>
                    <a:pt x="2179" y="572"/>
                  </a:cubicBezTo>
                  <a:cubicBezTo>
                    <a:pt x="1977" y="215"/>
                    <a:pt x="1584" y="1"/>
                    <a:pt x="1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0330;p59">
              <a:extLst>
                <a:ext uri="{FF2B5EF4-FFF2-40B4-BE49-F238E27FC236}">
                  <a16:creationId xmlns:a16="http://schemas.microsoft.com/office/drawing/2014/main" id="{0545F9E6-40A2-7047-BABA-7AA2C1B9887C}"/>
                </a:ext>
              </a:extLst>
            </p:cNvPr>
            <p:cNvSpPr/>
            <p:nvPr/>
          </p:nvSpPr>
          <p:spPr>
            <a:xfrm>
              <a:off x="3145692" y="3597483"/>
              <a:ext cx="75028" cy="74933"/>
            </a:xfrm>
            <a:custGeom>
              <a:avLst/>
              <a:gdLst/>
              <a:ahLst/>
              <a:cxnLst/>
              <a:rect l="l" t="t" r="r" b="b"/>
              <a:pathLst>
                <a:path w="2359" h="2356" extrusionOk="0">
                  <a:moveTo>
                    <a:pt x="1176" y="1"/>
                  </a:moveTo>
                  <a:cubicBezTo>
                    <a:pt x="539" y="1"/>
                    <a:pt x="1" y="522"/>
                    <a:pt x="1" y="1189"/>
                  </a:cubicBezTo>
                  <a:cubicBezTo>
                    <a:pt x="1" y="1820"/>
                    <a:pt x="525" y="2355"/>
                    <a:pt x="1180" y="2355"/>
                  </a:cubicBezTo>
                  <a:cubicBezTo>
                    <a:pt x="1715" y="2355"/>
                    <a:pt x="2180" y="1998"/>
                    <a:pt x="2311" y="1486"/>
                  </a:cubicBezTo>
                  <a:cubicBezTo>
                    <a:pt x="2347" y="1379"/>
                    <a:pt x="2358" y="1272"/>
                    <a:pt x="2358" y="1165"/>
                  </a:cubicBezTo>
                  <a:cubicBezTo>
                    <a:pt x="2358" y="903"/>
                    <a:pt x="2251" y="617"/>
                    <a:pt x="2073" y="415"/>
                  </a:cubicBezTo>
                  <a:cubicBezTo>
                    <a:pt x="2037" y="379"/>
                    <a:pt x="1985" y="356"/>
                    <a:pt x="1936" y="356"/>
                  </a:cubicBezTo>
                  <a:cubicBezTo>
                    <a:pt x="1902" y="356"/>
                    <a:pt x="1870" y="367"/>
                    <a:pt x="1846" y="391"/>
                  </a:cubicBezTo>
                  <a:cubicBezTo>
                    <a:pt x="1787" y="450"/>
                    <a:pt x="1775" y="558"/>
                    <a:pt x="1835" y="617"/>
                  </a:cubicBezTo>
                  <a:cubicBezTo>
                    <a:pt x="1966" y="784"/>
                    <a:pt x="2049" y="974"/>
                    <a:pt x="2049" y="1189"/>
                  </a:cubicBezTo>
                  <a:cubicBezTo>
                    <a:pt x="2049" y="1260"/>
                    <a:pt x="2025" y="1331"/>
                    <a:pt x="2013" y="1403"/>
                  </a:cubicBezTo>
                  <a:cubicBezTo>
                    <a:pt x="1906" y="1784"/>
                    <a:pt x="1573" y="2046"/>
                    <a:pt x="1180" y="2046"/>
                  </a:cubicBezTo>
                  <a:cubicBezTo>
                    <a:pt x="703" y="2046"/>
                    <a:pt x="322" y="1653"/>
                    <a:pt x="322" y="1189"/>
                  </a:cubicBezTo>
                  <a:cubicBezTo>
                    <a:pt x="322" y="699"/>
                    <a:pt x="714" y="319"/>
                    <a:pt x="1171" y="319"/>
                  </a:cubicBezTo>
                  <a:cubicBezTo>
                    <a:pt x="1236" y="319"/>
                    <a:pt x="1303" y="327"/>
                    <a:pt x="1370" y="343"/>
                  </a:cubicBezTo>
                  <a:cubicBezTo>
                    <a:pt x="1387" y="347"/>
                    <a:pt x="1403" y="349"/>
                    <a:pt x="1418" y="349"/>
                  </a:cubicBezTo>
                  <a:cubicBezTo>
                    <a:pt x="1489" y="349"/>
                    <a:pt x="1543" y="305"/>
                    <a:pt x="1573" y="236"/>
                  </a:cubicBezTo>
                  <a:cubicBezTo>
                    <a:pt x="1585" y="141"/>
                    <a:pt x="1537" y="69"/>
                    <a:pt x="1454" y="34"/>
                  </a:cubicBezTo>
                  <a:cubicBezTo>
                    <a:pt x="1360" y="11"/>
                    <a:pt x="1267" y="1"/>
                    <a:pt x="11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0331;p59">
              <a:extLst>
                <a:ext uri="{FF2B5EF4-FFF2-40B4-BE49-F238E27FC236}">
                  <a16:creationId xmlns:a16="http://schemas.microsoft.com/office/drawing/2014/main" id="{AEB8DB53-2CE6-7B4D-AD2A-2B815490FDEF}"/>
                </a:ext>
              </a:extLst>
            </p:cNvPr>
            <p:cNvSpPr/>
            <p:nvPr/>
          </p:nvSpPr>
          <p:spPr>
            <a:xfrm>
              <a:off x="3277873" y="34913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0332;p59">
              <a:extLst>
                <a:ext uri="{FF2B5EF4-FFF2-40B4-BE49-F238E27FC236}">
                  <a16:creationId xmlns:a16="http://schemas.microsoft.com/office/drawing/2014/main" id="{0976F3AF-A381-6E43-80BF-3B93CAC1873F}"/>
                </a:ext>
              </a:extLst>
            </p:cNvPr>
            <p:cNvSpPr/>
            <p:nvPr/>
          </p:nvSpPr>
          <p:spPr>
            <a:xfrm>
              <a:off x="3277873" y="349061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0333;p59">
              <a:extLst>
                <a:ext uri="{FF2B5EF4-FFF2-40B4-BE49-F238E27FC236}">
                  <a16:creationId xmlns:a16="http://schemas.microsoft.com/office/drawing/2014/main" id="{BA7ECBCD-8422-A34F-B68E-7722BBE2EEBA}"/>
                </a:ext>
              </a:extLst>
            </p:cNvPr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0334;p59">
              <a:extLst>
                <a:ext uri="{FF2B5EF4-FFF2-40B4-BE49-F238E27FC236}">
                  <a16:creationId xmlns:a16="http://schemas.microsoft.com/office/drawing/2014/main" id="{608C9642-CCDF-4F45-9C70-58FDACACA9AA}"/>
                </a:ext>
              </a:extLst>
            </p:cNvPr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0335;p59">
              <a:extLst>
                <a:ext uri="{FF2B5EF4-FFF2-40B4-BE49-F238E27FC236}">
                  <a16:creationId xmlns:a16="http://schemas.microsoft.com/office/drawing/2014/main" id="{C1BF4112-B7AC-3B48-81C4-9D8F691C5CD5}"/>
                </a:ext>
              </a:extLst>
            </p:cNvPr>
            <p:cNvSpPr/>
            <p:nvPr/>
          </p:nvSpPr>
          <p:spPr>
            <a:xfrm>
              <a:off x="3103963" y="3361140"/>
              <a:ext cx="297886" cy="337578"/>
            </a:xfrm>
            <a:custGeom>
              <a:avLst/>
              <a:gdLst/>
              <a:ahLst/>
              <a:cxnLst/>
              <a:rect l="l" t="t" r="r" b="b"/>
              <a:pathLst>
                <a:path w="9366" h="10614" extrusionOk="0">
                  <a:moveTo>
                    <a:pt x="3824" y="312"/>
                  </a:moveTo>
                  <a:cubicBezTo>
                    <a:pt x="3859" y="312"/>
                    <a:pt x="3900" y="334"/>
                    <a:pt x="3909" y="369"/>
                  </a:cubicBezTo>
                  <a:cubicBezTo>
                    <a:pt x="4444" y="2345"/>
                    <a:pt x="4516" y="2607"/>
                    <a:pt x="4516" y="2631"/>
                  </a:cubicBezTo>
                  <a:lnTo>
                    <a:pt x="4016" y="4536"/>
                  </a:lnTo>
                  <a:lnTo>
                    <a:pt x="3206" y="1631"/>
                  </a:lnTo>
                  <a:cubicBezTo>
                    <a:pt x="3075" y="1107"/>
                    <a:pt x="3313" y="559"/>
                    <a:pt x="3789" y="321"/>
                  </a:cubicBezTo>
                  <a:cubicBezTo>
                    <a:pt x="3799" y="315"/>
                    <a:pt x="3811" y="312"/>
                    <a:pt x="3824" y="312"/>
                  </a:cubicBezTo>
                  <a:close/>
                  <a:moveTo>
                    <a:pt x="4682" y="4655"/>
                  </a:moveTo>
                  <a:cubicBezTo>
                    <a:pt x="5004" y="4667"/>
                    <a:pt x="5218" y="4988"/>
                    <a:pt x="5147" y="5286"/>
                  </a:cubicBezTo>
                  <a:lnTo>
                    <a:pt x="4790" y="6595"/>
                  </a:lnTo>
                  <a:cubicBezTo>
                    <a:pt x="4766" y="6655"/>
                    <a:pt x="4147" y="8989"/>
                    <a:pt x="4111" y="9072"/>
                  </a:cubicBezTo>
                  <a:cubicBezTo>
                    <a:pt x="3902" y="9809"/>
                    <a:pt x="3226" y="10296"/>
                    <a:pt x="2495" y="10296"/>
                  </a:cubicBezTo>
                  <a:cubicBezTo>
                    <a:pt x="2352" y="10296"/>
                    <a:pt x="2207" y="10278"/>
                    <a:pt x="2063" y="10239"/>
                  </a:cubicBezTo>
                  <a:cubicBezTo>
                    <a:pt x="1158" y="10001"/>
                    <a:pt x="634" y="9072"/>
                    <a:pt x="872" y="8167"/>
                  </a:cubicBezTo>
                  <a:cubicBezTo>
                    <a:pt x="1083" y="7391"/>
                    <a:pt x="1785" y="6913"/>
                    <a:pt x="2515" y="6913"/>
                  </a:cubicBezTo>
                  <a:cubicBezTo>
                    <a:pt x="2815" y="6913"/>
                    <a:pt x="3119" y="6994"/>
                    <a:pt x="3397" y="7167"/>
                  </a:cubicBezTo>
                  <a:cubicBezTo>
                    <a:pt x="3428" y="7186"/>
                    <a:pt x="3461" y="7196"/>
                    <a:pt x="3493" y="7196"/>
                  </a:cubicBezTo>
                  <a:cubicBezTo>
                    <a:pt x="3559" y="7196"/>
                    <a:pt x="3619" y="7156"/>
                    <a:pt x="3635" y="7084"/>
                  </a:cubicBezTo>
                  <a:cubicBezTo>
                    <a:pt x="3659" y="7048"/>
                    <a:pt x="3682" y="6905"/>
                    <a:pt x="3813" y="6393"/>
                  </a:cubicBezTo>
                  <a:lnTo>
                    <a:pt x="3992" y="5762"/>
                  </a:lnTo>
                  <a:lnTo>
                    <a:pt x="4194" y="5024"/>
                  </a:lnTo>
                  <a:cubicBezTo>
                    <a:pt x="4254" y="4821"/>
                    <a:pt x="4444" y="4655"/>
                    <a:pt x="4682" y="4655"/>
                  </a:cubicBezTo>
                  <a:close/>
                  <a:moveTo>
                    <a:pt x="5337" y="5774"/>
                  </a:moveTo>
                  <a:cubicBezTo>
                    <a:pt x="5614" y="6801"/>
                    <a:pt x="5643" y="6918"/>
                    <a:pt x="5642" y="6918"/>
                  </a:cubicBezTo>
                  <a:cubicBezTo>
                    <a:pt x="5641" y="6918"/>
                    <a:pt x="5638" y="6908"/>
                    <a:pt x="5638" y="6908"/>
                  </a:cubicBezTo>
                  <a:lnTo>
                    <a:pt x="5638" y="6908"/>
                  </a:lnTo>
                  <a:cubicBezTo>
                    <a:pt x="5638" y="6908"/>
                    <a:pt x="5647" y="6939"/>
                    <a:pt x="5694" y="7107"/>
                  </a:cubicBezTo>
                  <a:cubicBezTo>
                    <a:pt x="5706" y="7155"/>
                    <a:pt x="5730" y="7203"/>
                    <a:pt x="5778" y="7215"/>
                  </a:cubicBezTo>
                  <a:cubicBezTo>
                    <a:pt x="5800" y="7223"/>
                    <a:pt x="5820" y="7227"/>
                    <a:pt x="5839" y="7227"/>
                  </a:cubicBezTo>
                  <a:cubicBezTo>
                    <a:pt x="5948" y="7227"/>
                    <a:pt x="6017" y="7094"/>
                    <a:pt x="6373" y="7012"/>
                  </a:cubicBezTo>
                  <a:cubicBezTo>
                    <a:pt x="6538" y="6965"/>
                    <a:pt x="6699" y="6943"/>
                    <a:pt x="6855" y="6943"/>
                  </a:cubicBezTo>
                  <a:cubicBezTo>
                    <a:pt x="8084" y="6943"/>
                    <a:pt x="8957" y="8303"/>
                    <a:pt x="8302" y="9465"/>
                  </a:cubicBezTo>
                  <a:cubicBezTo>
                    <a:pt x="7970" y="10039"/>
                    <a:pt x="7408" y="10308"/>
                    <a:pt x="6849" y="10308"/>
                  </a:cubicBezTo>
                  <a:cubicBezTo>
                    <a:pt x="6144" y="10308"/>
                    <a:pt x="5444" y="9880"/>
                    <a:pt x="5218" y="9096"/>
                  </a:cubicBezTo>
                  <a:cubicBezTo>
                    <a:pt x="5183" y="9001"/>
                    <a:pt x="4921" y="8000"/>
                    <a:pt x="4825" y="7667"/>
                  </a:cubicBezTo>
                  <a:cubicBezTo>
                    <a:pt x="4849" y="7619"/>
                    <a:pt x="4885" y="7453"/>
                    <a:pt x="5040" y="6869"/>
                  </a:cubicBezTo>
                  <a:cubicBezTo>
                    <a:pt x="5218" y="6191"/>
                    <a:pt x="5159" y="6453"/>
                    <a:pt x="5337" y="5774"/>
                  </a:cubicBezTo>
                  <a:close/>
                  <a:moveTo>
                    <a:pt x="3839" y="0"/>
                  </a:moveTo>
                  <a:cubicBezTo>
                    <a:pt x="3778" y="0"/>
                    <a:pt x="3716" y="15"/>
                    <a:pt x="3659" y="47"/>
                  </a:cubicBezTo>
                  <a:cubicBezTo>
                    <a:pt x="3063" y="357"/>
                    <a:pt x="2742" y="1035"/>
                    <a:pt x="2920" y="1714"/>
                  </a:cubicBezTo>
                  <a:lnTo>
                    <a:pt x="3849" y="5143"/>
                  </a:lnTo>
                  <a:cubicBezTo>
                    <a:pt x="3670" y="5833"/>
                    <a:pt x="3718" y="5655"/>
                    <a:pt x="3397" y="6810"/>
                  </a:cubicBezTo>
                  <a:cubicBezTo>
                    <a:pt x="3278" y="6750"/>
                    <a:pt x="3158" y="6715"/>
                    <a:pt x="3039" y="6679"/>
                  </a:cubicBezTo>
                  <a:cubicBezTo>
                    <a:pt x="2859" y="6630"/>
                    <a:pt x="2682" y="6607"/>
                    <a:pt x="2510" y="6607"/>
                  </a:cubicBezTo>
                  <a:cubicBezTo>
                    <a:pt x="1060" y="6607"/>
                    <a:pt x="0" y="8245"/>
                    <a:pt x="777" y="9608"/>
                  </a:cubicBezTo>
                  <a:cubicBezTo>
                    <a:pt x="1168" y="10290"/>
                    <a:pt x="1839" y="10613"/>
                    <a:pt x="2507" y="10613"/>
                  </a:cubicBezTo>
                  <a:cubicBezTo>
                    <a:pt x="3342" y="10613"/>
                    <a:pt x="4173" y="10107"/>
                    <a:pt x="4444" y="9167"/>
                  </a:cubicBezTo>
                  <a:lnTo>
                    <a:pt x="4682" y="8262"/>
                  </a:lnTo>
                  <a:cubicBezTo>
                    <a:pt x="4932" y="9215"/>
                    <a:pt x="4921" y="9167"/>
                    <a:pt x="4932" y="9179"/>
                  </a:cubicBezTo>
                  <a:cubicBezTo>
                    <a:pt x="5087" y="9691"/>
                    <a:pt x="5409" y="10084"/>
                    <a:pt x="5873" y="10358"/>
                  </a:cubicBezTo>
                  <a:cubicBezTo>
                    <a:pt x="6181" y="10531"/>
                    <a:pt x="6516" y="10613"/>
                    <a:pt x="6848" y="10613"/>
                  </a:cubicBezTo>
                  <a:cubicBezTo>
                    <a:pt x="7542" y="10613"/>
                    <a:pt x="8221" y="10252"/>
                    <a:pt x="8600" y="9608"/>
                  </a:cubicBezTo>
                  <a:cubicBezTo>
                    <a:pt x="9365" y="8226"/>
                    <a:pt x="8308" y="6606"/>
                    <a:pt x="6852" y="6606"/>
                  </a:cubicBezTo>
                  <a:cubicBezTo>
                    <a:pt x="6677" y="6606"/>
                    <a:pt x="6497" y="6629"/>
                    <a:pt x="6314" y="6679"/>
                  </a:cubicBezTo>
                  <a:cubicBezTo>
                    <a:pt x="6195" y="6715"/>
                    <a:pt x="6064" y="6750"/>
                    <a:pt x="5956" y="6810"/>
                  </a:cubicBezTo>
                  <a:cubicBezTo>
                    <a:pt x="5587" y="5405"/>
                    <a:pt x="5516" y="5179"/>
                    <a:pt x="5516" y="5143"/>
                  </a:cubicBezTo>
                  <a:lnTo>
                    <a:pt x="5778" y="4167"/>
                  </a:lnTo>
                  <a:cubicBezTo>
                    <a:pt x="5814" y="4071"/>
                    <a:pt x="5754" y="4000"/>
                    <a:pt x="5671" y="3976"/>
                  </a:cubicBezTo>
                  <a:cubicBezTo>
                    <a:pt x="5653" y="3969"/>
                    <a:pt x="5637" y="3965"/>
                    <a:pt x="5621" y="3965"/>
                  </a:cubicBezTo>
                  <a:cubicBezTo>
                    <a:pt x="5559" y="3965"/>
                    <a:pt x="5509" y="4015"/>
                    <a:pt x="5480" y="4071"/>
                  </a:cubicBezTo>
                  <a:cubicBezTo>
                    <a:pt x="5468" y="4107"/>
                    <a:pt x="5444" y="4226"/>
                    <a:pt x="5337" y="4655"/>
                  </a:cubicBezTo>
                  <a:cubicBezTo>
                    <a:pt x="5179" y="4455"/>
                    <a:pt x="4939" y="4336"/>
                    <a:pt x="4695" y="4336"/>
                  </a:cubicBezTo>
                  <a:cubicBezTo>
                    <a:pt x="4590" y="4336"/>
                    <a:pt x="4485" y="4358"/>
                    <a:pt x="4385" y="4405"/>
                  </a:cubicBezTo>
                  <a:cubicBezTo>
                    <a:pt x="4444" y="4167"/>
                    <a:pt x="4980" y="2190"/>
                    <a:pt x="5087" y="1797"/>
                  </a:cubicBezTo>
                  <a:cubicBezTo>
                    <a:pt x="5111" y="1702"/>
                    <a:pt x="5052" y="1631"/>
                    <a:pt x="4980" y="1607"/>
                  </a:cubicBezTo>
                  <a:cubicBezTo>
                    <a:pt x="4961" y="1600"/>
                    <a:pt x="4942" y="1596"/>
                    <a:pt x="4925" y="1596"/>
                  </a:cubicBezTo>
                  <a:cubicBezTo>
                    <a:pt x="4858" y="1596"/>
                    <a:pt x="4809" y="1647"/>
                    <a:pt x="4790" y="1714"/>
                  </a:cubicBezTo>
                  <a:lnTo>
                    <a:pt x="4694" y="2023"/>
                  </a:lnTo>
                  <a:cubicBezTo>
                    <a:pt x="4218" y="249"/>
                    <a:pt x="4266" y="416"/>
                    <a:pt x="4218" y="285"/>
                  </a:cubicBezTo>
                  <a:cubicBezTo>
                    <a:pt x="4166" y="111"/>
                    <a:pt x="4005" y="0"/>
                    <a:pt x="38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0336;p59">
              <a:extLst>
                <a:ext uri="{FF2B5EF4-FFF2-40B4-BE49-F238E27FC236}">
                  <a16:creationId xmlns:a16="http://schemas.microsoft.com/office/drawing/2014/main" id="{D590EC40-B0FE-6A4C-A380-360E602C5BC8}"/>
                </a:ext>
              </a:extLst>
            </p:cNvPr>
            <p:cNvSpPr/>
            <p:nvPr/>
          </p:nvSpPr>
          <p:spPr>
            <a:xfrm>
              <a:off x="3277873" y="34913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0337;p59">
              <a:extLst>
                <a:ext uri="{FF2B5EF4-FFF2-40B4-BE49-F238E27FC236}">
                  <a16:creationId xmlns:a16="http://schemas.microsoft.com/office/drawing/2014/main" id="{FADF3505-0A86-F34B-A488-4CCC99540EBB}"/>
                </a:ext>
              </a:extLst>
            </p:cNvPr>
            <p:cNvSpPr/>
            <p:nvPr/>
          </p:nvSpPr>
          <p:spPr>
            <a:xfrm>
              <a:off x="3278986" y="352468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0338;p59">
              <a:extLst>
                <a:ext uri="{FF2B5EF4-FFF2-40B4-BE49-F238E27FC236}">
                  <a16:creationId xmlns:a16="http://schemas.microsoft.com/office/drawing/2014/main" id="{2163DF24-75D7-7344-978C-6F1B10D0FB09}"/>
                </a:ext>
              </a:extLst>
            </p:cNvPr>
            <p:cNvSpPr/>
            <p:nvPr/>
          </p:nvSpPr>
          <p:spPr>
            <a:xfrm>
              <a:off x="3219543" y="358641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0339;p59">
              <a:extLst>
                <a:ext uri="{FF2B5EF4-FFF2-40B4-BE49-F238E27FC236}">
                  <a16:creationId xmlns:a16="http://schemas.microsoft.com/office/drawing/2014/main" id="{52124B15-6B52-F949-B3DB-C771EA2AFF6C}"/>
                </a:ext>
              </a:extLst>
            </p:cNvPr>
            <p:cNvSpPr/>
            <p:nvPr/>
          </p:nvSpPr>
          <p:spPr>
            <a:xfrm>
              <a:off x="3219543" y="358641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0340;p59">
              <a:extLst>
                <a:ext uri="{FF2B5EF4-FFF2-40B4-BE49-F238E27FC236}">
                  <a16:creationId xmlns:a16="http://schemas.microsoft.com/office/drawing/2014/main" id="{CFA7B3FF-FFD8-6448-B715-449D31024810}"/>
                </a:ext>
              </a:extLst>
            </p:cNvPr>
            <p:cNvSpPr/>
            <p:nvPr/>
          </p:nvSpPr>
          <p:spPr>
            <a:xfrm>
              <a:off x="3219543" y="358641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0341;p59">
              <a:extLst>
                <a:ext uri="{FF2B5EF4-FFF2-40B4-BE49-F238E27FC236}">
                  <a16:creationId xmlns:a16="http://schemas.microsoft.com/office/drawing/2014/main" id="{4DC0AE96-1579-F64F-BA0C-07D46B4A78D7}"/>
                </a:ext>
              </a:extLst>
            </p:cNvPr>
            <p:cNvSpPr/>
            <p:nvPr/>
          </p:nvSpPr>
          <p:spPr>
            <a:xfrm>
              <a:off x="3247181" y="344478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0342;p59">
              <a:extLst>
                <a:ext uri="{FF2B5EF4-FFF2-40B4-BE49-F238E27FC236}">
                  <a16:creationId xmlns:a16="http://schemas.microsoft.com/office/drawing/2014/main" id="{7CE6CC17-AC4F-CF4B-A7C8-B2DCFE05A07B}"/>
                </a:ext>
              </a:extLst>
            </p:cNvPr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0343;p59">
              <a:extLst>
                <a:ext uri="{FF2B5EF4-FFF2-40B4-BE49-F238E27FC236}">
                  <a16:creationId xmlns:a16="http://schemas.microsoft.com/office/drawing/2014/main" id="{F8AAA511-F606-F543-8F1C-317BBB2F90CC}"/>
                </a:ext>
              </a:extLst>
            </p:cNvPr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0344;p59">
              <a:extLst>
                <a:ext uri="{FF2B5EF4-FFF2-40B4-BE49-F238E27FC236}">
                  <a16:creationId xmlns:a16="http://schemas.microsoft.com/office/drawing/2014/main" id="{79CF9605-6F30-4B42-A525-B22DA2CF7475}"/>
                </a:ext>
              </a:extLst>
            </p:cNvPr>
            <p:cNvSpPr/>
            <p:nvPr/>
          </p:nvSpPr>
          <p:spPr>
            <a:xfrm>
              <a:off x="3247181" y="344478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0345;p59">
              <a:extLst>
                <a:ext uri="{FF2B5EF4-FFF2-40B4-BE49-F238E27FC236}">
                  <a16:creationId xmlns:a16="http://schemas.microsoft.com/office/drawing/2014/main" id="{3E0603F5-02BD-AB45-A543-D25CA0F42C16}"/>
                </a:ext>
              </a:extLst>
            </p:cNvPr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0346;p59">
              <a:extLst>
                <a:ext uri="{FF2B5EF4-FFF2-40B4-BE49-F238E27FC236}">
                  <a16:creationId xmlns:a16="http://schemas.microsoft.com/office/drawing/2014/main" id="{F9590668-F800-6F4E-A0F5-C9C594CC5635}"/>
                </a:ext>
              </a:extLst>
            </p:cNvPr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0347;p59">
              <a:extLst>
                <a:ext uri="{FF2B5EF4-FFF2-40B4-BE49-F238E27FC236}">
                  <a16:creationId xmlns:a16="http://schemas.microsoft.com/office/drawing/2014/main" id="{B91BEA78-A6E4-104A-ACD0-A929417FC445}"/>
                </a:ext>
              </a:extLst>
            </p:cNvPr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0348;p59">
              <a:extLst>
                <a:ext uri="{FF2B5EF4-FFF2-40B4-BE49-F238E27FC236}">
                  <a16:creationId xmlns:a16="http://schemas.microsoft.com/office/drawing/2014/main" id="{3293D003-FE35-DE4B-9855-9409418935E9}"/>
                </a:ext>
              </a:extLst>
            </p:cNvPr>
            <p:cNvSpPr/>
            <p:nvPr/>
          </p:nvSpPr>
          <p:spPr>
            <a:xfrm>
              <a:off x="3269922" y="33986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0349;p59">
              <a:extLst>
                <a:ext uri="{FF2B5EF4-FFF2-40B4-BE49-F238E27FC236}">
                  <a16:creationId xmlns:a16="http://schemas.microsoft.com/office/drawing/2014/main" id="{F2D70FF7-57A0-7649-A2D4-58371692EAA9}"/>
                </a:ext>
              </a:extLst>
            </p:cNvPr>
            <p:cNvSpPr/>
            <p:nvPr/>
          </p:nvSpPr>
          <p:spPr>
            <a:xfrm>
              <a:off x="3259299" y="3361140"/>
              <a:ext cx="51174" cy="118060"/>
            </a:xfrm>
            <a:custGeom>
              <a:avLst/>
              <a:gdLst/>
              <a:ahLst/>
              <a:cxnLst/>
              <a:rect l="l" t="t" r="r" b="b"/>
              <a:pathLst>
                <a:path w="1609" h="3712" extrusionOk="0">
                  <a:moveTo>
                    <a:pt x="637" y="0"/>
                  </a:moveTo>
                  <a:cubicBezTo>
                    <a:pt x="469" y="0"/>
                    <a:pt x="315" y="111"/>
                    <a:pt x="263" y="285"/>
                  </a:cubicBezTo>
                  <a:cubicBezTo>
                    <a:pt x="215" y="428"/>
                    <a:pt x="263" y="285"/>
                    <a:pt x="37" y="1119"/>
                  </a:cubicBezTo>
                  <a:cubicBezTo>
                    <a:pt x="1" y="1202"/>
                    <a:pt x="60" y="1273"/>
                    <a:pt x="144" y="1309"/>
                  </a:cubicBezTo>
                  <a:cubicBezTo>
                    <a:pt x="156" y="1313"/>
                    <a:pt x="169" y="1314"/>
                    <a:pt x="181" y="1314"/>
                  </a:cubicBezTo>
                  <a:cubicBezTo>
                    <a:pt x="248" y="1314"/>
                    <a:pt x="304" y="1262"/>
                    <a:pt x="334" y="1202"/>
                  </a:cubicBezTo>
                  <a:cubicBezTo>
                    <a:pt x="346" y="1154"/>
                    <a:pt x="394" y="976"/>
                    <a:pt x="560" y="404"/>
                  </a:cubicBezTo>
                  <a:cubicBezTo>
                    <a:pt x="569" y="370"/>
                    <a:pt x="602" y="342"/>
                    <a:pt x="637" y="342"/>
                  </a:cubicBezTo>
                  <a:cubicBezTo>
                    <a:pt x="652" y="342"/>
                    <a:pt x="666" y="346"/>
                    <a:pt x="680" y="357"/>
                  </a:cubicBezTo>
                  <a:cubicBezTo>
                    <a:pt x="1156" y="607"/>
                    <a:pt x="1394" y="1142"/>
                    <a:pt x="1251" y="1666"/>
                  </a:cubicBezTo>
                  <a:lnTo>
                    <a:pt x="763" y="3512"/>
                  </a:lnTo>
                  <a:cubicBezTo>
                    <a:pt x="739" y="3595"/>
                    <a:pt x="799" y="3678"/>
                    <a:pt x="870" y="3702"/>
                  </a:cubicBezTo>
                  <a:cubicBezTo>
                    <a:pt x="885" y="3709"/>
                    <a:pt x="901" y="3712"/>
                    <a:pt x="916" y="3712"/>
                  </a:cubicBezTo>
                  <a:cubicBezTo>
                    <a:pt x="982" y="3712"/>
                    <a:pt x="1041" y="3653"/>
                    <a:pt x="1061" y="3595"/>
                  </a:cubicBezTo>
                  <a:cubicBezTo>
                    <a:pt x="1537" y="1750"/>
                    <a:pt x="1608" y="1702"/>
                    <a:pt x="1608" y="1381"/>
                  </a:cubicBezTo>
                  <a:cubicBezTo>
                    <a:pt x="1596" y="785"/>
                    <a:pt x="1299" y="297"/>
                    <a:pt x="822" y="47"/>
                  </a:cubicBezTo>
                  <a:cubicBezTo>
                    <a:pt x="762" y="15"/>
                    <a:pt x="699" y="0"/>
                    <a:pt x="6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0350;p59">
              <a:extLst>
                <a:ext uri="{FF2B5EF4-FFF2-40B4-BE49-F238E27FC236}">
                  <a16:creationId xmlns:a16="http://schemas.microsoft.com/office/drawing/2014/main" id="{EF8E8F51-086B-1C4A-BFFD-CD4CDB05C359}"/>
                </a:ext>
              </a:extLst>
            </p:cNvPr>
            <p:cNvSpPr/>
            <p:nvPr/>
          </p:nvSpPr>
          <p:spPr>
            <a:xfrm>
              <a:off x="3269922" y="33986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0351;p59">
              <a:extLst>
                <a:ext uri="{FF2B5EF4-FFF2-40B4-BE49-F238E27FC236}">
                  <a16:creationId xmlns:a16="http://schemas.microsoft.com/office/drawing/2014/main" id="{FB64CB8E-5F0C-7E41-A818-6FDB722F58C4}"/>
                </a:ext>
              </a:extLst>
            </p:cNvPr>
            <p:cNvSpPr/>
            <p:nvPr/>
          </p:nvSpPr>
          <p:spPr>
            <a:xfrm>
              <a:off x="3269922" y="33986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10352;p59">
            <a:extLst>
              <a:ext uri="{FF2B5EF4-FFF2-40B4-BE49-F238E27FC236}">
                <a16:creationId xmlns:a16="http://schemas.microsoft.com/office/drawing/2014/main" id="{F9A05578-7332-064B-8AE1-62EBE2821F33}"/>
              </a:ext>
            </a:extLst>
          </p:cNvPr>
          <p:cNvGrpSpPr/>
          <p:nvPr/>
        </p:nvGrpSpPr>
        <p:grpSpPr>
          <a:xfrm>
            <a:off x="8741418" y="4248766"/>
            <a:ext cx="369507" cy="457139"/>
            <a:chOff x="2667821" y="3361108"/>
            <a:chExt cx="273046" cy="337801"/>
          </a:xfrm>
          <a:solidFill>
            <a:schemeClr val="accent1"/>
          </a:solidFill>
        </p:grpSpPr>
        <p:sp>
          <p:nvSpPr>
            <p:cNvPr id="779" name="Google Shape;10353;p59">
              <a:extLst>
                <a:ext uri="{FF2B5EF4-FFF2-40B4-BE49-F238E27FC236}">
                  <a16:creationId xmlns:a16="http://schemas.microsoft.com/office/drawing/2014/main" id="{5EE329BD-D242-C74C-B821-7A21E332E4B8}"/>
                </a:ext>
              </a:extLst>
            </p:cNvPr>
            <p:cNvSpPr/>
            <p:nvPr/>
          </p:nvSpPr>
          <p:spPr>
            <a:xfrm>
              <a:off x="2799971" y="3361108"/>
              <a:ext cx="10273" cy="36385"/>
            </a:xfrm>
            <a:custGeom>
              <a:avLst/>
              <a:gdLst/>
              <a:ahLst/>
              <a:cxnLst/>
              <a:rect l="l" t="t" r="r" b="b"/>
              <a:pathLst>
                <a:path w="323" h="1144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977"/>
                  </a:lnTo>
                  <a:cubicBezTo>
                    <a:pt x="1" y="1072"/>
                    <a:pt x="72" y="1143"/>
                    <a:pt x="155" y="1143"/>
                  </a:cubicBezTo>
                  <a:cubicBezTo>
                    <a:pt x="251" y="1143"/>
                    <a:pt x="322" y="1072"/>
                    <a:pt x="322" y="977"/>
                  </a:cubicBezTo>
                  <a:lnTo>
                    <a:pt x="322" y="167"/>
                  </a:lnTo>
                  <a:cubicBezTo>
                    <a:pt x="310" y="60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0354;p59">
              <a:extLst>
                <a:ext uri="{FF2B5EF4-FFF2-40B4-BE49-F238E27FC236}">
                  <a16:creationId xmlns:a16="http://schemas.microsoft.com/office/drawing/2014/main" id="{82D0A0E9-3C56-1C4E-A2D1-CFF601F42123}"/>
                </a:ext>
              </a:extLst>
            </p:cNvPr>
            <p:cNvSpPr/>
            <p:nvPr/>
          </p:nvSpPr>
          <p:spPr>
            <a:xfrm>
              <a:off x="2838964" y="3371063"/>
              <a:ext cx="22009" cy="34381"/>
            </a:xfrm>
            <a:custGeom>
              <a:avLst/>
              <a:gdLst/>
              <a:ahLst/>
              <a:cxnLst/>
              <a:rect l="l" t="t" r="r" b="b"/>
              <a:pathLst>
                <a:path w="692" h="1081" extrusionOk="0">
                  <a:moveTo>
                    <a:pt x="517" y="0"/>
                  </a:moveTo>
                  <a:cubicBezTo>
                    <a:pt x="454" y="0"/>
                    <a:pt x="385" y="31"/>
                    <a:pt x="358" y="104"/>
                  </a:cubicBezTo>
                  <a:lnTo>
                    <a:pt x="49" y="866"/>
                  </a:lnTo>
                  <a:cubicBezTo>
                    <a:pt x="1" y="961"/>
                    <a:pt x="84" y="1080"/>
                    <a:pt x="203" y="1080"/>
                  </a:cubicBezTo>
                  <a:cubicBezTo>
                    <a:pt x="263" y="1080"/>
                    <a:pt x="322" y="1057"/>
                    <a:pt x="346" y="985"/>
                  </a:cubicBezTo>
                  <a:lnTo>
                    <a:pt x="656" y="223"/>
                  </a:lnTo>
                  <a:cubicBezTo>
                    <a:pt x="691" y="152"/>
                    <a:pt x="644" y="45"/>
                    <a:pt x="572" y="9"/>
                  </a:cubicBezTo>
                  <a:cubicBezTo>
                    <a:pt x="556" y="3"/>
                    <a:pt x="537" y="0"/>
                    <a:pt x="5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0355;p59">
              <a:extLst>
                <a:ext uri="{FF2B5EF4-FFF2-40B4-BE49-F238E27FC236}">
                  <a16:creationId xmlns:a16="http://schemas.microsoft.com/office/drawing/2014/main" id="{9BB3D496-A9F7-444E-A4BD-E2BBB96D346D}"/>
                </a:ext>
              </a:extLst>
            </p:cNvPr>
            <p:cNvSpPr/>
            <p:nvPr/>
          </p:nvSpPr>
          <p:spPr>
            <a:xfrm>
              <a:off x="2873822" y="3399815"/>
              <a:ext cx="29197" cy="28338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744" y="1"/>
                  </a:moveTo>
                  <a:cubicBezTo>
                    <a:pt x="703" y="1"/>
                    <a:pt x="661" y="16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84"/>
                    <a:pt x="60" y="843"/>
                  </a:cubicBezTo>
                  <a:cubicBezTo>
                    <a:pt x="84" y="879"/>
                    <a:pt x="131" y="891"/>
                    <a:pt x="179" y="891"/>
                  </a:cubicBezTo>
                  <a:cubicBezTo>
                    <a:pt x="286" y="891"/>
                    <a:pt x="274" y="831"/>
                    <a:pt x="858" y="272"/>
                  </a:cubicBezTo>
                  <a:cubicBezTo>
                    <a:pt x="917" y="212"/>
                    <a:pt x="917" y="105"/>
                    <a:pt x="858" y="45"/>
                  </a:cubicBezTo>
                  <a:cubicBezTo>
                    <a:pt x="828" y="16"/>
                    <a:pt x="786" y="1"/>
                    <a:pt x="7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0356;p59">
              <a:extLst>
                <a:ext uri="{FF2B5EF4-FFF2-40B4-BE49-F238E27FC236}">
                  <a16:creationId xmlns:a16="http://schemas.microsoft.com/office/drawing/2014/main" id="{BDA65BBC-9BA1-C640-BBE5-F7D08844C543}"/>
                </a:ext>
              </a:extLst>
            </p:cNvPr>
            <p:cNvSpPr/>
            <p:nvPr/>
          </p:nvSpPr>
          <p:spPr>
            <a:xfrm>
              <a:off x="2894655" y="3442656"/>
              <a:ext cx="37116" cy="19592"/>
            </a:xfrm>
            <a:custGeom>
              <a:avLst/>
              <a:gdLst/>
              <a:ahLst/>
              <a:cxnLst/>
              <a:rect l="l" t="t" r="r" b="b"/>
              <a:pathLst>
                <a:path w="1167" h="616" extrusionOk="0">
                  <a:moveTo>
                    <a:pt x="973" y="1"/>
                  </a:moveTo>
                  <a:cubicBezTo>
                    <a:pt x="955" y="1"/>
                    <a:pt x="936" y="3"/>
                    <a:pt x="917" y="8"/>
                  </a:cubicBezTo>
                  <a:lnTo>
                    <a:pt x="155" y="318"/>
                  </a:lnTo>
                  <a:cubicBezTo>
                    <a:pt x="0" y="377"/>
                    <a:pt x="36" y="615"/>
                    <a:pt x="214" y="615"/>
                  </a:cubicBezTo>
                  <a:cubicBezTo>
                    <a:pt x="274" y="615"/>
                    <a:pt x="238" y="615"/>
                    <a:pt x="1036" y="294"/>
                  </a:cubicBezTo>
                  <a:cubicBezTo>
                    <a:pt x="1131" y="282"/>
                    <a:pt x="1167" y="175"/>
                    <a:pt x="1131" y="103"/>
                  </a:cubicBezTo>
                  <a:cubicBezTo>
                    <a:pt x="1103" y="37"/>
                    <a:pt x="1044" y="1"/>
                    <a:pt x="9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0357;p59">
              <a:extLst>
                <a:ext uri="{FF2B5EF4-FFF2-40B4-BE49-F238E27FC236}">
                  <a16:creationId xmlns:a16="http://schemas.microsoft.com/office/drawing/2014/main" id="{33AB87AA-9D2F-7542-89AC-A3D47FF7B53D}"/>
                </a:ext>
              </a:extLst>
            </p:cNvPr>
            <p:cNvSpPr/>
            <p:nvPr/>
          </p:nvSpPr>
          <p:spPr>
            <a:xfrm>
              <a:off x="2904482" y="3493258"/>
              <a:ext cx="36385" cy="10273"/>
            </a:xfrm>
            <a:custGeom>
              <a:avLst/>
              <a:gdLst/>
              <a:ahLst/>
              <a:cxnLst/>
              <a:rect l="l" t="t" r="r" b="b"/>
              <a:pathLst>
                <a:path w="1144" h="323" extrusionOk="0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4" y="251"/>
                    <a:pt x="1144" y="155"/>
                  </a:cubicBezTo>
                  <a:cubicBezTo>
                    <a:pt x="1144" y="72"/>
                    <a:pt x="1072" y="1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0358;p59">
              <a:extLst>
                <a:ext uri="{FF2B5EF4-FFF2-40B4-BE49-F238E27FC236}">
                  <a16:creationId xmlns:a16="http://schemas.microsoft.com/office/drawing/2014/main" id="{895855AD-5631-A242-8720-8EECD0450A31}"/>
                </a:ext>
              </a:extLst>
            </p:cNvPr>
            <p:cNvSpPr/>
            <p:nvPr/>
          </p:nvSpPr>
          <p:spPr>
            <a:xfrm>
              <a:off x="2895386" y="3533364"/>
              <a:ext cx="35653" cy="20196"/>
            </a:xfrm>
            <a:custGeom>
              <a:avLst/>
              <a:gdLst/>
              <a:ahLst/>
              <a:cxnLst/>
              <a:rect l="l" t="t" r="r" b="b"/>
              <a:pathLst>
                <a:path w="1121" h="635" extrusionOk="0">
                  <a:moveTo>
                    <a:pt x="179" y="0"/>
                  </a:moveTo>
                  <a:cubicBezTo>
                    <a:pt x="118" y="0"/>
                    <a:pt x="54" y="38"/>
                    <a:pt x="37" y="109"/>
                  </a:cubicBezTo>
                  <a:cubicBezTo>
                    <a:pt x="1" y="180"/>
                    <a:pt x="37" y="288"/>
                    <a:pt x="120" y="311"/>
                  </a:cubicBezTo>
                  <a:lnTo>
                    <a:pt x="882" y="621"/>
                  </a:lnTo>
                  <a:cubicBezTo>
                    <a:pt x="901" y="630"/>
                    <a:pt x="922" y="635"/>
                    <a:pt x="943" y="635"/>
                  </a:cubicBezTo>
                  <a:cubicBezTo>
                    <a:pt x="1004" y="635"/>
                    <a:pt x="1067" y="599"/>
                    <a:pt x="1084" y="538"/>
                  </a:cubicBezTo>
                  <a:cubicBezTo>
                    <a:pt x="1120" y="442"/>
                    <a:pt x="1084" y="359"/>
                    <a:pt x="1001" y="323"/>
                  </a:cubicBezTo>
                  <a:lnTo>
                    <a:pt x="239" y="14"/>
                  </a:lnTo>
                  <a:cubicBezTo>
                    <a:pt x="221" y="5"/>
                    <a:pt x="200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0359;p59">
              <a:extLst>
                <a:ext uri="{FF2B5EF4-FFF2-40B4-BE49-F238E27FC236}">
                  <a16:creationId xmlns:a16="http://schemas.microsoft.com/office/drawing/2014/main" id="{210997E5-B4CF-5549-AB06-FDBD718232C1}"/>
                </a:ext>
              </a:extLst>
            </p:cNvPr>
            <p:cNvSpPr/>
            <p:nvPr/>
          </p:nvSpPr>
          <p:spPr>
            <a:xfrm>
              <a:off x="2872677" y="3567586"/>
              <a:ext cx="30692" cy="28338"/>
            </a:xfrm>
            <a:custGeom>
              <a:avLst/>
              <a:gdLst/>
              <a:ahLst/>
              <a:cxnLst/>
              <a:rect l="l" t="t" r="r" b="b"/>
              <a:pathLst>
                <a:path w="965" h="891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644" y="819"/>
                    <a:pt x="620" y="890"/>
                    <a:pt x="751" y="890"/>
                  </a:cubicBezTo>
                  <a:cubicBezTo>
                    <a:pt x="894" y="890"/>
                    <a:pt x="965" y="712"/>
                    <a:pt x="858" y="616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0360;p59">
              <a:extLst>
                <a:ext uri="{FF2B5EF4-FFF2-40B4-BE49-F238E27FC236}">
                  <a16:creationId xmlns:a16="http://schemas.microsoft.com/office/drawing/2014/main" id="{C120C5AF-CF2F-8E47-9D86-EC5F74D976EF}"/>
                </a:ext>
              </a:extLst>
            </p:cNvPr>
            <p:cNvSpPr/>
            <p:nvPr/>
          </p:nvSpPr>
          <p:spPr>
            <a:xfrm>
              <a:off x="2838233" y="3589818"/>
              <a:ext cx="21214" cy="34318"/>
            </a:xfrm>
            <a:custGeom>
              <a:avLst/>
              <a:gdLst/>
              <a:ahLst/>
              <a:cxnLst/>
              <a:rect l="l" t="t" r="r" b="b"/>
              <a:pathLst>
                <a:path w="667" h="1079" extrusionOk="0">
                  <a:moveTo>
                    <a:pt x="179" y="1"/>
                  </a:moveTo>
                  <a:cubicBezTo>
                    <a:pt x="159" y="1"/>
                    <a:pt x="139" y="4"/>
                    <a:pt x="119" y="13"/>
                  </a:cubicBezTo>
                  <a:cubicBezTo>
                    <a:pt x="48" y="37"/>
                    <a:pt x="0" y="132"/>
                    <a:pt x="24" y="215"/>
                  </a:cubicBezTo>
                  <a:lnTo>
                    <a:pt x="345" y="977"/>
                  </a:lnTo>
                  <a:cubicBezTo>
                    <a:pt x="365" y="1036"/>
                    <a:pt x="425" y="1079"/>
                    <a:pt x="499" y="1079"/>
                  </a:cubicBezTo>
                  <a:cubicBezTo>
                    <a:pt x="514" y="1079"/>
                    <a:pt x="531" y="1077"/>
                    <a:pt x="548" y="1072"/>
                  </a:cubicBezTo>
                  <a:cubicBezTo>
                    <a:pt x="643" y="1037"/>
                    <a:pt x="667" y="929"/>
                    <a:pt x="643" y="858"/>
                  </a:cubicBezTo>
                  <a:lnTo>
                    <a:pt x="322" y="96"/>
                  </a:lnTo>
                  <a:cubicBezTo>
                    <a:pt x="303" y="41"/>
                    <a:pt x="243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0361;p59">
              <a:extLst>
                <a:ext uri="{FF2B5EF4-FFF2-40B4-BE49-F238E27FC236}">
                  <a16:creationId xmlns:a16="http://schemas.microsoft.com/office/drawing/2014/main" id="{65C7060A-92C3-2D41-A4DC-06AD9E6842EE}"/>
                </a:ext>
              </a:extLst>
            </p:cNvPr>
            <p:cNvSpPr/>
            <p:nvPr/>
          </p:nvSpPr>
          <p:spPr>
            <a:xfrm>
              <a:off x="2747334" y="3589754"/>
              <a:ext cx="21627" cy="34572"/>
            </a:xfrm>
            <a:custGeom>
              <a:avLst/>
              <a:gdLst/>
              <a:ahLst/>
              <a:cxnLst/>
              <a:rect l="l" t="t" r="r" b="b"/>
              <a:pathLst>
                <a:path w="680" h="1087" extrusionOk="0">
                  <a:moveTo>
                    <a:pt x="499" y="1"/>
                  </a:moveTo>
                  <a:cubicBezTo>
                    <a:pt x="438" y="1"/>
                    <a:pt x="375" y="36"/>
                    <a:pt x="358" y="98"/>
                  </a:cubicBezTo>
                  <a:lnTo>
                    <a:pt x="36" y="860"/>
                  </a:lnTo>
                  <a:cubicBezTo>
                    <a:pt x="1" y="967"/>
                    <a:pt x="72" y="1086"/>
                    <a:pt x="191" y="1086"/>
                  </a:cubicBezTo>
                  <a:cubicBezTo>
                    <a:pt x="251" y="1086"/>
                    <a:pt x="310" y="1051"/>
                    <a:pt x="334" y="979"/>
                  </a:cubicBezTo>
                  <a:lnTo>
                    <a:pt x="655" y="217"/>
                  </a:lnTo>
                  <a:cubicBezTo>
                    <a:pt x="679" y="134"/>
                    <a:pt x="632" y="39"/>
                    <a:pt x="560" y="15"/>
                  </a:cubicBezTo>
                  <a:cubicBezTo>
                    <a:pt x="542" y="5"/>
                    <a:pt x="520" y="1"/>
                    <a:pt x="4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0362;p59">
              <a:extLst>
                <a:ext uri="{FF2B5EF4-FFF2-40B4-BE49-F238E27FC236}">
                  <a16:creationId xmlns:a16="http://schemas.microsoft.com/office/drawing/2014/main" id="{BBC9D7E2-03D8-C149-A0C8-A5232009D819}"/>
                </a:ext>
              </a:extLst>
            </p:cNvPr>
            <p:cNvSpPr/>
            <p:nvPr/>
          </p:nvSpPr>
          <p:spPr>
            <a:xfrm>
              <a:off x="2705319" y="3566441"/>
              <a:ext cx="29547" cy="28625"/>
            </a:xfrm>
            <a:custGeom>
              <a:avLst/>
              <a:gdLst/>
              <a:ahLst/>
              <a:cxnLst/>
              <a:rect l="l" t="t" r="r" b="b"/>
              <a:pathLst>
                <a:path w="929" h="900" extrusionOk="0">
                  <a:moveTo>
                    <a:pt x="744" y="1"/>
                  </a:moveTo>
                  <a:cubicBezTo>
                    <a:pt x="702" y="1"/>
                    <a:pt x="661" y="15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95"/>
                    <a:pt x="60" y="855"/>
                  </a:cubicBezTo>
                  <a:cubicBezTo>
                    <a:pt x="89" y="885"/>
                    <a:pt x="128" y="899"/>
                    <a:pt x="167" y="899"/>
                  </a:cubicBezTo>
                  <a:cubicBezTo>
                    <a:pt x="205" y="899"/>
                    <a:pt x="244" y="885"/>
                    <a:pt x="274" y="855"/>
                  </a:cubicBezTo>
                  <a:lnTo>
                    <a:pt x="857" y="271"/>
                  </a:lnTo>
                  <a:cubicBezTo>
                    <a:pt x="929" y="212"/>
                    <a:pt x="929" y="105"/>
                    <a:pt x="857" y="45"/>
                  </a:cubicBezTo>
                  <a:cubicBezTo>
                    <a:pt x="827" y="15"/>
                    <a:pt x="786" y="1"/>
                    <a:pt x="7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0363;p59">
              <a:extLst>
                <a:ext uri="{FF2B5EF4-FFF2-40B4-BE49-F238E27FC236}">
                  <a16:creationId xmlns:a16="http://schemas.microsoft.com/office/drawing/2014/main" id="{9B224E8B-4D02-C74A-8E45-31E0E39D4EAB}"/>
                </a:ext>
              </a:extLst>
            </p:cNvPr>
            <p:cNvSpPr/>
            <p:nvPr/>
          </p:nvSpPr>
          <p:spPr>
            <a:xfrm>
              <a:off x="2676918" y="3532060"/>
              <a:ext cx="35240" cy="20133"/>
            </a:xfrm>
            <a:custGeom>
              <a:avLst/>
              <a:gdLst/>
              <a:ahLst/>
              <a:cxnLst/>
              <a:rect l="l" t="t" r="r" b="b"/>
              <a:pathLst>
                <a:path w="1108" h="633" extrusionOk="0">
                  <a:moveTo>
                    <a:pt x="918" y="1"/>
                  </a:moveTo>
                  <a:cubicBezTo>
                    <a:pt x="903" y="1"/>
                    <a:pt x="886" y="3"/>
                    <a:pt x="869" y="7"/>
                  </a:cubicBezTo>
                  <a:lnTo>
                    <a:pt x="119" y="329"/>
                  </a:lnTo>
                  <a:cubicBezTo>
                    <a:pt x="36" y="352"/>
                    <a:pt x="0" y="448"/>
                    <a:pt x="24" y="531"/>
                  </a:cubicBezTo>
                  <a:cubicBezTo>
                    <a:pt x="53" y="590"/>
                    <a:pt x="115" y="632"/>
                    <a:pt x="182" y="632"/>
                  </a:cubicBezTo>
                  <a:cubicBezTo>
                    <a:pt x="197" y="632"/>
                    <a:pt x="211" y="630"/>
                    <a:pt x="226" y="626"/>
                  </a:cubicBezTo>
                  <a:lnTo>
                    <a:pt x="988" y="305"/>
                  </a:lnTo>
                  <a:cubicBezTo>
                    <a:pt x="1060" y="281"/>
                    <a:pt x="1107" y="174"/>
                    <a:pt x="1084" y="102"/>
                  </a:cubicBezTo>
                  <a:cubicBezTo>
                    <a:pt x="1054" y="44"/>
                    <a:pt x="992" y="1"/>
                    <a:pt x="9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0364;p59">
              <a:extLst>
                <a:ext uri="{FF2B5EF4-FFF2-40B4-BE49-F238E27FC236}">
                  <a16:creationId xmlns:a16="http://schemas.microsoft.com/office/drawing/2014/main" id="{C0C87712-819A-F744-A44A-064A222DD0FA}"/>
                </a:ext>
              </a:extLst>
            </p:cNvPr>
            <p:cNvSpPr/>
            <p:nvPr/>
          </p:nvSpPr>
          <p:spPr>
            <a:xfrm>
              <a:off x="2667821" y="3491763"/>
              <a:ext cx="36385" cy="10241"/>
            </a:xfrm>
            <a:custGeom>
              <a:avLst/>
              <a:gdLst/>
              <a:ahLst/>
              <a:cxnLst/>
              <a:rect l="l" t="t" r="r" b="b"/>
              <a:pathLst>
                <a:path w="1144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3" y="250"/>
                    <a:pt x="1143" y="167"/>
                  </a:cubicBezTo>
                  <a:cubicBezTo>
                    <a:pt x="1131" y="72"/>
                    <a:pt x="1048" y="0"/>
                    <a:pt x="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0365;p59">
              <a:extLst>
                <a:ext uri="{FF2B5EF4-FFF2-40B4-BE49-F238E27FC236}">
                  <a16:creationId xmlns:a16="http://schemas.microsoft.com/office/drawing/2014/main" id="{233D8859-7E43-D146-B584-B370EC0929E5}"/>
                </a:ext>
              </a:extLst>
            </p:cNvPr>
            <p:cNvSpPr/>
            <p:nvPr/>
          </p:nvSpPr>
          <p:spPr>
            <a:xfrm>
              <a:off x="2677267" y="3441702"/>
              <a:ext cx="35653" cy="20069"/>
            </a:xfrm>
            <a:custGeom>
              <a:avLst/>
              <a:gdLst/>
              <a:ahLst/>
              <a:cxnLst/>
              <a:rect l="l" t="t" r="r" b="b"/>
              <a:pathLst>
                <a:path w="1121" h="631" extrusionOk="0">
                  <a:moveTo>
                    <a:pt x="173" y="1"/>
                  </a:moveTo>
                  <a:cubicBezTo>
                    <a:pt x="110" y="1"/>
                    <a:pt x="51" y="36"/>
                    <a:pt x="25" y="98"/>
                  </a:cubicBezTo>
                  <a:cubicBezTo>
                    <a:pt x="1" y="193"/>
                    <a:pt x="25" y="276"/>
                    <a:pt x="120" y="312"/>
                  </a:cubicBezTo>
                  <a:lnTo>
                    <a:pt x="882" y="622"/>
                  </a:lnTo>
                  <a:cubicBezTo>
                    <a:pt x="899" y="627"/>
                    <a:pt x="918" y="630"/>
                    <a:pt x="937" y="630"/>
                  </a:cubicBezTo>
                  <a:cubicBezTo>
                    <a:pt x="999" y="630"/>
                    <a:pt x="1066" y="599"/>
                    <a:pt x="1084" y="526"/>
                  </a:cubicBezTo>
                  <a:cubicBezTo>
                    <a:pt x="1120" y="443"/>
                    <a:pt x="1084" y="348"/>
                    <a:pt x="1001" y="324"/>
                  </a:cubicBezTo>
                  <a:lnTo>
                    <a:pt x="239" y="14"/>
                  </a:lnTo>
                  <a:cubicBezTo>
                    <a:pt x="217" y="5"/>
                    <a:pt x="19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0366;p59">
              <a:extLst>
                <a:ext uri="{FF2B5EF4-FFF2-40B4-BE49-F238E27FC236}">
                  <a16:creationId xmlns:a16="http://schemas.microsoft.com/office/drawing/2014/main" id="{38093FD2-DB87-B547-BAD6-D1C8D3B6EA62}"/>
                </a:ext>
              </a:extLst>
            </p:cNvPr>
            <p:cNvSpPr/>
            <p:nvPr/>
          </p:nvSpPr>
          <p:spPr>
            <a:xfrm>
              <a:off x="2706051" y="3399084"/>
              <a:ext cx="30724" cy="28338"/>
            </a:xfrm>
            <a:custGeom>
              <a:avLst/>
              <a:gdLst/>
              <a:ahLst/>
              <a:cxnLst/>
              <a:rect l="l" t="t" r="r" b="b"/>
              <a:pathLst>
                <a:path w="966" h="891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199"/>
                    <a:pt x="60" y="259"/>
                  </a:cubicBezTo>
                  <a:cubicBezTo>
                    <a:pt x="644" y="819"/>
                    <a:pt x="632" y="890"/>
                    <a:pt x="751" y="890"/>
                  </a:cubicBezTo>
                  <a:cubicBezTo>
                    <a:pt x="894" y="890"/>
                    <a:pt x="965" y="723"/>
                    <a:pt x="870" y="616"/>
                  </a:cubicBezTo>
                  <a:lnTo>
                    <a:pt x="287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0367;p59">
              <a:extLst>
                <a:ext uri="{FF2B5EF4-FFF2-40B4-BE49-F238E27FC236}">
                  <a16:creationId xmlns:a16="http://schemas.microsoft.com/office/drawing/2014/main" id="{7B4BA024-68B2-4542-B43B-E3FFCF5F1580}"/>
                </a:ext>
              </a:extLst>
            </p:cNvPr>
            <p:cNvSpPr/>
            <p:nvPr/>
          </p:nvSpPr>
          <p:spPr>
            <a:xfrm>
              <a:off x="2748861" y="3370713"/>
              <a:ext cx="21596" cy="34190"/>
            </a:xfrm>
            <a:custGeom>
              <a:avLst/>
              <a:gdLst/>
              <a:ahLst/>
              <a:cxnLst/>
              <a:rect l="l" t="t" r="r" b="b"/>
              <a:pathLst>
                <a:path w="679" h="1075" extrusionOk="0">
                  <a:moveTo>
                    <a:pt x="170" y="1"/>
                  </a:moveTo>
                  <a:cubicBezTo>
                    <a:pt x="153" y="1"/>
                    <a:pt x="136" y="3"/>
                    <a:pt x="119" y="8"/>
                  </a:cubicBezTo>
                  <a:cubicBezTo>
                    <a:pt x="36" y="44"/>
                    <a:pt x="0" y="127"/>
                    <a:pt x="24" y="210"/>
                  </a:cubicBezTo>
                  <a:lnTo>
                    <a:pt x="334" y="972"/>
                  </a:lnTo>
                  <a:cubicBezTo>
                    <a:pt x="362" y="1039"/>
                    <a:pt x="421" y="1075"/>
                    <a:pt x="491" y="1075"/>
                  </a:cubicBezTo>
                  <a:cubicBezTo>
                    <a:pt x="510" y="1075"/>
                    <a:pt x="528" y="1073"/>
                    <a:pt x="548" y="1068"/>
                  </a:cubicBezTo>
                  <a:cubicBezTo>
                    <a:pt x="631" y="1020"/>
                    <a:pt x="679" y="937"/>
                    <a:pt x="631" y="841"/>
                  </a:cubicBezTo>
                  <a:lnTo>
                    <a:pt x="322" y="103"/>
                  </a:lnTo>
                  <a:cubicBezTo>
                    <a:pt x="293" y="37"/>
                    <a:pt x="235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0368;p59">
              <a:extLst>
                <a:ext uri="{FF2B5EF4-FFF2-40B4-BE49-F238E27FC236}">
                  <a16:creationId xmlns:a16="http://schemas.microsoft.com/office/drawing/2014/main" id="{24BE62C6-684D-B245-AF6F-49D4C22AD572}"/>
                </a:ext>
              </a:extLst>
            </p:cNvPr>
            <p:cNvSpPr/>
            <p:nvPr/>
          </p:nvSpPr>
          <p:spPr>
            <a:xfrm>
              <a:off x="2749242" y="3533364"/>
              <a:ext cx="111731" cy="115198"/>
            </a:xfrm>
            <a:custGeom>
              <a:avLst/>
              <a:gdLst/>
              <a:ahLst/>
              <a:cxnLst/>
              <a:rect l="l" t="t" r="r" b="b"/>
              <a:pathLst>
                <a:path w="3513" h="3622" extrusionOk="0">
                  <a:moveTo>
                    <a:pt x="3224" y="0"/>
                  </a:moveTo>
                  <a:cubicBezTo>
                    <a:pt x="3217" y="0"/>
                    <a:pt x="3210" y="1"/>
                    <a:pt x="3203" y="2"/>
                  </a:cubicBezTo>
                  <a:cubicBezTo>
                    <a:pt x="3108" y="14"/>
                    <a:pt x="3048" y="85"/>
                    <a:pt x="3060" y="180"/>
                  </a:cubicBezTo>
                  <a:lnTo>
                    <a:pt x="3155" y="740"/>
                  </a:lnTo>
                  <a:lnTo>
                    <a:pt x="3155" y="776"/>
                  </a:lnTo>
                  <a:cubicBezTo>
                    <a:pt x="3155" y="842"/>
                    <a:pt x="3087" y="909"/>
                    <a:pt x="3017" y="909"/>
                  </a:cubicBezTo>
                  <a:cubicBezTo>
                    <a:pt x="2999" y="909"/>
                    <a:pt x="2982" y="904"/>
                    <a:pt x="2965" y="895"/>
                  </a:cubicBezTo>
                  <a:cubicBezTo>
                    <a:pt x="2965" y="895"/>
                    <a:pt x="1929" y="359"/>
                    <a:pt x="1917" y="347"/>
                  </a:cubicBezTo>
                  <a:cubicBezTo>
                    <a:pt x="1858" y="320"/>
                    <a:pt x="1794" y="308"/>
                    <a:pt x="1731" y="308"/>
                  </a:cubicBezTo>
                  <a:cubicBezTo>
                    <a:pt x="1654" y="308"/>
                    <a:pt x="1578" y="326"/>
                    <a:pt x="1512" y="359"/>
                  </a:cubicBezTo>
                  <a:cubicBezTo>
                    <a:pt x="1453" y="383"/>
                    <a:pt x="548" y="859"/>
                    <a:pt x="500" y="895"/>
                  </a:cubicBezTo>
                  <a:cubicBezTo>
                    <a:pt x="480" y="906"/>
                    <a:pt x="459" y="911"/>
                    <a:pt x="438" y="911"/>
                  </a:cubicBezTo>
                  <a:cubicBezTo>
                    <a:pt x="372" y="911"/>
                    <a:pt x="310" y="857"/>
                    <a:pt x="310" y="776"/>
                  </a:cubicBezTo>
                  <a:cubicBezTo>
                    <a:pt x="310" y="764"/>
                    <a:pt x="310" y="740"/>
                    <a:pt x="345" y="585"/>
                  </a:cubicBezTo>
                  <a:cubicBezTo>
                    <a:pt x="357" y="490"/>
                    <a:pt x="298" y="418"/>
                    <a:pt x="203" y="407"/>
                  </a:cubicBezTo>
                  <a:cubicBezTo>
                    <a:pt x="190" y="403"/>
                    <a:pt x="178" y="401"/>
                    <a:pt x="166" y="401"/>
                  </a:cubicBezTo>
                  <a:cubicBezTo>
                    <a:pt x="99" y="401"/>
                    <a:pt x="44" y="457"/>
                    <a:pt x="24" y="538"/>
                  </a:cubicBezTo>
                  <a:cubicBezTo>
                    <a:pt x="0" y="680"/>
                    <a:pt x="0" y="716"/>
                    <a:pt x="0" y="776"/>
                  </a:cubicBezTo>
                  <a:cubicBezTo>
                    <a:pt x="0" y="1030"/>
                    <a:pt x="223" y="1224"/>
                    <a:pt x="464" y="1224"/>
                  </a:cubicBezTo>
                  <a:cubicBezTo>
                    <a:pt x="527" y="1224"/>
                    <a:pt x="592" y="1210"/>
                    <a:pt x="655" y="1180"/>
                  </a:cubicBezTo>
                  <a:lnTo>
                    <a:pt x="1238" y="883"/>
                  </a:lnTo>
                  <a:lnTo>
                    <a:pt x="1238" y="1454"/>
                  </a:lnTo>
                  <a:cubicBezTo>
                    <a:pt x="1238" y="1550"/>
                    <a:pt x="1310" y="1621"/>
                    <a:pt x="1393" y="1621"/>
                  </a:cubicBezTo>
                  <a:cubicBezTo>
                    <a:pt x="1488" y="1621"/>
                    <a:pt x="1560" y="1550"/>
                    <a:pt x="1560" y="1454"/>
                  </a:cubicBezTo>
                  <a:lnTo>
                    <a:pt x="1560" y="716"/>
                  </a:lnTo>
                  <a:cubicBezTo>
                    <a:pt x="1631" y="689"/>
                    <a:pt x="1683" y="636"/>
                    <a:pt x="1744" y="636"/>
                  </a:cubicBezTo>
                  <a:cubicBezTo>
                    <a:pt x="1764" y="636"/>
                    <a:pt x="1786" y="642"/>
                    <a:pt x="1810" y="657"/>
                  </a:cubicBezTo>
                  <a:lnTo>
                    <a:pt x="1929" y="716"/>
                  </a:lnTo>
                  <a:lnTo>
                    <a:pt x="1929" y="3455"/>
                  </a:lnTo>
                  <a:cubicBezTo>
                    <a:pt x="1929" y="3538"/>
                    <a:pt x="2012" y="3621"/>
                    <a:pt x="2096" y="3621"/>
                  </a:cubicBezTo>
                  <a:cubicBezTo>
                    <a:pt x="2191" y="3621"/>
                    <a:pt x="2262" y="3538"/>
                    <a:pt x="2262" y="3455"/>
                  </a:cubicBezTo>
                  <a:lnTo>
                    <a:pt x="2262" y="883"/>
                  </a:lnTo>
                  <a:cubicBezTo>
                    <a:pt x="2798" y="1145"/>
                    <a:pt x="2870" y="1240"/>
                    <a:pt x="3048" y="1240"/>
                  </a:cubicBezTo>
                  <a:cubicBezTo>
                    <a:pt x="3298" y="1216"/>
                    <a:pt x="3512" y="966"/>
                    <a:pt x="3465" y="704"/>
                  </a:cubicBezTo>
                  <a:lnTo>
                    <a:pt x="3382" y="133"/>
                  </a:lnTo>
                  <a:cubicBezTo>
                    <a:pt x="3360" y="57"/>
                    <a:pt x="3298" y="0"/>
                    <a:pt x="32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0369;p59">
              <a:extLst>
                <a:ext uri="{FF2B5EF4-FFF2-40B4-BE49-F238E27FC236}">
                  <a16:creationId xmlns:a16="http://schemas.microsoft.com/office/drawing/2014/main" id="{9407E3E2-9B11-3548-99AD-048C2B38DDF2}"/>
                </a:ext>
              </a:extLst>
            </p:cNvPr>
            <p:cNvSpPr/>
            <p:nvPr/>
          </p:nvSpPr>
          <p:spPr>
            <a:xfrm>
              <a:off x="2795010" y="3417371"/>
              <a:ext cx="94365" cy="106960"/>
            </a:xfrm>
            <a:custGeom>
              <a:avLst/>
              <a:gdLst/>
              <a:ahLst/>
              <a:cxnLst/>
              <a:rect l="l" t="t" r="r" b="b"/>
              <a:pathLst>
                <a:path w="2967" h="3363" extrusionOk="0">
                  <a:moveTo>
                    <a:pt x="275" y="1"/>
                  </a:moveTo>
                  <a:cubicBezTo>
                    <a:pt x="121" y="1"/>
                    <a:pt x="0" y="85"/>
                    <a:pt x="49" y="220"/>
                  </a:cubicBezTo>
                  <a:cubicBezTo>
                    <a:pt x="68" y="296"/>
                    <a:pt x="133" y="334"/>
                    <a:pt x="195" y="334"/>
                  </a:cubicBezTo>
                  <a:cubicBezTo>
                    <a:pt x="210" y="334"/>
                    <a:pt x="226" y="332"/>
                    <a:pt x="240" y="327"/>
                  </a:cubicBezTo>
                  <a:cubicBezTo>
                    <a:pt x="253" y="324"/>
                    <a:pt x="266" y="323"/>
                    <a:pt x="280" y="323"/>
                  </a:cubicBezTo>
                  <a:cubicBezTo>
                    <a:pt x="329" y="323"/>
                    <a:pt x="379" y="342"/>
                    <a:pt x="407" y="398"/>
                  </a:cubicBezTo>
                  <a:lnTo>
                    <a:pt x="907" y="1434"/>
                  </a:lnTo>
                  <a:cubicBezTo>
                    <a:pt x="966" y="1565"/>
                    <a:pt x="1097" y="1649"/>
                    <a:pt x="1252" y="1684"/>
                  </a:cubicBezTo>
                  <a:lnTo>
                    <a:pt x="2395" y="1851"/>
                  </a:lnTo>
                  <a:cubicBezTo>
                    <a:pt x="2502" y="1863"/>
                    <a:pt x="2550" y="1994"/>
                    <a:pt x="2466" y="2065"/>
                  </a:cubicBezTo>
                  <a:lnTo>
                    <a:pt x="1657" y="2875"/>
                  </a:lnTo>
                  <a:cubicBezTo>
                    <a:pt x="1562" y="2958"/>
                    <a:pt x="1514" y="3077"/>
                    <a:pt x="1514" y="3196"/>
                  </a:cubicBezTo>
                  <a:cubicBezTo>
                    <a:pt x="1514" y="3292"/>
                    <a:pt x="1597" y="3363"/>
                    <a:pt x="1681" y="3363"/>
                  </a:cubicBezTo>
                  <a:cubicBezTo>
                    <a:pt x="1776" y="3363"/>
                    <a:pt x="1847" y="3292"/>
                    <a:pt x="1847" y="3196"/>
                  </a:cubicBezTo>
                  <a:cubicBezTo>
                    <a:pt x="1847" y="3101"/>
                    <a:pt x="1883" y="3137"/>
                    <a:pt x="2705" y="2303"/>
                  </a:cubicBezTo>
                  <a:cubicBezTo>
                    <a:pt x="2966" y="2030"/>
                    <a:pt x="2812" y="1577"/>
                    <a:pt x="2443" y="1518"/>
                  </a:cubicBezTo>
                  <a:lnTo>
                    <a:pt x="1300" y="1351"/>
                  </a:lnTo>
                  <a:cubicBezTo>
                    <a:pt x="1252" y="1351"/>
                    <a:pt x="1216" y="1327"/>
                    <a:pt x="1192" y="1279"/>
                  </a:cubicBezTo>
                  <a:lnTo>
                    <a:pt x="680" y="255"/>
                  </a:lnTo>
                  <a:cubicBezTo>
                    <a:pt x="594" y="76"/>
                    <a:pt x="420" y="1"/>
                    <a:pt x="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0370;p59">
              <a:extLst>
                <a:ext uri="{FF2B5EF4-FFF2-40B4-BE49-F238E27FC236}">
                  <a16:creationId xmlns:a16="http://schemas.microsoft.com/office/drawing/2014/main" id="{CF8FA263-3AF2-F446-8271-F7DA5B877816}"/>
                </a:ext>
              </a:extLst>
            </p:cNvPr>
            <p:cNvSpPr/>
            <p:nvPr/>
          </p:nvSpPr>
          <p:spPr>
            <a:xfrm>
              <a:off x="2719695" y="3433974"/>
              <a:ext cx="76141" cy="101744"/>
            </a:xfrm>
            <a:custGeom>
              <a:avLst/>
              <a:gdLst/>
              <a:ahLst/>
              <a:cxnLst/>
              <a:rect l="l" t="t" r="r" b="b"/>
              <a:pathLst>
                <a:path w="2394" h="3199" extrusionOk="0">
                  <a:moveTo>
                    <a:pt x="2232" y="0"/>
                  </a:moveTo>
                  <a:cubicBezTo>
                    <a:pt x="2173" y="0"/>
                    <a:pt x="2110" y="39"/>
                    <a:pt x="2084" y="91"/>
                  </a:cubicBezTo>
                  <a:lnTo>
                    <a:pt x="1763" y="757"/>
                  </a:lnTo>
                  <a:cubicBezTo>
                    <a:pt x="1751" y="805"/>
                    <a:pt x="1703" y="817"/>
                    <a:pt x="1655" y="829"/>
                  </a:cubicBezTo>
                  <a:lnTo>
                    <a:pt x="512" y="996"/>
                  </a:lnTo>
                  <a:cubicBezTo>
                    <a:pt x="131" y="1055"/>
                    <a:pt x="0" y="1508"/>
                    <a:pt x="250" y="1758"/>
                  </a:cubicBezTo>
                  <a:cubicBezTo>
                    <a:pt x="1108" y="2603"/>
                    <a:pt x="1132" y="2555"/>
                    <a:pt x="1120" y="2674"/>
                  </a:cubicBezTo>
                  <a:lnTo>
                    <a:pt x="1060" y="3020"/>
                  </a:lnTo>
                  <a:cubicBezTo>
                    <a:pt x="1048" y="3115"/>
                    <a:pt x="1120" y="3198"/>
                    <a:pt x="1203" y="3198"/>
                  </a:cubicBezTo>
                  <a:cubicBezTo>
                    <a:pt x="1286" y="3198"/>
                    <a:pt x="1358" y="3139"/>
                    <a:pt x="1358" y="3067"/>
                  </a:cubicBezTo>
                  <a:lnTo>
                    <a:pt x="1417" y="2722"/>
                  </a:lnTo>
                  <a:cubicBezTo>
                    <a:pt x="1441" y="2579"/>
                    <a:pt x="1382" y="2424"/>
                    <a:pt x="1286" y="2317"/>
                  </a:cubicBezTo>
                  <a:lnTo>
                    <a:pt x="465" y="1519"/>
                  </a:lnTo>
                  <a:cubicBezTo>
                    <a:pt x="393" y="1448"/>
                    <a:pt x="429" y="1305"/>
                    <a:pt x="536" y="1293"/>
                  </a:cubicBezTo>
                  <a:lnTo>
                    <a:pt x="1679" y="1127"/>
                  </a:lnTo>
                  <a:cubicBezTo>
                    <a:pt x="1834" y="1115"/>
                    <a:pt x="1953" y="1007"/>
                    <a:pt x="2025" y="876"/>
                  </a:cubicBezTo>
                  <a:lnTo>
                    <a:pt x="2358" y="210"/>
                  </a:lnTo>
                  <a:cubicBezTo>
                    <a:pt x="2394" y="150"/>
                    <a:pt x="2370" y="55"/>
                    <a:pt x="2298" y="19"/>
                  </a:cubicBezTo>
                  <a:cubicBezTo>
                    <a:pt x="2278" y="6"/>
                    <a:pt x="2256" y="0"/>
                    <a:pt x="22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0371;p59">
              <a:extLst>
                <a:ext uri="{FF2B5EF4-FFF2-40B4-BE49-F238E27FC236}">
                  <a16:creationId xmlns:a16="http://schemas.microsoft.com/office/drawing/2014/main" id="{56BFD979-14D2-6840-891D-57562FD8C6B4}"/>
                </a:ext>
              </a:extLst>
            </p:cNvPr>
            <p:cNvSpPr/>
            <p:nvPr/>
          </p:nvSpPr>
          <p:spPr>
            <a:xfrm>
              <a:off x="2787472" y="3594366"/>
              <a:ext cx="32600" cy="104543"/>
            </a:xfrm>
            <a:custGeom>
              <a:avLst/>
              <a:gdLst/>
              <a:ahLst/>
              <a:cxnLst/>
              <a:rect l="l" t="t" r="r" b="b"/>
              <a:pathLst>
                <a:path w="1025" h="3287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2787"/>
                  </a:lnTo>
                  <a:cubicBezTo>
                    <a:pt x="1" y="3072"/>
                    <a:pt x="227" y="3287"/>
                    <a:pt x="513" y="3287"/>
                  </a:cubicBezTo>
                  <a:cubicBezTo>
                    <a:pt x="786" y="3287"/>
                    <a:pt x="1013" y="3072"/>
                    <a:pt x="1013" y="2787"/>
                  </a:cubicBezTo>
                  <a:lnTo>
                    <a:pt x="1013" y="2156"/>
                  </a:lnTo>
                  <a:cubicBezTo>
                    <a:pt x="1025" y="2072"/>
                    <a:pt x="953" y="2001"/>
                    <a:pt x="882" y="2001"/>
                  </a:cubicBezTo>
                  <a:cubicBezTo>
                    <a:pt x="786" y="2001"/>
                    <a:pt x="715" y="2072"/>
                    <a:pt x="715" y="2156"/>
                  </a:cubicBezTo>
                  <a:lnTo>
                    <a:pt x="715" y="2787"/>
                  </a:lnTo>
                  <a:cubicBezTo>
                    <a:pt x="715" y="2894"/>
                    <a:pt x="620" y="2977"/>
                    <a:pt x="525" y="2977"/>
                  </a:cubicBezTo>
                  <a:cubicBezTo>
                    <a:pt x="417" y="2977"/>
                    <a:pt x="334" y="2894"/>
                    <a:pt x="334" y="2787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10372;p59">
            <a:extLst>
              <a:ext uri="{FF2B5EF4-FFF2-40B4-BE49-F238E27FC236}">
                <a16:creationId xmlns:a16="http://schemas.microsoft.com/office/drawing/2014/main" id="{7FB0D824-E586-764C-AADD-B9C8FD0EA2C4}"/>
              </a:ext>
            </a:extLst>
          </p:cNvPr>
          <p:cNvGrpSpPr/>
          <p:nvPr/>
        </p:nvGrpSpPr>
        <p:grpSpPr>
          <a:xfrm>
            <a:off x="8125200" y="4247690"/>
            <a:ext cx="382592" cy="458302"/>
            <a:chOff x="2212469" y="3360313"/>
            <a:chExt cx="282715" cy="338660"/>
          </a:xfrm>
          <a:solidFill>
            <a:schemeClr val="accent1"/>
          </a:solidFill>
        </p:grpSpPr>
        <p:sp>
          <p:nvSpPr>
            <p:cNvPr id="799" name="Google Shape;10373;p59">
              <a:extLst>
                <a:ext uri="{FF2B5EF4-FFF2-40B4-BE49-F238E27FC236}">
                  <a16:creationId xmlns:a16="http://schemas.microsoft.com/office/drawing/2014/main" id="{0684BE3A-CF82-C844-8A68-F4AB0F65C284}"/>
                </a:ext>
              </a:extLst>
            </p:cNvPr>
            <p:cNvSpPr/>
            <p:nvPr/>
          </p:nvSpPr>
          <p:spPr>
            <a:xfrm>
              <a:off x="2282313" y="3360313"/>
              <a:ext cx="212871" cy="200403"/>
            </a:xfrm>
            <a:custGeom>
              <a:avLst/>
              <a:gdLst/>
              <a:ahLst/>
              <a:cxnLst/>
              <a:rect l="l" t="t" r="r" b="b"/>
              <a:pathLst>
                <a:path w="6693" h="6301" extrusionOk="0">
                  <a:moveTo>
                    <a:pt x="2751" y="2573"/>
                  </a:moveTo>
                  <a:lnTo>
                    <a:pt x="4108" y="3919"/>
                  </a:lnTo>
                  <a:lnTo>
                    <a:pt x="2882" y="5157"/>
                  </a:lnTo>
                  <a:lnTo>
                    <a:pt x="1525" y="3800"/>
                  </a:lnTo>
                  <a:lnTo>
                    <a:pt x="2751" y="2573"/>
                  </a:lnTo>
                  <a:close/>
                  <a:moveTo>
                    <a:pt x="5397" y="0"/>
                  </a:moveTo>
                  <a:cubicBezTo>
                    <a:pt x="5323" y="0"/>
                    <a:pt x="5261" y="55"/>
                    <a:pt x="5239" y="121"/>
                  </a:cubicBezTo>
                  <a:cubicBezTo>
                    <a:pt x="5228" y="216"/>
                    <a:pt x="5287" y="287"/>
                    <a:pt x="5359" y="299"/>
                  </a:cubicBezTo>
                  <a:cubicBezTo>
                    <a:pt x="5775" y="383"/>
                    <a:pt x="5990" y="656"/>
                    <a:pt x="6037" y="692"/>
                  </a:cubicBezTo>
                  <a:cubicBezTo>
                    <a:pt x="6478" y="1133"/>
                    <a:pt x="6478" y="1871"/>
                    <a:pt x="6037" y="2335"/>
                  </a:cubicBezTo>
                  <a:lnTo>
                    <a:pt x="5406" y="2954"/>
                  </a:lnTo>
                  <a:lnTo>
                    <a:pt x="3715" y="1264"/>
                  </a:lnTo>
                  <a:lnTo>
                    <a:pt x="4335" y="633"/>
                  </a:lnTo>
                  <a:cubicBezTo>
                    <a:pt x="4466" y="502"/>
                    <a:pt x="4632" y="395"/>
                    <a:pt x="4823" y="347"/>
                  </a:cubicBezTo>
                  <a:cubicBezTo>
                    <a:pt x="4918" y="323"/>
                    <a:pt x="4966" y="228"/>
                    <a:pt x="4930" y="156"/>
                  </a:cubicBezTo>
                  <a:cubicBezTo>
                    <a:pt x="4910" y="88"/>
                    <a:pt x="4842" y="43"/>
                    <a:pt x="4778" y="43"/>
                  </a:cubicBezTo>
                  <a:cubicBezTo>
                    <a:pt x="4765" y="43"/>
                    <a:pt x="4752" y="45"/>
                    <a:pt x="4739" y="49"/>
                  </a:cubicBezTo>
                  <a:cubicBezTo>
                    <a:pt x="4501" y="133"/>
                    <a:pt x="4287" y="240"/>
                    <a:pt x="4108" y="430"/>
                  </a:cubicBezTo>
                  <a:lnTo>
                    <a:pt x="3489" y="1049"/>
                  </a:lnTo>
                  <a:lnTo>
                    <a:pt x="3180" y="752"/>
                  </a:lnTo>
                  <a:cubicBezTo>
                    <a:pt x="3073" y="651"/>
                    <a:pt x="2933" y="600"/>
                    <a:pt x="2794" y="600"/>
                  </a:cubicBezTo>
                  <a:cubicBezTo>
                    <a:pt x="2656" y="600"/>
                    <a:pt x="2519" y="651"/>
                    <a:pt x="2418" y="752"/>
                  </a:cubicBezTo>
                  <a:lnTo>
                    <a:pt x="2049" y="1121"/>
                  </a:lnTo>
                  <a:cubicBezTo>
                    <a:pt x="1834" y="1335"/>
                    <a:pt x="1834" y="1680"/>
                    <a:pt x="2049" y="1883"/>
                  </a:cubicBezTo>
                  <a:lnTo>
                    <a:pt x="2525" y="2359"/>
                  </a:lnTo>
                  <a:lnTo>
                    <a:pt x="60" y="4812"/>
                  </a:lnTo>
                  <a:cubicBezTo>
                    <a:pt x="1" y="4871"/>
                    <a:pt x="1" y="4978"/>
                    <a:pt x="60" y="5038"/>
                  </a:cubicBezTo>
                  <a:cubicBezTo>
                    <a:pt x="90" y="5068"/>
                    <a:pt x="132" y="5083"/>
                    <a:pt x="173" y="5083"/>
                  </a:cubicBezTo>
                  <a:cubicBezTo>
                    <a:pt x="215" y="5083"/>
                    <a:pt x="257" y="5068"/>
                    <a:pt x="286" y="5038"/>
                  </a:cubicBezTo>
                  <a:lnTo>
                    <a:pt x="1287" y="4038"/>
                  </a:lnTo>
                  <a:lnTo>
                    <a:pt x="2644" y="5395"/>
                  </a:lnTo>
                  <a:lnTo>
                    <a:pt x="2001" y="6038"/>
                  </a:lnTo>
                  <a:cubicBezTo>
                    <a:pt x="1894" y="6145"/>
                    <a:pt x="1965" y="6300"/>
                    <a:pt x="2120" y="6300"/>
                  </a:cubicBezTo>
                  <a:cubicBezTo>
                    <a:pt x="2123" y="6300"/>
                    <a:pt x="2125" y="6300"/>
                    <a:pt x="2127" y="6300"/>
                  </a:cubicBezTo>
                  <a:cubicBezTo>
                    <a:pt x="2236" y="6300"/>
                    <a:pt x="2191" y="6277"/>
                    <a:pt x="4370" y="4133"/>
                  </a:cubicBezTo>
                  <a:cubicBezTo>
                    <a:pt x="4454" y="4133"/>
                    <a:pt x="4525" y="4062"/>
                    <a:pt x="4525" y="3966"/>
                  </a:cubicBezTo>
                  <a:cubicBezTo>
                    <a:pt x="4525" y="3859"/>
                    <a:pt x="4442" y="3835"/>
                    <a:pt x="4335" y="3716"/>
                  </a:cubicBezTo>
                  <a:lnTo>
                    <a:pt x="2977" y="2359"/>
                  </a:lnTo>
                  <a:lnTo>
                    <a:pt x="2287" y="1657"/>
                  </a:lnTo>
                  <a:cubicBezTo>
                    <a:pt x="2191" y="1573"/>
                    <a:pt x="2191" y="1430"/>
                    <a:pt x="2287" y="1347"/>
                  </a:cubicBezTo>
                  <a:lnTo>
                    <a:pt x="2656" y="978"/>
                  </a:lnTo>
                  <a:cubicBezTo>
                    <a:pt x="2697" y="930"/>
                    <a:pt x="2754" y="906"/>
                    <a:pt x="2811" y="906"/>
                  </a:cubicBezTo>
                  <a:cubicBezTo>
                    <a:pt x="2867" y="906"/>
                    <a:pt x="2924" y="930"/>
                    <a:pt x="2965" y="978"/>
                  </a:cubicBezTo>
                  <a:lnTo>
                    <a:pt x="5716" y="3728"/>
                  </a:lnTo>
                  <a:cubicBezTo>
                    <a:pt x="5811" y="3812"/>
                    <a:pt x="5811" y="3954"/>
                    <a:pt x="5716" y="4038"/>
                  </a:cubicBezTo>
                  <a:lnTo>
                    <a:pt x="5347" y="4407"/>
                  </a:lnTo>
                  <a:cubicBezTo>
                    <a:pt x="5305" y="4455"/>
                    <a:pt x="5248" y="4478"/>
                    <a:pt x="5192" y="4478"/>
                  </a:cubicBezTo>
                  <a:cubicBezTo>
                    <a:pt x="5135" y="4478"/>
                    <a:pt x="5079" y="4455"/>
                    <a:pt x="5037" y="4407"/>
                  </a:cubicBezTo>
                  <a:lnTo>
                    <a:pt x="4918" y="4288"/>
                  </a:lnTo>
                  <a:cubicBezTo>
                    <a:pt x="4888" y="4258"/>
                    <a:pt x="4847" y="4243"/>
                    <a:pt x="4805" y="4243"/>
                  </a:cubicBezTo>
                  <a:cubicBezTo>
                    <a:pt x="4763" y="4243"/>
                    <a:pt x="4722" y="4258"/>
                    <a:pt x="4692" y="4288"/>
                  </a:cubicBezTo>
                  <a:cubicBezTo>
                    <a:pt x="4632" y="4347"/>
                    <a:pt x="4632" y="4455"/>
                    <a:pt x="4692" y="4514"/>
                  </a:cubicBezTo>
                  <a:lnTo>
                    <a:pt x="4811" y="4633"/>
                  </a:lnTo>
                  <a:cubicBezTo>
                    <a:pt x="4918" y="4740"/>
                    <a:pt x="5055" y="4794"/>
                    <a:pt x="5192" y="4794"/>
                  </a:cubicBezTo>
                  <a:cubicBezTo>
                    <a:pt x="5329" y="4794"/>
                    <a:pt x="5466" y="4740"/>
                    <a:pt x="5573" y="4633"/>
                  </a:cubicBezTo>
                  <a:lnTo>
                    <a:pt x="5942" y="4264"/>
                  </a:lnTo>
                  <a:cubicBezTo>
                    <a:pt x="6156" y="4050"/>
                    <a:pt x="6156" y="3716"/>
                    <a:pt x="5942" y="3502"/>
                  </a:cubicBezTo>
                  <a:lnTo>
                    <a:pt x="5644" y="3204"/>
                  </a:lnTo>
                  <a:lnTo>
                    <a:pt x="6275" y="2585"/>
                  </a:lnTo>
                  <a:cubicBezTo>
                    <a:pt x="6537" y="2300"/>
                    <a:pt x="6692" y="1930"/>
                    <a:pt x="6692" y="1526"/>
                  </a:cubicBezTo>
                  <a:cubicBezTo>
                    <a:pt x="6692" y="823"/>
                    <a:pt x="6216" y="454"/>
                    <a:pt x="6180" y="406"/>
                  </a:cubicBezTo>
                  <a:cubicBezTo>
                    <a:pt x="5978" y="204"/>
                    <a:pt x="5704" y="73"/>
                    <a:pt x="5418" y="2"/>
                  </a:cubicBezTo>
                  <a:cubicBezTo>
                    <a:pt x="5411" y="1"/>
                    <a:pt x="5404" y="0"/>
                    <a:pt x="53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0374;p59">
              <a:extLst>
                <a:ext uri="{FF2B5EF4-FFF2-40B4-BE49-F238E27FC236}">
                  <a16:creationId xmlns:a16="http://schemas.microsoft.com/office/drawing/2014/main" id="{E85AA569-7621-8146-88AB-3F0193B40C41}"/>
                </a:ext>
              </a:extLst>
            </p:cNvPr>
            <p:cNvSpPr/>
            <p:nvPr/>
          </p:nvSpPr>
          <p:spPr>
            <a:xfrm>
              <a:off x="2234987" y="3526304"/>
              <a:ext cx="106070" cy="94143"/>
            </a:xfrm>
            <a:custGeom>
              <a:avLst/>
              <a:gdLst/>
              <a:ahLst/>
              <a:cxnLst/>
              <a:rect l="l" t="t" r="r" b="b"/>
              <a:pathLst>
                <a:path w="3335" h="2960" extrusionOk="0">
                  <a:moveTo>
                    <a:pt x="1245" y="1"/>
                  </a:moveTo>
                  <a:cubicBezTo>
                    <a:pt x="1203" y="1"/>
                    <a:pt x="1161" y="15"/>
                    <a:pt x="1132" y="45"/>
                  </a:cubicBezTo>
                  <a:cubicBezTo>
                    <a:pt x="1120" y="57"/>
                    <a:pt x="620" y="462"/>
                    <a:pt x="739" y="1152"/>
                  </a:cubicBezTo>
                  <a:lnTo>
                    <a:pt x="227" y="1664"/>
                  </a:lnTo>
                  <a:cubicBezTo>
                    <a:pt x="84" y="1807"/>
                    <a:pt x="0" y="2010"/>
                    <a:pt x="0" y="2200"/>
                  </a:cubicBezTo>
                  <a:cubicBezTo>
                    <a:pt x="0" y="2659"/>
                    <a:pt x="376" y="2960"/>
                    <a:pt x="766" y="2960"/>
                  </a:cubicBezTo>
                  <a:cubicBezTo>
                    <a:pt x="953" y="2960"/>
                    <a:pt x="1144" y="2890"/>
                    <a:pt x="1298" y="2736"/>
                  </a:cubicBezTo>
                  <a:lnTo>
                    <a:pt x="1810" y="2236"/>
                  </a:lnTo>
                  <a:cubicBezTo>
                    <a:pt x="1868" y="2243"/>
                    <a:pt x="1926" y="2247"/>
                    <a:pt x="1984" y="2247"/>
                  </a:cubicBezTo>
                  <a:cubicBezTo>
                    <a:pt x="2308" y="2247"/>
                    <a:pt x="2626" y="2133"/>
                    <a:pt x="2858" y="1891"/>
                  </a:cubicBezTo>
                  <a:lnTo>
                    <a:pt x="3275" y="1474"/>
                  </a:lnTo>
                  <a:cubicBezTo>
                    <a:pt x="3334" y="1414"/>
                    <a:pt x="3334" y="1307"/>
                    <a:pt x="3275" y="1248"/>
                  </a:cubicBezTo>
                  <a:cubicBezTo>
                    <a:pt x="3245" y="1218"/>
                    <a:pt x="3206" y="1203"/>
                    <a:pt x="3168" y="1203"/>
                  </a:cubicBezTo>
                  <a:cubicBezTo>
                    <a:pt x="3129" y="1203"/>
                    <a:pt x="3090" y="1218"/>
                    <a:pt x="3060" y="1248"/>
                  </a:cubicBezTo>
                  <a:lnTo>
                    <a:pt x="2644" y="1664"/>
                  </a:lnTo>
                  <a:cubicBezTo>
                    <a:pt x="2464" y="1844"/>
                    <a:pt x="2237" y="1929"/>
                    <a:pt x="2008" y="1929"/>
                  </a:cubicBezTo>
                  <a:cubicBezTo>
                    <a:pt x="1934" y="1929"/>
                    <a:pt x="1859" y="1920"/>
                    <a:pt x="1786" y="1903"/>
                  </a:cubicBezTo>
                  <a:cubicBezTo>
                    <a:pt x="1772" y="1900"/>
                    <a:pt x="1760" y="1898"/>
                    <a:pt x="1748" y="1898"/>
                  </a:cubicBezTo>
                  <a:cubicBezTo>
                    <a:pt x="1709" y="1898"/>
                    <a:pt x="1680" y="1914"/>
                    <a:pt x="1644" y="1950"/>
                  </a:cubicBezTo>
                  <a:lnTo>
                    <a:pt x="1072" y="2510"/>
                  </a:lnTo>
                  <a:cubicBezTo>
                    <a:pt x="989" y="2605"/>
                    <a:pt x="882" y="2641"/>
                    <a:pt x="762" y="2641"/>
                  </a:cubicBezTo>
                  <a:cubicBezTo>
                    <a:pt x="358" y="2641"/>
                    <a:pt x="167" y="2164"/>
                    <a:pt x="453" y="1891"/>
                  </a:cubicBezTo>
                  <a:lnTo>
                    <a:pt x="1012" y="1319"/>
                  </a:lnTo>
                  <a:cubicBezTo>
                    <a:pt x="1060" y="1283"/>
                    <a:pt x="1072" y="1236"/>
                    <a:pt x="1060" y="1176"/>
                  </a:cubicBezTo>
                  <a:cubicBezTo>
                    <a:pt x="929" y="605"/>
                    <a:pt x="1358" y="283"/>
                    <a:pt x="1358" y="259"/>
                  </a:cubicBezTo>
                  <a:cubicBezTo>
                    <a:pt x="1417" y="200"/>
                    <a:pt x="1417" y="105"/>
                    <a:pt x="1358" y="45"/>
                  </a:cubicBezTo>
                  <a:cubicBezTo>
                    <a:pt x="1328" y="15"/>
                    <a:pt x="1286" y="1"/>
                    <a:pt x="1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0375;p59">
              <a:extLst>
                <a:ext uri="{FF2B5EF4-FFF2-40B4-BE49-F238E27FC236}">
                  <a16:creationId xmlns:a16="http://schemas.microsoft.com/office/drawing/2014/main" id="{5C655B89-7C1E-C046-9432-0F574214C387}"/>
                </a:ext>
              </a:extLst>
            </p:cNvPr>
            <p:cNvSpPr/>
            <p:nvPr/>
          </p:nvSpPr>
          <p:spPr>
            <a:xfrm>
              <a:off x="2212469" y="3622386"/>
              <a:ext cx="61924" cy="76586"/>
            </a:xfrm>
            <a:custGeom>
              <a:avLst/>
              <a:gdLst/>
              <a:ahLst/>
              <a:cxnLst/>
              <a:rect l="l" t="t" r="r" b="b"/>
              <a:pathLst>
                <a:path w="1947" h="2408" extrusionOk="0">
                  <a:moveTo>
                    <a:pt x="982" y="322"/>
                  </a:moveTo>
                  <a:lnTo>
                    <a:pt x="1447" y="1382"/>
                  </a:lnTo>
                  <a:cubicBezTo>
                    <a:pt x="1566" y="1680"/>
                    <a:pt x="1387" y="2084"/>
                    <a:pt x="970" y="2084"/>
                  </a:cubicBezTo>
                  <a:cubicBezTo>
                    <a:pt x="589" y="2084"/>
                    <a:pt x="387" y="1691"/>
                    <a:pt x="518" y="1382"/>
                  </a:cubicBezTo>
                  <a:lnTo>
                    <a:pt x="982" y="322"/>
                  </a:lnTo>
                  <a:close/>
                  <a:moveTo>
                    <a:pt x="975" y="1"/>
                  </a:moveTo>
                  <a:cubicBezTo>
                    <a:pt x="863" y="1"/>
                    <a:pt x="750" y="60"/>
                    <a:pt x="697" y="179"/>
                  </a:cubicBezTo>
                  <a:lnTo>
                    <a:pt x="220" y="1263"/>
                  </a:lnTo>
                  <a:cubicBezTo>
                    <a:pt x="0" y="1773"/>
                    <a:pt x="333" y="2407"/>
                    <a:pt x="977" y="2407"/>
                  </a:cubicBezTo>
                  <a:cubicBezTo>
                    <a:pt x="994" y="2407"/>
                    <a:pt x="1012" y="2407"/>
                    <a:pt x="1030" y="2406"/>
                  </a:cubicBezTo>
                  <a:cubicBezTo>
                    <a:pt x="1601" y="2382"/>
                    <a:pt x="1947" y="1775"/>
                    <a:pt x="1720" y="1263"/>
                  </a:cubicBezTo>
                  <a:lnTo>
                    <a:pt x="1244" y="179"/>
                  </a:lnTo>
                  <a:cubicBezTo>
                    <a:pt x="1197" y="60"/>
                    <a:pt x="1086" y="1"/>
                    <a:pt x="9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10376;p59">
            <a:extLst>
              <a:ext uri="{FF2B5EF4-FFF2-40B4-BE49-F238E27FC236}">
                <a16:creationId xmlns:a16="http://schemas.microsoft.com/office/drawing/2014/main" id="{5CB39528-79A6-6B40-935C-23112DB9AB5E}"/>
              </a:ext>
            </a:extLst>
          </p:cNvPr>
          <p:cNvGrpSpPr/>
          <p:nvPr/>
        </p:nvGrpSpPr>
        <p:grpSpPr>
          <a:xfrm>
            <a:off x="7524820" y="4248766"/>
            <a:ext cx="377212" cy="458860"/>
            <a:chOff x="1768821" y="3361108"/>
            <a:chExt cx="278739" cy="339073"/>
          </a:xfrm>
          <a:solidFill>
            <a:schemeClr val="accent1"/>
          </a:solidFill>
        </p:grpSpPr>
        <p:sp>
          <p:nvSpPr>
            <p:cNvPr id="803" name="Google Shape;10377;p59">
              <a:extLst>
                <a:ext uri="{FF2B5EF4-FFF2-40B4-BE49-F238E27FC236}">
                  <a16:creationId xmlns:a16="http://schemas.microsoft.com/office/drawing/2014/main" id="{975D3922-5E06-614F-8A86-50058F52926C}"/>
                </a:ext>
              </a:extLst>
            </p:cNvPr>
            <p:cNvSpPr/>
            <p:nvPr/>
          </p:nvSpPr>
          <p:spPr>
            <a:xfrm>
              <a:off x="1784374" y="3549744"/>
              <a:ext cx="32218" cy="21564"/>
            </a:xfrm>
            <a:custGeom>
              <a:avLst/>
              <a:gdLst/>
              <a:ahLst/>
              <a:cxnLst/>
              <a:rect l="l" t="t" r="r" b="b"/>
              <a:pathLst>
                <a:path w="1013" h="678" extrusionOk="0">
                  <a:moveTo>
                    <a:pt x="830" y="1"/>
                  </a:moveTo>
                  <a:cubicBezTo>
                    <a:pt x="804" y="1"/>
                    <a:pt x="776" y="8"/>
                    <a:pt x="750" y="23"/>
                  </a:cubicBezTo>
                  <a:lnTo>
                    <a:pt x="143" y="380"/>
                  </a:lnTo>
                  <a:cubicBezTo>
                    <a:pt x="0" y="451"/>
                    <a:pt x="48" y="677"/>
                    <a:pt x="214" y="677"/>
                  </a:cubicBezTo>
                  <a:cubicBezTo>
                    <a:pt x="238" y="677"/>
                    <a:pt x="274" y="677"/>
                    <a:pt x="286" y="665"/>
                  </a:cubicBezTo>
                  <a:lnTo>
                    <a:pt x="893" y="308"/>
                  </a:lnTo>
                  <a:cubicBezTo>
                    <a:pt x="1000" y="261"/>
                    <a:pt x="1012" y="154"/>
                    <a:pt x="976" y="82"/>
                  </a:cubicBezTo>
                  <a:cubicBezTo>
                    <a:pt x="944" y="33"/>
                    <a:pt x="889" y="1"/>
                    <a:pt x="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0378;p59">
              <a:extLst>
                <a:ext uri="{FF2B5EF4-FFF2-40B4-BE49-F238E27FC236}">
                  <a16:creationId xmlns:a16="http://schemas.microsoft.com/office/drawing/2014/main" id="{6E0B7988-805F-D44D-BA1B-D419E49F12E0}"/>
                </a:ext>
              </a:extLst>
            </p:cNvPr>
            <p:cNvSpPr/>
            <p:nvPr/>
          </p:nvSpPr>
          <p:spPr>
            <a:xfrm>
              <a:off x="1998326" y="3551652"/>
              <a:ext cx="32218" cy="21532"/>
            </a:xfrm>
            <a:custGeom>
              <a:avLst/>
              <a:gdLst/>
              <a:ahLst/>
              <a:cxnLst/>
              <a:rect l="l" t="t" r="r" b="b"/>
              <a:pathLst>
                <a:path w="1013" h="677" extrusionOk="0">
                  <a:moveTo>
                    <a:pt x="199" y="0"/>
                  </a:moveTo>
                  <a:cubicBezTo>
                    <a:pt x="141" y="0"/>
                    <a:pt x="80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cubicBezTo>
                    <a:pt x="726" y="665"/>
                    <a:pt x="714" y="677"/>
                    <a:pt x="810" y="677"/>
                  </a:cubicBezTo>
                  <a:cubicBezTo>
                    <a:pt x="953" y="677"/>
                    <a:pt x="1012" y="451"/>
                    <a:pt x="881" y="379"/>
                  </a:cubicBezTo>
                  <a:lnTo>
                    <a:pt x="274" y="22"/>
                  </a:lnTo>
                  <a:cubicBezTo>
                    <a:pt x="251" y="7"/>
                    <a:pt x="226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0379;p59">
              <a:extLst>
                <a:ext uri="{FF2B5EF4-FFF2-40B4-BE49-F238E27FC236}">
                  <a16:creationId xmlns:a16="http://schemas.microsoft.com/office/drawing/2014/main" id="{758E9372-D828-F847-9851-53661F9D64DF}"/>
                </a:ext>
              </a:extLst>
            </p:cNvPr>
            <p:cNvSpPr/>
            <p:nvPr/>
          </p:nvSpPr>
          <p:spPr>
            <a:xfrm>
              <a:off x="1826007" y="3466383"/>
              <a:ext cx="142041" cy="233799"/>
            </a:xfrm>
            <a:custGeom>
              <a:avLst/>
              <a:gdLst/>
              <a:ahLst/>
              <a:cxnLst/>
              <a:rect l="l" t="t" r="r" b="b"/>
              <a:pathLst>
                <a:path w="4466" h="7351" extrusionOk="0">
                  <a:moveTo>
                    <a:pt x="1715" y="346"/>
                  </a:moveTo>
                  <a:cubicBezTo>
                    <a:pt x="1882" y="346"/>
                    <a:pt x="2013" y="489"/>
                    <a:pt x="2013" y="643"/>
                  </a:cubicBezTo>
                  <a:lnTo>
                    <a:pt x="2013" y="941"/>
                  </a:lnTo>
                  <a:lnTo>
                    <a:pt x="1668" y="941"/>
                  </a:lnTo>
                  <a:cubicBezTo>
                    <a:pt x="1501" y="941"/>
                    <a:pt x="1370" y="810"/>
                    <a:pt x="1370" y="643"/>
                  </a:cubicBezTo>
                  <a:cubicBezTo>
                    <a:pt x="1370" y="489"/>
                    <a:pt x="1501" y="346"/>
                    <a:pt x="1668" y="346"/>
                  </a:cubicBezTo>
                  <a:close/>
                  <a:moveTo>
                    <a:pt x="3573" y="346"/>
                  </a:moveTo>
                  <a:cubicBezTo>
                    <a:pt x="3739" y="346"/>
                    <a:pt x="3870" y="489"/>
                    <a:pt x="3870" y="643"/>
                  </a:cubicBezTo>
                  <a:cubicBezTo>
                    <a:pt x="3870" y="810"/>
                    <a:pt x="3739" y="941"/>
                    <a:pt x="3573" y="941"/>
                  </a:cubicBezTo>
                  <a:lnTo>
                    <a:pt x="3239" y="941"/>
                  </a:lnTo>
                  <a:lnTo>
                    <a:pt x="3239" y="643"/>
                  </a:lnTo>
                  <a:cubicBezTo>
                    <a:pt x="3239" y="489"/>
                    <a:pt x="3370" y="346"/>
                    <a:pt x="3537" y="346"/>
                  </a:cubicBezTo>
                  <a:close/>
                  <a:moveTo>
                    <a:pt x="3727" y="4370"/>
                  </a:moveTo>
                  <a:lnTo>
                    <a:pt x="3727" y="5049"/>
                  </a:lnTo>
                  <a:lnTo>
                    <a:pt x="1513" y="5049"/>
                  </a:lnTo>
                  <a:lnTo>
                    <a:pt x="1513" y="4370"/>
                  </a:lnTo>
                  <a:close/>
                  <a:moveTo>
                    <a:pt x="3739" y="5370"/>
                  </a:moveTo>
                  <a:lnTo>
                    <a:pt x="3739" y="5799"/>
                  </a:lnTo>
                  <a:lnTo>
                    <a:pt x="3727" y="5799"/>
                  </a:lnTo>
                  <a:cubicBezTo>
                    <a:pt x="3727" y="5930"/>
                    <a:pt x="3620" y="6037"/>
                    <a:pt x="3489" y="6037"/>
                  </a:cubicBezTo>
                  <a:lnTo>
                    <a:pt x="1763" y="6037"/>
                  </a:lnTo>
                  <a:cubicBezTo>
                    <a:pt x="1620" y="6037"/>
                    <a:pt x="1525" y="5930"/>
                    <a:pt x="1525" y="5799"/>
                  </a:cubicBezTo>
                  <a:lnTo>
                    <a:pt x="1525" y="5370"/>
                  </a:lnTo>
                  <a:close/>
                  <a:moveTo>
                    <a:pt x="1656" y="0"/>
                  </a:moveTo>
                  <a:cubicBezTo>
                    <a:pt x="1310" y="0"/>
                    <a:pt x="1037" y="286"/>
                    <a:pt x="1037" y="631"/>
                  </a:cubicBezTo>
                  <a:cubicBezTo>
                    <a:pt x="1037" y="977"/>
                    <a:pt x="1310" y="1262"/>
                    <a:pt x="1656" y="1262"/>
                  </a:cubicBezTo>
                  <a:lnTo>
                    <a:pt x="2001" y="1262"/>
                  </a:lnTo>
                  <a:lnTo>
                    <a:pt x="2001" y="2548"/>
                  </a:lnTo>
                  <a:cubicBezTo>
                    <a:pt x="2001" y="2644"/>
                    <a:pt x="2072" y="2715"/>
                    <a:pt x="2168" y="2715"/>
                  </a:cubicBezTo>
                  <a:cubicBezTo>
                    <a:pt x="2251" y="2715"/>
                    <a:pt x="2322" y="2644"/>
                    <a:pt x="2322" y="2548"/>
                  </a:cubicBezTo>
                  <a:lnTo>
                    <a:pt x="2322" y="1262"/>
                  </a:lnTo>
                  <a:lnTo>
                    <a:pt x="2906" y="1262"/>
                  </a:lnTo>
                  <a:lnTo>
                    <a:pt x="2906" y="4037"/>
                  </a:lnTo>
                  <a:lnTo>
                    <a:pt x="2322" y="4037"/>
                  </a:lnTo>
                  <a:lnTo>
                    <a:pt x="2322" y="3191"/>
                  </a:lnTo>
                  <a:cubicBezTo>
                    <a:pt x="2322" y="3108"/>
                    <a:pt x="2251" y="3025"/>
                    <a:pt x="2168" y="3025"/>
                  </a:cubicBezTo>
                  <a:cubicBezTo>
                    <a:pt x="2072" y="3025"/>
                    <a:pt x="2001" y="3108"/>
                    <a:pt x="2001" y="3191"/>
                  </a:cubicBezTo>
                  <a:lnTo>
                    <a:pt x="2001" y="4060"/>
                  </a:lnTo>
                  <a:lnTo>
                    <a:pt x="1513" y="4060"/>
                  </a:lnTo>
                  <a:cubicBezTo>
                    <a:pt x="1489" y="3596"/>
                    <a:pt x="1298" y="3167"/>
                    <a:pt x="941" y="2846"/>
                  </a:cubicBezTo>
                  <a:cubicBezTo>
                    <a:pt x="679" y="2608"/>
                    <a:pt x="465" y="2310"/>
                    <a:pt x="334" y="1989"/>
                  </a:cubicBezTo>
                  <a:cubicBezTo>
                    <a:pt x="305" y="1930"/>
                    <a:pt x="235" y="1887"/>
                    <a:pt x="165" y="1887"/>
                  </a:cubicBezTo>
                  <a:cubicBezTo>
                    <a:pt x="150" y="1887"/>
                    <a:pt x="135" y="1889"/>
                    <a:pt x="120" y="1893"/>
                  </a:cubicBezTo>
                  <a:cubicBezTo>
                    <a:pt x="48" y="1929"/>
                    <a:pt x="1" y="2036"/>
                    <a:pt x="36" y="2108"/>
                  </a:cubicBezTo>
                  <a:cubicBezTo>
                    <a:pt x="179" y="2477"/>
                    <a:pt x="417" y="2810"/>
                    <a:pt x="715" y="3084"/>
                  </a:cubicBezTo>
                  <a:cubicBezTo>
                    <a:pt x="1001" y="3358"/>
                    <a:pt x="1179" y="3727"/>
                    <a:pt x="1179" y="4120"/>
                  </a:cubicBezTo>
                  <a:lnTo>
                    <a:pt x="1179" y="5823"/>
                  </a:lnTo>
                  <a:cubicBezTo>
                    <a:pt x="1179" y="6096"/>
                    <a:pt x="1358" y="6311"/>
                    <a:pt x="1608" y="6382"/>
                  </a:cubicBezTo>
                  <a:cubicBezTo>
                    <a:pt x="1608" y="6513"/>
                    <a:pt x="1644" y="6644"/>
                    <a:pt x="1703" y="6775"/>
                  </a:cubicBezTo>
                  <a:cubicBezTo>
                    <a:pt x="1738" y="6837"/>
                    <a:pt x="1793" y="6872"/>
                    <a:pt x="1848" y="6872"/>
                  </a:cubicBezTo>
                  <a:cubicBezTo>
                    <a:pt x="1868" y="6872"/>
                    <a:pt x="1887" y="6868"/>
                    <a:pt x="1906" y="6858"/>
                  </a:cubicBezTo>
                  <a:cubicBezTo>
                    <a:pt x="1989" y="6811"/>
                    <a:pt x="2025" y="6715"/>
                    <a:pt x="1989" y="6644"/>
                  </a:cubicBezTo>
                  <a:cubicBezTo>
                    <a:pt x="1953" y="6573"/>
                    <a:pt x="1930" y="6477"/>
                    <a:pt x="1930" y="6394"/>
                  </a:cubicBezTo>
                  <a:lnTo>
                    <a:pt x="3263" y="6394"/>
                  </a:lnTo>
                  <a:cubicBezTo>
                    <a:pt x="3243" y="6759"/>
                    <a:pt x="2922" y="7025"/>
                    <a:pt x="2575" y="7025"/>
                  </a:cubicBezTo>
                  <a:cubicBezTo>
                    <a:pt x="2503" y="7025"/>
                    <a:pt x="2430" y="7014"/>
                    <a:pt x="2358" y="6989"/>
                  </a:cubicBezTo>
                  <a:cubicBezTo>
                    <a:pt x="2336" y="6981"/>
                    <a:pt x="2314" y="6977"/>
                    <a:pt x="2294" y="6977"/>
                  </a:cubicBezTo>
                  <a:cubicBezTo>
                    <a:pt x="2227" y="6977"/>
                    <a:pt x="2171" y="7018"/>
                    <a:pt x="2144" y="7073"/>
                  </a:cubicBezTo>
                  <a:cubicBezTo>
                    <a:pt x="2120" y="7168"/>
                    <a:pt x="2168" y="7251"/>
                    <a:pt x="2239" y="7287"/>
                  </a:cubicBezTo>
                  <a:cubicBezTo>
                    <a:pt x="2356" y="7330"/>
                    <a:pt x="2473" y="7350"/>
                    <a:pt x="2588" y="7350"/>
                  </a:cubicBezTo>
                  <a:cubicBezTo>
                    <a:pt x="3106" y="7350"/>
                    <a:pt x="3563" y="6940"/>
                    <a:pt x="3573" y="6394"/>
                  </a:cubicBezTo>
                  <a:cubicBezTo>
                    <a:pt x="3835" y="6334"/>
                    <a:pt x="4013" y="6108"/>
                    <a:pt x="4013" y="5846"/>
                  </a:cubicBezTo>
                  <a:lnTo>
                    <a:pt x="4013" y="4156"/>
                  </a:lnTo>
                  <a:cubicBezTo>
                    <a:pt x="4013" y="3798"/>
                    <a:pt x="4144" y="3465"/>
                    <a:pt x="4370" y="3203"/>
                  </a:cubicBezTo>
                  <a:cubicBezTo>
                    <a:pt x="4466" y="3108"/>
                    <a:pt x="4454" y="3001"/>
                    <a:pt x="4394" y="2941"/>
                  </a:cubicBezTo>
                  <a:cubicBezTo>
                    <a:pt x="4366" y="2913"/>
                    <a:pt x="4326" y="2898"/>
                    <a:pt x="4287" y="2898"/>
                  </a:cubicBezTo>
                  <a:cubicBezTo>
                    <a:pt x="4243" y="2898"/>
                    <a:pt x="4199" y="2916"/>
                    <a:pt x="4168" y="2953"/>
                  </a:cubicBezTo>
                  <a:cubicBezTo>
                    <a:pt x="3906" y="3251"/>
                    <a:pt x="3739" y="3644"/>
                    <a:pt x="3727" y="4060"/>
                  </a:cubicBezTo>
                  <a:lnTo>
                    <a:pt x="3239" y="4060"/>
                  </a:lnTo>
                  <a:lnTo>
                    <a:pt x="3239" y="1262"/>
                  </a:lnTo>
                  <a:lnTo>
                    <a:pt x="3573" y="1262"/>
                  </a:lnTo>
                  <a:cubicBezTo>
                    <a:pt x="3918" y="1262"/>
                    <a:pt x="4204" y="977"/>
                    <a:pt x="4204" y="631"/>
                  </a:cubicBezTo>
                  <a:cubicBezTo>
                    <a:pt x="4204" y="286"/>
                    <a:pt x="3918" y="0"/>
                    <a:pt x="3573" y="0"/>
                  </a:cubicBezTo>
                  <a:lnTo>
                    <a:pt x="3537" y="0"/>
                  </a:lnTo>
                  <a:cubicBezTo>
                    <a:pt x="3192" y="0"/>
                    <a:pt x="2906" y="286"/>
                    <a:pt x="2906" y="631"/>
                  </a:cubicBezTo>
                  <a:lnTo>
                    <a:pt x="2906" y="929"/>
                  </a:lnTo>
                  <a:lnTo>
                    <a:pt x="2322" y="929"/>
                  </a:lnTo>
                  <a:lnTo>
                    <a:pt x="2322" y="631"/>
                  </a:lnTo>
                  <a:cubicBezTo>
                    <a:pt x="2322" y="286"/>
                    <a:pt x="2049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0380;p59">
              <a:extLst>
                <a:ext uri="{FF2B5EF4-FFF2-40B4-BE49-F238E27FC236}">
                  <a16:creationId xmlns:a16="http://schemas.microsoft.com/office/drawing/2014/main" id="{4964A083-54E7-C34D-A489-E7BA9A6DEA2E}"/>
                </a:ext>
              </a:extLst>
            </p:cNvPr>
            <p:cNvSpPr/>
            <p:nvPr/>
          </p:nvSpPr>
          <p:spPr>
            <a:xfrm>
              <a:off x="1820345" y="3409706"/>
              <a:ext cx="177631" cy="144236"/>
            </a:xfrm>
            <a:custGeom>
              <a:avLst/>
              <a:gdLst/>
              <a:ahLst/>
              <a:cxnLst/>
              <a:rect l="l" t="t" r="r" b="b"/>
              <a:pathLst>
                <a:path w="5585" h="4535" extrusionOk="0">
                  <a:moveTo>
                    <a:pt x="2818" y="1"/>
                  </a:moveTo>
                  <a:cubicBezTo>
                    <a:pt x="1382" y="1"/>
                    <a:pt x="0" y="1113"/>
                    <a:pt x="0" y="2782"/>
                  </a:cubicBezTo>
                  <a:cubicBezTo>
                    <a:pt x="0" y="2937"/>
                    <a:pt x="24" y="3080"/>
                    <a:pt x="36" y="3223"/>
                  </a:cubicBezTo>
                  <a:cubicBezTo>
                    <a:pt x="47" y="3299"/>
                    <a:pt x="107" y="3355"/>
                    <a:pt x="190" y="3355"/>
                  </a:cubicBezTo>
                  <a:cubicBezTo>
                    <a:pt x="198" y="3355"/>
                    <a:pt x="206" y="3355"/>
                    <a:pt x="214" y="3354"/>
                  </a:cubicBezTo>
                  <a:cubicBezTo>
                    <a:pt x="298" y="3342"/>
                    <a:pt x="357" y="3259"/>
                    <a:pt x="345" y="3175"/>
                  </a:cubicBezTo>
                  <a:cubicBezTo>
                    <a:pt x="333" y="3044"/>
                    <a:pt x="310" y="2925"/>
                    <a:pt x="310" y="2782"/>
                  </a:cubicBezTo>
                  <a:cubicBezTo>
                    <a:pt x="310" y="1416"/>
                    <a:pt x="1429" y="318"/>
                    <a:pt x="2779" y="318"/>
                  </a:cubicBezTo>
                  <a:cubicBezTo>
                    <a:pt x="2793" y="318"/>
                    <a:pt x="2807" y="318"/>
                    <a:pt x="2822" y="318"/>
                  </a:cubicBezTo>
                  <a:cubicBezTo>
                    <a:pt x="4143" y="330"/>
                    <a:pt x="5227" y="1437"/>
                    <a:pt x="5239" y="2759"/>
                  </a:cubicBezTo>
                  <a:lnTo>
                    <a:pt x="5239" y="2782"/>
                  </a:lnTo>
                  <a:cubicBezTo>
                    <a:pt x="5239" y="3318"/>
                    <a:pt x="5060" y="3842"/>
                    <a:pt x="4751" y="4271"/>
                  </a:cubicBezTo>
                  <a:cubicBezTo>
                    <a:pt x="4691" y="4354"/>
                    <a:pt x="4703" y="4437"/>
                    <a:pt x="4775" y="4497"/>
                  </a:cubicBezTo>
                  <a:cubicBezTo>
                    <a:pt x="4809" y="4522"/>
                    <a:pt x="4844" y="4534"/>
                    <a:pt x="4877" y="4534"/>
                  </a:cubicBezTo>
                  <a:cubicBezTo>
                    <a:pt x="4923" y="4534"/>
                    <a:pt x="4966" y="4510"/>
                    <a:pt x="5001" y="4461"/>
                  </a:cubicBezTo>
                  <a:cubicBezTo>
                    <a:pt x="5370" y="3973"/>
                    <a:pt x="5572" y="3390"/>
                    <a:pt x="5572" y="2782"/>
                  </a:cubicBezTo>
                  <a:cubicBezTo>
                    <a:pt x="5584" y="2782"/>
                    <a:pt x="5584" y="2771"/>
                    <a:pt x="5584" y="2759"/>
                  </a:cubicBezTo>
                  <a:cubicBezTo>
                    <a:pt x="5572" y="2032"/>
                    <a:pt x="5286" y="1342"/>
                    <a:pt x="4763" y="818"/>
                  </a:cubicBezTo>
                  <a:cubicBezTo>
                    <a:pt x="4198" y="253"/>
                    <a:pt x="3502" y="1"/>
                    <a:pt x="28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0381;p59">
              <a:extLst>
                <a:ext uri="{FF2B5EF4-FFF2-40B4-BE49-F238E27FC236}">
                  <a16:creationId xmlns:a16="http://schemas.microsoft.com/office/drawing/2014/main" id="{7BDC7323-545B-5A44-86A4-DBA71CF46E20}"/>
                </a:ext>
              </a:extLst>
            </p:cNvPr>
            <p:cNvSpPr/>
            <p:nvPr/>
          </p:nvSpPr>
          <p:spPr>
            <a:xfrm>
              <a:off x="1904406" y="3361108"/>
              <a:ext cx="10241" cy="32982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70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0" y="1036"/>
                    <a:pt x="322" y="965"/>
                    <a:pt x="322" y="870"/>
                  </a:cubicBezTo>
                  <a:lnTo>
                    <a:pt x="322" y="167"/>
                  </a:lnTo>
                  <a:cubicBezTo>
                    <a:pt x="310" y="60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0382;p59">
              <a:extLst>
                <a:ext uri="{FF2B5EF4-FFF2-40B4-BE49-F238E27FC236}">
                  <a16:creationId xmlns:a16="http://schemas.microsoft.com/office/drawing/2014/main" id="{C65E29CB-1893-9C4C-9FA4-6FDBC00C6430}"/>
                </a:ext>
              </a:extLst>
            </p:cNvPr>
            <p:cNvSpPr/>
            <p:nvPr/>
          </p:nvSpPr>
          <p:spPr>
            <a:xfrm>
              <a:off x="1836248" y="3378219"/>
              <a:ext cx="23504" cy="29865"/>
            </a:xfrm>
            <a:custGeom>
              <a:avLst/>
              <a:gdLst/>
              <a:ahLst/>
              <a:cxnLst/>
              <a:rect l="l" t="t" r="r" b="b"/>
              <a:pathLst>
                <a:path w="739" h="939" extrusionOk="0">
                  <a:moveTo>
                    <a:pt x="181" y="0"/>
                  </a:moveTo>
                  <a:cubicBezTo>
                    <a:pt x="154" y="0"/>
                    <a:pt x="125" y="7"/>
                    <a:pt x="95" y="22"/>
                  </a:cubicBezTo>
                  <a:cubicBezTo>
                    <a:pt x="24" y="70"/>
                    <a:pt x="0" y="165"/>
                    <a:pt x="36" y="248"/>
                  </a:cubicBezTo>
                  <a:lnTo>
                    <a:pt x="393" y="855"/>
                  </a:lnTo>
                  <a:cubicBezTo>
                    <a:pt x="429" y="903"/>
                    <a:pt x="488" y="939"/>
                    <a:pt x="536" y="939"/>
                  </a:cubicBezTo>
                  <a:cubicBezTo>
                    <a:pt x="667" y="939"/>
                    <a:pt x="738" y="796"/>
                    <a:pt x="679" y="701"/>
                  </a:cubicBezTo>
                  <a:lnTo>
                    <a:pt x="322" y="82"/>
                  </a:lnTo>
                  <a:cubicBezTo>
                    <a:pt x="289" y="33"/>
                    <a:pt x="239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0383;p59">
              <a:extLst>
                <a:ext uri="{FF2B5EF4-FFF2-40B4-BE49-F238E27FC236}">
                  <a16:creationId xmlns:a16="http://schemas.microsoft.com/office/drawing/2014/main" id="{85EFB152-4F63-0D47-ABC2-60D7DF60AC58}"/>
                </a:ext>
              </a:extLst>
            </p:cNvPr>
            <p:cNvSpPr/>
            <p:nvPr/>
          </p:nvSpPr>
          <p:spPr>
            <a:xfrm>
              <a:off x="1787014" y="3427072"/>
              <a:ext cx="31073" cy="21691"/>
            </a:xfrm>
            <a:custGeom>
              <a:avLst/>
              <a:gdLst/>
              <a:ahLst/>
              <a:cxnLst/>
              <a:rect l="l" t="t" r="r" b="b"/>
              <a:pathLst>
                <a:path w="977" h="682" extrusionOk="0">
                  <a:moveTo>
                    <a:pt x="187" y="0"/>
                  </a:moveTo>
                  <a:cubicBezTo>
                    <a:pt x="129" y="0"/>
                    <a:pt x="69" y="32"/>
                    <a:pt x="36" y="81"/>
                  </a:cubicBezTo>
                  <a:cubicBezTo>
                    <a:pt x="0" y="153"/>
                    <a:pt x="24" y="260"/>
                    <a:pt x="96" y="308"/>
                  </a:cubicBezTo>
                  <a:lnTo>
                    <a:pt x="715" y="665"/>
                  </a:lnTo>
                  <a:cubicBezTo>
                    <a:pt x="737" y="676"/>
                    <a:pt x="762" y="681"/>
                    <a:pt x="788" y="681"/>
                  </a:cubicBezTo>
                  <a:cubicBezTo>
                    <a:pt x="846" y="681"/>
                    <a:pt x="904" y="655"/>
                    <a:pt x="929" y="605"/>
                  </a:cubicBezTo>
                  <a:cubicBezTo>
                    <a:pt x="977" y="510"/>
                    <a:pt x="953" y="427"/>
                    <a:pt x="870" y="379"/>
                  </a:cubicBezTo>
                  <a:lnTo>
                    <a:pt x="262" y="22"/>
                  </a:lnTo>
                  <a:cubicBezTo>
                    <a:pt x="240" y="7"/>
                    <a:pt x="214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0384;p59">
              <a:extLst>
                <a:ext uri="{FF2B5EF4-FFF2-40B4-BE49-F238E27FC236}">
                  <a16:creationId xmlns:a16="http://schemas.microsoft.com/office/drawing/2014/main" id="{8A07A61D-A367-C949-8CC7-AB501E6581C8}"/>
                </a:ext>
              </a:extLst>
            </p:cNvPr>
            <p:cNvSpPr/>
            <p:nvPr/>
          </p:nvSpPr>
          <p:spPr>
            <a:xfrm>
              <a:off x="1768821" y="3494021"/>
              <a:ext cx="33363" cy="10623"/>
            </a:xfrm>
            <a:custGeom>
              <a:avLst/>
              <a:gdLst/>
              <a:ahLst/>
              <a:cxnLst/>
              <a:rect l="l" t="t" r="r" b="b"/>
              <a:pathLst>
                <a:path w="1049" h="334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82" y="334"/>
                  </a:lnTo>
                  <a:cubicBezTo>
                    <a:pt x="965" y="334"/>
                    <a:pt x="1049" y="251"/>
                    <a:pt x="1049" y="167"/>
                  </a:cubicBezTo>
                  <a:cubicBezTo>
                    <a:pt x="1049" y="72"/>
                    <a:pt x="965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0385;p59">
              <a:extLst>
                <a:ext uri="{FF2B5EF4-FFF2-40B4-BE49-F238E27FC236}">
                  <a16:creationId xmlns:a16="http://schemas.microsoft.com/office/drawing/2014/main" id="{952F84F9-ABFC-4C4C-86C3-6AA67E776930}"/>
                </a:ext>
              </a:extLst>
            </p:cNvPr>
            <p:cNvSpPr/>
            <p:nvPr/>
          </p:nvSpPr>
          <p:spPr>
            <a:xfrm>
              <a:off x="2014610" y="3495930"/>
              <a:ext cx="32950" cy="10623"/>
            </a:xfrm>
            <a:custGeom>
              <a:avLst/>
              <a:gdLst/>
              <a:ahLst/>
              <a:cxnLst/>
              <a:rect l="l" t="t" r="r" b="b"/>
              <a:pathLst>
                <a:path w="1036" h="334" extrusionOk="0">
                  <a:moveTo>
                    <a:pt x="167" y="0"/>
                  </a:moveTo>
                  <a:cubicBezTo>
                    <a:pt x="71" y="0"/>
                    <a:pt x="0" y="71"/>
                    <a:pt x="0" y="167"/>
                  </a:cubicBezTo>
                  <a:cubicBezTo>
                    <a:pt x="0" y="250"/>
                    <a:pt x="71" y="333"/>
                    <a:pt x="167" y="333"/>
                  </a:cubicBezTo>
                  <a:lnTo>
                    <a:pt x="881" y="333"/>
                  </a:lnTo>
                  <a:cubicBezTo>
                    <a:pt x="964" y="333"/>
                    <a:pt x="1036" y="250"/>
                    <a:pt x="1036" y="167"/>
                  </a:cubicBezTo>
                  <a:cubicBezTo>
                    <a:pt x="1024" y="71"/>
                    <a:pt x="953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0386;p59">
              <a:extLst>
                <a:ext uri="{FF2B5EF4-FFF2-40B4-BE49-F238E27FC236}">
                  <a16:creationId xmlns:a16="http://schemas.microsoft.com/office/drawing/2014/main" id="{0F4B50E1-1FE4-B14C-A727-59FB7A954499}"/>
                </a:ext>
              </a:extLst>
            </p:cNvPr>
            <p:cNvSpPr/>
            <p:nvPr/>
          </p:nvSpPr>
          <p:spPr>
            <a:xfrm>
              <a:off x="1999439" y="3428948"/>
              <a:ext cx="31105" cy="21882"/>
            </a:xfrm>
            <a:custGeom>
              <a:avLst/>
              <a:gdLst/>
              <a:ahLst/>
              <a:cxnLst/>
              <a:rect l="l" t="t" r="r" b="b"/>
              <a:pathLst>
                <a:path w="978" h="688" extrusionOk="0">
                  <a:moveTo>
                    <a:pt x="795" y="1"/>
                  </a:moveTo>
                  <a:cubicBezTo>
                    <a:pt x="769" y="1"/>
                    <a:pt x="741" y="8"/>
                    <a:pt x="715" y="22"/>
                  </a:cubicBezTo>
                  <a:lnTo>
                    <a:pt x="108" y="380"/>
                  </a:lnTo>
                  <a:cubicBezTo>
                    <a:pt x="25" y="427"/>
                    <a:pt x="1" y="511"/>
                    <a:pt x="48" y="606"/>
                  </a:cubicBezTo>
                  <a:cubicBezTo>
                    <a:pt x="73" y="655"/>
                    <a:pt x="125" y="687"/>
                    <a:pt x="183" y="687"/>
                  </a:cubicBezTo>
                  <a:cubicBezTo>
                    <a:pt x="209" y="687"/>
                    <a:pt x="237" y="680"/>
                    <a:pt x="263" y="665"/>
                  </a:cubicBezTo>
                  <a:lnTo>
                    <a:pt x="882" y="308"/>
                  </a:lnTo>
                  <a:cubicBezTo>
                    <a:pt x="953" y="249"/>
                    <a:pt x="977" y="153"/>
                    <a:pt x="941" y="82"/>
                  </a:cubicBezTo>
                  <a:cubicBezTo>
                    <a:pt x="909" y="33"/>
                    <a:pt x="854" y="1"/>
                    <a:pt x="7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0387;p59">
              <a:extLst>
                <a:ext uri="{FF2B5EF4-FFF2-40B4-BE49-F238E27FC236}">
                  <a16:creationId xmlns:a16="http://schemas.microsoft.com/office/drawing/2014/main" id="{72B2A54C-AC7D-7648-9FC8-8BEF90B02CD1}"/>
                </a:ext>
              </a:extLst>
            </p:cNvPr>
            <p:cNvSpPr/>
            <p:nvPr/>
          </p:nvSpPr>
          <p:spPr>
            <a:xfrm>
              <a:off x="1958156" y="3379269"/>
              <a:ext cx="23917" cy="29579"/>
            </a:xfrm>
            <a:custGeom>
              <a:avLst/>
              <a:gdLst/>
              <a:ahLst/>
              <a:cxnLst/>
              <a:rect l="l" t="t" r="r" b="b"/>
              <a:pathLst>
                <a:path w="752" h="930" extrusionOk="0">
                  <a:moveTo>
                    <a:pt x="562" y="0"/>
                  </a:moveTo>
                  <a:cubicBezTo>
                    <a:pt x="506" y="0"/>
                    <a:pt x="449" y="30"/>
                    <a:pt x="418" y="84"/>
                  </a:cubicBezTo>
                  <a:lnTo>
                    <a:pt x="61" y="691"/>
                  </a:lnTo>
                  <a:cubicBezTo>
                    <a:pt x="1" y="799"/>
                    <a:pt x="72" y="930"/>
                    <a:pt x="191" y="930"/>
                  </a:cubicBezTo>
                  <a:cubicBezTo>
                    <a:pt x="251" y="930"/>
                    <a:pt x="299" y="894"/>
                    <a:pt x="334" y="858"/>
                  </a:cubicBezTo>
                  <a:lnTo>
                    <a:pt x="692" y="239"/>
                  </a:lnTo>
                  <a:cubicBezTo>
                    <a:pt x="751" y="168"/>
                    <a:pt x="715" y="72"/>
                    <a:pt x="644" y="25"/>
                  </a:cubicBezTo>
                  <a:cubicBezTo>
                    <a:pt x="619" y="8"/>
                    <a:pt x="591" y="0"/>
                    <a:pt x="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9244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39;p61">
            <a:extLst>
              <a:ext uri="{FF2B5EF4-FFF2-40B4-BE49-F238E27FC236}">
                <a16:creationId xmlns:a16="http://schemas.microsoft.com/office/drawing/2014/main" id="{91C3538A-D2F0-134D-A651-C3B8B0185008}"/>
              </a:ext>
            </a:extLst>
          </p:cNvPr>
          <p:cNvSpPr/>
          <p:nvPr/>
        </p:nvSpPr>
        <p:spPr>
          <a:xfrm>
            <a:off x="3830556" y="4911699"/>
            <a:ext cx="459894" cy="460402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10740;p61">
            <a:extLst>
              <a:ext uri="{FF2B5EF4-FFF2-40B4-BE49-F238E27FC236}">
                <a16:creationId xmlns:a16="http://schemas.microsoft.com/office/drawing/2014/main" id="{12EB6614-72E5-1E48-BB96-B6C42A3D3D58}"/>
              </a:ext>
            </a:extLst>
          </p:cNvPr>
          <p:cNvGrpSpPr/>
          <p:nvPr/>
        </p:nvGrpSpPr>
        <p:grpSpPr>
          <a:xfrm>
            <a:off x="4428544" y="4911699"/>
            <a:ext cx="460402" cy="459894"/>
            <a:chOff x="3303268" y="3817349"/>
            <a:chExt cx="346056" cy="345674"/>
          </a:xfrm>
          <a:solidFill>
            <a:schemeClr val="accent1"/>
          </a:solidFill>
        </p:grpSpPr>
        <p:sp>
          <p:nvSpPr>
            <p:cNvPr id="4" name="Google Shape;10741;p61">
              <a:extLst>
                <a:ext uri="{FF2B5EF4-FFF2-40B4-BE49-F238E27FC236}">
                  <a16:creationId xmlns:a16="http://schemas.microsoft.com/office/drawing/2014/main" id="{F100481A-8AB7-904A-A81A-6BC79845DE2E}"/>
                </a:ext>
              </a:extLst>
            </p:cNvPr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742;p61">
              <a:extLst>
                <a:ext uri="{FF2B5EF4-FFF2-40B4-BE49-F238E27FC236}">
                  <a16:creationId xmlns:a16="http://schemas.microsoft.com/office/drawing/2014/main" id="{A0DD5681-7C91-E24E-8976-4F08C76B1C77}"/>
                </a:ext>
              </a:extLst>
            </p:cNvPr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743;p61">
              <a:extLst>
                <a:ext uri="{FF2B5EF4-FFF2-40B4-BE49-F238E27FC236}">
                  <a16:creationId xmlns:a16="http://schemas.microsoft.com/office/drawing/2014/main" id="{E83A1C5F-6F6E-8049-BB55-F2090E85C931}"/>
                </a:ext>
              </a:extLst>
            </p:cNvPr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744;p61">
              <a:extLst>
                <a:ext uri="{FF2B5EF4-FFF2-40B4-BE49-F238E27FC236}">
                  <a16:creationId xmlns:a16="http://schemas.microsoft.com/office/drawing/2014/main" id="{303CD895-B1B1-194B-8F47-E93037700A69}"/>
                </a:ext>
              </a:extLst>
            </p:cNvPr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10745;p61">
            <a:extLst>
              <a:ext uri="{FF2B5EF4-FFF2-40B4-BE49-F238E27FC236}">
                <a16:creationId xmlns:a16="http://schemas.microsoft.com/office/drawing/2014/main" id="{B161B867-A8E3-2A47-84C6-8C3395653ADE}"/>
              </a:ext>
            </a:extLst>
          </p:cNvPr>
          <p:cNvGrpSpPr/>
          <p:nvPr/>
        </p:nvGrpSpPr>
        <p:grpSpPr>
          <a:xfrm>
            <a:off x="5026026" y="4911699"/>
            <a:ext cx="460402" cy="459894"/>
            <a:chOff x="3752358" y="3817349"/>
            <a:chExt cx="346056" cy="345674"/>
          </a:xfrm>
          <a:solidFill>
            <a:schemeClr val="accent1"/>
          </a:solidFill>
        </p:grpSpPr>
        <p:sp>
          <p:nvSpPr>
            <p:cNvPr id="9" name="Google Shape;10746;p61">
              <a:extLst>
                <a:ext uri="{FF2B5EF4-FFF2-40B4-BE49-F238E27FC236}">
                  <a16:creationId xmlns:a16="http://schemas.microsoft.com/office/drawing/2014/main" id="{23CDFAC8-046B-384F-8293-585191B3506D}"/>
                </a:ext>
              </a:extLst>
            </p:cNvPr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747;p61">
              <a:extLst>
                <a:ext uri="{FF2B5EF4-FFF2-40B4-BE49-F238E27FC236}">
                  <a16:creationId xmlns:a16="http://schemas.microsoft.com/office/drawing/2014/main" id="{9741D4F8-C2CE-5A45-9A2D-119DF9C59F37}"/>
                </a:ext>
              </a:extLst>
            </p:cNvPr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748;p61">
              <a:extLst>
                <a:ext uri="{FF2B5EF4-FFF2-40B4-BE49-F238E27FC236}">
                  <a16:creationId xmlns:a16="http://schemas.microsoft.com/office/drawing/2014/main" id="{B44394E6-0483-0641-87CC-66AE3FAC9004}"/>
                </a:ext>
              </a:extLst>
            </p:cNvPr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749;p61">
              <a:extLst>
                <a:ext uri="{FF2B5EF4-FFF2-40B4-BE49-F238E27FC236}">
                  <a16:creationId xmlns:a16="http://schemas.microsoft.com/office/drawing/2014/main" id="{6A6489C2-E99C-2F43-A9DF-5AB6DA893FC3}"/>
                </a:ext>
              </a:extLst>
            </p:cNvPr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0750;p61">
            <a:extLst>
              <a:ext uri="{FF2B5EF4-FFF2-40B4-BE49-F238E27FC236}">
                <a16:creationId xmlns:a16="http://schemas.microsoft.com/office/drawing/2014/main" id="{C469FAC7-AB7F-8C40-8AB9-760F89405562}"/>
              </a:ext>
            </a:extLst>
          </p:cNvPr>
          <p:cNvGrpSpPr/>
          <p:nvPr/>
        </p:nvGrpSpPr>
        <p:grpSpPr>
          <a:xfrm>
            <a:off x="6818976" y="4911699"/>
            <a:ext cx="460360" cy="459894"/>
            <a:chOff x="5100008" y="3817349"/>
            <a:chExt cx="346024" cy="345674"/>
          </a:xfrm>
          <a:solidFill>
            <a:schemeClr val="accent1"/>
          </a:solidFill>
        </p:grpSpPr>
        <p:sp>
          <p:nvSpPr>
            <p:cNvPr id="14" name="Google Shape;10751;p61">
              <a:extLst>
                <a:ext uri="{FF2B5EF4-FFF2-40B4-BE49-F238E27FC236}">
                  <a16:creationId xmlns:a16="http://schemas.microsoft.com/office/drawing/2014/main" id="{669525FD-AB24-004E-AA18-5F413DEF933A}"/>
                </a:ext>
              </a:extLst>
            </p:cNvPr>
            <p:cNvSpPr/>
            <p:nvPr/>
          </p:nvSpPr>
          <p:spPr>
            <a:xfrm>
              <a:off x="5100008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41" y="334"/>
                  </a:moveTo>
                  <a:cubicBezTo>
                    <a:pt x="8251" y="334"/>
                    <a:pt x="10525" y="2608"/>
                    <a:pt x="10525" y="5430"/>
                  </a:cubicBezTo>
                  <a:cubicBezTo>
                    <a:pt x="10525" y="8240"/>
                    <a:pt x="8251" y="10514"/>
                    <a:pt x="5441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41" y="334"/>
                  </a:cubicBezTo>
                  <a:close/>
                  <a:moveTo>
                    <a:pt x="5441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0" y="3989"/>
                    <a:pt x="0" y="5430"/>
                  </a:cubicBezTo>
                  <a:cubicBezTo>
                    <a:pt x="0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41" y="10859"/>
                  </a:cubicBezTo>
                  <a:cubicBezTo>
                    <a:pt x="6882" y="10859"/>
                    <a:pt x="8251" y="10300"/>
                    <a:pt x="9275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5" y="1584"/>
                  </a:cubicBezTo>
                  <a:cubicBezTo>
                    <a:pt x="8251" y="560"/>
                    <a:pt x="6882" y="1"/>
                    <a:pt x="5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752;p61">
              <a:extLst>
                <a:ext uri="{FF2B5EF4-FFF2-40B4-BE49-F238E27FC236}">
                  <a16:creationId xmlns:a16="http://schemas.microsoft.com/office/drawing/2014/main" id="{43CEDA9B-E4BF-434E-AB89-AA0BAB529663}"/>
                </a:ext>
              </a:extLst>
            </p:cNvPr>
            <p:cNvSpPr/>
            <p:nvPr/>
          </p:nvSpPr>
          <p:spPr>
            <a:xfrm>
              <a:off x="5150777" y="3867767"/>
              <a:ext cx="244486" cy="243690"/>
            </a:xfrm>
            <a:custGeom>
              <a:avLst/>
              <a:gdLst/>
              <a:ahLst/>
              <a:cxnLst/>
              <a:rect l="l" t="t" r="r" b="b"/>
              <a:pathLst>
                <a:path w="7681" h="7656" extrusionOk="0">
                  <a:moveTo>
                    <a:pt x="3823" y="0"/>
                  </a:moveTo>
                  <a:cubicBezTo>
                    <a:pt x="1715" y="0"/>
                    <a:pt x="1" y="1715"/>
                    <a:pt x="1" y="3834"/>
                  </a:cubicBezTo>
                  <a:cubicBezTo>
                    <a:pt x="1" y="4429"/>
                    <a:pt x="132" y="5001"/>
                    <a:pt x="406" y="5537"/>
                  </a:cubicBezTo>
                  <a:lnTo>
                    <a:pt x="13" y="6513"/>
                  </a:lnTo>
                  <a:cubicBezTo>
                    <a:pt x="1" y="6537"/>
                    <a:pt x="1" y="6584"/>
                    <a:pt x="1" y="6632"/>
                  </a:cubicBezTo>
                  <a:cubicBezTo>
                    <a:pt x="13" y="6703"/>
                    <a:pt x="96" y="6751"/>
                    <a:pt x="167" y="6751"/>
                  </a:cubicBezTo>
                  <a:lnTo>
                    <a:pt x="1346" y="6751"/>
                  </a:lnTo>
                  <a:cubicBezTo>
                    <a:pt x="2037" y="7346"/>
                    <a:pt x="2918" y="7656"/>
                    <a:pt x="3823" y="7656"/>
                  </a:cubicBezTo>
                  <a:cubicBezTo>
                    <a:pt x="5942" y="7656"/>
                    <a:pt x="7656" y="5941"/>
                    <a:pt x="7656" y="3834"/>
                  </a:cubicBezTo>
                  <a:cubicBezTo>
                    <a:pt x="7680" y="2382"/>
                    <a:pt x="6847" y="1108"/>
                    <a:pt x="5644" y="465"/>
                  </a:cubicBezTo>
                  <a:cubicBezTo>
                    <a:pt x="5616" y="450"/>
                    <a:pt x="5586" y="444"/>
                    <a:pt x="5558" y="444"/>
                  </a:cubicBezTo>
                  <a:cubicBezTo>
                    <a:pt x="5470" y="444"/>
                    <a:pt x="5394" y="511"/>
                    <a:pt x="5394" y="619"/>
                  </a:cubicBezTo>
                  <a:cubicBezTo>
                    <a:pt x="5394" y="679"/>
                    <a:pt x="5418" y="727"/>
                    <a:pt x="5478" y="762"/>
                  </a:cubicBezTo>
                  <a:cubicBezTo>
                    <a:pt x="6585" y="1358"/>
                    <a:pt x="7323" y="2501"/>
                    <a:pt x="7323" y="3846"/>
                  </a:cubicBezTo>
                  <a:cubicBezTo>
                    <a:pt x="7323" y="5763"/>
                    <a:pt x="5763" y="7323"/>
                    <a:pt x="3846" y="7323"/>
                  </a:cubicBezTo>
                  <a:cubicBezTo>
                    <a:pt x="2989" y="7323"/>
                    <a:pt x="2168" y="7013"/>
                    <a:pt x="1537" y="6453"/>
                  </a:cubicBezTo>
                  <a:cubicBezTo>
                    <a:pt x="1501" y="6418"/>
                    <a:pt x="1465" y="6406"/>
                    <a:pt x="1418" y="6406"/>
                  </a:cubicBezTo>
                  <a:lnTo>
                    <a:pt x="429" y="6406"/>
                  </a:lnTo>
                  <a:lnTo>
                    <a:pt x="763" y="5596"/>
                  </a:lnTo>
                  <a:cubicBezTo>
                    <a:pt x="775" y="5560"/>
                    <a:pt x="775" y="5501"/>
                    <a:pt x="763" y="5453"/>
                  </a:cubicBezTo>
                  <a:cubicBezTo>
                    <a:pt x="489" y="4965"/>
                    <a:pt x="358" y="4394"/>
                    <a:pt x="358" y="3834"/>
                  </a:cubicBezTo>
                  <a:cubicBezTo>
                    <a:pt x="358" y="1905"/>
                    <a:pt x="1918" y="346"/>
                    <a:pt x="3846" y="346"/>
                  </a:cubicBezTo>
                  <a:cubicBezTo>
                    <a:pt x="4144" y="346"/>
                    <a:pt x="4418" y="381"/>
                    <a:pt x="4692" y="453"/>
                  </a:cubicBezTo>
                  <a:cubicBezTo>
                    <a:pt x="4704" y="455"/>
                    <a:pt x="4717" y="457"/>
                    <a:pt x="4729" y="457"/>
                  </a:cubicBezTo>
                  <a:cubicBezTo>
                    <a:pt x="4820" y="457"/>
                    <a:pt x="4894" y="381"/>
                    <a:pt x="4894" y="286"/>
                  </a:cubicBezTo>
                  <a:cubicBezTo>
                    <a:pt x="4894" y="215"/>
                    <a:pt x="4835" y="143"/>
                    <a:pt x="4763" y="119"/>
                  </a:cubicBezTo>
                  <a:cubicBezTo>
                    <a:pt x="4466" y="48"/>
                    <a:pt x="4156" y="0"/>
                    <a:pt x="3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753;p61">
              <a:extLst>
                <a:ext uri="{FF2B5EF4-FFF2-40B4-BE49-F238E27FC236}">
                  <a16:creationId xmlns:a16="http://schemas.microsoft.com/office/drawing/2014/main" id="{8CF08682-68E4-294D-86E4-5394D38CD562}"/>
                </a:ext>
              </a:extLst>
            </p:cNvPr>
            <p:cNvSpPr/>
            <p:nvPr/>
          </p:nvSpPr>
          <p:spPr>
            <a:xfrm>
              <a:off x="5201960" y="3941167"/>
              <a:ext cx="135691" cy="91097"/>
            </a:xfrm>
            <a:custGeom>
              <a:avLst/>
              <a:gdLst/>
              <a:ahLst/>
              <a:cxnLst/>
              <a:rect l="l" t="t" r="r" b="b"/>
              <a:pathLst>
                <a:path w="4263" h="2862" extrusionOk="0">
                  <a:moveTo>
                    <a:pt x="4077" y="0"/>
                  </a:moveTo>
                  <a:cubicBezTo>
                    <a:pt x="4039" y="0"/>
                    <a:pt x="4000" y="12"/>
                    <a:pt x="3965" y="40"/>
                  </a:cubicBezTo>
                  <a:lnTo>
                    <a:pt x="2869" y="909"/>
                  </a:lnTo>
                  <a:lnTo>
                    <a:pt x="881" y="909"/>
                  </a:lnTo>
                  <a:cubicBezTo>
                    <a:pt x="810" y="909"/>
                    <a:pt x="750" y="957"/>
                    <a:pt x="714" y="1016"/>
                  </a:cubicBezTo>
                  <a:lnTo>
                    <a:pt x="36" y="2623"/>
                  </a:lnTo>
                  <a:cubicBezTo>
                    <a:pt x="0" y="2695"/>
                    <a:pt x="12" y="2778"/>
                    <a:pt x="72" y="2814"/>
                  </a:cubicBezTo>
                  <a:cubicBezTo>
                    <a:pt x="107" y="2850"/>
                    <a:pt x="155" y="2862"/>
                    <a:pt x="191" y="2862"/>
                  </a:cubicBezTo>
                  <a:cubicBezTo>
                    <a:pt x="226" y="2862"/>
                    <a:pt x="250" y="2850"/>
                    <a:pt x="286" y="2826"/>
                  </a:cubicBezTo>
                  <a:lnTo>
                    <a:pt x="1381" y="2171"/>
                  </a:lnTo>
                  <a:lnTo>
                    <a:pt x="1857" y="2171"/>
                  </a:lnTo>
                  <a:cubicBezTo>
                    <a:pt x="1953" y="2171"/>
                    <a:pt x="2036" y="2100"/>
                    <a:pt x="2036" y="1992"/>
                  </a:cubicBezTo>
                  <a:cubicBezTo>
                    <a:pt x="2036" y="1909"/>
                    <a:pt x="1965" y="1814"/>
                    <a:pt x="1857" y="1814"/>
                  </a:cubicBezTo>
                  <a:lnTo>
                    <a:pt x="1345" y="1814"/>
                  </a:lnTo>
                  <a:cubicBezTo>
                    <a:pt x="1310" y="1814"/>
                    <a:pt x="1286" y="1838"/>
                    <a:pt x="1250" y="1850"/>
                  </a:cubicBezTo>
                  <a:lnTo>
                    <a:pt x="572" y="2266"/>
                  </a:lnTo>
                  <a:lnTo>
                    <a:pt x="1000" y="1254"/>
                  </a:lnTo>
                  <a:lnTo>
                    <a:pt x="2953" y="1254"/>
                  </a:lnTo>
                  <a:cubicBezTo>
                    <a:pt x="2989" y="1254"/>
                    <a:pt x="3024" y="1242"/>
                    <a:pt x="3048" y="1207"/>
                  </a:cubicBezTo>
                  <a:lnTo>
                    <a:pt x="3584" y="778"/>
                  </a:lnTo>
                  <a:lnTo>
                    <a:pt x="3072" y="1814"/>
                  </a:lnTo>
                  <a:lnTo>
                    <a:pt x="2691" y="1814"/>
                  </a:lnTo>
                  <a:cubicBezTo>
                    <a:pt x="2608" y="1814"/>
                    <a:pt x="2512" y="1897"/>
                    <a:pt x="2512" y="1992"/>
                  </a:cubicBezTo>
                  <a:cubicBezTo>
                    <a:pt x="2512" y="2088"/>
                    <a:pt x="2596" y="2183"/>
                    <a:pt x="2691" y="2183"/>
                  </a:cubicBezTo>
                  <a:lnTo>
                    <a:pt x="3167" y="2183"/>
                  </a:lnTo>
                  <a:cubicBezTo>
                    <a:pt x="3227" y="2183"/>
                    <a:pt x="3286" y="2147"/>
                    <a:pt x="3322" y="2088"/>
                  </a:cubicBezTo>
                  <a:lnTo>
                    <a:pt x="4227" y="254"/>
                  </a:lnTo>
                  <a:cubicBezTo>
                    <a:pt x="4263" y="171"/>
                    <a:pt x="4227" y="64"/>
                    <a:pt x="4155" y="16"/>
                  </a:cubicBezTo>
                  <a:cubicBezTo>
                    <a:pt x="4131" y="6"/>
                    <a:pt x="4104" y="0"/>
                    <a:pt x="40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0754;p61">
            <a:extLst>
              <a:ext uri="{FF2B5EF4-FFF2-40B4-BE49-F238E27FC236}">
                <a16:creationId xmlns:a16="http://schemas.microsoft.com/office/drawing/2014/main" id="{6BD9E562-0431-6E4F-A667-CA4667482314}"/>
              </a:ext>
            </a:extLst>
          </p:cNvPr>
          <p:cNvGrpSpPr/>
          <p:nvPr/>
        </p:nvGrpSpPr>
        <p:grpSpPr>
          <a:xfrm>
            <a:off x="8014911" y="4911699"/>
            <a:ext cx="459894" cy="459894"/>
            <a:chOff x="5998919" y="3817349"/>
            <a:chExt cx="345674" cy="345674"/>
          </a:xfrm>
          <a:solidFill>
            <a:schemeClr val="accent1"/>
          </a:solidFill>
        </p:grpSpPr>
        <p:sp>
          <p:nvSpPr>
            <p:cNvPr id="18" name="Google Shape;10755;p61">
              <a:extLst>
                <a:ext uri="{FF2B5EF4-FFF2-40B4-BE49-F238E27FC236}">
                  <a16:creationId xmlns:a16="http://schemas.microsoft.com/office/drawing/2014/main" id="{A0EFBD0C-6F9C-2C47-B1F6-D72D132C99E1}"/>
                </a:ext>
              </a:extLst>
            </p:cNvPr>
            <p:cNvSpPr/>
            <p:nvPr/>
          </p:nvSpPr>
          <p:spPr>
            <a:xfrm>
              <a:off x="5998919" y="3817349"/>
              <a:ext cx="345674" cy="345674"/>
            </a:xfrm>
            <a:custGeom>
              <a:avLst/>
              <a:gdLst/>
              <a:ahLst/>
              <a:cxnLst/>
              <a:rect l="l" t="t" r="r" b="b"/>
              <a:pathLst>
                <a:path w="10860" h="10860" extrusionOk="0">
                  <a:moveTo>
                    <a:pt x="5430" y="334"/>
                  </a:moveTo>
                  <a:cubicBezTo>
                    <a:pt x="8240" y="334"/>
                    <a:pt x="10514" y="2608"/>
                    <a:pt x="10514" y="5430"/>
                  </a:cubicBezTo>
                  <a:cubicBezTo>
                    <a:pt x="10514" y="8240"/>
                    <a:pt x="8240" y="10514"/>
                    <a:pt x="5430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90" y="1"/>
                    <a:pt x="2608" y="560"/>
                    <a:pt x="1584" y="1584"/>
                  </a:cubicBezTo>
                  <a:cubicBezTo>
                    <a:pt x="561" y="2620"/>
                    <a:pt x="1" y="3989"/>
                    <a:pt x="1" y="5430"/>
                  </a:cubicBezTo>
                  <a:cubicBezTo>
                    <a:pt x="1" y="6871"/>
                    <a:pt x="561" y="8240"/>
                    <a:pt x="1584" y="9264"/>
                  </a:cubicBezTo>
                  <a:cubicBezTo>
                    <a:pt x="2620" y="10300"/>
                    <a:pt x="3990" y="10859"/>
                    <a:pt x="5430" y="10859"/>
                  </a:cubicBezTo>
                  <a:cubicBezTo>
                    <a:pt x="6871" y="10859"/>
                    <a:pt x="8240" y="10300"/>
                    <a:pt x="9264" y="9264"/>
                  </a:cubicBezTo>
                  <a:cubicBezTo>
                    <a:pt x="10300" y="8240"/>
                    <a:pt x="10859" y="6871"/>
                    <a:pt x="10859" y="5430"/>
                  </a:cubicBezTo>
                  <a:cubicBezTo>
                    <a:pt x="10859" y="3989"/>
                    <a:pt x="10300" y="2620"/>
                    <a:pt x="9264" y="1584"/>
                  </a:cubicBezTo>
                  <a:cubicBezTo>
                    <a:pt x="8240" y="560"/>
                    <a:pt x="6871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756;p61">
              <a:extLst>
                <a:ext uri="{FF2B5EF4-FFF2-40B4-BE49-F238E27FC236}">
                  <a16:creationId xmlns:a16="http://schemas.microsoft.com/office/drawing/2014/main" id="{9E8F6F0D-9887-F240-AE61-9D7E30DB7E82}"/>
                </a:ext>
              </a:extLst>
            </p:cNvPr>
            <p:cNvSpPr/>
            <p:nvPr/>
          </p:nvSpPr>
          <p:spPr>
            <a:xfrm>
              <a:off x="6051980" y="3874579"/>
              <a:ext cx="240698" cy="231595"/>
            </a:xfrm>
            <a:custGeom>
              <a:avLst/>
              <a:gdLst/>
              <a:ahLst/>
              <a:cxnLst/>
              <a:rect l="l" t="t" r="r" b="b"/>
              <a:pathLst>
                <a:path w="7562" h="7276" extrusionOk="0">
                  <a:moveTo>
                    <a:pt x="1680" y="1"/>
                  </a:moveTo>
                  <a:cubicBezTo>
                    <a:pt x="1263" y="1"/>
                    <a:pt x="870" y="167"/>
                    <a:pt x="596" y="441"/>
                  </a:cubicBezTo>
                  <a:cubicBezTo>
                    <a:pt x="1" y="1036"/>
                    <a:pt x="1" y="2013"/>
                    <a:pt x="572" y="2608"/>
                  </a:cubicBezTo>
                  <a:cubicBezTo>
                    <a:pt x="477" y="2930"/>
                    <a:pt x="418" y="3275"/>
                    <a:pt x="418" y="3632"/>
                  </a:cubicBezTo>
                  <a:cubicBezTo>
                    <a:pt x="418" y="5489"/>
                    <a:pt x="1930" y="7013"/>
                    <a:pt x="3787" y="7013"/>
                  </a:cubicBezTo>
                  <a:cubicBezTo>
                    <a:pt x="4144" y="7013"/>
                    <a:pt x="4489" y="6954"/>
                    <a:pt x="4823" y="6847"/>
                  </a:cubicBezTo>
                  <a:cubicBezTo>
                    <a:pt x="5097" y="7132"/>
                    <a:pt x="5490" y="7275"/>
                    <a:pt x="5894" y="7275"/>
                  </a:cubicBezTo>
                  <a:cubicBezTo>
                    <a:pt x="6311" y="7275"/>
                    <a:pt x="6692" y="7109"/>
                    <a:pt x="6978" y="6835"/>
                  </a:cubicBezTo>
                  <a:cubicBezTo>
                    <a:pt x="7561" y="6239"/>
                    <a:pt x="7561" y="5263"/>
                    <a:pt x="6978" y="4656"/>
                  </a:cubicBezTo>
                  <a:cubicBezTo>
                    <a:pt x="7037" y="4454"/>
                    <a:pt x="7085" y="4239"/>
                    <a:pt x="7109" y="4013"/>
                  </a:cubicBezTo>
                  <a:cubicBezTo>
                    <a:pt x="7121" y="3918"/>
                    <a:pt x="7037" y="3822"/>
                    <a:pt x="6942" y="3822"/>
                  </a:cubicBezTo>
                  <a:cubicBezTo>
                    <a:pt x="6859" y="3822"/>
                    <a:pt x="6787" y="3882"/>
                    <a:pt x="6787" y="3977"/>
                  </a:cubicBezTo>
                  <a:cubicBezTo>
                    <a:pt x="6752" y="4192"/>
                    <a:pt x="6704" y="4418"/>
                    <a:pt x="6633" y="4632"/>
                  </a:cubicBezTo>
                  <a:cubicBezTo>
                    <a:pt x="6609" y="4692"/>
                    <a:pt x="6633" y="4763"/>
                    <a:pt x="6680" y="4811"/>
                  </a:cubicBezTo>
                  <a:lnTo>
                    <a:pt x="6740" y="4870"/>
                  </a:lnTo>
                  <a:cubicBezTo>
                    <a:pt x="7204" y="5323"/>
                    <a:pt x="7204" y="6097"/>
                    <a:pt x="6740" y="6561"/>
                  </a:cubicBezTo>
                  <a:cubicBezTo>
                    <a:pt x="6514" y="6787"/>
                    <a:pt x="6204" y="6918"/>
                    <a:pt x="5894" y="6918"/>
                  </a:cubicBezTo>
                  <a:cubicBezTo>
                    <a:pt x="5561" y="6918"/>
                    <a:pt x="5251" y="6787"/>
                    <a:pt x="5025" y="6549"/>
                  </a:cubicBezTo>
                  <a:lnTo>
                    <a:pt x="4978" y="6501"/>
                  </a:lnTo>
                  <a:cubicBezTo>
                    <a:pt x="4954" y="6478"/>
                    <a:pt x="4906" y="6454"/>
                    <a:pt x="4859" y="6454"/>
                  </a:cubicBezTo>
                  <a:cubicBezTo>
                    <a:pt x="4847" y="6454"/>
                    <a:pt x="4823" y="6454"/>
                    <a:pt x="4799" y="6478"/>
                  </a:cubicBezTo>
                  <a:cubicBezTo>
                    <a:pt x="4466" y="6597"/>
                    <a:pt x="4108" y="6656"/>
                    <a:pt x="3751" y="6656"/>
                  </a:cubicBezTo>
                  <a:cubicBezTo>
                    <a:pt x="2084" y="6620"/>
                    <a:pt x="739" y="5251"/>
                    <a:pt x="751" y="3584"/>
                  </a:cubicBezTo>
                  <a:cubicBezTo>
                    <a:pt x="751" y="3239"/>
                    <a:pt x="810" y="2918"/>
                    <a:pt x="929" y="2608"/>
                  </a:cubicBezTo>
                  <a:cubicBezTo>
                    <a:pt x="965" y="2549"/>
                    <a:pt x="929" y="2465"/>
                    <a:pt x="894" y="2429"/>
                  </a:cubicBezTo>
                  <a:lnTo>
                    <a:pt x="834" y="2370"/>
                  </a:lnTo>
                  <a:cubicBezTo>
                    <a:pt x="370" y="1906"/>
                    <a:pt x="370" y="1132"/>
                    <a:pt x="834" y="667"/>
                  </a:cubicBezTo>
                  <a:cubicBezTo>
                    <a:pt x="1049" y="441"/>
                    <a:pt x="1370" y="310"/>
                    <a:pt x="1680" y="310"/>
                  </a:cubicBezTo>
                  <a:cubicBezTo>
                    <a:pt x="2001" y="310"/>
                    <a:pt x="2323" y="441"/>
                    <a:pt x="2537" y="679"/>
                  </a:cubicBezTo>
                  <a:lnTo>
                    <a:pt x="2584" y="727"/>
                  </a:lnTo>
                  <a:cubicBezTo>
                    <a:pt x="2621" y="763"/>
                    <a:pt x="2671" y="779"/>
                    <a:pt x="2719" y="779"/>
                  </a:cubicBezTo>
                  <a:cubicBezTo>
                    <a:pt x="2734" y="779"/>
                    <a:pt x="2749" y="777"/>
                    <a:pt x="2763" y="774"/>
                  </a:cubicBezTo>
                  <a:cubicBezTo>
                    <a:pt x="3096" y="655"/>
                    <a:pt x="3430" y="596"/>
                    <a:pt x="3775" y="596"/>
                  </a:cubicBezTo>
                  <a:cubicBezTo>
                    <a:pt x="5299" y="596"/>
                    <a:pt x="6561" y="1727"/>
                    <a:pt x="6787" y="3203"/>
                  </a:cubicBezTo>
                  <a:cubicBezTo>
                    <a:pt x="6799" y="3287"/>
                    <a:pt x="6871" y="3346"/>
                    <a:pt x="6942" y="3346"/>
                  </a:cubicBezTo>
                  <a:cubicBezTo>
                    <a:pt x="7049" y="3346"/>
                    <a:pt x="7121" y="3263"/>
                    <a:pt x="7109" y="3156"/>
                  </a:cubicBezTo>
                  <a:cubicBezTo>
                    <a:pt x="6871" y="1513"/>
                    <a:pt x="5478" y="263"/>
                    <a:pt x="3775" y="263"/>
                  </a:cubicBezTo>
                  <a:cubicBezTo>
                    <a:pt x="3418" y="263"/>
                    <a:pt x="3073" y="322"/>
                    <a:pt x="2751" y="429"/>
                  </a:cubicBezTo>
                  <a:cubicBezTo>
                    <a:pt x="2465" y="143"/>
                    <a:pt x="2084" y="1"/>
                    <a:pt x="1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757;p61">
              <a:extLst>
                <a:ext uri="{FF2B5EF4-FFF2-40B4-BE49-F238E27FC236}">
                  <a16:creationId xmlns:a16="http://schemas.microsoft.com/office/drawing/2014/main" id="{3FA6034A-B9F5-E54B-9C93-B2476C6420D7}"/>
                </a:ext>
              </a:extLst>
            </p:cNvPr>
            <p:cNvSpPr/>
            <p:nvPr/>
          </p:nvSpPr>
          <p:spPr>
            <a:xfrm>
              <a:off x="6116786" y="3928404"/>
              <a:ext cx="109941" cy="123946"/>
            </a:xfrm>
            <a:custGeom>
              <a:avLst/>
              <a:gdLst/>
              <a:ahLst/>
              <a:cxnLst/>
              <a:rect l="l" t="t" r="r" b="b"/>
              <a:pathLst>
                <a:path w="3454" h="3894" extrusionOk="0">
                  <a:moveTo>
                    <a:pt x="2322" y="1131"/>
                  </a:moveTo>
                  <a:cubicBezTo>
                    <a:pt x="2334" y="1227"/>
                    <a:pt x="2382" y="1310"/>
                    <a:pt x="2442" y="1393"/>
                  </a:cubicBezTo>
                  <a:cubicBezTo>
                    <a:pt x="2346" y="1369"/>
                    <a:pt x="2263" y="1369"/>
                    <a:pt x="2180" y="1369"/>
                  </a:cubicBezTo>
                  <a:lnTo>
                    <a:pt x="1275" y="1369"/>
                  </a:lnTo>
                  <a:cubicBezTo>
                    <a:pt x="1215" y="1369"/>
                    <a:pt x="1156" y="1334"/>
                    <a:pt x="1156" y="1250"/>
                  </a:cubicBezTo>
                  <a:cubicBezTo>
                    <a:pt x="1156" y="1191"/>
                    <a:pt x="1203" y="1131"/>
                    <a:pt x="1275" y="1131"/>
                  </a:cubicBezTo>
                  <a:close/>
                  <a:moveTo>
                    <a:pt x="1013" y="2489"/>
                  </a:moveTo>
                  <a:lnTo>
                    <a:pt x="1013" y="2489"/>
                  </a:lnTo>
                  <a:cubicBezTo>
                    <a:pt x="1096" y="2501"/>
                    <a:pt x="1191" y="2501"/>
                    <a:pt x="1263" y="2501"/>
                  </a:cubicBezTo>
                  <a:lnTo>
                    <a:pt x="2168" y="2501"/>
                  </a:lnTo>
                  <a:cubicBezTo>
                    <a:pt x="2227" y="2501"/>
                    <a:pt x="2287" y="2548"/>
                    <a:pt x="2287" y="2620"/>
                  </a:cubicBezTo>
                  <a:cubicBezTo>
                    <a:pt x="2287" y="2691"/>
                    <a:pt x="2251" y="2739"/>
                    <a:pt x="2168" y="2739"/>
                  </a:cubicBezTo>
                  <a:lnTo>
                    <a:pt x="1132" y="2739"/>
                  </a:lnTo>
                  <a:cubicBezTo>
                    <a:pt x="1120" y="2655"/>
                    <a:pt x="1072" y="2560"/>
                    <a:pt x="1013" y="2489"/>
                  </a:cubicBezTo>
                  <a:close/>
                  <a:moveTo>
                    <a:pt x="1275" y="0"/>
                  </a:moveTo>
                  <a:cubicBezTo>
                    <a:pt x="572" y="0"/>
                    <a:pt x="13" y="560"/>
                    <a:pt x="1" y="1250"/>
                  </a:cubicBezTo>
                  <a:cubicBezTo>
                    <a:pt x="1" y="1691"/>
                    <a:pt x="203" y="2072"/>
                    <a:pt x="537" y="2298"/>
                  </a:cubicBezTo>
                  <a:cubicBezTo>
                    <a:pt x="239" y="2310"/>
                    <a:pt x="1" y="2560"/>
                    <a:pt x="1" y="2858"/>
                  </a:cubicBezTo>
                  <a:cubicBezTo>
                    <a:pt x="1" y="3429"/>
                    <a:pt x="453" y="3894"/>
                    <a:pt x="1025" y="3894"/>
                  </a:cubicBezTo>
                  <a:lnTo>
                    <a:pt x="2144" y="3894"/>
                  </a:lnTo>
                  <a:cubicBezTo>
                    <a:pt x="2846" y="3894"/>
                    <a:pt x="3406" y="3334"/>
                    <a:pt x="3418" y="2643"/>
                  </a:cubicBezTo>
                  <a:cubicBezTo>
                    <a:pt x="3454" y="2203"/>
                    <a:pt x="3227" y="1822"/>
                    <a:pt x="2906" y="1596"/>
                  </a:cubicBezTo>
                  <a:cubicBezTo>
                    <a:pt x="3204" y="1584"/>
                    <a:pt x="3442" y="1334"/>
                    <a:pt x="3442" y="1036"/>
                  </a:cubicBezTo>
                  <a:cubicBezTo>
                    <a:pt x="3442" y="465"/>
                    <a:pt x="2977" y="0"/>
                    <a:pt x="2406" y="0"/>
                  </a:cubicBezTo>
                  <a:lnTo>
                    <a:pt x="2203" y="0"/>
                  </a:lnTo>
                  <a:cubicBezTo>
                    <a:pt x="2108" y="0"/>
                    <a:pt x="2025" y="84"/>
                    <a:pt x="2025" y="179"/>
                  </a:cubicBezTo>
                  <a:cubicBezTo>
                    <a:pt x="2025" y="274"/>
                    <a:pt x="2096" y="357"/>
                    <a:pt x="2203" y="357"/>
                  </a:cubicBezTo>
                  <a:lnTo>
                    <a:pt x="2406" y="357"/>
                  </a:lnTo>
                  <a:cubicBezTo>
                    <a:pt x="2775" y="357"/>
                    <a:pt x="3096" y="655"/>
                    <a:pt x="3096" y="1036"/>
                  </a:cubicBezTo>
                  <a:cubicBezTo>
                    <a:pt x="3096" y="1167"/>
                    <a:pt x="3001" y="1274"/>
                    <a:pt x="2870" y="1274"/>
                  </a:cubicBezTo>
                  <a:cubicBezTo>
                    <a:pt x="2739" y="1274"/>
                    <a:pt x="2632" y="1167"/>
                    <a:pt x="2632" y="1048"/>
                  </a:cubicBezTo>
                  <a:cubicBezTo>
                    <a:pt x="2632" y="917"/>
                    <a:pt x="2525" y="822"/>
                    <a:pt x="2394" y="822"/>
                  </a:cubicBezTo>
                  <a:lnTo>
                    <a:pt x="1263" y="822"/>
                  </a:lnTo>
                  <a:cubicBezTo>
                    <a:pt x="1013" y="822"/>
                    <a:pt x="798" y="1012"/>
                    <a:pt x="798" y="1274"/>
                  </a:cubicBezTo>
                  <a:cubicBezTo>
                    <a:pt x="787" y="1524"/>
                    <a:pt x="1001" y="1750"/>
                    <a:pt x="1263" y="1750"/>
                  </a:cubicBezTo>
                  <a:lnTo>
                    <a:pt x="2156" y="1750"/>
                  </a:lnTo>
                  <a:cubicBezTo>
                    <a:pt x="2668" y="1750"/>
                    <a:pt x="3084" y="2131"/>
                    <a:pt x="3096" y="2643"/>
                  </a:cubicBezTo>
                  <a:cubicBezTo>
                    <a:pt x="3108" y="3155"/>
                    <a:pt x="2692" y="3572"/>
                    <a:pt x="2192" y="3572"/>
                  </a:cubicBezTo>
                  <a:lnTo>
                    <a:pt x="1037" y="3572"/>
                  </a:lnTo>
                  <a:cubicBezTo>
                    <a:pt x="668" y="3572"/>
                    <a:pt x="358" y="3274"/>
                    <a:pt x="358" y="2905"/>
                  </a:cubicBezTo>
                  <a:cubicBezTo>
                    <a:pt x="358" y="2774"/>
                    <a:pt x="441" y="2667"/>
                    <a:pt x="584" y="2667"/>
                  </a:cubicBezTo>
                  <a:cubicBezTo>
                    <a:pt x="715" y="2667"/>
                    <a:pt x="822" y="2774"/>
                    <a:pt x="822" y="2893"/>
                  </a:cubicBezTo>
                  <a:cubicBezTo>
                    <a:pt x="822" y="3024"/>
                    <a:pt x="918" y="3120"/>
                    <a:pt x="1060" y="3120"/>
                  </a:cubicBezTo>
                  <a:lnTo>
                    <a:pt x="2180" y="3120"/>
                  </a:lnTo>
                  <a:cubicBezTo>
                    <a:pt x="2442" y="3120"/>
                    <a:pt x="2644" y="2917"/>
                    <a:pt x="2644" y="2667"/>
                  </a:cubicBezTo>
                  <a:cubicBezTo>
                    <a:pt x="2656" y="2417"/>
                    <a:pt x="2453" y="2191"/>
                    <a:pt x="2180" y="2191"/>
                  </a:cubicBezTo>
                  <a:lnTo>
                    <a:pt x="1287" y="2191"/>
                  </a:lnTo>
                  <a:cubicBezTo>
                    <a:pt x="787" y="2191"/>
                    <a:pt x="370" y="1810"/>
                    <a:pt x="358" y="1298"/>
                  </a:cubicBezTo>
                  <a:cubicBezTo>
                    <a:pt x="346" y="774"/>
                    <a:pt x="763" y="357"/>
                    <a:pt x="1263" y="357"/>
                  </a:cubicBezTo>
                  <a:lnTo>
                    <a:pt x="1346" y="357"/>
                  </a:lnTo>
                  <a:cubicBezTo>
                    <a:pt x="1441" y="357"/>
                    <a:pt x="1525" y="286"/>
                    <a:pt x="1525" y="179"/>
                  </a:cubicBezTo>
                  <a:cubicBezTo>
                    <a:pt x="1525" y="96"/>
                    <a:pt x="1453" y="0"/>
                    <a:pt x="1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0758;p61">
            <a:extLst>
              <a:ext uri="{FF2B5EF4-FFF2-40B4-BE49-F238E27FC236}">
                <a16:creationId xmlns:a16="http://schemas.microsoft.com/office/drawing/2014/main" id="{CCCED031-B6B4-C944-B5F2-B72D43BAF595}"/>
              </a:ext>
            </a:extLst>
          </p:cNvPr>
          <p:cNvGrpSpPr/>
          <p:nvPr/>
        </p:nvGrpSpPr>
        <p:grpSpPr>
          <a:xfrm>
            <a:off x="5623506" y="4911699"/>
            <a:ext cx="460360" cy="459894"/>
            <a:chOff x="4201447" y="3817349"/>
            <a:chExt cx="346024" cy="345674"/>
          </a:xfrm>
          <a:solidFill>
            <a:schemeClr val="accent1"/>
          </a:solidFill>
        </p:grpSpPr>
        <p:sp>
          <p:nvSpPr>
            <p:cNvPr id="22" name="Google Shape;10759;p61">
              <a:extLst>
                <a:ext uri="{FF2B5EF4-FFF2-40B4-BE49-F238E27FC236}">
                  <a16:creationId xmlns:a16="http://schemas.microsoft.com/office/drawing/2014/main" id="{FBA4C2BF-59BC-2446-8443-3243E78C39BB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760;p61">
              <a:extLst>
                <a:ext uri="{FF2B5EF4-FFF2-40B4-BE49-F238E27FC236}">
                  <a16:creationId xmlns:a16="http://schemas.microsoft.com/office/drawing/2014/main" id="{DDF0BC87-7E0F-F24E-B4BD-F8B24D9B32D3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0761;p61">
            <a:extLst>
              <a:ext uri="{FF2B5EF4-FFF2-40B4-BE49-F238E27FC236}">
                <a16:creationId xmlns:a16="http://schemas.microsoft.com/office/drawing/2014/main" id="{44CEA589-0C3E-314B-9238-DBF97AC07A24}"/>
              </a:ext>
            </a:extLst>
          </p:cNvPr>
          <p:cNvGrpSpPr/>
          <p:nvPr/>
        </p:nvGrpSpPr>
        <p:grpSpPr>
          <a:xfrm>
            <a:off x="6221496" y="4911699"/>
            <a:ext cx="460360" cy="459894"/>
            <a:chOff x="4650919" y="3817349"/>
            <a:chExt cx="346024" cy="345674"/>
          </a:xfrm>
          <a:solidFill>
            <a:schemeClr val="accent1"/>
          </a:solidFill>
        </p:grpSpPr>
        <p:sp>
          <p:nvSpPr>
            <p:cNvPr id="25" name="Google Shape;10762;p61">
              <a:extLst>
                <a:ext uri="{FF2B5EF4-FFF2-40B4-BE49-F238E27FC236}">
                  <a16:creationId xmlns:a16="http://schemas.microsoft.com/office/drawing/2014/main" id="{2A41D016-FCA0-1F4A-AFD9-B2819A2EDC3B}"/>
                </a:ext>
              </a:extLst>
            </p:cNvPr>
            <p:cNvSpPr/>
            <p:nvPr/>
          </p:nvSpPr>
          <p:spPr>
            <a:xfrm>
              <a:off x="4650919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42" y="334"/>
                  </a:moveTo>
                  <a:cubicBezTo>
                    <a:pt x="8251" y="334"/>
                    <a:pt x="10526" y="2608"/>
                    <a:pt x="10526" y="5430"/>
                  </a:cubicBezTo>
                  <a:cubicBezTo>
                    <a:pt x="10526" y="8240"/>
                    <a:pt x="8240" y="10514"/>
                    <a:pt x="5442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42" y="334"/>
                  </a:cubicBezTo>
                  <a:close/>
                  <a:moveTo>
                    <a:pt x="5442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0" y="3989"/>
                    <a:pt x="0" y="5430"/>
                  </a:cubicBezTo>
                  <a:cubicBezTo>
                    <a:pt x="0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42" y="10859"/>
                  </a:cubicBezTo>
                  <a:cubicBezTo>
                    <a:pt x="6882" y="10859"/>
                    <a:pt x="8251" y="10300"/>
                    <a:pt x="9275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5" y="1584"/>
                  </a:cubicBezTo>
                  <a:cubicBezTo>
                    <a:pt x="8251" y="560"/>
                    <a:pt x="6882" y="1"/>
                    <a:pt x="5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763;p61">
              <a:extLst>
                <a:ext uri="{FF2B5EF4-FFF2-40B4-BE49-F238E27FC236}">
                  <a16:creationId xmlns:a16="http://schemas.microsoft.com/office/drawing/2014/main" id="{6972BD06-13D2-1D4B-81D8-7AA1033EBEF4}"/>
                </a:ext>
              </a:extLst>
            </p:cNvPr>
            <p:cNvSpPr/>
            <p:nvPr/>
          </p:nvSpPr>
          <p:spPr>
            <a:xfrm>
              <a:off x="4701305" y="3867386"/>
              <a:ext cx="244486" cy="242958"/>
            </a:xfrm>
            <a:custGeom>
              <a:avLst/>
              <a:gdLst/>
              <a:ahLst/>
              <a:cxnLst/>
              <a:rect l="l" t="t" r="r" b="b"/>
              <a:pathLst>
                <a:path w="7681" h="7633" extrusionOk="0">
                  <a:moveTo>
                    <a:pt x="3835" y="0"/>
                  </a:moveTo>
                  <a:cubicBezTo>
                    <a:pt x="1727" y="0"/>
                    <a:pt x="13" y="1715"/>
                    <a:pt x="13" y="3822"/>
                  </a:cubicBezTo>
                  <a:cubicBezTo>
                    <a:pt x="13" y="4418"/>
                    <a:pt x="144" y="5001"/>
                    <a:pt x="418" y="5537"/>
                  </a:cubicBezTo>
                  <a:lnTo>
                    <a:pt x="25" y="6501"/>
                  </a:lnTo>
                  <a:cubicBezTo>
                    <a:pt x="1" y="6585"/>
                    <a:pt x="13" y="6656"/>
                    <a:pt x="84" y="6704"/>
                  </a:cubicBezTo>
                  <a:cubicBezTo>
                    <a:pt x="120" y="6727"/>
                    <a:pt x="156" y="6727"/>
                    <a:pt x="191" y="6727"/>
                  </a:cubicBezTo>
                  <a:lnTo>
                    <a:pt x="1370" y="6727"/>
                  </a:lnTo>
                  <a:cubicBezTo>
                    <a:pt x="2061" y="7323"/>
                    <a:pt x="2942" y="7632"/>
                    <a:pt x="3847" y="7632"/>
                  </a:cubicBezTo>
                  <a:cubicBezTo>
                    <a:pt x="5966" y="7632"/>
                    <a:pt x="7680" y="5930"/>
                    <a:pt x="7680" y="3810"/>
                  </a:cubicBezTo>
                  <a:cubicBezTo>
                    <a:pt x="7680" y="3096"/>
                    <a:pt x="7454" y="2394"/>
                    <a:pt x="7085" y="1798"/>
                  </a:cubicBezTo>
                  <a:cubicBezTo>
                    <a:pt x="7052" y="1752"/>
                    <a:pt x="6997" y="1727"/>
                    <a:pt x="6940" y="1727"/>
                  </a:cubicBezTo>
                  <a:cubicBezTo>
                    <a:pt x="6894" y="1727"/>
                    <a:pt x="6848" y="1743"/>
                    <a:pt x="6811" y="1774"/>
                  </a:cubicBezTo>
                  <a:cubicBezTo>
                    <a:pt x="6752" y="1834"/>
                    <a:pt x="6752" y="1917"/>
                    <a:pt x="6787" y="1977"/>
                  </a:cubicBezTo>
                  <a:cubicBezTo>
                    <a:pt x="7133" y="2513"/>
                    <a:pt x="7323" y="3156"/>
                    <a:pt x="7323" y="3846"/>
                  </a:cubicBezTo>
                  <a:cubicBezTo>
                    <a:pt x="7323" y="5763"/>
                    <a:pt x="5764" y="7323"/>
                    <a:pt x="3835" y="7323"/>
                  </a:cubicBezTo>
                  <a:cubicBezTo>
                    <a:pt x="2989" y="7323"/>
                    <a:pt x="2168" y="7013"/>
                    <a:pt x="1537" y="6442"/>
                  </a:cubicBezTo>
                  <a:cubicBezTo>
                    <a:pt x="1501" y="6418"/>
                    <a:pt x="1453" y="6406"/>
                    <a:pt x="1418" y="6406"/>
                  </a:cubicBezTo>
                  <a:lnTo>
                    <a:pt x="430" y="6406"/>
                  </a:lnTo>
                  <a:lnTo>
                    <a:pt x="763" y="5596"/>
                  </a:lnTo>
                  <a:cubicBezTo>
                    <a:pt x="775" y="5549"/>
                    <a:pt x="775" y="5489"/>
                    <a:pt x="763" y="5453"/>
                  </a:cubicBezTo>
                  <a:cubicBezTo>
                    <a:pt x="489" y="4953"/>
                    <a:pt x="358" y="4394"/>
                    <a:pt x="358" y="3822"/>
                  </a:cubicBezTo>
                  <a:cubicBezTo>
                    <a:pt x="358" y="1905"/>
                    <a:pt x="1918" y="346"/>
                    <a:pt x="3835" y="346"/>
                  </a:cubicBezTo>
                  <a:cubicBezTo>
                    <a:pt x="4787" y="346"/>
                    <a:pt x="5656" y="727"/>
                    <a:pt x="6276" y="1346"/>
                  </a:cubicBezTo>
                  <a:cubicBezTo>
                    <a:pt x="6305" y="1376"/>
                    <a:pt x="6350" y="1390"/>
                    <a:pt x="6395" y="1390"/>
                  </a:cubicBezTo>
                  <a:cubicBezTo>
                    <a:pt x="6439" y="1390"/>
                    <a:pt x="6484" y="1376"/>
                    <a:pt x="6514" y="1346"/>
                  </a:cubicBezTo>
                  <a:cubicBezTo>
                    <a:pt x="6573" y="1262"/>
                    <a:pt x="6573" y="1167"/>
                    <a:pt x="6514" y="1108"/>
                  </a:cubicBezTo>
                  <a:cubicBezTo>
                    <a:pt x="5835" y="417"/>
                    <a:pt x="4882" y="0"/>
                    <a:pt x="38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764;p61">
              <a:extLst>
                <a:ext uri="{FF2B5EF4-FFF2-40B4-BE49-F238E27FC236}">
                  <a16:creationId xmlns:a16="http://schemas.microsoft.com/office/drawing/2014/main" id="{13A3B637-84A7-254E-9BE2-487B96E7C71F}"/>
                </a:ext>
              </a:extLst>
            </p:cNvPr>
            <p:cNvSpPr/>
            <p:nvPr/>
          </p:nvSpPr>
          <p:spPr>
            <a:xfrm>
              <a:off x="4749464" y="3911534"/>
              <a:ext cx="153134" cy="151065"/>
            </a:xfrm>
            <a:custGeom>
              <a:avLst/>
              <a:gdLst/>
              <a:ahLst/>
              <a:cxnLst/>
              <a:rect l="l" t="t" r="r" b="b"/>
              <a:pathLst>
                <a:path w="4811" h="4746" extrusionOk="0">
                  <a:moveTo>
                    <a:pt x="1384" y="0"/>
                  </a:moveTo>
                  <a:cubicBezTo>
                    <a:pt x="1342" y="0"/>
                    <a:pt x="1304" y="18"/>
                    <a:pt x="1274" y="54"/>
                  </a:cubicBezTo>
                  <a:lnTo>
                    <a:pt x="274" y="1054"/>
                  </a:lnTo>
                  <a:cubicBezTo>
                    <a:pt x="36" y="1292"/>
                    <a:pt x="0" y="1661"/>
                    <a:pt x="202" y="1935"/>
                  </a:cubicBezTo>
                  <a:cubicBezTo>
                    <a:pt x="619" y="2495"/>
                    <a:pt x="1072" y="3031"/>
                    <a:pt x="1572" y="3531"/>
                  </a:cubicBezTo>
                  <a:cubicBezTo>
                    <a:pt x="1601" y="3560"/>
                    <a:pt x="1646" y="3575"/>
                    <a:pt x="1691" y="3575"/>
                  </a:cubicBezTo>
                  <a:cubicBezTo>
                    <a:pt x="1735" y="3575"/>
                    <a:pt x="1780" y="3560"/>
                    <a:pt x="1810" y="3531"/>
                  </a:cubicBezTo>
                  <a:cubicBezTo>
                    <a:pt x="1881" y="3447"/>
                    <a:pt x="1869" y="3352"/>
                    <a:pt x="1810" y="3293"/>
                  </a:cubicBezTo>
                  <a:cubicBezTo>
                    <a:pt x="1310" y="2816"/>
                    <a:pt x="869" y="2304"/>
                    <a:pt x="464" y="1745"/>
                  </a:cubicBezTo>
                  <a:cubicBezTo>
                    <a:pt x="381" y="1602"/>
                    <a:pt x="393" y="1423"/>
                    <a:pt x="500" y="1304"/>
                  </a:cubicBezTo>
                  <a:lnTo>
                    <a:pt x="1369" y="435"/>
                  </a:lnTo>
                  <a:lnTo>
                    <a:pt x="2107" y="1161"/>
                  </a:lnTo>
                  <a:lnTo>
                    <a:pt x="1750" y="1518"/>
                  </a:lnTo>
                  <a:cubicBezTo>
                    <a:pt x="1703" y="1566"/>
                    <a:pt x="1691" y="1638"/>
                    <a:pt x="1703" y="1697"/>
                  </a:cubicBezTo>
                  <a:cubicBezTo>
                    <a:pt x="1941" y="2400"/>
                    <a:pt x="2405" y="2876"/>
                    <a:pt x="3096" y="3090"/>
                  </a:cubicBezTo>
                  <a:cubicBezTo>
                    <a:pt x="3112" y="3097"/>
                    <a:pt x="3131" y="3100"/>
                    <a:pt x="3150" y="3100"/>
                  </a:cubicBezTo>
                  <a:cubicBezTo>
                    <a:pt x="3198" y="3100"/>
                    <a:pt x="3248" y="3080"/>
                    <a:pt x="3274" y="3054"/>
                  </a:cubicBezTo>
                  <a:lnTo>
                    <a:pt x="3631" y="2697"/>
                  </a:lnTo>
                  <a:lnTo>
                    <a:pt x="4370" y="3423"/>
                  </a:lnTo>
                  <a:lnTo>
                    <a:pt x="3489" y="4305"/>
                  </a:lnTo>
                  <a:cubicBezTo>
                    <a:pt x="3424" y="4369"/>
                    <a:pt x="3343" y="4402"/>
                    <a:pt x="3261" y="4402"/>
                  </a:cubicBezTo>
                  <a:cubicBezTo>
                    <a:pt x="3191" y="4402"/>
                    <a:pt x="3120" y="4378"/>
                    <a:pt x="3060" y="4328"/>
                  </a:cubicBezTo>
                  <a:cubicBezTo>
                    <a:pt x="2834" y="4162"/>
                    <a:pt x="2607" y="4007"/>
                    <a:pt x="2405" y="3828"/>
                  </a:cubicBezTo>
                  <a:cubicBezTo>
                    <a:pt x="2368" y="3801"/>
                    <a:pt x="2330" y="3789"/>
                    <a:pt x="2295" y="3789"/>
                  </a:cubicBezTo>
                  <a:cubicBezTo>
                    <a:pt x="2251" y="3789"/>
                    <a:pt x="2212" y="3807"/>
                    <a:pt x="2179" y="3840"/>
                  </a:cubicBezTo>
                  <a:cubicBezTo>
                    <a:pt x="2107" y="3912"/>
                    <a:pt x="2119" y="4031"/>
                    <a:pt x="2191" y="4090"/>
                  </a:cubicBezTo>
                  <a:cubicBezTo>
                    <a:pt x="2417" y="4269"/>
                    <a:pt x="2643" y="4447"/>
                    <a:pt x="2858" y="4614"/>
                  </a:cubicBezTo>
                  <a:cubicBezTo>
                    <a:pt x="2977" y="4697"/>
                    <a:pt x="3119" y="4745"/>
                    <a:pt x="3250" y="4745"/>
                  </a:cubicBezTo>
                  <a:cubicBezTo>
                    <a:pt x="3429" y="4745"/>
                    <a:pt x="3596" y="4674"/>
                    <a:pt x="3727" y="4555"/>
                  </a:cubicBezTo>
                  <a:lnTo>
                    <a:pt x="4727" y="3554"/>
                  </a:lnTo>
                  <a:cubicBezTo>
                    <a:pt x="4798" y="3495"/>
                    <a:pt x="4810" y="3423"/>
                    <a:pt x="4786" y="3352"/>
                  </a:cubicBezTo>
                  <a:cubicBezTo>
                    <a:pt x="4763" y="3328"/>
                    <a:pt x="4751" y="3304"/>
                    <a:pt x="4739" y="3293"/>
                  </a:cubicBezTo>
                  <a:lnTo>
                    <a:pt x="3774" y="2316"/>
                  </a:lnTo>
                  <a:cubicBezTo>
                    <a:pt x="3733" y="2280"/>
                    <a:pt x="3688" y="2263"/>
                    <a:pt x="3646" y="2263"/>
                  </a:cubicBezTo>
                  <a:cubicBezTo>
                    <a:pt x="3605" y="2263"/>
                    <a:pt x="3566" y="2280"/>
                    <a:pt x="3536" y="2316"/>
                  </a:cubicBezTo>
                  <a:lnTo>
                    <a:pt x="3131" y="2721"/>
                  </a:lnTo>
                  <a:cubicBezTo>
                    <a:pt x="2619" y="2531"/>
                    <a:pt x="2286" y="2185"/>
                    <a:pt x="2072" y="1661"/>
                  </a:cubicBezTo>
                  <a:lnTo>
                    <a:pt x="2477" y="1268"/>
                  </a:lnTo>
                  <a:cubicBezTo>
                    <a:pt x="2548" y="1185"/>
                    <a:pt x="2548" y="1090"/>
                    <a:pt x="2477" y="1030"/>
                  </a:cubicBezTo>
                  <a:lnTo>
                    <a:pt x="1512" y="54"/>
                  </a:lnTo>
                  <a:cubicBezTo>
                    <a:pt x="1470" y="18"/>
                    <a:pt x="1426" y="0"/>
                    <a:pt x="13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0765;p61">
            <a:extLst>
              <a:ext uri="{FF2B5EF4-FFF2-40B4-BE49-F238E27FC236}">
                <a16:creationId xmlns:a16="http://schemas.microsoft.com/office/drawing/2014/main" id="{4E242A8C-13CC-2340-A236-372606834EE5}"/>
              </a:ext>
            </a:extLst>
          </p:cNvPr>
          <p:cNvGrpSpPr/>
          <p:nvPr/>
        </p:nvGrpSpPr>
        <p:grpSpPr>
          <a:xfrm>
            <a:off x="7417472" y="4911699"/>
            <a:ext cx="459851" cy="459894"/>
            <a:chOff x="5549861" y="3817349"/>
            <a:chExt cx="345642" cy="345674"/>
          </a:xfrm>
          <a:solidFill>
            <a:schemeClr val="accent1"/>
          </a:solidFill>
        </p:grpSpPr>
        <p:sp>
          <p:nvSpPr>
            <p:cNvPr id="29" name="Google Shape;10766;p61">
              <a:extLst>
                <a:ext uri="{FF2B5EF4-FFF2-40B4-BE49-F238E27FC236}">
                  <a16:creationId xmlns:a16="http://schemas.microsoft.com/office/drawing/2014/main" id="{705CB93F-B891-7542-84AC-2F1BFBC16AE2}"/>
                </a:ext>
              </a:extLst>
            </p:cNvPr>
            <p:cNvSpPr/>
            <p:nvPr/>
          </p:nvSpPr>
          <p:spPr>
            <a:xfrm>
              <a:off x="5549861" y="3817349"/>
              <a:ext cx="345642" cy="345674"/>
            </a:xfrm>
            <a:custGeom>
              <a:avLst/>
              <a:gdLst/>
              <a:ahLst/>
              <a:cxnLst/>
              <a:rect l="l" t="t" r="r" b="b"/>
              <a:pathLst>
                <a:path w="10859" h="10860" extrusionOk="0">
                  <a:moveTo>
                    <a:pt x="5429" y="334"/>
                  </a:moveTo>
                  <a:cubicBezTo>
                    <a:pt x="8239" y="334"/>
                    <a:pt x="10513" y="2608"/>
                    <a:pt x="10513" y="5430"/>
                  </a:cubicBezTo>
                  <a:cubicBezTo>
                    <a:pt x="10513" y="8240"/>
                    <a:pt x="8227" y="10514"/>
                    <a:pt x="5429" y="10514"/>
                  </a:cubicBezTo>
                  <a:cubicBezTo>
                    <a:pt x="2619" y="10514"/>
                    <a:pt x="333" y="8240"/>
                    <a:pt x="333" y="5430"/>
                  </a:cubicBezTo>
                  <a:cubicBezTo>
                    <a:pt x="333" y="2608"/>
                    <a:pt x="2619" y="334"/>
                    <a:pt x="5429" y="334"/>
                  </a:cubicBezTo>
                  <a:close/>
                  <a:moveTo>
                    <a:pt x="5429" y="1"/>
                  </a:moveTo>
                  <a:cubicBezTo>
                    <a:pt x="3989" y="1"/>
                    <a:pt x="2619" y="560"/>
                    <a:pt x="1584" y="1584"/>
                  </a:cubicBezTo>
                  <a:cubicBezTo>
                    <a:pt x="560" y="2620"/>
                    <a:pt x="0" y="3989"/>
                    <a:pt x="0" y="5430"/>
                  </a:cubicBezTo>
                  <a:cubicBezTo>
                    <a:pt x="0" y="6871"/>
                    <a:pt x="560" y="8240"/>
                    <a:pt x="1584" y="9264"/>
                  </a:cubicBezTo>
                  <a:cubicBezTo>
                    <a:pt x="2619" y="10300"/>
                    <a:pt x="3989" y="10859"/>
                    <a:pt x="5429" y="10859"/>
                  </a:cubicBezTo>
                  <a:cubicBezTo>
                    <a:pt x="6870" y="10859"/>
                    <a:pt x="8239" y="10300"/>
                    <a:pt x="9263" y="9264"/>
                  </a:cubicBezTo>
                  <a:cubicBezTo>
                    <a:pt x="10299" y="8240"/>
                    <a:pt x="10859" y="6871"/>
                    <a:pt x="10859" y="5430"/>
                  </a:cubicBezTo>
                  <a:cubicBezTo>
                    <a:pt x="10859" y="3989"/>
                    <a:pt x="10299" y="2620"/>
                    <a:pt x="9263" y="1584"/>
                  </a:cubicBezTo>
                  <a:cubicBezTo>
                    <a:pt x="8239" y="560"/>
                    <a:pt x="6870" y="1"/>
                    <a:pt x="5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767;p61">
              <a:extLst>
                <a:ext uri="{FF2B5EF4-FFF2-40B4-BE49-F238E27FC236}">
                  <a16:creationId xmlns:a16="http://schemas.microsoft.com/office/drawing/2014/main" id="{B3FCDF37-1DAD-5A46-8A09-DD7E949D765A}"/>
                </a:ext>
              </a:extLst>
            </p:cNvPr>
            <p:cNvSpPr/>
            <p:nvPr/>
          </p:nvSpPr>
          <p:spPr>
            <a:xfrm>
              <a:off x="5590763" y="3890208"/>
              <a:ext cx="262661" cy="200052"/>
            </a:xfrm>
            <a:custGeom>
              <a:avLst/>
              <a:gdLst/>
              <a:ahLst/>
              <a:cxnLst/>
              <a:rect l="l" t="t" r="r" b="b"/>
              <a:pathLst>
                <a:path w="8252" h="6285" extrusionOk="0">
                  <a:moveTo>
                    <a:pt x="4123" y="1"/>
                  </a:moveTo>
                  <a:cubicBezTo>
                    <a:pt x="3010" y="1"/>
                    <a:pt x="1900" y="63"/>
                    <a:pt x="799" y="188"/>
                  </a:cubicBezTo>
                  <a:cubicBezTo>
                    <a:pt x="513" y="224"/>
                    <a:pt x="287" y="450"/>
                    <a:pt x="239" y="712"/>
                  </a:cubicBezTo>
                  <a:cubicBezTo>
                    <a:pt x="1" y="2319"/>
                    <a:pt x="1" y="3963"/>
                    <a:pt x="239" y="5570"/>
                  </a:cubicBezTo>
                  <a:cubicBezTo>
                    <a:pt x="287" y="5844"/>
                    <a:pt x="513" y="6058"/>
                    <a:pt x="799" y="6082"/>
                  </a:cubicBezTo>
                  <a:cubicBezTo>
                    <a:pt x="1894" y="6201"/>
                    <a:pt x="3013" y="6284"/>
                    <a:pt x="4132" y="6284"/>
                  </a:cubicBezTo>
                  <a:cubicBezTo>
                    <a:pt x="4609" y="6284"/>
                    <a:pt x="5085" y="6260"/>
                    <a:pt x="5561" y="6249"/>
                  </a:cubicBezTo>
                  <a:cubicBezTo>
                    <a:pt x="5644" y="6249"/>
                    <a:pt x="5716" y="6177"/>
                    <a:pt x="5716" y="6070"/>
                  </a:cubicBezTo>
                  <a:cubicBezTo>
                    <a:pt x="5716" y="5963"/>
                    <a:pt x="5633" y="5891"/>
                    <a:pt x="5537" y="5891"/>
                  </a:cubicBezTo>
                  <a:cubicBezTo>
                    <a:pt x="5051" y="5914"/>
                    <a:pt x="4564" y="5925"/>
                    <a:pt x="4076" y="5925"/>
                  </a:cubicBezTo>
                  <a:cubicBezTo>
                    <a:pt x="2998" y="5925"/>
                    <a:pt x="1916" y="5868"/>
                    <a:pt x="834" y="5737"/>
                  </a:cubicBezTo>
                  <a:cubicBezTo>
                    <a:pt x="715" y="5725"/>
                    <a:pt x="620" y="5641"/>
                    <a:pt x="596" y="5498"/>
                  </a:cubicBezTo>
                  <a:cubicBezTo>
                    <a:pt x="382" y="3927"/>
                    <a:pt x="382" y="2319"/>
                    <a:pt x="596" y="736"/>
                  </a:cubicBezTo>
                  <a:cubicBezTo>
                    <a:pt x="620" y="617"/>
                    <a:pt x="715" y="522"/>
                    <a:pt x="834" y="498"/>
                  </a:cubicBezTo>
                  <a:cubicBezTo>
                    <a:pt x="1942" y="379"/>
                    <a:pt x="3037" y="319"/>
                    <a:pt x="4144" y="319"/>
                  </a:cubicBezTo>
                  <a:cubicBezTo>
                    <a:pt x="5240" y="319"/>
                    <a:pt x="6347" y="379"/>
                    <a:pt x="7442" y="498"/>
                  </a:cubicBezTo>
                  <a:cubicBezTo>
                    <a:pt x="7561" y="522"/>
                    <a:pt x="7669" y="605"/>
                    <a:pt x="7680" y="736"/>
                  </a:cubicBezTo>
                  <a:cubicBezTo>
                    <a:pt x="7907" y="2319"/>
                    <a:pt x="7907" y="3927"/>
                    <a:pt x="7680" y="5498"/>
                  </a:cubicBezTo>
                  <a:cubicBezTo>
                    <a:pt x="7669" y="5617"/>
                    <a:pt x="7561" y="5725"/>
                    <a:pt x="7442" y="5737"/>
                  </a:cubicBezTo>
                  <a:cubicBezTo>
                    <a:pt x="7085" y="5784"/>
                    <a:pt x="6752" y="5820"/>
                    <a:pt x="6395" y="5844"/>
                  </a:cubicBezTo>
                  <a:cubicBezTo>
                    <a:pt x="6299" y="5844"/>
                    <a:pt x="6228" y="5927"/>
                    <a:pt x="6228" y="6010"/>
                  </a:cubicBezTo>
                  <a:cubicBezTo>
                    <a:pt x="6228" y="6110"/>
                    <a:pt x="6299" y="6178"/>
                    <a:pt x="6386" y="6178"/>
                  </a:cubicBezTo>
                  <a:cubicBezTo>
                    <a:pt x="6393" y="6178"/>
                    <a:pt x="6399" y="6178"/>
                    <a:pt x="6406" y="6177"/>
                  </a:cubicBezTo>
                  <a:cubicBezTo>
                    <a:pt x="6764" y="6141"/>
                    <a:pt x="7121" y="6118"/>
                    <a:pt x="7478" y="6070"/>
                  </a:cubicBezTo>
                  <a:cubicBezTo>
                    <a:pt x="7764" y="6034"/>
                    <a:pt x="7978" y="5820"/>
                    <a:pt x="8026" y="5546"/>
                  </a:cubicBezTo>
                  <a:cubicBezTo>
                    <a:pt x="8252" y="3963"/>
                    <a:pt x="8252" y="2319"/>
                    <a:pt x="8014" y="712"/>
                  </a:cubicBezTo>
                  <a:cubicBezTo>
                    <a:pt x="7966" y="426"/>
                    <a:pt x="7740" y="224"/>
                    <a:pt x="7466" y="188"/>
                  </a:cubicBezTo>
                  <a:cubicBezTo>
                    <a:pt x="6353" y="63"/>
                    <a:pt x="5237" y="1"/>
                    <a:pt x="4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768;p61">
              <a:extLst>
                <a:ext uri="{FF2B5EF4-FFF2-40B4-BE49-F238E27FC236}">
                  <a16:creationId xmlns:a16="http://schemas.microsoft.com/office/drawing/2014/main" id="{5DFFF7E1-5553-7F4A-A074-323CD0A5C51B}"/>
                </a:ext>
              </a:extLst>
            </p:cNvPr>
            <p:cNvSpPr/>
            <p:nvPr/>
          </p:nvSpPr>
          <p:spPr>
            <a:xfrm>
              <a:off x="5680587" y="3935024"/>
              <a:ext cx="105389" cy="110514"/>
            </a:xfrm>
            <a:custGeom>
              <a:avLst/>
              <a:gdLst/>
              <a:ahLst/>
              <a:cxnLst/>
              <a:rect l="l" t="t" r="r" b="b"/>
              <a:pathLst>
                <a:path w="3311" h="3472" extrusionOk="0">
                  <a:moveTo>
                    <a:pt x="334" y="447"/>
                  </a:moveTo>
                  <a:lnTo>
                    <a:pt x="2763" y="1733"/>
                  </a:lnTo>
                  <a:lnTo>
                    <a:pt x="334" y="3007"/>
                  </a:lnTo>
                  <a:lnTo>
                    <a:pt x="334" y="447"/>
                  </a:lnTo>
                  <a:close/>
                  <a:moveTo>
                    <a:pt x="163" y="1"/>
                  </a:moveTo>
                  <a:cubicBezTo>
                    <a:pt x="135" y="1"/>
                    <a:pt x="108" y="7"/>
                    <a:pt x="84" y="18"/>
                  </a:cubicBezTo>
                  <a:cubicBezTo>
                    <a:pt x="36" y="54"/>
                    <a:pt x="1" y="114"/>
                    <a:pt x="1" y="173"/>
                  </a:cubicBezTo>
                  <a:lnTo>
                    <a:pt x="1" y="3293"/>
                  </a:lnTo>
                  <a:cubicBezTo>
                    <a:pt x="1" y="3352"/>
                    <a:pt x="24" y="3412"/>
                    <a:pt x="84" y="3447"/>
                  </a:cubicBezTo>
                  <a:cubicBezTo>
                    <a:pt x="120" y="3459"/>
                    <a:pt x="144" y="3471"/>
                    <a:pt x="179" y="3471"/>
                  </a:cubicBezTo>
                  <a:cubicBezTo>
                    <a:pt x="203" y="3471"/>
                    <a:pt x="239" y="3471"/>
                    <a:pt x="251" y="3459"/>
                  </a:cubicBezTo>
                  <a:lnTo>
                    <a:pt x="3227" y="1900"/>
                  </a:lnTo>
                  <a:cubicBezTo>
                    <a:pt x="3287" y="1864"/>
                    <a:pt x="3311" y="1804"/>
                    <a:pt x="3311" y="1745"/>
                  </a:cubicBezTo>
                  <a:cubicBezTo>
                    <a:pt x="3311" y="1673"/>
                    <a:pt x="3287" y="1614"/>
                    <a:pt x="3227" y="1578"/>
                  </a:cubicBezTo>
                  <a:lnTo>
                    <a:pt x="251" y="18"/>
                  </a:lnTo>
                  <a:cubicBezTo>
                    <a:pt x="221" y="7"/>
                    <a:pt x="191" y="1"/>
                    <a:pt x="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0769;p61">
            <a:extLst>
              <a:ext uri="{FF2B5EF4-FFF2-40B4-BE49-F238E27FC236}">
                <a16:creationId xmlns:a16="http://schemas.microsoft.com/office/drawing/2014/main" id="{466729B7-E0C1-7648-9BF3-0349CA1A6154}"/>
              </a:ext>
            </a:extLst>
          </p:cNvPr>
          <p:cNvGrpSpPr/>
          <p:nvPr/>
        </p:nvGrpSpPr>
        <p:grpSpPr>
          <a:xfrm>
            <a:off x="1771917" y="4353558"/>
            <a:ext cx="488606" cy="359022"/>
            <a:chOff x="1306445" y="3397829"/>
            <a:chExt cx="367255" cy="269855"/>
          </a:xfrm>
          <a:solidFill>
            <a:schemeClr val="accent1"/>
          </a:solidFill>
        </p:grpSpPr>
        <p:sp>
          <p:nvSpPr>
            <p:cNvPr id="33" name="Google Shape;10770;p61">
              <a:extLst>
                <a:ext uri="{FF2B5EF4-FFF2-40B4-BE49-F238E27FC236}">
                  <a16:creationId xmlns:a16="http://schemas.microsoft.com/office/drawing/2014/main" id="{12C1ED73-F18E-DE41-8D37-252E08D716F9}"/>
                </a:ext>
              </a:extLst>
            </p:cNvPr>
            <p:cNvSpPr/>
            <p:nvPr/>
          </p:nvSpPr>
          <p:spPr>
            <a:xfrm>
              <a:off x="1588395" y="3513054"/>
              <a:ext cx="45517" cy="16297"/>
            </a:xfrm>
            <a:custGeom>
              <a:avLst/>
              <a:gdLst/>
              <a:ahLst/>
              <a:cxnLst/>
              <a:rect l="l" t="t" r="r" b="b"/>
              <a:pathLst>
                <a:path w="1430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cubicBezTo>
                    <a:pt x="358" y="333"/>
                    <a:pt x="906" y="357"/>
                    <a:pt x="1180" y="488"/>
                  </a:cubicBezTo>
                  <a:cubicBezTo>
                    <a:pt x="1204" y="512"/>
                    <a:pt x="1227" y="512"/>
                    <a:pt x="1251" y="512"/>
                  </a:cubicBezTo>
                  <a:cubicBezTo>
                    <a:pt x="1311" y="512"/>
                    <a:pt x="1370" y="476"/>
                    <a:pt x="1406" y="417"/>
                  </a:cubicBezTo>
                  <a:cubicBezTo>
                    <a:pt x="1430" y="333"/>
                    <a:pt x="1406" y="226"/>
                    <a:pt x="1323" y="191"/>
                  </a:cubicBezTo>
                  <a:cubicBezTo>
                    <a:pt x="942" y="0"/>
                    <a:pt x="19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771;p61">
              <a:extLst>
                <a:ext uri="{FF2B5EF4-FFF2-40B4-BE49-F238E27FC236}">
                  <a16:creationId xmlns:a16="http://schemas.microsoft.com/office/drawing/2014/main" id="{0324373C-5AEC-E846-A53A-35FD2099F38F}"/>
                </a:ext>
              </a:extLst>
            </p:cNvPr>
            <p:cNvSpPr/>
            <p:nvPr/>
          </p:nvSpPr>
          <p:spPr>
            <a:xfrm>
              <a:off x="1306445" y="3397829"/>
              <a:ext cx="367255" cy="269091"/>
            </a:xfrm>
            <a:custGeom>
              <a:avLst/>
              <a:gdLst/>
              <a:ahLst/>
              <a:cxnLst/>
              <a:rect l="l" t="t" r="r" b="b"/>
              <a:pathLst>
                <a:path w="11538" h="8454" extrusionOk="0">
                  <a:moveTo>
                    <a:pt x="7573" y="334"/>
                  </a:moveTo>
                  <a:lnTo>
                    <a:pt x="7573" y="1965"/>
                  </a:lnTo>
                  <a:cubicBezTo>
                    <a:pt x="7573" y="2227"/>
                    <a:pt x="7525" y="2465"/>
                    <a:pt x="7418" y="2679"/>
                  </a:cubicBezTo>
                  <a:cubicBezTo>
                    <a:pt x="7395" y="2715"/>
                    <a:pt x="7395" y="2727"/>
                    <a:pt x="7395" y="2763"/>
                  </a:cubicBezTo>
                  <a:lnTo>
                    <a:pt x="7395" y="3239"/>
                  </a:lnTo>
                  <a:cubicBezTo>
                    <a:pt x="7395" y="3691"/>
                    <a:pt x="7216" y="4108"/>
                    <a:pt x="6883" y="4442"/>
                  </a:cubicBezTo>
                  <a:cubicBezTo>
                    <a:pt x="6835" y="4489"/>
                    <a:pt x="6787" y="4513"/>
                    <a:pt x="6740" y="4549"/>
                  </a:cubicBezTo>
                  <a:cubicBezTo>
                    <a:pt x="6466" y="4759"/>
                    <a:pt x="6137" y="4876"/>
                    <a:pt x="5785" y="4876"/>
                  </a:cubicBezTo>
                  <a:cubicBezTo>
                    <a:pt x="5739" y="4876"/>
                    <a:pt x="5692" y="4874"/>
                    <a:pt x="5644" y="4870"/>
                  </a:cubicBezTo>
                  <a:cubicBezTo>
                    <a:pt x="4787" y="4823"/>
                    <a:pt x="4108" y="4072"/>
                    <a:pt x="4108" y="3180"/>
                  </a:cubicBezTo>
                  <a:lnTo>
                    <a:pt x="4108" y="2763"/>
                  </a:lnTo>
                  <a:cubicBezTo>
                    <a:pt x="4108" y="2727"/>
                    <a:pt x="4108" y="2715"/>
                    <a:pt x="4096" y="2679"/>
                  </a:cubicBezTo>
                  <a:cubicBezTo>
                    <a:pt x="3989" y="2465"/>
                    <a:pt x="3930" y="2227"/>
                    <a:pt x="3930" y="1965"/>
                  </a:cubicBezTo>
                  <a:lnTo>
                    <a:pt x="3930" y="1608"/>
                  </a:lnTo>
                  <a:cubicBezTo>
                    <a:pt x="3930" y="917"/>
                    <a:pt x="4513" y="334"/>
                    <a:pt x="5216" y="334"/>
                  </a:cubicBezTo>
                  <a:close/>
                  <a:moveTo>
                    <a:pt x="1763" y="3025"/>
                  </a:moveTo>
                  <a:cubicBezTo>
                    <a:pt x="2049" y="3025"/>
                    <a:pt x="2311" y="3144"/>
                    <a:pt x="2525" y="3358"/>
                  </a:cubicBezTo>
                  <a:cubicBezTo>
                    <a:pt x="2715" y="3561"/>
                    <a:pt x="2846" y="3846"/>
                    <a:pt x="2858" y="4144"/>
                  </a:cubicBezTo>
                  <a:cubicBezTo>
                    <a:pt x="2858" y="4227"/>
                    <a:pt x="2882" y="4346"/>
                    <a:pt x="2882" y="4465"/>
                  </a:cubicBezTo>
                  <a:lnTo>
                    <a:pt x="2882" y="4501"/>
                  </a:lnTo>
                  <a:cubicBezTo>
                    <a:pt x="2703" y="4215"/>
                    <a:pt x="2406" y="4013"/>
                    <a:pt x="2049" y="3894"/>
                  </a:cubicBezTo>
                  <a:cubicBezTo>
                    <a:pt x="1703" y="3787"/>
                    <a:pt x="1406" y="3787"/>
                    <a:pt x="1406" y="3787"/>
                  </a:cubicBezTo>
                  <a:cubicBezTo>
                    <a:pt x="1358" y="3787"/>
                    <a:pt x="1310" y="3799"/>
                    <a:pt x="1287" y="3834"/>
                  </a:cubicBezTo>
                  <a:lnTo>
                    <a:pt x="977" y="4144"/>
                  </a:lnTo>
                  <a:cubicBezTo>
                    <a:pt x="918" y="4215"/>
                    <a:pt x="918" y="4323"/>
                    <a:pt x="977" y="4382"/>
                  </a:cubicBezTo>
                  <a:cubicBezTo>
                    <a:pt x="1013" y="4412"/>
                    <a:pt x="1057" y="4427"/>
                    <a:pt x="1101" y="4427"/>
                  </a:cubicBezTo>
                  <a:cubicBezTo>
                    <a:pt x="1144" y="4427"/>
                    <a:pt x="1185" y="4412"/>
                    <a:pt x="1215" y="4382"/>
                  </a:cubicBezTo>
                  <a:lnTo>
                    <a:pt x="1465" y="4108"/>
                  </a:lnTo>
                  <a:cubicBezTo>
                    <a:pt x="1691" y="4132"/>
                    <a:pt x="2382" y="4203"/>
                    <a:pt x="2668" y="4811"/>
                  </a:cubicBezTo>
                  <a:cubicBezTo>
                    <a:pt x="2596" y="5275"/>
                    <a:pt x="2215" y="5596"/>
                    <a:pt x="1763" y="5596"/>
                  </a:cubicBezTo>
                  <a:cubicBezTo>
                    <a:pt x="1251" y="5596"/>
                    <a:pt x="834" y="5180"/>
                    <a:pt x="834" y="4680"/>
                  </a:cubicBezTo>
                  <a:cubicBezTo>
                    <a:pt x="834" y="4584"/>
                    <a:pt x="763" y="4513"/>
                    <a:pt x="679" y="4513"/>
                  </a:cubicBezTo>
                  <a:lnTo>
                    <a:pt x="644" y="4513"/>
                  </a:lnTo>
                  <a:lnTo>
                    <a:pt x="644" y="4465"/>
                  </a:lnTo>
                  <a:cubicBezTo>
                    <a:pt x="644" y="4346"/>
                    <a:pt x="644" y="4251"/>
                    <a:pt x="656" y="4144"/>
                  </a:cubicBezTo>
                  <a:cubicBezTo>
                    <a:pt x="679" y="3846"/>
                    <a:pt x="810" y="3561"/>
                    <a:pt x="1001" y="3358"/>
                  </a:cubicBezTo>
                  <a:cubicBezTo>
                    <a:pt x="1215" y="3144"/>
                    <a:pt x="1477" y="3025"/>
                    <a:pt x="1763" y="3025"/>
                  </a:cubicBezTo>
                  <a:close/>
                  <a:moveTo>
                    <a:pt x="10657" y="3025"/>
                  </a:moveTo>
                  <a:lnTo>
                    <a:pt x="10657" y="3727"/>
                  </a:lnTo>
                  <a:cubicBezTo>
                    <a:pt x="10657" y="3846"/>
                    <a:pt x="10633" y="3953"/>
                    <a:pt x="10585" y="4049"/>
                  </a:cubicBezTo>
                  <a:lnTo>
                    <a:pt x="10502" y="4251"/>
                  </a:lnTo>
                  <a:cubicBezTo>
                    <a:pt x="10478" y="4275"/>
                    <a:pt x="10478" y="4287"/>
                    <a:pt x="10478" y="4323"/>
                  </a:cubicBezTo>
                  <a:lnTo>
                    <a:pt x="10478" y="4680"/>
                  </a:lnTo>
                  <a:cubicBezTo>
                    <a:pt x="10478" y="4930"/>
                    <a:pt x="10383" y="5168"/>
                    <a:pt x="10204" y="5346"/>
                  </a:cubicBezTo>
                  <a:cubicBezTo>
                    <a:pt x="10044" y="5507"/>
                    <a:pt x="9835" y="5600"/>
                    <a:pt x="9605" y="5600"/>
                  </a:cubicBezTo>
                  <a:cubicBezTo>
                    <a:pt x="9579" y="5600"/>
                    <a:pt x="9552" y="5599"/>
                    <a:pt x="9526" y="5596"/>
                  </a:cubicBezTo>
                  <a:cubicBezTo>
                    <a:pt x="9038" y="5585"/>
                    <a:pt x="8633" y="5156"/>
                    <a:pt x="8633" y="4632"/>
                  </a:cubicBezTo>
                  <a:lnTo>
                    <a:pt x="8633" y="4323"/>
                  </a:lnTo>
                  <a:cubicBezTo>
                    <a:pt x="8633" y="4287"/>
                    <a:pt x="8633" y="4263"/>
                    <a:pt x="8621" y="4251"/>
                  </a:cubicBezTo>
                  <a:lnTo>
                    <a:pt x="8514" y="4037"/>
                  </a:lnTo>
                  <a:cubicBezTo>
                    <a:pt x="8466" y="3965"/>
                    <a:pt x="8454" y="3870"/>
                    <a:pt x="8454" y="3787"/>
                  </a:cubicBezTo>
                  <a:lnTo>
                    <a:pt x="8454" y="3775"/>
                  </a:lnTo>
                  <a:cubicBezTo>
                    <a:pt x="8454" y="3370"/>
                    <a:pt x="8788" y="3025"/>
                    <a:pt x="9204" y="3025"/>
                  </a:cubicBezTo>
                  <a:close/>
                  <a:moveTo>
                    <a:pt x="584" y="5180"/>
                  </a:moveTo>
                  <a:cubicBezTo>
                    <a:pt x="679" y="5406"/>
                    <a:pt x="834" y="5596"/>
                    <a:pt x="1037" y="5739"/>
                  </a:cubicBezTo>
                  <a:lnTo>
                    <a:pt x="1037" y="5925"/>
                  </a:lnTo>
                  <a:lnTo>
                    <a:pt x="1037" y="5925"/>
                  </a:lnTo>
                  <a:cubicBezTo>
                    <a:pt x="723" y="5807"/>
                    <a:pt x="571" y="5655"/>
                    <a:pt x="501" y="5585"/>
                  </a:cubicBezTo>
                  <a:cubicBezTo>
                    <a:pt x="537" y="5466"/>
                    <a:pt x="572" y="5335"/>
                    <a:pt x="584" y="5180"/>
                  </a:cubicBezTo>
                  <a:close/>
                  <a:moveTo>
                    <a:pt x="2918" y="5168"/>
                  </a:moveTo>
                  <a:cubicBezTo>
                    <a:pt x="2942" y="5323"/>
                    <a:pt x="2965" y="5454"/>
                    <a:pt x="3013" y="5573"/>
                  </a:cubicBezTo>
                  <a:cubicBezTo>
                    <a:pt x="2953" y="5656"/>
                    <a:pt x="2787" y="5811"/>
                    <a:pt x="2477" y="5930"/>
                  </a:cubicBezTo>
                  <a:lnTo>
                    <a:pt x="2477" y="5716"/>
                  </a:lnTo>
                  <a:cubicBezTo>
                    <a:pt x="2668" y="5585"/>
                    <a:pt x="2834" y="5394"/>
                    <a:pt x="2918" y="5168"/>
                  </a:cubicBezTo>
                  <a:close/>
                  <a:moveTo>
                    <a:pt x="6668" y="4989"/>
                  </a:moveTo>
                  <a:lnTo>
                    <a:pt x="6668" y="5299"/>
                  </a:lnTo>
                  <a:lnTo>
                    <a:pt x="5751" y="5930"/>
                  </a:lnTo>
                  <a:lnTo>
                    <a:pt x="4823" y="5299"/>
                  </a:lnTo>
                  <a:lnTo>
                    <a:pt x="4823" y="4989"/>
                  </a:lnTo>
                  <a:cubicBezTo>
                    <a:pt x="5061" y="5120"/>
                    <a:pt x="5335" y="5204"/>
                    <a:pt x="5620" y="5215"/>
                  </a:cubicBezTo>
                  <a:lnTo>
                    <a:pt x="5751" y="5215"/>
                  </a:lnTo>
                  <a:cubicBezTo>
                    <a:pt x="6073" y="5215"/>
                    <a:pt x="6394" y="5144"/>
                    <a:pt x="6668" y="4989"/>
                  </a:cubicBezTo>
                  <a:close/>
                  <a:moveTo>
                    <a:pt x="9942" y="5882"/>
                  </a:moveTo>
                  <a:lnTo>
                    <a:pt x="9942" y="5954"/>
                  </a:lnTo>
                  <a:cubicBezTo>
                    <a:pt x="9942" y="5989"/>
                    <a:pt x="9942" y="6025"/>
                    <a:pt x="9966" y="6061"/>
                  </a:cubicBezTo>
                  <a:lnTo>
                    <a:pt x="9561" y="6454"/>
                  </a:lnTo>
                  <a:lnTo>
                    <a:pt x="9169" y="6061"/>
                  </a:lnTo>
                  <a:cubicBezTo>
                    <a:pt x="9169" y="6025"/>
                    <a:pt x="9192" y="6001"/>
                    <a:pt x="9192" y="5954"/>
                  </a:cubicBezTo>
                  <a:lnTo>
                    <a:pt x="9192" y="5882"/>
                  </a:lnTo>
                  <a:cubicBezTo>
                    <a:pt x="9288" y="5918"/>
                    <a:pt x="9407" y="5942"/>
                    <a:pt x="9526" y="5942"/>
                  </a:cubicBezTo>
                  <a:lnTo>
                    <a:pt x="9573" y="5942"/>
                  </a:lnTo>
                  <a:cubicBezTo>
                    <a:pt x="9704" y="5942"/>
                    <a:pt x="9823" y="5930"/>
                    <a:pt x="9942" y="5882"/>
                  </a:cubicBezTo>
                  <a:close/>
                  <a:moveTo>
                    <a:pt x="2120" y="5882"/>
                  </a:moveTo>
                  <a:lnTo>
                    <a:pt x="2120" y="6061"/>
                  </a:lnTo>
                  <a:cubicBezTo>
                    <a:pt x="2120" y="6120"/>
                    <a:pt x="2132" y="6180"/>
                    <a:pt x="2168" y="6228"/>
                  </a:cubicBezTo>
                  <a:lnTo>
                    <a:pt x="2013" y="6394"/>
                  </a:lnTo>
                  <a:cubicBezTo>
                    <a:pt x="1941" y="6460"/>
                    <a:pt x="1849" y="6492"/>
                    <a:pt x="1755" y="6492"/>
                  </a:cubicBezTo>
                  <a:cubicBezTo>
                    <a:pt x="1662" y="6492"/>
                    <a:pt x="1566" y="6460"/>
                    <a:pt x="1489" y="6394"/>
                  </a:cubicBezTo>
                  <a:lnTo>
                    <a:pt x="1322" y="6239"/>
                  </a:lnTo>
                  <a:cubicBezTo>
                    <a:pt x="1358" y="6192"/>
                    <a:pt x="1370" y="6132"/>
                    <a:pt x="1370" y="6073"/>
                  </a:cubicBezTo>
                  <a:lnTo>
                    <a:pt x="1370" y="5882"/>
                  </a:lnTo>
                  <a:cubicBezTo>
                    <a:pt x="1489" y="5918"/>
                    <a:pt x="1608" y="5942"/>
                    <a:pt x="1751" y="5942"/>
                  </a:cubicBezTo>
                  <a:cubicBezTo>
                    <a:pt x="1882" y="5942"/>
                    <a:pt x="2001" y="5930"/>
                    <a:pt x="2120" y="5882"/>
                  </a:cubicBezTo>
                  <a:close/>
                  <a:moveTo>
                    <a:pt x="4692" y="5620"/>
                  </a:moveTo>
                  <a:lnTo>
                    <a:pt x="5490" y="6168"/>
                  </a:lnTo>
                  <a:lnTo>
                    <a:pt x="5061" y="6585"/>
                  </a:lnTo>
                  <a:lnTo>
                    <a:pt x="5049" y="6585"/>
                  </a:lnTo>
                  <a:lnTo>
                    <a:pt x="4525" y="5799"/>
                  </a:lnTo>
                  <a:lnTo>
                    <a:pt x="4692" y="5620"/>
                  </a:lnTo>
                  <a:close/>
                  <a:moveTo>
                    <a:pt x="6823" y="5596"/>
                  </a:moveTo>
                  <a:lnTo>
                    <a:pt x="6978" y="5775"/>
                  </a:lnTo>
                  <a:lnTo>
                    <a:pt x="6466" y="6585"/>
                  </a:lnTo>
                  <a:lnTo>
                    <a:pt x="6442" y="6585"/>
                  </a:lnTo>
                  <a:lnTo>
                    <a:pt x="6013" y="6156"/>
                  </a:lnTo>
                  <a:lnTo>
                    <a:pt x="6823" y="5596"/>
                  </a:lnTo>
                  <a:close/>
                  <a:moveTo>
                    <a:pt x="5251" y="1"/>
                  </a:moveTo>
                  <a:cubicBezTo>
                    <a:pt x="4358" y="1"/>
                    <a:pt x="3632" y="739"/>
                    <a:pt x="3632" y="1632"/>
                  </a:cubicBezTo>
                  <a:lnTo>
                    <a:pt x="3632" y="1989"/>
                  </a:lnTo>
                  <a:cubicBezTo>
                    <a:pt x="3632" y="2263"/>
                    <a:pt x="3692" y="2548"/>
                    <a:pt x="3811" y="2799"/>
                  </a:cubicBezTo>
                  <a:lnTo>
                    <a:pt x="3811" y="3191"/>
                  </a:lnTo>
                  <a:cubicBezTo>
                    <a:pt x="3811" y="3834"/>
                    <a:pt x="4096" y="4394"/>
                    <a:pt x="4537" y="4763"/>
                  </a:cubicBezTo>
                  <a:lnTo>
                    <a:pt x="4537" y="5335"/>
                  </a:lnTo>
                  <a:lnTo>
                    <a:pt x="4227" y="5656"/>
                  </a:lnTo>
                  <a:cubicBezTo>
                    <a:pt x="4204" y="5692"/>
                    <a:pt x="4180" y="5751"/>
                    <a:pt x="4180" y="5799"/>
                  </a:cubicBezTo>
                  <a:lnTo>
                    <a:pt x="3144" y="6168"/>
                  </a:lnTo>
                  <a:cubicBezTo>
                    <a:pt x="3073" y="6192"/>
                    <a:pt x="2989" y="6228"/>
                    <a:pt x="2930" y="6275"/>
                  </a:cubicBezTo>
                  <a:lnTo>
                    <a:pt x="2775" y="6180"/>
                  </a:lnTo>
                  <a:cubicBezTo>
                    <a:pt x="3263" y="5977"/>
                    <a:pt x="3406" y="5680"/>
                    <a:pt x="3430" y="5656"/>
                  </a:cubicBezTo>
                  <a:cubicBezTo>
                    <a:pt x="3454" y="5620"/>
                    <a:pt x="3454" y="5561"/>
                    <a:pt x="3430" y="5513"/>
                  </a:cubicBezTo>
                  <a:cubicBezTo>
                    <a:pt x="3311" y="5275"/>
                    <a:pt x="3287" y="4811"/>
                    <a:pt x="3275" y="4453"/>
                  </a:cubicBezTo>
                  <a:cubicBezTo>
                    <a:pt x="3275" y="4334"/>
                    <a:pt x="3263" y="4215"/>
                    <a:pt x="3263" y="4132"/>
                  </a:cubicBezTo>
                  <a:cubicBezTo>
                    <a:pt x="3204" y="3310"/>
                    <a:pt x="2596" y="2691"/>
                    <a:pt x="1822" y="2691"/>
                  </a:cubicBezTo>
                  <a:cubicBezTo>
                    <a:pt x="1060" y="2691"/>
                    <a:pt x="429" y="3310"/>
                    <a:pt x="370" y="4132"/>
                  </a:cubicBezTo>
                  <a:cubicBezTo>
                    <a:pt x="370" y="4227"/>
                    <a:pt x="358" y="4334"/>
                    <a:pt x="358" y="4453"/>
                  </a:cubicBezTo>
                  <a:cubicBezTo>
                    <a:pt x="346" y="4811"/>
                    <a:pt x="334" y="5263"/>
                    <a:pt x="215" y="5513"/>
                  </a:cubicBezTo>
                  <a:cubicBezTo>
                    <a:pt x="179" y="5561"/>
                    <a:pt x="179" y="5620"/>
                    <a:pt x="215" y="5656"/>
                  </a:cubicBezTo>
                  <a:cubicBezTo>
                    <a:pt x="215" y="5680"/>
                    <a:pt x="370" y="5977"/>
                    <a:pt x="870" y="6180"/>
                  </a:cubicBezTo>
                  <a:lnTo>
                    <a:pt x="406" y="6406"/>
                  </a:lnTo>
                  <a:cubicBezTo>
                    <a:pt x="167" y="6525"/>
                    <a:pt x="1" y="6775"/>
                    <a:pt x="1" y="7049"/>
                  </a:cubicBezTo>
                  <a:lnTo>
                    <a:pt x="1" y="8299"/>
                  </a:lnTo>
                  <a:cubicBezTo>
                    <a:pt x="1" y="8383"/>
                    <a:pt x="72" y="8454"/>
                    <a:pt x="167" y="8454"/>
                  </a:cubicBezTo>
                  <a:cubicBezTo>
                    <a:pt x="251" y="8454"/>
                    <a:pt x="334" y="8383"/>
                    <a:pt x="334" y="8299"/>
                  </a:cubicBezTo>
                  <a:lnTo>
                    <a:pt x="334" y="7049"/>
                  </a:lnTo>
                  <a:cubicBezTo>
                    <a:pt x="334" y="6894"/>
                    <a:pt x="406" y="6775"/>
                    <a:pt x="537" y="6704"/>
                  </a:cubicBezTo>
                  <a:lnTo>
                    <a:pt x="1108" y="6418"/>
                  </a:lnTo>
                  <a:lnTo>
                    <a:pt x="1299" y="6609"/>
                  </a:lnTo>
                  <a:cubicBezTo>
                    <a:pt x="1429" y="6751"/>
                    <a:pt x="1608" y="6811"/>
                    <a:pt x="1787" y="6811"/>
                  </a:cubicBezTo>
                  <a:cubicBezTo>
                    <a:pt x="1965" y="6811"/>
                    <a:pt x="2144" y="6751"/>
                    <a:pt x="2275" y="6609"/>
                  </a:cubicBezTo>
                  <a:lnTo>
                    <a:pt x="2477" y="6418"/>
                  </a:lnTo>
                  <a:lnTo>
                    <a:pt x="2656" y="6513"/>
                  </a:lnTo>
                  <a:cubicBezTo>
                    <a:pt x="2561" y="6644"/>
                    <a:pt x="2513" y="6811"/>
                    <a:pt x="2513" y="6990"/>
                  </a:cubicBezTo>
                  <a:lnTo>
                    <a:pt x="2513" y="8299"/>
                  </a:lnTo>
                  <a:cubicBezTo>
                    <a:pt x="2513" y="8383"/>
                    <a:pt x="2596" y="8454"/>
                    <a:pt x="2680" y="8454"/>
                  </a:cubicBezTo>
                  <a:cubicBezTo>
                    <a:pt x="2775" y="8454"/>
                    <a:pt x="2846" y="8383"/>
                    <a:pt x="2846" y="8299"/>
                  </a:cubicBezTo>
                  <a:lnTo>
                    <a:pt x="2846" y="6990"/>
                  </a:lnTo>
                  <a:cubicBezTo>
                    <a:pt x="2846" y="6751"/>
                    <a:pt x="2989" y="6537"/>
                    <a:pt x="3215" y="6466"/>
                  </a:cubicBezTo>
                  <a:lnTo>
                    <a:pt x="4323" y="6061"/>
                  </a:lnTo>
                  <a:lnTo>
                    <a:pt x="4775" y="6751"/>
                  </a:lnTo>
                  <a:cubicBezTo>
                    <a:pt x="4835" y="6835"/>
                    <a:pt x="4930" y="6894"/>
                    <a:pt x="5037" y="6894"/>
                  </a:cubicBezTo>
                  <a:lnTo>
                    <a:pt x="5061" y="6894"/>
                  </a:lnTo>
                  <a:cubicBezTo>
                    <a:pt x="5156" y="6894"/>
                    <a:pt x="5239" y="6870"/>
                    <a:pt x="5311" y="6787"/>
                  </a:cubicBezTo>
                  <a:lnTo>
                    <a:pt x="5597" y="6513"/>
                  </a:lnTo>
                  <a:lnTo>
                    <a:pt x="5597" y="8275"/>
                  </a:lnTo>
                  <a:cubicBezTo>
                    <a:pt x="5597" y="8371"/>
                    <a:pt x="5668" y="8442"/>
                    <a:pt x="5763" y="8442"/>
                  </a:cubicBezTo>
                  <a:cubicBezTo>
                    <a:pt x="5847" y="8442"/>
                    <a:pt x="5930" y="8371"/>
                    <a:pt x="5930" y="8275"/>
                  </a:cubicBezTo>
                  <a:lnTo>
                    <a:pt x="5930" y="6513"/>
                  </a:lnTo>
                  <a:lnTo>
                    <a:pt x="6204" y="6787"/>
                  </a:lnTo>
                  <a:cubicBezTo>
                    <a:pt x="6263" y="6847"/>
                    <a:pt x="6359" y="6894"/>
                    <a:pt x="6466" y="6894"/>
                  </a:cubicBezTo>
                  <a:lnTo>
                    <a:pt x="6490" y="6894"/>
                  </a:lnTo>
                  <a:cubicBezTo>
                    <a:pt x="6597" y="6882"/>
                    <a:pt x="6680" y="6835"/>
                    <a:pt x="6740" y="6751"/>
                  </a:cubicBezTo>
                  <a:lnTo>
                    <a:pt x="7204" y="6061"/>
                  </a:lnTo>
                  <a:lnTo>
                    <a:pt x="8311" y="6466"/>
                  </a:lnTo>
                  <a:cubicBezTo>
                    <a:pt x="8526" y="6537"/>
                    <a:pt x="8680" y="6751"/>
                    <a:pt x="8680" y="6990"/>
                  </a:cubicBezTo>
                  <a:lnTo>
                    <a:pt x="8680" y="8299"/>
                  </a:lnTo>
                  <a:cubicBezTo>
                    <a:pt x="8680" y="8383"/>
                    <a:pt x="8752" y="8454"/>
                    <a:pt x="8847" y="8454"/>
                  </a:cubicBezTo>
                  <a:cubicBezTo>
                    <a:pt x="8930" y="8454"/>
                    <a:pt x="9002" y="8383"/>
                    <a:pt x="9002" y="8299"/>
                  </a:cubicBezTo>
                  <a:lnTo>
                    <a:pt x="9002" y="6990"/>
                  </a:lnTo>
                  <a:cubicBezTo>
                    <a:pt x="9002" y="6751"/>
                    <a:pt x="8919" y="6525"/>
                    <a:pt x="8752" y="6358"/>
                  </a:cubicBezTo>
                  <a:lnTo>
                    <a:pt x="8799" y="6347"/>
                  </a:lnTo>
                  <a:cubicBezTo>
                    <a:pt x="8847" y="6335"/>
                    <a:pt x="8907" y="6311"/>
                    <a:pt x="8966" y="6287"/>
                  </a:cubicBezTo>
                  <a:lnTo>
                    <a:pt x="9395" y="6716"/>
                  </a:lnTo>
                  <a:lnTo>
                    <a:pt x="9395" y="8275"/>
                  </a:lnTo>
                  <a:cubicBezTo>
                    <a:pt x="9395" y="8371"/>
                    <a:pt x="9466" y="8442"/>
                    <a:pt x="9561" y="8442"/>
                  </a:cubicBezTo>
                  <a:cubicBezTo>
                    <a:pt x="9645" y="8442"/>
                    <a:pt x="9728" y="8371"/>
                    <a:pt x="9728" y="8275"/>
                  </a:cubicBezTo>
                  <a:lnTo>
                    <a:pt x="9728" y="6716"/>
                  </a:lnTo>
                  <a:lnTo>
                    <a:pt x="10157" y="6287"/>
                  </a:lnTo>
                  <a:cubicBezTo>
                    <a:pt x="10181" y="6299"/>
                    <a:pt x="10204" y="6299"/>
                    <a:pt x="10228" y="6311"/>
                  </a:cubicBezTo>
                  <a:lnTo>
                    <a:pt x="10931" y="6513"/>
                  </a:lnTo>
                  <a:cubicBezTo>
                    <a:pt x="11097" y="6549"/>
                    <a:pt x="11193" y="6704"/>
                    <a:pt x="11193" y="6870"/>
                  </a:cubicBezTo>
                  <a:lnTo>
                    <a:pt x="11193" y="8263"/>
                  </a:lnTo>
                  <a:cubicBezTo>
                    <a:pt x="11193" y="8359"/>
                    <a:pt x="11276" y="8430"/>
                    <a:pt x="11359" y="8430"/>
                  </a:cubicBezTo>
                  <a:cubicBezTo>
                    <a:pt x="11455" y="8430"/>
                    <a:pt x="11526" y="8359"/>
                    <a:pt x="11526" y="8263"/>
                  </a:cubicBezTo>
                  <a:lnTo>
                    <a:pt x="11526" y="6870"/>
                  </a:lnTo>
                  <a:cubicBezTo>
                    <a:pt x="11538" y="6597"/>
                    <a:pt x="11335" y="6311"/>
                    <a:pt x="11014" y="6228"/>
                  </a:cubicBezTo>
                  <a:lnTo>
                    <a:pt x="10323" y="6037"/>
                  </a:lnTo>
                  <a:cubicBezTo>
                    <a:pt x="10288" y="6013"/>
                    <a:pt x="10276" y="6001"/>
                    <a:pt x="10276" y="5954"/>
                  </a:cubicBezTo>
                  <a:lnTo>
                    <a:pt x="10276" y="5716"/>
                  </a:lnTo>
                  <a:cubicBezTo>
                    <a:pt x="10335" y="5680"/>
                    <a:pt x="10383" y="5632"/>
                    <a:pt x="10443" y="5585"/>
                  </a:cubicBezTo>
                  <a:cubicBezTo>
                    <a:pt x="10693" y="5346"/>
                    <a:pt x="10824" y="5025"/>
                    <a:pt x="10824" y="4680"/>
                  </a:cubicBezTo>
                  <a:lnTo>
                    <a:pt x="10824" y="4346"/>
                  </a:lnTo>
                  <a:lnTo>
                    <a:pt x="10895" y="4215"/>
                  </a:lnTo>
                  <a:cubicBezTo>
                    <a:pt x="10978" y="4072"/>
                    <a:pt x="11014" y="3906"/>
                    <a:pt x="11014" y="3739"/>
                  </a:cubicBezTo>
                  <a:lnTo>
                    <a:pt x="11014" y="2858"/>
                  </a:lnTo>
                  <a:cubicBezTo>
                    <a:pt x="11014" y="2775"/>
                    <a:pt x="10943" y="2691"/>
                    <a:pt x="10859" y="2691"/>
                  </a:cubicBezTo>
                  <a:lnTo>
                    <a:pt x="9216" y="2691"/>
                  </a:lnTo>
                  <a:cubicBezTo>
                    <a:pt x="8621" y="2691"/>
                    <a:pt x="8145" y="3180"/>
                    <a:pt x="8145" y="3775"/>
                  </a:cubicBezTo>
                  <a:lnTo>
                    <a:pt x="8145" y="3787"/>
                  </a:lnTo>
                  <a:cubicBezTo>
                    <a:pt x="8145" y="3918"/>
                    <a:pt x="8180" y="4072"/>
                    <a:pt x="8240" y="4192"/>
                  </a:cubicBezTo>
                  <a:lnTo>
                    <a:pt x="8323" y="4370"/>
                  </a:lnTo>
                  <a:lnTo>
                    <a:pt x="8323" y="4644"/>
                  </a:lnTo>
                  <a:cubicBezTo>
                    <a:pt x="8323" y="5096"/>
                    <a:pt x="8549" y="5477"/>
                    <a:pt x="8871" y="5716"/>
                  </a:cubicBezTo>
                  <a:lnTo>
                    <a:pt x="8871" y="5954"/>
                  </a:lnTo>
                  <a:cubicBezTo>
                    <a:pt x="8871" y="6001"/>
                    <a:pt x="8871" y="6013"/>
                    <a:pt x="8740" y="6049"/>
                  </a:cubicBezTo>
                  <a:lnTo>
                    <a:pt x="8395" y="6156"/>
                  </a:lnTo>
                  <a:lnTo>
                    <a:pt x="7418" y="5799"/>
                  </a:lnTo>
                  <a:cubicBezTo>
                    <a:pt x="7418" y="5751"/>
                    <a:pt x="7406" y="5704"/>
                    <a:pt x="7371" y="5656"/>
                  </a:cubicBezTo>
                  <a:lnTo>
                    <a:pt x="7061" y="5335"/>
                  </a:lnTo>
                  <a:lnTo>
                    <a:pt x="7061" y="4787"/>
                  </a:lnTo>
                  <a:cubicBezTo>
                    <a:pt x="7085" y="4751"/>
                    <a:pt x="7121" y="4727"/>
                    <a:pt x="7168" y="4692"/>
                  </a:cubicBezTo>
                  <a:cubicBezTo>
                    <a:pt x="7561" y="4323"/>
                    <a:pt x="7787" y="3787"/>
                    <a:pt x="7787" y="3251"/>
                  </a:cubicBezTo>
                  <a:lnTo>
                    <a:pt x="7787" y="2799"/>
                  </a:lnTo>
                  <a:cubicBezTo>
                    <a:pt x="7906" y="2537"/>
                    <a:pt x="7966" y="2263"/>
                    <a:pt x="7966" y="1989"/>
                  </a:cubicBezTo>
                  <a:lnTo>
                    <a:pt x="7966" y="167"/>
                  </a:lnTo>
                  <a:cubicBezTo>
                    <a:pt x="7966" y="84"/>
                    <a:pt x="7895" y="1"/>
                    <a:pt x="7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772;p61">
              <a:extLst>
                <a:ext uri="{FF2B5EF4-FFF2-40B4-BE49-F238E27FC236}">
                  <a16:creationId xmlns:a16="http://schemas.microsoft.com/office/drawing/2014/main" id="{803813D5-BC8C-F847-91C5-F9EC841EB61C}"/>
                </a:ext>
              </a:extLst>
            </p:cNvPr>
            <p:cNvSpPr/>
            <p:nvPr/>
          </p:nvSpPr>
          <p:spPr>
            <a:xfrm>
              <a:off x="1639960" y="3622549"/>
              <a:ext cx="10631" cy="45135"/>
            </a:xfrm>
            <a:custGeom>
              <a:avLst/>
              <a:gdLst/>
              <a:ahLst/>
              <a:cxnLst/>
              <a:rect l="l" t="t" r="r" b="b"/>
              <a:pathLst>
                <a:path w="334" h="1418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1251"/>
                  </a:lnTo>
                  <a:cubicBezTo>
                    <a:pt x="0" y="1334"/>
                    <a:pt x="84" y="1418"/>
                    <a:pt x="167" y="1418"/>
                  </a:cubicBezTo>
                  <a:cubicBezTo>
                    <a:pt x="262" y="1418"/>
                    <a:pt x="334" y="1334"/>
                    <a:pt x="334" y="1251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773;p61">
              <a:extLst>
                <a:ext uri="{FF2B5EF4-FFF2-40B4-BE49-F238E27FC236}">
                  <a16:creationId xmlns:a16="http://schemas.microsoft.com/office/drawing/2014/main" id="{BB2AF65D-4F73-6F42-8777-642AD44E0467}"/>
                </a:ext>
              </a:extLst>
            </p:cNvPr>
            <p:cNvSpPr/>
            <p:nvPr/>
          </p:nvSpPr>
          <p:spPr>
            <a:xfrm>
              <a:off x="1444014" y="3446466"/>
              <a:ext cx="91734" cy="30589"/>
            </a:xfrm>
            <a:custGeom>
              <a:avLst/>
              <a:gdLst/>
              <a:ahLst/>
              <a:cxnLst/>
              <a:rect l="l" t="t" r="r" b="b"/>
              <a:pathLst>
                <a:path w="2882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20" y="104"/>
                    <a:pt x="1" y="247"/>
                    <a:pt x="1" y="413"/>
                  </a:cubicBezTo>
                  <a:lnTo>
                    <a:pt x="1" y="794"/>
                  </a:lnTo>
                  <a:cubicBezTo>
                    <a:pt x="1" y="890"/>
                    <a:pt x="72" y="961"/>
                    <a:pt x="167" y="961"/>
                  </a:cubicBezTo>
                  <a:cubicBezTo>
                    <a:pt x="251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4" y="373"/>
                    <a:pt x="820" y="331"/>
                    <a:pt x="1157" y="331"/>
                  </a:cubicBezTo>
                  <a:cubicBezTo>
                    <a:pt x="1250" y="331"/>
                    <a:pt x="1346" y="334"/>
                    <a:pt x="1441" y="342"/>
                  </a:cubicBezTo>
                  <a:cubicBezTo>
                    <a:pt x="1977" y="366"/>
                    <a:pt x="2346" y="497"/>
                    <a:pt x="2584" y="735"/>
                  </a:cubicBezTo>
                  <a:cubicBezTo>
                    <a:pt x="2614" y="765"/>
                    <a:pt x="2659" y="779"/>
                    <a:pt x="2703" y="779"/>
                  </a:cubicBezTo>
                  <a:cubicBezTo>
                    <a:pt x="2748" y="779"/>
                    <a:pt x="2793" y="765"/>
                    <a:pt x="2822" y="735"/>
                  </a:cubicBezTo>
                  <a:cubicBezTo>
                    <a:pt x="2882" y="675"/>
                    <a:pt x="2882" y="556"/>
                    <a:pt x="2822" y="497"/>
                  </a:cubicBezTo>
                  <a:cubicBezTo>
                    <a:pt x="2428" y="102"/>
                    <a:pt x="1753" y="1"/>
                    <a:pt x="11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774;p61">
              <a:extLst>
                <a:ext uri="{FF2B5EF4-FFF2-40B4-BE49-F238E27FC236}">
                  <a16:creationId xmlns:a16="http://schemas.microsoft.com/office/drawing/2014/main" id="{88EC7F8F-84C6-F244-84D8-82291D53EBCC}"/>
                </a:ext>
              </a:extLst>
            </p:cNvPr>
            <p:cNvSpPr/>
            <p:nvPr/>
          </p:nvSpPr>
          <p:spPr>
            <a:xfrm>
              <a:off x="142052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893"/>
                  </a:lnTo>
                  <a:cubicBezTo>
                    <a:pt x="1" y="976"/>
                    <a:pt x="84" y="1060"/>
                    <a:pt x="167" y="1060"/>
                  </a:cubicBezTo>
                  <a:cubicBezTo>
                    <a:pt x="262" y="1060"/>
                    <a:pt x="334" y="976"/>
                    <a:pt x="334" y="893"/>
                  </a:cubicBezTo>
                  <a:lnTo>
                    <a:pt x="334" y="167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775;p61">
              <a:extLst>
                <a:ext uri="{FF2B5EF4-FFF2-40B4-BE49-F238E27FC236}">
                  <a16:creationId xmlns:a16="http://schemas.microsoft.com/office/drawing/2014/main" id="{3844E7C3-638B-334C-AAC5-A589BBF0598D}"/>
                </a:ext>
              </a:extLst>
            </p:cNvPr>
            <p:cNvSpPr/>
            <p:nvPr/>
          </p:nvSpPr>
          <p:spPr>
            <a:xfrm>
              <a:off x="154749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893"/>
                  </a:lnTo>
                  <a:cubicBezTo>
                    <a:pt x="0" y="976"/>
                    <a:pt x="83" y="1060"/>
                    <a:pt x="167" y="1060"/>
                  </a:cubicBezTo>
                  <a:cubicBezTo>
                    <a:pt x="262" y="1060"/>
                    <a:pt x="333" y="976"/>
                    <a:pt x="333" y="893"/>
                  </a:cubicBezTo>
                  <a:lnTo>
                    <a:pt x="333" y="167"/>
                  </a:lnTo>
                  <a:cubicBezTo>
                    <a:pt x="345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10776;p61">
            <a:extLst>
              <a:ext uri="{FF2B5EF4-FFF2-40B4-BE49-F238E27FC236}">
                <a16:creationId xmlns:a16="http://schemas.microsoft.com/office/drawing/2014/main" id="{AF9833CF-C1A0-F949-AA77-8133D04CA345}"/>
              </a:ext>
            </a:extLst>
          </p:cNvPr>
          <p:cNvGrpSpPr/>
          <p:nvPr/>
        </p:nvGrpSpPr>
        <p:grpSpPr>
          <a:xfrm>
            <a:off x="2403699" y="4345005"/>
            <a:ext cx="488606" cy="375665"/>
            <a:chOff x="1781317" y="3391400"/>
            <a:chExt cx="367255" cy="282364"/>
          </a:xfrm>
          <a:solidFill>
            <a:schemeClr val="accent1"/>
          </a:solidFill>
        </p:grpSpPr>
        <p:sp>
          <p:nvSpPr>
            <p:cNvPr id="40" name="Google Shape;10777;p61">
              <a:extLst>
                <a:ext uri="{FF2B5EF4-FFF2-40B4-BE49-F238E27FC236}">
                  <a16:creationId xmlns:a16="http://schemas.microsoft.com/office/drawing/2014/main" id="{482AD5F0-9796-D24E-A58D-AAC2CC76791D}"/>
                </a:ext>
              </a:extLst>
            </p:cNvPr>
            <p:cNvSpPr/>
            <p:nvPr/>
          </p:nvSpPr>
          <p:spPr>
            <a:xfrm>
              <a:off x="1901061" y="3639610"/>
              <a:ext cx="11013" cy="33772"/>
            </a:xfrm>
            <a:custGeom>
              <a:avLst/>
              <a:gdLst/>
              <a:ahLst/>
              <a:cxnLst/>
              <a:rect l="l" t="t" r="r" b="b"/>
              <a:pathLst>
                <a:path w="346" h="106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94"/>
                  </a:lnTo>
                  <a:cubicBezTo>
                    <a:pt x="1" y="977"/>
                    <a:pt x="72" y="1060"/>
                    <a:pt x="167" y="1060"/>
                  </a:cubicBezTo>
                  <a:cubicBezTo>
                    <a:pt x="251" y="1060"/>
                    <a:pt x="334" y="977"/>
                    <a:pt x="334" y="894"/>
                  </a:cubicBezTo>
                  <a:lnTo>
                    <a:pt x="334" y="167"/>
                  </a:lnTo>
                  <a:cubicBezTo>
                    <a:pt x="346" y="72"/>
                    <a:pt x="274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778;p61">
              <a:extLst>
                <a:ext uri="{FF2B5EF4-FFF2-40B4-BE49-F238E27FC236}">
                  <a16:creationId xmlns:a16="http://schemas.microsoft.com/office/drawing/2014/main" id="{89C1628C-90D0-6541-9107-385B7FAB0987}"/>
                </a:ext>
              </a:extLst>
            </p:cNvPr>
            <p:cNvSpPr/>
            <p:nvPr/>
          </p:nvSpPr>
          <p:spPr>
            <a:xfrm>
              <a:off x="2016668" y="3639610"/>
              <a:ext cx="10631" cy="33772"/>
            </a:xfrm>
            <a:custGeom>
              <a:avLst/>
              <a:gdLst/>
              <a:ahLst/>
              <a:cxnLst/>
              <a:rect l="l" t="t" r="r" b="b"/>
              <a:pathLst>
                <a:path w="334" h="1061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894"/>
                  </a:lnTo>
                  <a:cubicBezTo>
                    <a:pt x="0" y="977"/>
                    <a:pt x="71" y="1060"/>
                    <a:pt x="167" y="1060"/>
                  </a:cubicBezTo>
                  <a:cubicBezTo>
                    <a:pt x="250" y="1060"/>
                    <a:pt x="333" y="977"/>
                    <a:pt x="333" y="894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779;p61">
              <a:extLst>
                <a:ext uri="{FF2B5EF4-FFF2-40B4-BE49-F238E27FC236}">
                  <a16:creationId xmlns:a16="http://schemas.microsoft.com/office/drawing/2014/main" id="{3B9F9BB3-AEEC-C642-BBF4-F4DBF69A7B86}"/>
                </a:ext>
              </a:extLst>
            </p:cNvPr>
            <p:cNvSpPr/>
            <p:nvPr/>
          </p:nvSpPr>
          <p:spPr>
            <a:xfrm>
              <a:off x="1820340" y="3518720"/>
              <a:ext cx="46281" cy="16329"/>
            </a:xfrm>
            <a:custGeom>
              <a:avLst/>
              <a:gdLst/>
              <a:ahLst/>
              <a:cxnLst/>
              <a:rect l="l" t="t" r="r" b="b"/>
              <a:pathLst>
                <a:path w="1454" h="513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cubicBezTo>
                    <a:pt x="370" y="334"/>
                    <a:pt x="917" y="358"/>
                    <a:pt x="1179" y="489"/>
                  </a:cubicBezTo>
                  <a:cubicBezTo>
                    <a:pt x="1215" y="513"/>
                    <a:pt x="1227" y="513"/>
                    <a:pt x="1263" y="513"/>
                  </a:cubicBezTo>
                  <a:cubicBezTo>
                    <a:pt x="1310" y="513"/>
                    <a:pt x="1382" y="477"/>
                    <a:pt x="1406" y="417"/>
                  </a:cubicBezTo>
                  <a:cubicBezTo>
                    <a:pt x="1453" y="346"/>
                    <a:pt x="1417" y="239"/>
                    <a:pt x="1334" y="191"/>
                  </a:cubicBezTo>
                  <a:cubicBezTo>
                    <a:pt x="941" y="1"/>
                    <a:pt x="20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780;p61">
              <a:extLst>
                <a:ext uri="{FF2B5EF4-FFF2-40B4-BE49-F238E27FC236}">
                  <a16:creationId xmlns:a16="http://schemas.microsoft.com/office/drawing/2014/main" id="{4896EE86-7D31-AB49-93F0-C6082485BF24}"/>
                </a:ext>
              </a:extLst>
            </p:cNvPr>
            <p:cNvSpPr/>
            <p:nvPr/>
          </p:nvSpPr>
          <p:spPr>
            <a:xfrm>
              <a:off x="1802898" y="3628247"/>
              <a:ext cx="11045" cy="45135"/>
            </a:xfrm>
            <a:custGeom>
              <a:avLst/>
              <a:gdLst/>
              <a:ahLst/>
              <a:cxnLst/>
              <a:rect l="l" t="t" r="r" b="b"/>
              <a:pathLst>
                <a:path w="347" h="141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251"/>
                  </a:lnTo>
                  <a:cubicBezTo>
                    <a:pt x="1" y="1334"/>
                    <a:pt x="72" y="1417"/>
                    <a:pt x="168" y="1417"/>
                  </a:cubicBezTo>
                  <a:cubicBezTo>
                    <a:pt x="263" y="1417"/>
                    <a:pt x="334" y="1334"/>
                    <a:pt x="334" y="1251"/>
                  </a:cubicBezTo>
                  <a:lnTo>
                    <a:pt x="334" y="167"/>
                  </a:ln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781;p61">
              <a:extLst>
                <a:ext uri="{FF2B5EF4-FFF2-40B4-BE49-F238E27FC236}">
                  <a16:creationId xmlns:a16="http://schemas.microsoft.com/office/drawing/2014/main" id="{ABBE2253-ACC8-6647-A717-189632F569BC}"/>
                </a:ext>
              </a:extLst>
            </p:cNvPr>
            <p:cNvSpPr/>
            <p:nvPr/>
          </p:nvSpPr>
          <p:spPr>
            <a:xfrm>
              <a:off x="1781317" y="3391400"/>
              <a:ext cx="367255" cy="282364"/>
            </a:xfrm>
            <a:custGeom>
              <a:avLst/>
              <a:gdLst/>
              <a:ahLst/>
              <a:cxnLst/>
              <a:rect l="l" t="t" r="r" b="b"/>
              <a:pathLst>
                <a:path w="11538" h="8871" extrusionOk="0">
                  <a:moveTo>
                    <a:pt x="9728" y="2703"/>
                  </a:moveTo>
                  <a:cubicBezTo>
                    <a:pt x="10049" y="2703"/>
                    <a:pt x="10287" y="2917"/>
                    <a:pt x="10287" y="3167"/>
                  </a:cubicBezTo>
                  <a:lnTo>
                    <a:pt x="10287" y="3203"/>
                  </a:lnTo>
                  <a:cubicBezTo>
                    <a:pt x="10121" y="3120"/>
                    <a:pt x="9930" y="3096"/>
                    <a:pt x="9728" y="3096"/>
                  </a:cubicBezTo>
                  <a:cubicBezTo>
                    <a:pt x="9537" y="3096"/>
                    <a:pt x="9347" y="3143"/>
                    <a:pt x="9180" y="3203"/>
                  </a:cubicBezTo>
                  <a:lnTo>
                    <a:pt x="9180" y="3167"/>
                  </a:lnTo>
                  <a:cubicBezTo>
                    <a:pt x="9180" y="2917"/>
                    <a:pt x="9430" y="2703"/>
                    <a:pt x="9728" y="2703"/>
                  </a:cubicBezTo>
                  <a:close/>
                  <a:moveTo>
                    <a:pt x="9728" y="3405"/>
                  </a:moveTo>
                  <a:cubicBezTo>
                    <a:pt x="10347" y="3405"/>
                    <a:pt x="10835" y="3893"/>
                    <a:pt x="10835" y="4513"/>
                  </a:cubicBezTo>
                  <a:cubicBezTo>
                    <a:pt x="10835" y="4632"/>
                    <a:pt x="10811" y="4751"/>
                    <a:pt x="10775" y="4846"/>
                  </a:cubicBezTo>
                  <a:cubicBezTo>
                    <a:pt x="10299" y="4358"/>
                    <a:pt x="9454" y="4167"/>
                    <a:pt x="9406" y="4167"/>
                  </a:cubicBezTo>
                  <a:cubicBezTo>
                    <a:pt x="9392" y="4160"/>
                    <a:pt x="9377" y="4157"/>
                    <a:pt x="9362" y="4157"/>
                  </a:cubicBezTo>
                  <a:cubicBezTo>
                    <a:pt x="9325" y="4157"/>
                    <a:pt x="9285" y="4174"/>
                    <a:pt x="9251" y="4191"/>
                  </a:cubicBezTo>
                  <a:cubicBezTo>
                    <a:pt x="9216" y="4227"/>
                    <a:pt x="9192" y="4274"/>
                    <a:pt x="9192" y="4334"/>
                  </a:cubicBezTo>
                  <a:cubicBezTo>
                    <a:pt x="9192" y="4334"/>
                    <a:pt x="9180" y="4441"/>
                    <a:pt x="9061" y="4572"/>
                  </a:cubicBezTo>
                  <a:cubicBezTo>
                    <a:pt x="9001" y="4632"/>
                    <a:pt x="9001" y="4751"/>
                    <a:pt x="9061" y="4810"/>
                  </a:cubicBezTo>
                  <a:cubicBezTo>
                    <a:pt x="9091" y="4840"/>
                    <a:pt x="9135" y="4855"/>
                    <a:pt x="9180" y="4855"/>
                  </a:cubicBezTo>
                  <a:cubicBezTo>
                    <a:pt x="9225" y="4855"/>
                    <a:pt x="9269" y="4840"/>
                    <a:pt x="9299" y="4810"/>
                  </a:cubicBezTo>
                  <a:cubicBezTo>
                    <a:pt x="9394" y="4715"/>
                    <a:pt x="9454" y="4608"/>
                    <a:pt x="9478" y="4536"/>
                  </a:cubicBezTo>
                  <a:cubicBezTo>
                    <a:pt x="9763" y="4632"/>
                    <a:pt x="10359" y="4834"/>
                    <a:pt x="10621" y="5203"/>
                  </a:cubicBezTo>
                  <a:cubicBezTo>
                    <a:pt x="10561" y="5668"/>
                    <a:pt x="10192" y="5977"/>
                    <a:pt x="9728" y="5977"/>
                  </a:cubicBezTo>
                  <a:cubicBezTo>
                    <a:pt x="9251" y="5977"/>
                    <a:pt x="8870" y="5620"/>
                    <a:pt x="8823" y="5167"/>
                  </a:cubicBezTo>
                  <a:cubicBezTo>
                    <a:pt x="8823" y="5132"/>
                    <a:pt x="8811" y="5120"/>
                    <a:pt x="8799" y="5084"/>
                  </a:cubicBezTo>
                  <a:cubicBezTo>
                    <a:pt x="8692" y="4906"/>
                    <a:pt x="8632" y="4715"/>
                    <a:pt x="8632" y="4513"/>
                  </a:cubicBezTo>
                  <a:cubicBezTo>
                    <a:pt x="8632" y="3893"/>
                    <a:pt x="9120" y="3405"/>
                    <a:pt x="9728" y="3405"/>
                  </a:cubicBezTo>
                  <a:close/>
                  <a:moveTo>
                    <a:pt x="3048" y="3405"/>
                  </a:moveTo>
                  <a:lnTo>
                    <a:pt x="3048" y="4108"/>
                  </a:lnTo>
                  <a:cubicBezTo>
                    <a:pt x="3048" y="4227"/>
                    <a:pt x="3024" y="4334"/>
                    <a:pt x="2977" y="4429"/>
                  </a:cubicBezTo>
                  <a:lnTo>
                    <a:pt x="2882" y="4608"/>
                  </a:lnTo>
                  <a:cubicBezTo>
                    <a:pt x="2870" y="4644"/>
                    <a:pt x="2870" y="4655"/>
                    <a:pt x="2870" y="4691"/>
                  </a:cubicBezTo>
                  <a:lnTo>
                    <a:pt x="2870" y="5048"/>
                  </a:lnTo>
                  <a:cubicBezTo>
                    <a:pt x="2870" y="5298"/>
                    <a:pt x="2763" y="5537"/>
                    <a:pt x="2584" y="5703"/>
                  </a:cubicBezTo>
                  <a:cubicBezTo>
                    <a:pt x="2413" y="5885"/>
                    <a:pt x="2203" y="5981"/>
                    <a:pt x="1989" y="5981"/>
                  </a:cubicBezTo>
                  <a:cubicBezTo>
                    <a:pt x="1965" y="5981"/>
                    <a:pt x="1941" y="5979"/>
                    <a:pt x="1917" y="5977"/>
                  </a:cubicBezTo>
                  <a:cubicBezTo>
                    <a:pt x="1429" y="5965"/>
                    <a:pt x="1024" y="5537"/>
                    <a:pt x="1024" y="5013"/>
                  </a:cubicBezTo>
                  <a:lnTo>
                    <a:pt x="1024" y="4703"/>
                  </a:lnTo>
                  <a:cubicBezTo>
                    <a:pt x="1024" y="4667"/>
                    <a:pt x="1024" y="4644"/>
                    <a:pt x="1012" y="4632"/>
                  </a:cubicBezTo>
                  <a:lnTo>
                    <a:pt x="905" y="4417"/>
                  </a:lnTo>
                  <a:cubicBezTo>
                    <a:pt x="858" y="4346"/>
                    <a:pt x="846" y="4251"/>
                    <a:pt x="846" y="4167"/>
                  </a:cubicBezTo>
                  <a:lnTo>
                    <a:pt x="846" y="4144"/>
                  </a:lnTo>
                  <a:cubicBezTo>
                    <a:pt x="846" y="3751"/>
                    <a:pt x="1179" y="3405"/>
                    <a:pt x="1596" y="3405"/>
                  </a:cubicBezTo>
                  <a:close/>
                  <a:moveTo>
                    <a:pt x="5763" y="322"/>
                  </a:moveTo>
                  <a:cubicBezTo>
                    <a:pt x="6358" y="322"/>
                    <a:pt x="6870" y="536"/>
                    <a:pt x="7263" y="905"/>
                  </a:cubicBezTo>
                  <a:cubicBezTo>
                    <a:pt x="7668" y="1298"/>
                    <a:pt x="7882" y="1858"/>
                    <a:pt x="7942" y="2524"/>
                  </a:cubicBezTo>
                  <a:cubicBezTo>
                    <a:pt x="8085" y="4346"/>
                    <a:pt x="8227" y="5346"/>
                    <a:pt x="8287" y="5703"/>
                  </a:cubicBezTo>
                  <a:lnTo>
                    <a:pt x="8287" y="5715"/>
                  </a:lnTo>
                  <a:cubicBezTo>
                    <a:pt x="8108" y="5834"/>
                    <a:pt x="7763" y="6025"/>
                    <a:pt x="7215" y="6179"/>
                  </a:cubicBezTo>
                  <a:lnTo>
                    <a:pt x="6930" y="6060"/>
                  </a:lnTo>
                  <a:cubicBezTo>
                    <a:pt x="6858" y="6025"/>
                    <a:pt x="6811" y="5953"/>
                    <a:pt x="6811" y="5882"/>
                  </a:cubicBezTo>
                  <a:lnTo>
                    <a:pt x="6811" y="5298"/>
                  </a:lnTo>
                  <a:cubicBezTo>
                    <a:pt x="7370" y="4941"/>
                    <a:pt x="7727" y="4334"/>
                    <a:pt x="7727" y="3632"/>
                  </a:cubicBezTo>
                  <a:lnTo>
                    <a:pt x="7727" y="3322"/>
                  </a:lnTo>
                  <a:cubicBezTo>
                    <a:pt x="7727" y="3108"/>
                    <a:pt x="7632" y="2917"/>
                    <a:pt x="7489" y="2786"/>
                  </a:cubicBezTo>
                  <a:cubicBezTo>
                    <a:pt x="7144" y="2489"/>
                    <a:pt x="6370" y="1965"/>
                    <a:pt x="5025" y="1834"/>
                  </a:cubicBezTo>
                  <a:cubicBezTo>
                    <a:pt x="5015" y="1831"/>
                    <a:pt x="5005" y="1830"/>
                    <a:pt x="4995" y="1830"/>
                  </a:cubicBezTo>
                  <a:cubicBezTo>
                    <a:pt x="4920" y="1830"/>
                    <a:pt x="4846" y="1903"/>
                    <a:pt x="4846" y="1977"/>
                  </a:cubicBezTo>
                  <a:cubicBezTo>
                    <a:pt x="4834" y="2072"/>
                    <a:pt x="4906" y="2155"/>
                    <a:pt x="5001" y="2155"/>
                  </a:cubicBezTo>
                  <a:cubicBezTo>
                    <a:pt x="6251" y="2274"/>
                    <a:pt x="6954" y="2750"/>
                    <a:pt x="7263" y="3024"/>
                  </a:cubicBezTo>
                  <a:cubicBezTo>
                    <a:pt x="7335" y="3096"/>
                    <a:pt x="7382" y="3179"/>
                    <a:pt x="7382" y="3298"/>
                  </a:cubicBezTo>
                  <a:lnTo>
                    <a:pt x="7382" y="3620"/>
                  </a:lnTo>
                  <a:cubicBezTo>
                    <a:pt x="7382" y="4525"/>
                    <a:pt x="6632" y="5251"/>
                    <a:pt x="5739" y="5251"/>
                  </a:cubicBezTo>
                  <a:cubicBezTo>
                    <a:pt x="4846" y="5251"/>
                    <a:pt x="4108" y="4513"/>
                    <a:pt x="4108" y="3620"/>
                  </a:cubicBezTo>
                  <a:lnTo>
                    <a:pt x="4108" y="3465"/>
                  </a:lnTo>
                  <a:cubicBezTo>
                    <a:pt x="4108" y="3405"/>
                    <a:pt x="4132" y="3346"/>
                    <a:pt x="4191" y="3298"/>
                  </a:cubicBezTo>
                  <a:cubicBezTo>
                    <a:pt x="4406" y="3179"/>
                    <a:pt x="4691" y="2965"/>
                    <a:pt x="4822" y="2572"/>
                  </a:cubicBezTo>
                  <a:cubicBezTo>
                    <a:pt x="4846" y="2489"/>
                    <a:pt x="4810" y="2393"/>
                    <a:pt x="4715" y="2369"/>
                  </a:cubicBezTo>
                  <a:cubicBezTo>
                    <a:pt x="4696" y="2361"/>
                    <a:pt x="4676" y="2357"/>
                    <a:pt x="4657" y="2357"/>
                  </a:cubicBezTo>
                  <a:cubicBezTo>
                    <a:pt x="4592" y="2357"/>
                    <a:pt x="4531" y="2401"/>
                    <a:pt x="4513" y="2465"/>
                  </a:cubicBezTo>
                  <a:cubicBezTo>
                    <a:pt x="4417" y="2750"/>
                    <a:pt x="4191" y="2917"/>
                    <a:pt x="4048" y="3024"/>
                  </a:cubicBezTo>
                  <a:cubicBezTo>
                    <a:pt x="3882" y="3108"/>
                    <a:pt x="3775" y="3286"/>
                    <a:pt x="3775" y="3465"/>
                  </a:cubicBezTo>
                  <a:lnTo>
                    <a:pt x="3775" y="3620"/>
                  </a:lnTo>
                  <a:cubicBezTo>
                    <a:pt x="3775" y="4310"/>
                    <a:pt x="4132" y="4929"/>
                    <a:pt x="4691" y="5287"/>
                  </a:cubicBezTo>
                  <a:lnTo>
                    <a:pt x="4691" y="5858"/>
                  </a:lnTo>
                  <a:cubicBezTo>
                    <a:pt x="4691" y="5941"/>
                    <a:pt x="4644" y="6013"/>
                    <a:pt x="4572" y="6037"/>
                  </a:cubicBezTo>
                  <a:lnTo>
                    <a:pt x="4287" y="6156"/>
                  </a:lnTo>
                  <a:cubicBezTo>
                    <a:pt x="3739" y="6013"/>
                    <a:pt x="3394" y="5822"/>
                    <a:pt x="3227" y="5715"/>
                  </a:cubicBezTo>
                  <a:lnTo>
                    <a:pt x="3227" y="5703"/>
                  </a:lnTo>
                  <a:cubicBezTo>
                    <a:pt x="3286" y="5346"/>
                    <a:pt x="3441" y="4346"/>
                    <a:pt x="3572" y="2524"/>
                  </a:cubicBezTo>
                  <a:cubicBezTo>
                    <a:pt x="3620" y="1858"/>
                    <a:pt x="3858" y="1310"/>
                    <a:pt x="4251" y="905"/>
                  </a:cubicBezTo>
                  <a:cubicBezTo>
                    <a:pt x="4644" y="524"/>
                    <a:pt x="5168" y="322"/>
                    <a:pt x="5763" y="322"/>
                  </a:cubicBezTo>
                  <a:close/>
                  <a:moveTo>
                    <a:pt x="2917" y="5870"/>
                  </a:moveTo>
                  <a:cubicBezTo>
                    <a:pt x="2941" y="5929"/>
                    <a:pt x="2989" y="5977"/>
                    <a:pt x="3036" y="6013"/>
                  </a:cubicBezTo>
                  <a:cubicBezTo>
                    <a:pt x="3167" y="6096"/>
                    <a:pt x="3417" y="6251"/>
                    <a:pt x="3810" y="6382"/>
                  </a:cubicBezTo>
                  <a:lnTo>
                    <a:pt x="3334" y="6596"/>
                  </a:lnTo>
                  <a:lnTo>
                    <a:pt x="2798" y="6441"/>
                  </a:lnTo>
                  <a:cubicBezTo>
                    <a:pt x="2667" y="6394"/>
                    <a:pt x="2667" y="6382"/>
                    <a:pt x="2667" y="6358"/>
                  </a:cubicBezTo>
                  <a:lnTo>
                    <a:pt x="2667" y="6120"/>
                  </a:lnTo>
                  <a:cubicBezTo>
                    <a:pt x="2727" y="6072"/>
                    <a:pt x="2763" y="6025"/>
                    <a:pt x="2822" y="5977"/>
                  </a:cubicBezTo>
                  <a:cubicBezTo>
                    <a:pt x="2858" y="5953"/>
                    <a:pt x="2882" y="5906"/>
                    <a:pt x="2917" y="5870"/>
                  </a:cubicBezTo>
                  <a:close/>
                  <a:moveTo>
                    <a:pt x="8620" y="5620"/>
                  </a:moveTo>
                  <a:cubicBezTo>
                    <a:pt x="8704" y="5822"/>
                    <a:pt x="8859" y="5977"/>
                    <a:pt x="9037" y="6096"/>
                  </a:cubicBezTo>
                  <a:lnTo>
                    <a:pt x="9037" y="6453"/>
                  </a:lnTo>
                  <a:lnTo>
                    <a:pt x="9013" y="6453"/>
                  </a:lnTo>
                  <a:lnTo>
                    <a:pt x="8478" y="6739"/>
                  </a:lnTo>
                  <a:cubicBezTo>
                    <a:pt x="8478" y="6739"/>
                    <a:pt x="8466" y="6739"/>
                    <a:pt x="8466" y="6727"/>
                  </a:cubicBezTo>
                  <a:lnTo>
                    <a:pt x="7692" y="6382"/>
                  </a:lnTo>
                  <a:cubicBezTo>
                    <a:pt x="8061" y="6251"/>
                    <a:pt x="8335" y="6096"/>
                    <a:pt x="8466" y="6013"/>
                  </a:cubicBezTo>
                  <a:cubicBezTo>
                    <a:pt x="8585" y="5941"/>
                    <a:pt x="8644" y="5798"/>
                    <a:pt x="8620" y="5656"/>
                  </a:cubicBezTo>
                  <a:lnTo>
                    <a:pt x="8620" y="5620"/>
                  </a:lnTo>
                  <a:close/>
                  <a:moveTo>
                    <a:pt x="2322" y="6263"/>
                  </a:moveTo>
                  <a:lnTo>
                    <a:pt x="2322" y="6334"/>
                  </a:lnTo>
                  <a:cubicBezTo>
                    <a:pt x="2322" y="6370"/>
                    <a:pt x="2322" y="6418"/>
                    <a:pt x="2334" y="6441"/>
                  </a:cubicBezTo>
                  <a:lnTo>
                    <a:pt x="1929" y="6834"/>
                  </a:lnTo>
                  <a:lnTo>
                    <a:pt x="1548" y="6441"/>
                  </a:lnTo>
                  <a:cubicBezTo>
                    <a:pt x="1560" y="6418"/>
                    <a:pt x="1560" y="6382"/>
                    <a:pt x="1560" y="6334"/>
                  </a:cubicBezTo>
                  <a:lnTo>
                    <a:pt x="1560" y="6263"/>
                  </a:lnTo>
                  <a:cubicBezTo>
                    <a:pt x="1667" y="6299"/>
                    <a:pt x="1786" y="6322"/>
                    <a:pt x="1905" y="6322"/>
                  </a:cubicBezTo>
                  <a:lnTo>
                    <a:pt x="1953" y="6322"/>
                  </a:lnTo>
                  <a:cubicBezTo>
                    <a:pt x="2084" y="6322"/>
                    <a:pt x="2203" y="6310"/>
                    <a:pt x="2322" y="6263"/>
                  </a:cubicBezTo>
                  <a:close/>
                  <a:moveTo>
                    <a:pt x="10109" y="6275"/>
                  </a:moveTo>
                  <a:lnTo>
                    <a:pt x="10109" y="6453"/>
                  </a:lnTo>
                  <a:cubicBezTo>
                    <a:pt x="10109" y="6513"/>
                    <a:pt x="10121" y="6572"/>
                    <a:pt x="10144" y="6620"/>
                  </a:cubicBezTo>
                  <a:lnTo>
                    <a:pt x="10002" y="6775"/>
                  </a:lnTo>
                  <a:cubicBezTo>
                    <a:pt x="9924" y="6840"/>
                    <a:pt x="9832" y="6873"/>
                    <a:pt x="9740" y="6873"/>
                  </a:cubicBezTo>
                  <a:cubicBezTo>
                    <a:pt x="9647" y="6873"/>
                    <a:pt x="9555" y="6840"/>
                    <a:pt x="9478" y="6775"/>
                  </a:cubicBezTo>
                  <a:lnTo>
                    <a:pt x="9311" y="6620"/>
                  </a:lnTo>
                  <a:cubicBezTo>
                    <a:pt x="9347" y="6572"/>
                    <a:pt x="9359" y="6513"/>
                    <a:pt x="9359" y="6453"/>
                  </a:cubicBezTo>
                  <a:lnTo>
                    <a:pt x="9359" y="6275"/>
                  </a:lnTo>
                  <a:cubicBezTo>
                    <a:pt x="9478" y="6310"/>
                    <a:pt x="9597" y="6334"/>
                    <a:pt x="9728" y="6334"/>
                  </a:cubicBezTo>
                  <a:cubicBezTo>
                    <a:pt x="9859" y="6334"/>
                    <a:pt x="9978" y="6322"/>
                    <a:pt x="10109" y="6275"/>
                  </a:cubicBezTo>
                  <a:close/>
                  <a:moveTo>
                    <a:pt x="6501" y="5477"/>
                  </a:moveTo>
                  <a:lnTo>
                    <a:pt x="6501" y="5882"/>
                  </a:lnTo>
                  <a:cubicBezTo>
                    <a:pt x="6501" y="6084"/>
                    <a:pt x="6620" y="6275"/>
                    <a:pt x="6811" y="6370"/>
                  </a:cubicBezTo>
                  <a:lnTo>
                    <a:pt x="7073" y="6477"/>
                  </a:lnTo>
                  <a:cubicBezTo>
                    <a:pt x="6799" y="6953"/>
                    <a:pt x="6299" y="7263"/>
                    <a:pt x="5739" y="7263"/>
                  </a:cubicBezTo>
                  <a:cubicBezTo>
                    <a:pt x="5191" y="7263"/>
                    <a:pt x="4691" y="6953"/>
                    <a:pt x="4453" y="6477"/>
                  </a:cubicBezTo>
                  <a:lnTo>
                    <a:pt x="4703" y="6370"/>
                  </a:lnTo>
                  <a:cubicBezTo>
                    <a:pt x="4894" y="6275"/>
                    <a:pt x="5013" y="6084"/>
                    <a:pt x="5013" y="5882"/>
                  </a:cubicBezTo>
                  <a:lnTo>
                    <a:pt x="5013" y="5477"/>
                  </a:lnTo>
                  <a:cubicBezTo>
                    <a:pt x="5239" y="5560"/>
                    <a:pt x="5489" y="5620"/>
                    <a:pt x="5763" y="5620"/>
                  </a:cubicBezTo>
                  <a:cubicBezTo>
                    <a:pt x="6025" y="5620"/>
                    <a:pt x="6263" y="5584"/>
                    <a:pt x="6501" y="5477"/>
                  </a:cubicBezTo>
                  <a:close/>
                  <a:moveTo>
                    <a:pt x="5763" y="0"/>
                  </a:moveTo>
                  <a:cubicBezTo>
                    <a:pt x="5072" y="0"/>
                    <a:pt x="4465" y="238"/>
                    <a:pt x="4013" y="679"/>
                  </a:cubicBezTo>
                  <a:cubicBezTo>
                    <a:pt x="3560" y="1131"/>
                    <a:pt x="3286" y="1774"/>
                    <a:pt x="3239" y="2512"/>
                  </a:cubicBezTo>
                  <a:cubicBezTo>
                    <a:pt x="3227" y="2703"/>
                    <a:pt x="3215" y="2905"/>
                    <a:pt x="3203" y="3084"/>
                  </a:cubicBezTo>
                  <a:lnTo>
                    <a:pt x="1608" y="3084"/>
                  </a:lnTo>
                  <a:cubicBezTo>
                    <a:pt x="1012" y="3084"/>
                    <a:pt x="536" y="3560"/>
                    <a:pt x="536" y="4155"/>
                  </a:cubicBezTo>
                  <a:lnTo>
                    <a:pt x="536" y="4167"/>
                  </a:lnTo>
                  <a:cubicBezTo>
                    <a:pt x="536" y="4298"/>
                    <a:pt x="560" y="4453"/>
                    <a:pt x="619" y="4572"/>
                  </a:cubicBezTo>
                  <a:lnTo>
                    <a:pt x="715" y="4751"/>
                  </a:lnTo>
                  <a:lnTo>
                    <a:pt x="715" y="5025"/>
                  </a:lnTo>
                  <a:cubicBezTo>
                    <a:pt x="715" y="5465"/>
                    <a:pt x="941" y="5858"/>
                    <a:pt x="1262" y="6096"/>
                  </a:cubicBezTo>
                  <a:lnTo>
                    <a:pt x="1262" y="6334"/>
                  </a:lnTo>
                  <a:cubicBezTo>
                    <a:pt x="1262" y="6370"/>
                    <a:pt x="1250" y="6394"/>
                    <a:pt x="1215" y="6418"/>
                  </a:cubicBezTo>
                  <a:lnTo>
                    <a:pt x="524" y="6608"/>
                  </a:lnTo>
                  <a:cubicBezTo>
                    <a:pt x="226" y="6691"/>
                    <a:pt x="0" y="6977"/>
                    <a:pt x="0" y="7287"/>
                  </a:cubicBezTo>
                  <a:lnTo>
                    <a:pt x="0" y="8692"/>
                  </a:lnTo>
                  <a:cubicBezTo>
                    <a:pt x="0" y="8775"/>
                    <a:pt x="72" y="8858"/>
                    <a:pt x="167" y="8858"/>
                  </a:cubicBezTo>
                  <a:cubicBezTo>
                    <a:pt x="250" y="8858"/>
                    <a:pt x="322" y="8775"/>
                    <a:pt x="322" y="8692"/>
                  </a:cubicBezTo>
                  <a:lnTo>
                    <a:pt x="322" y="7287"/>
                  </a:lnTo>
                  <a:cubicBezTo>
                    <a:pt x="322" y="7132"/>
                    <a:pt x="441" y="6977"/>
                    <a:pt x="596" y="6930"/>
                  </a:cubicBezTo>
                  <a:lnTo>
                    <a:pt x="1298" y="6739"/>
                  </a:lnTo>
                  <a:cubicBezTo>
                    <a:pt x="1322" y="6739"/>
                    <a:pt x="1334" y="6727"/>
                    <a:pt x="1369" y="6715"/>
                  </a:cubicBezTo>
                  <a:lnTo>
                    <a:pt x="1798" y="7144"/>
                  </a:lnTo>
                  <a:lnTo>
                    <a:pt x="1798" y="8704"/>
                  </a:lnTo>
                  <a:cubicBezTo>
                    <a:pt x="1798" y="8799"/>
                    <a:pt x="1870" y="8870"/>
                    <a:pt x="1965" y="8870"/>
                  </a:cubicBezTo>
                  <a:cubicBezTo>
                    <a:pt x="2048" y="8870"/>
                    <a:pt x="2131" y="8799"/>
                    <a:pt x="2131" y="8704"/>
                  </a:cubicBezTo>
                  <a:lnTo>
                    <a:pt x="2131" y="7144"/>
                  </a:lnTo>
                  <a:lnTo>
                    <a:pt x="2560" y="6715"/>
                  </a:lnTo>
                  <a:cubicBezTo>
                    <a:pt x="2620" y="6739"/>
                    <a:pt x="2679" y="6751"/>
                    <a:pt x="2727" y="6775"/>
                  </a:cubicBezTo>
                  <a:lnTo>
                    <a:pt x="2905" y="6811"/>
                  </a:lnTo>
                  <a:cubicBezTo>
                    <a:pt x="2667" y="6977"/>
                    <a:pt x="2524" y="7251"/>
                    <a:pt x="2524" y="7549"/>
                  </a:cubicBezTo>
                  <a:lnTo>
                    <a:pt x="2524" y="8704"/>
                  </a:lnTo>
                  <a:cubicBezTo>
                    <a:pt x="2524" y="8799"/>
                    <a:pt x="2608" y="8870"/>
                    <a:pt x="2691" y="8870"/>
                  </a:cubicBezTo>
                  <a:cubicBezTo>
                    <a:pt x="2786" y="8870"/>
                    <a:pt x="2858" y="8799"/>
                    <a:pt x="2858" y="8704"/>
                  </a:cubicBezTo>
                  <a:lnTo>
                    <a:pt x="2858" y="7549"/>
                  </a:lnTo>
                  <a:cubicBezTo>
                    <a:pt x="2858" y="7322"/>
                    <a:pt x="2989" y="7132"/>
                    <a:pt x="3179" y="7037"/>
                  </a:cubicBezTo>
                  <a:lnTo>
                    <a:pt x="4156" y="6608"/>
                  </a:lnTo>
                  <a:cubicBezTo>
                    <a:pt x="4453" y="7215"/>
                    <a:pt x="5072" y="7608"/>
                    <a:pt x="5763" y="7608"/>
                  </a:cubicBezTo>
                  <a:cubicBezTo>
                    <a:pt x="6442" y="7608"/>
                    <a:pt x="7073" y="7215"/>
                    <a:pt x="7370" y="6608"/>
                  </a:cubicBezTo>
                  <a:lnTo>
                    <a:pt x="8335" y="7037"/>
                  </a:lnTo>
                  <a:cubicBezTo>
                    <a:pt x="8537" y="7132"/>
                    <a:pt x="8656" y="7322"/>
                    <a:pt x="8656" y="7549"/>
                  </a:cubicBezTo>
                  <a:lnTo>
                    <a:pt x="8656" y="8704"/>
                  </a:lnTo>
                  <a:cubicBezTo>
                    <a:pt x="8656" y="8799"/>
                    <a:pt x="8739" y="8870"/>
                    <a:pt x="8823" y="8870"/>
                  </a:cubicBezTo>
                  <a:cubicBezTo>
                    <a:pt x="8918" y="8870"/>
                    <a:pt x="8989" y="8799"/>
                    <a:pt x="8989" y="8704"/>
                  </a:cubicBezTo>
                  <a:lnTo>
                    <a:pt x="8989" y="7549"/>
                  </a:lnTo>
                  <a:cubicBezTo>
                    <a:pt x="8989" y="7322"/>
                    <a:pt x="8918" y="7132"/>
                    <a:pt x="8775" y="6965"/>
                  </a:cubicBezTo>
                  <a:lnTo>
                    <a:pt x="9049" y="6834"/>
                  </a:lnTo>
                  <a:lnTo>
                    <a:pt x="9240" y="7025"/>
                  </a:lnTo>
                  <a:cubicBezTo>
                    <a:pt x="9370" y="7156"/>
                    <a:pt x="9549" y="7215"/>
                    <a:pt x="9728" y="7215"/>
                  </a:cubicBezTo>
                  <a:cubicBezTo>
                    <a:pt x="9906" y="7215"/>
                    <a:pt x="10085" y="7156"/>
                    <a:pt x="10228" y="7025"/>
                  </a:cubicBezTo>
                  <a:lnTo>
                    <a:pt x="10418" y="6834"/>
                  </a:lnTo>
                  <a:lnTo>
                    <a:pt x="10978" y="7108"/>
                  </a:lnTo>
                  <a:cubicBezTo>
                    <a:pt x="11121" y="7168"/>
                    <a:pt x="11192" y="7311"/>
                    <a:pt x="11192" y="7442"/>
                  </a:cubicBezTo>
                  <a:lnTo>
                    <a:pt x="11192" y="8692"/>
                  </a:lnTo>
                  <a:cubicBezTo>
                    <a:pt x="11192" y="8775"/>
                    <a:pt x="11264" y="8858"/>
                    <a:pt x="11359" y="8858"/>
                  </a:cubicBezTo>
                  <a:cubicBezTo>
                    <a:pt x="11442" y="8858"/>
                    <a:pt x="11514" y="8775"/>
                    <a:pt x="11514" y="8692"/>
                  </a:cubicBezTo>
                  <a:lnTo>
                    <a:pt x="11514" y="7442"/>
                  </a:lnTo>
                  <a:cubicBezTo>
                    <a:pt x="11537" y="7168"/>
                    <a:pt x="11383" y="6930"/>
                    <a:pt x="11145" y="6799"/>
                  </a:cubicBezTo>
                  <a:lnTo>
                    <a:pt x="10466" y="6453"/>
                  </a:lnTo>
                  <a:lnTo>
                    <a:pt x="10466" y="6441"/>
                  </a:lnTo>
                  <a:lnTo>
                    <a:pt x="10466" y="6096"/>
                  </a:lnTo>
                  <a:cubicBezTo>
                    <a:pt x="10740" y="5906"/>
                    <a:pt x="10942" y="5596"/>
                    <a:pt x="11002" y="5239"/>
                  </a:cubicBezTo>
                  <a:cubicBezTo>
                    <a:pt x="11133" y="5013"/>
                    <a:pt x="11192" y="4775"/>
                    <a:pt x="11192" y="4525"/>
                  </a:cubicBezTo>
                  <a:cubicBezTo>
                    <a:pt x="11192" y="4048"/>
                    <a:pt x="10966" y="3632"/>
                    <a:pt x="10609" y="3382"/>
                  </a:cubicBezTo>
                  <a:cubicBezTo>
                    <a:pt x="10621" y="3298"/>
                    <a:pt x="10644" y="3239"/>
                    <a:pt x="10644" y="3167"/>
                  </a:cubicBezTo>
                  <a:cubicBezTo>
                    <a:pt x="10644" y="2727"/>
                    <a:pt x="10240" y="2369"/>
                    <a:pt x="9751" y="2369"/>
                  </a:cubicBezTo>
                  <a:cubicBezTo>
                    <a:pt x="9251" y="2369"/>
                    <a:pt x="8859" y="2727"/>
                    <a:pt x="8859" y="3167"/>
                  </a:cubicBezTo>
                  <a:cubicBezTo>
                    <a:pt x="8859" y="3239"/>
                    <a:pt x="8870" y="3322"/>
                    <a:pt x="8882" y="3382"/>
                  </a:cubicBezTo>
                  <a:cubicBezTo>
                    <a:pt x="8680" y="3536"/>
                    <a:pt x="8513" y="3751"/>
                    <a:pt x="8406" y="3989"/>
                  </a:cubicBezTo>
                  <a:cubicBezTo>
                    <a:pt x="8358" y="3572"/>
                    <a:pt x="8323" y="3084"/>
                    <a:pt x="8275" y="2512"/>
                  </a:cubicBezTo>
                  <a:cubicBezTo>
                    <a:pt x="8216" y="1774"/>
                    <a:pt x="7942" y="1131"/>
                    <a:pt x="7501" y="679"/>
                  </a:cubicBezTo>
                  <a:cubicBezTo>
                    <a:pt x="7049" y="238"/>
                    <a:pt x="6442" y="0"/>
                    <a:pt x="5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782;p61">
              <a:extLst>
                <a:ext uri="{FF2B5EF4-FFF2-40B4-BE49-F238E27FC236}">
                  <a16:creationId xmlns:a16="http://schemas.microsoft.com/office/drawing/2014/main" id="{C917F7F2-E3C0-4847-8993-3FFA0682FF0F}"/>
                </a:ext>
              </a:extLst>
            </p:cNvPr>
            <p:cNvSpPr/>
            <p:nvPr/>
          </p:nvSpPr>
          <p:spPr>
            <a:xfrm>
              <a:off x="2114800" y="3635440"/>
              <a:ext cx="11045" cy="37941"/>
            </a:xfrm>
            <a:custGeom>
              <a:avLst/>
              <a:gdLst/>
              <a:ahLst/>
              <a:cxnLst/>
              <a:rect l="l" t="t" r="r" b="b"/>
              <a:pathLst>
                <a:path w="347" h="1192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025"/>
                  </a:lnTo>
                  <a:cubicBezTo>
                    <a:pt x="1" y="1108"/>
                    <a:pt x="72" y="1191"/>
                    <a:pt x="167" y="1191"/>
                  </a:cubicBezTo>
                  <a:cubicBezTo>
                    <a:pt x="251" y="1191"/>
                    <a:pt x="322" y="1108"/>
                    <a:pt x="322" y="1025"/>
                  </a:cubicBezTo>
                  <a:lnTo>
                    <a:pt x="322" y="156"/>
                  </a:lnTo>
                  <a:cubicBezTo>
                    <a:pt x="346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0783;p61">
            <a:extLst>
              <a:ext uri="{FF2B5EF4-FFF2-40B4-BE49-F238E27FC236}">
                <a16:creationId xmlns:a16="http://schemas.microsoft.com/office/drawing/2014/main" id="{E3857168-BD88-5644-9B5D-8592A2A21671}"/>
              </a:ext>
            </a:extLst>
          </p:cNvPr>
          <p:cNvGrpSpPr/>
          <p:nvPr/>
        </p:nvGrpSpPr>
        <p:grpSpPr>
          <a:xfrm>
            <a:off x="4928202" y="4317775"/>
            <a:ext cx="491146" cy="430123"/>
            <a:chOff x="3678830" y="3370933"/>
            <a:chExt cx="369164" cy="323297"/>
          </a:xfrm>
          <a:solidFill>
            <a:schemeClr val="accent1"/>
          </a:solidFill>
        </p:grpSpPr>
        <p:sp>
          <p:nvSpPr>
            <p:cNvPr id="47" name="Google Shape;10784;p61">
              <a:extLst>
                <a:ext uri="{FF2B5EF4-FFF2-40B4-BE49-F238E27FC236}">
                  <a16:creationId xmlns:a16="http://schemas.microsoft.com/office/drawing/2014/main" id="{C4AC97DE-4578-A54B-A94E-0BBFD47398FD}"/>
                </a:ext>
              </a:extLst>
            </p:cNvPr>
            <p:cNvSpPr/>
            <p:nvPr/>
          </p:nvSpPr>
          <p:spPr>
            <a:xfrm>
              <a:off x="3678830" y="3370933"/>
              <a:ext cx="369164" cy="323297"/>
            </a:xfrm>
            <a:custGeom>
              <a:avLst/>
              <a:gdLst/>
              <a:ahLst/>
              <a:cxnLst/>
              <a:rect l="l" t="t" r="r" b="b"/>
              <a:pathLst>
                <a:path w="11598" h="10157" extrusionOk="0">
                  <a:moveTo>
                    <a:pt x="6514" y="357"/>
                  </a:moveTo>
                  <a:lnTo>
                    <a:pt x="6180" y="3274"/>
                  </a:lnTo>
                  <a:cubicBezTo>
                    <a:pt x="6180" y="3274"/>
                    <a:pt x="6180" y="3286"/>
                    <a:pt x="6168" y="3286"/>
                  </a:cubicBezTo>
                  <a:lnTo>
                    <a:pt x="5406" y="3286"/>
                  </a:lnTo>
                  <a:cubicBezTo>
                    <a:pt x="5406" y="3286"/>
                    <a:pt x="5394" y="3286"/>
                    <a:pt x="5394" y="3274"/>
                  </a:cubicBezTo>
                  <a:lnTo>
                    <a:pt x="5061" y="357"/>
                  </a:lnTo>
                  <a:close/>
                  <a:moveTo>
                    <a:pt x="11026" y="2893"/>
                  </a:moveTo>
                  <a:cubicBezTo>
                    <a:pt x="11133" y="2893"/>
                    <a:pt x="11228" y="2977"/>
                    <a:pt x="11228" y="3084"/>
                  </a:cubicBezTo>
                  <a:lnTo>
                    <a:pt x="11228" y="9620"/>
                  </a:lnTo>
                  <a:lnTo>
                    <a:pt x="11240" y="9620"/>
                  </a:lnTo>
                  <a:cubicBezTo>
                    <a:pt x="11240" y="9716"/>
                    <a:pt x="11157" y="9811"/>
                    <a:pt x="11050" y="9811"/>
                  </a:cubicBezTo>
                  <a:lnTo>
                    <a:pt x="525" y="9811"/>
                  </a:lnTo>
                  <a:cubicBezTo>
                    <a:pt x="418" y="9811"/>
                    <a:pt x="334" y="9716"/>
                    <a:pt x="334" y="9620"/>
                  </a:cubicBezTo>
                  <a:lnTo>
                    <a:pt x="334" y="3084"/>
                  </a:lnTo>
                  <a:cubicBezTo>
                    <a:pt x="334" y="2977"/>
                    <a:pt x="418" y="2893"/>
                    <a:pt x="525" y="2893"/>
                  </a:cubicBezTo>
                  <a:lnTo>
                    <a:pt x="5025" y="2893"/>
                  </a:lnTo>
                  <a:lnTo>
                    <a:pt x="5061" y="3310"/>
                  </a:lnTo>
                  <a:cubicBezTo>
                    <a:pt x="5085" y="3489"/>
                    <a:pt x="5228" y="3620"/>
                    <a:pt x="5406" y="3620"/>
                  </a:cubicBezTo>
                  <a:lnTo>
                    <a:pt x="6168" y="3620"/>
                  </a:lnTo>
                  <a:cubicBezTo>
                    <a:pt x="6347" y="3620"/>
                    <a:pt x="6490" y="3489"/>
                    <a:pt x="6502" y="3310"/>
                  </a:cubicBezTo>
                  <a:lnTo>
                    <a:pt x="6549" y="2893"/>
                  </a:lnTo>
                  <a:close/>
                  <a:moveTo>
                    <a:pt x="4882" y="0"/>
                  </a:moveTo>
                  <a:cubicBezTo>
                    <a:pt x="4847" y="0"/>
                    <a:pt x="4799" y="12"/>
                    <a:pt x="4763" y="60"/>
                  </a:cubicBezTo>
                  <a:cubicBezTo>
                    <a:pt x="4740" y="95"/>
                    <a:pt x="4728" y="155"/>
                    <a:pt x="4728" y="191"/>
                  </a:cubicBezTo>
                  <a:lnTo>
                    <a:pt x="4990" y="2548"/>
                  </a:lnTo>
                  <a:lnTo>
                    <a:pt x="537" y="2548"/>
                  </a:lnTo>
                  <a:cubicBezTo>
                    <a:pt x="239" y="2548"/>
                    <a:pt x="1" y="2786"/>
                    <a:pt x="1" y="3084"/>
                  </a:cubicBezTo>
                  <a:lnTo>
                    <a:pt x="1" y="9620"/>
                  </a:lnTo>
                  <a:cubicBezTo>
                    <a:pt x="1" y="9918"/>
                    <a:pt x="239" y="10156"/>
                    <a:pt x="537" y="10156"/>
                  </a:cubicBezTo>
                  <a:lnTo>
                    <a:pt x="11062" y="10156"/>
                  </a:lnTo>
                  <a:cubicBezTo>
                    <a:pt x="11359" y="10156"/>
                    <a:pt x="11598" y="9918"/>
                    <a:pt x="11598" y="9620"/>
                  </a:cubicBezTo>
                  <a:lnTo>
                    <a:pt x="11598" y="3084"/>
                  </a:lnTo>
                  <a:cubicBezTo>
                    <a:pt x="11586" y="2786"/>
                    <a:pt x="11348" y="2548"/>
                    <a:pt x="11050" y="2548"/>
                  </a:cubicBezTo>
                  <a:lnTo>
                    <a:pt x="6597" y="2548"/>
                  </a:lnTo>
                  <a:lnTo>
                    <a:pt x="6871" y="191"/>
                  </a:lnTo>
                  <a:cubicBezTo>
                    <a:pt x="6871" y="155"/>
                    <a:pt x="6847" y="107"/>
                    <a:pt x="6823" y="60"/>
                  </a:cubicBezTo>
                  <a:cubicBezTo>
                    <a:pt x="6787" y="36"/>
                    <a:pt x="6752" y="0"/>
                    <a:pt x="6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785;p61">
              <a:extLst>
                <a:ext uri="{FF2B5EF4-FFF2-40B4-BE49-F238E27FC236}">
                  <a16:creationId xmlns:a16="http://schemas.microsoft.com/office/drawing/2014/main" id="{3AF0772D-3AF8-6743-B50C-664216873EE8}"/>
                </a:ext>
              </a:extLst>
            </p:cNvPr>
            <p:cNvSpPr/>
            <p:nvPr/>
          </p:nvSpPr>
          <p:spPr>
            <a:xfrm>
              <a:off x="3713716" y="3498253"/>
              <a:ext cx="126206" cy="161092"/>
            </a:xfrm>
            <a:custGeom>
              <a:avLst/>
              <a:gdLst/>
              <a:ahLst/>
              <a:cxnLst/>
              <a:rect l="l" t="t" r="r" b="b"/>
              <a:pathLst>
                <a:path w="3965" h="5061" extrusionOk="0">
                  <a:moveTo>
                    <a:pt x="2155" y="1251"/>
                  </a:moveTo>
                  <a:cubicBezTo>
                    <a:pt x="2358" y="1251"/>
                    <a:pt x="2524" y="1418"/>
                    <a:pt x="2524" y="1632"/>
                  </a:cubicBezTo>
                  <a:lnTo>
                    <a:pt x="2524" y="1989"/>
                  </a:lnTo>
                  <a:cubicBezTo>
                    <a:pt x="2536" y="2299"/>
                    <a:pt x="2286" y="2537"/>
                    <a:pt x="1977" y="2537"/>
                  </a:cubicBezTo>
                  <a:cubicBezTo>
                    <a:pt x="1667" y="2537"/>
                    <a:pt x="1429" y="2287"/>
                    <a:pt x="1429" y="1989"/>
                  </a:cubicBezTo>
                  <a:lnTo>
                    <a:pt x="1429" y="1632"/>
                  </a:lnTo>
                  <a:cubicBezTo>
                    <a:pt x="1429" y="1418"/>
                    <a:pt x="1584" y="1251"/>
                    <a:pt x="1798" y="1251"/>
                  </a:cubicBezTo>
                  <a:close/>
                  <a:moveTo>
                    <a:pt x="2167" y="2846"/>
                  </a:moveTo>
                  <a:lnTo>
                    <a:pt x="2167" y="2953"/>
                  </a:lnTo>
                  <a:cubicBezTo>
                    <a:pt x="2167" y="3025"/>
                    <a:pt x="2179" y="3084"/>
                    <a:pt x="2227" y="3132"/>
                  </a:cubicBezTo>
                  <a:lnTo>
                    <a:pt x="1989" y="3370"/>
                  </a:lnTo>
                  <a:lnTo>
                    <a:pt x="1977" y="3370"/>
                  </a:lnTo>
                  <a:lnTo>
                    <a:pt x="1739" y="3132"/>
                  </a:lnTo>
                  <a:cubicBezTo>
                    <a:pt x="1762" y="3073"/>
                    <a:pt x="1774" y="3013"/>
                    <a:pt x="1774" y="2953"/>
                  </a:cubicBezTo>
                  <a:lnTo>
                    <a:pt x="1774" y="2846"/>
                  </a:lnTo>
                  <a:cubicBezTo>
                    <a:pt x="1834" y="2858"/>
                    <a:pt x="1917" y="2858"/>
                    <a:pt x="1977" y="2858"/>
                  </a:cubicBezTo>
                  <a:cubicBezTo>
                    <a:pt x="2036" y="2858"/>
                    <a:pt x="2108" y="2846"/>
                    <a:pt x="2167" y="2846"/>
                  </a:cubicBezTo>
                  <a:close/>
                  <a:moveTo>
                    <a:pt x="2512" y="3334"/>
                  </a:moveTo>
                  <a:lnTo>
                    <a:pt x="2810" y="3489"/>
                  </a:lnTo>
                  <a:cubicBezTo>
                    <a:pt x="2870" y="3513"/>
                    <a:pt x="2917" y="3596"/>
                    <a:pt x="2917" y="3668"/>
                  </a:cubicBezTo>
                  <a:lnTo>
                    <a:pt x="2917" y="4727"/>
                  </a:lnTo>
                  <a:lnTo>
                    <a:pt x="1072" y="4727"/>
                  </a:lnTo>
                  <a:lnTo>
                    <a:pt x="1072" y="3668"/>
                  </a:lnTo>
                  <a:cubicBezTo>
                    <a:pt x="1072" y="3596"/>
                    <a:pt x="1108" y="3537"/>
                    <a:pt x="1167" y="3489"/>
                  </a:cubicBezTo>
                  <a:lnTo>
                    <a:pt x="1465" y="3334"/>
                  </a:lnTo>
                  <a:lnTo>
                    <a:pt x="1739" y="3608"/>
                  </a:lnTo>
                  <a:cubicBezTo>
                    <a:pt x="1810" y="3680"/>
                    <a:pt x="1905" y="3704"/>
                    <a:pt x="1989" y="3704"/>
                  </a:cubicBezTo>
                  <a:cubicBezTo>
                    <a:pt x="2084" y="3704"/>
                    <a:pt x="2167" y="3680"/>
                    <a:pt x="2239" y="3608"/>
                  </a:cubicBezTo>
                  <a:lnTo>
                    <a:pt x="2512" y="3334"/>
                  </a:lnTo>
                  <a:close/>
                  <a:moveTo>
                    <a:pt x="3608" y="334"/>
                  </a:moveTo>
                  <a:cubicBezTo>
                    <a:pt x="3608" y="334"/>
                    <a:pt x="3632" y="334"/>
                    <a:pt x="3632" y="346"/>
                  </a:cubicBezTo>
                  <a:lnTo>
                    <a:pt x="3632" y="4704"/>
                  </a:lnTo>
                  <a:lnTo>
                    <a:pt x="3239" y="4727"/>
                  </a:lnTo>
                  <a:lnTo>
                    <a:pt x="3239" y="3668"/>
                  </a:lnTo>
                  <a:cubicBezTo>
                    <a:pt x="3239" y="3454"/>
                    <a:pt x="3120" y="3275"/>
                    <a:pt x="2941" y="3192"/>
                  </a:cubicBezTo>
                  <a:lnTo>
                    <a:pt x="2512" y="2977"/>
                  </a:lnTo>
                  <a:lnTo>
                    <a:pt x="2512" y="2965"/>
                  </a:lnTo>
                  <a:lnTo>
                    <a:pt x="2512" y="2715"/>
                  </a:lnTo>
                  <a:cubicBezTo>
                    <a:pt x="2739" y="2549"/>
                    <a:pt x="2870" y="2275"/>
                    <a:pt x="2870" y="2001"/>
                  </a:cubicBezTo>
                  <a:lnTo>
                    <a:pt x="2870" y="1644"/>
                  </a:lnTo>
                  <a:cubicBezTo>
                    <a:pt x="2870" y="1251"/>
                    <a:pt x="2536" y="929"/>
                    <a:pt x="2155" y="929"/>
                  </a:cubicBezTo>
                  <a:lnTo>
                    <a:pt x="1798" y="929"/>
                  </a:lnTo>
                  <a:cubicBezTo>
                    <a:pt x="1405" y="929"/>
                    <a:pt x="1084" y="1251"/>
                    <a:pt x="1084" y="1644"/>
                  </a:cubicBezTo>
                  <a:lnTo>
                    <a:pt x="1084" y="2001"/>
                  </a:lnTo>
                  <a:cubicBezTo>
                    <a:pt x="1084" y="2299"/>
                    <a:pt x="1227" y="2549"/>
                    <a:pt x="1441" y="2715"/>
                  </a:cubicBezTo>
                  <a:lnTo>
                    <a:pt x="1441" y="2965"/>
                  </a:lnTo>
                  <a:lnTo>
                    <a:pt x="1441" y="2977"/>
                  </a:lnTo>
                  <a:lnTo>
                    <a:pt x="1012" y="3192"/>
                  </a:lnTo>
                  <a:cubicBezTo>
                    <a:pt x="834" y="3275"/>
                    <a:pt x="715" y="3454"/>
                    <a:pt x="715" y="3668"/>
                  </a:cubicBezTo>
                  <a:lnTo>
                    <a:pt x="715" y="4727"/>
                  </a:lnTo>
                  <a:lnTo>
                    <a:pt x="357" y="4727"/>
                  </a:lnTo>
                  <a:cubicBezTo>
                    <a:pt x="357" y="4727"/>
                    <a:pt x="334" y="4727"/>
                    <a:pt x="334" y="4704"/>
                  </a:cubicBezTo>
                  <a:lnTo>
                    <a:pt x="334" y="346"/>
                  </a:lnTo>
                  <a:cubicBezTo>
                    <a:pt x="334" y="346"/>
                    <a:pt x="334" y="334"/>
                    <a:pt x="357" y="334"/>
                  </a:cubicBezTo>
                  <a:close/>
                  <a:moveTo>
                    <a:pt x="357" y="1"/>
                  </a:moveTo>
                  <a:cubicBezTo>
                    <a:pt x="155" y="1"/>
                    <a:pt x="0" y="167"/>
                    <a:pt x="0" y="358"/>
                  </a:cubicBezTo>
                  <a:lnTo>
                    <a:pt x="0" y="4704"/>
                  </a:lnTo>
                  <a:cubicBezTo>
                    <a:pt x="0" y="4906"/>
                    <a:pt x="155" y="5061"/>
                    <a:pt x="357" y="5061"/>
                  </a:cubicBezTo>
                  <a:lnTo>
                    <a:pt x="3608" y="5061"/>
                  </a:lnTo>
                  <a:cubicBezTo>
                    <a:pt x="3810" y="5061"/>
                    <a:pt x="3965" y="4906"/>
                    <a:pt x="3965" y="4704"/>
                  </a:cubicBezTo>
                  <a:lnTo>
                    <a:pt x="3965" y="346"/>
                  </a:lnTo>
                  <a:cubicBezTo>
                    <a:pt x="3965" y="155"/>
                    <a:pt x="3810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786;p61">
              <a:extLst>
                <a:ext uri="{FF2B5EF4-FFF2-40B4-BE49-F238E27FC236}">
                  <a16:creationId xmlns:a16="http://schemas.microsoft.com/office/drawing/2014/main" id="{8C964D9F-D732-7441-B579-A990FE06782E}"/>
                </a:ext>
              </a:extLst>
            </p:cNvPr>
            <p:cNvSpPr/>
            <p:nvPr/>
          </p:nvSpPr>
          <p:spPr>
            <a:xfrm>
              <a:off x="3863795" y="3498253"/>
              <a:ext cx="149728" cy="34154"/>
            </a:xfrm>
            <a:custGeom>
              <a:avLst/>
              <a:gdLst/>
              <a:ahLst/>
              <a:cxnLst/>
              <a:rect l="l" t="t" r="r" b="b"/>
              <a:pathLst>
                <a:path w="4704" h="1073" extrusionOk="0">
                  <a:moveTo>
                    <a:pt x="4334" y="334"/>
                  </a:moveTo>
                  <a:cubicBezTo>
                    <a:pt x="4334" y="334"/>
                    <a:pt x="4346" y="334"/>
                    <a:pt x="4346" y="346"/>
                  </a:cubicBezTo>
                  <a:lnTo>
                    <a:pt x="4346" y="715"/>
                  </a:lnTo>
                  <a:lnTo>
                    <a:pt x="345" y="739"/>
                  </a:lnTo>
                  <a:cubicBezTo>
                    <a:pt x="345" y="739"/>
                    <a:pt x="322" y="739"/>
                    <a:pt x="322" y="715"/>
                  </a:cubicBezTo>
                  <a:lnTo>
                    <a:pt x="322" y="346"/>
                  </a:lnTo>
                  <a:cubicBezTo>
                    <a:pt x="322" y="346"/>
                    <a:pt x="322" y="334"/>
                    <a:pt x="345" y="334"/>
                  </a:cubicBezTo>
                  <a:close/>
                  <a:moveTo>
                    <a:pt x="357" y="1"/>
                  </a:moveTo>
                  <a:cubicBezTo>
                    <a:pt x="167" y="1"/>
                    <a:pt x="0" y="167"/>
                    <a:pt x="0" y="358"/>
                  </a:cubicBezTo>
                  <a:lnTo>
                    <a:pt x="0" y="715"/>
                  </a:lnTo>
                  <a:cubicBezTo>
                    <a:pt x="0" y="917"/>
                    <a:pt x="167" y="1072"/>
                    <a:pt x="357" y="1072"/>
                  </a:cubicBezTo>
                  <a:lnTo>
                    <a:pt x="4346" y="1072"/>
                  </a:lnTo>
                  <a:cubicBezTo>
                    <a:pt x="4536" y="1072"/>
                    <a:pt x="4703" y="917"/>
                    <a:pt x="4703" y="715"/>
                  </a:cubicBezTo>
                  <a:lnTo>
                    <a:pt x="4703" y="346"/>
                  </a:lnTo>
                  <a:cubicBezTo>
                    <a:pt x="4691" y="155"/>
                    <a:pt x="4536" y="1"/>
                    <a:pt x="43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787;p61">
              <a:extLst>
                <a:ext uri="{FF2B5EF4-FFF2-40B4-BE49-F238E27FC236}">
                  <a16:creationId xmlns:a16="http://schemas.microsoft.com/office/drawing/2014/main" id="{72BEBC68-A88C-544C-949A-5551164912AE}"/>
                </a:ext>
              </a:extLst>
            </p:cNvPr>
            <p:cNvSpPr/>
            <p:nvPr/>
          </p:nvSpPr>
          <p:spPr>
            <a:xfrm>
              <a:off x="3863413" y="3544502"/>
              <a:ext cx="114843" cy="33740"/>
            </a:xfrm>
            <a:custGeom>
              <a:avLst/>
              <a:gdLst/>
              <a:ahLst/>
              <a:cxnLst/>
              <a:rect l="l" t="t" r="r" b="b"/>
              <a:pathLst>
                <a:path w="3608" h="1060" extrusionOk="0">
                  <a:moveTo>
                    <a:pt x="3251" y="334"/>
                  </a:moveTo>
                  <a:cubicBezTo>
                    <a:pt x="3251" y="334"/>
                    <a:pt x="3274" y="334"/>
                    <a:pt x="3274" y="357"/>
                  </a:cubicBezTo>
                  <a:lnTo>
                    <a:pt x="3274" y="715"/>
                  </a:lnTo>
                  <a:lnTo>
                    <a:pt x="357" y="727"/>
                  </a:lnTo>
                  <a:cubicBezTo>
                    <a:pt x="357" y="727"/>
                    <a:pt x="334" y="727"/>
                    <a:pt x="334" y="715"/>
                  </a:cubicBezTo>
                  <a:lnTo>
                    <a:pt x="334" y="357"/>
                  </a:lnTo>
                  <a:cubicBezTo>
                    <a:pt x="334" y="357"/>
                    <a:pt x="334" y="334"/>
                    <a:pt x="357" y="334"/>
                  </a:cubicBezTo>
                  <a:close/>
                  <a:moveTo>
                    <a:pt x="357" y="0"/>
                  </a:moveTo>
                  <a:cubicBezTo>
                    <a:pt x="155" y="0"/>
                    <a:pt x="0" y="155"/>
                    <a:pt x="0" y="357"/>
                  </a:cubicBezTo>
                  <a:lnTo>
                    <a:pt x="0" y="715"/>
                  </a:lnTo>
                  <a:cubicBezTo>
                    <a:pt x="0" y="905"/>
                    <a:pt x="155" y="1060"/>
                    <a:pt x="357" y="1060"/>
                  </a:cubicBezTo>
                  <a:lnTo>
                    <a:pt x="3251" y="1060"/>
                  </a:lnTo>
                  <a:cubicBezTo>
                    <a:pt x="3453" y="1060"/>
                    <a:pt x="3608" y="905"/>
                    <a:pt x="3608" y="715"/>
                  </a:cubicBezTo>
                  <a:lnTo>
                    <a:pt x="3608" y="357"/>
                  </a:lnTo>
                  <a:cubicBezTo>
                    <a:pt x="3608" y="155"/>
                    <a:pt x="3453" y="0"/>
                    <a:pt x="3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788;p61">
              <a:extLst>
                <a:ext uri="{FF2B5EF4-FFF2-40B4-BE49-F238E27FC236}">
                  <a16:creationId xmlns:a16="http://schemas.microsoft.com/office/drawing/2014/main" id="{50C42D2D-A3F0-4B4E-AE1D-3F4504376874}"/>
                </a:ext>
              </a:extLst>
            </p:cNvPr>
            <p:cNvSpPr/>
            <p:nvPr/>
          </p:nvSpPr>
          <p:spPr>
            <a:xfrm>
              <a:off x="3863795" y="3590719"/>
              <a:ext cx="68625" cy="10663"/>
            </a:xfrm>
            <a:custGeom>
              <a:avLst/>
              <a:gdLst/>
              <a:ahLst/>
              <a:cxnLst/>
              <a:rect l="l" t="t" r="r" b="b"/>
              <a:pathLst>
                <a:path w="2156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977" y="334"/>
                  </a:lnTo>
                  <a:cubicBezTo>
                    <a:pt x="2072" y="334"/>
                    <a:pt x="2143" y="251"/>
                    <a:pt x="2143" y="168"/>
                  </a:cubicBezTo>
                  <a:cubicBezTo>
                    <a:pt x="2155" y="72"/>
                    <a:pt x="2072" y="1"/>
                    <a:pt x="1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789;p61">
              <a:extLst>
                <a:ext uri="{FF2B5EF4-FFF2-40B4-BE49-F238E27FC236}">
                  <a16:creationId xmlns:a16="http://schemas.microsoft.com/office/drawing/2014/main" id="{83928908-6AEB-A644-8204-D7BC8BFFB1D7}"/>
                </a:ext>
              </a:extLst>
            </p:cNvPr>
            <p:cNvSpPr/>
            <p:nvPr/>
          </p:nvSpPr>
          <p:spPr>
            <a:xfrm>
              <a:off x="3944897" y="3590719"/>
              <a:ext cx="33358" cy="10663"/>
            </a:xfrm>
            <a:custGeom>
              <a:avLst/>
              <a:gdLst/>
              <a:ahLst/>
              <a:cxnLst/>
              <a:rect l="l" t="t" r="r" b="b"/>
              <a:pathLst>
                <a:path w="1048" h="335" extrusionOk="0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893" y="334"/>
                  </a:lnTo>
                  <a:cubicBezTo>
                    <a:pt x="976" y="334"/>
                    <a:pt x="1048" y="251"/>
                    <a:pt x="1048" y="168"/>
                  </a:cubicBezTo>
                  <a:cubicBezTo>
                    <a:pt x="1048" y="72"/>
                    <a:pt x="976" y="1"/>
                    <a:pt x="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790;p61">
              <a:extLst>
                <a:ext uri="{FF2B5EF4-FFF2-40B4-BE49-F238E27FC236}">
                  <a16:creationId xmlns:a16="http://schemas.microsoft.com/office/drawing/2014/main" id="{0DDA4D71-6EF4-4041-9AAE-24461ED35AD2}"/>
                </a:ext>
              </a:extLst>
            </p:cNvPr>
            <p:cNvSpPr/>
            <p:nvPr/>
          </p:nvSpPr>
          <p:spPr>
            <a:xfrm>
              <a:off x="3864176" y="3625223"/>
              <a:ext cx="21995" cy="1063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cubicBezTo>
                    <a:pt x="0" y="262"/>
                    <a:pt x="71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91" y="262"/>
                    <a:pt x="691" y="167"/>
                  </a:cubicBezTo>
                  <a:cubicBezTo>
                    <a:pt x="691" y="84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791;p61">
              <a:extLst>
                <a:ext uri="{FF2B5EF4-FFF2-40B4-BE49-F238E27FC236}">
                  <a16:creationId xmlns:a16="http://schemas.microsoft.com/office/drawing/2014/main" id="{654740F7-D32A-CA42-99C5-29BF84181049}"/>
                </a:ext>
              </a:extLst>
            </p:cNvPr>
            <p:cNvSpPr/>
            <p:nvPr/>
          </p:nvSpPr>
          <p:spPr>
            <a:xfrm>
              <a:off x="3898648" y="3625223"/>
              <a:ext cx="56498" cy="10631"/>
            </a:xfrm>
            <a:custGeom>
              <a:avLst/>
              <a:gdLst/>
              <a:ahLst/>
              <a:cxnLst/>
              <a:rect l="l" t="t" r="r" b="b"/>
              <a:pathLst>
                <a:path w="1775" h="334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cubicBezTo>
                    <a:pt x="0" y="262"/>
                    <a:pt x="84" y="334"/>
                    <a:pt x="167" y="334"/>
                  </a:cubicBezTo>
                  <a:lnTo>
                    <a:pt x="1608" y="334"/>
                  </a:lnTo>
                  <a:cubicBezTo>
                    <a:pt x="1703" y="334"/>
                    <a:pt x="1775" y="262"/>
                    <a:pt x="1775" y="167"/>
                  </a:cubicBezTo>
                  <a:cubicBezTo>
                    <a:pt x="1775" y="84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792;p61">
              <a:extLst>
                <a:ext uri="{FF2B5EF4-FFF2-40B4-BE49-F238E27FC236}">
                  <a16:creationId xmlns:a16="http://schemas.microsoft.com/office/drawing/2014/main" id="{A48FB6A0-185C-F24C-BADD-1F41FB0581CC}"/>
                </a:ext>
              </a:extLst>
            </p:cNvPr>
            <p:cNvSpPr/>
            <p:nvPr/>
          </p:nvSpPr>
          <p:spPr>
            <a:xfrm>
              <a:off x="3864176" y="3648713"/>
              <a:ext cx="21995" cy="10249"/>
            </a:xfrm>
            <a:custGeom>
              <a:avLst/>
              <a:gdLst/>
              <a:ahLst/>
              <a:cxnLst/>
              <a:rect l="l" t="t" r="r" b="b"/>
              <a:pathLst>
                <a:path w="691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524" y="322"/>
                  </a:lnTo>
                  <a:cubicBezTo>
                    <a:pt x="607" y="322"/>
                    <a:pt x="691" y="251"/>
                    <a:pt x="691" y="155"/>
                  </a:cubicBezTo>
                  <a:cubicBezTo>
                    <a:pt x="691" y="72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793;p61">
              <a:extLst>
                <a:ext uri="{FF2B5EF4-FFF2-40B4-BE49-F238E27FC236}">
                  <a16:creationId xmlns:a16="http://schemas.microsoft.com/office/drawing/2014/main" id="{19E2B3E2-F861-8348-937F-4656E7B32866}"/>
                </a:ext>
              </a:extLst>
            </p:cNvPr>
            <p:cNvSpPr/>
            <p:nvPr/>
          </p:nvSpPr>
          <p:spPr>
            <a:xfrm>
              <a:off x="3898648" y="3648713"/>
              <a:ext cx="56498" cy="10249"/>
            </a:xfrm>
            <a:custGeom>
              <a:avLst/>
              <a:gdLst/>
              <a:ahLst/>
              <a:cxnLst/>
              <a:rect l="l" t="t" r="r" b="b"/>
              <a:pathLst>
                <a:path w="1775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1608" y="322"/>
                  </a:lnTo>
                  <a:cubicBezTo>
                    <a:pt x="1703" y="322"/>
                    <a:pt x="1775" y="251"/>
                    <a:pt x="1775" y="155"/>
                  </a:cubicBezTo>
                  <a:cubicBezTo>
                    <a:pt x="1775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794;p61">
              <a:extLst>
                <a:ext uri="{FF2B5EF4-FFF2-40B4-BE49-F238E27FC236}">
                  <a16:creationId xmlns:a16="http://schemas.microsoft.com/office/drawing/2014/main" id="{6B240536-CD9F-B247-B037-1626F010A0C4}"/>
                </a:ext>
              </a:extLst>
            </p:cNvPr>
            <p:cNvSpPr/>
            <p:nvPr/>
          </p:nvSpPr>
          <p:spPr>
            <a:xfrm>
              <a:off x="3858097" y="3452036"/>
              <a:ext cx="11013" cy="10249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46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10795;p61">
            <a:extLst>
              <a:ext uri="{FF2B5EF4-FFF2-40B4-BE49-F238E27FC236}">
                <a16:creationId xmlns:a16="http://schemas.microsoft.com/office/drawing/2014/main" id="{B826C511-CA47-0E41-B670-5890A8F95CE1}"/>
              </a:ext>
            </a:extLst>
          </p:cNvPr>
          <p:cNvGrpSpPr/>
          <p:nvPr/>
        </p:nvGrpSpPr>
        <p:grpSpPr>
          <a:xfrm>
            <a:off x="1176977" y="4287497"/>
            <a:ext cx="415514" cy="490129"/>
            <a:chOff x="859265" y="3348175"/>
            <a:chExt cx="312316" cy="368400"/>
          </a:xfrm>
          <a:solidFill>
            <a:schemeClr val="accent1"/>
          </a:solidFill>
        </p:grpSpPr>
        <p:sp>
          <p:nvSpPr>
            <p:cNvPr id="59" name="Google Shape;10796;p61">
              <a:extLst>
                <a:ext uri="{FF2B5EF4-FFF2-40B4-BE49-F238E27FC236}">
                  <a16:creationId xmlns:a16="http://schemas.microsoft.com/office/drawing/2014/main" id="{E5D693F8-A552-924A-B686-AC97EEA3082B}"/>
                </a:ext>
              </a:extLst>
            </p:cNvPr>
            <p:cNvSpPr/>
            <p:nvPr/>
          </p:nvSpPr>
          <p:spPr>
            <a:xfrm>
              <a:off x="968792" y="3507102"/>
              <a:ext cx="92498" cy="30589"/>
            </a:xfrm>
            <a:custGeom>
              <a:avLst/>
              <a:gdLst/>
              <a:ahLst/>
              <a:cxnLst/>
              <a:rect l="l" t="t" r="r" b="b"/>
              <a:pathLst>
                <a:path w="2906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19" y="104"/>
                    <a:pt x="0" y="247"/>
                    <a:pt x="0" y="413"/>
                  </a:cubicBezTo>
                  <a:lnTo>
                    <a:pt x="0" y="794"/>
                  </a:lnTo>
                  <a:cubicBezTo>
                    <a:pt x="0" y="890"/>
                    <a:pt x="72" y="961"/>
                    <a:pt x="167" y="961"/>
                  </a:cubicBezTo>
                  <a:cubicBezTo>
                    <a:pt x="250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3" y="373"/>
                    <a:pt x="820" y="331"/>
                    <a:pt x="1157" y="331"/>
                  </a:cubicBezTo>
                  <a:cubicBezTo>
                    <a:pt x="1250" y="331"/>
                    <a:pt x="1345" y="334"/>
                    <a:pt x="1441" y="342"/>
                  </a:cubicBezTo>
                  <a:cubicBezTo>
                    <a:pt x="1977" y="366"/>
                    <a:pt x="2346" y="497"/>
                    <a:pt x="2572" y="735"/>
                  </a:cubicBezTo>
                  <a:cubicBezTo>
                    <a:pt x="2602" y="764"/>
                    <a:pt x="2646" y="779"/>
                    <a:pt x="2691" y="779"/>
                  </a:cubicBezTo>
                  <a:cubicBezTo>
                    <a:pt x="2736" y="779"/>
                    <a:pt x="2780" y="764"/>
                    <a:pt x="2810" y="735"/>
                  </a:cubicBezTo>
                  <a:cubicBezTo>
                    <a:pt x="2905" y="675"/>
                    <a:pt x="2905" y="556"/>
                    <a:pt x="2834" y="497"/>
                  </a:cubicBezTo>
                  <a:cubicBezTo>
                    <a:pt x="2432" y="102"/>
                    <a:pt x="1754" y="1"/>
                    <a:pt x="11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797;p61">
              <a:extLst>
                <a:ext uri="{FF2B5EF4-FFF2-40B4-BE49-F238E27FC236}">
                  <a16:creationId xmlns:a16="http://schemas.microsoft.com/office/drawing/2014/main" id="{8ACCFAD5-7016-7E44-A819-11198201C3FA}"/>
                </a:ext>
              </a:extLst>
            </p:cNvPr>
            <p:cNvSpPr/>
            <p:nvPr/>
          </p:nvSpPr>
          <p:spPr>
            <a:xfrm>
              <a:off x="911562" y="3458466"/>
              <a:ext cx="206577" cy="258109"/>
            </a:xfrm>
            <a:custGeom>
              <a:avLst/>
              <a:gdLst/>
              <a:ahLst/>
              <a:cxnLst/>
              <a:rect l="l" t="t" r="r" b="b"/>
              <a:pathLst>
                <a:path w="6490" h="8109" extrusionOk="0">
                  <a:moveTo>
                    <a:pt x="5061" y="322"/>
                  </a:moveTo>
                  <a:lnTo>
                    <a:pt x="5061" y="1953"/>
                  </a:lnTo>
                  <a:cubicBezTo>
                    <a:pt x="5061" y="2203"/>
                    <a:pt x="5001" y="2441"/>
                    <a:pt x="4894" y="2668"/>
                  </a:cubicBezTo>
                  <a:cubicBezTo>
                    <a:pt x="4882" y="2703"/>
                    <a:pt x="4882" y="2715"/>
                    <a:pt x="4882" y="2739"/>
                  </a:cubicBezTo>
                  <a:lnTo>
                    <a:pt x="4882" y="3215"/>
                  </a:lnTo>
                  <a:cubicBezTo>
                    <a:pt x="4882" y="3680"/>
                    <a:pt x="4703" y="4096"/>
                    <a:pt x="4358" y="4430"/>
                  </a:cubicBezTo>
                  <a:cubicBezTo>
                    <a:pt x="4044" y="4712"/>
                    <a:pt x="3660" y="4875"/>
                    <a:pt x="3244" y="4875"/>
                  </a:cubicBezTo>
                  <a:cubicBezTo>
                    <a:pt x="3203" y="4875"/>
                    <a:pt x="3161" y="4873"/>
                    <a:pt x="3120" y="4870"/>
                  </a:cubicBezTo>
                  <a:cubicBezTo>
                    <a:pt x="2275" y="4823"/>
                    <a:pt x="1596" y="4072"/>
                    <a:pt x="1596" y="3180"/>
                  </a:cubicBezTo>
                  <a:lnTo>
                    <a:pt x="1596" y="2763"/>
                  </a:lnTo>
                  <a:cubicBezTo>
                    <a:pt x="1596" y="2727"/>
                    <a:pt x="1596" y="2715"/>
                    <a:pt x="1572" y="2679"/>
                  </a:cubicBezTo>
                  <a:cubicBezTo>
                    <a:pt x="1477" y="2465"/>
                    <a:pt x="1417" y="2227"/>
                    <a:pt x="1417" y="1965"/>
                  </a:cubicBezTo>
                  <a:lnTo>
                    <a:pt x="1417" y="1596"/>
                  </a:lnTo>
                  <a:cubicBezTo>
                    <a:pt x="1417" y="894"/>
                    <a:pt x="1989" y="322"/>
                    <a:pt x="2691" y="322"/>
                  </a:cubicBezTo>
                  <a:close/>
                  <a:moveTo>
                    <a:pt x="4168" y="4989"/>
                  </a:moveTo>
                  <a:lnTo>
                    <a:pt x="4168" y="5299"/>
                  </a:lnTo>
                  <a:lnTo>
                    <a:pt x="3239" y="5930"/>
                  </a:lnTo>
                  <a:lnTo>
                    <a:pt x="2322" y="5299"/>
                  </a:lnTo>
                  <a:lnTo>
                    <a:pt x="2322" y="4989"/>
                  </a:lnTo>
                  <a:cubicBezTo>
                    <a:pt x="2560" y="5120"/>
                    <a:pt x="2822" y="5204"/>
                    <a:pt x="3108" y="5215"/>
                  </a:cubicBezTo>
                  <a:lnTo>
                    <a:pt x="3239" y="5215"/>
                  </a:lnTo>
                  <a:cubicBezTo>
                    <a:pt x="3572" y="5215"/>
                    <a:pt x="3882" y="5144"/>
                    <a:pt x="4168" y="4989"/>
                  </a:cubicBezTo>
                  <a:close/>
                  <a:moveTo>
                    <a:pt x="2191" y="5620"/>
                  </a:moveTo>
                  <a:lnTo>
                    <a:pt x="2989" y="6168"/>
                  </a:lnTo>
                  <a:lnTo>
                    <a:pt x="2560" y="6585"/>
                  </a:lnTo>
                  <a:lnTo>
                    <a:pt x="2548" y="6585"/>
                  </a:lnTo>
                  <a:lnTo>
                    <a:pt x="2024" y="5799"/>
                  </a:lnTo>
                  <a:lnTo>
                    <a:pt x="2191" y="5620"/>
                  </a:lnTo>
                  <a:close/>
                  <a:moveTo>
                    <a:pt x="4299" y="5596"/>
                  </a:moveTo>
                  <a:lnTo>
                    <a:pt x="4465" y="5775"/>
                  </a:lnTo>
                  <a:lnTo>
                    <a:pt x="3941" y="6585"/>
                  </a:lnTo>
                  <a:lnTo>
                    <a:pt x="3929" y="6585"/>
                  </a:lnTo>
                  <a:lnTo>
                    <a:pt x="3501" y="6156"/>
                  </a:lnTo>
                  <a:lnTo>
                    <a:pt x="4299" y="5596"/>
                  </a:lnTo>
                  <a:close/>
                  <a:moveTo>
                    <a:pt x="2703" y="1"/>
                  </a:moveTo>
                  <a:cubicBezTo>
                    <a:pt x="1810" y="1"/>
                    <a:pt x="1084" y="727"/>
                    <a:pt x="1084" y="1620"/>
                  </a:cubicBezTo>
                  <a:lnTo>
                    <a:pt x="1084" y="1977"/>
                  </a:lnTo>
                  <a:cubicBezTo>
                    <a:pt x="1084" y="2263"/>
                    <a:pt x="1143" y="2548"/>
                    <a:pt x="1262" y="2799"/>
                  </a:cubicBezTo>
                  <a:lnTo>
                    <a:pt x="1262" y="3191"/>
                  </a:lnTo>
                  <a:cubicBezTo>
                    <a:pt x="1262" y="3822"/>
                    <a:pt x="1548" y="4394"/>
                    <a:pt x="1989" y="4763"/>
                  </a:cubicBezTo>
                  <a:lnTo>
                    <a:pt x="1989" y="5335"/>
                  </a:lnTo>
                  <a:lnTo>
                    <a:pt x="1679" y="5656"/>
                  </a:lnTo>
                  <a:cubicBezTo>
                    <a:pt x="1655" y="5692"/>
                    <a:pt x="1632" y="5751"/>
                    <a:pt x="1632" y="5787"/>
                  </a:cubicBezTo>
                  <a:lnTo>
                    <a:pt x="596" y="6168"/>
                  </a:lnTo>
                  <a:cubicBezTo>
                    <a:pt x="239" y="6299"/>
                    <a:pt x="0" y="6620"/>
                    <a:pt x="0" y="7013"/>
                  </a:cubicBezTo>
                  <a:lnTo>
                    <a:pt x="0" y="7954"/>
                  </a:lnTo>
                  <a:cubicBezTo>
                    <a:pt x="0" y="8037"/>
                    <a:pt x="72" y="8109"/>
                    <a:pt x="155" y="8109"/>
                  </a:cubicBezTo>
                  <a:cubicBezTo>
                    <a:pt x="250" y="8109"/>
                    <a:pt x="322" y="8037"/>
                    <a:pt x="322" y="7954"/>
                  </a:cubicBezTo>
                  <a:lnTo>
                    <a:pt x="322" y="7013"/>
                  </a:lnTo>
                  <a:cubicBezTo>
                    <a:pt x="322" y="6775"/>
                    <a:pt x="477" y="6561"/>
                    <a:pt x="691" y="6489"/>
                  </a:cubicBezTo>
                  <a:lnTo>
                    <a:pt x="1798" y="6085"/>
                  </a:lnTo>
                  <a:lnTo>
                    <a:pt x="2263" y="6775"/>
                  </a:lnTo>
                  <a:cubicBezTo>
                    <a:pt x="2322" y="6859"/>
                    <a:pt x="2405" y="6918"/>
                    <a:pt x="2513" y="6918"/>
                  </a:cubicBezTo>
                  <a:lnTo>
                    <a:pt x="2536" y="6918"/>
                  </a:lnTo>
                  <a:cubicBezTo>
                    <a:pt x="2632" y="6918"/>
                    <a:pt x="2715" y="6894"/>
                    <a:pt x="2798" y="6823"/>
                  </a:cubicBezTo>
                  <a:lnTo>
                    <a:pt x="3072" y="6537"/>
                  </a:lnTo>
                  <a:lnTo>
                    <a:pt x="3072" y="7930"/>
                  </a:lnTo>
                  <a:cubicBezTo>
                    <a:pt x="3072" y="8025"/>
                    <a:pt x="3156" y="8097"/>
                    <a:pt x="3239" y="8097"/>
                  </a:cubicBezTo>
                  <a:cubicBezTo>
                    <a:pt x="3334" y="8097"/>
                    <a:pt x="3406" y="8025"/>
                    <a:pt x="3406" y="7930"/>
                  </a:cubicBezTo>
                  <a:lnTo>
                    <a:pt x="3406" y="6537"/>
                  </a:lnTo>
                  <a:lnTo>
                    <a:pt x="3691" y="6823"/>
                  </a:lnTo>
                  <a:cubicBezTo>
                    <a:pt x="3751" y="6882"/>
                    <a:pt x="3834" y="6918"/>
                    <a:pt x="3941" y="6918"/>
                  </a:cubicBezTo>
                  <a:lnTo>
                    <a:pt x="3965" y="6918"/>
                  </a:lnTo>
                  <a:cubicBezTo>
                    <a:pt x="4072" y="6906"/>
                    <a:pt x="4168" y="6859"/>
                    <a:pt x="4227" y="6775"/>
                  </a:cubicBezTo>
                  <a:lnTo>
                    <a:pt x="4680" y="6085"/>
                  </a:lnTo>
                  <a:lnTo>
                    <a:pt x="5787" y="6489"/>
                  </a:lnTo>
                  <a:cubicBezTo>
                    <a:pt x="6013" y="6561"/>
                    <a:pt x="6156" y="6775"/>
                    <a:pt x="6156" y="7013"/>
                  </a:cubicBezTo>
                  <a:lnTo>
                    <a:pt x="6156" y="7954"/>
                  </a:lnTo>
                  <a:cubicBezTo>
                    <a:pt x="6156" y="8037"/>
                    <a:pt x="6227" y="8109"/>
                    <a:pt x="6323" y="8109"/>
                  </a:cubicBezTo>
                  <a:cubicBezTo>
                    <a:pt x="6406" y="8109"/>
                    <a:pt x="6489" y="8037"/>
                    <a:pt x="6489" y="7954"/>
                  </a:cubicBezTo>
                  <a:lnTo>
                    <a:pt x="6489" y="7013"/>
                  </a:lnTo>
                  <a:cubicBezTo>
                    <a:pt x="6489" y="6632"/>
                    <a:pt x="6251" y="6299"/>
                    <a:pt x="5906" y="6168"/>
                  </a:cubicBezTo>
                  <a:lnTo>
                    <a:pt x="4870" y="5799"/>
                  </a:lnTo>
                  <a:cubicBezTo>
                    <a:pt x="4870" y="5751"/>
                    <a:pt x="4846" y="5704"/>
                    <a:pt x="4822" y="5656"/>
                  </a:cubicBezTo>
                  <a:lnTo>
                    <a:pt x="4513" y="5335"/>
                  </a:lnTo>
                  <a:lnTo>
                    <a:pt x="4513" y="4787"/>
                  </a:lnTo>
                  <a:cubicBezTo>
                    <a:pt x="4537" y="4751"/>
                    <a:pt x="4572" y="4727"/>
                    <a:pt x="4608" y="4692"/>
                  </a:cubicBezTo>
                  <a:cubicBezTo>
                    <a:pt x="5013" y="4323"/>
                    <a:pt x="5239" y="3787"/>
                    <a:pt x="5239" y="3251"/>
                  </a:cubicBezTo>
                  <a:lnTo>
                    <a:pt x="5239" y="2799"/>
                  </a:lnTo>
                  <a:cubicBezTo>
                    <a:pt x="5358" y="2537"/>
                    <a:pt x="5418" y="2263"/>
                    <a:pt x="5418" y="1977"/>
                  </a:cubicBezTo>
                  <a:lnTo>
                    <a:pt x="5418" y="167"/>
                  </a:lnTo>
                  <a:cubicBezTo>
                    <a:pt x="5418" y="72"/>
                    <a:pt x="5334" y="1"/>
                    <a:pt x="5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798;p61">
              <a:extLst>
                <a:ext uri="{FF2B5EF4-FFF2-40B4-BE49-F238E27FC236}">
                  <a16:creationId xmlns:a16="http://schemas.microsoft.com/office/drawing/2014/main" id="{487FCC88-FE90-D843-B8F6-E67B06D55C40}"/>
                </a:ext>
              </a:extLst>
            </p:cNvPr>
            <p:cNvSpPr/>
            <p:nvPr/>
          </p:nvSpPr>
          <p:spPr>
            <a:xfrm>
              <a:off x="946034" y="3694580"/>
              <a:ext cx="10663" cy="21613"/>
            </a:xfrm>
            <a:custGeom>
              <a:avLst/>
              <a:gdLst/>
              <a:ahLst/>
              <a:cxnLst/>
              <a:rect l="l" t="t" r="r" b="b"/>
              <a:pathLst>
                <a:path w="335" h="679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24"/>
                  </a:lnTo>
                  <a:cubicBezTo>
                    <a:pt x="1" y="607"/>
                    <a:pt x="72" y="679"/>
                    <a:pt x="168" y="679"/>
                  </a:cubicBezTo>
                  <a:cubicBezTo>
                    <a:pt x="251" y="679"/>
                    <a:pt x="334" y="607"/>
                    <a:pt x="334" y="52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799;p61">
              <a:extLst>
                <a:ext uri="{FF2B5EF4-FFF2-40B4-BE49-F238E27FC236}">
                  <a16:creationId xmlns:a16="http://schemas.microsoft.com/office/drawing/2014/main" id="{5FD1C8E0-A3DC-7446-94AE-A4DA86E41198}"/>
                </a:ext>
              </a:extLst>
            </p:cNvPr>
            <p:cNvSpPr/>
            <p:nvPr/>
          </p:nvSpPr>
          <p:spPr>
            <a:xfrm>
              <a:off x="1073004" y="3694580"/>
              <a:ext cx="10631" cy="21613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524"/>
                  </a:lnTo>
                  <a:cubicBezTo>
                    <a:pt x="0" y="607"/>
                    <a:pt x="72" y="679"/>
                    <a:pt x="167" y="679"/>
                  </a:cubicBezTo>
                  <a:cubicBezTo>
                    <a:pt x="251" y="679"/>
                    <a:pt x="334" y="607"/>
                    <a:pt x="334" y="52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800;p61">
              <a:extLst>
                <a:ext uri="{FF2B5EF4-FFF2-40B4-BE49-F238E27FC236}">
                  <a16:creationId xmlns:a16="http://schemas.microsoft.com/office/drawing/2014/main" id="{39532F1B-567D-C84B-90BB-79B5B9E9A894}"/>
                </a:ext>
              </a:extLst>
            </p:cNvPr>
            <p:cNvSpPr/>
            <p:nvPr/>
          </p:nvSpPr>
          <p:spPr>
            <a:xfrm>
              <a:off x="859265" y="3348175"/>
              <a:ext cx="312316" cy="293759"/>
            </a:xfrm>
            <a:custGeom>
              <a:avLst/>
              <a:gdLst/>
              <a:ahLst/>
              <a:cxnLst/>
              <a:rect l="l" t="t" r="r" b="b"/>
              <a:pathLst>
                <a:path w="9812" h="9229" extrusionOk="0">
                  <a:moveTo>
                    <a:pt x="3275" y="632"/>
                  </a:moveTo>
                  <a:cubicBezTo>
                    <a:pt x="3025" y="846"/>
                    <a:pt x="2786" y="1120"/>
                    <a:pt x="2560" y="1441"/>
                  </a:cubicBezTo>
                  <a:cubicBezTo>
                    <a:pt x="2417" y="1680"/>
                    <a:pt x="2286" y="1918"/>
                    <a:pt x="2179" y="2180"/>
                  </a:cubicBezTo>
                  <a:lnTo>
                    <a:pt x="1239" y="2180"/>
                  </a:lnTo>
                  <a:cubicBezTo>
                    <a:pt x="1762" y="1489"/>
                    <a:pt x="2453" y="941"/>
                    <a:pt x="3275" y="632"/>
                  </a:cubicBezTo>
                  <a:close/>
                  <a:moveTo>
                    <a:pt x="4703" y="346"/>
                  </a:moveTo>
                  <a:lnTo>
                    <a:pt x="4703" y="2180"/>
                  </a:lnTo>
                  <a:lnTo>
                    <a:pt x="2536" y="2180"/>
                  </a:lnTo>
                  <a:cubicBezTo>
                    <a:pt x="3036" y="1132"/>
                    <a:pt x="3810" y="429"/>
                    <a:pt x="4703" y="346"/>
                  </a:cubicBezTo>
                  <a:close/>
                  <a:moveTo>
                    <a:pt x="5049" y="346"/>
                  </a:moveTo>
                  <a:cubicBezTo>
                    <a:pt x="5942" y="418"/>
                    <a:pt x="6715" y="1120"/>
                    <a:pt x="7227" y="2180"/>
                  </a:cubicBezTo>
                  <a:lnTo>
                    <a:pt x="5049" y="2180"/>
                  </a:lnTo>
                  <a:lnTo>
                    <a:pt x="5049" y="346"/>
                  </a:lnTo>
                  <a:close/>
                  <a:moveTo>
                    <a:pt x="6489" y="644"/>
                  </a:moveTo>
                  <a:lnTo>
                    <a:pt x="6489" y="644"/>
                  </a:lnTo>
                  <a:cubicBezTo>
                    <a:pt x="7311" y="953"/>
                    <a:pt x="8013" y="1489"/>
                    <a:pt x="8525" y="2192"/>
                  </a:cubicBezTo>
                  <a:lnTo>
                    <a:pt x="7597" y="2192"/>
                  </a:lnTo>
                  <a:cubicBezTo>
                    <a:pt x="7477" y="1918"/>
                    <a:pt x="7358" y="1680"/>
                    <a:pt x="7204" y="1453"/>
                  </a:cubicBezTo>
                  <a:cubicBezTo>
                    <a:pt x="7001" y="1132"/>
                    <a:pt x="6763" y="858"/>
                    <a:pt x="6489" y="644"/>
                  </a:cubicBezTo>
                  <a:close/>
                  <a:moveTo>
                    <a:pt x="2024" y="2513"/>
                  </a:moveTo>
                  <a:cubicBezTo>
                    <a:pt x="1786" y="3192"/>
                    <a:pt x="1655" y="3930"/>
                    <a:pt x="1632" y="4716"/>
                  </a:cubicBezTo>
                  <a:lnTo>
                    <a:pt x="334" y="4716"/>
                  </a:lnTo>
                  <a:cubicBezTo>
                    <a:pt x="358" y="3918"/>
                    <a:pt x="596" y="3168"/>
                    <a:pt x="1000" y="2513"/>
                  </a:cubicBezTo>
                  <a:close/>
                  <a:moveTo>
                    <a:pt x="8751" y="2513"/>
                  </a:moveTo>
                  <a:cubicBezTo>
                    <a:pt x="9156" y="3156"/>
                    <a:pt x="9394" y="3918"/>
                    <a:pt x="9430" y="4716"/>
                  </a:cubicBezTo>
                  <a:lnTo>
                    <a:pt x="8132" y="4716"/>
                  </a:lnTo>
                  <a:cubicBezTo>
                    <a:pt x="8120" y="3930"/>
                    <a:pt x="7978" y="3192"/>
                    <a:pt x="7728" y="2513"/>
                  </a:cubicBezTo>
                  <a:close/>
                  <a:moveTo>
                    <a:pt x="9430" y="5049"/>
                  </a:moveTo>
                  <a:cubicBezTo>
                    <a:pt x="9394" y="5811"/>
                    <a:pt x="9192" y="6549"/>
                    <a:pt x="8799" y="7192"/>
                  </a:cubicBezTo>
                  <a:cubicBezTo>
                    <a:pt x="8787" y="7204"/>
                    <a:pt x="8775" y="7228"/>
                    <a:pt x="8751" y="7252"/>
                  </a:cubicBezTo>
                  <a:lnTo>
                    <a:pt x="7728" y="7252"/>
                  </a:lnTo>
                  <a:cubicBezTo>
                    <a:pt x="7739" y="7204"/>
                    <a:pt x="7763" y="7156"/>
                    <a:pt x="7775" y="7097"/>
                  </a:cubicBezTo>
                  <a:cubicBezTo>
                    <a:pt x="8001" y="6466"/>
                    <a:pt x="8120" y="5775"/>
                    <a:pt x="8132" y="5049"/>
                  </a:cubicBezTo>
                  <a:close/>
                  <a:moveTo>
                    <a:pt x="1632" y="5061"/>
                  </a:moveTo>
                  <a:cubicBezTo>
                    <a:pt x="1655" y="5775"/>
                    <a:pt x="1762" y="6466"/>
                    <a:pt x="1989" y="7121"/>
                  </a:cubicBezTo>
                  <a:cubicBezTo>
                    <a:pt x="2001" y="7156"/>
                    <a:pt x="2013" y="7216"/>
                    <a:pt x="2024" y="7264"/>
                  </a:cubicBezTo>
                  <a:lnTo>
                    <a:pt x="989" y="7264"/>
                  </a:lnTo>
                  <a:cubicBezTo>
                    <a:pt x="584" y="6609"/>
                    <a:pt x="358" y="5847"/>
                    <a:pt x="334" y="5061"/>
                  </a:cubicBezTo>
                  <a:close/>
                  <a:moveTo>
                    <a:pt x="4882" y="1"/>
                  </a:moveTo>
                  <a:cubicBezTo>
                    <a:pt x="3572" y="1"/>
                    <a:pt x="2358" y="513"/>
                    <a:pt x="1429" y="1430"/>
                  </a:cubicBezTo>
                  <a:cubicBezTo>
                    <a:pt x="512" y="2358"/>
                    <a:pt x="0" y="3573"/>
                    <a:pt x="0" y="4882"/>
                  </a:cubicBezTo>
                  <a:cubicBezTo>
                    <a:pt x="0" y="6716"/>
                    <a:pt x="1012" y="8371"/>
                    <a:pt x="2644" y="9216"/>
                  </a:cubicBezTo>
                  <a:cubicBezTo>
                    <a:pt x="2667" y="9228"/>
                    <a:pt x="2679" y="9228"/>
                    <a:pt x="2715" y="9228"/>
                  </a:cubicBezTo>
                  <a:cubicBezTo>
                    <a:pt x="2775" y="9228"/>
                    <a:pt x="2834" y="9204"/>
                    <a:pt x="2858" y="9145"/>
                  </a:cubicBezTo>
                  <a:cubicBezTo>
                    <a:pt x="2905" y="9050"/>
                    <a:pt x="2882" y="8966"/>
                    <a:pt x="2786" y="8919"/>
                  </a:cubicBezTo>
                  <a:cubicBezTo>
                    <a:pt x="2167" y="8585"/>
                    <a:pt x="1643" y="8133"/>
                    <a:pt x="1239" y="7597"/>
                  </a:cubicBezTo>
                  <a:lnTo>
                    <a:pt x="2179" y="7597"/>
                  </a:lnTo>
                  <a:cubicBezTo>
                    <a:pt x="2382" y="8049"/>
                    <a:pt x="2644" y="8466"/>
                    <a:pt x="2941" y="8800"/>
                  </a:cubicBezTo>
                  <a:cubicBezTo>
                    <a:pt x="2972" y="8837"/>
                    <a:pt x="3013" y="8855"/>
                    <a:pt x="3057" y="8855"/>
                  </a:cubicBezTo>
                  <a:cubicBezTo>
                    <a:pt x="3097" y="8855"/>
                    <a:pt x="3140" y="8840"/>
                    <a:pt x="3179" y="8811"/>
                  </a:cubicBezTo>
                  <a:cubicBezTo>
                    <a:pt x="3251" y="8752"/>
                    <a:pt x="3251" y="8645"/>
                    <a:pt x="3191" y="8573"/>
                  </a:cubicBezTo>
                  <a:cubicBezTo>
                    <a:pt x="2941" y="8288"/>
                    <a:pt x="2727" y="7966"/>
                    <a:pt x="2548" y="7597"/>
                  </a:cubicBezTo>
                  <a:cubicBezTo>
                    <a:pt x="2644" y="7573"/>
                    <a:pt x="2703" y="7514"/>
                    <a:pt x="2703" y="7430"/>
                  </a:cubicBezTo>
                  <a:cubicBezTo>
                    <a:pt x="2703" y="7335"/>
                    <a:pt x="2620" y="7264"/>
                    <a:pt x="2536" y="7264"/>
                  </a:cubicBezTo>
                  <a:lnTo>
                    <a:pt x="2417" y="7264"/>
                  </a:lnTo>
                  <a:cubicBezTo>
                    <a:pt x="2167" y="6609"/>
                    <a:pt x="2001" y="5847"/>
                    <a:pt x="1977" y="5061"/>
                  </a:cubicBezTo>
                  <a:lnTo>
                    <a:pt x="2179" y="5061"/>
                  </a:lnTo>
                  <a:cubicBezTo>
                    <a:pt x="2263" y="5061"/>
                    <a:pt x="2346" y="4990"/>
                    <a:pt x="2346" y="4894"/>
                  </a:cubicBezTo>
                  <a:cubicBezTo>
                    <a:pt x="2346" y="4811"/>
                    <a:pt x="2263" y="4740"/>
                    <a:pt x="2179" y="4740"/>
                  </a:cubicBezTo>
                  <a:lnTo>
                    <a:pt x="1977" y="4740"/>
                  </a:lnTo>
                  <a:cubicBezTo>
                    <a:pt x="2001" y="3930"/>
                    <a:pt x="2155" y="3192"/>
                    <a:pt x="2417" y="2537"/>
                  </a:cubicBezTo>
                  <a:lnTo>
                    <a:pt x="4739" y="2537"/>
                  </a:lnTo>
                  <a:lnTo>
                    <a:pt x="4739" y="2906"/>
                  </a:lnTo>
                  <a:cubicBezTo>
                    <a:pt x="4739" y="2989"/>
                    <a:pt x="4810" y="3073"/>
                    <a:pt x="4894" y="3073"/>
                  </a:cubicBezTo>
                  <a:cubicBezTo>
                    <a:pt x="4989" y="3073"/>
                    <a:pt x="5061" y="2989"/>
                    <a:pt x="5061" y="2906"/>
                  </a:cubicBezTo>
                  <a:lnTo>
                    <a:pt x="5061" y="2537"/>
                  </a:lnTo>
                  <a:lnTo>
                    <a:pt x="7382" y="2537"/>
                  </a:lnTo>
                  <a:cubicBezTo>
                    <a:pt x="7632" y="3168"/>
                    <a:pt x="7787" y="3930"/>
                    <a:pt x="7811" y="4740"/>
                  </a:cubicBezTo>
                  <a:lnTo>
                    <a:pt x="7620" y="4740"/>
                  </a:lnTo>
                  <a:cubicBezTo>
                    <a:pt x="7537" y="4740"/>
                    <a:pt x="7454" y="4811"/>
                    <a:pt x="7454" y="4894"/>
                  </a:cubicBezTo>
                  <a:cubicBezTo>
                    <a:pt x="7454" y="4990"/>
                    <a:pt x="7537" y="5061"/>
                    <a:pt x="7620" y="5061"/>
                  </a:cubicBezTo>
                  <a:lnTo>
                    <a:pt x="7811" y="5061"/>
                  </a:lnTo>
                  <a:cubicBezTo>
                    <a:pt x="7799" y="5847"/>
                    <a:pt x="7656" y="6609"/>
                    <a:pt x="7382" y="7264"/>
                  </a:cubicBezTo>
                  <a:lnTo>
                    <a:pt x="7263" y="7264"/>
                  </a:lnTo>
                  <a:cubicBezTo>
                    <a:pt x="7180" y="7264"/>
                    <a:pt x="7096" y="7335"/>
                    <a:pt x="7096" y="7430"/>
                  </a:cubicBezTo>
                  <a:cubicBezTo>
                    <a:pt x="7096" y="7514"/>
                    <a:pt x="7156" y="7597"/>
                    <a:pt x="7251" y="7597"/>
                  </a:cubicBezTo>
                  <a:cubicBezTo>
                    <a:pt x="7073" y="7966"/>
                    <a:pt x="6846" y="8311"/>
                    <a:pt x="6608" y="8573"/>
                  </a:cubicBezTo>
                  <a:cubicBezTo>
                    <a:pt x="6549" y="8645"/>
                    <a:pt x="6549" y="8752"/>
                    <a:pt x="6620" y="8811"/>
                  </a:cubicBezTo>
                  <a:cubicBezTo>
                    <a:pt x="6656" y="8847"/>
                    <a:pt x="6704" y="8859"/>
                    <a:pt x="6739" y="8859"/>
                  </a:cubicBezTo>
                  <a:cubicBezTo>
                    <a:pt x="6787" y="8859"/>
                    <a:pt x="6835" y="8847"/>
                    <a:pt x="6882" y="8800"/>
                  </a:cubicBezTo>
                  <a:cubicBezTo>
                    <a:pt x="7180" y="8466"/>
                    <a:pt x="7442" y="8049"/>
                    <a:pt x="7632" y="7597"/>
                  </a:cubicBezTo>
                  <a:lnTo>
                    <a:pt x="8573" y="7597"/>
                  </a:lnTo>
                  <a:cubicBezTo>
                    <a:pt x="8204" y="8085"/>
                    <a:pt x="7739" y="8514"/>
                    <a:pt x="7192" y="8823"/>
                  </a:cubicBezTo>
                  <a:cubicBezTo>
                    <a:pt x="7120" y="8871"/>
                    <a:pt x="7085" y="8978"/>
                    <a:pt x="7132" y="9061"/>
                  </a:cubicBezTo>
                  <a:cubicBezTo>
                    <a:pt x="7163" y="9116"/>
                    <a:pt x="7215" y="9145"/>
                    <a:pt x="7274" y="9145"/>
                  </a:cubicBezTo>
                  <a:cubicBezTo>
                    <a:pt x="7305" y="9145"/>
                    <a:pt x="7338" y="9137"/>
                    <a:pt x="7370" y="9121"/>
                  </a:cubicBezTo>
                  <a:cubicBezTo>
                    <a:pt x="8097" y="8704"/>
                    <a:pt x="8704" y="8097"/>
                    <a:pt x="9144" y="7371"/>
                  </a:cubicBezTo>
                  <a:cubicBezTo>
                    <a:pt x="9585" y="6621"/>
                    <a:pt x="9811" y="5763"/>
                    <a:pt x="9811" y="4894"/>
                  </a:cubicBezTo>
                  <a:cubicBezTo>
                    <a:pt x="9763" y="3585"/>
                    <a:pt x="9263" y="2346"/>
                    <a:pt x="8335" y="1430"/>
                  </a:cubicBezTo>
                  <a:cubicBezTo>
                    <a:pt x="7418" y="513"/>
                    <a:pt x="6192" y="1"/>
                    <a:pt x="4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10801;p61">
            <a:extLst>
              <a:ext uri="{FF2B5EF4-FFF2-40B4-BE49-F238E27FC236}">
                <a16:creationId xmlns:a16="http://schemas.microsoft.com/office/drawing/2014/main" id="{84C5E70B-A976-F544-943E-6940F6852141}"/>
              </a:ext>
            </a:extLst>
          </p:cNvPr>
          <p:cNvSpPr/>
          <p:nvPr/>
        </p:nvSpPr>
        <p:spPr>
          <a:xfrm>
            <a:off x="3036456" y="4327346"/>
            <a:ext cx="495169" cy="411448"/>
          </a:xfrm>
          <a:custGeom>
            <a:avLst/>
            <a:gdLst/>
            <a:ahLst/>
            <a:cxnLst/>
            <a:rect l="l" t="t" r="r" b="b"/>
            <a:pathLst>
              <a:path w="11693" h="9716" extrusionOk="0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10802;p61">
            <a:extLst>
              <a:ext uri="{FF2B5EF4-FFF2-40B4-BE49-F238E27FC236}">
                <a16:creationId xmlns:a16="http://schemas.microsoft.com/office/drawing/2014/main" id="{B60045A2-F28C-D34D-B2AF-39962C127F75}"/>
              </a:ext>
            </a:extLst>
          </p:cNvPr>
          <p:cNvGrpSpPr/>
          <p:nvPr/>
        </p:nvGrpSpPr>
        <p:grpSpPr>
          <a:xfrm>
            <a:off x="3714246" y="4304577"/>
            <a:ext cx="439187" cy="410980"/>
            <a:chOff x="2766264" y="3394042"/>
            <a:chExt cx="294873" cy="275934"/>
          </a:xfrm>
          <a:solidFill>
            <a:schemeClr val="accent1"/>
          </a:solidFill>
        </p:grpSpPr>
        <p:sp>
          <p:nvSpPr>
            <p:cNvPr id="66" name="Google Shape;10803;p61">
              <a:extLst>
                <a:ext uri="{FF2B5EF4-FFF2-40B4-BE49-F238E27FC236}">
                  <a16:creationId xmlns:a16="http://schemas.microsoft.com/office/drawing/2014/main" id="{83803AEA-3ABB-2C48-A949-1D009A29DC10}"/>
                </a:ext>
              </a:extLst>
            </p:cNvPr>
            <p:cNvSpPr/>
            <p:nvPr/>
          </p:nvSpPr>
          <p:spPr>
            <a:xfrm>
              <a:off x="2766264" y="3394042"/>
              <a:ext cx="253176" cy="275934"/>
            </a:xfrm>
            <a:custGeom>
              <a:avLst/>
              <a:gdLst/>
              <a:ahLst/>
              <a:cxnLst/>
              <a:rect l="l" t="t" r="r" b="b"/>
              <a:pathLst>
                <a:path w="7954" h="8669" extrusionOk="0">
                  <a:moveTo>
                    <a:pt x="6942" y="3489"/>
                  </a:moveTo>
                  <a:cubicBezTo>
                    <a:pt x="7371" y="3549"/>
                    <a:pt x="7692" y="3918"/>
                    <a:pt x="7692" y="4346"/>
                  </a:cubicBezTo>
                  <a:cubicBezTo>
                    <a:pt x="7692" y="4799"/>
                    <a:pt x="7382" y="5156"/>
                    <a:pt x="6942" y="5227"/>
                  </a:cubicBezTo>
                  <a:lnTo>
                    <a:pt x="6942" y="3489"/>
                  </a:lnTo>
                  <a:close/>
                  <a:moveTo>
                    <a:pt x="1013" y="3322"/>
                  </a:moveTo>
                  <a:lnTo>
                    <a:pt x="1013" y="5382"/>
                  </a:lnTo>
                  <a:lnTo>
                    <a:pt x="715" y="5382"/>
                  </a:lnTo>
                  <a:cubicBezTo>
                    <a:pt x="465" y="5382"/>
                    <a:pt x="263" y="5180"/>
                    <a:pt x="263" y="4930"/>
                  </a:cubicBezTo>
                  <a:lnTo>
                    <a:pt x="263" y="3775"/>
                  </a:lnTo>
                  <a:cubicBezTo>
                    <a:pt x="263" y="3537"/>
                    <a:pt x="453" y="3322"/>
                    <a:pt x="715" y="3322"/>
                  </a:cubicBezTo>
                  <a:close/>
                  <a:moveTo>
                    <a:pt x="2179" y="3322"/>
                  </a:moveTo>
                  <a:lnTo>
                    <a:pt x="2179" y="5382"/>
                  </a:lnTo>
                  <a:lnTo>
                    <a:pt x="1286" y="5382"/>
                  </a:lnTo>
                  <a:lnTo>
                    <a:pt x="1286" y="3322"/>
                  </a:lnTo>
                  <a:close/>
                  <a:moveTo>
                    <a:pt x="2322" y="6370"/>
                  </a:moveTo>
                  <a:lnTo>
                    <a:pt x="2322" y="6966"/>
                  </a:lnTo>
                  <a:lnTo>
                    <a:pt x="2060" y="6966"/>
                  </a:lnTo>
                  <a:lnTo>
                    <a:pt x="2227" y="6370"/>
                  </a:lnTo>
                  <a:close/>
                  <a:moveTo>
                    <a:pt x="2144" y="5644"/>
                  </a:moveTo>
                  <a:lnTo>
                    <a:pt x="1632" y="7549"/>
                  </a:lnTo>
                  <a:lnTo>
                    <a:pt x="1286" y="7549"/>
                  </a:lnTo>
                  <a:lnTo>
                    <a:pt x="1286" y="5644"/>
                  </a:lnTo>
                  <a:close/>
                  <a:moveTo>
                    <a:pt x="6680" y="274"/>
                  </a:moveTo>
                  <a:lnTo>
                    <a:pt x="6680" y="8430"/>
                  </a:lnTo>
                  <a:lnTo>
                    <a:pt x="6085" y="8430"/>
                  </a:lnTo>
                  <a:lnTo>
                    <a:pt x="6085" y="2703"/>
                  </a:lnTo>
                  <a:cubicBezTo>
                    <a:pt x="6085" y="2620"/>
                    <a:pt x="6025" y="2560"/>
                    <a:pt x="5954" y="2560"/>
                  </a:cubicBezTo>
                  <a:cubicBezTo>
                    <a:pt x="5870" y="2560"/>
                    <a:pt x="5811" y="2620"/>
                    <a:pt x="5811" y="2703"/>
                  </a:cubicBezTo>
                  <a:lnTo>
                    <a:pt x="5811" y="7549"/>
                  </a:lnTo>
                  <a:cubicBezTo>
                    <a:pt x="5632" y="7311"/>
                    <a:pt x="5382" y="6989"/>
                    <a:pt x="5037" y="6668"/>
                  </a:cubicBezTo>
                  <a:cubicBezTo>
                    <a:pt x="4668" y="6299"/>
                    <a:pt x="4263" y="6013"/>
                    <a:pt x="3870" y="5799"/>
                  </a:cubicBezTo>
                  <a:cubicBezTo>
                    <a:pt x="3406" y="5561"/>
                    <a:pt x="2930" y="5418"/>
                    <a:pt x="2453" y="5394"/>
                  </a:cubicBezTo>
                  <a:lnTo>
                    <a:pt x="2453" y="3322"/>
                  </a:lnTo>
                  <a:cubicBezTo>
                    <a:pt x="2930" y="3310"/>
                    <a:pt x="3406" y="3179"/>
                    <a:pt x="3870" y="2918"/>
                  </a:cubicBezTo>
                  <a:cubicBezTo>
                    <a:pt x="4263" y="2715"/>
                    <a:pt x="4668" y="2417"/>
                    <a:pt x="5037" y="2048"/>
                  </a:cubicBezTo>
                  <a:cubicBezTo>
                    <a:pt x="5370" y="1715"/>
                    <a:pt x="5632" y="1394"/>
                    <a:pt x="5811" y="1167"/>
                  </a:cubicBezTo>
                  <a:lnTo>
                    <a:pt x="5811" y="2025"/>
                  </a:lnTo>
                  <a:cubicBezTo>
                    <a:pt x="5811" y="2108"/>
                    <a:pt x="5870" y="2167"/>
                    <a:pt x="5954" y="2167"/>
                  </a:cubicBezTo>
                  <a:cubicBezTo>
                    <a:pt x="6025" y="2167"/>
                    <a:pt x="6085" y="2108"/>
                    <a:pt x="6085" y="2025"/>
                  </a:cubicBezTo>
                  <a:lnTo>
                    <a:pt x="6085" y="274"/>
                  </a:lnTo>
                  <a:close/>
                  <a:moveTo>
                    <a:pt x="5930" y="0"/>
                  </a:moveTo>
                  <a:cubicBezTo>
                    <a:pt x="5858" y="0"/>
                    <a:pt x="5799" y="60"/>
                    <a:pt x="5799" y="143"/>
                  </a:cubicBezTo>
                  <a:lnTo>
                    <a:pt x="5799" y="679"/>
                  </a:lnTo>
                  <a:cubicBezTo>
                    <a:pt x="5728" y="810"/>
                    <a:pt x="5370" y="1334"/>
                    <a:pt x="4835" y="1846"/>
                  </a:cubicBezTo>
                  <a:cubicBezTo>
                    <a:pt x="4263" y="2382"/>
                    <a:pt x="3370" y="3037"/>
                    <a:pt x="2299" y="3037"/>
                  </a:cubicBezTo>
                  <a:lnTo>
                    <a:pt x="715" y="3037"/>
                  </a:lnTo>
                  <a:cubicBezTo>
                    <a:pt x="310" y="3037"/>
                    <a:pt x="1" y="3370"/>
                    <a:pt x="1" y="3751"/>
                  </a:cubicBezTo>
                  <a:lnTo>
                    <a:pt x="1" y="4918"/>
                  </a:lnTo>
                  <a:cubicBezTo>
                    <a:pt x="1" y="5323"/>
                    <a:pt x="322" y="5632"/>
                    <a:pt x="715" y="5632"/>
                  </a:cubicBezTo>
                  <a:lnTo>
                    <a:pt x="1013" y="5632"/>
                  </a:lnTo>
                  <a:lnTo>
                    <a:pt x="1013" y="7668"/>
                  </a:lnTo>
                  <a:cubicBezTo>
                    <a:pt x="1013" y="7740"/>
                    <a:pt x="1072" y="7799"/>
                    <a:pt x="1144" y="7799"/>
                  </a:cubicBezTo>
                  <a:lnTo>
                    <a:pt x="1727" y="7799"/>
                  </a:lnTo>
                  <a:cubicBezTo>
                    <a:pt x="1787" y="7799"/>
                    <a:pt x="1846" y="7763"/>
                    <a:pt x="1858" y="7692"/>
                  </a:cubicBezTo>
                  <a:lnTo>
                    <a:pt x="1989" y="7216"/>
                  </a:lnTo>
                  <a:lnTo>
                    <a:pt x="2453" y="7216"/>
                  </a:lnTo>
                  <a:cubicBezTo>
                    <a:pt x="2525" y="7216"/>
                    <a:pt x="2584" y="7156"/>
                    <a:pt x="2584" y="7085"/>
                  </a:cubicBezTo>
                  <a:lnTo>
                    <a:pt x="2584" y="6204"/>
                  </a:lnTo>
                  <a:cubicBezTo>
                    <a:pt x="2584" y="6132"/>
                    <a:pt x="2525" y="6073"/>
                    <a:pt x="2453" y="6073"/>
                  </a:cubicBezTo>
                  <a:lnTo>
                    <a:pt x="2287" y="6073"/>
                  </a:lnTo>
                  <a:lnTo>
                    <a:pt x="2406" y="5632"/>
                  </a:lnTo>
                  <a:cubicBezTo>
                    <a:pt x="3430" y="5668"/>
                    <a:pt x="4299" y="6299"/>
                    <a:pt x="4835" y="6823"/>
                  </a:cubicBezTo>
                  <a:cubicBezTo>
                    <a:pt x="5370" y="7335"/>
                    <a:pt x="5704" y="7859"/>
                    <a:pt x="5799" y="7990"/>
                  </a:cubicBezTo>
                  <a:lnTo>
                    <a:pt x="5799" y="8525"/>
                  </a:lnTo>
                  <a:cubicBezTo>
                    <a:pt x="5799" y="8609"/>
                    <a:pt x="5858" y="8668"/>
                    <a:pt x="5930" y="8668"/>
                  </a:cubicBezTo>
                  <a:lnTo>
                    <a:pt x="6811" y="8668"/>
                  </a:lnTo>
                  <a:cubicBezTo>
                    <a:pt x="6882" y="8668"/>
                    <a:pt x="6942" y="8609"/>
                    <a:pt x="6942" y="8525"/>
                  </a:cubicBezTo>
                  <a:lnTo>
                    <a:pt x="6942" y="5465"/>
                  </a:lnTo>
                  <a:cubicBezTo>
                    <a:pt x="7525" y="5394"/>
                    <a:pt x="7954" y="4918"/>
                    <a:pt x="7954" y="4322"/>
                  </a:cubicBezTo>
                  <a:cubicBezTo>
                    <a:pt x="7954" y="3775"/>
                    <a:pt x="7525" y="3275"/>
                    <a:pt x="6942" y="3203"/>
                  </a:cubicBezTo>
                  <a:lnTo>
                    <a:pt x="6942" y="143"/>
                  </a:lnTo>
                  <a:cubicBezTo>
                    <a:pt x="6942" y="60"/>
                    <a:pt x="6882" y="0"/>
                    <a:pt x="68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804;p61">
              <a:extLst>
                <a:ext uri="{FF2B5EF4-FFF2-40B4-BE49-F238E27FC236}">
                  <a16:creationId xmlns:a16="http://schemas.microsoft.com/office/drawing/2014/main" id="{D4C6EEE1-0B40-A543-A2A4-4717032E7303}"/>
                </a:ext>
              </a:extLst>
            </p:cNvPr>
            <p:cNvSpPr/>
            <p:nvPr/>
          </p:nvSpPr>
          <p:spPr>
            <a:xfrm>
              <a:off x="3039143" y="3528205"/>
              <a:ext cx="21995" cy="8753"/>
            </a:xfrm>
            <a:custGeom>
              <a:avLst/>
              <a:gdLst/>
              <a:ahLst/>
              <a:cxnLst/>
              <a:rect l="l" t="t" r="r" b="b"/>
              <a:pathLst>
                <a:path w="691" h="275" extrusionOk="0"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cubicBezTo>
                    <a:pt x="0" y="215"/>
                    <a:pt x="60" y="274"/>
                    <a:pt x="131" y="274"/>
                  </a:cubicBezTo>
                  <a:lnTo>
                    <a:pt x="560" y="274"/>
                  </a:lnTo>
                  <a:cubicBezTo>
                    <a:pt x="631" y="274"/>
                    <a:pt x="691" y="215"/>
                    <a:pt x="691" y="131"/>
                  </a:cubicBezTo>
                  <a:cubicBezTo>
                    <a:pt x="691" y="60"/>
                    <a:pt x="631" y="0"/>
                    <a:pt x="5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805;p61">
              <a:extLst>
                <a:ext uri="{FF2B5EF4-FFF2-40B4-BE49-F238E27FC236}">
                  <a16:creationId xmlns:a16="http://schemas.microsoft.com/office/drawing/2014/main" id="{B92212F3-5281-AD43-B9B2-6548E03416C2}"/>
                </a:ext>
              </a:extLst>
            </p:cNvPr>
            <p:cNvSpPr/>
            <p:nvPr/>
          </p:nvSpPr>
          <p:spPr>
            <a:xfrm>
              <a:off x="3019408" y="3475622"/>
              <a:ext cx="20499" cy="18875"/>
            </a:xfrm>
            <a:custGeom>
              <a:avLst/>
              <a:gdLst/>
              <a:ahLst/>
              <a:cxnLst/>
              <a:rect l="l" t="t" r="r" b="b"/>
              <a:pathLst>
                <a:path w="644" h="593" extrusionOk="0">
                  <a:moveTo>
                    <a:pt x="501" y="0"/>
                  </a:moveTo>
                  <a:cubicBezTo>
                    <a:pt x="468" y="0"/>
                    <a:pt x="436" y="15"/>
                    <a:pt x="406" y="45"/>
                  </a:cubicBezTo>
                  <a:lnTo>
                    <a:pt x="96" y="355"/>
                  </a:lnTo>
                  <a:cubicBezTo>
                    <a:pt x="1" y="450"/>
                    <a:pt x="61" y="593"/>
                    <a:pt x="180" y="593"/>
                  </a:cubicBezTo>
                  <a:cubicBezTo>
                    <a:pt x="215" y="593"/>
                    <a:pt x="263" y="581"/>
                    <a:pt x="275" y="557"/>
                  </a:cubicBezTo>
                  <a:lnTo>
                    <a:pt x="584" y="235"/>
                  </a:lnTo>
                  <a:cubicBezTo>
                    <a:pt x="644" y="200"/>
                    <a:pt x="644" y="104"/>
                    <a:pt x="596" y="45"/>
                  </a:cubicBezTo>
                  <a:cubicBezTo>
                    <a:pt x="567" y="15"/>
                    <a:pt x="534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806;p61">
              <a:extLst>
                <a:ext uri="{FF2B5EF4-FFF2-40B4-BE49-F238E27FC236}">
                  <a16:creationId xmlns:a16="http://schemas.microsoft.com/office/drawing/2014/main" id="{C999F65C-5D59-6046-9360-EE2E5A8BEB08}"/>
                </a:ext>
              </a:extLst>
            </p:cNvPr>
            <p:cNvSpPr/>
            <p:nvPr/>
          </p:nvSpPr>
          <p:spPr>
            <a:xfrm>
              <a:off x="3020554" y="3570348"/>
              <a:ext cx="19353" cy="18621"/>
            </a:xfrm>
            <a:custGeom>
              <a:avLst/>
              <a:gdLst/>
              <a:ahLst/>
              <a:cxnLst/>
              <a:rect l="l" t="t" r="r" b="b"/>
              <a:pathLst>
                <a:path w="608" h="585" extrusionOk="0">
                  <a:moveTo>
                    <a:pt x="155" y="1"/>
                  </a:moveTo>
                  <a:cubicBezTo>
                    <a:pt x="123" y="1"/>
                    <a:pt x="90" y="16"/>
                    <a:pt x="60" y="46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70" y="546"/>
                  </a:lnTo>
                  <a:cubicBezTo>
                    <a:pt x="397" y="572"/>
                    <a:pt x="431" y="585"/>
                    <a:pt x="463" y="585"/>
                  </a:cubicBezTo>
                  <a:cubicBezTo>
                    <a:pt x="503" y="585"/>
                    <a:pt x="541" y="566"/>
                    <a:pt x="560" y="534"/>
                  </a:cubicBezTo>
                  <a:cubicBezTo>
                    <a:pt x="608" y="498"/>
                    <a:pt x="608" y="403"/>
                    <a:pt x="560" y="355"/>
                  </a:cubicBezTo>
                  <a:lnTo>
                    <a:pt x="251" y="46"/>
                  </a:lnTo>
                  <a:cubicBezTo>
                    <a:pt x="221" y="16"/>
                    <a:pt x="18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0807;p61">
            <a:extLst>
              <a:ext uri="{FF2B5EF4-FFF2-40B4-BE49-F238E27FC236}">
                <a16:creationId xmlns:a16="http://schemas.microsoft.com/office/drawing/2014/main" id="{B6492B9E-EDB1-504C-A841-06CC48469A38}"/>
              </a:ext>
            </a:extLst>
          </p:cNvPr>
          <p:cNvGrpSpPr/>
          <p:nvPr/>
        </p:nvGrpSpPr>
        <p:grpSpPr>
          <a:xfrm>
            <a:off x="4311073" y="4302149"/>
            <a:ext cx="460868" cy="462393"/>
            <a:chOff x="3214972" y="3359188"/>
            <a:chExt cx="346406" cy="347552"/>
          </a:xfrm>
          <a:solidFill>
            <a:schemeClr val="accent1"/>
          </a:solidFill>
        </p:grpSpPr>
        <p:sp>
          <p:nvSpPr>
            <p:cNvPr id="71" name="Google Shape;10808;p61">
              <a:extLst>
                <a:ext uri="{FF2B5EF4-FFF2-40B4-BE49-F238E27FC236}">
                  <a16:creationId xmlns:a16="http://schemas.microsoft.com/office/drawing/2014/main" id="{F122F590-5F00-A842-8FEB-B6D0CC308768}"/>
                </a:ext>
              </a:extLst>
            </p:cNvPr>
            <p:cNvSpPr/>
            <p:nvPr/>
          </p:nvSpPr>
          <p:spPr>
            <a:xfrm>
              <a:off x="3301772" y="3386084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809;p61">
              <a:extLst>
                <a:ext uri="{FF2B5EF4-FFF2-40B4-BE49-F238E27FC236}">
                  <a16:creationId xmlns:a16="http://schemas.microsoft.com/office/drawing/2014/main" id="{672C4CCE-6B5B-9E46-B555-69D590079AC2}"/>
                </a:ext>
              </a:extLst>
            </p:cNvPr>
            <p:cNvSpPr/>
            <p:nvPr/>
          </p:nvSpPr>
          <p:spPr>
            <a:xfrm>
              <a:off x="3301772" y="3410339"/>
              <a:ext cx="131904" cy="11395"/>
            </a:xfrm>
            <a:custGeom>
              <a:avLst/>
              <a:gdLst/>
              <a:ahLst/>
              <a:cxnLst/>
              <a:rect l="l" t="t" r="r" b="b"/>
              <a:pathLst>
                <a:path w="414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86"/>
                    <a:pt x="95" y="358"/>
                    <a:pt x="179" y="358"/>
                  </a:cubicBezTo>
                  <a:lnTo>
                    <a:pt x="3965" y="358"/>
                  </a:lnTo>
                  <a:cubicBezTo>
                    <a:pt x="4048" y="358"/>
                    <a:pt x="4144" y="286"/>
                    <a:pt x="4144" y="179"/>
                  </a:cubicBezTo>
                  <a:cubicBezTo>
                    <a:pt x="4144" y="72"/>
                    <a:pt x="4072" y="0"/>
                    <a:pt x="3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810;p61">
              <a:extLst>
                <a:ext uri="{FF2B5EF4-FFF2-40B4-BE49-F238E27FC236}">
                  <a16:creationId xmlns:a16="http://schemas.microsoft.com/office/drawing/2014/main" id="{5F112ADF-CBCF-0249-A505-F94B6D32BD4D}"/>
                </a:ext>
              </a:extLst>
            </p:cNvPr>
            <p:cNvSpPr/>
            <p:nvPr/>
          </p:nvSpPr>
          <p:spPr>
            <a:xfrm>
              <a:off x="3301772" y="3484980"/>
              <a:ext cx="71649" cy="11427"/>
            </a:xfrm>
            <a:custGeom>
              <a:avLst/>
              <a:gdLst/>
              <a:ahLst/>
              <a:cxnLst/>
              <a:rect l="l" t="t" r="r" b="b"/>
              <a:pathLst>
                <a:path w="2251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7"/>
                    <a:pt x="2250" y="180"/>
                  </a:cubicBezTo>
                  <a:cubicBezTo>
                    <a:pt x="2250" y="96"/>
                    <a:pt x="2179" y="1"/>
                    <a:pt x="2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811;p61">
              <a:extLst>
                <a:ext uri="{FF2B5EF4-FFF2-40B4-BE49-F238E27FC236}">
                  <a16:creationId xmlns:a16="http://schemas.microsoft.com/office/drawing/2014/main" id="{CED91BA6-0D38-4348-B830-988A73F8DE06}"/>
                </a:ext>
              </a:extLst>
            </p:cNvPr>
            <p:cNvSpPr/>
            <p:nvPr/>
          </p:nvSpPr>
          <p:spPr>
            <a:xfrm>
              <a:off x="3301772" y="3509234"/>
              <a:ext cx="130758" cy="11427"/>
            </a:xfrm>
            <a:custGeom>
              <a:avLst/>
              <a:gdLst/>
              <a:ahLst/>
              <a:cxnLst/>
              <a:rect l="l" t="t" r="r" b="b"/>
              <a:pathLst>
                <a:path w="4108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3929" y="358"/>
                  </a:lnTo>
                  <a:cubicBezTo>
                    <a:pt x="4024" y="358"/>
                    <a:pt x="4108" y="287"/>
                    <a:pt x="4108" y="180"/>
                  </a:cubicBezTo>
                  <a:cubicBezTo>
                    <a:pt x="4108" y="84"/>
                    <a:pt x="4036" y="1"/>
                    <a:pt x="3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812;p61">
              <a:extLst>
                <a:ext uri="{FF2B5EF4-FFF2-40B4-BE49-F238E27FC236}">
                  <a16:creationId xmlns:a16="http://schemas.microsoft.com/office/drawing/2014/main" id="{F688BCC6-A9EB-F34E-A865-33F6D44F6D40}"/>
                </a:ext>
              </a:extLst>
            </p:cNvPr>
            <p:cNvSpPr/>
            <p:nvPr/>
          </p:nvSpPr>
          <p:spPr>
            <a:xfrm>
              <a:off x="3301772" y="3584671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813;p61">
              <a:extLst>
                <a:ext uri="{FF2B5EF4-FFF2-40B4-BE49-F238E27FC236}">
                  <a16:creationId xmlns:a16="http://schemas.microsoft.com/office/drawing/2014/main" id="{DCF556CE-8D00-B646-9F9C-3473691CC2E4}"/>
                </a:ext>
              </a:extLst>
            </p:cNvPr>
            <p:cNvSpPr/>
            <p:nvPr/>
          </p:nvSpPr>
          <p:spPr>
            <a:xfrm>
              <a:off x="3301772" y="3609308"/>
              <a:ext cx="129994" cy="11395"/>
            </a:xfrm>
            <a:custGeom>
              <a:avLst/>
              <a:gdLst/>
              <a:ahLst/>
              <a:cxnLst/>
              <a:rect l="l" t="t" r="r" b="b"/>
              <a:pathLst>
                <a:path w="408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62"/>
                    <a:pt x="83" y="357"/>
                    <a:pt x="179" y="357"/>
                  </a:cubicBezTo>
                  <a:lnTo>
                    <a:pt x="3905" y="357"/>
                  </a:lnTo>
                  <a:cubicBezTo>
                    <a:pt x="3989" y="357"/>
                    <a:pt x="4084" y="286"/>
                    <a:pt x="4084" y="179"/>
                  </a:cubicBezTo>
                  <a:cubicBezTo>
                    <a:pt x="4084" y="72"/>
                    <a:pt x="3989" y="0"/>
                    <a:pt x="3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814;p61">
              <a:extLst>
                <a:ext uri="{FF2B5EF4-FFF2-40B4-BE49-F238E27FC236}">
                  <a16:creationId xmlns:a16="http://schemas.microsoft.com/office/drawing/2014/main" id="{7B93EEB9-467C-FB40-813A-608786F4C14F}"/>
                </a:ext>
              </a:extLst>
            </p:cNvPr>
            <p:cNvSpPr/>
            <p:nvPr/>
          </p:nvSpPr>
          <p:spPr>
            <a:xfrm>
              <a:off x="3214972" y="3458466"/>
              <a:ext cx="346406" cy="248274"/>
            </a:xfrm>
            <a:custGeom>
              <a:avLst/>
              <a:gdLst/>
              <a:ahLst/>
              <a:cxnLst/>
              <a:rect l="l" t="t" r="r" b="b"/>
              <a:pathLst>
                <a:path w="10883" h="7800" extrusionOk="0">
                  <a:moveTo>
                    <a:pt x="8466" y="1417"/>
                  </a:moveTo>
                  <a:cubicBezTo>
                    <a:pt x="9109" y="1417"/>
                    <a:pt x="9657" y="1953"/>
                    <a:pt x="9657" y="2608"/>
                  </a:cubicBezTo>
                  <a:lnTo>
                    <a:pt x="9657" y="2894"/>
                  </a:lnTo>
                  <a:lnTo>
                    <a:pt x="9585" y="2894"/>
                  </a:lnTo>
                  <a:cubicBezTo>
                    <a:pt x="9216" y="2799"/>
                    <a:pt x="9097" y="2322"/>
                    <a:pt x="9097" y="2322"/>
                  </a:cubicBezTo>
                  <a:cubicBezTo>
                    <a:pt x="9085" y="2263"/>
                    <a:pt x="9037" y="2203"/>
                    <a:pt x="8966" y="2191"/>
                  </a:cubicBezTo>
                  <a:cubicBezTo>
                    <a:pt x="8956" y="2189"/>
                    <a:pt x="8946" y="2188"/>
                    <a:pt x="8935" y="2188"/>
                  </a:cubicBezTo>
                  <a:cubicBezTo>
                    <a:pt x="8883" y="2188"/>
                    <a:pt x="8827" y="2213"/>
                    <a:pt x="8787" y="2263"/>
                  </a:cubicBezTo>
                  <a:cubicBezTo>
                    <a:pt x="8335" y="2894"/>
                    <a:pt x="7347" y="2894"/>
                    <a:pt x="7323" y="2894"/>
                  </a:cubicBezTo>
                  <a:lnTo>
                    <a:pt x="7204" y="2894"/>
                  </a:lnTo>
                  <a:lnTo>
                    <a:pt x="7156" y="2608"/>
                  </a:lnTo>
                  <a:cubicBezTo>
                    <a:pt x="7156" y="1953"/>
                    <a:pt x="7692" y="1417"/>
                    <a:pt x="8347" y="1417"/>
                  </a:cubicBezTo>
                  <a:close/>
                  <a:moveTo>
                    <a:pt x="9692" y="3299"/>
                  </a:moveTo>
                  <a:cubicBezTo>
                    <a:pt x="9811" y="3322"/>
                    <a:pt x="9919" y="3430"/>
                    <a:pt x="9919" y="3549"/>
                  </a:cubicBezTo>
                  <a:cubicBezTo>
                    <a:pt x="9919" y="3680"/>
                    <a:pt x="9835" y="3787"/>
                    <a:pt x="9692" y="3799"/>
                  </a:cubicBezTo>
                  <a:lnTo>
                    <a:pt x="9692" y="3299"/>
                  </a:lnTo>
                  <a:close/>
                  <a:moveTo>
                    <a:pt x="7132" y="3299"/>
                  </a:moveTo>
                  <a:lnTo>
                    <a:pt x="7132" y="3811"/>
                  </a:lnTo>
                  <a:cubicBezTo>
                    <a:pt x="7001" y="3799"/>
                    <a:pt x="6918" y="3680"/>
                    <a:pt x="6918" y="3561"/>
                  </a:cubicBezTo>
                  <a:cubicBezTo>
                    <a:pt x="6894" y="3418"/>
                    <a:pt x="7001" y="3310"/>
                    <a:pt x="7132" y="3299"/>
                  </a:cubicBezTo>
                  <a:close/>
                  <a:moveTo>
                    <a:pt x="8835" y="2608"/>
                  </a:moveTo>
                  <a:cubicBezTo>
                    <a:pt x="8918" y="2787"/>
                    <a:pt x="9085" y="3013"/>
                    <a:pt x="9335" y="3120"/>
                  </a:cubicBezTo>
                  <a:lnTo>
                    <a:pt x="9335" y="3846"/>
                  </a:lnTo>
                  <a:cubicBezTo>
                    <a:pt x="9359" y="4287"/>
                    <a:pt x="8978" y="4668"/>
                    <a:pt x="8525" y="4668"/>
                  </a:cubicBezTo>
                  <a:lnTo>
                    <a:pt x="8299" y="4668"/>
                  </a:lnTo>
                  <a:cubicBezTo>
                    <a:pt x="7835" y="4668"/>
                    <a:pt x="7466" y="4287"/>
                    <a:pt x="7466" y="3834"/>
                  </a:cubicBezTo>
                  <a:lnTo>
                    <a:pt x="7466" y="3144"/>
                  </a:lnTo>
                  <a:cubicBezTo>
                    <a:pt x="7763" y="3120"/>
                    <a:pt x="8383" y="3013"/>
                    <a:pt x="8835" y="2608"/>
                  </a:cubicBezTo>
                  <a:close/>
                  <a:moveTo>
                    <a:pt x="8728" y="4989"/>
                  </a:moveTo>
                  <a:lnTo>
                    <a:pt x="8728" y="5215"/>
                  </a:lnTo>
                  <a:lnTo>
                    <a:pt x="8728" y="5227"/>
                  </a:lnTo>
                  <a:lnTo>
                    <a:pt x="8406" y="5573"/>
                  </a:lnTo>
                  <a:lnTo>
                    <a:pt x="8085" y="5251"/>
                  </a:lnTo>
                  <a:lnTo>
                    <a:pt x="8085" y="4989"/>
                  </a:lnTo>
                  <a:cubicBezTo>
                    <a:pt x="8168" y="5001"/>
                    <a:pt x="8240" y="5001"/>
                    <a:pt x="8299" y="5001"/>
                  </a:cubicBezTo>
                  <a:lnTo>
                    <a:pt x="8514" y="5001"/>
                  </a:lnTo>
                  <a:cubicBezTo>
                    <a:pt x="8597" y="5001"/>
                    <a:pt x="8668" y="5001"/>
                    <a:pt x="8728" y="4989"/>
                  </a:cubicBezTo>
                  <a:close/>
                  <a:moveTo>
                    <a:pt x="6573" y="3477"/>
                  </a:moveTo>
                  <a:lnTo>
                    <a:pt x="6573" y="3549"/>
                  </a:lnTo>
                  <a:cubicBezTo>
                    <a:pt x="6573" y="3870"/>
                    <a:pt x="6835" y="4156"/>
                    <a:pt x="7180" y="4156"/>
                  </a:cubicBezTo>
                  <a:cubicBezTo>
                    <a:pt x="7275" y="4465"/>
                    <a:pt x="7478" y="4727"/>
                    <a:pt x="7752" y="4870"/>
                  </a:cubicBezTo>
                  <a:lnTo>
                    <a:pt x="7752" y="5096"/>
                  </a:lnTo>
                  <a:lnTo>
                    <a:pt x="6716" y="5501"/>
                  </a:lnTo>
                  <a:cubicBezTo>
                    <a:pt x="6656" y="5513"/>
                    <a:pt x="6597" y="5537"/>
                    <a:pt x="6525" y="5585"/>
                  </a:cubicBezTo>
                  <a:lnTo>
                    <a:pt x="370" y="5585"/>
                  </a:lnTo>
                  <a:lnTo>
                    <a:pt x="370" y="3477"/>
                  </a:lnTo>
                  <a:close/>
                  <a:moveTo>
                    <a:pt x="179" y="1"/>
                  </a:moveTo>
                  <a:cubicBezTo>
                    <a:pt x="96" y="1"/>
                    <a:pt x="1" y="84"/>
                    <a:pt x="1" y="179"/>
                  </a:cubicBezTo>
                  <a:lnTo>
                    <a:pt x="1" y="2644"/>
                  </a:lnTo>
                  <a:cubicBezTo>
                    <a:pt x="1" y="2727"/>
                    <a:pt x="84" y="2822"/>
                    <a:pt x="179" y="2822"/>
                  </a:cubicBezTo>
                  <a:lnTo>
                    <a:pt x="6811" y="2822"/>
                  </a:lnTo>
                  <a:lnTo>
                    <a:pt x="6811" y="3072"/>
                  </a:lnTo>
                  <a:cubicBezTo>
                    <a:pt x="6775" y="3084"/>
                    <a:pt x="6751" y="3120"/>
                    <a:pt x="6728" y="3144"/>
                  </a:cubicBezTo>
                  <a:lnTo>
                    <a:pt x="179" y="3144"/>
                  </a:lnTo>
                  <a:cubicBezTo>
                    <a:pt x="96" y="3144"/>
                    <a:pt x="1" y="3215"/>
                    <a:pt x="1" y="3322"/>
                  </a:cubicBezTo>
                  <a:lnTo>
                    <a:pt x="1" y="5775"/>
                  </a:lnTo>
                  <a:cubicBezTo>
                    <a:pt x="1" y="5870"/>
                    <a:pt x="84" y="5954"/>
                    <a:pt x="179" y="5954"/>
                  </a:cubicBezTo>
                  <a:lnTo>
                    <a:pt x="6156" y="5954"/>
                  </a:lnTo>
                  <a:cubicBezTo>
                    <a:pt x="6001" y="6156"/>
                    <a:pt x="5894" y="6418"/>
                    <a:pt x="5894" y="6775"/>
                  </a:cubicBezTo>
                  <a:lnTo>
                    <a:pt x="5894" y="7621"/>
                  </a:lnTo>
                  <a:cubicBezTo>
                    <a:pt x="5894" y="7716"/>
                    <a:pt x="5978" y="7799"/>
                    <a:pt x="6085" y="7799"/>
                  </a:cubicBezTo>
                  <a:lnTo>
                    <a:pt x="6728" y="7799"/>
                  </a:lnTo>
                  <a:cubicBezTo>
                    <a:pt x="6823" y="7799"/>
                    <a:pt x="6918" y="7728"/>
                    <a:pt x="6918" y="7621"/>
                  </a:cubicBezTo>
                  <a:cubicBezTo>
                    <a:pt x="6918" y="7537"/>
                    <a:pt x="6835" y="7442"/>
                    <a:pt x="6728" y="7442"/>
                  </a:cubicBezTo>
                  <a:lnTo>
                    <a:pt x="6251" y="7442"/>
                  </a:lnTo>
                  <a:lnTo>
                    <a:pt x="6251" y="6763"/>
                  </a:lnTo>
                  <a:cubicBezTo>
                    <a:pt x="6251" y="6049"/>
                    <a:pt x="6823" y="5835"/>
                    <a:pt x="6835" y="5835"/>
                  </a:cubicBezTo>
                  <a:lnTo>
                    <a:pt x="6847" y="5835"/>
                  </a:lnTo>
                  <a:lnTo>
                    <a:pt x="7787" y="5466"/>
                  </a:lnTo>
                  <a:lnTo>
                    <a:pt x="7799" y="5477"/>
                  </a:lnTo>
                  <a:lnTo>
                    <a:pt x="8299" y="5954"/>
                  </a:lnTo>
                  <a:cubicBezTo>
                    <a:pt x="8323" y="5989"/>
                    <a:pt x="8371" y="6001"/>
                    <a:pt x="8418" y="6001"/>
                  </a:cubicBezTo>
                  <a:cubicBezTo>
                    <a:pt x="8454" y="6001"/>
                    <a:pt x="8502" y="5989"/>
                    <a:pt x="8537" y="5942"/>
                  </a:cubicBezTo>
                  <a:lnTo>
                    <a:pt x="9014" y="5442"/>
                  </a:lnTo>
                  <a:lnTo>
                    <a:pt x="9942" y="5811"/>
                  </a:lnTo>
                  <a:lnTo>
                    <a:pt x="9966" y="5811"/>
                  </a:lnTo>
                  <a:cubicBezTo>
                    <a:pt x="9990" y="5823"/>
                    <a:pt x="10538" y="6013"/>
                    <a:pt x="10538" y="6728"/>
                  </a:cubicBezTo>
                  <a:lnTo>
                    <a:pt x="10538" y="7418"/>
                  </a:lnTo>
                  <a:lnTo>
                    <a:pt x="7263" y="7418"/>
                  </a:lnTo>
                  <a:cubicBezTo>
                    <a:pt x="7180" y="7418"/>
                    <a:pt x="7085" y="7490"/>
                    <a:pt x="7085" y="7597"/>
                  </a:cubicBezTo>
                  <a:cubicBezTo>
                    <a:pt x="7085" y="7680"/>
                    <a:pt x="7168" y="7775"/>
                    <a:pt x="7263" y="7775"/>
                  </a:cubicBezTo>
                  <a:lnTo>
                    <a:pt x="10704" y="7775"/>
                  </a:lnTo>
                  <a:cubicBezTo>
                    <a:pt x="10800" y="7775"/>
                    <a:pt x="10883" y="7704"/>
                    <a:pt x="10883" y="7597"/>
                  </a:cubicBezTo>
                  <a:lnTo>
                    <a:pt x="10883" y="6751"/>
                  </a:lnTo>
                  <a:cubicBezTo>
                    <a:pt x="10883" y="5977"/>
                    <a:pt x="10371" y="5585"/>
                    <a:pt x="10073" y="5477"/>
                  </a:cubicBezTo>
                  <a:lnTo>
                    <a:pt x="9073" y="5085"/>
                  </a:lnTo>
                  <a:lnTo>
                    <a:pt x="9073" y="4870"/>
                  </a:lnTo>
                  <a:cubicBezTo>
                    <a:pt x="9335" y="4727"/>
                    <a:pt x="9549" y="4465"/>
                    <a:pt x="9633" y="4156"/>
                  </a:cubicBezTo>
                  <a:cubicBezTo>
                    <a:pt x="9966" y="4156"/>
                    <a:pt x="10252" y="3894"/>
                    <a:pt x="10252" y="3549"/>
                  </a:cubicBezTo>
                  <a:cubicBezTo>
                    <a:pt x="10252" y="3358"/>
                    <a:pt x="10145" y="3180"/>
                    <a:pt x="9990" y="3060"/>
                  </a:cubicBezTo>
                  <a:lnTo>
                    <a:pt x="9990" y="2596"/>
                  </a:lnTo>
                  <a:cubicBezTo>
                    <a:pt x="9990" y="1751"/>
                    <a:pt x="9311" y="1060"/>
                    <a:pt x="8466" y="1060"/>
                  </a:cubicBezTo>
                  <a:lnTo>
                    <a:pt x="8347" y="1060"/>
                  </a:lnTo>
                  <a:cubicBezTo>
                    <a:pt x="8204" y="1060"/>
                    <a:pt x="8085" y="1072"/>
                    <a:pt x="7966" y="1108"/>
                  </a:cubicBezTo>
                  <a:lnTo>
                    <a:pt x="7966" y="179"/>
                  </a:lnTo>
                  <a:cubicBezTo>
                    <a:pt x="7966" y="96"/>
                    <a:pt x="7894" y="1"/>
                    <a:pt x="7787" y="1"/>
                  </a:cubicBezTo>
                  <a:lnTo>
                    <a:pt x="7287" y="1"/>
                  </a:lnTo>
                  <a:cubicBezTo>
                    <a:pt x="7192" y="1"/>
                    <a:pt x="7109" y="84"/>
                    <a:pt x="7109" y="179"/>
                  </a:cubicBezTo>
                  <a:cubicBezTo>
                    <a:pt x="7109" y="286"/>
                    <a:pt x="7180" y="358"/>
                    <a:pt x="7287" y="358"/>
                  </a:cubicBezTo>
                  <a:lnTo>
                    <a:pt x="7621" y="358"/>
                  </a:lnTo>
                  <a:lnTo>
                    <a:pt x="7621" y="1251"/>
                  </a:lnTo>
                  <a:cubicBezTo>
                    <a:pt x="7180" y="1489"/>
                    <a:pt x="6847" y="1941"/>
                    <a:pt x="6811" y="2477"/>
                  </a:cubicBezTo>
                  <a:lnTo>
                    <a:pt x="346" y="2477"/>
                  </a:lnTo>
                  <a:lnTo>
                    <a:pt x="346" y="358"/>
                  </a:lnTo>
                  <a:lnTo>
                    <a:pt x="6716" y="358"/>
                  </a:lnTo>
                  <a:cubicBezTo>
                    <a:pt x="6811" y="358"/>
                    <a:pt x="6894" y="286"/>
                    <a:pt x="6894" y="179"/>
                  </a:cubicBezTo>
                  <a:cubicBezTo>
                    <a:pt x="6894" y="96"/>
                    <a:pt x="6823" y="1"/>
                    <a:pt x="67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815;p61">
              <a:extLst>
                <a:ext uri="{FF2B5EF4-FFF2-40B4-BE49-F238E27FC236}">
                  <a16:creationId xmlns:a16="http://schemas.microsoft.com/office/drawing/2014/main" id="{3FE9481B-C246-0F47-9E1D-50470E85ACC8}"/>
                </a:ext>
              </a:extLst>
            </p:cNvPr>
            <p:cNvSpPr/>
            <p:nvPr/>
          </p:nvSpPr>
          <p:spPr>
            <a:xfrm>
              <a:off x="3238462" y="3380005"/>
              <a:ext cx="49305" cy="47427"/>
            </a:xfrm>
            <a:custGeom>
              <a:avLst/>
              <a:gdLst/>
              <a:ahLst/>
              <a:cxnLst/>
              <a:rect l="l" t="t" r="r" b="b"/>
              <a:pathLst>
                <a:path w="1549" h="1490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311"/>
                  </a:lnTo>
                  <a:cubicBezTo>
                    <a:pt x="1" y="1394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8"/>
                    <a:pt x="1549" y="1311"/>
                  </a:cubicBezTo>
                  <a:lnTo>
                    <a:pt x="1549" y="1001"/>
                  </a:lnTo>
                  <a:cubicBezTo>
                    <a:pt x="1549" y="906"/>
                    <a:pt x="1477" y="811"/>
                    <a:pt x="1370" y="811"/>
                  </a:cubicBezTo>
                  <a:cubicBezTo>
                    <a:pt x="1275" y="811"/>
                    <a:pt x="1191" y="894"/>
                    <a:pt x="1191" y="1001"/>
                  </a:cubicBezTo>
                  <a:lnTo>
                    <a:pt x="1191" y="1132"/>
                  </a:lnTo>
                  <a:lnTo>
                    <a:pt x="334" y="1132"/>
                  </a:lnTo>
                  <a:lnTo>
                    <a:pt x="334" y="346"/>
                  </a:lnTo>
                  <a:lnTo>
                    <a:pt x="1037" y="346"/>
                  </a:lnTo>
                  <a:lnTo>
                    <a:pt x="1037" y="358"/>
                  </a:lnTo>
                  <a:cubicBezTo>
                    <a:pt x="1132" y="358"/>
                    <a:pt x="1215" y="287"/>
                    <a:pt x="1215" y="180"/>
                  </a:cubicBezTo>
                  <a:cubicBezTo>
                    <a:pt x="1215" y="84"/>
                    <a:pt x="1144" y="1"/>
                    <a:pt x="1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816;p61">
              <a:extLst>
                <a:ext uri="{FF2B5EF4-FFF2-40B4-BE49-F238E27FC236}">
                  <a16:creationId xmlns:a16="http://schemas.microsoft.com/office/drawing/2014/main" id="{BA70C33A-2435-7E40-A9A9-C84C82827072}"/>
                </a:ext>
              </a:extLst>
            </p:cNvPr>
            <p:cNvSpPr/>
            <p:nvPr/>
          </p:nvSpPr>
          <p:spPr>
            <a:xfrm>
              <a:off x="3251353" y="3380482"/>
              <a:ext cx="43607" cy="34058"/>
            </a:xfrm>
            <a:custGeom>
              <a:avLst/>
              <a:gdLst/>
              <a:ahLst/>
              <a:cxnLst/>
              <a:rect l="l" t="t" r="r" b="b"/>
              <a:pathLst>
                <a:path w="1370" h="1070" extrusionOk="0">
                  <a:moveTo>
                    <a:pt x="1163" y="1"/>
                  </a:moveTo>
                  <a:cubicBezTo>
                    <a:pt x="1120" y="1"/>
                    <a:pt x="1078" y="16"/>
                    <a:pt x="1048" y="45"/>
                  </a:cubicBezTo>
                  <a:lnTo>
                    <a:pt x="489" y="653"/>
                  </a:lnTo>
                  <a:lnTo>
                    <a:pt x="310" y="462"/>
                  </a:lnTo>
                  <a:cubicBezTo>
                    <a:pt x="279" y="425"/>
                    <a:pt x="232" y="407"/>
                    <a:pt x="185" y="407"/>
                  </a:cubicBezTo>
                  <a:cubicBezTo>
                    <a:pt x="142" y="407"/>
                    <a:pt x="100" y="422"/>
                    <a:pt x="72" y="450"/>
                  </a:cubicBezTo>
                  <a:cubicBezTo>
                    <a:pt x="1" y="510"/>
                    <a:pt x="1" y="629"/>
                    <a:pt x="60" y="688"/>
                  </a:cubicBezTo>
                  <a:lnTo>
                    <a:pt x="358" y="1010"/>
                  </a:lnTo>
                  <a:cubicBezTo>
                    <a:pt x="382" y="1046"/>
                    <a:pt x="429" y="1069"/>
                    <a:pt x="477" y="1069"/>
                  </a:cubicBezTo>
                  <a:cubicBezTo>
                    <a:pt x="513" y="1069"/>
                    <a:pt x="560" y="1058"/>
                    <a:pt x="584" y="1010"/>
                  </a:cubicBezTo>
                  <a:lnTo>
                    <a:pt x="1286" y="272"/>
                  </a:lnTo>
                  <a:cubicBezTo>
                    <a:pt x="1370" y="224"/>
                    <a:pt x="1370" y="117"/>
                    <a:pt x="1286" y="45"/>
                  </a:cubicBezTo>
                  <a:cubicBezTo>
                    <a:pt x="1251" y="16"/>
                    <a:pt x="1206" y="1"/>
                    <a:pt x="1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817;p61">
              <a:extLst>
                <a:ext uri="{FF2B5EF4-FFF2-40B4-BE49-F238E27FC236}">
                  <a16:creationId xmlns:a16="http://schemas.microsoft.com/office/drawing/2014/main" id="{9820D470-E380-944F-953E-83EC543742A6}"/>
                </a:ext>
              </a:extLst>
            </p:cNvPr>
            <p:cNvSpPr/>
            <p:nvPr/>
          </p:nvSpPr>
          <p:spPr>
            <a:xfrm>
              <a:off x="3238462" y="3479314"/>
              <a:ext cx="49305" cy="47395"/>
            </a:xfrm>
            <a:custGeom>
              <a:avLst/>
              <a:gdLst/>
              <a:ahLst/>
              <a:cxnLst/>
              <a:rect l="l" t="t" r="r" b="b"/>
              <a:pathLst>
                <a:path w="1549" h="1489" extrusionOk="0">
                  <a:moveTo>
                    <a:pt x="179" y="0"/>
                  </a:moveTo>
                  <a:cubicBezTo>
                    <a:pt x="84" y="0"/>
                    <a:pt x="1" y="84"/>
                    <a:pt x="1" y="179"/>
                  </a:cubicBezTo>
                  <a:lnTo>
                    <a:pt x="1" y="1310"/>
                  </a:lnTo>
                  <a:cubicBezTo>
                    <a:pt x="1" y="1405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7"/>
                    <a:pt x="1549" y="1310"/>
                  </a:cubicBezTo>
                  <a:lnTo>
                    <a:pt x="1549" y="1001"/>
                  </a:lnTo>
                  <a:cubicBezTo>
                    <a:pt x="1549" y="917"/>
                    <a:pt x="1477" y="822"/>
                    <a:pt x="1370" y="822"/>
                  </a:cubicBezTo>
                  <a:cubicBezTo>
                    <a:pt x="1275" y="822"/>
                    <a:pt x="1191" y="893"/>
                    <a:pt x="1191" y="1001"/>
                  </a:cubicBezTo>
                  <a:lnTo>
                    <a:pt x="1191" y="1131"/>
                  </a:lnTo>
                  <a:lnTo>
                    <a:pt x="334" y="1131"/>
                  </a:lnTo>
                  <a:lnTo>
                    <a:pt x="334" y="346"/>
                  </a:lnTo>
                  <a:lnTo>
                    <a:pt x="1037" y="358"/>
                  </a:lnTo>
                  <a:cubicBezTo>
                    <a:pt x="1132" y="358"/>
                    <a:pt x="1215" y="286"/>
                    <a:pt x="1215" y="179"/>
                  </a:cubicBezTo>
                  <a:cubicBezTo>
                    <a:pt x="1215" y="96"/>
                    <a:pt x="1144" y="0"/>
                    <a:pt x="1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818;p61">
              <a:extLst>
                <a:ext uri="{FF2B5EF4-FFF2-40B4-BE49-F238E27FC236}">
                  <a16:creationId xmlns:a16="http://schemas.microsoft.com/office/drawing/2014/main" id="{AD9B08C4-341C-8245-93F5-F962D25E8E5D}"/>
                </a:ext>
              </a:extLst>
            </p:cNvPr>
            <p:cNvSpPr/>
            <p:nvPr/>
          </p:nvSpPr>
          <p:spPr>
            <a:xfrm>
              <a:off x="3251353" y="3479792"/>
              <a:ext cx="43607" cy="34408"/>
            </a:xfrm>
            <a:custGeom>
              <a:avLst/>
              <a:gdLst/>
              <a:ahLst/>
              <a:cxnLst/>
              <a:rect l="l" t="t" r="r" b="b"/>
              <a:pathLst>
                <a:path w="1370" h="1081" extrusionOk="0">
                  <a:moveTo>
                    <a:pt x="1163" y="0"/>
                  </a:moveTo>
                  <a:cubicBezTo>
                    <a:pt x="1120" y="0"/>
                    <a:pt x="1078" y="15"/>
                    <a:pt x="1048" y="45"/>
                  </a:cubicBezTo>
                  <a:lnTo>
                    <a:pt x="489" y="664"/>
                  </a:lnTo>
                  <a:lnTo>
                    <a:pt x="310" y="462"/>
                  </a:lnTo>
                  <a:cubicBezTo>
                    <a:pt x="279" y="424"/>
                    <a:pt x="232" y="406"/>
                    <a:pt x="185" y="406"/>
                  </a:cubicBezTo>
                  <a:cubicBezTo>
                    <a:pt x="142" y="406"/>
                    <a:pt x="100" y="421"/>
                    <a:pt x="72" y="450"/>
                  </a:cubicBezTo>
                  <a:cubicBezTo>
                    <a:pt x="1" y="509"/>
                    <a:pt x="1" y="628"/>
                    <a:pt x="60" y="688"/>
                  </a:cubicBezTo>
                  <a:lnTo>
                    <a:pt x="358" y="1021"/>
                  </a:lnTo>
                  <a:cubicBezTo>
                    <a:pt x="382" y="1045"/>
                    <a:pt x="429" y="1081"/>
                    <a:pt x="477" y="1081"/>
                  </a:cubicBezTo>
                  <a:cubicBezTo>
                    <a:pt x="513" y="1081"/>
                    <a:pt x="560" y="1057"/>
                    <a:pt x="584" y="1021"/>
                  </a:cubicBezTo>
                  <a:lnTo>
                    <a:pt x="1286" y="271"/>
                  </a:lnTo>
                  <a:cubicBezTo>
                    <a:pt x="1370" y="212"/>
                    <a:pt x="1370" y="104"/>
                    <a:pt x="1286" y="45"/>
                  </a:cubicBezTo>
                  <a:cubicBezTo>
                    <a:pt x="1251" y="15"/>
                    <a:pt x="1206" y="0"/>
                    <a:pt x="1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819;p61">
              <a:extLst>
                <a:ext uri="{FF2B5EF4-FFF2-40B4-BE49-F238E27FC236}">
                  <a16:creationId xmlns:a16="http://schemas.microsoft.com/office/drawing/2014/main" id="{3252B30D-EE62-3945-B2DA-C93A5BFEC047}"/>
                </a:ext>
              </a:extLst>
            </p:cNvPr>
            <p:cNvSpPr/>
            <p:nvPr/>
          </p:nvSpPr>
          <p:spPr>
            <a:xfrm>
              <a:off x="3238462" y="3578210"/>
              <a:ext cx="49305" cy="47809"/>
            </a:xfrm>
            <a:custGeom>
              <a:avLst/>
              <a:gdLst/>
              <a:ahLst/>
              <a:cxnLst/>
              <a:rect l="l" t="t" r="r" b="b"/>
              <a:pathLst>
                <a:path w="1549" h="1502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1323"/>
                  </a:lnTo>
                  <a:cubicBezTo>
                    <a:pt x="1" y="1406"/>
                    <a:pt x="72" y="1501"/>
                    <a:pt x="179" y="1501"/>
                  </a:cubicBezTo>
                  <a:lnTo>
                    <a:pt x="1370" y="1501"/>
                  </a:lnTo>
                  <a:cubicBezTo>
                    <a:pt x="1453" y="1501"/>
                    <a:pt x="1549" y="1418"/>
                    <a:pt x="1549" y="1323"/>
                  </a:cubicBezTo>
                  <a:lnTo>
                    <a:pt x="1549" y="1001"/>
                  </a:lnTo>
                  <a:cubicBezTo>
                    <a:pt x="1537" y="930"/>
                    <a:pt x="1453" y="858"/>
                    <a:pt x="1370" y="858"/>
                  </a:cubicBezTo>
                  <a:cubicBezTo>
                    <a:pt x="1275" y="858"/>
                    <a:pt x="1191" y="930"/>
                    <a:pt x="1191" y="1037"/>
                  </a:cubicBezTo>
                  <a:lnTo>
                    <a:pt x="1191" y="1168"/>
                  </a:lnTo>
                  <a:lnTo>
                    <a:pt x="334" y="1168"/>
                  </a:lnTo>
                  <a:lnTo>
                    <a:pt x="334" y="370"/>
                  </a:lnTo>
                  <a:lnTo>
                    <a:pt x="1037" y="370"/>
                  </a:lnTo>
                  <a:cubicBezTo>
                    <a:pt x="1132" y="370"/>
                    <a:pt x="1215" y="287"/>
                    <a:pt x="1215" y="191"/>
                  </a:cubicBezTo>
                  <a:cubicBezTo>
                    <a:pt x="1215" y="96"/>
                    <a:pt x="1144" y="1"/>
                    <a:pt x="1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820;p61">
              <a:extLst>
                <a:ext uri="{FF2B5EF4-FFF2-40B4-BE49-F238E27FC236}">
                  <a16:creationId xmlns:a16="http://schemas.microsoft.com/office/drawing/2014/main" id="{2189CFE1-8556-F84F-9D7B-EFB7CF6E5E05}"/>
                </a:ext>
              </a:extLst>
            </p:cNvPr>
            <p:cNvSpPr/>
            <p:nvPr/>
          </p:nvSpPr>
          <p:spPr>
            <a:xfrm>
              <a:off x="3251353" y="3579133"/>
              <a:ext cx="42843" cy="34376"/>
            </a:xfrm>
            <a:custGeom>
              <a:avLst/>
              <a:gdLst/>
              <a:ahLst/>
              <a:cxnLst/>
              <a:rect l="l" t="t" r="r" b="b"/>
              <a:pathLst>
                <a:path w="1346" h="1080" extrusionOk="0">
                  <a:moveTo>
                    <a:pt x="1169" y="0"/>
                  </a:moveTo>
                  <a:cubicBezTo>
                    <a:pt x="1124" y="0"/>
                    <a:pt x="1079" y="18"/>
                    <a:pt x="1048" y="55"/>
                  </a:cubicBezTo>
                  <a:lnTo>
                    <a:pt x="489" y="662"/>
                  </a:lnTo>
                  <a:lnTo>
                    <a:pt x="310" y="472"/>
                  </a:lnTo>
                  <a:cubicBezTo>
                    <a:pt x="279" y="435"/>
                    <a:pt x="232" y="417"/>
                    <a:pt x="185" y="417"/>
                  </a:cubicBezTo>
                  <a:cubicBezTo>
                    <a:pt x="142" y="417"/>
                    <a:pt x="100" y="432"/>
                    <a:pt x="72" y="460"/>
                  </a:cubicBezTo>
                  <a:cubicBezTo>
                    <a:pt x="1" y="520"/>
                    <a:pt x="1" y="639"/>
                    <a:pt x="60" y="698"/>
                  </a:cubicBezTo>
                  <a:lnTo>
                    <a:pt x="358" y="1020"/>
                  </a:lnTo>
                  <a:cubicBezTo>
                    <a:pt x="382" y="1055"/>
                    <a:pt x="429" y="1079"/>
                    <a:pt x="477" y="1079"/>
                  </a:cubicBezTo>
                  <a:cubicBezTo>
                    <a:pt x="513" y="1079"/>
                    <a:pt x="560" y="1067"/>
                    <a:pt x="584" y="1020"/>
                  </a:cubicBezTo>
                  <a:lnTo>
                    <a:pt x="1286" y="281"/>
                  </a:lnTo>
                  <a:cubicBezTo>
                    <a:pt x="1346" y="198"/>
                    <a:pt x="1346" y="103"/>
                    <a:pt x="1286" y="43"/>
                  </a:cubicBezTo>
                  <a:cubicBezTo>
                    <a:pt x="1252" y="15"/>
                    <a:pt x="1210" y="0"/>
                    <a:pt x="1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821;p61">
              <a:extLst>
                <a:ext uri="{FF2B5EF4-FFF2-40B4-BE49-F238E27FC236}">
                  <a16:creationId xmlns:a16="http://schemas.microsoft.com/office/drawing/2014/main" id="{AE7EFCF7-E87D-AA40-B25A-4AD5315483AA}"/>
                </a:ext>
              </a:extLst>
            </p:cNvPr>
            <p:cNvSpPr/>
            <p:nvPr/>
          </p:nvSpPr>
          <p:spPr>
            <a:xfrm>
              <a:off x="3215736" y="3359188"/>
              <a:ext cx="253558" cy="89442"/>
            </a:xfrm>
            <a:custGeom>
              <a:avLst/>
              <a:gdLst/>
              <a:ahLst/>
              <a:cxnLst/>
              <a:rect l="l" t="t" r="r" b="b"/>
              <a:pathLst>
                <a:path w="7966" h="2810" extrusionOk="0">
                  <a:moveTo>
                    <a:pt x="179" y="0"/>
                  </a:moveTo>
                  <a:cubicBezTo>
                    <a:pt x="84" y="0"/>
                    <a:pt x="0" y="72"/>
                    <a:pt x="0" y="179"/>
                  </a:cubicBezTo>
                  <a:lnTo>
                    <a:pt x="0" y="2631"/>
                  </a:lnTo>
                  <a:cubicBezTo>
                    <a:pt x="0" y="2739"/>
                    <a:pt x="72" y="2810"/>
                    <a:pt x="167" y="2810"/>
                  </a:cubicBezTo>
                  <a:lnTo>
                    <a:pt x="7787" y="2810"/>
                  </a:lnTo>
                  <a:cubicBezTo>
                    <a:pt x="7870" y="2810"/>
                    <a:pt x="7966" y="2739"/>
                    <a:pt x="7966" y="2631"/>
                  </a:cubicBezTo>
                  <a:lnTo>
                    <a:pt x="7966" y="179"/>
                  </a:lnTo>
                  <a:cubicBezTo>
                    <a:pt x="7966" y="83"/>
                    <a:pt x="7882" y="0"/>
                    <a:pt x="7787" y="0"/>
                  </a:cubicBezTo>
                  <a:lnTo>
                    <a:pt x="7275" y="0"/>
                  </a:lnTo>
                  <a:cubicBezTo>
                    <a:pt x="7192" y="0"/>
                    <a:pt x="7097" y="72"/>
                    <a:pt x="7097" y="179"/>
                  </a:cubicBezTo>
                  <a:cubicBezTo>
                    <a:pt x="7097" y="262"/>
                    <a:pt x="7168" y="357"/>
                    <a:pt x="7275" y="357"/>
                  </a:cubicBezTo>
                  <a:lnTo>
                    <a:pt x="7620" y="357"/>
                  </a:lnTo>
                  <a:lnTo>
                    <a:pt x="7620" y="2465"/>
                  </a:lnTo>
                  <a:lnTo>
                    <a:pt x="346" y="2465"/>
                  </a:lnTo>
                  <a:lnTo>
                    <a:pt x="346" y="357"/>
                  </a:lnTo>
                  <a:lnTo>
                    <a:pt x="6716" y="357"/>
                  </a:lnTo>
                  <a:cubicBezTo>
                    <a:pt x="6799" y="357"/>
                    <a:pt x="6894" y="286"/>
                    <a:pt x="6894" y="179"/>
                  </a:cubicBezTo>
                  <a:cubicBezTo>
                    <a:pt x="6894" y="83"/>
                    <a:pt x="6811" y="0"/>
                    <a:pt x="67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10822;p61">
            <a:extLst>
              <a:ext uri="{FF2B5EF4-FFF2-40B4-BE49-F238E27FC236}">
                <a16:creationId xmlns:a16="http://schemas.microsoft.com/office/drawing/2014/main" id="{B463EE69-A92D-B04D-8AE1-C3950F45C47A}"/>
              </a:ext>
            </a:extLst>
          </p:cNvPr>
          <p:cNvGrpSpPr/>
          <p:nvPr/>
        </p:nvGrpSpPr>
        <p:grpSpPr>
          <a:xfrm>
            <a:off x="6192741" y="4368677"/>
            <a:ext cx="488606" cy="325271"/>
            <a:chOff x="4629306" y="3409193"/>
            <a:chExt cx="367255" cy="244486"/>
          </a:xfrm>
          <a:solidFill>
            <a:schemeClr val="accent1"/>
          </a:solidFill>
        </p:grpSpPr>
        <p:sp>
          <p:nvSpPr>
            <p:cNvPr id="86" name="Google Shape;10823;p61">
              <a:extLst>
                <a:ext uri="{FF2B5EF4-FFF2-40B4-BE49-F238E27FC236}">
                  <a16:creationId xmlns:a16="http://schemas.microsoft.com/office/drawing/2014/main" id="{671B634D-9A28-424B-B0E0-4A205CE6D921}"/>
                </a:ext>
              </a:extLst>
            </p:cNvPr>
            <p:cNvSpPr/>
            <p:nvPr/>
          </p:nvSpPr>
          <p:spPr>
            <a:xfrm>
              <a:off x="4629306" y="3409193"/>
              <a:ext cx="367255" cy="244486"/>
            </a:xfrm>
            <a:custGeom>
              <a:avLst/>
              <a:gdLst/>
              <a:ahLst/>
              <a:cxnLst/>
              <a:rect l="l" t="t" r="r" b="b"/>
              <a:pathLst>
                <a:path w="11538" h="7681" extrusionOk="0">
                  <a:moveTo>
                    <a:pt x="10966" y="358"/>
                  </a:moveTo>
                  <a:cubicBezTo>
                    <a:pt x="11085" y="358"/>
                    <a:pt x="11181" y="453"/>
                    <a:pt x="11181" y="572"/>
                  </a:cubicBezTo>
                  <a:lnTo>
                    <a:pt x="11181" y="7121"/>
                  </a:lnTo>
                  <a:cubicBezTo>
                    <a:pt x="11181" y="7240"/>
                    <a:pt x="11085" y="7323"/>
                    <a:pt x="10966" y="7323"/>
                  </a:cubicBezTo>
                  <a:lnTo>
                    <a:pt x="560" y="7323"/>
                  </a:lnTo>
                  <a:cubicBezTo>
                    <a:pt x="441" y="7323"/>
                    <a:pt x="358" y="7240"/>
                    <a:pt x="358" y="7121"/>
                  </a:cubicBezTo>
                  <a:lnTo>
                    <a:pt x="358" y="572"/>
                  </a:lnTo>
                  <a:cubicBezTo>
                    <a:pt x="358" y="453"/>
                    <a:pt x="441" y="358"/>
                    <a:pt x="560" y="358"/>
                  </a:cubicBezTo>
                  <a:close/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lnTo>
                    <a:pt x="1" y="7121"/>
                  </a:lnTo>
                  <a:cubicBezTo>
                    <a:pt x="1" y="7430"/>
                    <a:pt x="251" y="7680"/>
                    <a:pt x="560" y="7680"/>
                  </a:cubicBezTo>
                  <a:lnTo>
                    <a:pt x="10966" y="7680"/>
                  </a:lnTo>
                  <a:cubicBezTo>
                    <a:pt x="11276" y="7680"/>
                    <a:pt x="11526" y="7430"/>
                    <a:pt x="11526" y="7121"/>
                  </a:cubicBezTo>
                  <a:lnTo>
                    <a:pt x="11526" y="572"/>
                  </a:lnTo>
                  <a:cubicBezTo>
                    <a:pt x="11538" y="263"/>
                    <a:pt x="11276" y="1"/>
                    <a:pt x="10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824;p61">
              <a:extLst>
                <a:ext uri="{FF2B5EF4-FFF2-40B4-BE49-F238E27FC236}">
                  <a16:creationId xmlns:a16="http://schemas.microsoft.com/office/drawing/2014/main" id="{AD7C4376-6A3A-364F-99EB-34E5526B65D0}"/>
                </a:ext>
              </a:extLst>
            </p:cNvPr>
            <p:cNvSpPr/>
            <p:nvPr/>
          </p:nvSpPr>
          <p:spPr>
            <a:xfrm>
              <a:off x="4665688" y="3433447"/>
              <a:ext cx="294109" cy="195595"/>
            </a:xfrm>
            <a:custGeom>
              <a:avLst/>
              <a:gdLst/>
              <a:ahLst/>
              <a:cxnLst/>
              <a:rect l="l" t="t" r="r" b="b"/>
              <a:pathLst>
                <a:path w="9240" h="6145" extrusionOk="0">
                  <a:moveTo>
                    <a:pt x="8871" y="370"/>
                  </a:moveTo>
                  <a:lnTo>
                    <a:pt x="8871" y="5787"/>
                  </a:lnTo>
                  <a:lnTo>
                    <a:pt x="370" y="5787"/>
                  </a:lnTo>
                  <a:lnTo>
                    <a:pt x="370" y="370"/>
                  </a:lnTo>
                  <a:close/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5966"/>
                  </a:lnTo>
                  <a:cubicBezTo>
                    <a:pt x="1" y="6073"/>
                    <a:pt x="72" y="6144"/>
                    <a:pt x="179" y="6144"/>
                  </a:cubicBezTo>
                  <a:lnTo>
                    <a:pt x="9049" y="6144"/>
                  </a:lnTo>
                  <a:cubicBezTo>
                    <a:pt x="9157" y="6144"/>
                    <a:pt x="9228" y="6073"/>
                    <a:pt x="9228" y="5966"/>
                  </a:cubicBezTo>
                  <a:lnTo>
                    <a:pt x="9228" y="179"/>
                  </a:lnTo>
                  <a:cubicBezTo>
                    <a:pt x="9240" y="96"/>
                    <a:pt x="9157" y="1"/>
                    <a:pt x="9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825;p61">
              <a:extLst>
                <a:ext uri="{FF2B5EF4-FFF2-40B4-BE49-F238E27FC236}">
                  <a16:creationId xmlns:a16="http://schemas.microsoft.com/office/drawing/2014/main" id="{443EF58A-87B3-104D-93C8-0B73AFEC6D96}"/>
                </a:ext>
              </a:extLst>
            </p:cNvPr>
            <p:cNvSpPr/>
            <p:nvPr/>
          </p:nvSpPr>
          <p:spPr>
            <a:xfrm>
              <a:off x="4647895" y="3519866"/>
              <a:ext cx="11395" cy="23522"/>
            </a:xfrm>
            <a:custGeom>
              <a:avLst/>
              <a:gdLst/>
              <a:ahLst/>
              <a:cxnLst/>
              <a:rect l="l" t="t" r="r" b="b"/>
              <a:pathLst>
                <a:path w="358" h="739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560"/>
                  </a:lnTo>
                  <a:cubicBezTo>
                    <a:pt x="0" y="667"/>
                    <a:pt x="72" y="739"/>
                    <a:pt x="179" y="739"/>
                  </a:cubicBezTo>
                  <a:cubicBezTo>
                    <a:pt x="274" y="739"/>
                    <a:pt x="357" y="667"/>
                    <a:pt x="357" y="560"/>
                  </a:cubicBezTo>
                  <a:lnTo>
                    <a:pt x="357" y="179"/>
                  </a:lnTo>
                  <a:cubicBezTo>
                    <a:pt x="357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826;p61">
              <a:extLst>
                <a:ext uri="{FF2B5EF4-FFF2-40B4-BE49-F238E27FC236}">
                  <a16:creationId xmlns:a16="http://schemas.microsoft.com/office/drawing/2014/main" id="{67F5BFB8-C1FB-EF44-8A63-9C5BBE121579}"/>
                </a:ext>
              </a:extLst>
            </p:cNvPr>
            <p:cNvSpPr/>
            <p:nvPr/>
          </p:nvSpPr>
          <p:spPr>
            <a:xfrm>
              <a:off x="4966609" y="3513404"/>
              <a:ext cx="11395" cy="36063"/>
            </a:xfrm>
            <a:custGeom>
              <a:avLst/>
              <a:gdLst/>
              <a:ahLst/>
              <a:cxnLst/>
              <a:rect l="l" t="t" r="r" b="b"/>
              <a:pathLst>
                <a:path w="358" h="1133" extrusionOk="0">
                  <a:moveTo>
                    <a:pt x="179" y="1"/>
                  </a:moveTo>
                  <a:cubicBezTo>
                    <a:pt x="72" y="1"/>
                    <a:pt x="0" y="84"/>
                    <a:pt x="0" y="180"/>
                  </a:cubicBezTo>
                  <a:lnTo>
                    <a:pt x="0" y="953"/>
                  </a:lnTo>
                  <a:cubicBezTo>
                    <a:pt x="0" y="1061"/>
                    <a:pt x="72" y="1132"/>
                    <a:pt x="179" y="1132"/>
                  </a:cubicBezTo>
                  <a:cubicBezTo>
                    <a:pt x="286" y="1132"/>
                    <a:pt x="357" y="1061"/>
                    <a:pt x="357" y="953"/>
                  </a:cubicBezTo>
                  <a:lnTo>
                    <a:pt x="357" y="180"/>
                  </a:lnTo>
                  <a:cubicBezTo>
                    <a:pt x="357" y="84"/>
                    <a:pt x="286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827;p61">
              <a:extLst>
                <a:ext uri="{FF2B5EF4-FFF2-40B4-BE49-F238E27FC236}">
                  <a16:creationId xmlns:a16="http://schemas.microsoft.com/office/drawing/2014/main" id="{31A88389-E0E5-EC43-800F-DECCFB66FBE5}"/>
                </a:ext>
              </a:extLst>
            </p:cNvPr>
            <p:cNvSpPr/>
            <p:nvPr/>
          </p:nvSpPr>
          <p:spPr>
            <a:xfrm>
              <a:off x="4966609" y="3433447"/>
              <a:ext cx="11777" cy="11395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84" y="358"/>
                    <a:pt x="179" y="358"/>
                  </a:cubicBezTo>
                  <a:cubicBezTo>
                    <a:pt x="286" y="358"/>
                    <a:pt x="357" y="286"/>
                    <a:pt x="357" y="179"/>
                  </a:cubicBezTo>
                  <a:cubicBezTo>
                    <a:pt x="369" y="96"/>
                    <a:pt x="286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828;p61">
              <a:extLst>
                <a:ext uri="{FF2B5EF4-FFF2-40B4-BE49-F238E27FC236}">
                  <a16:creationId xmlns:a16="http://schemas.microsoft.com/office/drawing/2014/main" id="{0E3F0960-0E0D-5A40-B3A4-7189CD8F7358}"/>
                </a:ext>
              </a:extLst>
            </p:cNvPr>
            <p:cNvSpPr/>
            <p:nvPr/>
          </p:nvSpPr>
          <p:spPr>
            <a:xfrm>
              <a:off x="4647895" y="3488799"/>
              <a:ext cx="11395" cy="17825"/>
            </a:xfrm>
            <a:custGeom>
              <a:avLst/>
              <a:gdLst/>
              <a:ahLst/>
              <a:cxnLst/>
              <a:rect l="l" t="t" r="r" b="b"/>
              <a:pathLst>
                <a:path w="358" h="560" extrusionOk="0">
                  <a:moveTo>
                    <a:pt x="179" y="0"/>
                  </a:moveTo>
                  <a:cubicBezTo>
                    <a:pt x="72" y="0"/>
                    <a:pt x="0" y="83"/>
                    <a:pt x="0" y="179"/>
                  </a:cubicBezTo>
                  <a:lnTo>
                    <a:pt x="0" y="381"/>
                  </a:lnTo>
                  <a:cubicBezTo>
                    <a:pt x="0" y="476"/>
                    <a:pt x="72" y="560"/>
                    <a:pt x="179" y="560"/>
                  </a:cubicBezTo>
                  <a:cubicBezTo>
                    <a:pt x="274" y="560"/>
                    <a:pt x="357" y="476"/>
                    <a:pt x="357" y="381"/>
                  </a:cubicBezTo>
                  <a:lnTo>
                    <a:pt x="357" y="179"/>
                  </a:lnTo>
                  <a:cubicBezTo>
                    <a:pt x="357" y="83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829;p61">
              <a:extLst>
                <a:ext uri="{FF2B5EF4-FFF2-40B4-BE49-F238E27FC236}">
                  <a16:creationId xmlns:a16="http://schemas.microsoft.com/office/drawing/2014/main" id="{273D51C7-1669-4F46-91EA-04B2C70C920E}"/>
                </a:ext>
              </a:extLst>
            </p:cNvPr>
            <p:cNvSpPr/>
            <p:nvPr/>
          </p:nvSpPr>
          <p:spPr>
            <a:xfrm>
              <a:off x="4647895" y="3556247"/>
              <a:ext cx="11395" cy="17475"/>
            </a:xfrm>
            <a:custGeom>
              <a:avLst/>
              <a:gdLst/>
              <a:ahLst/>
              <a:cxnLst/>
              <a:rect l="l" t="t" r="r" b="b"/>
              <a:pathLst>
                <a:path w="358" h="549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369"/>
                  </a:lnTo>
                  <a:cubicBezTo>
                    <a:pt x="0" y="477"/>
                    <a:pt x="72" y="548"/>
                    <a:pt x="179" y="548"/>
                  </a:cubicBezTo>
                  <a:cubicBezTo>
                    <a:pt x="274" y="548"/>
                    <a:pt x="357" y="477"/>
                    <a:pt x="357" y="369"/>
                  </a:cubicBezTo>
                  <a:lnTo>
                    <a:pt x="357" y="179"/>
                  </a:ln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830;p61">
              <a:extLst>
                <a:ext uri="{FF2B5EF4-FFF2-40B4-BE49-F238E27FC236}">
                  <a16:creationId xmlns:a16="http://schemas.microsoft.com/office/drawing/2014/main" id="{71A25956-7FBC-D24B-8D24-5B0E3B4A02FE}"/>
                </a:ext>
              </a:extLst>
            </p:cNvPr>
            <p:cNvSpPr/>
            <p:nvPr/>
          </p:nvSpPr>
          <p:spPr>
            <a:xfrm>
              <a:off x="4690324" y="3574804"/>
              <a:ext cx="244486" cy="36032"/>
            </a:xfrm>
            <a:custGeom>
              <a:avLst/>
              <a:gdLst/>
              <a:ahLst/>
              <a:cxnLst/>
              <a:rect l="l" t="t" r="r" b="b"/>
              <a:pathLst>
                <a:path w="7681" h="1132" extrusionOk="0">
                  <a:moveTo>
                    <a:pt x="1727" y="358"/>
                  </a:moveTo>
                  <a:cubicBezTo>
                    <a:pt x="1846" y="358"/>
                    <a:pt x="1941" y="441"/>
                    <a:pt x="1941" y="560"/>
                  </a:cubicBezTo>
                  <a:cubicBezTo>
                    <a:pt x="1941" y="679"/>
                    <a:pt x="1846" y="775"/>
                    <a:pt x="1727" y="775"/>
                  </a:cubicBezTo>
                  <a:cubicBezTo>
                    <a:pt x="1608" y="775"/>
                    <a:pt x="1525" y="679"/>
                    <a:pt x="1525" y="560"/>
                  </a:cubicBezTo>
                  <a:cubicBezTo>
                    <a:pt x="1525" y="441"/>
                    <a:pt x="1608" y="358"/>
                    <a:pt x="1727" y="358"/>
                  </a:cubicBezTo>
                  <a:close/>
                  <a:moveTo>
                    <a:pt x="1727" y="1"/>
                  </a:moveTo>
                  <a:cubicBezTo>
                    <a:pt x="1477" y="1"/>
                    <a:pt x="1263" y="156"/>
                    <a:pt x="1191" y="382"/>
                  </a:cubicBezTo>
                  <a:lnTo>
                    <a:pt x="179" y="382"/>
                  </a:lnTo>
                  <a:cubicBezTo>
                    <a:pt x="72" y="382"/>
                    <a:pt x="1" y="453"/>
                    <a:pt x="1" y="560"/>
                  </a:cubicBezTo>
                  <a:cubicBezTo>
                    <a:pt x="1" y="668"/>
                    <a:pt x="72" y="739"/>
                    <a:pt x="179" y="739"/>
                  </a:cubicBezTo>
                  <a:lnTo>
                    <a:pt x="1191" y="739"/>
                  </a:lnTo>
                  <a:cubicBezTo>
                    <a:pt x="1263" y="965"/>
                    <a:pt x="1477" y="1132"/>
                    <a:pt x="1727" y="1132"/>
                  </a:cubicBezTo>
                  <a:cubicBezTo>
                    <a:pt x="1977" y="1132"/>
                    <a:pt x="2191" y="965"/>
                    <a:pt x="2263" y="739"/>
                  </a:cubicBezTo>
                  <a:lnTo>
                    <a:pt x="7502" y="739"/>
                  </a:lnTo>
                  <a:cubicBezTo>
                    <a:pt x="7609" y="739"/>
                    <a:pt x="7680" y="668"/>
                    <a:pt x="7680" y="560"/>
                  </a:cubicBezTo>
                  <a:cubicBezTo>
                    <a:pt x="7680" y="453"/>
                    <a:pt x="7609" y="382"/>
                    <a:pt x="7513" y="382"/>
                  </a:cubicBezTo>
                  <a:lnTo>
                    <a:pt x="2263" y="382"/>
                  </a:lnTo>
                  <a:cubicBezTo>
                    <a:pt x="2191" y="156"/>
                    <a:pt x="1977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831;p61">
              <a:extLst>
                <a:ext uri="{FF2B5EF4-FFF2-40B4-BE49-F238E27FC236}">
                  <a16:creationId xmlns:a16="http://schemas.microsoft.com/office/drawing/2014/main" id="{7C378800-38F3-A84C-8080-FD916B6F5FD5}"/>
                </a:ext>
              </a:extLst>
            </p:cNvPr>
            <p:cNvSpPr/>
            <p:nvPr/>
          </p:nvSpPr>
          <p:spPr>
            <a:xfrm>
              <a:off x="4788870" y="3486635"/>
              <a:ext cx="53092" cy="52965"/>
            </a:xfrm>
            <a:custGeom>
              <a:avLst/>
              <a:gdLst/>
              <a:ahLst/>
              <a:cxnLst/>
              <a:rect l="l" t="t" r="r" b="b"/>
              <a:pathLst>
                <a:path w="1668" h="1664" extrusionOk="0">
                  <a:moveTo>
                    <a:pt x="357" y="354"/>
                  </a:moveTo>
                  <a:lnTo>
                    <a:pt x="1286" y="818"/>
                  </a:lnTo>
                  <a:cubicBezTo>
                    <a:pt x="1298" y="818"/>
                    <a:pt x="1298" y="830"/>
                    <a:pt x="1298" y="842"/>
                  </a:cubicBezTo>
                  <a:lnTo>
                    <a:pt x="369" y="1306"/>
                  </a:lnTo>
                  <a:lnTo>
                    <a:pt x="357" y="1306"/>
                  </a:lnTo>
                  <a:lnTo>
                    <a:pt x="357" y="1294"/>
                  </a:lnTo>
                  <a:lnTo>
                    <a:pt x="357" y="366"/>
                  </a:lnTo>
                  <a:lnTo>
                    <a:pt x="357" y="354"/>
                  </a:lnTo>
                  <a:close/>
                  <a:moveTo>
                    <a:pt x="361" y="1"/>
                  </a:moveTo>
                  <a:cubicBezTo>
                    <a:pt x="297" y="1"/>
                    <a:pt x="235" y="19"/>
                    <a:pt x="179" y="56"/>
                  </a:cubicBezTo>
                  <a:cubicBezTo>
                    <a:pt x="72" y="128"/>
                    <a:pt x="0" y="247"/>
                    <a:pt x="0" y="366"/>
                  </a:cubicBezTo>
                  <a:lnTo>
                    <a:pt x="0" y="1294"/>
                  </a:lnTo>
                  <a:cubicBezTo>
                    <a:pt x="0" y="1425"/>
                    <a:pt x="60" y="1544"/>
                    <a:pt x="179" y="1604"/>
                  </a:cubicBezTo>
                  <a:cubicBezTo>
                    <a:pt x="238" y="1652"/>
                    <a:pt x="310" y="1663"/>
                    <a:pt x="369" y="1663"/>
                  </a:cubicBezTo>
                  <a:cubicBezTo>
                    <a:pt x="429" y="1663"/>
                    <a:pt x="488" y="1652"/>
                    <a:pt x="536" y="1616"/>
                  </a:cubicBezTo>
                  <a:lnTo>
                    <a:pt x="1465" y="1163"/>
                  </a:lnTo>
                  <a:cubicBezTo>
                    <a:pt x="1596" y="1104"/>
                    <a:pt x="1667" y="961"/>
                    <a:pt x="1667" y="830"/>
                  </a:cubicBezTo>
                  <a:cubicBezTo>
                    <a:pt x="1655" y="687"/>
                    <a:pt x="1584" y="568"/>
                    <a:pt x="1465" y="509"/>
                  </a:cubicBezTo>
                  <a:lnTo>
                    <a:pt x="536" y="44"/>
                  </a:lnTo>
                  <a:cubicBezTo>
                    <a:pt x="479" y="16"/>
                    <a:pt x="420" y="1"/>
                    <a:pt x="3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832;p61">
              <a:extLst>
                <a:ext uri="{FF2B5EF4-FFF2-40B4-BE49-F238E27FC236}">
                  <a16:creationId xmlns:a16="http://schemas.microsoft.com/office/drawing/2014/main" id="{5F9F68FB-A82E-174F-9C02-84B841171BE6}"/>
                </a:ext>
              </a:extLst>
            </p:cNvPr>
            <p:cNvSpPr/>
            <p:nvPr/>
          </p:nvSpPr>
          <p:spPr>
            <a:xfrm>
              <a:off x="4745645" y="3458084"/>
              <a:ext cx="134195" cy="109941"/>
            </a:xfrm>
            <a:custGeom>
              <a:avLst/>
              <a:gdLst/>
              <a:ahLst/>
              <a:cxnLst/>
              <a:rect l="l" t="t" r="r" b="b"/>
              <a:pathLst>
                <a:path w="4216" h="3454" extrusionOk="0">
                  <a:moveTo>
                    <a:pt x="3263" y="358"/>
                  </a:moveTo>
                  <a:cubicBezTo>
                    <a:pt x="3597" y="358"/>
                    <a:pt x="3859" y="632"/>
                    <a:pt x="3859" y="953"/>
                  </a:cubicBezTo>
                  <a:lnTo>
                    <a:pt x="3859" y="2501"/>
                  </a:lnTo>
                  <a:cubicBezTo>
                    <a:pt x="3859" y="2834"/>
                    <a:pt x="3597" y="3096"/>
                    <a:pt x="3263" y="3096"/>
                  </a:cubicBezTo>
                  <a:lnTo>
                    <a:pt x="953" y="3096"/>
                  </a:lnTo>
                  <a:cubicBezTo>
                    <a:pt x="632" y="3096"/>
                    <a:pt x="358" y="2834"/>
                    <a:pt x="358" y="2501"/>
                  </a:cubicBezTo>
                  <a:lnTo>
                    <a:pt x="358" y="953"/>
                  </a:lnTo>
                  <a:cubicBezTo>
                    <a:pt x="358" y="632"/>
                    <a:pt x="632" y="358"/>
                    <a:pt x="953" y="358"/>
                  </a:cubicBezTo>
                  <a:close/>
                  <a:moveTo>
                    <a:pt x="953" y="1"/>
                  </a:moveTo>
                  <a:cubicBezTo>
                    <a:pt x="441" y="1"/>
                    <a:pt x="1" y="429"/>
                    <a:pt x="1" y="953"/>
                  </a:cubicBezTo>
                  <a:lnTo>
                    <a:pt x="1" y="2501"/>
                  </a:lnTo>
                  <a:cubicBezTo>
                    <a:pt x="1" y="3025"/>
                    <a:pt x="441" y="3453"/>
                    <a:pt x="953" y="3453"/>
                  </a:cubicBezTo>
                  <a:lnTo>
                    <a:pt x="3263" y="3453"/>
                  </a:lnTo>
                  <a:cubicBezTo>
                    <a:pt x="3787" y="3453"/>
                    <a:pt x="4216" y="3025"/>
                    <a:pt x="4216" y="2501"/>
                  </a:cubicBezTo>
                  <a:lnTo>
                    <a:pt x="4216" y="953"/>
                  </a:lnTo>
                  <a:cubicBezTo>
                    <a:pt x="4216" y="429"/>
                    <a:pt x="3799" y="1"/>
                    <a:pt x="3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10833;p61">
            <a:extLst>
              <a:ext uri="{FF2B5EF4-FFF2-40B4-BE49-F238E27FC236}">
                <a16:creationId xmlns:a16="http://schemas.microsoft.com/office/drawing/2014/main" id="{B1AD79DB-4FA1-3E46-8782-B700681AEA1D}"/>
              </a:ext>
            </a:extLst>
          </p:cNvPr>
          <p:cNvGrpSpPr/>
          <p:nvPr/>
        </p:nvGrpSpPr>
        <p:grpSpPr>
          <a:xfrm>
            <a:off x="5612920" y="4290037"/>
            <a:ext cx="385743" cy="445242"/>
            <a:chOff x="4193490" y="3350084"/>
            <a:chExt cx="289939" cy="334661"/>
          </a:xfrm>
          <a:solidFill>
            <a:schemeClr val="accent1"/>
          </a:solidFill>
        </p:grpSpPr>
        <p:sp>
          <p:nvSpPr>
            <p:cNvPr id="97" name="Google Shape;10834;p61">
              <a:extLst>
                <a:ext uri="{FF2B5EF4-FFF2-40B4-BE49-F238E27FC236}">
                  <a16:creationId xmlns:a16="http://schemas.microsoft.com/office/drawing/2014/main" id="{3A84BE92-7465-BD4F-AE3B-E7A3DFD5C282}"/>
                </a:ext>
              </a:extLst>
            </p:cNvPr>
            <p:cNvSpPr/>
            <p:nvPr/>
          </p:nvSpPr>
          <p:spPr>
            <a:xfrm>
              <a:off x="4193490" y="3350084"/>
              <a:ext cx="246364" cy="150110"/>
            </a:xfrm>
            <a:custGeom>
              <a:avLst/>
              <a:gdLst/>
              <a:ahLst/>
              <a:cxnLst/>
              <a:rect l="l" t="t" r="r" b="b"/>
              <a:pathLst>
                <a:path w="7740" h="4716" extrusionOk="0">
                  <a:moveTo>
                    <a:pt x="4382" y="298"/>
                  </a:moveTo>
                  <a:lnTo>
                    <a:pt x="4299" y="1048"/>
                  </a:lnTo>
                  <a:lnTo>
                    <a:pt x="3668" y="1048"/>
                  </a:lnTo>
                  <a:lnTo>
                    <a:pt x="3620" y="524"/>
                  </a:lnTo>
                  <a:lnTo>
                    <a:pt x="3584" y="298"/>
                  </a:lnTo>
                  <a:close/>
                  <a:moveTo>
                    <a:pt x="6013" y="929"/>
                  </a:moveTo>
                  <a:lnTo>
                    <a:pt x="7204" y="2120"/>
                  </a:lnTo>
                  <a:lnTo>
                    <a:pt x="6025" y="2096"/>
                  </a:lnTo>
                  <a:lnTo>
                    <a:pt x="6013" y="929"/>
                  </a:lnTo>
                  <a:close/>
                  <a:moveTo>
                    <a:pt x="3406" y="0"/>
                  </a:moveTo>
                  <a:cubicBezTo>
                    <a:pt x="3358" y="0"/>
                    <a:pt x="3322" y="12"/>
                    <a:pt x="3287" y="48"/>
                  </a:cubicBezTo>
                  <a:cubicBezTo>
                    <a:pt x="3263" y="72"/>
                    <a:pt x="3239" y="119"/>
                    <a:pt x="3239" y="167"/>
                  </a:cubicBezTo>
                  <a:lnTo>
                    <a:pt x="3275" y="393"/>
                  </a:lnTo>
                  <a:lnTo>
                    <a:pt x="143" y="393"/>
                  </a:lnTo>
                  <a:cubicBezTo>
                    <a:pt x="60" y="393"/>
                    <a:pt x="1" y="465"/>
                    <a:pt x="1" y="536"/>
                  </a:cubicBezTo>
                  <a:lnTo>
                    <a:pt x="1" y="1191"/>
                  </a:lnTo>
                  <a:cubicBezTo>
                    <a:pt x="1" y="1286"/>
                    <a:pt x="72" y="1346"/>
                    <a:pt x="143" y="1346"/>
                  </a:cubicBezTo>
                  <a:cubicBezTo>
                    <a:pt x="239" y="1346"/>
                    <a:pt x="298" y="1262"/>
                    <a:pt x="298" y="1191"/>
                  </a:cubicBezTo>
                  <a:lnTo>
                    <a:pt x="298" y="691"/>
                  </a:lnTo>
                  <a:lnTo>
                    <a:pt x="3299" y="691"/>
                  </a:lnTo>
                  <a:lnTo>
                    <a:pt x="3358" y="1203"/>
                  </a:lnTo>
                  <a:cubicBezTo>
                    <a:pt x="3382" y="1286"/>
                    <a:pt x="3441" y="1346"/>
                    <a:pt x="3513" y="1346"/>
                  </a:cubicBezTo>
                  <a:lnTo>
                    <a:pt x="4418" y="1346"/>
                  </a:lnTo>
                  <a:cubicBezTo>
                    <a:pt x="4489" y="1346"/>
                    <a:pt x="4573" y="1286"/>
                    <a:pt x="4573" y="1203"/>
                  </a:cubicBezTo>
                  <a:lnTo>
                    <a:pt x="4632" y="691"/>
                  </a:lnTo>
                  <a:lnTo>
                    <a:pt x="5680" y="691"/>
                  </a:lnTo>
                  <a:lnTo>
                    <a:pt x="5704" y="2239"/>
                  </a:lnTo>
                  <a:cubicBezTo>
                    <a:pt x="5704" y="2322"/>
                    <a:pt x="5775" y="2382"/>
                    <a:pt x="5847" y="2382"/>
                  </a:cubicBezTo>
                  <a:lnTo>
                    <a:pt x="7394" y="2394"/>
                  </a:lnTo>
                  <a:lnTo>
                    <a:pt x="7394" y="4572"/>
                  </a:lnTo>
                  <a:cubicBezTo>
                    <a:pt x="7394" y="4656"/>
                    <a:pt x="7466" y="4715"/>
                    <a:pt x="7549" y="4715"/>
                  </a:cubicBezTo>
                  <a:cubicBezTo>
                    <a:pt x="7632" y="4715"/>
                    <a:pt x="7692" y="4644"/>
                    <a:pt x="7692" y="4572"/>
                  </a:cubicBezTo>
                  <a:lnTo>
                    <a:pt x="7692" y="2251"/>
                  </a:lnTo>
                  <a:cubicBezTo>
                    <a:pt x="7740" y="2215"/>
                    <a:pt x="7728" y="2191"/>
                    <a:pt x="7692" y="2155"/>
                  </a:cubicBezTo>
                  <a:lnTo>
                    <a:pt x="5966" y="429"/>
                  </a:lnTo>
                  <a:cubicBezTo>
                    <a:pt x="5942" y="405"/>
                    <a:pt x="5894" y="393"/>
                    <a:pt x="5858" y="393"/>
                  </a:cubicBezTo>
                  <a:lnTo>
                    <a:pt x="4692" y="393"/>
                  </a:lnTo>
                  <a:lnTo>
                    <a:pt x="4715" y="167"/>
                  </a:lnTo>
                  <a:cubicBezTo>
                    <a:pt x="4715" y="119"/>
                    <a:pt x="4704" y="72"/>
                    <a:pt x="4668" y="48"/>
                  </a:cubicBezTo>
                  <a:cubicBezTo>
                    <a:pt x="4644" y="12"/>
                    <a:pt x="4596" y="0"/>
                    <a:pt x="4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835;p61">
              <a:extLst>
                <a:ext uri="{FF2B5EF4-FFF2-40B4-BE49-F238E27FC236}">
                  <a16:creationId xmlns:a16="http://schemas.microsoft.com/office/drawing/2014/main" id="{B4AFD0E5-6FBE-0046-AB07-ADDD1601B600}"/>
                </a:ext>
              </a:extLst>
            </p:cNvPr>
            <p:cNvSpPr/>
            <p:nvPr/>
          </p:nvSpPr>
          <p:spPr>
            <a:xfrm>
              <a:off x="4193872" y="3405023"/>
              <a:ext cx="9517" cy="44753"/>
            </a:xfrm>
            <a:custGeom>
              <a:avLst/>
              <a:gdLst/>
              <a:ahLst/>
              <a:cxnLst/>
              <a:rect l="l" t="t" r="r" b="b"/>
              <a:pathLst>
                <a:path w="299" h="1406" extrusionOk="0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lnTo>
                    <a:pt x="0" y="1251"/>
                  </a:lnTo>
                  <a:cubicBezTo>
                    <a:pt x="0" y="1346"/>
                    <a:pt x="72" y="1406"/>
                    <a:pt x="155" y="1406"/>
                  </a:cubicBezTo>
                  <a:cubicBezTo>
                    <a:pt x="239" y="1406"/>
                    <a:pt x="298" y="1322"/>
                    <a:pt x="298" y="1251"/>
                  </a:cubicBezTo>
                  <a:lnTo>
                    <a:pt x="298" y="156"/>
                  </a:lnTo>
                  <a:cubicBezTo>
                    <a:pt x="298" y="72"/>
                    <a:pt x="227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836;p61">
              <a:extLst>
                <a:ext uri="{FF2B5EF4-FFF2-40B4-BE49-F238E27FC236}">
                  <a16:creationId xmlns:a16="http://schemas.microsoft.com/office/drawing/2014/main" id="{840C3D47-685B-734F-A0B3-27F5799582C8}"/>
                </a:ext>
              </a:extLst>
            </p:cNvPr>
            <p:cNvSpPr/>
            <p:nvPr/>
          </p:nvSpPr>
          <p:spPr>
            <a:xfrm>
              <a:off x="4275356" y="3444460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1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1"/>
                    <a:pt x="3965" y="0"/>
                    <a:pt x="3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837;p61">
              <a:extLst>
                <a:ext uri="{FF2B5EF4-FFF2-40B4-BE49-F238E27FC236}">
                  <a16:creationId xmlns:a16="http://schemas.microsoft.com/office/drawing/2014/main" id="{1C2C0347-9EE1-D14C-A9A0-F5482D32FD37}"/>
                </a:ext>
              </a:extLst>
            </p:cNvPr>
            <p:cNvSpPr/>
            <p:nvPr/>
          </p:nvSpPr>
          <p:spPr>
            <a:xfrm>
              <a:off x="4275356" y="3463781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55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838;p61">
              <a:extLst>
                <a:ext uri="{FF2B5EF4-FFF2-40B4-BE49-F238E27FC236}">
                  <a16:creationId xmlns:a16="http://schemas.microsoft.com/office/drawing/2014/main" id="{B7DC7422-5D64-1D45-AB73-DF48DBDA1960}"/>
                </a:ext>
              </a:extLst>
            </p:cNvPr>
            <p:cNvSpPr/>
            <p:nvPr/>
          </p:nvSpPr>
          <p:spPr>
            <a:xfrm>
              <a:off x="4223442" y="3439527"/>
              <a:ext cx="38673" cy="38673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905" y="322"/>
                  </a:moveTo>
                  <a:lnTo>
                    <a:pt x="905" y="917"/>
                  </a:lnTo>
                  <a:lnTo>
                    <a:pt x="310" y="917"/>
                  </a:lnTo>
                  <a:lnTo>
                    <a:pt x="310" y="322"/>
                  </a:lnTo>
                  <a:close/>
                  <a:moveTo>
                    <a:pt x="143" y="0"/>
                  </a:moveTo>
                  <a:cubicBezTo>
                    <a:pt x="48" y="0"/>
                    <a:pt x="0" y="72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72"/>
                    <a:pt x="1143" y="0"/>
                    <a:pt x="1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839;p61">
              <a:extLst>
                <a:ext uri="{FF2B5EF4-FFF2-40B4-BE49-F238E27FC236}">
                  <a16:creationId xmlns:a16="http://schemas.microsoft.com/office/drawing/2014/main" id="{A16E55DC-20D0-FB47-ADAD-9C299C276A25}"/>
                </a:ext>
              </a:extLst>
            </p:cNvPr>
            <p:cNvSpPr/>
            <p:nvPr/>
          </p:nvSpPr>
          <p:spPr>
            <a:xfrm>
              <a:off x="4275356" y="3525913"/>
              <a:ext cx="128116" cy="9517"/>
            </a:xfrm>
            <a:custGeom>
              <a:avLst/>
              <a:gdLst/>
              <a:ahLst/>
              <a:cxnLst/>
              <a:rect l="l" t="t" r="r" b="b"/>
              <a:pathLst>
                <a:path w="4025" h="299" extrusionOk="0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27"/>
                    <a:pt x="72" y="299"/>
                    <a:pt x="155" y="299"/>
                  </a:cubicBezTo>
                  <a:lnTo>
                    <a:pt x="3870" y="299"/>
                  </a:lnTo>
                  <a:cubicBezTo>
                    <a:pt x="3965" y="299"/>
                    <a:pt x="4025" y="227"/>
                    <a:pt x="4025" y="144"/>
                  </a:cubicBezTo>
                  <a:cubicBezTo>
                    <a:pt x="4025" y="72"/>
                    <a:pt x="3965" y="1"/>
                    <a:pt x="3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840;p61">
              <a:extLst>
                <a:ext uri="{FF2B5EF4-FFF2-40B4-BE49-F238E27FC236}">
                  <a16:creationId xmlns:a16="http://schemas.microsoft.com/office/drawing/2014/main" id="{A1E12311-170B-0E42-BC0C-32F6B619A92E}"/>
                </a:ext>
              </a:extLst>
            </p:cNvPr>
            <p:cNvSpPr/>
            <p:nvPr/>
          </p:nvSpPr>
          <p:spPr>
            <a:xfrm>
              <a:off x="4275356" y="3544884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841;p61">
              <a:extLst>
                <a:ext uri="{FF2B5EF4-FFF2-40B4-BE49-F238E27FC236}">
                  <a16:creationId xmlns:a16="http://schemas.microsoft.com/office/drawing/2014/main" id="{6F84DE97-4499-C249-8F7B-5ACCDA6AAD0A}"/>
                </a:ext>
              </a:extLst>
            </p:cNvPr>
            <p:cNvSpPr/>
            <p:nvPr/>
          </p:nvSpPr>
          <p:spPr>
            <a:xfrm>
              <a:off x="4223442" y="3521011"/>
              <a:ext cx="38673" cy="38673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905" y="298"/>
                  </a:moveTo>
                  <a:lnTo>
                    <a:pt x="905" y="893"/>
                  </a:lnTo>
                  <a:lnTo>
                    <a:pt x="310" y="893"/>
                  </a:lnTo>
                  <a:lnTo>
                    <a:pt x="310" y="298"/>
                  </a:lnTo>
                  <a:close/>
                  <a:moveTo>
                    <a:pt x="143" y="0"/>
                  </a:moveTo>
                  <a:cubicBezTo>
                    <a:pt x="48" y="0"/>
                    <a:pt x="0" y="83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83"/>
                    <a:pt x="1143" y="0"/>
                    <a:pt x="1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842;p61">
              <a:extLst>
                <a:ext uri="{FF2B5EF4-FFF2-40B4-BE49-F238E27FC236}">
                  <a16:creationId xmlns:a16="http://schemas.microsoft.com/office/drawing/2014/main" id="{A06965A5-AC8A-A045-9EC1-05AE260F6B95}"/>
                </a:ext>
              </a:extLst>
            </p:cNvPr>
            <p:cNvSpPr/>
            <p:nvPr/>
          </p:nvSpPr>
          <p:spPr>
            <a:xfrm>
              <a:off x="4223442" y="3602464"/>
              <a:ext cx="38673" cy="38705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905" y="299"/>
                  </a:moveTo>
                  <a:lnTo>
                    <a:pt x="905" y="894"/>
                  </a:lnTo>
                  <a:lnTo>
                    <a:pt x="310" y="894"/>
                  </a:lnTo>
                  <a:lnTo>
                    <a:pt x="310" y="299"/>
                  </a:lnTo>
                  <a:close/>
                  <a:moveTo>
                    <a:pt x="143" y="1"/>
                  </a:moveTo>
                  <a:cubicBezTo>
                    <a:pt x="48" y="1"/>
                    <a:pt x="0" y="84"/>
                    <a:pt x="0" y="156"/>
                  </a:cubicBezTo>
                  <a:lnTo>
                    <a:pt x="0" y="1061"/>
                  </a:lnTo>
                  <a:cubicBezTo>
                    <a:pt x="0" y="1156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2"/>
                    <a:pt x="1203" y="1061"/>
                  </a:cubicBezTo>
                  <a:lnTo>
                    <a:pt x="1203" y="156"/>
                  </a:lnTo>
                  <a:cubicBezTo>
                    <a:pt x="1215" y="60"/>
                    <a:pt x="1143" y="1"/>
                    <a:pt x="1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843;p61">
              <a:extLst>
                <a:ext uri="{FF2B5EF4-FFF2-40B4-BE49-F238E27FC236}">
                  <a16:creationId xmlns:a16="http://schemas.microsoft.com/office/drawing/2014/main" id="{9D75C983-4C6E-8C4D-BC3A-FD138E74CD00}"/>
                </a:ext>
              </a:extLst>
            </p:cNvPr>
            <p:cNvSpPr/>
            <p:nvPr/>
          </p:nvSpPr>
          <p:spPr>
            <a:xfrm>
              <a:off x="4193872" y="3460375"/>
              <a:ext cx="289558" cy="224370"/>
            </a:xfrm>
            <a:custGeom>
              <a:avLst/>
              <a:gdLst/>
              <a:ahLst/>
              <a:cxnLst/>
              <a:rect l="l" t="t" r="r" b="b"/>
              <a:pathLst>
                <a:path w="9097" h="7049" extrusionOk="0">
                  <a:moveTo>
                    <a:pt x="6108" y="3751"/>
                  </a:moveTo>
                  <a:lnTo>
                    <a:pt x="8502" y="4620"/>
                  </a:lnTo>
                  <a:lnTo>
                    <a:pt x="7894" y="4894"/>
                  </a:lnTo>
                  <a:cubicBezTo>
                    <a:pt x="7847" y="4917"/>
                    <a:pt x="7811" y="4953"/>
                    <a:pt x="7799" y="5013"/>
                  </a:cubicBezTo>
                  <a:cubicBezTo>
                    <a:pt x="7787" y="5060"/>
                    <a:pt x="7799" y="5120"/>
                    <a:pt x="7847" y="5155"/>
                  </a:cubicBezTo>
                  <a:lnTo>
                    <a:pt x="8752" y="6060"/>
                  </a:lnTo>
                  <a:lnTo>
                    <a:pt x="8406" y="6406"/>
                  </a:lnTo>
                  <a:lnTo>
                    <a:pt x="7501" y="5489"/>
                  </a:lnTo>
                  <a:cubicBezTo>
                    <a:pt x="7478" y="5465"/>
                    <a:pt x="7430" y="5453"/>
                    <a:pt x="7394" y="5453"/>
                  </a:cubicBezTo>
                  <a:lnTo>
                    <a:pt x="7370" y="5453"/>
                  </a:lnTo>
                  <a:cubicBezTo>
                    <a:pt x="7323" y="5465"/>
                    <a:pt x="7275" y="5489"/>
                    <a:pt x="7251" y="5536"/>
                  </a:cubicBezTo>
                  <a:lnTo>
                    <a:pt x="6966" y="6156"/>
                  </a:lnTo>
                  <a:lnTo>
                    <a:pt x="6108" y="3751"/>
                  </a:lnTo>
                  <a:close/>
                  <a:moveTo>
                    <a:pt x="155" y="0"/>
                  </a:moveTo>
                  <a:cubicBezTo>
                    <a:pt x="60" y="0"/>
                    <a:pt x="0" y="83"/>
                    <a:pt x="0" y="155"/>
                  </a:cubicBezTo>
                  <a:lnTo>
                    <a:pt x="0" y="6894"/>
                  </a:lnTo>
                  <a:cubicBezTo>
                    <a:pt x="0" y="6989"/>
                    <a:pt x="72" y="7049"/>
                    <a:pt x="155" y="7049"/>
                  </a:cubicBezTo>
                  <a:lnTo>
                    <a:pt x="7573" y="7049"/>
                  </a:lnTo>
                  <a:cubicBezTo>
                    <a:pt x="7668" y="7049"/>
                    <a:pt x="7728" y="6965"/>
                    <a:pt x="7728" y="6894"/>
                  </a:cubicBezTo>
                  <a:lnTo>
                    <a:pt x="7728" y="6156"/>
                  </a:lnTo>
                  <a:lnTo>
                    <a:pt x="8204" y="6632"/>
                  </a:lnTo>
                  <a:cubicBezTo>
                    <a:pt x="8263" y="6691"/>
                    <a:pt x="8335" y="6715"/>
                    <a:pt x="8430" y="6715"/>
                  </a:cubicBezTo>
                  <a:cubicBezTo>
                    <a:pt x="8513" y="6715"/>
                    <a:pt x="8585" y="6691"/>
                    <a:pt x="8644" y="6632"/>
                  </a:cubicBezTo>
                  <a:lnTo>
                    <a:pt x="8990" y="6287"/>
                  </a:lnTo>
                  <a:cubicBezTo>
                    <a:pt x="9097" y="6156"/>
                    <a:pt x="9097" y="5953"/>
                    <a:pt x="8978" y="5822"/>
                  </a:cubicBezTo>
                  <a:lnTo>
                    <a:pt x="8228" y="5084"/>
                  </a:lnTo>
                  <a:lnTo>
                    <a:pt x="8644" y="4882"/>
                  </a:lnTo>
                  <a:cubicBezTo>
                    <a:pt x="8763" y="4822"/>
                    <a:pt x="8835" y="4703"/>
                    <a:pt x="8823" y="4584"/>
                  </a:cubicBezTo>
                  <a:cubicBezTo>
                    <a:pt x="8811" y="4465"/>
                    <a:pt x="8740" y="4346"/>
                    <a:pt x="8621" y="4310"/>
                  </a:cubicBezTo>
                  <a:lnTo>
                    <a:pt x="7728" y="3989"/>
                  </a:lnTo>
                  <a:lnTo>
                    <a:pt x="7728" y="1762"/>
                  </a:lnTo>
                  <a:cubicBezTo>
                    <a:pt x="7728" y="1667"/>
                    <a:pt x="7656" y="1607"/>
                    <a:pt x="7573" y="1607"/>
                  </a:cubicBezTo>
                  <a:cubicBezTo>
                    <a:pt x="7489" y="1607"/>
                    <a:pt x="7430" y="1691"/>
                    <a:pt x="7430" y="1762"/>
                  </a:cubicBezTo>
                  <a:lnTo>
                    <a:pt x="7430" y="3893"/>
                  </a:lnTo>
                  <a:lnTo>
                    <a:pt x="6227" y="3453"/>
                  </a:lnTo>
                  <a:cubicBezTo>
                    <a:pt x="6193" y="3442"/>
                    <a:pt x="6158" y="3437"/>
                    <a:pt x="6124" y="3437"/>
                  </a:cubicBezTo>
                  <a:cubicBezTo>
                    <a:pt x="6041" y="3437"/>
                    <a:pt x="5962" y="3469"/>
                    <a:pt x="5894" y="3536"/>
                  </a:cubicBezTo>
                  <a:cubicBezTo>
                    <a:pt x="5799" y="3620"/>
                    <a:pt x="5775" y="3739"/>
                    <a:pt x="5823" y="3858"/>
                  </a:cubicBezTo>
                  <a:lnTo>
                    <a:pt x="6085" y="4620"/>
                  </a:lnTo>
                  <a:lnTo>
                    <a:pt x="2727" y="4620"/>
                  </a:lnTo>
                  <a:cubicBezTo>
                    <a:pt x="2632" y="4620"/>
                    <a:pt x="2572" y="4691"/>
                    <a:pt x="2572" y="4763"/>
                  </a:cubicBezTo>
                  <a:cubicBezTo>
                    <a:pt x="2572" y="4858"/>
                    <a:pt x="2644" y="4917"/>
                    <a:pt x="2727" y="4917"/>
                  </a:cubicBezTo>
                  <a:lnTo>
                    <a:pt x="6204" y="4917"/>
                  </a:lnTo>
                  <a:lnTo>
                    <a:pt x="6311" y="5215"/>
                  </a:lnTo>
                  <a:lnTo>
                    <a:pt x="2727" y="5215"/>
                  </a:lnTo>
                  <a:cubicBezTo>
                    <a:pt x="2632" y="5215"/>
                    <a:pt x="2572" y="5286"/>
                    <a:pt x="2572" y="5358"/>
                  </a:cubicBezTo>
                  <a:cubicBezTo>
                    <a:pt x="2572" y="5453"/>
                    <a:pt x="2644" y="5513"/>
                    <a:pt x="2727" y="5513"/>
                  </a:cubicBezTo>
                  <a:lnTo>
                    <a:pt x="6418" y="5513"/>
                  </a:lnTo>
                  <a:lnTo>
                    <a:pt x="6668" y="6239"/>
                  </a:lnTo>
                  <a:cubicBezTo>
                    <a:pt x="6716" y="6358"/>
                    <a:pt x="6811" y="6453"/>
                    <a:pt x="6954" y="6453"/>
                  </a:cubicBezTo>
                  <a:cubicBezTo>
                    <a:pt x="7085" y="6453"/>
                    <a:pt x="7204" y="6394"/>
                    <a:pt x="7251" y="6275"/>
                  </a:cubicBezTo>
                  <a:lnTo>
                    <a:pt x="7406" y="5929"/>
                  </a:lnTo>
                  <a:lnTo>
                    <a:pt x="7406" y="6727"/>
                  </a:lnTo>
                  <a:lnTo>
                    <a:pt x="298" y="6727"/>
                  </a:lnTo>
                  <a:lnTo>
                    <a:pt x="298" y="155"/>
                  </a:lnTo>
                  <a:cubicBezTo>
                    <a:pt x="298" y="60"/>
                    <a:pt x="227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844;p61">
            <a:extLst>
              <a:ext uri="{FF2B5EF4-FFF2-40B4-BE49-F238E27FC236}">
                <a16:creationId xmlns:a16="http://schemas.microsoft.com/office/drawing/2014/main" id="{676FBA1D-A0AA-9A4C-AAED-B55D97D682EA}"/>
              </a:ext>
            </a:extLst>
          </p:cNvPr>
          <p:cNvGrpSpPr/>
          <p:nvPr/>
        </p:nvGrpSpPr>
        <p:grpSpPr>
          <a:xfrm>
            <a:off x="8725841" y="4291561"/>
            <a:ext cx="475012" cy="474969"/>
            <a:chOff x="6533281" y="3351230"/>
            <a:chExt cx="357037" cy="357005"/>
          </a:xfrm>
          <a:solidFill>
            <a:schemeClr val="accent1"/>
          </a:solidFill>
        </p:grpSpPr>
        <p:sp>
          <p:nvSpPr>
            <p:cNvPr id="108" name="Google Shape;10845;p61">
              <a:extLst>
                <a:ext uri="{FF2B5EF4-FFF2-40B4-BE49-F238E27FC236}">
                  <a16:creationId xmlns:a16="http://schemas.microsoft.com/office/drawing/2014/main" id="{AC4D5F74-344D-B549-968F-80C2ECE86939}"/>
                </a:ext>
              </a:extLst>
            </p:cNvPr>
            <p:cNvSpPr/>
            <p:nvPr/>
          </p:nvSpPr>
          <p:spPr>
            <a:xfrm>
              <a:off x="6533281" y="3351230"/>
              <a:ext cx="357037" cy="357005"/>
            </a:xfrm>
            <a:custGeom>
              <a:avLst/>
              <a:gdLst/>
              <a:ahLst/>
              <a:cxnLst/>
              <a:rect l="l" t="t" r="r" b="b"/>
              <a:pathLst>
                <a:path w="11217" h="11216" extrusionOk="0">
                  <a:moveTo>
                    <a:pt x="5609" y="357"/>
                  </a:moveTo>
                  <a:cubicBezTo>
                    <a:pt x="8514" y="357"/>
                    <a:pt x="10859" y="2703"/>
                    <a:pt x="10859" y="5608"/>
                  </a:cubicBezTo>
                  <a:cubicBezTo>
                    <a:pt x="10871" y="8513"/>
                    <a:pt x="8514" y="10859"/>
                    <a:pt x="5609" y="10859"/>
                  </a:cubicBezTo>
                  <a:cubicBezTo>
                    <a:pt x="2703" y="10859"/>
                    <a:pt x="358" y="8513"/>
                    <a:pt x="358" y="5608"/>
                  </a:cubicBezTo>
                  <a:cubicBezTo>
                    <a:pt x="358" y="2703"/>
                    <a:pt x="2703" y="357"/>
                    <a:pt x="5609" y="357"/>
                  </a:cubicBezTo>
                  <a:close/>
                  <a:moveTo>
                    <a:pt x="5609" y="0"/>
                  </a:moveTo>
                  <a:cubicBezTo>
                    <a:pt x="4108" y="0"/>
                    <a:pt x="2703" y="572"/>
                    <a:pt x="1632" y="1631"/>
                  </a:cubicBezTo>
                  <a:cubicBezTo>
                    <a:pt x="572" y="2691"/>
                    <a:pt x="1" y="4108"/>
                    <a:pt x="1" y="5608"/>
                  </a:cubicBezTo>
                  <a:cubicBezTo>
                    <a:pt x="1" y="7108"/>
                    <a:pt x="572" y="8513"/>
                    <a:pt x="1632" y="9585"/>
                  </a:cubicBezTo>
                  <a:cubicBezTo>
                    <a:pt x="2692" y="10632"/>
                    <a:pt x="4108" y="11216"/>
                    <a:pt x="5609" y="11216"/>
                  </a:cubicBezTo>
                  <a:cubicBezTo>
                    <a:pt x="7109" y="11216"/>
                    <a:pt x="8514" y="10632"/>
                    <a:pt x="9585" y="9585"/>
                  </a:cubicBezTo>
                  <a:cubicBezTo>
                    <a:pt x="10633" y="8525"/>
                    <a:pt x="11216" y="7108"/>
                    <a:pt x="11216" y="5608"/>
                  </a:cubicBezTo>
                  <a:cubicBezTo>
                    <a:pt x="11216" y="4108"/>
                    <a:pt x="10633" y="2703"/>
                    <a:pt x="9585" y="1631"/>
                  </a:cubicBezTo>
                  <a:cubicBezTo>
                    <a:pt x="8526" y="572"/>
                    <a:pt x="7109" y="0"/>
                    <a:pt x="56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846;p61">
              <a:extLst>
                <a:ext uri="{FF2B5EF4-FFF2-40B4-BE49-F238E27FC236}">
                  <a16:creationId xmlns:a16="http://schemas.microsoft.com/office/drawing/2014/main" id="{D0BE2866-2F0F-A442-A686-ED8EF677E8DC}"/>
                </a:ext>
              </a:extLst>
            </p:cNvPr>
            <p:cNvSpPr/>
            <p:nvPr/>
          </p:nvSpPr>
          <p:spPr>
            <a:xfrm>
              <a:off x="6570427" y="3388344"/>
              <a:ext cx="282364" cy="282396"/>
            </a:xfrm>
            <a:custGeom>
              <a:avLst/>
              <a:gdLst/>
              <a:ahLst/>
              <a:cxnLst/>
              <a:rect l="l" t="t" r="r" b="b"/>
              <a:pathLst>
                <a:path w="8871" h="8872" extrusionOk="0">
                  <a:moveTo>
                    <a:pt x="4442" y="2966"/>
                  </a:moveTo>
                  <a:cubicBezTo>
                    <a:pt x="5263" y="2966"/>
                    <a:pt x="5918" y="3632"/>
                    <a:pt x="5918" y="4442"/>
                  </a:cubicBezTo>
                  <a:cubicBezTo>
                    <a:pt x="5918" y="5263"/>
                    <a:pt x="5239" y="5918"/>
                    <a:pt x="4442" y="5918"/>
                  </a:cubicBezTo>
                  <a:cubicBezTo>
                    <a:pt x="3632" y="5918"/>
                    <a:pt x="2965" y="5263"/>
                    <a:pt x="2965" y="4442"/>
                  </a:cubicBezTo>
                  <a:cubicBezTo>
                    <a:pt x="2965" y="3620"/>
                    <a:pt x="3632" y="2966"/>
                    <a:pt x="4442" y="2966"/>
                  </a:cubicBezTo>
                  <a:close/>
                  <a:moveTo>
                    <a:pt x="1108" y="2120"/>
                  </a:moveTo>
                  <a:lnTo>
                    <a:pt x="2656" y="4775"/>
                  </a:lnTo>
                  <a:cubicBezTo>
                    <a:pt x="2822" y="5633"/>
                    <a:pt x="3561" y="6264"/>
                    <a:pt x="4453" y="6264"/>
                  </a:cubicBezTo>
                  <a:cubicBezTo>
                    <a:pt x="4704" y="6264"/>
                    <a:pt x="4942" y="6228"/>
                    <a:pt x="5156" y="6121"/>
                  </a:cubicBezTo>
                  <a:lnTo>
                    <a:pt x="5156" y="6121"/>
                  </a:lnTo>
                  <a:lnTo>
                    <a:pt x="3894" y="8466"/>
                  </a:lnTo>
                  <a:cubicBezTo>
                    <a:pt x="1906" y="8204"/>
                    <a:pt x="382" y="6490"/>
                    <a:pt x="382" y="4442"/>
                  </a:cubicBezTo>
                  <a:cubicBezTo>
                    <a:pt x="382" y="3573"/>
                    <a:pt x="643" y="2775"/>
                    <a:pt x="1108" y="2120"/>
                  </a:cubicBezTo>
                  <a:close/>
                  <a:moveTo>
                    <a:pt x="4442" y="370"/>
                  </a:moveTo>
                  <a:cubicBezTo>
                    <a:pt x="6037" y="370"/>
                    <a:pt x="7406" y="1287"/>
                    <a:pt x="8085" y="2620"/>
                  </a:cubicBezTo>
                  <a:lnTo>
                    <a:pt x="7120" y="2620"/>
                  </a:lnTo>
                  <a:cubicBezTo>
                    <a:pt x="7013" y="2620"/>
                    <a:pt x="6942" y="2692"/>
                    <a:pt x="6942" y="2799"/>
                  </a:cubicBezTo>
                  <a:cubicBezTo>
                    <a:pt x="6942" y="2906"/>
                    <a:pt x="7013" y="2977"/>
                    <a:pt x="7120" y="2977"/>
                  </a:cubicBezTo>
                  <a:lnTo>
                    <a:pt x="8252" y="2977"/>
                  </a:lnTo>
                  <a:cubicBezTo>
                    <a:pt x="8430" y="3442"/>
                    <a:pt x="8537" y="3930"/>
                    <a:pt x="8537" y="4454"/>
                  </a:cubicBezTo>
                  <a:cubicBezTo>
                    <a:pt x="8514" y="6692"/>
                    <a:pt x="6692" y="8514"/>
                    <a:pt x="4442" y="8514"/>
                  </a:cubicBezTo>
                  <a:lnTo>
                    <a:pt x="4263" y="8514"/>
                  </a:lnTo>
                  <a:lnTo>
                    <a:pt x="5799" y="5680"/>
                  </a:lnTo>
                  <a:cubicBezTo>
                    <a:pt x="6097" y="5347"/>
                    <a:pt x="6275" y="4918"/>
                    <a:pt x="6275" y="4454"/>
                  </a:cubicBezTo>
                  <a:cubicBezTo>
                    <a:pt x="6275" y="3847"/>
                    <a:pt x="5977" y="3311"/>
                    <a:pt x="5525" y="2977"/>
                  </a:cubicBezTo>
                  <a:lnTo>
                    <a:pt x="6251" y="2977"/>
                  </a:lnTo>
                  <a:cubicBezTo>
                    <a:pt x="6358" y="2977"/>
                    <a:pt x="6430" y="2906"/>
                    <a:pt x="6430" y="2799"/>
                  </a:cubicBezTo>
                  <a:cubicBezTo>
                    <a:pt x="6430" y="2692"/>
                    <a:pt x="6358" y="2620"/>
                    <a:pt x="6251" y="2620"/>
                  </a:cubicBezTo>
                  <a:lnTo>
                    <a:pt x="4453" y="2620"/>
                  </a:lnTo>
                  <a:cubicBezTo>
                    <a:pt x="3561" y="2620"/>
                    <a:pt x="2834" y="3263"/>
                    <a:pt x="2656" y="4097"/>
                  </a:cubicBezTo>
                  <a:lnTo>
                    <a:pt x="1334" y="1834"/>
                  </a:lnTo>
                  <a:cubicBezTo>
                    <a:pt x="2072" y="941"/>
                    <a:pt x="3191" y="370"/>
                    <a:pt x="4442" y="370"/>
                  </a:cubicBezTo>
                  <a:close/>
                  <a:moveTo>
                    <a:pt x="4442" y="1"/>
                  </a:moveTo>
                  <a:cubicBezTo>
                    <a:pt x="2001" y="1"/>
                    <a:pt x="1" y="2001"/>
                    <a:pt x="1" y="4442"/>
                  </a:cubicBezTo>
                  <a:cubicBezTo>
                    <a:pt x="1" y="6883"/>
                    <a:pt x="2001" y="8871"/>
                    <a:pt x="4442" y="8871"/>
                  </a:cubicBezTo>
                  <a:cubicBezTo>
                    <a:pt x="6882" y="8871"/>
                    <a:pt x="8871" y="6883"/>
                    <a:pt x="8871" y="4442"/>
                  </a:cubicBezTo>
                  <a:cubicBezTo>
                    <a:pt x="8871" y="2001"/>
                    <a:pt x="6894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847;p61">
              <a:extLst>
                <a:ext uri="{FF2B5EF4-FFF2-40B4-BE49-F238E27FC236}">
                  <a16:creationId xmlns:a16="http://schemas.microsoft.com/office/drawing/2014/main" id="{948108EA-D3E9-0445-A980-A3A462B7A2F5}"/>
                </a:ext>
              </a:extLst>
            </p:cNvPr>
            <p:cNvSpPr/>
            <p:nvPr/>
          </p:nvSpPr>
          <p:spPr>
            <a:xfrm>
              <a:off x="6676166" y="3494083"/>
              <a:ext cx="71267" cy="71299"/>
            </a:xfrm>
            <a:custGeom>
              <a:avLst/>
              <a:gdLst/>
              <a:ahLst/>
              <a:cxnLst/>
              <a:rect l="l" t="t" r="r" b="b"/>
              <a:pathLst>
                <a:path w="2239" h="2240" extrusionOk="0">
                  <a:moveTo>
                    <a:pt x="1120" y="346"/>
                  </a:moveTo>
                  <a:cubicBezTo>
                    <a:pt x="1536" y="346"/>
                    <a:pt x="1893" y="679"/>
                    <a:pt x="1893" y="1120"/>
                  </a:cubicBezTo>
                  <a:cubicBezTo>
                    <a:pt x="1893" y="1549"/>
                    <a:pt x="1548" y="1894"/>
                    <a:pt x="1120" y="1894"/>
                  </a:cubicBezTo>
                  <a:cubicBezTo>
                    <a:pt x="703" y="1894"/>
                    <a:pt x="346" y="1549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489" y="1"/>
                    <a:pt x="0" y="513"/>
                    <a:pt x="0" y="1120"/>
                  </a:cubicBezTo>
                  <a:cubicBezTo>
                    <a:pt x="0" y="1727"/>
                    <a:pt x="512" y="2239"/>
                    <a:pt x="1120" y="2239"/>
                  </a:cubicBezTo>
                  <a:cubicBezTo>
                    <a:pt x="1739" y="2239"/>
                    <a:pt x="2239" y="1727"/>
                    <a:pt x="2239" y="1120"/>
                  </a:cubicBezTo>
                  <a:cubicBezTo>
                    <a:pt x="2239" y="513"/>
                    <a:pt x="1739" y="1"/>
                    <a:pt x="1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0848;p61">
            <a:extLst>
              <a:ext uri="{FF2B5EF4-FFF2-40B4-BE49-F238E27FC236}">
                <a16:creationId xmlns:a16="http://schemas.microsoft.com/office/drawing/2014/main" id="{941B236D-43C3-4645-AC97-FE3BA73BD427}"/>
              </a:ext>
            </a:extLst>
          </p:cNvPr>
          <p:cNvGrpSpPr/>
          <p:nvPr/>
        </p:nvGrpSpPr>
        <p:grpSpPr>
          <a:xfrm>
            <a:off x="8094101" y="4291561"/>
            <a:ext cx="475477" cy="474969"/>
            <a:chOff x="6058441" y="3351230"/>
            <a:chExt cx="357387" cy="357005"/>
          </a:xfrm>
          <a:solidFill>
            <a:schemeClr val="accent1"/>
          </a:solidFill>
        </p:grpSpPr>
        <p:sp>
          <p:nvSpPr>
            <p:cNvPr id="112" name="Google Shape;10849;p61">
              <a:extLst>
                <a:ext uri="{FF2B5EF4-FFF2-40B4-BE49-F238E27FC236}">
                  <a16:creationId xmlns:a16="http://schemas.microsoft.com/office/drawing/2014/main" id="{7D4FCE19-56ED-A64F-9200-056FD6964DF8}"/>
                </a:ext>
              </a:extLst>
            </p:cNvPr>
            <p:cNvSpPr/>
            <p:nvPr/>
          </p:nvSpPr>
          <p:spPr>
            <a:xfrm>
              <a:off x="6058441" y="3351230"/>
              <a:ext cx="357387" cy="357005"/>
            </a:xfrm>
            <a:custGeom>
              <a:avLst/>
              <a:gdLst/>
              <a:ahLst/>
              <a:cxnLst/>
              <a:rect l="l" t="t" r="r" b="b"/>
              <a:pathLst>
                <a:path w="11228" h="11216" extrusionOk="0">
                  <a:moveTo>
                    <a:pt x="5608" y="357"/>
                  </a:moveTo>
                  <a:cubicBezTo>
                    <a:pt x="8513" y="357"/>
                    <a:pt x="10871" y="2703"/>
                    <a:pt x="10871" y="5608"/>
                  </a:cubicBezTo>
                  <a:cubicBezTo>
                    <a:pt x="10871" y="8513"/>
                    <a:pt x="8513" y="10859"/>
                    <a:pt x="5608" y="10859"/>
                  </a:cubicBezTo>
                  <a:cubicBezTo>
                    <a:pt x="2715" y="10859"/>
                    <a:pt x="357" y="8513"/>
                    <a:pt x="357" y="5608"/>
                  </a:cubicBezTo>
                  <a:cubicBezTo>
                    <a:pt x="357" y="2703"/>
                    <a:pt x="2715" y="357"/>
                    <a:pt x="5608" y="357"/>
                  </a:cubicBezTo>
                  <a:close/>
                  <a:moveTo>
                    <a:pt x="5608" y="0"/>
                  </a:moveTo>
                  <a:cubicBezTo>
                    <a:pt x="4108" y="0"/>
                    <a:pt x="2715" y="572"/>
                    <a:pt x="1631" y="1631"/>
                  </a:cubicBezTo>
                  <a:cubicBezTo>
                    <a:pt x="584" y="2691"/>
                    <a:pt x="0" y="4108"/>
                    <a:pt x="0" y="5608"/>
                  </a:cubicBezTo>
                  <a:cubicBezTo>
                    <a:pt x="0" y="7108"/>
                    <a:pt x="584" y="8513"/>
                    <a:pt x="1631" y="9585"/>
                  </a:cubicBezTo>
                  <a:cubicBezTo>
                    <a:pt x="2691" y="10632"/>
                    <a:pt x="4108" y="11216"/>
                    <a:pt x="5608" y="11216"/>
                  </a:cubicBezTo>
                  <a:cubicBezTo>
                    <a:pt x="7120" y="11216"/>
                    <a:pt x="8513" y="10632"/>
                    <a:pt x="9585" y="9585"/>
                  </a:cubicBezTo>
                  <a:cubicBezTo>
                    <a:pt x="10656" y="8525"/>
                    <a:pt x="11228" y="7108"/>
                    <a:pt x="11228" y="5608"/>
                  </a:cubicBezTo>
                  <a:cubicBezTo>
                    <a:pt x="11228" y="4108"/>
                    <a:pt x="10644" y="2703"/>
                    <a:pt x="9585" y="1631"/>
                  </a:cubicBezTo>
                  <a:cubicBezTo>
                    <a:pt x="8525" y="572"/>
                    <a:pt x="7120" y="0"/>
                    <a:pt x="5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850;p61">
              <a:extLst>
                <a:ext uri="{FF2B5EF4-FFF2-40B4-BE49-F238E27FC236}">
                  <a16:creationId xmlns:a16="http://schemas.microsoft.com/office/drawing/2014/main" id="{6A19C80D-3A63-084E-8B36-7EF09BA06D22}"/>
                </a:ext>
              </a:extLst>
            </p:cNvPr>
            <p:cNvSpPr/>
            <p:nvPr/>
          </p:nvSpPr>
          <p:spPr>
            <a:xfrm>
              <a:off x="6111120" y="3403527"/>
              <a:ext cx="252030" cy="252030"/>
            </a:xfrm>
            <a:custGeom>
              <a:avLst/>
              <a:gdLst/>
              <a:ahLst/>
              <a:cxnLst/>
              <a:rect l="l" t="t" r="r" b="b"/>
              <a:pathLst>
                <a:path w="7918" h="7918" extrusionOk="0">
                  <a:moveTo>
                    <a:pt x="3953" y="357"/>
                  </a:moveTo>
                  <a:cubicBezTo>
                    <a:pt x="4048" y="357"/>
                    <a:pt x="4132" y="357"/>
                    <a:pt x="4215" y="381"/>
                  </a:cubicBezTo>
                  <a:cubicBezTo>
                    <a:pt x="4239" y="560"/>
                    <a:pt x="4251" y="715"/>
                    <a:pt x="4251" y="893"/>
                  </a:cubicBezTo>
                  <a:cubicBezTo>
                    <a:pt x="4251" y="1584"/>
                    <a:pt x="4060" y="2203"/>
                    <a:pt x="3739" y="2762"/>
                  </a:cubicBezTo>
                  <a:cubicBezTo>
                    <a:pt x="2941" y="2239"/>
                    <a:pt x="2048" y="1905"/>
                    <a:pt x="1096" y="1774"/>
                  </a:cubicBezTo>
                  <a:cubicBezTo>
                    <a:pt x="1762" y="905"/>
                    <a:pt x="2798" y="357"/>
                    <a:pt x="3953" y="357"/>
                  </a:cubicBezTo>
                  <a:close/>
                  <a:moveTo>
                    <a:pt x="4584" y="405"/>
                  </a:moveTo>
                  <a:lnTo>
                    <a:pt x="4584" y="405"/>
                  </a:lnTo>
                  <a:cubicBezTo>
                    <a:pt x="6144" y="691"/>
                    <a:pt x="7346" y="1965"/>
                    <a:pt x="7549" y="3548"/>
                  </a:cubicBezTo>
                  <a:lnTo>
                    <a:pt x="7513" y="3548"/>
                  </a:lnTo>
                  <a:cubicBezTo>
                    <a:pt x="6715" y="3548"/>
                    <a:pt x="5953" y="3786"/>
                    <a:pt x="5322" y="4203"/>
                  </a:cubicBezTo>
                  <a:cubicBezTo>
                    <a:pt x="5084" y="3905"/>
                    <a:pt x="4822" y="3608"/>
                    <a:pt x="4525" y="3358"/>
                  </a:cubicBezTo>
                  <a:cubicBezTo>
                    <a:pt x="4358" y="3203"/>
                    <a:pt x="4191" y="3072"/>
                    <a:pt x="4036" y="2953"/>
                  </a:cubicBezTo>
                  <a:cubicBezTo>
                    <a:pt x="4405" y="2358"/>
                    <a:pt x="4608" y="1643"/>
                    <a:pt x="4608" y="881"/>
                  </a:cubicBezTo>
                  <a:cubicBezTo>
                    <a:pt x="4608" y="715"/>
                    <a:pt x="4596" y="572"/>
                    <a:pt x="4584" y="405"/>
                  </a:cubicBezTo>
                  <a:close/>
                  <a:moveTo>
                    <a:pt x="869" y="2084"/>
                  </a:moveTo>
                  <a:cubicBezTo>
                    <a:pt x="1846" y="2191"/>
                    <a:pt x="2751" y="2536"/>
                    <a:pt x="3536" y="3036"/>
                  </a:cubicBezTo>
                  <a:cubicBezTo>
                    <a:pt x="2881" y="3917"/>
                    <a:pt x="1834" y="4501"/>
                    <a:pt x="655" y="4501"/>
                  </a:cubicBezTo>
                  <a:cubicBezTo>
                    <a:pt x="560" y="4501"/>
                    <a:pt x="476" y="4501"/>
                    <a:pt x="393" y="4477"/>
                  </a:cubicBezTo>
                  <a:cubicBezTo>
                    <a:pt x="369" y="4322"/>
                    <a:pt x="357" y="4144"/>
                    <a:pt x="357" y="3965"/>
                  </a:cubicBezTo>
                  <a:cubicBezTo>
                    <a:pt x="357" y="3274"/>
                    <a:pt x="548" y="2643"/>
                    <a:pt x="869" y="2084"/>
                  </a:cubicBezTo>
                  <a:close/>
                  <a:moveTo>
                    <a:pt x="7561" y="3905"/>
                  </a:moveTo>
                  <a:lnTo>
                    <a:pt x="7561" y="3965"/>
                  </a:lnTo>
                  <a:cubicBezTo>
                    <a:pt x="7561" y="4977"/>
                    <a:pt x="7144" y="5882"/>
                    <a:pt x="6489" y="6537"/>
                  </a:cubicBezTo>
                  <a:cubicBezTo>
                    <a:pt x="6299" y="5798"/>
                    <a:pt x="5965" y="5108"/>
                    <a:pt x="5537" y="4501"/>
                  </a:cubicBezTo>
                  <a:cubicBezTo>
                    <a:pt x="6096" y="4132"/>
                    <a:pt x="6787" y="3905"/>
                    <a:pt x="7501" y="3905"/>
                  </a:cubicBezTo>
                  <a:close/>
                  <a:moveTo>
                    <a:pt x="3834" y="3251"/>
                  </a:moveTo>
                  <a:cubicBezTo>
                    <a:pt x="4286" y="3572"/>
                    <a:pt x="4703" y="3977"/>
                    <a:pt x="5037" y="4429"/>
                  </a:cubicBezTo>
                  <a:cubicBezTo>
                    <a:pt x="4727" y="4679"/>
                    <a:pt x="4465" y="4965"/>
                    <a:pt x="4239" y="5287"/>
                  </a:cubicBezTo>
                  <a:cubicBezTo>
                    <a:pt x="4191" y="5358"/>
                    <a:pt x="4191" y="5453"/>
                    <a:pt x="4251" y="5513"/>
                  </a:cubicBezTo>
                  <a:cubicBezTo>
                    <a:pt x="4281" y="5543"/>
                    <a:pt x="4325" y="5559"/>
                    <a:pt x="4370" y="5559"/>
                  </a:cubicBezTo>
                  <a:cubicBezTo>
                    <a:pt x="4429" y="5559"/>
                    <a:pt x="4491" y="5531"/>
                    <a:pt x="4525" y="5477"/>
                  </a:cubicBezTo>
                  <a:cubicBezTo>
                    <a:pt x="4727" y="5179"/>
                    <a:pt x="4965" y="4929"/>
                    <a:pt x="5239" y="4703"/>
                  </a:cubicBezTo>
                  <a:cubicBezTo>
                    <a:pt x="5668" y="5334"/>
                    <a:pt x="5977" y="6025"/>
                    <a:pt x="6168" y="6799"/>
                  </a:cubicBezTo>
                  <a:cubicBezTo>
                    <a:pt x="5560" y="7287"/>
                    <a:pt x="4786" y="7561"/>
                    <a:pt x="3953" y="7561"/>
                  </a:cubicBezTo>
                  <a:lnTo>
                    <a:pt x="3894" y="7561"/>
                  </a:lnTo>
                  <a:lnTo>
                    <a:pt x="3894" y="7501"/>
                  </a:lnTo>
                  <a:cubicBezTo>
                    <a:pt x="3894" y="7061"/>
                    <a:pt x="3965" y="6632"/>
                    <a:pt x="4120" y="6239"/>
                  </a:cubicBezTo>
                  <a:cubicBezTo>
                    <a:pt x="4144" y="6179"/>
                    <a:pt x="4132" y="6108"/>
                    <a:pt x="4072" y="6060"/>
                  </a:cubicBezTo>
                  <a:cubicBezTo>
                    <a:pt x="4039" y="6027"/>
                    <a:pt x="3995" y="6011"/>
                    <a:pt x="3950" y="6011"/>
                  </a:cubicBezTo>
                  <a:cubicBezTo>
                    <a:pt x="3883" y="6011"/>
                    <a:pt x="3815" y="6048"/>
                    <a:pt x="3786" y="6120"/>
                  </a:cubicBezTo>
                  <a:cubicBezTo>
                    <a:pt x="3632" y="6549"/>
                    <a:pt x="3536" y="7025"/>
                    <a:pt x="3536" y="7525"/>
                  </a:cubicBezTo>
                  <a:lnTo>
                    <a:pt x="3536" y="7549"/>
                  </a:lnTo>
                  <a:cubicBezTo>
                    <a:pt x="2036" y="7370"/>
                    <a:pt x="810" y="6287"/>
                    <a:pt x="453" y="4858"/>
                  </a:cubicBezTo>
                  <a:lnTo>
                    <a:pt x="655" y="4858"/>
                  </a:lnTo>
                  <a:cubicBezTo>
                    <a:pt x="1965" y="4858"/>
                    <a:pt x="3108" y="4215"/>
                    <a:pt x="3834" y="3251"/>
                  </a:cubicBezTo>
                  <a:close/>
                  <a:moveTo>
                    <a:pt x="3953" y="0"/>
                  </a:moveTo>
                  <a:cubicBezTo>
                    <a:pt x="1762" y="0"/>
                    <a:pt x="0" y="1774"/>
                    <a:pt x="0" y="3965"/>
                  </a:cubicBezTo>
                  <a:cubicBezTo>
                    <a:pt x="0" y="6156"/>
                    <a:pt x="1774" y="7918"/>
                    <a:pt x="3953" y="7918"/>
                  </a:cubicBezTo>
                  <a:cubicBezTo>
                    <a:pt x="6144" y="7918"/>
                    <a:pt x="7918" y="6156"/>
                    <a:pt x="7918" y="3965"/>
                  </a:cubicBezTo>
                  <a:cubicBezTo>
                    <a:pt x="7918" y="1774"/>
                    <a:pt x="6144" y="0"/>
                    <a:pt x="3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0851;p61">
            <a:extLst>
              <a:ext uri="{FF2B5EF4-FFF2-40B4-BE49-F238E27FC236}">
                <a16:creationId xmlns:a16="http://schemas.microsoft.com/office/drawing/2014/main" id="{363473EC-22D5-2940-A835-526DC52043CA}"/>
              </a:ext>
            </a:extLst>
          </p:cNvPr>
          <p:cNvGrpSpPr/>
          <p:nvPr/>
        </p:nvGrpSpPr>
        <p:grpSpPr>
          <a:xfrm>
            <a:off x="10620638" y="4291053"/>
            <a:ext cx="475477" cy="475477"/>
            <a:chOff x="7957483" y="3350848"/>
            <a:chExt cx="357387" cy="357387"/>
          </a:xfrm>
          <a:solidFill>
            <a:schemeClr val="accent1"/>
          </a:solidFill>
        </p:grpSpPr>
        <p:sp>
          <p:nvSpPr>
            <p:cNvPr id="115" name="Google Shape;10852;p61">
              <a:extLst>
                <a:ext uri="{FF2B5EF4-FFF2-40B4-BE49-F238E27FC236}">
                  <a16:creationId xmlns:a16="http://schemas.microsoft.com/office/drawing/2014/main" id="{6D7E2C01-4868-964F-AB94-9F2E48E47B13}"/>
                </a:ext>
              </a:extLst>
            </p:cNvPr>
            <p:cNvSpPr/>
            <p:nvPr/>
          </p:nvSpPr>
          <p:spPr>
            <a:xfrm>
              <a:off x="8025312" y="3410721"/>
              <a:ext cx="71649" cy="71267"/>
            </a:xfrm>
            <a:custGeom>
              <a:avLst/>
              <a:gdLst/>
              <a:ahLst/>
              <a:cxnLst/>
              <a:rect l="l" t="t" r="r" b="b"/>
              <a:pathLst>
                <a:path w="2251" h="2239" extrusionOk="0">
                  <a:moveTo>
                    <a:pt x="1120" y="0"/>
                  </a:moveTo>
                  <a:cubicBezTo>
                    <a:pt x="489" y="0"/>
                    <a:pt x="1" y="500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39" y="2239"/>
                    <a:pt x="2239" y="1727"/>
                    <a:pt x="2239" y="1120"/>
                  </a:cubicBezTo>
                  <a:cubicBezTo>
                    <a:pt x="2251" y="1048"/>
                    <a:pt x="2156" y="953"/>
                    <a:pt x="2072" y="953"/>
                  </a:cubicBezTo>
                  <a:lnTo>
                    <a:pt x="1358" y="953"/>
                  </a:lnTo>
                  <a:cubicBezTo>
                    <a:pt x="1251" y="953"/>
                    <a:pt x="1179" y="1024"/>
                    <a:pt x="1179" y="1131"/>
                  </a:cubicBezTo>
                  <a:cubicBezTo>
                    <a:pt x="1179" y="1239"/>
                    <a:pt x="1251" y="1310"/>
                    <a:pt x="1358" y="1310"/>
                  </a:cubicBezTo>
                  <a:lnTo>
                    <a:pt x="1858" y="1310"/>
                  </a:lnTo>
                  <a:cubicBezTo>
                    <a:pt x="1787" y="1655"/>
                    <a:pt x="1477" y="1905"/>
                    <a:pt x="1120" y="1905"/>
                  </a:cubicBezTo>
                  <a:cubicBezTo>
                    <a:pt x="703" y="1905"/>
                    <a:pt x="346" y="1560"/>
                    <a:pt x="346" y="1131"/>
                  </a:cubicBezTo>
                  <a:cubicBezTo>
                    <a:pt x="346" y="715"/>
                    <a:pt x="691" y="358"/>
                    <a:pt x="1120" y="358"/>
                  </a:cubicBezTo>
                  <a:cubicBezTo>
                    <a:pt x="1310" y="358"/>
                    <a:pt x="1489" y="429"/>
                    <a:pt x="1620" y="548"/>
                  </a:cubicBezTo>
                  <a:cubicBezTo>
                    <a:pt x="1660" y="576"/>
                    <a:pt x="1702" y="591"/>
                    <a:pt x="1745" y="591"/>
                  </a:cubicBezTo>
                  <a:cubicBezTo>
                    <a:pt x="1791" y="591"/>
                    <a:pt x="1838" y="573"/>
                    <a:pt x="1882" y="536"/>
                  </a:cubicBezTo>
                  <a:cubicBezTo>
                    <a:pt x="1953" y="465"/>
                    <a:pt x="1941" y="358"/>
                    <a:pt x="1858" y="286"/>
                  </a:cubicBezTo>
                  <a:cubicBezTo>
                    <a:pt x="1656" y="108"/>
                    <a:pt x="1406" y="0"/>
                    <a:pt x="1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853;p61">
              <a:extLst>
                <a:ext uri="{FF2B5EF4-FFF2-40B4-BE49-F238E27FC236}">
                  <a16:creationId xmlns:a16="http://schemas.microsoft.com/office/drawing/2014/main" id="{ED6AFFE5-4C78-A841-BB25-C0A325A71867}"/>
                </a:ext>
              </a:extLst>
            </p:cNvPr>
            <p:cNvSpPr/>
            <p:nvPr/>
          </p:nvSpPr>
          <p:spPr>
            <a:xfrm>
              <a:off x="8191306" y="3380768"/>
              <a:ext cx="70917" cy="71299"/>
            </a:xfrm>
            <a:custGeom>
              <a:avLst/>
              <a:gdLst/>
              <a:ahLst/>
              <a:cxnLst/>
              <a:rect l="l" t="t" r="r" b="b"/>
              <a:pathLst>
                <a:path w="2228" h="2240" extrusionOk="0">
                  <a:moveTo>
                    <a:pt x="1108" y="346"/>
                  </a:moveTo>
                  <a:cubicBezTo>
                    <a:pt x="1548" y="346"/>
                    <a:pt x="1882" y="691"/>
                    <a:pt x="1882" y="1120"/>
                  </a:cubicBezTo>
                  <a:cubicBezTo>
                    <a:pt x="1870" y="1549"/>
                    <a:pt x="1525" y="1894"/>
                    <a:pt x="1108" y="1894"/>
                  </a:cubicBezTo>
                  <a:cubicBezTo>
                    <a:pt x="691" y="1894"/>
                    <a:pt x="334" y="1549"/>
                    <a:pt x="334" y="1120"/>
                  </a:cubicBezTo>
                  <a:cubicBezTo>
                    <a:pt x="334" y="703"/>
                    <a:pt x="679" y="346"/>
                    <a:pt x="1108" y="346"/>
                  </a:cubicBezTo>
                  <a:close/>
                  <a:moveTo>
                    <a:pt x="1108" y="1"/>
                  </a:moveTo>
                  <a:cubicBezTo>
                    <a:pt x="489" y="1"/>
                    <a:pt x="1" y="513"/>
                    <a:pt x="1" y="1120"/>
                  </a:cubicBezTo>
                  <a:cubicBezTo>
                    <a:pt x="1" y="1751"/>
                    <a:pt x="501" y="2239"/>
                    <a:pt x="1108" y="2239"/>
                  </a:cubicBezTo>
                  <a:cubicBezTo>
                    <a:pt x="1739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854;p61">
              <a:extLst>
                <a:ext uri="{FF2B5EF4-FFF2-40B4-BE49-F238E27FC236}">
                  <a16:creationId xmlns:a16="http://schemas.microsoft.com/office/drawing/2014/main" id="{080ADFFA-117A-6A4A-8A06-2379712FF7D9}"/>
                </a:ext>
              </a:extLst>
            </p:cNvPr>
            <p:cNvSpPr/>
            <p:nvPr/>
          </p:nvSpPr>
          <p:spPr>
            <a:xfrm>
              <a:off x="7957483" y="3350848"/>
              <a:ext cx="357387" cy="357387"/>
            </a:xfrm>
            <a:custGeom>
              <a:avLst/>
              <a:gdLst/>
              <a:ahLst/>
              <a:cxnLst/>
              <a:rect l="l" t="t" r="r" b="b"/>
              <a:pathLst>
                <a:path w="11228" h="11228" extrusionOk="0">
                  <a:moveTo>
                    <a:pt x="8454" y="369"/>
                  </a:moveTo>
                  <a:cubicBezTo>
                    <a:pt x="9525" y="369"/>
                    <a:pt x="10406" y="1238"/>
                    <a:pt x="10406" y="2310"/>
                  </a:cubicBezTo>
                  <a:cubicBezTo>
                    <a:pt x="10406" y="3167"/>
                    <a:pt x="9097" y="4691"/>
                    <a:pt x="8454" y="5370"/>
                  </a:cubicBezTo>
                  <a:cubicBezTo>
                    <a:pt x="7823" y="4691"/>
                    <a:pt x="6513" y="3143"/>
                    <a:pt x="6513" y="2310"/>
                  </a:cubicBezTo>
                  <a:cubicBezTo>
                    <a:pt x="6513" y="1227"/>
                    <a:pt x="7370" y="369"/>
                    <a:pt x="8454" y="369"/>
                  </a:cubicBezTo>
                  <a:close/>
                  <a:moveTo>
                    <a:pt x="5620" y="369"/>
                  </a:moveTo>
                  <a:cubicBezTo>
                    <a:pt x="6073" y="369"/>
                    <a:pt x="6537" y="429"/>
                    <a:pt x="6989" y="548"/>
                  </a:cubicBezTo>
                  <a:cubicBezTo>
                    <a:pt x="6477" y="965"/>
                    <a:pt x="6156" y="1596"/>
                    <a:pt x="6156" y="2310"/>
                  </a:cubicBezTo>
                  <a:cubicBezTo>
                    <a:pt x="6156" y="2524"/>
                    <a:pt x="6215" y="2751"/>
                    <a:pt x="6299" y="2989"/>
                  </a:cubicBezTo>
                  <a:lnTo>
                    <a:pt x="536" y="6977"/>
                  </a:lnTo>
                  <a:cubicBezTo>
                    <a:pt x="417" y="6537"/>
                    <a:pt x="358" y="6084"/>
                    <a:pt x="358" y="5620"/>
                  </a:cubicBezTo>
                  <a:cubicBezTo>
                    <a:pt x="358" y="2715"/>
                    <a:pt x="2715" y="369"/>
                    <a:pt x="5620" y="369"/>
                  </a:cubicBezTo>
                  <a:close/>
                  <a:moveTo>
                    <a:pt x="10359" y="3417"/>
                  </a:moveTo>
                  <a:cubicBezTo>
                    <a:pt x="10668" y="4096"/>
                    <a:pt x="10835" y="4858"/>
                    <a:pt x="10835" y="5620"/>
                  </a:cubicBezTo>
                  <a:cubicBezTo>
                    <a:pt x="10871" y="7418"/>
                    <a:pt x="9966" y="9013"/>
                    <a:pt x="8561" y="9966"/>
                  </a:cubicBezTo>
                  <a:lnTo>
                    <a:pt x="5358" y="5394"/>
                  </a:lnTo>
                  <a:lnTo>
                    <a:pt x="7001" y="4191"/>
                  </a:lnTo>
                  <a:cubicBezTo>
                    <a:pt x="7585" y="4989"/>
                    <a:pt x="8263" y="5679"/>
                    <a:pt x="8311" y="5739"/>
                  </a:cubicBezTo>
                  <a:cubicBezTo>
                    <a:pt x="8335" y="5763"/>
                    <a:pt x="8382" y="5799"/>
                    <a:pt x="8430" y="5799"/>
                  </a:cubicBezTo>
                  <a:cubicBezTo>
                    <a:pt x="8478" y="5799"/>
                    <a:pt x="8513" y="5775"/>
                    <a:pt x="8549" y="5739"/>
                  </a:cubicBezTo>
                  <a:cubicBezTo>
                    <a:pt x="8609" y="5679"/>
                    <a:pt x="9764" y="4513"/>
                    <a:pt x="10359" y="3417"/>
                  </a:cubicBezTo>
                  <a:close/>
                  <a:moveTo>
                    <a:pt x="5096" y="5608"/>
                  </a:moveTo>
                  <a:lnTo>
                    <a:pt x="8275" y="10156"/>
                  </a:lnTo>
                  <a:cubicBezTo>
                    <a:pt x="8025" y="10287"/>
                    <a:pt x="7775" y="10406"/>
                    <a:pt x="7525" y="10513"/>
                  </a:cubicBezTo>
                  <a:lnTo>
                    <a:pt x="4430" y="6096"/>
                  </a:lnTo>
                  <a:lnTo>
                    <a:pt x="5096" y="5608"/>
                  </a:lnTo>
                  <a:close/>
                  <a:moveTo>
                    <a:pt x="6466" y="3310"/>
                  </a:moveTo>
                  <a:cubicBezTo>
                    <a:pt x="6573" y="3501"/>
                    <a:pt x="6692" y="3715"/>
                    <a:pt x="6823" y="3905"/>
                  </a:cubicBezTo>
                  <a:lnTo>
                    <a:pt x="3215" y="6537"/>
                  </a:lnTo>
                  <a:cubicBezTo>
                    <a:pt x="3132" y="6596"/>
                    <a:pt x="3132" y="6739"/>
                    <a:pt x="3203" y="6811"/>
                  </a:cubicBezTo>
                  <a:cubicBezTo>
                    <a:pt x="3236" y="6843"/>
                    <a:pt x="3283" y="6862"/>
                    <a:pt x="3329" y="6862"/>
                  </a:cubicBezTo>
                  <a:cubicBezTo>
                    <a:pt x="3366" y="6862"/>
                    <a:pt x="3403" y="6849"/>
                    <a:pt x="3429" y="6822"/>
                  </a:cubicBezTo>
                  <a:lnTo>
                    <a:pt x="4144" y="6299"/>
                  </a:lnTo>
                  <a:lnTo>
                    <a:pt x="7180" y="10632"/>
                  </a:lnTo>
                  <a:cubicBezTo>
                    <a:pt x="6668" y="10799"/>
                    <a:pt x="6156" y="10871"/>
                    <a:pt x="5620" y="10871"/>
                  </a:cubicBezTo>
                  <a:cubicBezTo>
                    <a:pt x="3751" y="10871"/>
                    <a:pt x="2132" y="9906"/>
                    <a:pt x="1191" y="8442"/>
                  </a:cubicBezTo>
                  <a:lnTo>
                    <a:pt x="2727" y="7334"/>
                  </a:lnTo>
                  <a:cubicBezTo>
                    <a:pt x="2822" y="7275"/>
                    <a:pt x="2822" y="7132"/>
                    <a:pt x="2739" y="7061"/>
                  </a:cubicBezTo>
                  <a:cubicBezTo>
                    <a:pt x="2706" y="7028"/>
                    <a:pt x="2663" y="7010"/>
                    <a:pt x="2620" y="7010"/>
                  </a:cubicBezTo>
                  <a:cubicBezTo>
                    <a:pt x="2585" y="7010"/>
                    <a:pt x="2551" y="7022"/>
                    <a:pt x="2525" y="7049"/>
                  </a:cubicBezTo>
                  <a:lnTo>
                    <a:pt x="1012" y="8144"/>
                  </a:lnTo>
                  <a:cubicBezTo>
                    <a:pt x="870" y="7894"/>
                    <a:pt x="751" y="7608"/>
                    <a:pt x="655" y="7334"/>
                  </a:cubicBezTo>
                  <a:lnTo>
                    <a:pt x="6466" y="3310"/>
                  </a:lnTo>
                  <a:close/>
                  <a:moveTo>
                    <a:pt x="5608" y="0"/>
                  </a:moveTo>
                  <a:cubicBezTo>
                    <a:pt x="4108" y="0"/>
                    <a:pt x="2715" y="584"/>
                    <a:pt x="1643" y="1643"/>
                  </a:cubicBezTo>
                  <a:cubicBezTo>
                    <a:pt x="584" y="2703"/>
                    <a:pt x="0" y="4120"/>
                    <a:pt x="0" y="5620"/>
                  </a:cubicBezTo>
                  <a:cubicBezTo>
                    <a:pt x="0" y="7120"/>
                    <a:pt x="584" y="8525"/>
                    <a:pt x="1643" y="9597"/>
                  </a:cubicBezTo>
                  <a:cubicBezTo>
                    <a:pt x="2691" y="10644"/>
                    <a:pt x="4108" y="11228"/>
                    <a:pt x="5608" y="11228"/>
                  </a:cubicBezTo>
                  <a:cubicBezTo>
                    <a:pt x="7120" y="11228"/>
                    <a:pt x="8513" y="10644"/>
                    <a:pt x="9585" y="9597"/>
                  </a:cubicBezTo>
                  <a:cubicBezTo>
                    <a:pt x="10645" y="8537"/>
                    <a:pt x="11228" y="7120"/>
                    <a:pt x="11228" y="5620"/>
                  </a:cubicBezTo>
                  <a:cubicBezTo>
                    <a:pt x="11228" y="4715"/>
                    <a:pt x="11002" y="3822"/>
                    <a:pt x="10585" y="3012"/>
                  </a:cubicBezTo>
                  <a:cubicBezTo>
                    <a:pt x="10692" y="2762"/>
                    <a:pt x="10752" y="2524"/>
                    <a:pt x="10752" y="2310"/>
                  </a:cubicBezTo>
                  <a:cubicBezTo>
                    <a:pt x="10752" y="1048"/>
                    <a:pt x="9716" y="0"/>
                    <a:pt x="8442" y="0"/>
                  </a:cubicBezTo>
                  <a:cubicBezTo>
                    <a:pt x="8037" y="0"/>
                    <a:pt x="7668" y="107"/>
                    <a:pt x="7358" y="286"/>
                  </a:cubicBezTo>
                  <a:cubicBezTo>
                    <a:pt x="6787" y="107"/>
                    <a:pt x="6204" y="0"/>
                    <a:pt x="5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0855;p61">
            <a:extLst>
              <a:ext uri="{FF2B5EF4-FFF2-40B4-BE49-F238E27FC236}">
                <a16:creationId xmlns:a16="http://schemas.microsoft.com/office/drawing/2014/main" id="{2A20E4EE-29C1-A84F-A26B-3F7F17274DA7}"/>
              </a:ext>
            </a:extLst>
          </p:cNvPr>
          <p:cNvGrpSpPr/>
          <p:nvPr/>
        </p:nvGrpSpPr>
        <p:grpSpPr>
          <a:xfrm>
            <a:off x="9357115" y="4291561"/>
            <a:ext cx="475477" cy="474969"/>
            <a:chOff x="7007771" y="3351230"/>
            <a:chExt cx="357387" cy="357005"/>
          </a:xfrm>
          <a:solidFill>
            <a:schemeClr val="accent1"/>
          </a:solidFill>
        </p:grpSpPr>
        <p:sp>
          <p:nvSpPr>
            <p:cNvPr id="119" name="Google Shape;10856;p61">
              <a:extLst>
                <a:ext uri="{FF2B5EF4-FFF2-40B4-BE49-F238E27FC236}">
                  <a16:creationId xmlns:a16="http://schemas.microsoft.com/office/drawing/2014/main" id="{20972904-DBF8-044F-ABD9-7E238998076E}"/>
                </a:ext>
              </a:extLst>
            </p:cNvPr>
            <p:cNvSpPr/>
            <p:nvPr/>
          </p:nvSpPr>
          <p:spPr>
            <a:xfrm>
              <a:off x="7007771" y="3351230"/>
              <a:ext cx="357387" cy="357005"/>
            </a:xfrm>
            <a:custGeom>
              <a:avLst/>
              <a:gdLst/>
              <a:ahLst/>
              <a:cxnLst/>
              <a:rect l="l" t="t" r="r" b="b"/>
              <a:pathLst>
                <a:path w="11228" h="11216" extrusionOk="0">
                  <a:moveTo>
                    <a:pt x="5632" y="357"/>
                  </a:moveTo>
                  <a:cubicBezTo>
                    <a:pt x="8525" y="357"/>
                    <a:pt x="10883" y="2703"/>
                    <a:pt x="10883" y="5608"/>
                  </a:cubicBezTo>
                  <a:cubicBezTo>
                    <a:pt x="10883" y="8513"/>
                    <a:pt x="8513" y="10859"/>
                    <a:pt x="5632" y="10859"/>
                  </a:cubicBezTo>
                  <a:cubicBezTo>
                    <a:pt x="2727" y="10859"/>
                    <a:pt x="369" y="8513"/>
                    <a:pt x="369" y="5608"/>
                  </a:cubicBezTo>
                  <a:cubicBezTo>
                    <a:pt x="369" y="2703"/>
                    <a:pt x="2727" y="357"/>
                    <a:pt x="5632" y="357"/>
                  </a:cubicBezTo>
                  <a:close/>
                  <a:moveTo>
                    <a:pt x="5608" y="0"/>
                  </a:moveTo>
                  <a:cubicBezTo>
                    <a:pt x="4108" y="0"/>
                    <a:pt x="2715" y="572"/>
                    <a:pt x="1643" y="1631"/>
                  </a:cubicBezTo>
                  <a:cubicBezTo>
                    <a:pt x="584" y="2691"/>
                    <a:pt x="0" y="4108"/>
                    <a:pt x="0" y="5608"/>
                  </a:cubicBezTo>
                  <a:cubicBezTo>
                    <a:pt x="0" y="7108"/>
                    <a:pt x="584" y="8513"/>
                    <a:pt x="1643" y="9585"/>
                  </a:cubicBezTo>
                  <a:cubicBezTo>
                    <a:pt x="2691" y="10632"/>
                    <a:pt x="4108" y="11216"/>
                    <a:pt x="5608" y="11216"/>
                  </a:cubicBezTo>
                  <a:cubicBezTo>
                    <a:pt x="7120" y="11216"/>
                    <a:pt x="8513" y="10632"/>
                    <a:pt x="9585" y="9585"/>
                  </a:cubicBezTo>
                  <a:cubicBezTo>
                    <a:pt x="10645" y="8525"/>
                    <a:pt x="11228" y="7108"/>
                    <a:pt x="11228" y="5608"/>
                  </a:cubicBezTo>
                  <a:cubicBezTo>
                    <a:pt x="11228" y="4108"/>
                    <a:pt x="10645" y="2703"/>
                    <a:pt x="9585" y="1631"/>
                  </a:cubicBezTo>
                  <a:cubicBezTo>
                    <a:pt x="8525" y="572"/>
                    <a:pt x="7120" y="0"/>
                    <a:pt x="5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857;p61">
              <a:extLst>
                <a:ext uri="{FF2B5EF4-FFF2-40B4-BE49-F238E27FC236}">
                  <a16:creationId xmlns:a16="http://schemas.microsoft.com/office/drawing/2014/main" id="{FC101CDB-B052-6C46-99D6-69CE5BC2AEB7}"/>
                </a:ext>
              </a:extLst>
            </p:cNvPr>
            <p:cNvSpPr/>
            <p:nvPr/>
          </p:nvSpPr>
          <p:spPr>
            <a:xfrm>
              <a:off x="7060450" y="3456206"/>
              <a:ext cx="80371" cy="124710"/>
            </a:xfrm>
            <a:custGeom>
              <a:avLst/>
              <a:gdLst/>
              <a:ahLst/>
              <a:cxnLst/>
              <a:rect l="l" t="t" r="r" b="b"/>
              <a:pathLst>
                <a:path w="2525" h="3918" extrusionOk="0">
                  <a:moveTo>
                    <a:pt x="536" y="345"/>
                  </a:moveTo>
                  <a:cubicBezTo>
                    <a:pt x="619" y="345"/>
                    <a:pt x="691" y="417"/>
                    <a:pt x="691" y="512"/>
                  </a:cubicBezTo>
                  <a:lnTo>
                    <a:pt x="691" y="1953"/>
                  </a:lnTo>
                  <a:cubicBezTo>
                    <a:pt x="691" y="2024"/>
                    <a:pt x="739" y="2084"/>
                    <a:pt x="798" y="2119"/>
                  </a:cubicBezTo>
                  <a:cubicBezTo>
                    <a:pt x="817" y="2127"/>
                    <a:pt x="839" y="2131"/>
                    <a:pt x="862" y="2131"/>
                  </a:cubicBezTo>
                  <a:cubicBezTo>
                    <a:pt x="912" y="2131"/>
                    <a:pt x="964" y="2112"/>
                    <a:pt x="989" y="2072"/>
                  </a:cubicBezTo>
                  <a:lnTo>
                    <a:pt x="1727" y="1346"/>
                  </a:lnTo>
                  <a:cubicBezTo>
                    <a:pt x="1756" y="1316"/>
                    <a:pt x="1795" y="1301"/>
                    <a:pt x="1834" y="1301"/>
                  </a:cubicBezTo>
                  <a:cubicBezTo>
                    <a:pt x="1873" y="1301"/>
                    <a:pt x="1911" y="1316"/>
                    <a:pt x="1941" y="1346"/>
                  </a:cubicBezTo>
                  <a:cubicBezTo>
                    <a:pt x="2012" y="1405"/>
                    <a:pt x="2012" y="1500"/>
                    <a:pt x="1941" y="1560"/>
                  </a:cubicBezTo>
                  <a:lnTo>
                    <a:pt x="1489" y="2024"/>
                  </a:lnTo>
                  <a:cubicBezTo>
                    <a:pt x="1429" y="2084"/>
                    <a:pt x="1417" y="2191"/>
                    <a:pt x="1477" y="2262"/>
                  </a:cubicBezTo>
                  <a:lnTo>
                    <a:pt x="2084" y="3096"/>
                  </a:lnTo>
                  <a:cubicBezTo>
                    <a:pt x="2108" y="3143"/>
                    <a:pt x="2108" y="3191"/>
                    <a:pt x="2108" y="3227"/>
                  </a:cubicBezTo>
                  <a:cubicBezTo>
                    <a:pt x="2108" y="3274"/>
                    <a:pt x="2084" y="3310"/>
                    <a:pt x="2048" y="3334"/>
                  </a:cubicBezTo>
                  <a:cubicBezTo>
                    <a:pt x="2024" y="3370"/>
                    <a:pt x="1977" y="3370"/>
                    <a:pt x="1929" y="3370"/>
                  </a:cubicBezTo>
                  <a:cubicBezTo>
                    <a:pt x="1893" y="3370"/>
                    <a:pt x="1858" y="3334"/>
                    <a:pt x="1834" y="3310"/>
                  </a:cubicBezTo>
                  <a:lnTo>
                    <a:pt x="1274" y="2548"/>
                  </a:lnTo>
                  <a:cubicBezTo>
                    <a:pt x="1250" y="2500"/>
                    <a:pt x="1203" y="2477"/>
                    <a:pt x="1143" y="2477"/>
                  </a:cubicBezTo>
                  <a:cubicBezTo>
                    <a:pt x="1096" y="2477"/>
                    <a:pt x="1036" y="2489"/>
                    <a:pt x="1012" y="2512"/>
                  </a:cubicBezTo>
                  <a:lnTo>
                    <a:pt x="739" y="2786"/>
                  </a:lnTo>
                  <a:cubicBezTo>
                    <a:pt x="715" y="2810"/>
                    <a:pt x="691" y="2858"/>
                    <a:pt x="691" y="2905"/>
                  </a:cubicBezTo>
                  <a:lnTo>
                    <a:pt x="691" y="3381"/>
                  </a:lnTo>
                  <a:cubicBezTo>
                    <a:pt x="691" y="3465"/>
                    <a:pt x="619" y="3548"/>
                    <a:pt x="536" y="3548"/>
                  </a:cubicBezTo>
                  <a:cubicBezTo>
                    <a:pt x="441" y="3548"/>
                    <a:pt x="369" y="3465"/>
                    <a:pt x="369" y="3381"/>
                  </a:cubicBezTo>
                  <a:lnTo>
                    <a:pt x="369" y="512"/>
                  </a:lnTo>
                  <a:cubicBezTo>
                    <a:pt x="369" y="417"/>
                    <a:pt x="441" y="345"/>
                    <a:pt x="536" y="345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lnTo>
                    <a:pt x="0" y="3393"/>
                  </a:lnTo>
                  <a:cubicBezTo>
                    <a:pt x="0" y="3679"/>
                    <a:pt x="238" y="3917"/>
                    <a:pt x="524" y="3917"/>
                  </a:cubicBezTo>
                  <a:cubicBezTo>
                    <a:pt x="798" y="3917"/>
                    <a:pt x="1036" y="3679"/>
                    <a:pt x="1036" y="3393"/>
                  </a:cubicBezTo>
                  <a:lnTo>
                    <a:pt x="1036" y="2989"/>
                  </a:lnTo>
                  <a:lnTo>
                    <a:pt x="1096" y="2929"/>
                  </a:lnTo>
                  <a:lnTo>
                    <a:pt x="1536" y="3512"/>
                  </a:lnTo>
                  <a:cubicBezTo>
                    <a:pt x="1608" y="3620"/>
                    <a:pt x="1739" y="3691"/>
                    <a:pt x="1870" y="3727"/>
                  </a:cubicBezTo>
                  <a:cubicBezTo>
                    <a:pt x="1888" y="3728"/>
                    <a:pt x="1906" y="3729"/>
                    <a:pt x="1923" y="3729"/>
                  </a:cubicBezTo>
                  <a:cubicBezTo>
                    <a:pt x="2046" y="3729"/>
                    <a:pt x="2159" y="3694"/>
                    <a:pt x="2263" y="3632"/>
                  </a:cubicBezTo>
                  <a:cubicBezTo>
                    <a:pt x="2489" y="3453"/>
                    <a:pt x="2524" y="3131"/>
                    <a:pt x="2370" y="2905"/>
                  </a:cubicBezTo>
                  <a:lnTo>
                    <a:pt x="1846" y="2191"/>
                  </a:lnTo>
                  <a:lnTo>
                    <a:pt x="2203" y="1834"/>
                  </a:lnTo>
                  <a:cubicBezTo>
                    <a:pt x="2393" y="1643"/>
                    <a:pt x="2393" y="1310"/>
                    <a:pt x="2203" y="1107"/>
                  </a:cubicBezTo>
                  <a:cubicBezTo>
                    <a:pt x="2108" y="1006"/>
                    <a:pt x="1977" y="956"/>
                    <a:pt x="1844" y="956"/>
                  </a:cubicBezTo>
                  <a:cubicBezTo>
                    <a:pt x="1712" y="956"/>
                    <a:pt x="1578" y="1006"/>
                    <a:pt x="1477" y="1107"/>
                  </a:cubicBezTo>
                  <a:lnTo>
                    <a:pt x="1036" y="1536"/>
                  </a:lnTo>
                  <a:lnTo>
                    <a:pt x="1036" y="524"/>
                  </a:lnTo>
                  <a:cubicBezTo>
                    <a:pt x="1036" y="238"/>
                    <a:pt x="79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858;p61">
              <a:extLst>
                <a:ext uri="{FF2B5EF4-FFF2-40B4-BE49-F238E27FC236}">
                  <a16:creationId xmlns:a16="http://schemas.microsoft.com/office/drawing/2014/main" id="{8CA86266-8241-8C41-A9FB-925DD7E6D400}"/>
                </a:ext>
              </a:extLst>
            </p:cNvPr>
            <p:cNvSpPr/>
            <p:nvPr/>
          </p:nvSpPr>
          <p:spPr>
            <a:xfrm>
              <a:off x="7203303" y="3456206"/>
              <a:ext cx="80753" cy="124710"/>
            </a:xfrm>
            <a:custGeom>
              <a:avLst/>
              <a:gdLst/>
              <a:ahLst/>
              <a:cxnLst/>
              <a:rect l="l" t="t" r="r" b="b"/>
              <a:pathLst>
                <a:path w="2537" h="3918" extrusionOk="0">
                  <a:moveTo>
                    <a:pt x="525" y="345"/>
                  </a:moveTo>
                  <a:cubicBezTo>
                    <a:pt x="620" y="345"/>
                    <a:pt x="692" y="417"/>
                    <a:pt x="692" y="512"/>
                  </a:cubicBezTo>
                  <a:lnTo>
                    <a:pt x="692" y="1953"/>
                  </a:lnTo>
                  <a:cubicBezTo>
                    <a:pt x="692" y="2024"/>
                    <a:pt x="727" y="2084"/>
                    <a:pt x="799" y="2119"/>
                  </a:cubicBezTo>
                  <a:cubicBezTo>
                    <a:pt x="818" y="2127"/>
                    <a:pt x="839" y="2131"/>
                    <a:pt x="861" y="2131"/>
                  </a:cubicBezTo>
                  <a:cubicBezTo>
                    <a:pt x="907" y="2131"/>
                    <a:pt x="957" y="2112"/>
                    <a:pt x="989" y="2072"/>
                  </a:cubicBezTo>
                  <a:lnTo>
                    <a:pt x="1715" y="1346"/>
                  </a:lnTo>
                  <a:cubicBezTo>
                    <a:pt x="1745" y="1316"/>
                    <a:pt x="1787" y="1301"/>
                    <a:pt x="1829" y="1301"/>
                  </a:cubicBezTo>
                  <a:cubicBezTo>
                    <a:pt x="1870" y="1301"/>
                    <a:pt x="1912" y="1316"/>
                    <a:pt x="1942" y="1346"/>
                  </a:cubicBezTo>
                  <a:cubicBezTo>
                    <a:pt x="2001" y="1405"/>
                    <a:pt x="2001" y="1500"/>
                    <a:pt x="1942" y="1560"/>
                  </a:cubicBezTo>
                  <a:lnTo>
                    <a:pt x="1477" y="2024"/>
                  </a:lnTo>
                  <a:cubicBezTo>
                    <a:pt x="1418" y="2084"/>
                    <a:pt x="1406" y="2191"/>
                    <a:pt x="1465" y="2262"/>
                  </a:cubicBezTo>
                  <a:lnTo>
                    <a:pt x="2073" y="3096"/>
                  </a:lnTo>
                  <a:cubicBezTo>
                    <a:pt x="2108" y="3143"/>
                    <a:pt x="2120" y="3191"/>
                    <a:pt x="2108" y="3227"/>
                  </a:cubicBezTo>
                  <a:cubicBezTo>
                    <a:pt x="2108" y="3274"/>
                    <a:pt x="2073" y="3310"/>
                    <a:pt x="2049" y="3334"/>
                  </a:cubicBezTo>
                  <a:cubicBezTo>
                    <a:pt x="2013" y="3370"/>
                    <a:pt x="1966" y="3370"/>
                    <a:pt x="1930" y="3370"/>
                  </a:cubicBezTo>
                  <a:cubicBezTo>
                    <a:pt x="1882" y="3370"/>
                    <a:pt x="1846" y="3334"/>
                    <a:pt x="1823" y="3310"/>
                  </a:cubicBezTo>
                  <a:lnTo>
                    <a:pt x="1275" y="2548"/>
                  </a:lnTo>
                  <a:cubicBezTo>
                    <a:pt x="1239" y="2500"/>
                    <a:pt x="1192" y="2477"/>
                    <a:pt x="1132" y="2477"/>
                  </a:cubicBezTo>
                  <a:cubicBezTo>
                    <a:pt x="1096" y="2477"/>
                    <a:pt x="1025" y="2489"/>
                    <a:pt x="1001" y="2512"/>
                  </a:cubicBezTo>
                  <a:lnTo>
                    <a:pt x="727" y="2786"/>
                  </a:lnTo>
                  <a:cubicBezTo>
                    <a:pt x="703" y="2810"/>
                    <a:pt x="692" y="2858"/>
                    <a:pt x="692" y="2905"/>
                  </a:cubicBezTo>
                  <a:lnTo>
                    <a:pt x="692" y="3381"/>
                  </a:lnTo>
                  <a:cubicBezTo>
                    <a:pt x="692" y="3465"/>
                    <a:pt x="620" y="3548"/>
                    <a:pt x="525" y="3548"/>
                  </a:cubicBezTo>
                  <a:cubicBezTo>
                    <a:pt x="442" y="3548"/>
                    <a:pt x="358" y="3465"/>
                    <a:pt x="358" y="3381"/>
                  </a:cubicBezTo>
                  <a:lnTo>
                    <a:pt x="358" y="512"/>
                  </a:lnTo>
                  <a:cubicBezTo>
                    <a:pt x="358" y="417"/>
                    <a:pt x="442" y="345"/>
                    <a:pt x="525" y="34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3393"/>
                  </a:lnTo>
                  <a:cubicBezTo>
                    <a:pt x="1" y="3679"/>
                    <a:pt x="239" y="3917"/>
                    <a:pt x="525" y="3917"/>
                  </a:cubicBezTo>
                  <a:cubicBezTo>
                    <a:pt x="811" y="3917"/>
                    <a:pt x="1049" y="3679"/>
                    <a:pt x="1049" y="3393"/>
                  </a:cubicBezTo>
                  <a:lnTo>
                    <a:pt x="1049" y="2989"/>
                  </a:lnTo>
                  <a:lnTo>
                    <a:pt x="1108" y="2929"/>
                  </a:lnTo>
                  <a:lnTo>
                    <a:pt x="1537" y="3512"/>
                  </a:lnTo>
                  <a:cubicBezTo>
                    <a:pt x="1608" y="3620"/>
                    <a:pt x="1751" y="3691"/>
                    <a:pt x="1882" y="3727"/>
                  </a:cubicBezTo>
                  <a:cubicBezTo>
                    <a:pt x="1899" y="3728"/>
                    <a:pt x="1915" y="3729"/>
                    <a:pt x="1932" y="3729"/>
                  </a:cubicBezTo>
                  <a:cubicBezTo>
                    <a:pt x="2046" y="3729"/>
                    <a:pt x="2159" y="3694"/>
                    <a:pt x="2263" y="3632"/>
                  </a:cubicBezTo>
                  <a:cubicBezTo>
                    <a:pt x="2489" y="3453"/>
                    <a:pt x="2537" y="3131"/>
                    <a:pt x="2370" y="2905"/>
                  </a:cubicBezTo>
                  <a:lnTo>
                    <a:pt x="1846" y="2191"/>
                  </a:lnTo>
                  <a:lnTo>
                    <a:pt x="2204" y="1834"/>
                  </a:lnTo>
                  <a:cubicBezTo>
                    <a:pt x="2406" y="1643"/>
                    <a:pt x="2406" y="1310"/>
                    <a:pt x="2204" y="1107"/>
                  </a:cubicBezTo>
                  <a:cubicBezTo>
                    <a:pt x="2108" y="1006"/>
                    <a:pt x="1980" y="956"/>
                    <a:pt x="1849" y="956"/>
                  </a:cubicBezTo>
                  <a:cubicBezTo>
                    <a:pt x="1718" y="956"/>
                    <a:pt x="1585" y="1006"/>
                    <a:pt x="1477" y="1107"/>
                  </a:cubicBezTo>
                  <a:lnTo>
                    <a:pt x="1049" y="1536"/>
                  </a:lnTo>
                  <a:lnTo>
                    <a:pt x="1049" y="524"/>
                  </a:lnTo>
                  <a:cubicBezTo>
                    <a:pt x="1049" y="238"/>
                    <a:pt x="811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859;p61">
              <a:extLst>
                <a:ext uri="{FF2B5EF4-FFF2-40B4-BE49-F238E27FC236}">
                  <a16:creationId xmlns:a16="http://schemas.microsoft.com/office/drawing/2014/main" id="{006225F5-EE33-4447-993E-105929AF17F8}"/>
                </a:ext>
              </a:extLst>
            </p:cNvPr>
            <p:cNvSpPr/>
            <p:nvPr/>
          </p:nvSpPr>
          <p:spPr>
            <a:xfrm>
              <a:off x="7151388" y="3478518"/>
              <a:ext cx="33772" cy="102015"/>
            </a:xfrm>
            <a:custGeom>
              <a:avLst/>
              <a:gdLst/>
              <a:ahLst/>
              <a:cxnLst/>
              <a:rect l="l" t="t" r="r" b="b"/>
              <a:pathLst>
                <a:path w="1061" h="3205" extrusionOk="0">
                  <a:moveTo>
                    <a:pt x="511" y="0"/>
                  </a:moveTo>
                  <a:cubicBezTo>
                    <a:pt x="230" y="0"/>
                    <a:pt x="1" y="252"/>
                    <a:pt x="1" y="537"/>
                  </a:cubicBezTo>
                  <a:lnTo>
                    <a:pt x="1" y="2645"/>
                  </a:lnTo>
                  <a:cubicBezTo>
                    <a:pt x="1" y="2931"/>
                    <a:pt x="227" y="3181"/>
                    <a:pt x="501" y="3204"/>
                  </a:cubicBezTo>
                  <a:cubicBezTo>
                    <a:pt x="508" y="3205"/>
                    <a:pt x="515" y="3205"/>
                    <a:pt x="521" y="3205"/>
                  </a:cubicBezTo>
                  <a:cubicBezTo>
                    <a:pt x="810" y="3205"/>
                    <a:pt x="1060" y="2959"/>
                    <a:pt x="1060" y="2669"/>
                  </a:cubicBezTo>
                  <a:lnTo>
                    <a:pt x="1060" y="1621"/>
                  </a:lnTo>
                  <a:cubicBezTo>
                    <a:pt x="1060" y="1514"/>
                    <a:pt x="977" y="1442"/>
                    <a:pt x="882" y="1442"/>
                  </a:cubicBezTo>
                  <a:cubicBezTo>
                    <a:pt x="775" y="1442"/>
                    <a:pt x="703" y="1514"/>
                    <a:pt x="703" y="1621"/>
                  </a:cubicBezTo>
                  <a:lnTo>
                    <a:pt x="703" y="2669"/>
                  </a:lnTo>
                  <a:cubicBezTo>
                    <a:pt x="703" y="2752"/>
                    <a:pt x="644" y="2823"/>
                    <a:pt x="549" y="2847"/>
                  </a:cubicBezTo>
                  <a:cubicBezTo>
                    <a:pt x="542" y="2848"/>
                    <a:pt x="536" y="2848"/>
                    <a:pt x="530" y="2848"/>
                  </a:cubicBezTo>
                  <a:cubicBezTo>
                    <a:pt x="432" y="2848"/>
                    <a:pt x="358" y="2758"/>
                    <a:pt x="358" y="2669"/>
                  </a:cubicBezTo>
                  <a:lnTo>
                    <a:pt x="358" y="549"/>
                  </a:lnTo>
                  <a:cubicBezTo>
                    <a:pt x="358" y="454"/>
                    <a:pt x="418" y="383"/>
                    <a:pt x="501" y="371"/>
                  </a:cubicBezTo>
                  <a:cubicBezTo>
                    <a:pt x="508" y="370"/>
                    <a:pt x="515" y="370"/>
                    <a:pt x="521" y="370"/>
                  </a:cubicBezTo>
                  <a:cubicBezTo>
                    <a:pt x="620" y="370"/>
                    <a:pt x="703" y="449"/>
                    <a:pt x="703" y="549"/>
                  </a:cubicBezTo>
                  <a:lnTo>
                    <a:pt x="703" y="775"/>
                  </a:lnTo>
                  <a:cubicBezTo>
                    <a:pt x="703" y="859"/>
                    <a:pt x="775" y="942"/>
                    <a:pt x="882" y="942"/>
                  </a:cubicBezTo>
                  <a:cubicBezTo>
                    <a:pt x="977" y="942"/>
                    <a:pt x="1060" y="859"/>
                    <a:pt x="1060" y="752"/>
                  </a:cubicBezTo>
                  <a:lnTo>
                    <a:pt x="1060" y="549"/>
                  </a:lnTo>
                  <a:cubicBezTo>
                    <a:pt x="1060" y="264"/>
                    <a:pt x="834" y="13"/>
                    <a:pt x="549" y="2"/>
                  </a:cubicBezTo>
                  <a:cubicBezTo>
                    <a:pt x="536" y="1"/>
                    <a:pt x="523" y="0"/>
                    <a:pt x="5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860;p61">
              <a:extLst>
                <a:ext uri="{FF2B5EF4-FFF2-40B4-BE49-F238E27FC236}">
                  <a16:creationId xmlns:a16="http://schemas.microsoft.com/office/drawing/2014/main" id="{4907BC1A-32C1-B047-8924-268E9DBBB985}"/>
                </a:ext>
              </a:extLst>
            </p:cNvPr>
            <p:cNvSpPr/>
            <p:nvPr/>
          </p:nvSpPr>
          <p:spPr>
            <a:xfrm>
              <a:off x="7293891" y="3508884"/>
              <a:ext cx="41729" cy="41697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5" y="357"/>
                  </a:moveTo>
                  <a:cubicBezTo>
                    <a:pt x="822" y="357"/>
                    <a:pt x="953" y="488"/>
                    <a:pt x="953" y="655"/>
                  </a:cubicBezTo>
                  <a:cubicBezTo>
                    <a:pt x="953" y="822"/>
                    <a:pt x="810" y="953"/>
                    <a:pt x="655" y="953"/>
                  </a:cubicBezTo>
                  <a:cubicBezTo>
                    <a:pt x="489" y="953"/>
                    <a:pt x="358" y="822"/>
                    <a:pt x="358" y="655"/>
                  </a:cubicBezTo>
                  <a:cubicBezTo>
                    <a:pt x="358" y="488"/>
                    <a:pt x="489" y="357"/>
                    <a:pt x="655" y="357"/>
                  </a:cubicBezTo>
                  <a:close/>
                  <a:moveTo>
                    <a:pt x="655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2"/>
                    <a:pt x="298" y="1310"/>
                    <a:pt x="655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0861;p61">
            <a:extLst>
              <a:ext uri="{FF2B5EF4-FFF2-40B4-BE49-F238E27FC236}">
                <a16:creationId xmlns:a16="http://schemas.microsoft.com/office/drawing/2014/main" id="{D23F782A-4B86-FA40-883D-F1290085CDDE}"/>
              </a:ext>
            </a:extLst>
          </p:cNvPr>
          <p:cNvGrpSpPr/>
          <p:nvPr/>
        </p:nvGrpSpPr>
        <p:grpSpPr>
          <a:xfrm>
            <a:off x="6830578" y="4291561"/>
            <a:ext cx="474969" cy="474969"/>
            <a:chOff x="5108729" y="3351230"/>
            <a:chExt cx="357005" cy="357005"/>
          </a:xfrm>
          <a:solidFill>
            <a:schemeClr val="accent1"/>
          </a:solidFill>
        </p:grpSpPr>
        <p:sp>
          <p:nvSpPr>
            <p:cNvPr id="125" name="Google Shape;10862;p61">
              <a:extLst>
                <a:ext uri="{FF2B5EF4-FFF2-40B4-BE49-F238E27FC236}">
                  <a16:creationId xmlns:a16="http://schemas.microsoft.com/office/drawing/2014/main" id="{70F3544B-19D2-614F-B96C-736F22837F2D}"/>
                </a:ext>
              </a:extLst>
            </p:cNvPr>
            <p:cNvSpPr/>
            <p:nvPr/>
          </p:nvSpPr>
          <p:spPr>
            <a:xfrm>
              <a:off x="5108729" y="3351230"/>
              <a:ext cx="357005" cy="357005"/>
            </a:xfrm>
            <a:custGeom>
              <a:avLst/>
              <a:gdLst/>
              <a:ahLst/>
              <a:cxnLst/>
              <a:rect l="l" t="t" r="r" b="b"/>
              <a:pathLst>
                <a:path w="11216" h="11216" extrusionOk="0">
                  <a:moveTo>
                    <a:pt x="5620" y="357"/>
                  </a:moveTo>
                  <a:cubicBezTo>
                    <a:pt x="8525" y="357"/>
                    <a:pt x="10882" y="2703"/>
                    <a:pt x="10882" y="5608"/>
                  </a:cubicBezTo>
                  <a:cubicBezTo>
                    <a:pt x="10882" y="8513"/>
                    <a:pt x="8525" y="10859"/>
                    <a:pt x="5620" y="10859"/>
                  </a:cubicBezTo>
                  <a:cubicBezTo>
                    <a:pt x="2727" y="10859"/>
                    <a:pt x="369" y="8513"/>
                    <a:pt x="369" y="5608"/>
                  </a:cubicBezTo>
                  <a:cubicBezTo>
                    <a:pt x="369" y="2703"/>
                    <a:pt x="2727" y="357"/>
                    <a:pt x="5620" y="357"/>
                  </a:cubicBezTo>
                  <a:close/>
                  <a:moveTo>
                    <a:pt x="5608" y="0"/>
                  </a:moveTo>
                  <a:cubicBezTo>
                    <a:pt x="4108" y="0"/>
                    <a:pt x="2703" y="572"/>
                    <a:pt x="1631" y="1631"/>
                  </a:cubicBezTo>
                  <a:cubicBezTo>
                    <a:pt x="584" y="2691"/>
                    <a:pt x="0" y="4108"/>
                    <a:pt x="0" y="5608"/>
                  </a:cubicBezTo>
                  <a:cubicBezTo>
                    <a:pt x="0" y="7108"/>
                    <a:pt x="584" y="8513"/>
                    <a:pt x="1631" y="9585"/>
                  </a:cubicBezTo>
                  <a:cubicBezTo>
                    <a:pt x="2691" y="10632"/>
                    <a:pt x="4108" y="11216"/>
                    <a:pt x="5608" y="11216"/>
                  </a:cubicBezTo>
                  <a:cubicBezTo>
                    <a:pt x="7108" y="11216"/>
                    <a:pt x="8513" y="10632"/>
                    <a:pt x="9585" y="9585"/>
                  </a:cubicBezTo>
                  <a:cubicBezTo>
                    <a:pt x="10656" y="8525"/>
                    <a:pt x="11216" y="7108"/>
                    <a:pt x="11216" y="5608"/>
                  </a:cubicBezTo>
                  <a:cubicBezTo>
                    <a:pt x="11216" y="4108"/>
                    <a:pt x="10656" y="2703"/>
                    <a:pt x="9585" y="1631"/>
                  </a:cubicBezTo>
                  <a:cubicBezTo>
                    <a:pt x="8525" y="572"/>
                    <a:pt x="7108" y="0"/>
                    <a:pt x="5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863;p61">
              <a:extLst>
                <a:ext uri="{FF2B5EF4-FFF2-40B4-BE49-F238E27FC236}">
                  <a16:creationId xmlns:a16="http://schemas.microsoft.com/office/drawing/2014/main" id="{6135064C-076C-B649-8FFA-2425577737B1}"/>
                </a:ext>
              </a:extLst>
            </p:cNvPr>
            <p:cNvSpPr/>
            <p:nvPr/>
          </p:nvSpPr>
          <p:spPr>
            <a:xfrm>
              <a:off x="5163668" y="3402381"/>
              <a:ext cx="244104" cy="233473"/>
            </a:xfrm>
            <a:custGeom>
              <a:avLst/>
              <a:gdLst/>
              <a:ahLst/>
              <a:cxnLst/>
              <a:rect l="l" t="t" r="r" b="b"/>
              <a:pathLst>
                <a:path w="7669" h="7335" extrusionOk="0">
                  <a:moveTo>
                    <a:pt x="3775" y="0"/>
                  </a:moveTo>
                  <a:cubicBezTo>
                    <a:pt x="3334" y="24"/>
                    <a:pt x="1846" y="239"/>
                    <a:pt x="1751" y="1882"/>
                  </a:cubicBezTo>
                  <a:lnTo>
                    <a:pt x="1751" y="1905"/>
                  </a:lnTo>
                  <a:lnTo>
                    <a:pt x="1751" y="2834"/>
                  </a:lnTo>
                  <a:lnTo>
                    <a:pt x="1394" y="2739"/>
                  </a:lnTo>
                  <a:cubicBezTo>
                    <a:pt x="1347" y="2725"/>
                    <a:pt x="1299" y="2718"/>
                    <a:pt x="1252" y="2718"/>
                  </a:cubicBezTo>
                  <a:cubicBezTo>
                    <a:pt x="1097" y="2718"/>
                    <a:pt x="949" y="2792"/>
                    <a:pt x="858" y="2929"/>
                  </a:cubicBezTo>
                  <a:cubicBezTo>
                    <a:pt x="763" y="3072"/>
                    <a:pt x="739" y="3263"/>
                    <a:pt x="834" y="3429"/>
                  </a:cubicBezTo>
                  <a:cubicBezTo>
                    <a:pt x="882" y="3525"/>
                    <a:pt x="965" y="3596"/>
                    <a:pt x="1060" y="3656"/>
                  </a:cubicBezTo>
                  <a:lnTo>
                    <a:pt x="1536" y="3894"/>
                  </a:lnTo>
                  <a:cubicBezTo>
                    <a:pt x="1620" y="3941"/>
                    <a:pt x="1667" y="4037"/>
                    <a:pt x="1620" y="4144"/>
                  </a:cubicBezTo>
                  <a:cubicBezTo>
                    <a:pt x="1477" y="4501"/>
                    <a:pt x="1084" y="5144"/>
                    <a:pt x="143" y="5370"/>
                  </a:cubicBezTo>
                  <a:cubicBezTo>
                    <a:pt x="60" y="5382"/>
                    <a:pt x="1" y="5477"/>
                    <a:pt x="12" y="5561"/>
                  </a:cubicBezTo>
                  <a:cubicBezTo>
                    <a:pt x="12" y="5596"/>
                    <a:pt x="120" y="6168"/>
                    <a:pt x="1024" y="6215"/>
                  </a:cubicBezTo>
                  <a:cubicBezTo>
                    <a:pt x="1072" y="6382"/>
                    <a:pt x="1132" y="6585"/>
                    <a:pt x="1203" y="6668"/>
                  </a:cubicBezTo>
                  <a:cubicBezTo>
                    <a:pt x="1238" y="6703"/>
                    <a:pt x="1292" y="6725"/>
                    <a:pt x="1342" y="6725"/>
                  </a:cubicBezTo>
                  <a:cubicBezTo>
                    <a:pt x="1360" y="6725"/>
                    <a:pt x="1378" y="6722"/>
                    <a:pt x="1394" y="6716"/>
                  </a:cubicBezTo>
                  <a:cubicBezTo>
                    <a:pt x="1394" y="6716"/>
                    <a:pt x="1676" y="6624"/>
                    <a:pt x="1983" y="6624"/>
                  </a:cubicBezTo>
                  <a:cubicBezTo>
                    <a:pt x="2060" y="6624"/>
                    <a:pt x="2139" y="6630"/>
                    <a:pt x="2215" y="6644"/>
                  </a:cubicBezTo>
                  <a:cubicBezTo>
                    <a:pt x="2215" y="6644"/>
                    <a:pt x="2679" y="6739"/>
                    <a:pt x="2953" y="7013"/>
                  </a:cubicBezTo>
                  <a:cubicBezTo>
                    <a:pt x="3096" y="7156"/>
                    <a:pt x="3251" y="7239"/>
                    <a:pt x="3441" y="7287"/>
                  </a:cubicBezTo>
                  <a:cubicBezTo>
                    <a:pt x="3537" y="7311"/>
                    <a:pt x="3656" y="7335"/>
                    <a:pt x="3763" y="7335"/>
                  </a:cubicBezTo>
                  <a:cubicBezTo>
                    <a:pt x="3870" y="7335"/>
                    <a:pt x="3989" y="7311"/>
                    <a:pt x="4096" y="7287"/>
                  </a:cubicBezTo>
                  <a:cubicBezTo>
                    <a:pt x="4275" y="7239"/>
                    <a:pt x="4430" y="7156"/>
                    <a:pt x="4573" y="7013"/>
                  </a:cubicBezTo>
                  <a:cubicBezTo>
                    <a:pt x="4846" y="6739"/>
                    <a:pt x="5311" y="6644"/>
                    <a:pt x="5311" y="6644"/>
                  </a:cubicBezTo>
                  <a:cubicBezTo>
                    <a:pt x="5389" y="6630"/>
                    <a:pt x="5469" y="6624"/>
                    <a:pt x="5547" y="6624"/>
                  </a:cubicBezTo>
                  <a:cubicBezTo>
                    <a:pt x="5858" y="6624"/>
                    <a:pt x="6132" y="6716"/>
                    <a:pt x="6132" y="6716"/>
                  </a:cubicBezTo>
                  <a:cubicBezTo>
                    <a:pt x="6153" y="6726"/>
                    <a:pt x="6173" y="6730"/>
                    <a:pt x="6192" y="6730"/>
                  </a:cubicBezTo>
                  <a:cubicBezTo>
                    <a:pt x="6242" y="6730"/>
                    <a:pt x="6289" y="6702"/>
                    <a:pt x="6323" y="6668"/>
                  </a:cubicBezTo>
                  <a:cubicBezTo>
                    <a:pt x="6394" y="6573"/>
                    <a:pt x="6454" y="6370"/>
                    <a:pt x="6501" y="6215"/>
                  </a:cubicBezTo>
                  <a:cubicBezTo>
                    <a:pt x="7394" y="6168"/>
                    <a:pt x="7501" y="5584"/>
                    <a:pt x="7513" y="5561"/>
                  </a:cubicBezTo>
                  <a:cubicBezTo>
                    <a:pt x="7668" y="5501"/>
                    <a:pt x="7609" y="5430"/>
                    <a:pt x="7513" y="5394"/>
                  </a:cubicBezTo>
                  <a:cubicBezTo>
                    <a:pt x="6573" y="5180"/>
                    <a:pt x="6192" y="4537"/>
                    <a:pt x="6037" y="4180"/>
                  </a:cubicBezTo>
                  <a:cubicBezTo>
                    <a:pt x="6001" y="4084"/>
                    <a:pt x="6037" y="3965"/>
                    <a:pt x="6132" y="3929"/>
                  </a:cubicBezTo>
                  <a:lnTo>
                    <a:pt x="6609" y="3691"/>
                  </a:lnTo>
                  <a:cubicBezTo>
                    <a:pt x="6692" y="3644"/>
                    <a:pt x="6787" y="3572"/>
                    <a:pt x="6823" y="3465"/>
                  </a:cubicBezTo>
                  <a:cubicBezTo>
                    <a:pt x="6918" y="3298"/>
                    <a:pt x="6906" y="3108"/>
                    <a:pt x="6799" y="2953"/>
                  </a:cubicBezTo>
                  <a:cubicBezTo>
                    <a:pt x="6708" y="2816"/>
                    <a:pt x="6553" y="2742"/>
                    <a:pt x="6400" y="2742"/>
                  </a:cubicBezTo>
                  <a:cubicBezTo>
                    <a:pt x="6354" y="2742"/>
                    <a:pt x="6307" y="2749"/>
                    <a:pt x="6263" y="2763"/>
                  </a:cubicBezTo>
                  <a:lnTo>
                    <a:pt x="5906" y="2870"/>
                  </a:lnTo>
                  <a:lnTo>
                    <a:pt x="5906" y="2322"/>
                  </a:lnTo>
                  <a:cubicBezTo>
                    <a:pt x="5906" y="2215"/>
                    <a:pt x="5835" y="2144"/>
                    <a:pt x="5727" y="2144"/>
                  </a:cubicBezTo>
                  <a:cubicBezTo>
                    <a:pt x="5620" y="2144"/>
                    <a:pt x="5549" y="2215"/>
                    <a:pt x="5549" y="2322"/>
                  </a:cubicBezTo>
                  <a:lnTo>
                    <a:pt x="5549" y="3108"/>
                  </a:lnTo>
                  <a:cubicBezTo>
                    <a:pt x="5549" y="3144"/>
                    <a:pt x="5561" y="3179"/>
                    <a:pt x="5573" y="3215"/>
                  </a:cubicBezTo>
                  <a:cubicBezTo>
                    <a:pt x="5612" y="3265"/>
                    <a:pt x="5669" y="3290"/>
                    <a:pt x="5734" y="3290"/>
                  </a:cubicBezTo>
                  <a:cubicBezTo>
                    <a:pt x="5748" y="3290"/>
                    <a:pt x="5761" y="3289"/>
                    <a:pt x="5775" y="3287"/>
                  </a:cubicBezTo>
                  <a:lnTo>
                    <a:pt x="6347" y="3120"/>
                  </a:lnTo>
                  <a:cubicBezTo>
                    <a:pt x="6363" y="3117"/>
                    <a:pt x="6379" y="3116"/>
                    <a:pt x="6393" y="3116"/>
                  </a:cubicBezTo>
                  <a:cubicBezTo>
                    <a:pt x="6440" y="3116"/>
                    <a:pt x="6474" y="3131"/>
                    <a:pt x="6501" y="3167"/>
                  </a:cubicBezTo>
                  <a:cubicBezTo>
                    <a:pt x="6525" y="3203"/>
                    <a:pt x="6525" y="3251"/>
                    <a:pt x="6513" y="3275"/>
                  </a:cubicBezTo>
                  <a:cubicBezTo>
                    <a:pt x="6513" y="3298"/>
                    <a:pt x="6489" y="3334"/>
                    <a:pt x="6442" y="3358"/>
                  </a:cubicBezTo>
                  <a:lnTo>
                    <a:pt x="5954" y="3596"/>
                  </a:lnTo>
                  <a:cubicBezTo>
                    <a:pt x="5692" y="3727"/>
                    <a:pt x="5573" y="4025"/>
                    <a:pt x="5680" y="4299"/>
                  </a:cubicBezTo>
                  <a:cubicBezTo>
                    <a:pt x="5847" y="4680"/>
                    <a:pt x="6251" y="5358"/>
                    <a:pt x="7168" y="5668"/>
                  </a:cubicBezTo>
                  <a:cubicBezTo>
                    <a:pt x="7092" y="5766"/>
                    <a:pt x="6907" y="5873"/>
                    <a:pt x="6558" y="5873"/>
                  </a:cubicBezTo>
                  <a:cubicBezTo>
                    <a:pt x="6525" y="5873"/>
                    <a:pt x="6490" y="5872"/>
                    <a:pt x="6454" y="5870"/>
                  </a:cubicBezTo>
                  <a:cubicBezTo>
                    <a:pt x="6370" y="5870"/>
                    <a:pt x="6311" y="5930"/>
                    <a:pt x="6275" y="6013"/>
                  </a:cubicBezTo>
                  <a:cubicBezTo>
                    <a:pt x="6251" y="6132"/>
                    <a:pt x="6204" y="6263"/>
                    <a:pt x="6168" y="6346"/>
                  </a:cubicBezTo>
                  <a:cubicBezTo>
                    <a:pt x="6036" y="6322"/>
                    <a:pt x="5841" y="6285"/>
                    <a:pt x="5618" y="6285"/>
                  </a:cubicBezTo>
                  <a:cubicBezTo>
                    <a:pt x="5520" y="6285"/>
                    <a:pt x="5416" y="6292"/>
                    <a:pt x="5311" y="6311"/>
                  </a:cubicBezTo>
                  <a:cubicBezTo>
                    <a:pt x="5275" y="6311"/>
                    <a:pt x="4739" y="6430"/>
                    <a:pt x="4370" y="6787"/>
                  </a:cubicBezTo>
                  <a:cubicBezTo>
                    <a:pt x="4287" y="6870"/>
                    <a:pt x="4180" y="6930"/>
                    <a:pt x="4061" y="6966"/>
                  </a:cubicBezTo>
                  <a:cubicBezTo>
                    <a:pt x="3989" y="6977"/>
                    <a:pt x="3894" y="6989"/>
                    <a:pt x="3822" y="6989"/>
                  </a:cubicBezTo>
                  <a:cubicBezTo>
                    <a:pt x="3751" y="6989"/>
                    <a:pt x="3656" y="6977"/>
                    <a:pt x="3584" y="6966"/>
                  </a:cubicBezTo>
                  <a:cubicBezTo>
                    <a:pt x="3477" y="6930"/>
                    <a:pt x="3358" y="6870"/>
                    <a:pt x="3275" y="6787"/>
                  </a:cubicBezTo>
                  <a:cubicBezTo>
                    <a:pt x="2918" y="6430"/>
                    <a:pt x="2370" y="6323"/>
                    <a:pt x="2334" y="6311"/>
                  </a:cubicBezTo>
                  <a:cubicBezTo>
                    <a:pt x="2236" y="6292"/>
                    <a:pt x="2135" y="6285"/>
                    <a:pt x="2038" y="6285"/>
                  </a:cubicBezTo>
                  <a:cubicBezTo>
                    <a:pt x="1817" y="6285"/>
                    <a:pt x="1613" y="6322"/>
                    <a:pt x="1489" y="6346"/>
                  </a:cubicBezTo>
                  <a:cubicBezTo>
                    <a:pt x="1453" y="6263"/>
                    <a:pt x="1417" y="6132"/>
                    <a:pt x="1382" y="6013"/>
                  </a:cubicBezTo>
                  <a:cubicBezTo>
                    <a:pt x="1370" y="5930"/>
                    <a:pt x="1298" y="5870"/>
                    <a:pt x="1203" y="5870"/>
                  </a:cubicBezTo>
                  <a:cubicBezTo>
                    <a:pt x="786" y="5870"/>
                    <a:pt x="596" y="5751"/>
                    <a:pt x="489" y="5656"/>
                  </a:cubicBezTo>
                  <a:cubicBezTo>
                    <a:pt x="1429" y="5358"/>
                    <a:pt x="1834" y="4680"/>
                    <a:pt x="1977" y="4287"/>
                  </a:cubicBezTo>
                  <a:cubicBezTo>
                    <a:pt x="2084" y="4013"/>
                    <a:pt x="1977" y="3703"/>
                    <a:pt x="1715" y="3584"/>
                  </a:cubicBezTo>
                  <a:lnTo>
                    <a:pt x="1215" y="3346"/>
                  </a:lnTo>
                  <a:cubicBezTo>
                    <a:pt x="1179" y="3310"/>
                    <a:pt x="1155" y="3287"/>
                    <a:pt x="1144" y="3251"/>
                  </a:cubicBezTo>
                  <a:cubicBezTo>
                    <a:pt x="1144" y="3227"/>
                    <a:pt x="1132" y="3191"/>
                    <a:pt x="1155" y="3144"/>
                  </a:cubicBezTo>
                  <a:cubicBezTo>
                    <a:pt x="1181" y="3118"/>
                    <a:pt x="1218" y="3093"/>
                    <a:pt x="1259" y="3093"/>
                  </a:cubicBezTo>
                  <a:cubicBezTo>
                    <a:pt x="1275" y="3093"/>
                    <a:pt x="1293" y="3097"/>
                    <a:pt x="1310" y="3108"/>
                  </a:cubicBezTo>
                  <a:lnTo>
                    <a:pt x="1894" y="3275"/>
                  </a:lnTo>
                  <a:cubicBezTo>
                    <a:pt x="1908" y="3277"/>
                    <a:pt x="1923" y="3279"/>
                    <a:pt x="1938" y="3279"/>
                  </a:cubicBezTo>
                  <a:cubicBezTo>
                    <a:pt x="1994" y="3279"/>
                    <a:pt x="2046" y="3257"/>
                    <a:pt x="2084" y="3191"/>
                  </a:cubicBezTo>
                  <a:cubicBezTo>
                    <a:pt x="2096" y="3167"/>
                    <a:pt x="2108" y="3120"/>
                    <a:pt x="2108" y="3096"/>
                  </a:cubicBezTo>
                  <a:lnTo>
                    <a:pt x="2108" y="1917"/>
                  </a:lnTo>
                  <a:cubicBezTo>
                    <a:pt x="2191" y="596"/>
                    <a:pt x="3299" y="381"/>
                    <a:pt x="3799" y="346"/>
                  </a:cubicBezTo>
                  <a:cubicBezTo>
                    <a:pt x="4227" y="381"/>
                    <a:pt x="5132" y="548"/>
                    <a:pt x="5406" y="1465"/>
                  </a:cubicBezTo>
                  <a:cubicBezTo>
                    <a:pt x="5418" y="1548"/>
                    <a:pt x="5489" y="1608"/>
                    <a:pt x="5561" y="1608"/>
                  </a:cubicBezTo>
                  <a:cubicBezTo>
                    <a:pt x="5680" y="1608"/>
                    <a:pt x="5775" y="1489"/>
                    <a:pt x="5727" y="1382"/>
                  </a:cubicBezTo>
                  <a:cubicBezTo>
                    <a:pt x="5406" y="191"/>
                    <a:pt x="4192" y="24"/>
                    <a:pt x="3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0864;p61">
            <a:extLst>
              <a:ext uri="{FF2B5EF4-FFF2-40B4-BE49-F238E27FC236}">
                <a16:creationId xmlns:a16="http://schemas.microsoft.com/office/drawing/2014/main" id="{FF0A1758-EB34-5E41-9AF3-0C31C6150668}"/>
              </a:ext>
            </a:extLst>
          </p:cNvPr>
          <p:cNvGrpSpPr/>
          <p:nvPr/>
        </p:nvGrpSpPr>
        <p:grpSpPr>
          <a:xfrm>
            <a:off x="7462318" y="4291561"/>
            <a:ext cx="475520" cy="474969"/>
            <a:chOff x="5583569" y="3351230"/>
            <a:chExt cx="357419" cy="357005"/>
          </a:xfrm>
          <a:solidFill>
            <a:schemeClr val="accent1"/>
          </a:solidFill>
        </p:grpSpPr>
        <p:sp>
          <p:nvSpPr>
            <p:cNvPr id="128" name="Google Shape;10865;p61">
              <a:extLst>
                <a:ext uri="{FF2B5EF4-FFF2-40B4-BE49-F238E27FC236}">
                  <a16:creationId xmlns:a16="http://schemas.microsoft.com/office/drawing/2014/main" id="{B5A54AE4-87F7-3149-B2BC-2E9BA6BE77D6}"/>
                </a:ext>
              </a:extLst>
            </p:cNvPr>
            <p:cNvSpPr/>
            <p:nvPr/>
          </p:nvSpPr>
          <p:spPr>
            <a:xfrm>
              <a:off x="5583569" y="3351230"/>
              <a:ext cx="357419" cy="357005"/>
            </a:xfrm>
            <a:custGeom>
              <a:avLst/>
              <a:gdLst/>
              <a:ahLst/>
              <a:cxnLst/>
              <a:rect l="l" t="t" r="r" b="b"/>
              <a:pathLst>
                <a:path w="11229" h="11216" extrusionOk="0">
                  <a:moveTo>
                    <a:pt x="5620" y="357"/>
                  </a:moveTo>
                  <a:cubicBezTo>
                    <a:pt x="8514" y="357"/>
                    <a:pt x="10871" y="2703"/>
                    <a:pt x="10871" y="5608"/>
                  </a:cubicBezTo>
                  <a:cubicBezTo>
                    <a:pt x="10871" y="8513"/>
                    <a:pt x="8514" y="10859"/>
                    <a:pt x="5620" y="10859"/>
                  </a:cubicBezTo>
                  <a:cubicBezTo>
                    <a:pt x="2715" y="10859"/>
                    <a:pt x="370" y="8513"/>
                    <a:pt x="370" y="5608"/>
                  </a:cubicBezTo>
                  <a:cubicBezTo>
                    <a:pt x="370" y="2703"/>
                    <a:pt x="2715" y="357"/>
                    <a:pt x="5620" y="357"/>
                  </a:cubicBezTo>
                  <a:close/>
                  <a:moveTo>
                    <a:pt x="5620" y="0"/>
                  </a:moveTo>
                  <a:cubicBezTo>
                    <a:pt x="4108" y="0"/>
                    <a:pt x="2715" y="572"/>
                    <a:pt x="1644" y="1631"/>
                  </a:cubicBezTo>
                  <a:cubicBezTo>
                    <a:pt x="584" y="2691"/>
                    <a:pt x="1" y="4108"/>
                    <a:pt x="1" y="5608"/>
                  </a:cubicBezTo>
                  <a:cubicBezTo>
                    <a:pt x="1" y="7108"/>
                    <a:pt x="584" y="8513"/>
                    <a:pt x="1644" y="9585"/>
                  </a:cubicBezTo>
                  <a:cubicBezTo>
                    <a:pt x="2703" y="10632"/>
                    <a:pt x="4108" y="11216"/>
                    <a:pt x="5620" y="11216"/>
                  </a:cubicBezTo>
                  <a:cubicBezTo>
                    <a:pt x="7121" y="11216"/>
                    <a:pt x="8514" y="10632"/>
                    <a:pt x="9597" y="9585"/>
                  </a:cubicBezTo>
                  <a:cubicBezTo>
                    <a:pt x="10669" y="8525"/>
                    <a:pt x="11228" y="7108"/>
                    <a:pt x="11228" y="5608"/>
                  </a:cubicBezTo>
                  <a:cubicBezTo>
                    <a:pt x="11228" y="4108"/>
                    <a:pt x="10645" y="2703"/>
                    <a:pt x="9597" y="1631"/>
                  </a:cubicBezTo>
                  <a:cubicBezTo>
                    <a:pt x="8537" y="572"/>
                    <a:pt x="7121" y="0"/>
                    <a:pt x="5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866;p61">
              <a:extLst>
                <a:ext uri="{FF2B5EF4-FFF2-40B4-BE49-F238E27FC236}">
                  <a16:creationId xmlns:a16="http://schemas.microsoft.com/office/drawing/2014/main" id="{132AD065-65A3-454A-AAC0-33161A3902E3}"/>
                </a:ext>
              </a:extLst>
            </p:cNvPr>
            <p:cNvSpPr/>
            <p:nvPr/>
          </p:nvSpPr>
          <p:spPr>
            <a:xfrm>
              <a:off x="5658625" y="3403527"/>
              <a:ext cx="172073" cy="243690"/>
            </a:xfrm>
            <a:custGeom>
              <a:avLst/>
              <a:gdLst/>
              <a:ahLst/>
              <a:cxnLst/>
              <a:rect l="l" t="t" r="r" b="b"/>
              <a:pathLst>
                <a:path w="5406" h="7656" extrusionOk="0">
                  <a:moveTo>
                    <a:pt x="1834" y="0"/>
                  </a:moveTo>
                  <a:cubicBezTo>
                    <a:pt x="1727" y="0"/>
                    <a:pt x="1655" y="72"/>
                    <a:pt x="1655" y="179"/>
                  </a:cubicBezTo>
                  <a:cubicBezTo>
                    <a:pt x="1655" y="1000"/>
                    <a:pt x="988" y="1655"/>
                    <a:pt x="179" y="1655"/>
                  </a:cubicBezTo>
                  <a:cubicBezTo>
                    <a:pt x="72" y="1655"/>
                    <a:pt x="0" y="1727"/>
                    <a:pt x="0" y="1834"/>
                  </a:cubicBezTo>
                  <a:lnTo>
                    <a:pt x="0" y="3489"/>
                  </a:lnTo>
                  <a:cubicBezTo>
                    <a:pt x="0" y="3596"/>
                    <a:pt x="72" y="3667"/>
                    <a:pt x="179" y="3667"/>
                  </a:cubicBezTo>
                  <a:lnTo>
                    <a:pt x="1655" y="3667"/>
                  </a:lnTo>
                  <a:lnTo>
                    <a:pt x="1655" y="4453"/>
                  </a:lnTo>
                  <a:cubicBezTo>
                    <a:pt x="1655" y="4560"/>
                    <a:pt x="1727" y="4632"/>
                    <a:pt x="1834" y="4632"/>
                  </a:cubicBezTo>
                  <a:cubicBezTo>
                    <a:pt x="1941" y="4632"/>
                    <a:pt x="2012" y="4560"/>
                    <a:pt x="2012" y="4453"/>
                  </a:cubicBezTo>
                  <a:lnTo>
                    <a:pt x="2012" y="3489"/>
                  </a:lnTo>
                  <a:cubicBezTo>
                    <a:pt x="2012" y="3382"/>
                    <a:pt x="1941" y="3310"/>
                    <a:pt x="1834" y="3310"/>
                  </a:cubicBezTo>
                  <a:lnTo>
                    <a:pt x="357" y="3310"/>
                  </a:lnTo>
                  <a:lnTo>
                    <a:pt x="357" y="2000"/>
                  </a:lnTo>
                  <a:cubicBezTo>
                    <a:pt x="1215" y="1905"/>
                    <a:pt x="1917" y="1226"/>
                    <a:pt x="2012" y="345"/>
                  </a:cubicBezTo>
                  <a:lnTo>
                    <a:pt x="3084" y="345"/>
                  </a:lnTo>
                  <a:lnTo>
                    <a:pt x="3084" y="1822"/>
                  </a:lnTo>
                  <a:cubicBezTo>
                    <a:pt x="3084" y="1929"/>
                    <a:pt x="3155" y="2000"/>
                    <a:pt x="3262" y="2000"/>
                  </a:cubicBezTo>
                  <a:lnTo>
                    <a:pt x="4739" y="2000"/>
                  </a:lnTo>
                  <a:lnTo>
                    <a:pt x="4739" y="3298"/>
                  </a:lnTo>
                  <a:lnTo>
                    <a:pt x="3262" y="3298"/>
                  </a:lnTo>
                  <a:cubicBezTo>
                    <a:pt x="3155" y="3298"/>
                    <a:pt x="3084" y="3370"/>
                    <a:pt x="3084" y="3477"/>
                  </a:cubicBezTo>
                  <a:lnTo>
                    <a:pt x="3084" y="5584"/>
                  </a:lnTo>
                  <a:cubicBezTo>
                    <a:pt x="3084" y="5941"/>
                    <a:pt x="3381" y="6251"/>
                    <a:pt x="3739" y="6251"/>
                  </a:cubicBezTo>
                  <a:cubicBezTo>
                    <a:pt x="3965" y="6251"/>
                    <a:pt x="4155" y="6132"/>
                    <a:pt x="4274" y="5953"/>
                  </a:cubicBezTo>
                  <a:lnTo>
                    <a:pt x="4965" y="6775"/>
                  </a:lnTo>
                  <a:cubicBezTo>
                    <a:pt x="4644" y="7120"/>
                    <a:pt x="4191" y="7311"/>
                    <a:pt x="3703" y="7311"/>
                  </a:cubicBezTo>
                  <a:cubicBezTo>
                    <a:pt x="2774" y="7299"/>
                    <a:pt x="2012" y="6525"/>
                    <a:pt x="2012" y="5572"/>
                  </a:cubicBezTo>
                  <a:lnTo>
                    <a:pt x="2012" y="5287"/>
                  </a:lnTo>
                  <a:cubicBezTo>
                    <a:pt x="2012" y="5179"/>
                    <a:pt x="1929" y="5108"/>
                    <a:pt x="1834" y="5108"/>
                  </a:cubicBezTo>
                  <a:cubicBezTo>
                    <a:pt x="1727" y="5108"/>
                    <a:pt x="1655" y="5179"/>
                    <a:pt x="1655" y="5287"/>
                  </a:cubicBezTo>
                  <a:lnTo>
                    <a:pt x="1655" y="5560"/>
                  </a:lnTo>
                  <a:cubicBezTo>
                    <a:pt x="1655" y="6703"/>
                    <a:pt x="2584" y="7656"/>
                    <a:pt x="3739" y="7656"/>
                  </a:cubicBezTo>
                  <a:cubicBezTo>
                    <a:pt x="4358" y="7656"/>
                    <a:pt x="4941" y="7370"/>
                    <a:pt x="5322" y="6882"/>
                  </a:cubicBezTo>
                  <a:cubicBezTo>
                    <a:pt x="5406" y="6834"/>
                    <a:pt x="5406" y="6751"/>
                    <a:pt x="5346" y="6691"/>
                  </a:cubicBezTo>
                  <a:lnTo>
                    <a:pt x="4489" y="5691"/>
                  </a:lnTo>
                  <a:cubicBezTo>
                    <a:pt x="4435" y="5627"/>
                    <a:pt x="4353" y="5582"/>
                    <a:pt x="4260" y="5582"/>
                  </a:cubicBezTo>
                  <a:cubicBezTo>
                    <a:pt x="4249" y="5582"/>
                    <a:pt x="4238" y="5583"/>
                    <a:pt x="4227" y="5584"/>
                  </a:cubicBezTo>
                  <a:cubicBezTo>
                    <a:pt x="4120" y="5596"/>
                    <a:pt x="4036" y="5656"/>
                    <a:pt x="3989" y="5751"/>
                  </a:cubicBezTo>
                  <a:cubicBezTo>
                    <a:pt x="3941" y="5834"/>
                    <a:pt x="3858" y="5894"/>
                    <a:pt x="3751" y="5918"/>
                  </a:cubicBezTo>
                  <a:cubicBezTo>
                    <a:pt x="3743" y="5918"/>
                    <a:pt x="3736" y="5918"/>
                    <a:pt x="3728" y="5918"/>
                  </a:cubicBezTo>
                  <a:cubicBezTo>
                    <a:pt x="3560" y="5918"/>
                    <a:pt x="3429" y="5791"/>
                    <a:pt x="3429" y="5620"/>
                  </a:cubicBezTo>
                  <a:lnTo>
                    <a:pt x="3429" y="3667"/>
                  </a:lnTo>
                  <a:lnTo>
                    <a:pt x="4894" y="3667"/>
                  </a:lnTo>
                  <a:cubicBezTo>
                    <a:pt x="5001" y="3667"/>
                    <a:pt x="5072" y="3596"/>
                    <a:pt x="5072" y="3489"/>
                  </a:cubicBezTo>
                  <a:lnTo>
                    <a:pt x="5072" y="1834"/>
                  </a:lnTo>
                  <a:cubicBezTo>
                    <a:pt x="5072" y="1727"/>
                    <a:pt x="5001" y="1655"/>
                    <a:pt x="4894" y="1655"/>
                  </a:cubicBezTo>
                  <a:lnTo>
                    <a:pt x="3429" y="1655"/>
                  </a:lnTo>
                  <a:lnTo>
                    <a:pt x="3429" y="179"/>
                  </a:lnTo>
                  <a:cubicBezTo>
                    <a:pt x="3429" y="72"/>
                    <a:pt x="3346" y="0"/>
                    <a:pt x="3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0867;p61">
            <a:extLst>
              <a:ext uri="{FF2B5EF4-FFF2-40B4-BE49-F238E27FC236}">
                <a16:creationId xmlns:a16="http://schemas.microsoft.com/office/drawing/2014/main" id="{DB5E0944-1039-D043-B307-31A6DEACD2DE}"/>
              </a:ext>
            </a:extLst>
          </p:cNvPr>
          <p:cNvGrpSpPr/>
          <p:nvPr/>
        </p:nvGrpSpPr>
        <p:grpSpPr>
          <a:xfrm>
            <a:off x="9988347" y="4291561"/>
            <a:ext cx="475520" cy="474969"/>
            <a:chOff x="7482229" y="3351230"/>
            <a:chExt cx="357419" cy="357005"/>
          </a:xfrm>
          <a:solidFill>
            <a:schemeClr val="accent1"/>
          </a:solidFill>
        </p:grpSpPr>
        <p:sp>
          <p:nvSpPr>
            <p:cNvPr id="131" name="Google Shape;10868;p61">
              <a:extLst>
                <a:ext uri="{FF2B5EF4-FFF2-40B4-BE49-F238E27FC236}">
                  <a16:creationId xmlns:a16="http://schemas.microsoft.com/office/drawing/2014/main" id="{F04238B3-3A98-2740-BE24-9903DC0D340F}"/>
                </a:ext>
              </a:extLst>
            </p:cNvPr>
            <p:cNvSpPr/>
            <p:nvPr/>
          </p:nvSpPr>
          <p:spPr>
            <a:xfrm>
              <a:off x="7482229" y="3351230"/>
              <a:ext cx="357419" cy="357005"/>
            </a:xfrm>
            <a:custGeom>
              <a:avLst/>
              <a:gdLst/>
              <a:ahLst/>
              <a:cxnLst/>
              <a:rect l="l" t="t" r="r" b="b"/>
              <a:pathLst>
                <a:path w="11229" h="11216" extrusionOk="0">
                  <a:moveTo>
                    <a:pt x="5633" y="357"/>
                  </a:moveTo>
                  <a:cubicBezTo>
                    <a:pt x="8538" y="357"/>
                    <a:pt x="10883" y="2703"/>
                    <a:pt x="10883" y="5608"/>
                  </a:cubicBezTo>
                  <a:cubicBezTo>
                    <a:pt x="10883" y="8513"/>
                    <a:pt x="8538" y="10859"/>
                    <a:pt x="5633" y="10859"/>
                  </a:cubicBezTo>
                  <a:cubicBezTo>
                    <a:pt x="2728" y="10859"/>
                    <a:pt x="382" y="8513"/>
                    <a:pt x="382" y="5608"/>
                  </a:cubicBezTo>
                  <a:cubicBezTo>
                    <a:pt x="382" y="2703"/>
                    <a:pt x="2728" y="357"/>
                    <a:pt x="5633" y="357"/>
                  </a:cubicBezTo>
                  <a:close/>
                  <a:moveTo>
                    <a:pt x="5621" y="0"/>
                  </a:moveTo>
                  <a:cubicBezTo>
                    <a:pt x="4109" y="0"/>
                    <a:pt x="2716" y="572"/>
                    <a:pt x="1644" y="1631"/>
                  </a:cubicBezTo>
                  <a:cubicBezTo>
                    <a:pt x="584" y="2691"/>
                    <a:pt x="1" y="4108"/>
                    <a:pt x="1" y="5608"/>
                  </a:cubicBezTo>
                  <a:cubicBezTo>
                    <a:pt x="1" y="7108"/>
                    <a:pt x="584" y="8513"/>
                    <a:pt x="1644" y="9585"/>
                  </a:cubicBezTo>
                  <a:cubicBezTo>
                    <a:pt x="2704" y="10632"/>
                    <a:pt x="4109" y="11216"/>
                    <a:pt x="5621" y="11216"/>
                  </a:cubicBezTo>
                  <a:cubicBezTo>
                    <a:pt x="7121" y="11216"/>
                    <a:pt x="8526" y="10632"/>
                    <a:pt x="9597" y="9585"/>
                  </a:cubicBezTo>
                  <a:cubicBezTo>
                    <a:pt x="10645" y="8525"/>
                    <a:pt x="11229" y="7108"/>
                    <a:pt x="11229" y="5608"/>
                  </a:cubicBezTo>
                  <a:cubicBezTo>
                    <a:pt x="11229" y="4108"/>
                    <a:pt x="10669" y="2703"/>
                    <a:pt x="9597" y="1631"/>
                  </a:cubicBezTo>
                  <a:cubicBezTo>
                    <a:pt x="8538" y="572"/>
                    <a:pt x="7121" y="0"/>
                    <a:pt x="5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869;p61">
              <a:extLst>
                <a:ext uri="{FF2B5EF4-FFF2-40B4-BE49-F238E27FC236}">
                  <a16:creationId xmlns:a16="http://schemas.microsoft.com/office/drawing/2014/main" id="{A31BCD6A-D697-324E-B8A3-672B7CCA49FC}"/>
                </a:ext>
              </a:extLst>
            </p:cNvPr>
            <p:cNvSpPr/>
            <p:nvPr/>
          </p:nvSpPr>
          <p:spPr>
            <a:xfrm>
              <a:off x="7592138" y="3605616"/>
              <a:ext cx="137983" cy="32530"/>
            </a:xfrm>
            <a:custGeom>
              <a:avLst/>
              <a:gdLst/>
              <a:ahLst/>
              <a:cxnLst/>
              <a:rect l="l" t="t" r="r" b="b"/>
              <a:pathLst>
                <a:path w="4335" h="1022" extrusionOk="0">
                  <a:moveTo>
                    <a:pt x="202" y="1"/>
                  </a:moveTo>
                  <a:cubicBezTo>
                    <a:pt x="147" y="1"/>
                    <a:pt x="94" y="21"/>
                    <a:pt x="60" y="69"/>
                  </a:cubicBezTo>
                  <a:cubicBezTo>
                    <a:pt x="1" y="140"/>
                    <a:pt x="1" y="259"/>
                    <a:pt x="96" y="319"/>
                  </a:cubicBezTo>
                  <a:cubicBezTo>
                    <a:pt x="644" y="783"/>
                    <a:pt x="1370" y="1021"/>
                    <a:pt x="2168" y="1021"/>
                  </a:cubicBezTo>
                  <a:cubicBezTo>
                    <a:pt x="2954" y="1021"/>
                    <a:pt x="3680" y="771"/>
                    <a:pt x="4239" y="319"/>
                  </a:cubicBezTo>
                  <a:cubicBezTo>
                    <a:pt x="4323" y="259"/>
                    <a:pt x="4335" y="140"/>
                    <a:pt x="4263" y="69"/>
                  </a:cubicBezTo>
                  <a:cubicBezTo>
                    <a:pt x="4228" y="26"/>
                    <a:pt x="4170" y="4"/>
                    <a:pt x="4115" y="4"/>
                  </a:cubicBezTo>
                  <a:cubicBezTo>
                    <a:pt x="4078" y="4"/>
                    <a:pt x="4042" y="14"/>
                    <a:pt x="4013" y="33"/>
                  </a:cubicBezTo>
                  <a:cubicBezTo>
                    <a:pt x="3537" y="438"/>
                    <a:pt x="2882" y="664"/>
                    <a:pt x="2168" y="664"/>
                  </a:cubicBezTo>
                  <a:cubicBezTo>
                    <a:pt x="1465" y="664"/>
                    <a:pt x="810" y="438"/>
                    <a:pt x="322" y="33"/>
                  </a:cubicBezTo>
                  <a:cubicBezTo>
                    <a:pt x="286" y="12"/>
                    <a:pt x="244" y="1"/>
                    <a:pt x="2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870;p61">
              <a:extLst>
                <a:ext uri="{FF2B5EF4-FFF2-40B4-BE49-F238E27FC236}">
                  <a16:creationId xmlns:a16="http://schemas.microsoft.com/office/drawing/2014/main" id="{5468BAFD-72FC-AB4C-BB55-D033A7A625C8}"/>
                </a:ext>
              </a:extLst>
            </p:cNvPr>
            <p:cNvSpPr/>
            <p:nvPr/>
          </p:nvSpPr>
          <p:spPr>
            <a:xfrm>
              <a:off x="7513709" y="3387962"/>
              <a:ext cx="295987" cy="282014"/>
            </a:xfrm>
            <a:custGeom>
              <a:avLst/>
              <a:gdLst/>
              <a:ahLst/>
              <a:cxnLst/>
              <a:rect l="l" t="t" r="r" b="b"/>
              <a:pathLst>
                <a:path w="9299" h="8860" extrusionOk="0">
                  <a:moveTo>
                    <a:pt x="6060" y="370"/>
                  </a:moveTo>
                  <a:cubicBezTo>
                    <a:pt x="6358" y="370"/>
                    <a:pt x="6596" y="608"/>
                    <a:pt x="6596" y="906"/>
                  </a:cubicBezTo>
                  <a:cubicBezTo>
                    <a:pt x="6596" y="1204"/>
                    <a:pt x="6358" y="1442"/>
                    <a:pt x="6060" y="1442"/>
                  </a:cubicBezTo>
                  <a:cubicBezTo>
                    <a:pt x="5763" y="1442"/>
                    <a:pt x="5525" y="1204"/>
                    <a:pt x="5525" y="906"/>
                  </a:cubicBezTo>
                  <a:cubicBezTo>
                    <a:pt x="5525" y="608"/>
                    <a:pt x="5763" y="370"/>
                    <a:pt x="6060" y="370"/>
                  </a:cubicBezTo>
                  <a:close/>
                  <a:moveTo>
                    <a:pt x="1322" y="2989"/>
                  </a:moveTo>
                  <a:cubicBezTo>
                    <a:pt x="1596" y="2989"/>
                    <a:pt x="1834" y="3097"/>
                    <a:pt x="2012" y="3263"/>
                  </a:cubicBezTo>
                  <a:cubicBezTo>
                    <a:pt x="1477" y="3680"/>
                    <a:pt x="1072" y="4240"/>
                    <a:pt x="881" y="4883"/>
                  </a:cubicBezTo>
                  <a:cubicBezTo>
                    <a:pt x="548" y="4716"/>
                    <a:pt x="334" y="4359"/>
                    <a:pt x="334" y="3990"/>
                  </a:cubicBezTo>
                  <a:cubicBezTo>
                    <a:pt x="334" y="3442"/>
                    <a:pt x="774" y="2989"/>
                    <a:pt x="1322" y="2989"/>
                  </a:cubicBezTo>
                  <a:close/>
                  <a:moveTo>
                    <a:pt x="7954" y="2989"/>
                  </a:moveTo>
                  <a:cubicBezTo>
                    <a:pt x="8501" y="2989"/>
                    <a:pt x="8942" y="3442"/>
                    <a:pt x="8942" y="3990"/>
                  </a:cubicBezTo>
                  <a:cubicBezTo>
                    <a:pt x="8966" y="4359"/>
                    <a:pt x="8739" y="4704"/>
                    <a:pt x="8394" y="4883"/>
                  </a:cubicBezTo>
                  <a:cubicBezTo>
                    <a:pt x="8216" y="4240"/>
                    <a:pt x="7811" y="3680"/>
                    <a:pt x="7263" y="3263"/>
                  </a:cubicBezTo>
                  <a:cubicBezTo>
                    <a:pt x="7442" y="3085"/>
                    <a:pt x="7692" y="2989"/>
                    <a:pt x="7954" y="2989"/>
                  </a:cubicBezTo>
                  <a:close/>
                  <a:moveTo>
                    <a:pt x="6072" y="1"/>
                  </a:moveTo>
                  <a:cubicBezTo>
                    <a:pt x="5632" y="1"/>
                    <a:pt x="5251" y="334"/>
                    <a:pt x="5191" y="763"/>
                  </a:cubicBezTo>
                  <a:lnTo>
                    <a:pt x="4596" y="953"/>
                  </a:lnTo>
                  <a:cubicBezTo>
                    <a:pt x="4525" y="989"/>
                    <a:pt x="4477" y="1049"/>
                    <a:pt x="4477" y="1120"/>
                  </a:cubicBezTo>
                  <a:lnTo>
                    <a:pt x="4477" y="2370"/>
                  </a:lnTo>
                  <a:cubicBezTo>
                    <a:pt x="3679" y="2394"/>
                    <a:pt x="2929" y="2632"/>
                    <a:pt x="2334" y="3025"/>
                  </a:cubicBezTo>
                  <a:cubicBezTo>
                    <a:pt x="2084" y="2751"/>
                    <a:pt x="1727" y="2608"/>
                    <a:pt x="1358" y="2608"/>
                  </a:cubicBezTo>
                  <a:cubicBezTo>
                    <a:pt x="607" y="2608"/>
                    <a:pt x="0" y="3216"/>
                    <a:pt x="0" y="3966"/>
                  </a:cubicBezTo>
                  <a:cubicBezTo>
                    <a:pt x="0" y="4513"/>
                    <a:pt x="345" y="5002"/>
                    <a:pt x="834" y="5216"/>
                  </a:cubicBezTo>
                  <a:cubicBezTo>
                    <a:pt x="822" y="5347"/>
                    <a:pt x="798" y="5478"/>
                    <a:pt x="798" y="5609"/>
                  </a:cubicBezTo>
                  <a:cubicBezTo>
                    <a:pt x="798" y="7395"/>
                    <a:pt x="2524" y="8859"/>
                    <a:pt x="4667" y="8859"/>
                  </a:cubicBezTo>
                  <a:cubicBezTo>
                    <a:pt x="5763" y="8859"/>
                    <a:pt x="6739" y="8490"/>
                    <a:pt x="7442" y="7871"/>
                  </a:cubicBezTo>
                  <a:cubicBezTo>
                    <a:pt x="7513" y="7811"/>
                    <a:pt x="7513" y="7692"/>
                    <a:pt x="7454" y="7621"/>
                  </a:cubicBezTo>
                  <a:cubicBezTo>
                    <a:pt x="7421" y="7588"/>
                    <a:pt x="7374" y="7570"/>
                    <a:pt x="7326" y="7570"/>
                  </a:cubicBezTo>
                  <a:cubicBezTo>
                    <a:pt x="7287" y="7570"/>
                    <a:pt x="7248" y="7582"/>
                    <a:pt x="7215" y="7609"/>
                  </a:cubicBezTo>
                  <a:cubicBezTo>
                    <a:pt x="6572" y="8157"/>
                    <a:pt x="5668" y="8514"/>
                    <a:pt x="4667" y="8514"/>
                  </a:cubicBezTo>
                  <a:cubicBezTo>
                    <a:pt x="2739" y="8514"/>
                    <a:pt x="1167" y="7216"/>
                    <a:pt x="1167" y="5633"/>
                  </a:cubicBezTo>
                  <a:cubicBezTo>
                    <a:pt x="1167" y="4037"/>
                    <a:pt x="2739" y="2739"/>
                    <a:pt x="4667" y="2739"/>
                  </a:cubicBezTo>
                  <a:cubicBezTo>
                    <a:pt x="6608" y="2739"/>
                    <a:pt x="8180" y="4037"/>
                    <a:pt x="8180" y="5633"/>
                  </a:cubicBezTo>
                  <a:cubicBezTo>
                    <a:pt x="8180" y="6133"/>
                    <a:pt x="8037" y="6597"/>
                    <a:pt x="7751" y="7014"/>
                  </a:cubicBezTo>
                  <a:cubicBezTo>
                    <a:pt x="7704" y="7085"/>
                    <a:pt x="7727" y="7169"/>
                    <a:pt x="7787" y="7228"/>
                  </a:cubicBezTo>
                  <a:cubicBezTo>
                    <a:pt x="7818" y="7264"/>
                    <a:pt x="7859" y="7280"/>
                    <a:pt x="7902" y="7280"/>
                  </a:cubicBezTo>
                  <a:cubicBezTo>
                    <a:pt x="7958" y="7280"/>
                    <a:pt x="8015" y="7252"/>
                    <a:pt x="8049" y="7204"/>
                  </a:cubicBezTo>
                  <a:cubicBezTo>
                    <a:pt x="8358" y="6740"/>
                    <a:pt x="8537" y="6192"/>
                    <a:pt x="8537" y="5621"/>
                  </a:cubicBezTo>
                  <a:cubicBezTo>
                    <a:pt x="8537" y="5490"/>
                    <a:pt x="8525" y="5359"/>
                    <a:pt x="8513" y="5228"/>
                  </a:cubicBezTo>
                  <a:cubicBezTo>
                    <a:pt x="8978" y="5014"/>
                    <a:pt x="9299" y="4525"/>
                    <a:pt x="9299" y="3978"/>
                  </a:cubicBezTo>
                  <a:cubicBezTo>
                    <a:pt x="9299" y="3228"/>
                    <a:pt x="8692" y="2620"/>
                    <a:pt x="7954" y="2620"/>
                  </a:cubicBezTo>
                  <a:cubicBezTo>
                    <a:pt x="7573" y="2620"/>
                    <a:pt x="7215" y="2775"/>
                    <a:pt x="6965" y="3037"/>
                  </a:cubicBezTo>
                  <a:cubicBezTo>
                    <a:pt x="6358" y="2656"/>
                    <a:pt x="5632" y="2406"/>
                    <a:pt x="4822" y="2382"/>
                  </a:cubicBezTo>
                  <a:lnTo>
                    <a:pt x="4822" y="1263"/>
                  </a:lnTo>
                  <a:lnTo>
                    <a:pt x="5215" y="1132"/>
                  </a:lnTo>
                  <a:cubicBezTo>
                    <a:pt x="5303" y="1507"/>
                    <a:pt x="5647" y="1780"/>
                    <a:pt x="6048" y="1780"/>
                  </a:cubicBezTo>
                  <a:cubicBezTo>
                    <a:pt x="6080" y="1780"/>
                    <a:pt x="6112" y="1779"/>
                    <a:pt x="6144" y="1775"/>
                  </a:cubicBezTo>
                  <a:cubicBezTo>
                    <a:pt x="6584" y="1727"/>
                    <a:pt x="6918" y="1382"/>
                    <a:pt x="6953" y="953"/>
                  </a:cubicBezTo>
                  <a:cubicBezTo>
                    <a:pt x="6977" y="430"/>
                    <a:pt x="6584" y="1"/>
                    <a:pt x="6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871;p61">
              <a:extLst>
                <a:ext uri="{FF2B5EF4-FFF2-40B4-BE49-F238E27FC236}">
                  <a16:creationId xmlns:a16="http://schemas.microsoft.com/office/drawing/2014/main" id="{7D3EF0B9-F7E5-E146-B1E6-0B224BEED129}"/>
                </a:ext>
              </a:extLst>
            </p:cNvPr>
            <p:cNvSpPr/>
            <p:nvPr/>
          </p:nvSpPr>
          <p:spPr>
            <a:xfrm>
              <a:off x="7580393" y="3516460"/>
              <a:ext cx="56880" cy="56880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4" y="345"/>
                  </a:moveTo>
                  <a:cubicBezTo>
                    <a:pt x="1191" y="345"/>
                    <a:pt x="1429" y="584"/>
                    <a:pt x="1429" y="881"/>
                  </a:cubicBezTo>
                  <a:cubicBezTo>
                    <a:pt x="1418" y="1179"/>
                    <a:pt x="1179" y="1417"/>
                    <a:pt x="894" y="1417"/>
                  </a:cubicBezTo>
                  <a:cubicBezTo>
                    <a:pt x="596" y="1417"/>
                    <a:pt x="358" y="1179"/>
                    <a:pt x="358" y="881"/>
                  </a:cubicBezTo>
                  <a:cubicBezTo>
                    <a:pt x="358" y="584"/>
                    <a:pt x="596" y="345"/>
                    <a:pt x="894" y="345"/>
                  </a:cubicBezTo>
                  <a:close/>
                  <a:moveTo>
                    <a:pt x="894" y="0"/>
                  </a:moveTo>
                  <a:cubicBezTo>
                    <a:pt x="406" y="0"/>
                    <a:pt x="1" y="405"/>
                    <a:pt x="1" y="893"/>
                  </a:cubicBezTo>
                  <a:cubicBezTo>
                    <a:pt x="1" y="1381"/>
                    <a:pt x="406" y="1786"/>
                    <a:pt x="894" y="1786"/>
                  </a:cubicBezTo>
                  <a:cubicBezTo>
                    <a:pt x="1394" y="1786"/>
                    <a:pt x="1787" y="1381"/>
                    <a:pt x="1787" y="893"/>
                  </a:cubicBezTo>
                  <a:cubicBezTo>
                    <a:pt x="1775" y="405"/>
                    <a:pt x="1394" y="0"/>
                    <a:pt x="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872;p61">
              <a:extLst>
                <a:ext uri="{FF2B5EF4-FFF2-40B4-BE49-F238E27FC236}">
                  <a16:creationId xmlns:a16="http://schemas.microsoft.com/office/drawing/2014/main" id="{084AFCCA-6430-0341-B496-961F740D322D}"/>
                </a:ext>
              </a:extLst>
            </p:cNvPr>
            <p:cNvSpPr/>
            <p:nvPr/>
          </p:nvSpPr>
          <p:spPr>
            <a:xfrm>
              <a:off x="7685750" y="3516460"/>
              <a:ext cx="56880" cy="56880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4" y="345"/>
                  </a:moveTo>
                  <a:cubicBezTo>
                    <a:pt x="1191" y="345"/>
                    <a:pt x="1429" y="584"/>
                    <a:pt x="1429" y="881"/>
                  </a:cubicBezTo>
                  <a:cubicBezTo>
                    <a:pt x="1429" y="1179"/>
                    <a:pt x="1191" y="1417"/>
                    <a:pt x="894" y="1417"/>
                  </a:cubicBezTo>
                  <a:cubicBezTo>
                    <a:pt x="596" y="1417"/>
                    <a:pt x="358" y="1179"/>
                    <a:pt x="358" y="881"/>
                  </a:cubicBezTo>
                  <a:cubicBezTo>
                    <a:pt x="358" y="584"/>
                    <a:pt x="596" y="345"/>
                    <a:pt x="894" y="345"/>
                  </a:cubicBezTo>
                  <a:close/>
                  <a:moveTo>
                    <a:pt x="894" y="0"/>
                  </a:moveTo>
                  <a:cubicBezTo>
                    <a:pt x="405" y="0"/>
                    <a:pt x="1" y="405"/>
                    <a:pt x="1" y="893"/>
                  </a:cubicBezTo>
                  <a:cubicBezTo>
                    <a:pt x="1" y="1381"/>
                    <a:pt x="405" y="1786"/>
                    <a:pt x="894" y="1786"/>
                  </a:cubicBezTo>
                  <a:cubicBezTo>
                    <a:pt x="1382" y="1786"/>
                    <a:pt x="1787" y="1381"/>
                    <a:pt x="1787" y="893"/>
                  </a:cubicBezTo>
                  <a:cubicBezTo>
                    <a:pt x="1775" y="405"/>
                    <a:pt x="1382" y="0"/>
                    <a:pt x="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0873;p61">
            <a:extLst>
              <a:ext uri="{FF2B5EF4-FFF2-40B4-BE49-F238E27FC236}">
                <a16:creationId xmlns:a16="http://schemas.microsoft.com/office/drawing/2014/main" id="{9FCEBAA3-1086-B942-9165-56BF2815BA76}"/>
              </a:ext>
            </a:extLst>
          </p:cNvPr>
          <p:cNvGrpSpPr/>
          <p:nvPr/>
        </p:nvGrpSpPr>
        <p:grpSpPr>
          <a:xfrm>
            <a:off x="5042160" y="3678836"/>
            <a:ext cx="296518" cy="459978"/>
            <a:chOff x="3764485" y="2890682"/>
            <a:chExt cx="222874" cy="345737"/>
          </a:xfrm>
          <a:solidFill>
            <a:schemeClr val="accent1"/>
          </a:solidFill>
        </p:grpSpPr>
        <p:sp>
          <p:nvSpPr>
            <p:cNvPr id="137" name="Google Shape;10874;p61">
              <a:extLst>
                <a:ext uri="{FF2B5EF4-FFF2-40B4-BE49-F238E27FC236}">
                  <a16:creationId xmlns:a16="http://schemas.microsoft.com/office/drawing/2014/main" id="{3996E88B-ABD3-2249-B003-930647547C74}"/>
                </a:ext>
              </a:extLst>
            </p:cNvPr>
            <p:cNvSpPr/>
            <p:nvPr/>
          </p:nvSpPr>
          <p:spPr>
            <a:xfrm>
              <a:off x="3764485" y="2890682"/>
              <a:ext cx="222874" cy="345737"/>
            </a:xfrm>
            <a:custGeom>
              <a:avLst/>
              <a:gdLst/>
              <a:ahLst/>
              <a:cxnLst/>
              <a:rect l="l" t="t" r="r" b="b"/>
              <a:pathLst>
                <a:path w="7002" h="10862" extrusionOk="0">
                  <a:moveTo>
                    <a:pt x="3596" y="348"/>
                  </a:moveTo>
                  <a:lnTo>
                    <a:pt x="3727" y="396"/>
                  </a:lnTo>
                  <a:cubicBezTo>
                    <a:pt x="3882" y="467"/>
                    <a:pt x="4001" y="610"/>
                    <a:pt x="4073" y="801"/>
                  </a:cubicBezTo>
                  <a:cubicBezTo>
                    <a:pt x="3894" y="777"/>
                    <a:pt x="3739" y="753"/>
                    <a:pt x="3596" y="729"/>
                  </a:cubicBezTo>
                  <a:lnTo>
                    <a:pt x="3596" y="348"/>
                  </a:lnTo>
                  <a:close/>
                  <a:moveTo>
                    <a:pt x="6168" y="8504"/>
                  </a:moveTo>
                  <a:cubicBezTo>
                    <a:pt x="6275" y="8504"/>
                    <a:pt x="6347" y="8587"/>
                    <a:pt x="6347" y="8683"/>
                  </a:cubicBezTo>
                  <a:lnTo>
                    <a:pt x="6347" y="8861"/>
                  </a:lnTo>
                  <a:lnTo>
                    <a:pt x="6168" y="8861"/>
                  </a:lnTo>
                  <a:cubicBezTo>
                    <a:pt x="6085" y="8861"/>
                    <a:pt x="6001" y="8945"/>
                    <a:pt x="6001" y="9028"/>
                  </a:cubicBezTo>
                  <a:cubicBezTo>
                    <a:pt x="6001" y="9123"/>
                    <a:pt x="6085" y="9195"/>
                    <a:pt x="6168" y="9195"/>
                  </a:cubicBezTo>
                  <a:lnTo>
                    <a:pt x="6513" y="9195"/>
                  </a:lnTo>
                  <a:cubicBezTo>
                    <a:pt x="6621" y="9195"/>
                    <a:pt x="6692" y="9266"/>
                    <a:pt x="6692" y="9373"/>
                  </a:cubicBezTo>
                  <a:lnTo>
                    <a:pt x="6692" y="10397"/>
                  </a:lnTo>
                  <a:cubicBezTo>
                    <a:pt x="6680" y="10504"/>
                    <a:pt x="6597" y="10576"/>
                    <a:pt x="6501" y="10576"/>
                  </a:cubicBezTo>
                  <a:lnTo>
                    <a:pt x="1394" y="10576"/>
                  </a:lnTo>
                  <a:cubicBezTo>
                    <a:pt x="1287" y="10576"/>
                    <a:pt x="1215" y="10504"/>
                    <a:pt x="1215" y="10397"/>
                  </a:cubicBezTo>
                  <a:lnTo>
                    <a:pt x="1215" y="9373"/>
                  </a:lnTo>
                  <a:cubicBezTo>
                    <a:pt x="1215" y="9266"/>
                    <a:pt x="1287" y="9195"/>
                    <a:pt x="1394" y="9195"/>
                  </a:cubicBezTo>
                  <a:lnTo>
                    <a:pt x="5489" y="9195"/>
                  </a:lnTo>
                  <a:cubicBezTo>
                    <a:pt x="5573" y="9195"/>
                    <a:pt x="5644" y="9123"/>
                    <a:pt x="5644" y="9028"/>
                  </a:cubicBezTo>
                  <a:cubicBezTo>
                    <a:pt x="5644" y="8945"/>
                    <a:pt x="5573" y="8861"/>
                    <a:pt x="5489" y="8861"/>
                  </a:cubicBezTo>
                  <a:lnTo>
                    <a:pt x="1560" y="8861"/>
                  </a:lnTo>
                  <a:lnTo>
                    <a:pt x="1560" y="8683"/>
                  </a:lnTo>
                  <a:cubicBezTo>
                    <a:pt x="1560" y="8587"/>
                    <a:pt x="1632" y="8504"/>
                    <a:pt x="1739" y="8504"/>
                  </a:cubicBezTo>
                  <a:close/>
                  <a:moveTo>
                    <a:pt x="3471" y="1"/>
                  </a:moveTo>
                  <a:cubicBezTo>
                    <a:pt x="3436" y="1"/>
                    <a:pt x="3413" y="3"/>
                    <a:pt x="3406" y="3"/>
                  </a:cubicBezTo>
                  <a:cubicBezTo>
                    <a:pt x="3311" y="3"/>
                    <a:pt x="3251" y="74"/>
                    <a:pt x="3251" y="158"/>
                  </a:cubicBezTo>
                  <a:lnTo>
                    <a:pt x="3251" y="682"/>
                  </a:lnTo>
                  <a:cubicBezTo>
                    <a:pt x="3184" y="678"/>
                    <a:pt x="3123" y="676"/>
                    <a:pt x="3071" y="676"/>
                  </a:cubicBezTo>
                  <a:cubicBezTo>
                    <a:pt x="2968" y="676"/>
                    <a:pt x="2902" y="682"/>
                    <a:pt x="2894" y="682"/>
                  </a:cubicBezTo>
                  <a:cubicBezTo>
                    <a:pt x="2811" y="682"/>
                    <a:pt x="2751" y="753"/>
                    <a:pt x="2751" y="848"/>
                  </a:cubicBezTo>
                  <a:cubicBezTo>
                    <a:pt x="2751" y="932"/>
                    <a:pt x="2822" y="991"/>
                    <a:pt x="2906" y="991"/>
                  </a:cubicBezTo>
                  <a:cubicBezTo>
                    <a:pt x="2909" y="991"/>
                    <a:pt x="2939" y="990"/>
                    <a:pt x="2991" y="990"/>
                  </a:cubicBezTo>
                  <a:cubicBezTo>
                    <a:pt x="3356" y="990"/>
                    <a:pt x="4811" y="1045"/>
                    <a:pt x="5728" y="1920"/>
                  </a:cubicBezTo>
                  <a:cubicBezTo>
                    <a:pt x="6228" y="2408"/>
                    <a:pt x="6501" y="3063"/>
                    <a:pt x="6501" y="3896"/>
                  </a:cubicBezTo>
                  <a:cubicBezTo>
                    <a:pt x="6501" y="4789"/>
                    <a:pt x="6299" y="5361"/>
                    <a:pt x="6097" y="5968"/>
                  </a:cubicBezTo>
                  <a:cubicBezTo>
                    <a:pt x="5882" y="6575"/>
                    <a:pt x="5668" y="7194"/>
                    <a:pt x="5644" y="8171"/>
                  </a:cubicBezTo>
                  <a:lnTo>
                    <a:pt x="1989" y="8171"/>
                  </a:lnTo>
                  <a:cubicBezTo>
                    <a:pt x="1941" y="8075"/>
                    <a:pt x="1882" y="7909"/>
                    <a:pt x="1882" y="7647"/>
                  </a:cubicBezTo>
                  <a:cubicBezTo>
                    <a:pt x="1882" y="7230"/>
                    <a:pt x="2132" y="6266"/>
                    <a:pt x="3882" y="4515"/>
                  </a:cubicBezTo>
                  <a:cubicBezTo>
                    <a:pt x="3918" y="4480"/>
                    <a:pt x="3942" y="4385"/>
                    <a:pt x="3906" y="4325"/>
                  </a:cubicBezTo>
                  <a:cubicBezTo>
                    <a:pt x="3886" y="4275"/>
                    <a:pt x="3825" y="4251"/>
                    <a:pt x="3764" y="4251"/>
                  </a:cubicBezTo>
                  <a:cubicBezTo>
                    <a:pt x="3751" y="4251"/>
                    <a:pt x="3739" y="4252"/>
                    <a:pt x="3727" y="4254"/>
                  </a:cubicBezTo>
                  <a:cubicBezTo>
                    <a:pt x="3727" y="4254"/>
                    <a:pt x="3635" y="4276"/>
                    <a:pt x="3486" y="4276"/>
                  </a:cubicBezTo>
                  <a:cubicBezTo>
                    <a:pt x="3292" y="4276"/>
                    <a:pt x="3001" y="4238"/>
                    <a:pt x="2691" y="4063"/>
                  </a:cubicBezTo>
                  <a:cubicBezTo>
                    <a:pt x="2620" y="4020"/>
                    <a:pt x="2540" y="4000"/>
                    <a:pt x="2460" y="4000"/>
                  </a:cubicBezTo>
                  <a:cubicBezTo>
                    <a:pt x="2341" y="4000"/>
                    <a:pt x="2220" y="4044"/>
                    <a:pt x="2120" y="4123"/>
                  </a:cubicBezTo>
                  <a:cubicBezTo>
                    <a:pt x="1924" y="4281"/>
                    <a:pt x="1552" y="4499"/>
                    <a:pt x="998" y="4499"/>
                  </a:cubicBezTo>
                  <a:cubicBezTo>
                    <a:pt x="846" y="4499"/>
                    <a:pt x="680" y="4482"/>
                    <a:pt x="501" y="4444"/>
                  </a:cubicBezTo>
                  <a:lnTo>
                    <a:pt x="370" y="3777"/>
                  </a:lnTo>
                  <a:lnTo>
                    <a:pt x="2001" y="2146"/>
                  </a:lnTo>
                  <a:cubicBezTo>
                    <a:pt x="2037" y="2110"/>
                    <a:pt x="2049" y="2063"/>
                    <a:pt x="2049" y="2027"/>
                  </a:cubicBezTo>
                  <a:lnTo>
                    <a:pt x="2049" y="1813"/>
                  </a:lnTo>
                  <a:cubicBezTo>
                    <a:pt x="2049" y="1729"/>
                    <a:pt x="2120" y="1634"/>
                    <a:pt x="2215" y="1634"/>
                  </a:cubicBezTo>
                  <a:cubicBezTo>
                    <a:pt x="2327" y="1626"/>
                    <a:pt x="2501" y="1615"/>
                    <a:pt x="2715" y="1615"/>
                  </a:cubicBezTo>
                  <a:cubicBezTo>
                    <a:pt x="3115" y="1615"/>
                    <a:pt x="3656" y="1654"/>
                    <a:pt x="4192" y="1825"/>
                  </a:cubicBezTo>
                  <a:cubicBezTo>
                    <a:pt x="4211" y="1833"/>
                    <a:pt x="4231" y="1837"/>
                    <a:pt x="4250" y="1837"/>
                  </a:cubicBezTo>
                  <a:cubicBezTo>
                    <a:pt x="4314" y="1837"/>
                    <a:pt x="4373" y="1794"/>
                    <a:pt x="4382" y="1729"/>
                  </a:cubicBezTo>
                  <a:cubicBezTo>
                    <a:pt x="4418" y="1634"/>
                    <a:pt x="4370" y="1539"/>
                    <a:pt x="4275" y="1527"/>
                  </a:cubicBezTo>
                  <a:cubicBezTo>
                    <a:pt x="3701" y="1346"/>
                    <a:pt x="3117" y="1300"/>
                    <a:pt x="2687" y="1300"/>
                  </a:cubicBezTo>
                  <a:cubicBezTo>
                    <a:pt x="2465" y="1300"/>
                    <a:pt x="2285" y="1312"/>
                    <a:pt x="2168" y="1325"/>
                  </a:cubicBezTo>
                  <a:cubicBezTo>
                    <a:pt x="1906" y="1348"/>
                    <a:pt x="1715" y="1563"/>
                    <a:pt x="1715" y="1813"/>
                  </a:cubicBezTo>
                  <a:lnTo>
                    <a:pt x="1715" y="1968"/>
                  </a:lnTo>
                  <a:lnTo>
                    <a:pt x="60" y="3611"/>
                  </a:lnTo>
                  <a:cubicBezTo>
                    <a:pt x="24" y="3658"/>
                    <a:pt x="1" y="3706"/>
                    <a:pt x="24" y="3765"/>
                  </a:cubicBezTo>
                  <a:lnTo>
                    <a:pt x="179" y="4611"/>
                  </a:lnTo>
                  <a:cubicBezTo>
                    <a:pt x="203" y="4670"/>
                    <a:pt x="239" y="4718"/>
                    <a:pt x="298" y="4730"/>
                  </a:cubicBezTo>
                  <a:cubicBezTo>
                    <a:pt x="542" y="4788"/>
                    <a:pt x="764" y="4813"/>
                    <a:pt x="967" y="4813"/>
                  </a:cubicBezTo>
                  <a:cubicBezTo>
                    <a:pt x="1627" y="4813"/>
                    <a:pt x="2071" y="4552"/>
                    <a:pt x="2299" y="4361"/>
                  </a:cubicBezTo>
                  <a:cubicBezTo>
                    <a:pt x="2338" y="4329"/>
                    <a:pt x="2389" y="4313"/>
                    <a:pt x="2435" y="4313"/>
                  </a:cubicBezTo>
                  <a:cubicBezTo>
                    <a:pt x="2459" y="4313"/>
                    <a:pt x="2481" y="4317"/>
                    <a:pt x="2501" y="4325"/>
                  </a:cubicBezTo>
                  <a:cubicBezTo>
                    <a:pt x="2822" y="4504"/>
                    <a:pt x="3120" y="4563"/>
                    <a:pt x="3334" y="4587"/>
                  </a:cubicBezTo>
                  <a:cubicBezTo>
                    <a:pt x="1846" y="6135"/>
                    <a:pt x="1537" y="7099"/>
                    <a:pt x="1537" y="7635"/>
                  </a:cubicBezTo>
                  <a:cubicBezTo>
                    <a:pt x="1537" y="7861"/>
                    <a:pt x="1584" y="8040"/>
                    <a:pt x="1608" y="8159"/>
                  </a:cubicBezTo>
                  <a:cubicBezTo>
                    <a:pt x="1370" y="8195"/>
                    <a:pt x="1191" y="8397"/>
                    <a:pt x="1191" y="8647"/>
                  </a:cubicBezTo>
                  <a:lnTo>
                    <a:pt x="1191" y="8849"/>
                  </a:lnTo>
                  <a:cubicBezTo>
                    <a:pt x="1001" y="8909"/>
                    <a:pt x="858" y="9111"/>
                    <a:pt x="858" y="9326"/>
                  </a:cubicBezTo>
                  <a:lnTo>
                    <a:pt x="858" y="10361"/>
                  </a:lnTo>
                  <a:cubicBezTo>
                    <a:pt x="858" y="10635"/>
                    <a:pt x="1072" y="10861"/>
                    <a:pt x="1358" y="10861"/>
                  </a:cubicBezTo>
                  <a:lnTo>
                    <a:pt x="6501" y="10861"/>
                  </a:lnTo>
                  <a:cubicBezTo>
                    <a:pt x="6775" y="10861"/>
                    <a:pt x="7002" y="10635"/>
                    <a:pt x="7002" y="10361"/>
                  </a:cubicBezTo>
                  <a:lnTo>
                    <a:pt x="7002" y="9326"/>
                  </a:lnTo>
                  <a:cubicBezTo>
                    <a:pt x="7002" y="9171"/>
                    <a:pt x="6859" y="8968"/>
                    <a:pt x="6656" y="8897"/>
                  </a:cubicBezTo>
                  <a:lnTo>
                    <a:pt x="6656" y="8695"/>
                  </a:lnTo>
                  <a:cubicBezTo>
                    <a:pt x="6656" y="8409"/>
                    <a:pt x="6442" y="8183"/>
                    <a:pt x="6156" y="8183"/>
                  </a:cubicBezTo>
                  <a:lnTo>
                    <a:pt x="5978" y="8183"/>
                  </a:lnTo>
                  <a:cubicBezTo>
                    <a:pt x="5990" y="7266"/>
                    <a:pt x="6204" y="6671"/>
                    <a:pt x="6406" y="6087"/>
                  </a:cubicBezTo>
                  <a:cubicBezTo>
                    <a:pt x="6621" y="5492"/>
                    <a:pt x="6823" y="4861"/>
                    <a:pt x="6823" y="3908"/>
                  </a:cubicBezTo>
                  <a:cubicBezTo>
                    <a:pt x="6823" y="2991"/>
                    <a:pt x="6525" y="2241"/>
                    <a:pt x="5966" y="1694"/>
                  </a:cubicBezTo>
                  <a:cubicBezTo>
                    <a:pt x="5501" y="1265"/>
                    <a:pt x="4930" y="1015"/>
                    <a:pt x="4418" y="860"/>
                  </a:cubicBezTo>
                  <a:cubicBezTo>
                    <a:pt x="4311" y="396"/>
                    <a:pt x="4061" y="182"/>
                    <a:pt x="3846" y="86"/>
                  </a:cubicBezTo>
                  <a:cubicBezTo>
                    <a:pt x="3690" y="12"/>
                    <a:pt x="3550" y="1"/>
                    <a:pt x="34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875;p61">
              <a:extLst>
                <a:ext uri="{FF2B5EF4-FFF2-40B4-BE49-F238E27FC236}">
                  <a16:creationId xmlns:a16="http://schemas.microsoft.com/office/drawing/2014/main" id="{CC20340C-AC30-CA4C-A4FA-813168919573}"/>
                </a:ext>
              </a:extLst>
            </p:cNvPr>
            <p:cNvSpPr/>
            <p:nvPr/>
          </p:nvSpPr>
          <p:spPr>
            <a:xfrm>
              <a:off x="3913799" y="2948231"/>
              <a:ext cx="20499" cy="14960"/>
            </a:xfrm>
            <a:custGeom>
              <a:avLst/>
              <a:gdLst/>
              <a:ahLst/>
              <a:cxnLst/>
              <a:rect l="l" t="t" r="r" b="b"/>
              <a:pathLst>
                <a:path w="644" h="470" extrusionOk="0">
                  <a:moveTo>
                    <a:pt x="184" y="0"/>
                  </a:moveTo>
                  <a:cubicBezTo>
                    <a:pt x="126" y="0"/>
                    <a:pt x="73" y="27"/>
                    <a:pt x="48" y="76"/>
                  </a:cubicBezTo>
                  <a:cubicBezTo>
                    <a:pt x="1" y="148"/>
                    <a:pt x="36" y="255"/>
                    <a:pt x="108" y="291"/>
                  </a:cubicBezTo>
                  <a:cubicBezTo>
                    <a:pt x="203" y="326"/>
                    <a:pt x="286" y="386"/>
                    <a:pt x="358" y="433"/>
                  </a:cubicBezTo>
                  <a:cubicBezTo>
                    <a:pt x="394" y="445"/>
                    <a:pt x="417" y="469"/>
                    <a:pt x="453" y="469"/>
                  </a:cubicBezTo>
                  <a:cubicBezTo>
                    <a:pt x="501" y="469"/>
                    <a:pt x="560" y="433"/>
                    <a:pt x="584" y="386"/>
                  </a:cubicBezTo>
                  <a:cubicBezTo>
                    <a:pt x="644" y="326"/>
                    <a:pt x="620" y="231"/>
                    <a:pt x="537" y="183"/>
                  </a:cubicBezTo>
                  <a:cubicBezTo>
                    <a:pt x="453" y="124"/>
                    <a:pt x="358" y="64"/>
                    <a:pt x="263" y="17"/>
                  </a:cubicBezTo>
                  <a:cubicBezTo>
                    <a:pt x="237" y="6"/>
                    <a:pt x="210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876;p61">
              <a:extLst>
                <a:ext uri="{FF2B5EF4-FFF2-40B4-BE49-F238E27FC236}">
                  <a16:creationId xmlns:a16="http://schemas.microsoft.com/office/drawing/2014/main" id="{78295AAB-1E5D-0949-9270-E17644E76311}"/>
                </a:ext>
              </a:extLst>
            </p:cNvPr>
            <p:cNvSpPr/>
            <p:nvPr/>
          </p:nvSpPr>
          <p:spPr>
            <a:xfrm>
              <a:off x="3841418" y="2956315"/>
              <a:ext cx="10631" cy="15947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34"/>
                  </a:lnTo>
                  <a:cubicBezTo>
                    <a:pt x="1" y="418"/>
                    <a:pt x="72" y="501"/>
                    <a:pt x="167" y="501"/>
                  </a:cubicBezTo>
                  <a:cubicBezTo>
                    <a:pt x="251" y="501"/>
                    <a:pt x="334" y="418"/>
                    <a:pt x="334" y="334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0877;p61">
            <a:extLst>
              <a:ext uri="{FF2B5EF4-FFF2-40B4-BE49-F238E27FC236}">
                <a16:creationId xmlns:a16="http://schemas.microsoft.com/office/drawing/2014/main" id="{6FF56187-32DD-DA4A-A5EA-EBB5681B0D68}"/>
              </a:ext>
            </a:extLst>
          </p:cNvPr>
          <p:cNvGrpSpPr/>
          <p:nvPr/>
        </p:nvGrpSpPr>
        <p:grpSpPr>
          <a:xfrm>
            <a:off x="3012102" y="3702050"/>
            <a:ext cx="562233" cy="412941"/>
            <a:chOff x="2278533" y="2937377"/>
            <a:chExt cx="346788" cy="254704"/>
          </a:xfrm>
          <a:solidFill>
            <a:schemeClr val="accent1"/>
          </a:solidFill>
        </p:grpSpPr>
        <p:sp>
          <p:nvSpPr>
            <p:cNvPr id="141" name="Google Shape;10878;p61">
              <a:extLst>
                <a:ext uri="{FF2B5EF4-FFF2-40B4-BE49-F238E27FC236}">
                  <a16:creationId xmlns:a16="http://schemas.microsoft.com/office/drawing/2014/main" id="{FC3D2E39-7E3E-A64C-B6D8-BE24ECA324D3}"/>
                </a:ext>
              </a:extLst>
            </p:cNvPr>
            <p:cNvSpPr/>
            <p:nvPr/>
          </p:nvSpPr>
          <p:spPr>
            <a:xfrm>
              <a:off x="2317557" y="2958607"/>
              <a:ext cx="270619" cy="184200"/>
            </a:xfrm>
            <a:custGeom>
              <a:avLst/>
              <a:gdLst/>
              <a:ahLst/>
              <a:cxnLst/>
              <a:rect l="l" t="t" r="r" b="b"/>
              <a:pathLst>
                <a:path w="8502" h="5787" extrusionOk="0">
                  <a:moveTo>
                    <a:pt x="2691" y="1179"/>
                  </a:moveTo>
                  <a:cubicBezTo>
                    <a:pt x="2882" y="1179"/>
                    <a:pt x="3049" y="1346"/>
                    <a:pt x="3049" y="1536"/>
                  </a:cubicBezTo>
                  <a:lnTo>
                    <a:pt x="3049" y="1881"/>
                  </a:lnTo>
                  <a:cubicBezTo>
                    <a:pt x="3049" y="2167"/>
                    <a:pt x="2810" y="2405"/>
                    <a:pt x="2525" y="2405"/>
                  </a:cubicBezTo>
                  <a:cubicBezTo>
                    <a:pt x="2227" y="2405"/>
                    <a:pt x="1989" y="2167"/>
                    <a:pt x="1989" y="1881"/>
                  </a:cubicBezTo>
                  <a:lnTo>
                    <a:pt x="1989" y="1536"/>
                  </a:lnTo>
                  <a:cubicBezTo>
                    <a:pt x="1989" y="1346"/>
                    <a:pt x="2156" y="1179"/>
                    <a:pt x="2346" y="1179"/>
                  </a:cubicBezTo>
                  <a:close/>
                  <a:moveTo>
                    <a:pt x="6787" y="1036"/>
                  </a:moveTo>
                  <a:cubicBezTo>
                    <a:pt x="6894" y="1036"/>
                    <a:pt x="6966" y="1108"/>
                    <a:pt x="6966" y="1215"/>
                  </a:cubicBezTo>
                  <a:lnTo>
                    <a:pt x="6966" y="1715"/>
                  </a:lnTo>
                  <a:cubicBezTo>
                    <a:pt x="6966" y="1774"/>
                    <a:pt x="6930" y="1834"/>
                    <a:pt x="6871" y="1870"/>
                  </a:cubicBezTo>
                  <a:cubicBezTo>
                    <a:pt x="6835" y="1893"/>
                    <a:pt x="6799" y="1941"/>
                    <a:pt x="6799" y="2000"/>
                  </a:cubicBezTo>
                  <a:lnTo>
                    <a:pt x="6799" y="2251"/>
                  </a:lnTo>
                  <a:cubicBezTo>
                    <a:pt x="6799" y="2334"/>
                    <a:pt x="6847" y="2381"/>
                    <a:pt x="6918" y="2405"/>
                  </a:cubicBezTo>
                  <a:lnTo>
                    <a:pt x="7335" y="2512"/>
                  </a:lnTo>
                  <a:cubicBezTo>
                    <a:pt x="7406" y="2524"/>
                    <a:pt x="7466" y="2596"/>
                    <a:pt x="7466" y="2691"/>
                  </a:cubicBezTo>
                  <a:lnTo>
                    <a:pt x="7466" y="2727"/>
                  </a:lnTo>
                  <a:lnTo>
                    <a:pt x="5739" y="2727"/>
                  </a:lnTo>
                  <a:lnTo>
                    <a:pt x="5739" y="2691"/>
                  </a:lnTo>
                  <a:cubicBezTo>
                    <a:pt x="5739" y="2596"/>
                    <a:pt x="5799" y="2536"/>
                    <a:pt x="5870" y="2512"/>
                  </a:cubicBezTo>
                  <a:lnTo>
                    <a:pt x="6287" y="2405"/>
                  </a:lnTo>
                  <a:cubicBezTo>
                    <a:pt x="6370" y="2381"/>
                    <a:pt x="6406" y="2334"/>
                    <a:pt x="6406" y="2251"/>
                  </a:cubicBezTo>
                  <a:lnTo>
                    <a:pt x="6406" y="2000"/>
                  </a:lnTo>
                  <a:cubicBezTo>
                    <a:pt x="6430" y="1941"/>
                    <a:pt x="6394" y="1893"/>
                    <a:pt x="6359" y="1870"/>
                  </a:cubicBezTo>
                  <a:cubicBezTo>
                    <a:pt x="6299" y="1834"/>
                    <a:pt x="6263" y="1774"/>
                    <a:pt x="6263" y="1715"/>
                  </a:cubicBezTo>
                  <a:lnTo>
                    <a:pt x="6263" y="1215"/>
                  </a:lnTo>
                  <a:cubicBezTo>
                    <a:pt x="6263" y="1108"/>
                    <a:pt x="6335" y="1036"/>
                    <a:pt x="6442" y="1036"/>
                  </a:cubicBezTo>
                  <a:close/>
                  <a:moveTo>
                    <a:pt x="8144" y="334"/>
                  </a:moveTo>
                  <a:lnTo>
                    <a:pt x="8144" y="2751"/>
                  </a:lnTo>
                  <a:lnTo>
                    <a:pt x="7787" y="2751"/>
                  </a:lnTo>
                  <a:lnTo>
                    <a:pt x="7787" y="2703"/>
                  </a:lnTo>
                  <a:cubicBezTo>
                    <a:pt x="7787" y="2477"/>
                    <a:pt x="7633" y="2274"/>
                    <a:pt x="7406" y="2215"/>
                  </a:cubicBezTo>
                  <a:lnTo>
                    <a:pt x="7109" y="2131"/>
                  </a:lnTo>
                  <a:lnTo>
                    <a:pt x="7109" y="2096"/>
                  </a:lnTo>
                  <a:cubicBezTo>
                    <a:pt x="7216" y="2000"/>
                    <a:pt x="7275" y="1870"/>
                    <a:pt x="7275" y="1715"/>
                  </a:cubicBezTo>
                  <a:lnTo>
                    <a:pt x="7275" y="1215"/>
                  </a:lnTo>
                  <a:cubicBezTo>
                    <a:pt x="7275" y="929"/>
                    <a:pt x="7049" y="703"/>
                    <a:pt x="6775" y="703"/>
                  </a:cubicBezTo>
                  <a:lnTo>
                    <a:pt x="6430" y="703"/>
                  </a:lnTo>
                  <a:cubicBezTo>
                    <a:pt x="6144" y="703"/>
                    <a:pt x="5918" y="929"/>
                    <a:pt x="5918" y="1215"/>
                  </a:cubicBezTo>
                  <a:lnTo>
                    <a:pt x="5918" y="1715"/>
                  </a:lnTo>
                  <a:cubicBezTo>
                    <a:pt x="5918" y="1870"/>
                    <a:pt x="5978" y="2000"/>
                    <a:pt x="6085" y="2096"/>
                  </a:cubicBezTo>
                  <a:lnTo>
                    <a:pt x="6085" y="2131"/>
                  </a:lnTo>
                  <a:lnTo>
                    <a:pt x="5787" y="2215"/>
                  </a:lnTo>
                  <a:cubicBezTo>
                    <a:pt x="5561" y="2274"/>
                    <a:pt x="5418" y="2465"/>
                    <a:pt x="5418" y="2703"/>
                  </a:cubicBezTo>
                  <a:lnTo>
                    <a:pt x="5418" y="2751"/>
                  </a:lnTo>
                  <a:lnTo>
                    <a:pt x="5061" y="2751"/>
                  </a:lnTo>
                  <a:lnTo>
                    <a:pt x="5061" y="334"/>
                  </a:lnTo>
                  <a:close/>
                  <a:moveTo>
                    <a:pt x="2691" y="2715"/>
                  </a:moveTo>
                  <a:lnTo>
                    <a:pt x="2691" y="2786"/>
                  </a:lnTo>
                  <a:cubicBezTo>
                    <a:pt x="2703" y="2846"/>
                    <a:pt x="2727" y="2905"/>
                    <a:pt x="2751" y="2965"/>
                  </a:cubicBezTo>
                  <a:lnTo>
                    <a:pt x="2525" y="3191"/>
                  </a:lnTo>
                  <a:lnTo>
                    <a:pt x="2513" y="3191"/>
                  </a:lnTo>
                  <a:lnTo>
                    <a:pt x="2287" y="2965"/>
                  </a:lnTo>
                  <a:cubicBezTo>
                    <a:pt x="2322" y="2929"/>
                    <a:pt x="2334" y="2870"/>
                    <a:pt x="2334" y="2810"/>
                  </a:cubicBezTo>
                  <a:lnTo>
                    <a:pt x="2334" y="2715"/>
                  </a:lnTo>
                  <a:close/>
                  <a:moveTo>
                    <a:pt x="3037" y="3143"/>
                  </a:moveTo>
                  <a:lnTo>
                    <a:pt x="3346" y="3263"/>
                  </a:lnTo>
                  <a:cubicBezTo>
                    <a:pt x="3477" y="3310"/>
                    <a:pt x="3572" y="3441"/>
                    <a:pt x="3572" y="3596"/>
                  </a:cubicBezTo>
                  <a:lnTo>
                    <a:pt x="3572" y="4608"/>
                  </a:lnTo>
                  <a:cubicBezTo>
                    <a:pt x="3572" y="4715"/>
                    <a:pt x="3501" y="4787"/>
                    <a:pt x="3394" y="4787"/>
                  </a:cubicBezTo>
                  <a:lnTo>
                    <a:pt x="2691" y="4787"/>
                  </a:lnTo>
                  <a:lnTo>
                    <a:pt x="2691" y="4596"/>
                  </a:lnTo>
                  <a:lnTo>
                    <a:pt x="3049" y="4596"/>
                  </a:lnTo>
                  <a:cubicBezTo>
                    <a:pt x="3144" y="4596"/>
                    <a:pt x="3215" y="4513"/>
                    <a:pt x="3215" y="4429"/>
                  </a:cubicBezTo>
                  <a:lnTo>
                    <a:pt x="3215" y="3917"/>
                  </a:lnTo>
                  <a:cubicBezTo>
                    <a:pt x="3215" y="3834"/>
                    <a:pt x="3144" y="3763"/>
                    <a:pt x="3049" y="3763"/>
                  </a:cubicBezTo>
                  <a:cubicBezTo>
                    <a:pt x="2965" y="3763"/>
                    <a:pt x="2882" y="3834"/>
                    <a:pt x="2882" y="3917"/>
                  </a:cubicBezTo>
                  <a:lnTo>
                    <a:pt x="2882" y="4275"/>
                  </a:lnTo>
                  <a:lnTo>
                    <a:pt x="2191" y="4275"/>
                  </a:lnTo>
                  <a:lnTo>
                    <a:pt x="2191" y="3917"/>
                  </a:lnTo>
                  <a:cubicBezTo>
                    <a:pt x="2191" y="3834"/>
                    <a:pt x="2108" y="3763"/>
                    <a:pt x="2025" y="3763"/>
                  </a:cubicBezTo>
                  <a:cubicBezTo>
                    <a:pt x="1929" y="3763"/>
                    <a:pt x="1858" y="3834"/>
                    <a:pt x="1858" y="3917"/>
                  </a:cubicBezTo>
                  <a:lnTo>
                    <a:pt x="1858" y="4429"/>
                  </a:lnTo>
                  <a:cubicBezTo>
                    <a:pt x="1858" y="4513"/>
                    <a:pt x="1929" y="4596"/>
                    <a:pt x="2025" y="4596"/>
                  </a:cubicBezTo>
                  <a:lnTo>
                    <a:pt x="2382" y="4596"/>
                  </a:lnTo>
                  <a:lnTo>
                    <a:pt x="2382" y="4787"/>
                  </a:lnTo>
                  <a:lnTo>
                    <a:pt x="1679" y="4787"/>
                  </a:lnTo>
                  <a:cubicBezTo>
                    <a:pt x="1572" y="4787"/>
                    <a:pt x="1501" y="4715"/>
                    <a:pt x="1501" y="4608"/>
                  </a:cubicBezTo>
                  <a:lnTo>
                    <a:pt x="1501" y="3596"/>
                  </a:lnTo>
                  <a:lnTo>
                    <a:pt x="1489" y="3596"/>
                  </a:lnTo>
                  <a:cubicBezTo>
                    <a:pt x="1489" y="3441"/>
                    <a:pt x="1572" y="3310"/>
                    <a:pt x="1715" y="3263"/>
                  </a:cubicBezTo>
                  <a:lnTo>
                    <a:pt x="2025" y="3143"/>
                  </a:lnTo>
                  <a:lnTo>
                    <a:pt x="2287" y="3417"/>
                  </a:lnTo>
                  <a:cubicBezTo>
                    <a:pt x="2346" y="3477"/>
                    <a:pt x="2441" y="3501"/>
                    <a:pt x="2525" y="3501"/>
                  </a:cubicBezTo>
                  <a:cubicBezTo>
                    <a:pt x="2620" y="3501"/>
                    <a:pt x="2691" y="3477"/>
                    <a:pt x="2763" y="3417"/>
                  </a:cubicBezTo>
                  <a:lnTo>
                    <a:pt x="3037" y="3143"/>
                  </a:lnTo>
                  <a:close/>
                  <a:moveTo>
                    <a:pt x="4727" y="4763"/>
                  </a:moveTo>
                  <a:lnTo>
                    <a:pt x="4727" y="5465"/>
                  </a:lnTo>
                  <a:lnTo>
                    <a:pt x="298" y="5465"/>
                  </a:lnTo>
                  <a:lnTo>
                    <a:pt x="298" y="4763"/>
                  </a:lnTo>
                  <a:lnTo>
                    <a:pt x="1191" y="4763"/>
                  </a:lnTo>
                  <a:cubicBezTo>
                    <a:pt x="1251" y="4965"/>
                    <a:pt x="1441" y="5108"/>
                    <a:pt x="1667" y="5108"/>
                  </a:cubicBezTo>
                  <a:lnTo>
                    <a:pt x="3358" y="5108"/>
                  </a:lnTo>
                  <a:cubicBezTo>
                    <a:pt x="3584" y="5108"/>
                    <a:pt x="3763" y="4965"/>
                    <a:pt x="3834" y="4763"/>
                  </a:cubicBezTo>
                  <a:close/>
                  <a:moveTo>
                    <a:pt x="6763" y="3775"/>
                  </a:moveTo>
                  <a:cubicBezTo>
                    <a:pt x="6871" y="3775"/>
                    <a:pt x="6942" y="3846"/>
                    <a:pt x="6942" y="3953"/>
                  </a:cubicBezTo>
                  <a:lnTo>
                    <a:pt x="6942" y="4453"/>
                  </a:lnTo>
                  <a:cubicBezTo>
                    <a:pt x="6942" y="4513"/>
                    <a:pt x="6918" y="4572"/>
                    <a:pt x="6859" y="4608"/>
                  </a:cubicBezTo>
                  <a:cubicBezTo>
                    <a:pt x="6811" y="4632"/>
                    <a:pt x="6787" y="4679"/>
                    <a:pt x="6787" y="4739"/>
                  </a:cubicBezTo>
                  <a:lnTo>
                    <a:pt x="6787" y="4989"/>
                  </a:lnTo>
                  <a:cubicBezTo>
                    <a:pt x="6787" y="5060"/>
                    <a:pt x="6823" y="5120"/>
                    <a:pt x="6906" y="5144"/>
                  </a:cubicBezTo>
                  <a:lnTo>
                    <a:pt x="7323" y="5251"/>
                  </a:lnTo>
                  <a:cubicBezTo>
                    <a:pt x="7394" y="5263"/>
                    <a:pt x="7454" y="5334"/>
                    <a:pt x="7454" y="5429"/>
                  </a:cubicBezTo>
                  <a:lnTo>
                    <a:pt x="7454" y="5465"/>
                  </a:lnTo>
                  <a:lnTo>
                    <a:pt x="5739" y="5465"/>
                  </a:lnTo>
                  <a:lnTo>
                    <a:pt x="5739" y="5429"/>
                  </a:lnTo>
                  <a:cubicBezTo>
                    <a:pt x="5739" y="5334"/>
                    <a:pt x="5799" y="5275"/>
                    <a:pt x="5882" y="5251"/>
                  </a:cubicBezTo>
                  <a:lnTo>
                    <a:pt x="6287" y="5144"/>
                  </a:lnTo>
                  <a:cubicBezTo>
                    <a:pt x="6370" y="5120"/>
                    <a:pt x="6406" y="5060"/>
                    <a:pt x="6406" y="4989"/>
                  </a:cubicBezTo>
                  <a:lnTo>
                    <a:pt x="6406" y="4739"/>
                  </a:lnTo>
                  <a:cubicBezTo>
                    <a:pt x="6406" y="4679"/>
                    <a:pt x="6382" y="4632"/>
                    <a:pt x="6335" y="4608"/>
                  </a:cubicBezTo>
                  <a:cubicBezTo>
                    <a:pt x="6275" y="4572"/>
                    <a:pt x="6251" y="4513"/>
                    <a:pt x="6251" y="4453"/>
                  </a:cubicBezTo>
                  <a:lnTo>
                    <a:pt x="6251" y="3953"/>
                  </a:lnTo>
                  <a:cubicBezTo>
                    <a:pt x="6251" y="3846"/>
                    <a:pt x="6323" y="3775"/>
                    <a:pt x="6430" y="3775"/>
                  </a:cubicBezTo>
                  <a:close/>
                  <a:moveTo>
                    <a:pt x="8156" y="3060"/>
                  </a:moveTo>
                  <a:lnTo>
                    <a:pt x="8156" y="5465"/>
                  </a:lnTo>
                  <a:lnTo>
                    <a:pt x="7799" y="5465"/>
                  </a:lnTo>
                  <a:lnTo>
                    <a:pt x="7799" y="5429"/>
                  </a:lnTo>
                  <a:cubicBezTo>
                    <a:pt x="7799" y="5203"/>
                    <a:pt x="7644" y="4989"/>
                    <a:pt x="7430" y="4929"/>
                  </a:cubicBezTo>
                  <a:lnTo>
                    <a:pt x="7132" y="4858"/>
                  </a:lnTo>
                  <a:lnTo>
                    <a:pt x="7132" y="4810"/>
                  </a:lnTo>
                  <a:cubicBezTo>
                    <a:pt x="7228" y="4727"/>
                    <a:pt x="7287" y="4596"/>
                    <a:pt x="7287" y="4441"/>
                  </a:cubicBezTo>
                  <a:lnTo>
                    <a:pt x="7287" y="3941"/>
                  </a:lnTo>
                  <a:cubicBezTo>
                    <a:pt x="7287" y="3655"/>
                    <a:pt x="7073" y="3429"/>
                    <a:pt x="6787" y="3429"/>
                  </a:cubicBezTo>
                  <a:lnTo>
                    <a:pt x="6442" y="3429"/>
                  </a:lnTo>
                  <a:cubicBezTo>
                    <a:pt x="6156" y="3429"/>
                    <a:pt x="5942" y="3655"/>
                    <a:pt x="5942" y="3941"/>
                  </a:cubicBezTo>
                  <a:lnTo>
                    <a:pt x="5942" y="4441"/>
                  </a:lnTo>
                  <a:cubicBezTo>
                    <a:pt x="5942" y="4596"/>
                    <a:pt x="6001" y="4727"/>
                    <a:pt x="6097" y="4810"/>
                  </a:cubicBezTo>
                  <a:lnTo>
                    <a:pt x="6097" y="4858"/>
                  </a:lnTo>
                  <a:lnTo>
                    <a:pt x="5799" y="4929"/>
                  </a:lnTo>
                  <a:cubicBezTo>
                    <a:pt x="5585" y="4989"/>
                    <a:pt x="5430" y="5191"/>
                    <a:pt x="5430" y="5429"/>
                  </a:cubicBezTo>
                  <a:lnTo>
                    <a:pt x="5430" y="5465"/>
                  </a:lnTo>
                  <a:lnTo>
                    <a:pt x="5073" y="5465"/>
                  </a:lnTo>
                  <a:lnTo>
                    <a:pt x="5073" y="3060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5620"/>
                  </a:lnTo>
                  <a:cubicBezTo>
                    <a:pt x="1" y="5703"/>
                    <a:pt x="72" y="5787"/>
                    <a:pt x="167" y="5787"/>
                  </a:cubicBezTo>
                  <a:lnTo>
                    <a:pt x="8335" y="5787"/>
                  </a:lnTo>
                  <a:cubicBezTo>
                    <a:pt x="8418" y="5787"/>
                    <a:pt x="8502" y="5703"/>
                    <a:pt x="8502" y="5620"/>
                  </a:cubicBezTo>
                  <a:lnTo>
                    <a:pt x="8502" y="167"/>
                  </a:lnTo>
                  <a:cubicBezTo>
                    <a:pt x="8466" y="84"/>
                    <a:pt x="8395" y="24"/>
                    <a:pt x="8311" y="24"/>
                  </a:cubicBezTo>
                  <a:lnTo>
                    <a:pt x="1334" y="24"/>
                  </a:lnTo>
                  <a:cubicBezTo>
                    <a:pt x="1251" y="24"/>
                    <a:pt x="1167" y="95"/>
                    <a:pt x="1167" y="191"/>
                  </a:cubicBezTo>
                  <a:cubicBezTo>
                    <a:pt x="1167" y="274"/>
                    <a:pt x="1251" y="346"/>
                    <a:pt x="1334" y="346"/>
                  </a:cubicBezTo>
                  <a:lnTo>
                    <a:pt x="4763" y="346"/>
                  </a:lnTo>
                  <a:lnTo>
                    <a:pt x="4763" y="4453"/>
                  </a:lnTo>
                  <a:lnTo>
                    <a:pt x="3882" y="4453"/>
                  </a:lnTo>
                  <a:lnTo>
                    <a:pt x="3882" y="3608"/>
                  </a:lnTo>
                  <a:cubicBezTo>
                    <a:pt x="3882" y="3346"/>
                    <a:pt x="3703" y="3084"/>
                    <a:pt x="3453" y="2977"/>
                  </a:cubicBezTo>
                  <a:lnTo>
                    <a:pt x="3037" y="2822"/>
                  </a:lnTo>
                  <a:lnTo>
                    <a:pt x="3037" y="2798"/>
                  </a:lnTo>
                  <a:lnTo>
                    <a:pt x="3037" y="2572"/>
                  </a:lnTo>
                  <a:cubicBezTo>
                    <a:pt x="3239" y="2417"/>
                    <a:pt x="3382" y="2167"/>
                    <a:pt x="3382" y="1893"/>
                  </a:cubicBezTo>
                  <a:lnTo>
                    <a:pt x="3382" y="1560"/>
                  </a:lnTo>
                  <a:cubicBezTo>
                    <a:pt x="3382" y="1179"/>
                    <a:pt x="3084" y="881"/>
                    <a:pt x="2703" y="881"/>
                  </a:cubicBezTo>
                  <a:lnTo>
                    <a:pt x="2370" y="881"/>
                  </a:lnTo>
                  <a:cubicBezTo>
                    <a:pt x="1989" y="881"/>
                    <a:pt x="1691" y="1179"/>
                    <a:pt x="1691" y="1560"/>
                  </a:cubicBezTo>
                  <a:lnTo>
                    <a:pt x="1691" y="1893"/>
                  </a:lnTo>
                  <a:cubicBezTo>
                    <a:pt x="1691" y="2179"/>
                    <a:pt x="1834" y="2417"/>
                    <a:pt x="2037" y="2572"/>
                  </a:cubicBezTo>
                  <a:lnTo>
                    <a:pt x="2037" y="2810"/>
                  </a:lnTo>
                  <a:lnTo>
                    <a:pt x="2037" y="2822"/>
                  </a:lnTo>
                  <a:lnTo>
                    <a:pt x="1620" y="2989"/>
                  </a:lnTo>
                  <a:cubicBezTo>
                    <a:pt x="1370" y="3084"/>
                    <a:pt x="1191" y="3346"/>
                    <a:pt x="1191" y="3608"/>
                  </a:cubicBezTo>
                  <a:lnTo>
                    <a:pt x="1191" y="4453"/>
                  </a:lnTo>
                  <a:lnTo>
                    <a:pt x="310" y="4453"/>
                  </a:lnTo>
                  <a:lnTo>
                    <a:pt x="310" y="334"/>
                  </a:lnTo>
                  <a:lnTo>
                    <a:pt x="667" y="334"/>
                  </a:lnTo>
                  <a:cubicBezTo>
                    <a:pt x="763" y="334"/>
                    <a:pt x="834" y="262"/>
                    <a:pt x="834" y="167"/>
                  </a:cubicBezTo>
                  <a:cubicBezTo>
                    <a:pt x="834" y="84"/>
                    <a:pt x="763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879;p61">
              <a:extLst>
                <a:ext uri="{FF2B5EF4-FFF2-40B4-BE49-F238E27FC236}">
                  <a16:creationId xmlns:a16="http://schemas.microsoft.com/office/drawing/2014/main" id="{9302495C-FEF1-0045-8A25-33CBFB7AD9BA}"/>
                </a:ext>
              </a:extLst>
            </p:cNvPr>
            <p:cNvSpPr/>
            <p:nvPr/>
          </p:nvSpPr>
          <p:spPr>
            <a:xfrm>
              <a:off x="2278533" y="2937377"/>
              <a:ext cx="346788" cy="254704"/>
            </a:xfrm>
            <a:custGeom>
              <a:avLst/>
              <a:gdLst/>
              <a:ahLst/>
              <a:cxnLst/>
              <a:rect l="l" t="t" r="r" b="b"/>
              <a:pathLst>
                <a:path w="10895" h="8002" extrusionOk="0">
                  <a:moveTo>
                    <a:pt x="9871" y="310"/>
                  </a:moveTo>
                  <a:cubicBezTo>
                    <a:pt x="9978" y="310"/>
                    <a:pt x="10049" y="393"/>
                    <a:pt x="10049" y="489"/>
                  </a:cubicBezTo>
                  <a:lnTo>
                    <a:pt x="10049" y="6799"/>
                  </a:lnTo>
                  <a:lnTo>
                    <a:pt x="9692" y="6799"/>
                  </a:lnTo>
                  <a:cubicBezTo>
                    <a:pt x="9609" y="6799"/>
                    <a:pt x="9525" y="6882"/>
                    <a:pt x="9525" y="6966"/>
                  </a:cubicBezTo>
                  <a:cubicBezTo>
                    <a:pt x="9525" y="7061"/>
                    <a:pt x="9609" y="7132"/>
                    <a:pt x="9692" y="7132"/>
                  </a:cubicBezTo>
                  <a:lnTo>
                    <a:pt x="10537" y="7132"/>
                  </a:lnTo>
                  <a:cubicBezTo>
                    <a:pt x="10537" y="7132"/>
                    <a:pt x="10561" y="7132"/>
                    <a:pt x="10561" y="7144"/>
                  </a:cubicBezTo>
                  <a:lnTo>
                    <a:pt x="10561" y="7490"/>
                  </a:lnTo>
                  <a:cubicBezTo>
                    <a:pt x="10573" y="7585"/>
                    <a:pt x="10478" y="7668"/>
                    <a:pt x="10394" y="7668"/>
                  </a:cubicBezTo>
                  <a:lnTo>
                    <a:pt x="512" y="7668"/>
                  </a:lnTo>
                  <a:cubicBezTo>
                    <a:pt x="405" y="7668"/>
                    <a:pt x="334" y="7597"/>
                    <a:pt x="334" y="7490"/>
                  </a:cubicBezTo>
                  <a:lnTo>
                    <a:pt x="334" y="7144"/>
                  </a:lnTo>
                  <a:cubicBezTo>
                    <a:pt x="334" y="7144"/>
                    <a:pt x="334" y="7132"/>
                    <a:pt x="346" y="7132"/>
                  </a:cubicBezTo>
                  <a:lnTo>
                    <a:pt x="9037" y="7132"/>
                  </a:lnTo>
                  <a:cubicBezTo>
                    <a:pt x="9132" y="7132"/>
                    <a:pt x="9204" y="7061"/>
                    <a:pt x="9204" y="6966"/>
                  </a:cubicBezTo>
                  <a:cubicBezTo>
                    <a:pt x="9204" y="6882"/>
                    <a:pt x="9132" y="6799"/>
                    <a:pt x="9037" y="6799"/>
                  </a:cubicBezTo>
                  <a:lnTo>
                    <a:pt x="858" y="6799"/>
                  </a:lnTo>
                  <a:lnTo>
                    <a:pt x="858" y="489"/>
                  </a:lnTo>
                  <a:cubicBezTo>
                    <a:pt x="858" y="393"/>
                    <a:pt x="929" y="310"/>
                    <a:pt x="1036" y="310"/>
                  </a:cubicBezTo>
                  <a:close/>
                  <a:moveTo>
                    <a:pt x="1012" y="0"/>
                  </a:moveTo>
                  <a:cubicBezTo>
                    <a:pt x="738" y="0"/>
                    <a:pt x="512" y="227"/>
                    <a:pt x="512" y="512"/>
                  </a:cubicBezTo>
                  <a:lnTo>
                    <a:pt x="512" y="6823"/>
                  </a:lnTo>
                  <a:lnTo>
                    <a:pt x="334" y="6823"/>
                  </a:lnTo>
                  <a:cubicBezTo>
                    <a:pt x="155" y="6823"/>
                    <a:pt x="0" y="6966"/>
                    <a:pt x="0" y="7144"/>
                  </a:cubicBezTo>
                  <a:lnTo>
                    <a:pt x="0" y="7490"/>
                  </a:lnTo>
                  <a:cubicBezTo>
                    <a:pt x="0" y="7775"/>
                    <a:pt x="226" y="8001"/>
                    <a:pt x="512" y="8001"/>
                  </a:cubicBezTo>
                  <a:lnTo>
                    <a:pt x="10394" y="8001"/>
                  </a:lnTo>
                  <a:cubicBezTo>
                    <a:pt x="10680" y="8001"/>
                    <a:pt x="10894" y="7775"/>
                    <a:pt x="10894" y="7490"/>
                  </a:cubicBezTo>
                  <a:lnTo>
                    <a:pt x="10894" y="7144"/>
                  </a:lnTo>
                  <a:cubicBezTo>
                    <a:pt x="10883" y="6966"/>
                    <a:pt x="10728" y="6823"/>
                    <a:pt x="10561" y="6823"/>
                  </a:cubicBezTo>
                  <a:lnTo>
                    <a:pt x="10383" y="6823"/>
                  </a:lnTo>
                  <a:lnTo>
                    <a:pt x="10383" y="512"/>
                  </a:lnTo>
                  <a:cubicBezTo>
                    <a:pt x="10383" y="227"/>
                    <a:pt x="10156" y="0"/>
                    <a:pt x="9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0880;p61">
            <a:extLst>
              <a:ext uri="{FF2B5EF4-FFF2-40B4-BE49-F238E27FC236}">
                <a16:creationId xmlns:a16="http://schemas.microsoft.com/office/drawing/2014/main" id="{E3A4F652-C348-5242-9C31-936BA3556DE2}"/>
              </a:ext>
            </a:extLst>
          </p:cNvPr>
          <p:cNvSpPr/>
          <p:nvPr/>
        </p:nvSpPr>
        <p:spPr>
          <a:xfrm>
            <a:off x="4328223" y="3679429"/>
            <a:ext cx="462393" cy="460911"/>
          </a:xfrm>
          <a:custGeom>
            <a:avLst/>
            <a:gdLst/>
            <a:ahLst/>
            <a:cxnLst/>
            <a:rect l="l" t="t" r="r" b="b"/>
            <a:pathLst>
              <a:path w="10919" h="10884" extrusionOk="0">
                <a:moveTo>
                  <a:pt x="9561" y="561"/>
                </a:moveTo>
                <a:lnTo>
                  <a:pt x="9561" y="1203"/>
                </a:lnTo>
                <a:cubicBezTo>
                  <a:pt x="9561" y="1299"/>
                  <a:pt x="9633" y="1370"/>
                  <a:pt x="9728" y="1370"/>
                </a:cubicBezTo>
                <a:lnTo>
                  <a:pt x="10359" y="1370"/>
                </a:lnTo>
                <a:lnTo>
                  <a:pt x="8966" y="2739"/>
                </a:lnTo>
                <a:lnTo>
                  <a:pt x="8394" y="2739"/>
                </a:lnTo>
                <a:lnTo>
                  <a:pt x="9323" y="1811"/>
                </a:lnTo>
                <a:cubicBezTo>
                  <a:pt x="9383" y="1751"/>
                  <a:pt x="9383" y="1644"/>
                  <a:pt x="9323" y="1584"/>
                </a:cubicBezTo>
                <a:cubicBezTo>
                  <a:pt x="9293" y="1555"/>
                  <a:pt x="9252" y="1540"/>
                  <a:pt x="9210" y="1540"/>
                </a:cubicBezTo>
                <a:cubicBezTo>
                  <a:pt x="9168" y="1540"/>
                  <a:pt x="9127" y="1555"/>
                  <a:pt x="9097" y="1584"/>
                </a:cubicBezTo>
                <a:lnTo>
                  <a:pt x="8180" y="2513"/>
                </a:lnTo>
                <a:lnTo>
                  <a:pt x="8180" y="1954"/>
                </a:lnTo>
                <a:lnTo>
                  <a:pt x="9561" y="561"/>
                </a:lnTo>
                <a:close/>
                <a:moveTo>
                  <a:pt x="4441" y="2382"/>
                </a:moveTo>
                <a:cubicBezTo>
                  <a:pt x="5513" y="2382"/>
                  <a:pt x="6489" y="2799"/>
                  <a:pt x="7228" y="3466"/>
                </a:cubicBezTo>
                <a:lnTo>
                  <a:pt x="4334" y="6347"/>
                </a:lnTo>
                <a:cubicBezTo>
                  <a:pt x="4275" y="6406"/>
                  <a:pt x="4275" y="6514"/>
                  <a:pt x="4334" y="6573"/>
                </a:cubicBezTo>
                <a:cubicBezTo>
                  <a:pt x="4370" y="6609"/>
                  <a:pt x="4406" y="6621"/>
                  <a:pt x="4453" y="6621"/>
                </a:cubicBezTo>
                <a:cubicBezTo>
                  <a:pt x="4501" y="6621"/>
                  <a:pt x="4525" y="6609"/>
                  <a:pt x="4572" y="6573"/>
                </a:cubicBezTo>
                <a:lnTo>
                  <a:pt x="5287" y="5859"/>
                </a:lnTo>
                <a:cubicBezTo>
                  <a:pt x="5418" y="6037"/>
                  <a:pt x="5477" y="6252"/>
                  <a:pt x="5477" y="6478"/>
                </a:cubicBezTo>
                <a:cubicBezTo>
                  <a:pt x="5477" y="7038"/>
                  <a:pt x="5013" y="7502"/>
                  <a:pt x="4453" y="7502"/>
                </a:cubicBezTo>
                <a:cubicBezTo>
                  <a:pt x="3894" y="7502"/>
                  <a:pt x="3429" y="7038"/>
                  <a:pt x="3429" y="6478"/>
                </a:cubicBezTo>
                <a:cubicBezTo>
                  <a:pt x="3429" y="5906"/>
                  <a:pt x="3894" y="5442"/>
                  <a:pt x="4453" y="5442"/>
                </a:cubicBezTo>
                <a:cubicBezTo>
                  <a:pt x="4513" y="5442"/>
                  <a:pt x="4584" y="5442"/>
                  <a:pt x="4644" y="5466"/>
                </a:cubicBezTo>
                <a:cubicBezTo>
                  <a:pt x="4652" y="5467"/>
                  <a:pt x="4660" y="5467"/>
                  <a:pt x="4668" y="5467"/>
                </a:cubicBezTo>
                <a:cubicBezTo>
                  <a:pt x="4751" y="5467"/>
                  <a:pt x="4813" y="5410"/>
                  <a:pt x="4834" y="5323"/>
                </a:cubicBezTo>
                <a:cubicBezTo>
                  <a:pt x="4858" y="5240"/>
                  <a:pt x="4799" y="5168"/>
                  <a:pt x="4703" y="5133"/>
                </a:cubicBezTo>
                <a:cubicBezTo>
                  <a:pt x="4620" y="5121"/>
                  <a:pt x="4537" y="5109"/>
                  <a:pt x="4453" y="5109"/>
                </a:cubicBezTo>
                <a:cubicBezTo>
                  <a:pt x="3703" y="5109"/>
                  <a:pt x="3096" y="5716"/>
                  <a:pt x="3096" y="6454"/>
                </a:cubicBezTo>
                <a:cubicBezTo>
                  <a:pt x="3096" y="7204"/>
                  <a:pt x="3703" y="7811"/>
                  <a:pt x="4453" y="7811"/>
                </a:cubicBezTo>
                <a:cubicBezTo>
                  <a:pt x="5192" y="7811"/>
                  <a:pt x="5811" y="7204"/>
                  <a:pt x="5811" y="6454"/>
                </a:cubicBezTo>
                <a:cubicBezTo>
                  <a:pt x="5811" y="6145"/>
                  <a:pt x="5704" y="5859"/>
                  <a:pt x="5525" y="5621"/>
                </a:cubicBezTo>
                <a:lnTo>
                  <a:pt x="6025" y="5121"/>
                </a:lnTo>
                <a:cubicBezTo>
                  <a:pt x="6346" y="5490"/>
                  <a:pt x="6525" y="5966"/>
                  <a:pt x="6525" y="6454"/>
                </a:cubicBezTo>
                <a:cubicBezTo>
                  <a:pt x="6525" y="7585"/>
                  <a:pt x="5596" y="8514"/>
                  <a:pt x="4465" y="8514"/>
                </a:cubicBezTo>
                <a:cubicBezTo>
                  <a:pt x="3334" y="8514"/>
                  <a:pt x="2417" y="7585"/>
                  <a:pt x="2417" y="6454"/>
                </a:cubicBezTo>
                <a:cubicBezTo>
                  <a:pt x="2417" y="5323"/>
                  <a:pt x="3334" y="4406"/>
                  <a:pt x="4465" y="4406"/>
                </a:cubicBezTo>
                <a:cubicBezTo>
                  <a:pt x="4811" y="4406"/>
                  <a:pt x="5156" y="4490"/>
                  <a:pt x="5453" y="4656"/>
                </a:cubicBezTo>
                <a:cubicBezTo>
                  <a:pt x="5476" y="4671"/>
                  <a:pt x="5502" y="4678"/>
                  <a:pt x="5528" y="4678"/>
                </a:cubicBezTo>
                <a:cubicBezTo>
                  <a:pt x="5585" y="4678"/>
                  <a:pt x="5643" y="4646"/>
                  <a:pt x="5668" y="4597"/>
                </a:cubicBezTo>
                <a:cubicBezTo>
                  <a:pt x="5715" y="4525"/>
                  <a:pt x="5692" y="4418"/>
                  <a:pt x="5608" y="4371"/>
                </a:cubicBezTo>
                <a:cubicBezTo>
                  <a:pt x="5275" y="4180"/>
                  <a:pt x="4882" y="4097"/>
                  <a:pt x="4477" y="4097"/>
                </a:cubicBezTo>
                <a:cubicBezTo>
                  <a:pt x="3167" y="4097"/>
                  <a:pt x="2120" y="5168"/>
                  <a:pt x="2120" y="6454"/>
                </a:cubicBezTo>
                <a:cubicBezTo>
                  <a:pt x="2120" y="7764"/>
                  <a:pt x="3191" y="8823"/>
                  <a:pt x="4477" y="8823"/>
                </a:cubicBezTo>
                <a:cubicBezTo>
                  <a:pt x="5787" y="8823"/>
                  <a:pt x="6847" y="7752"/>
                  <a:pt x="6847" y="6454"/>
                </a:cubicBezTo>
                <a:cubicBezTo>
                  <a:pt x="6847" y="5883"/>
                  <a:pt x="6644" y="5323"/>
                  <a:pt x="6263" y="4894"/>
                </a:cubicBezTo>
                <a:lnTo>
                  <a:pt x="6763" y="4406"/>
                </a:lnTo>
                <a:cubicBezTo>
                  <a:pt x="7263" y="4966"/>
                  <a:pt x="7549" y="5704"/>
                  <a:pt x="7549" y="6454"/>
                </a:cubicBezTo>
                <a:cubicBezTo>
                  <a:pt x="7549" y="8157"/>
                  <a:pt x="6168" y="9538"/>
                  <a:pt x="4465" y="9538"/>
                </a:cubicBezTo>
                <a:cubicBezTo>
                  <a:pt x="2775" y="9538"/>
                  <a:pt x="1382" y="8157"/>
                  <a:pt x="1382" y="6454"/>
                </a:cubicBezTo>
                <a:cubicBezTo>
                  <a:pt x="1382" y="4763"/>
                  <a:pt x="2775" y="3382"/>
                  <a:pt x="4465" y="3382"/>
                </a:cubicBezTo>
                <a:cubicBezTo>
                  <a:pt x="5061" y="3382"/>
                  <a:pt x="5632" y="3537"/>
                  <a:pt x="6132" y="3870"/>
                </a:cubicBezTo>
                <a:cubicBezTo>
                  <a:pt x="6157" y="3887"/>
                  <a:pt x="6187" y="3895"/>
                  <a:pt x="6217" y="3895"/>
                </a:cubicBezTo>
                <a:cubicBezTo>
                  <a:pt x="6272" y="3895"/>
                  <a:pt x="6328" y="3869"/>
                  <a:pt x="6358" y="3823"/>
                </a:cubicBezTo>
                <a:cubicBezTo>
                  <a:pt x="6406" y="3751"/>
                  <a:pt x="6382" y="3644"/>
                  <a:pt x="6311" y="3597"/>
                </a:cubicBezTo>
                <a:cubicBezTo>
                  <a:pt x="5763" y="3239"/>
                  <a:pt x="5132" y="3061"/>
                  <a:pt x="4477" y="3061"/>
                </a:cubicBezTo>
                <a:cubicBezTo>
                  <a:pt x="2608" y="3061"/>
                  <a:pt x="1084" y="4585"/>
                  <a:pt x="1084" y="6454"/>
                </a:cubicBezTo>
                <a:cubicBezTo>
                  <a:pt x="1084" y="8335"/>
                  <a:pt x="2608" y="9847"/>
                  <a:pt x="4477" y="9847"/>
                </a:cubicBezTo>
                <a:cubicBezTo>
                  <a:pt x="6358" y="9847"/>
                  <a:pt x="7870" y="8335"/>
                  <a:pt x="7870" y="6454"/>
                </a:cubicBezTo>
                <a:cubicBezTo>
                  <a:pt x="7870" y="5609"/>
                  <a:pt x="7561" y="4811"/>
                  <a:pt x="7001" y="4168"/>
                </a:cubicBezTo>
                <a:lnTo>
                  <a:pt x="7489" y="3680"/>
                </a:lnTo>
                <a:cubicBezTo>
                  <a:pt x="8120" y="4418"/>
                  <a:pt x="8537" y="5394"/>
                  <a:pt x="8537" y="6478"/>
                </a:cubicBezTo>
                <a:cubicBezTo>
                  <a:pt x="8537" y="8740"/>
                  <a:pt x="6692" y="10562"/>
                  <a:pt x="4441" y="10562"/>
                </a:cubicBezTo>
                <a:cubicBezTo>
                  <a:pt x="2191" y="10562"/>
                  <a:pt x="346" y="8716"/>
                  <a:pt x="346" y="6478"/>
                </a:cubicBezTo>
                <a:cubicBezTo>
                  <a:pt x="346" y="4228"/>
                  <a:pt x="2191" y="2382"/>
                  <a:pt x="4441" y="2382"/>
                </a:cubicBezTo>
                <a:close/>
                <a:moveTo>
                  <a:pt x="9701" y="1"/>
                </a:moveTo>
                <a:cubicBezTo>
                  <a:pt x="9659" y="1"/>
                  <a:pt x="9617" y="17"/>
                  <a:pt x="9585" y="49"/>
                </a:cubicBezTo>
                <a:lnTo>
                  <a:pt x="7894" y="1739"/>
                </a:lnTo>
                <a:cubicBezTo>
                  <a:pt x="7859" y="1775"/>
                  <a:pt x="7847" y="1811"/>
                  <a:pt x="7847" y="1858"/>
                </a:cubicBezTo>
                <a:lnTo>
                  <a:pt x="7847" y="2811"/>
                </a:lnTo>
                <a:lnTo>
                  <a:pt x="7430" y="3228"/>
                </a:lnTo>
                <a:cubicBezTo>
                  <a:pt x="6644" y="2501"/>
                  <a:pt x="5584" y="2037"/>
                  <a:pt x="4430" y="2037"/>
                </a:cubicBezTo>
                <a:cubicBezTo>
                  <a:pt x="1989" y="2037"/>
                  <a:pt x="0" y="4013"/>
                  <a:pt x="0" y="6454"/>
                </a:cubicBezTo>
                <a:cubicBezTo>
                  <a:pt x="0" y="8895"/>
                  <a:pt x="1989" y="10883"/>
                  <a:pt x="4430" y="10883"/>
                </a:cubicBezTo>
                <a:cubicBezTo>
                  <a:pt x="6870" y="10883"/>
                  <a:pt x="8847" y="8895"/>
                  <a:pt x="8847" y="6454"/>
                </a:cubicBezTo>
                <a:cubicBezTo>
                  <a:pt x="8847" y="5299"/>
                  <a:pt x="8394" y="4240"/>
                  <a:pt x="7656" y="3454"/>
                </a:cubicBezTo>
                <a:lnTo>
                  <a:pt x="8073" y="3037"/>
                </a:lnTo>
                <a:lnTo>
                  <a:pt x="9025" y="3037"/>
                </a:lnTo>
                <a:cubicBezTo>
                  <a:pt x="9073" y="3037"/>
                  <a:pt x="9109" y="3013"/>
                  <a:pt x="9144" y="2989"/>
                </a:cubicBezTo>
                <a:lnTo>
                  <a:pt x="10835" y="1299"/>
                </a:lnTo>
                <a:cubicBezTo>
                  <a:pt x="10895" y="1251"/>
                  <a:pt x="10918" y="1192"/>
                  <a:pt x="10883" y="1132"/>
                </a:cubicBezTo>
                <a:cubicBezTo>
                  <a:pt x="10859" y="1072"/>
                  <a:pt x="10799" y="1025"/>
                  <a:pt x="10740" y="1025"/>
                </a:cubicBezTo>
                <a:lnTo>
                  <a:pt x="9871" y="1025"/>
                </a:lnTo>
                <a:lnTo>
                  <a:pt x="9871" y="168"/>
                </a:lnTo>
                <a:cubicBezTo>
                  <a:pt x="9871" y="108"/>
                  <a:pt x="9823" y="49"/>
                  <a:pt x="9764" y="13"/>
                </a:cubicBezTo>
                <a:cubicBezTo>
                  <a:pt x="9744" y="5"/>
                  <a:pt x="9723" y="1"/>
                  <a:pt x="97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0881;p61">
            <a:extLst>
              <a:ext uri="{FF2B5EF4-FFF2-40B4-BE49-F238E27FC236}">
                <a16:creationId xmlns:a16="http://schemas.microsoft.com/office/drawing/2014/main" id="{BD1E06DE-7A0E-E847-B86B-902FBAD16955}"/>
              </a:ext>
            </a:extLst>
          </p:cNvPr>
          <p:cNvGrpSpPr/>
          <p:nvPr/>
        </p:nvGrpSpPr>
        <p:grpSpPr>
          <a:xfrm>
            <a:off x="2477299" y="3679937"/>
            <a:ext cx="380704" cy="460911"/>
            <a:chOff x="1836637" y="2891510"/>
            <a:chExt cx="286152" cy="346438"/>
          </a:xfrm>
          <a:solidFill>
            <a:schemeClr val="accent1"/>
          </a:solidFill>
        </p:grpSpPr>
        <p:sp>
          <p:nvSpPr>
            <p:cNvPr id="145" name="Google Shape;10882;p61">
              <a:extLst>
                <a:ext uri="{FF2B5EF4-FFF2-40B4-BE49-F238E27FC236}">
                  <a16:creationId xmlns:a16="http://schemas.microsoft.com/office/drawing/2014/main" id="{C777C325-334C-E743-ACEB-24C9EDD74760}"/>
                </a:ext>
              </a:extLst>
            </p:cNvPr>
            <p:cNvSpPr/>
            <p:nvPr/>
          </p:nvSpPr>
          <p:spPr>
            <a:xfrm>
              <a:off x="1836637" y="3059413"/>
              <a:ext cx="286152" cy="178534"/>
            </a:xfrm>
            <a:custGeom>
              <a:avLst/>
              <a:gdLst/>
              <a:ahLst/>
              <a:cxnLst/>
              <a:rect l="l" t="t" r="r" b="b"/>
              <a:pathLst>
                <a:path w="8990" h="5609" extrusionOk="0">
                  <a:moveTo>
                    <a:pt x="3072" y="322"/>
                  </a:moveTo>
                  <a:cubicBezTo>
                    <a:pt x="3156" y="322"/>
                    <a:pt x="3251" y="357"/>
                    <a:pt x="3322" y="429"/>
                  </a:cubicBezTo>
                  <a:cubicBezTo>
                    <a:pt x="3382" y="488"/>
                    <a:pt x="3430" y="572"/>
                    <a:pt x="3430" y="679"/>
                  </a:cubicBezTo>
                  <a:lnTo>
                    <a:pt x="3430" y="1108"/>
                  </a:lnTo>
                  <a:cubicBezTo>
                    <a:pt x="3406" y="1286"/>
                    <a:pt x="3311" y="1453"/>
                    <a:pt x="3144" y="1560"/>
                  </a:cubicBezTo>
                  <a:cubicBezTo>
                    <a:pt x="3096" y="1584"/>
                    <a:pt x="3072" y="1631"/>
                    <a:pt x="3072" y="1691"/>
                  </a:cubicBezTo>
                  <a:lnTo>
                    <a:pt x="3072" y="1870"/>
                  </a:lnTo>
                  <a:lnTo>
                    <a:pt x="2715" y="1870"/>
                  </a:lnTo>
                  <a:lnTo>
                    <a:pt x="2715" y="1691"/>
                  </a:lnTo>
                  <a:cubicBezTo>
                    <a:pt x="2715" y="1631"/>
                    <a:pt x="2679" y="1584"/>
                    <a:pt x="2632" y="1560"/>
                  </a:cubicBezTo>
                  <a:cubicBezTo>
                    <a:pt x="2477" y="1465"/>
                    <a:pt x="2370" y="1286"/>
                    <a:pt x="2370" y="1108"/>
                  </a:cubicBezTo>
                  <a:lnTo>
                    <a:pt x="2370" y="679"/>
                  </a:lnTo>
                  <a:cubicBezTo>
                    <a:pt x="2370" y="488"/>
                    <a:pt x="2537" y="322"/>
                    <a:pt x="2727" y="322"/>
                  </a:cubicBezTo>
                  <a:close/>
                  <a:moveTo>
                    <a:pt x="6132" y="322"/>
                  </a:moveTo>
                  <a:cubicBezTo>
                    <a:pt x="6228" y="322"/>
                    <a:pt x="6311" y="357"/>
                    <a:pt x="6382" y="429"/>
                  </a:cubicBezTo>
                  <a:cubicBezTo>
                    <a:pt x="6442" y="488"/>
                    <a:pt x="6489" y="572"/>
                    <a:pt x="6489" y="679"/>
                  </a:cubicBezTo>
                  <a:lnTo>
                    <a:pt x="6489" y="1108"/>
                  </a:lnTo>
                  <a:cubicBezTo>
                    <a:pt x="6478" y="1286"/>
                    <a:pt x="6370" y="1453"/>
                    <a:pt x="6204" y="1560"/>
                  </a:cubicBezTo>
                  <a:cubicBezTo>
                    <a:pt x="6168" y="1584"/>
                    <a:pt x="6132" y="1631"/>
                    <a:pt x="6132" y="1691"/>
                  </a:cubicBezTo>
                  <a:lnTo>
                    <a:pt x="6132" y="1870"/>
                  </a:lnTo>
                  <a:lnTo>
                    <a:pt x="5775" y="1870"/>
                  </a:lnTo>
                  <a:lnTo>
                    <a:pt x="5775" y="1691"/>
                  </a:lnTo>
                  <a:cubicBezTo>
                    <a:pt x="5775" y="1631"/>
                    <a:pt x="5751" y="1584"/>
                    <a:pt x="5704" y="1560"/>
                  </a:cubicBezTo>
                  <a:cubicBezTo>
                    <a:pt x="5537" y="1465"/>
                    <a:pt x="5430" y="1286"/>
                    <a:pt x="5430" y="1108"/>
                  </a:cubicBezTo>
                  <a:lnTo>
                    <a:pt x="5430" y="679"/>
                  </a:lnTo>
                  <a:cubicBezTo>
                    <a:pt x="5430" y="488"/>
                    <a:pt x="5597" y="322"/>
                    <a:pt x="5787" y="322"/>
                  </a:cubicBezTo>
                  <a:close/>
                  <a:moveTo>
                    <a:pt x="1536" y="2024"/>
                  </a:moveTo>
                  <a:cubicBezTo>
                    <a:pt x="1620" y="2024"/>
                    <a:pt x="1715" y="2048"/>
                    <a:pt x="1787" y="2120"/>
                  </a:cubicBezTo>
                  <a:cubicBezTo>
                    <a:pt x="1846" y="2179"/>
                    <a:pt x="1894" y="2274"/>
                    <a:pt x="1894" y="2382"/>
                  </a:cubicBezTo>
                  <a:lnTo>
                    <a:pt x="1894" y="2810"/>
                  </a:lnTo>
                  <a:lnTo>
                    <a:pt x="1882" y="2810"/>
                  </a:lnTo>
                  <a:cubicBezTo>
                    <a:pt x="1882" y="2989"/>
                    <a:pt x="1775" y="3167"/>
                    <a:pt x="1608" y="3251"/>
                  </a:cubicBezTo>
                  <a:cubicBezTo>
                    <a:pt x="1560" y="3286"/>
                    <a:pt x="1536" y="3334"/>
                    <a:pt x="1536" y="3382"/>
                  </a:cubicBezTo>
                  <a:lnTo>
                    <a:pt x="1536" y="3572"/>
                  </a:lnTo>
                  <a:lnTo>
                    <a:pt x="1179" y="3572"/>
                  </a:lnTo>
                  <a:lnTo>
                    <a:pt x="1179" y="3382"/>
                  </a:lnTo>
                  <a:cubicBezTo>
                    <a:pt x="1179" y="3334"/>
                    <a:pt x="1144" y="3286"/>
                    <a:pt x="1108" y="3251"/>
                  </a:cubicBezTo>
                  <a:cubicBezTo>
                    <a:pt x="941" y="3167"/>
                    <a:pt x="834" y="2989"/>
                    <a:pt x="834" y="2810"/>
                  </a:cubicBezTo>
                  <a:lnTo>
                    <a:pt x="834" y="2382"/>
                  </a:lnTo>
                  <a:cubicBezTo>
                    <a:pt x="834" y="2179"/>
                    <a:pt x="1001" y="2024"/>
                    <a:pt x="1191" y="2024"/>
                  </a:cubicBezTo>
                  <a:close/>
                  <a:moveTo>
                    <a:pt x="4596" y="2024"/>
                  </a:moveTo>
                  <a:cubicBezTo>
                    <a:pt x="4692" y="2024"/>
                    <a:pt x="4775" y="2048"/>
                    <a:pt x="4858" y="2120"/>
                  </a:cubicBezTo>
                  <a:cubicBezTo>
                    <a:pt x="4918" y="2179"/>
                    <a:pt x="4954" y="2274"/>
                    <a:pt x="4954" y="2382"/>
                  </a:cubicBezTo>
                  <a:lnTo>
                    <a:pt x="4954" y="2810"/>
                  </a:lnTo>
                  <a:cubicBezTo>
                    <a:pt x="4942" y="3001"/>
                    <a:pt x="4835" y="3167"/>
                    <a:pt x="4680" y="3251"/>
                  </a:cubicBezTo>
                  <a:cubicBezTo>
                    <a:pt x="4632" y="3286"/>
                    <a:pt x="4596" y="3334"/>
                    <a:pt x="4596" y="3382"/>
                  </a:cubicBezTo>
                  <a:lnTo>
                    <a:pt x="4596" y="3572"/>
                  </a:lnTo>
                  <a:lnTo>
                    <a:pt x="4239" y="3572"/>
                  </a:lnTo>
                  <a:lnTo>
                    <a:pt x="4239" y="3382"/>
                  </a:lnTo>
                  <a:cubicBezTo>
                    <a:pt x="4239" y="3334"/>
                    <a:pt x="4215" y="3286"/>
                    <a:pt x="4168" y="3251"/>
                  </a:cubicBezTo>
                  <a:cubicBezTo>
                    <a:pt x="4001" y="3167"/>
                    <a:pt x="3906" y="2989"/>
                    <a:pt x="3906" y="2810"/>
                  </a:cubicBezTo>
                  <a:lnTo>
                    <a:pt x="3906" y="2382"/>
                  </a:lnTo>
                  <a:cubicBezTo>
                    <a:pt x="3906" y="2179"/>
                    <a:pt x="4061" y="2024"/>
                    <a:pt x="4263" y="2024"/>
                  </a:cubicBezTo>
                  <a:close/>
                  <a:moveTo>
                    <a:pt x="7668" y="2024"/>
                  </a:moveTo>
                  <a:cubicBezTo>
                    <a:pt x="7752" y="2024"/>
                    <a:pt x="7847" y="2048"/>
                    <a:pt x="7918" y="2120"/>
                  </a:cubicBezTo>
                  <a:cubicBezTo>
                    <a:pt x="7978" y="2179"/>
                    <a:pt x="8025" y="2274"/>
                    <a:pt x="8025" y="2382"/>
                  </a:cubicBezTo>
                  <a:lnTo>
                    <a:pt x="8025" y="2810"/>
                  </a:lnTo>
                  <a:cubicBezTo>
                    <a:pt x="8013" y="3001"/>
                    <a:pt x="7906" y="3167"/>
                    <a:pt x="7740" y="3251"/>
                  </a:cubicBezTo>
                  <a:cubicBezTo>
                    <a:pt x="7692" y="3286"/>
                    <a:pt x="7668" y="3334"/>
                    <a:pt x="7668" y="3382"/>
                  </a:cubicBezTo>
                  <a:lnTo>
                    <a:pt x="7668" y="3572"/>
                  </a:lnTo>
                  <a:lnTo>
                    <a:pt x="7311" y="3572"/>
                  </a:lnTo>
                  <a:lnTo>
                    <a:pt x="7311" y="3382"/>
                  </a:lnTo>
                  <a:cubicBezTo>
                    <a:pt x="7311" y="3334"/>
                    <a:pt x="7275" y="3286"/>
                    <a:pt x="7240" y="3251"/>
                  </a:cubicBezTo>
                  <a:cubicBezTo>
                    <a:pt x="7073" y="3167"/>
                    <a:pt x="6966" y="2989"/>
                    <a:pt x="6966" y="2810"/>
                  </a:cubicBezTo>
                  <a:lnTo>
                    <a:pt x="6966" y="2382"/>
                  </a:lnTo>
                  <a:cubicBezTo>
                    <a:pt x="6966" y="2179"/>
                    <a:pt x="7132" y="2024"/>
                    <a:pt x="7323" y="2024"/>
                  </a:cubicBezTo>
                  <a:close/>
                  <a:moveTo>
                    <a:pt x="2715" y="0"/>
                  </a:moveTo>
                  <a:cubicBezTo>
                    <a:pt x="2334" y="0"/>
                    <a:pt x="2037" y="298"/>
                    <a:pt x="2037" y="667"/>
                  </a:cubicBezTo>
                  <a:lnTo>
                    <a:pt x="2037" y="1096"/>
                  </a:lnTo>
                  <a:cubicBezTo>
                    <a:pt x="2037" y="1370"/>
                    <a:pt x="2179" y="1620"/>
                    <a:pt x="2382" y="1762"/>
                  </a:cubicBezTo>
                  <a:lnTo>
                    <a:pt x="2382" y="1917"/>
                  </a:lnTo>
                  <a:lnTo>
                    <a:pt x="2096" y="2036"/>
                  </a:lnTo>
                  <a:cubicBezTo>
                    <a:pt x="2072" y="1989"/>
                    <a:pt x="2037" y="1941"/>
                    <a:pt x="2001" y="1905"/>
                  </a:cubicBezTo>
                  <a:cubicBezTo>
                    <a:pt x="1858" y="1786"/>
                    <a:pt x="1703" y="1703"/>
                    <a:pt x="1525" y="1703"/>
                  </a:cubicBezTo>
                  <a:lnTo>
                    <a:pt x="1179" y="1703"/>
                  </a:lnTo>
                  <a:cubicBezTo>
                    <a:pt x="810" y="1703"/>
                    <a:pt x="513" y="2001"/>
                    <a:pt x="513" y="2382"/>
                  </a:cubicBezTo>
                  <a:lnTo>
                    <a:pt x="513" y="2810"/>
                  </a:lnTo>
                  <a:cubicBezTo>
                    <a:pt x="513" y="3072"/>
                    <a:pt x="644" y="3334"/>
                    <a:pt x="846" y="3477"/>
                  </a:cubicBezTo>
                  <a:lnTo>
                    <a:pt x="846" y="3632"/>
                  </a:lnTo>
                  <a:lnTo>
                    <a:pt x="417" y="3810"/>
                  </a:lnTo>
                  <a:cubicBezTo>
                    <a:pt x="167" y="3906"/>
                    <a:pt x="1" y="4144"/>
                    <a:pt x="1" y="4429"/>
                  </a:cubicBezTo>
                  <a:lnTo>
                    <a:pt x="1" y="5441"/>
                  </a:lnTo>
                  <a:cubicBezTo>
                    <a:pt x="1" y="5537"/>
                    <a:pt x="72" y="5608"/>
                    <a:pt x="167" y="5608"/>
                  </a:cubicBezTo>
                  <a:cubicBezTo>
                    <a:pt x="251" y="5608"/>
                    <a:pt x="334" y="5537"/>
                    <a:pt x="334" y="5441"/>
                  </a:cubicBezTo>
                  <a:lnTo>
                    <a:pt x="334" y="4429"/>
                  </a:lnTo>
                  <a:cubicBezTo>
                    <a:pt x="334" y="4287"/>
                    <a:pt x="417" y="4167"/>
                    <a:pt x="548" y="4108"/>
                  </a:cubicBezTo>
                  <a:lnTo>
                    <a:pt x="1060" y="3906"/>
                  </a:lnTo>
                  <a:lnTo>
                    <a:pt x="1679" y="3906"/>
                  </a:lnTo>
                  <a:lnTo>
                    <a:pt x="2191" y="4108"/>
                  </a:lnTo>
                  <a:cubicBezTo>
                    <a:pt x="2322" y="4167"/>
                    <a:pt x="2418" y="4287"/>
                    <a:pt x="2418" y="4429"/>
                  </a:cubicBezTo>
                  <a:lnTo>
                    <a:pt x="2418" y="5441"/>
                  </a:lnTo>
                  <a:cubicBezTo>
                    <a:pt x="2418" y="5537"/>
                    <a:pt x="2489" y="5608"/>
                    <a:pt x="2572" y="5608"/>
                  </a:cubicBezTo>
                  <a:cubicBezTo>
                    <a:pt x="2668" y="5608"/>
                    <a:pt x="2739" y="5537"/>
                    <a:pt x="2739" y="5441"/>
                  </a:cubicBezTo>
                  <a:lnTo>
                    <a:pt x="2739" y="4429"/>
                  </a:lnTo>
                  <a:cubicBezTo>
                    <a:pt x="2739" y="4144"/>
                    <a:pt x="2572" y="3906"/>
                    <a:pt x="2322" y="3810"/>
                  </a:cubicBezTo>
                  <a:lnTo>
                    <a:pt x="1894" y="3632"/>
                  </a:lnTo>
                  <a:lnTo>
                    <a:pt x="1894" y="3477"/>
                  </a:lnTo>
                  <a:cubicBezTo>
                    <a:pt x="2096" y="3310"/>
                    <a:pt x="2239" y="3072"/>
                    <a:pt x="2239" y="2810"/>
                  </a:cubicBezTo>
                  <a:lnTo>
                    <a:pt x="2239" y="2382"/>
                  </a:lnTo>
                  <a:lnTo>
                    <a:pt x="2239" y="2346"/>
                  </a:lnTo>
                  <a:lnTo>
                    <a:pt x="2620" y="2191"/>
                  </a:lnTo>
                  <a:lnTo>
                    <a:pt x="3251" y="2191"/>
                  </a:lnTo>
                  <a:lnTo>
                    <a:pt x="3632" y="2346"/>
                  </a:lnTo>
                  <a:lnTo>
                    <a:pt x="3632" y="2382"/>
                  </a:lnTo>
                  <a:lnTo>
                    <a:pt x="3632" y="2810"/>
                  </a:lnTo>
                  <a:cubicBezTo>
                    <a:pt x="3632" y="3072"/>
                    <a:pt x="3763" y="3334"/>
                    <a:pt x="3977" y="3477"/>
                  </a:cubicBezTo>
                  <a:lnTo>
                    <a:pt x="3977" y="3632"/>
                  </a:lnTo>
                  <a:lnTo>
                    <a:pt x="3549" y="3810"/>
                  </a:lnTo>
                  <a:cubicBezTo>
                    <a:pt x="3287" y="3906"/>
                    <a:pt x="3132" y="4144"/>
                    <a:pt x="3132" y="4429"/>
                  </a:cubicBezTo>
                  <a:lnTo>
                    <a:pt x="3132" y="5441"/>
                  </a:lnTo>
                  <a:cubicBezTo>
                    <a:pt x="3132" y="5537"/>
                    <a:pt x="3203" y="5608"/>
                    <a:pt x="3287" y="5608"/>
                  </a:cubicBezTo>
                  <a:cubicBezTo>
                    <a:pt x="3382" y="5608"/>
                    <a:pt x="3453" y="5537"/>
                    <a:pt x="3453" y="5441"/>
                  </a:cubicBezTo>
                  <a:lnTo>
                    <a:pt x="3453" y="4429"/>
                  </a:lnTo>
                  <a:cubicBezTo>
                    <a:pt x="3453" y="4287"/>
                    <a:pt x="3549" y="4167"/>
                    <a:pt x="3680" y="4108"/>
                  </a:cubicBezTo>
                  <a:lnTo>
                    <a:pt x="4180" y="3906"/>
                  </a:lnTo>
                  <a:lnTo>
                    <a:pt x="4811" y="3906"/>
                  </a:lnTo>
                  <a:lnTo>
                    <a:pt x="5311" y="4108"/>
                  </a:lnTo>
                  <a:cubicBezTo>
                    <a:pt x="5454" y="4167"/>
                    <a:pt x="5537" y="4287"/>
                    <a:pt x="5537" y="4429"/>
                  </a:cubicBezTo>
                  <a:lnTo>
                    <a:pt x="5537" y="5441"/>
                  </a:lnTo>
                  <a:cubicBezTo>
                    <a:pt x="5537" y="5537"/>
                    <a:pt x="5608" y="5608"/>
                    <a:pt x="5704" y="5608"/>
                  </a:cubicBezTo>
                  <a:cubicBezTo>
                    <a:pt x="5787" y="5608"/>
                    <a:pt x="5870" y="5537"/>
                    <a:pt x="5870" y="5441"/>
                  </a:cubicBezTo>
                  <a:lnTo>
                    <a:pt x="5870" y="4429"/>
                  </a:lnTo>
                  <a:cubicBezTo>
                    <a:pt x="5870" y="4144"/>
                    <a:pt x="5704" y="3906"/>
                    <a:pt x="5454" y="3810"/>
                  </a:cubicBezTo>
                  <a:lnTo>
                    <a:pt x="5013" y="3632"/>
                  </a:lnTo>
                  <a:lnTo>
                    <a:pt x="5013" y="3477"/>
                  </a:lnTo>
                  <a:cubicBezTo>
                    <a:pt x="5227" y="3310"/>
                    <a:pt x="5358" y="3072"/>
                    <a:pt x="5358" y="2810"/>
                  </a:cubicBezTo>
                  <a:lnTo>
                    <a:pt x="5358" y="2382"/>
                  </a:lnTo>
                  <a:lnTo>
                    <a:pt x="5358" y="2346"/>
                  </a:lnTo>
                  <a:lnTo>
                    <a:pt x="5751" y="2191"/>
                  </a:lnTo>
                  <a:lnTo>
                    <a:pt x="6370" y="2191"/>
                  </a:lnTo>
                  <a:lnTo>
                    <a:pt x="6763" y="2346"/>
                  </a:lnTo>
                  <a:lnTo>
                    <a:pt x="6763" y="2382"/>
                  </a:lnTo>
                  <a:lnTo>
                    <a:pt x="6763" y="2810"/>
                  </a:lnTo>
                  <a:cubicBezTo>
                    <a:pt x="6763" y="3072"/>
                    <a:pt x="6894" y="3334"/>
                    <a:pt x="7097" y="3477"/>
                  </a:cubicBezTo>
                  <a:lnTo>
                    <a:pt x="7097" y="3632"/>
                  </a:lnTo>
                  <a:lnTo>
                    <a:pt x="6668" y="3810"/>
                  </a:lnTo>
                  <a:cubicBezTo>
                    <a:pt x="6418" y="3906"/>
                    <a:pt x="6251" y="4144"/>
                    <a:pt x="6251" y="4429"/>
                  </a:cubicBezTo>
                  <a:lnTo>
                    <a:pt x="6251" y="5441"/>
                  </a:lnTo>
                  <a:cubicBezTo>
                    <a:pt x="6251" y="5537"/>
                    <a:pt x="6323" y="5608"/>
                    <a:pt x="6418" y="5608"/>
                  </a:cubicBezTo>
                  <a:cubicBezTo>
                    <a:pt x="6501" y="5608"/>
                    <a:pt x="6585" y="5537"/>
                    <a:pt x="6585" y="5441"/>
                  </a:cubicBezTo>
                  <a:lnTo>
                    <a:pt x="6585" y="4429"/>
                  </a:lnTo>
                  <a:cubicBezTo>
                    <a:pt x="6585" y="4287"/>
                    <a:pt x="6668" y="4167"/>
                    <a:pt x="6799" y="4108"/>
                  </a:cubicBezTo>
                  <a:lnTo>
                    <a:pt x="7311" y="3906"/>
                  </a:lnTo>
                  <a:lnTo>
                    <a:pt x="7930" y="3906"/>
                  </a:lnTo>
                  <a:lnTo>
                    <a:pt x="8442" y="4108"/>
                  </a:lnTo>
                  <a:cubicBezTo>
                    <a:pt x="8573" y="4167"/>
                    <a:pt x="8668" y="4287"/>
                    <a:pt x="8668" y="4429"/>
                  </a:cubicBezTo>
                  <a:lnTo>
                    <a:pt x="8668" y="5441"/>
                  </a:lnTo>
                  <a:cubicBezTo>
                    <a:pt x="8668" y="5537"/>
                    <a:pt x="8740" y="5608"/>
                    <a:pt x="8823" y="5608"/>
                  </a:cubicBezTo>
                  <a:cubicBezTo>
                    <a:pt x="8918" y="5608"/>
                    <a:pt x="8990" y="5537"/>
                    <a:pt x="8990" y="5441"/>
                  </a:cubicBezTo>
                  <a:lnTo>
                    <a:pt x="8990" y="4429"/>
                  </a:lnTo>
                  <a:cubicBezTo>
                    <a:pt x="8823" y="4144"/>
                    <a:pt x="8668" y="3906"/>
                    <a:pt x="8406" y="3810"/>
                  </a:cubicBezTo>
                  <a:lnTo>
                    <a:pt x="7978" y="3632"/>
                  </a:lnTo>
                  <a:lnTo>
                    <a:pt x="7978" y="3477"/>
                  </a:lnTo>
                  <a:cubicBezTo>
                    <a:pt x="8192" y="3310"/>
                    <a:pt x="8323" y="3072"/>
                    <a:pt x="8323" y="2810"/>
                  </a:cubicBezTo>
                  <a:lnTo>
                    <a:pt x="8323" y="2382"/>
                  </a:lnTo>
                  <a:cubicBezTo>
                    <a:pt x="8323" y="2191"/>
                    <a:pt x="8252" y="2036"/>
                    <a:pt x="8133" y="1893"/>
                  </a:cubicBezTo>
                  <a:cubicBezTo>
                    <a:pt x="7990" y="1786"/>
                    <a:pt x="7835" y="1703"/>
                    <a:pt x="7656" y="1703"/>
                  </a:cubicBezTo>
                  <a:lnTo>
                    <a:pt x="7311" y="1703"/>
                  </a:lnTo>
                  <a:cubicBezTo>
                    <a:pt x="7073" y="1703"/>
                    <a:pt x="6847" y="1846"/>
                    <a:pt x="6728" y="2036"/>
                  </a:cubicBezTo>
                  <a:lnTo>
                    <a:pt x="6442" y="1917"/>
                  </a:lnTo>
                  <a:lnTo>
                    <a:pt x="6442" y="1762"/>
                  </a:lnTo>
                  <a:cubicBezTo>
                    <a:pt x="6656" y="1608"/>
                    <a:pt x="6787" y="1370"/>
                    <a:pt x="6787" y="1096"/>
                  </a:cubicBezTo>
                  <a:lnTo>
                    <a:pt x="6787" y="667"/>
                  </a:lnTo>
                  <a:cubicBezTo>
                    <a:pt x="6787" y="488"/>
                    <a:pt x="6716" y="322"/>
                    <a:pt x="6597" y="191"/>
                  </a:cubicBezTo>
                  <a:cubicBezTo>
                    <a:pt x="6466" y="72"/>
                    <a:pt x="6299" y="0"/>
                    <a:pt x="6120" y="0"/>
                  </a:cubicBezTo>
                  <a:lnTo>
                    <a:pt x="5775" y="0"/>
                  </a:lnTo>
                  <a:cubicBezTo>
                    <a:pt x="5406" y="0"/>
                    <a:pt x="5108" y="298"/>
                    <a:pt x="5108" y="667"/>
                  </a:cubicBezTo>
                  <a:lnTo>
                    <a:pt x="5108" y="1096"/>
                  </a:lnTo>
                  <a:cubicBezTo>
                    <a:pt x="5108" y="1370"/>
                    <a:pt x="5239" y="1620"/>
                    <a:pt x="5454" y="1762"/>
                  </a:cubicBezTo>
                  <a:lnTo>
                    <a:pt x="5454" y="1917"/>
                  </a:lnTo>
                  <a:lnTo>
                    <a:pt x="5168" y="2036"/>
                  </a:lnTo>
                  <a:cubicBezTo>
                    <a:pt x="5132" y="1989"/>
                    <a:pt x="5108" y="1941"/>
                    <a:pt x="5061" y="1905"/>
                  </a:cubicBezTo>
                  <a:cubicBezTo>
                    <a:pt x="4930" y="1786"/>
                    <a:pt x="4763" y="1703"/>
                    <a:pt x="4584" y="1703"/>
                  </a:cubicBezTo>
                  <a:lnTo>
                    <a:pt x="4239" y="1703"/>
                  </a:lnTo>
                  <a:cubicBezTo>
                    <a:pt x="4001" y="1703"/>
                    <a:pt x="3787" y="1846"/>
                    <a:pt x="3668" y="2036"/>
                  </a:cubicBezTo>
                  <a:lnTo>
                    <a:pt x="3382" y="1917"/>
                  </a:lnTo>
                  <a:lnTo>
                    <a:pt x="3382" y="1762"/>
                  </a:lnTo>
                  <a:cubicBezTo>
                    <a:pt x="3584" y="1608"/>
                    <a:pt x="3727" y="1370"/>
                    <a:pt x="3727" y="1096"/>
                  </a:cubicBezTo>
                  <a:lnTo>
                    <a:pt x="3727" y="667"/>
                  </a:lnTo>
                  <a:cubicBezTo>
                    <a:pt x="3727" y="488"/>
                    <a:pt x="3644" y="322"/>
                    <a:pt x="3525" y="191"/>
                  </a:cubicBezTo>
                  <a:cubicBezTo>
                    <a:pt x="3394" y="72"/>
                    <a:pt x="3227" y="0"/>
                    <a:pt x="3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883;p61">
              <a:extLst>
                <a:ext uri="{FF2B5EF4-FFF2-40B4-BE49-F238E27FC236}">
                  <a16:creationId xmlns:a16="http://schemas.microsoft.com/office/drawing/2014/main" id="{525273A1-4197-B844-AB5C-750D912614F5}"/>
                </a:ext>
              </a:extLst>
            </p:cNvPr>
            <p:cNvSpPr/>
            <p:nvPr/>
          </p:nvSpPr>
          <p:spPr>
            <a:xfrm>
              <a:off x="1917740" y="2891510"/>
              <a:ext cx="119394" cy="161474"/>
            </a:xfrm>
            <a:custGeom>
              <a:avLst/>
              <a:gdLst/>
              <a:ahLst/>
              <a:cxnLst/>
              <a:rect l="l" t="t" r="r" b="b"/>
              <a:pathLst>
                <a:path w="3751" h="5073" extrusionOk="0">
                  <a:moveTo>
                    <a:pt x="2036" y="310"/>
                  </a:moveTo>
                  <a:cubicBezTo>
                    <a:pt x="2227" y="310"/>
                    <a:pt x="2394" y="477"/>
                    <a:pt x="2394" y="668"/>
                  </a:cubicBezTo>
                  <a:lnTo>
                    <a:pt x="2394" y="1013"/>
                  </a:lnTo>
                  <a:cubicBezTo>
                    <a:pt x="2394" y="1299"/>
                    <a:pt x="2156" y="1537"/>
                    <a:pt x="1870" y="1537"/>
                  </a:cubicBezTo>
                  <a:cubicBezTo>
                    <a:pt x="1596" y="1537"/>
                    <a:pt x="1334" y="1299"/>
                    <a:pt x="1334" y="1013"/>
                  </a:cubicBezTo>
                  <a:lnTo>
                    <a:pt x="1334" y="668"/>
                  </a:lnTo>
                  <a:cubicBezTo>
                    <a:pt x="1334" y="477"/>
                    <a:pt x="1501" y="310"/>
                    <a:pt x="1691" y="310"/>
                  </a:cubicBezTo>
                  <a:close/>
                  <a:moveTo>
                    <a:pt x="2036" y="1834"/>
                  </a:moveTo>
                  <a:lnTo>
                    <a:pt x="2036" y="1918"/>
                  </a:lnTo>
                  <a:cubicBezTo>
                    <a:pt x="2048" y="1977"/>
                    <a:pt x="2072" y="2037"/>
                    <a:pt x="2096" y="2084"/>
                  </a:cubicBezTo>
                  <a:lnTo>
                    <a:pt x="1870" y="2311"/>
                  </a:lnTo>
                  <a:lnTo>
                    <a:pt x="1858" y="2311"/>
                  </a:lnTo>
                  <a:lnTo>
                    <a:pt x="1632" y="2084"/>
                  </a:lnTo>
                  <a:cubicBezTo>
                    <a:pt x="1667" y="2037"/>
                    <a:pt x="1679" y="1977"/>
                    <a:pt x="1679" y="1918"/>
                  </a:cubicBezTo>
                  <a:lnTo>
                    <a:pt x="1679" y="1834"/>
                  </a:lnTo>
                  <a:cubicBezTo>
                    <a:pt x="1739" y="1846"/>
                    <a:pt x="1798" y="1846"/>
                    <a:pt x="1858" y="1846"/>
                  </a:cubicBezTo>
                  <a:cubicBezTo>
                    <a:pt x="1917" y="1846"/>
                    <a:pt x="1977" y="1846"/>
                    <a:pt x="2036" y="1834"/>
                  </a:cubicBezTo>
                  <a:close/>
                  <a:moveTo>
                    <a:pt x="2382" y="2275"/>
                  </a:moveTo>
                  <a:lnTo>
                    <a:pt x="2668" y="2406"/>
                  </a:lnTo>
                  <a:cubicBezTo>
                    <a:pt x="2715" y="2442"/>
                    <a:pt x="2763" y="2501"/>
                    <a:pt x="2763" y="2573"/>
                  </a:cubicBezTo>
                  <a:lnTo>
                    <a:pt x="2763" y="2894"/>
                  </a:lnTo>
                  <a:lnTo>
                    <a:pt x="1036" y="2894"/>
                  </a:lnTo>
                  <a:lnTo>
                    <a:pt x="1036" y="2573"/>
                  </a:lnTo>
                  <a:lnTo>
                    <a:pt x="1013" y="2573"/>
                  </a:lnTo>
                  <a:cubicBezTo>
                    <a:pt x="1013" y="2501"/>
                    <a:pt x="1060" y="2442"/>
                    <a:pt x="1120" y="2406"/>
                  </a:cubicBezTo>
                  <a:lnTo>
                    <a:pt x="1394" y="2275"/>
                  </a:lnTo>
                  <a:lnTo>
                    <a:pt x="1655" y="2537"/>
                  </a:lnTo>
                  <a:cubicBezTo>
                    <a:pt x="1703" y="2596"/>
                    <a:pt x="1798" y="2620"/>
                    <a:pt x="1894" y="2620"/>
                  </a:cubicBezTo>
                  <a:cubicBezTo>
                    <a:pt x="1977" y="2620"/>
                    <a:pt x="2048" y="2596"/>
                    <a:pt x="2132" y="2537"/>
                  </a:cubicBezTo>
                  <a:lnTo>
                    <a:pt x="2382" y="2275"/>
                  </a:lnTo>
                  <a:close/>
                  <a:moveTo>
                    <a:pt x="3299" y="3216"/>
                  </a:moveTo>
                  <a:lnTo>
                    <a:pt x="3120" y="3573"/>
                  </a:lnTo>
                  <a:lnTo>
                    <a:pt x="596" y="3573"/>
                  </a:lnTo>
                  <a:lnTo>
                    <a:pt x="417" y="3216"/>
                  </a:lnTo>
                  <a:close/>
                  <a:moveTo>
                    <a:pt x="1691" y="1"/>
                  </a:moveTo>
                  <a:cubicBezTo>
                    <a:pt x="1322" y="1"/>
                    <a:pt x="1024" y="298"/>
                    <a:pt x="1024" y="668"/>
                  </a:cubicBezTo>
                  <a:lnTo>
                    <a:pt x="1024" y="1013"/>
                  </a:lnTo>
                  <a:cubicBezTo>
                    <a:pt x="1024" y="1299"/>
                    <a:pt x="1155" y="1537"/>
                    <a:pt x="1370" y="1680"/>
                  </a:cubicBezTo>
                  <a:lnTo>
                    <a:pt x="1370" y="1918"/>
                  </a:lnTo>
                  <a:lnTo>
                    <a:pt x="1370" y="1942"/>
                  </a:lnTo>
                  <a:lnTo>
                    <a:pt x="965" y="2132"/>
                  </a:lnTo>
                  <a:cubicBezTo>
                    <a:pt x="798" y="2215"/>
                    <a:pt x="679" y="2382"/>
                    <a:pt x="679" y="2573"/>
                  </a:cubicBezTo>
                  <a:lnTo>
                    <a:pt x="679" y="2894"/>
                  </a:lnTo>
                  <a:lnTo>
                    <a:pt x="167" y="2894"/>
                  </a:lnTo>
                  <a:cubicBezTo>
                    <a:pt x="108" y="2894"/>
                    <a:pt x="60" y="2918"/>
                    <a:pt x="24" y="2965"/>
                  </a:cubicBezTo>
                  <a:cubicBezTo>
                    <a:pt x="1" y="3001"/>
                    <a:pt x="1" y="3073"/>
                    <a:pt x="24" y="3108"/>
                  </a:cubicBezTo>
                  <a:lnTo>
                    <a:pt x="370" y="3799"/>
                  </a:lnTo>
                  <a:cubicBezTo>
                    <a:pt x="405" y="3858"/>
                    <a:pt x="465" y="3882"/>
                    <a:pt x="524" y="3882"/>
                  </a:cubicBezTo>
                  <a:lnTo>
                    <a:pt x="703" y="3882"/>
                  </a:lnTo>
                  <a:lnTo>
                    <a:pt x="703" y="4918"/>
                  </a:lnTo>
                  <a:cubicBezTo>
                    <a:pt x="703" y="5001"/>
                    <a:pt x="774" y="5073"/>
                    <a:pt x="858" y="5073"/>
                  </a:cubicBezTo>
                  <a:cubicBezTo>
                    <a:pt x="953" y="5073"/>
                    <a:pt x="1024" y="5001"/>
                    <a:pt x="1024" y="4918"/>
                  </a:cubicBezTo>
                  <a:lnTo>
                    <a:pt x="1024" y="3882"/>
                  </a:lnTo>
                  <a:lnTo>
                    <a:pt x="2751" y="3882"/>
                  </a:lnTo>
                  <a:lnTo>
                    <a:pt x="2751" y="4918"/>
                  </a:lnTo>
                  <a:cubicBezTo>
                    <a:pt x="2751" y="5001"/>
                    <a:pt x="2822" y="5073"/>
                    <a:pt x="2918" y="5073"/>
                  </a:cubicBezTo>
                  <a:cubicBezTo>
                    <a:pt x="3001" y="5073"/>
                    <a:pt x="3084" y="5001"/>
                    <a:pt x="3084" y="4918"/>
                  </a:cubicBezTo>
                  <a:lnTo>
                    <a:pt x="3084" y="3882"/>
                  </a:lnTo>
                  <a:lnTo>
                    <a:pt x="3263" y="3882"/>
                  </a:lnTo>
                  <a:cubicBezTo>
                    <a:pt x="3322" y="3882"/>
                    <a:pt x="3382" y="3858"/>
                    <a:pt x="3406" y="3799"/>
                  </a:cubicBezTo>
                  <a:lnTo>
                    <a:pt x="3751" y="3108"/>
                  </a:lnTo>
                  <a:cubicBezTo>
                    <a:pt x="3739" y="3073"/>
                    <a:pt x="3739" y="3001"/>
                    <a:pt x="3703" y="2965"/>
                  </a:cubicBezTo>
                  <a:cubicBezTo>
                    <a:pt x="3680" y="2918"/>
                    <a:pt x="3632" y="2894"/>
                    <a:pt x="3572" y="2894"/>
                  </a:cubicBezTo>
                  <a:lnTo>
                    <a:pt x="3049" y="2894"/>
                  </a:lnTo>
                  <a:lnTo>
                    <a:pt x="3049" y="2573"/>
                  </a:lnTo>
                  <a:cubicBezTo>
                    <a:pt x="3049" y="2382"/>
                    <a:pt x="2941" y="2215"/>
                    <a:pt x="2763" y="2132"/>
                  </a:cubicBezTo>
                  <a:lnTo>
                    <a:pt x="2370" y="1942"/>
                  </a:lnTo>
                  <a:lnTo>
                    <a:pt x="2370" y="1918"/>
                  </a:lnTo>
                  <a:lnTo>
                    <a:pt x="2370" y="1680"/>
                  </a:lnTo>
                  <a:cubicBezTo>
                    <a:pt x="2572" y="1537"/>
                    <a:pt x="2703" y="1275"/>
                    <a:pt x="2703" y="1013"/>
                  </a:cubicBezTo>
                  <a:lnTo>
                    <a:pt x="2703" y="668"/>
                  </a:lnTo>
                  <a:cubicBezTo>
                    <a:pt x="2703" y="298"/>
                    <a:pt x="2406" y="1"/>
                    <a:pt x="2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884;p61">
              <a:extLst>
                <a:ext uri="{FF2B5EF4-FFF2-40B4-BE49-F238E27FC236}">
                  <a16:creationId xmlns:a16="http://schemas.microsoft.com/office/drawing/2014/main" id="{9E0FCD2D-7CCB-5C48-A59C-C0C87E42941F}"/>
                </a:ext>
              </a:extLst>
            </p:cNvPr>
            <p:cNvSpPr/>
            <p:nvPr/>
          </p:nvSpPr>
          <p:spPr>
            <a:xfrm>
              <a:off x="1960933" y="3027201"/>
              <a:ext cx="32244" cy="10249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846" y="322"/>
                  </a:lnTo>
                  <a:cubicBezTo>
                    <a:pt x="930" y="322"/>
                    <a:pt x="1013" y="250"/>
                    <a:pt x="1013" y="155"/>
                  </a:cubicBezTo>
                  <a:cubicBezTo>
                    <a:pt x="1013" y="72"/>
                    <a:pt x="930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0885;p61">
            <a:extLst>
              <a:ext uri="{FF2B5EF4-FFF2-40B4-BE49-F238E27FC236}">
                <a16:creationId xmlns:a16="http://schemas.microsoft.com/office/drawing/2014/main" id="{65051D07-9C00-3344-ADE9-6DD2F61159F3}"/>
              </a:ext>
            </a:extLst>
          </p:cNvPr>
          <p:cNvGrpSpPr/>
          <p:nvPr/>
        </p:nvGrpSpPr>
        <p:grpSpPr>
          <a:xfrm>
            <a:off x="7465368" y="3699121"/>
            <a:ext cx="505248" cy="449264"/>
            <a:chOff x="5585861" y="2905929"/>
            <a:chExt cx="379764" cy="337684"/>
          </a:xfrm>
          <a:solidFill>
            <a:schemeClr val="accent1"/>
          </a:solidFill>
        </p:grpSpPr>
        <p:sp>
          <p:nvSpPr>
            <p:cNvPr id="149" name="Google Shape;10886;p61">
              <a:extLst>
                <a:ext uri="{FF2B5EF4-FFF2-40B4-BE49-F238E27FC236}">
                  <a16:creationId xmlns:a16="http://schemas.microsoft.com/office/drawing/2014/main" id="{B4E308B9-9778-6F4E-8616-5A6FB16D47FA}"/>
                </a:ext>
              </a:extLst>
            </p:cNvPr>
            <p:cNvSpPr/>
            <p:nvPr/>
          </p:nvSpPr>
          <p:spPr>
            <a:xfrm>
              <a:off x="5609734" y="3198096"/>
              <a:ext cx="11395" cy="45517"/>
            </a:xfrm>
            <a:custGeom>
              <a:avLst/>
              <a:gdLst/>
              <a:ahLst/>
              <a:cxnLst/>
              <a:rect l="l" t="t" r="r" b="b"/>
              <a:pathLst>
                <a:path w="358" h="1430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lnTo>
                    <a:pt x="0" y="1251"/>
                  </a:lnTo>
                  <a:cubicBezTo>
                    <a:pt x="0" y="1334"/>
                    <a:pt x="72" y="1430"/>
                    <a:pt x="179" y="1430"/>
                  </a:cubicBezTo>
                  <a:cubicBezTo>
                    <a:pt x="286" y="1430"/>
                    <a:pt x="357" y="1358"/>
                    <a:pt x="357" y="1251"/>
                  </a:cubicBezTo>
                  <a:lnTo>
                    <a:pt x="357" y="180"/>
                  </a:lnTo>
                  <a:cubicBezTo>
                    <a:pt x="345" y="84"/>
                    <a:pt x="27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887;p61">
              <a:extLst>
                <a:ext uri="{FF2B5EF4-FFF2-40B4-BE49-F238E27FC236}">
                  <a16:creationId xmlns:a16="http://schemas.microsoft.com/office/drawing/2014/main" id="{C4D9F64F-53CF-7648-A3F4-AA4A5971846D}"/>
                </a:ext>
              </a:extLst>
            </p:cNvPr>
            <p:cNvSpPr/>
            <p:nvPr/>
          </p:nvSpPr>
          <p:spPr>
            <a:xfrm>
              <a:off x="5585861" y="3048431"/>
              <a:ext cx="205431" cy="195182"/>
            </a:xfrm>
            <a:custGeom>
              <a:avLst/>
              <a:gdLst/>
              <a:ahLst/>
              <a:cxnLst/>
              <a:rect l="l" t="t" r="r" b="b"/>
              <a:pathLst>
                <a:path w="6454" h="6132" extrusionOk="0">
                  <a:moveTo>
                    <a:pt x="5965" y="964"/>
                  </a:moveTo>
                  <a:lnTo>
                    <a:pt x="6025" y="1238"/>
                  </a:lnTo>
                  <a:cubicBezTo>
                    <a:pt x="6048" y="1298"/>
                    <a:pt x="6025" y="1369"/>
                    <a:pt x="5977" y="1417"/>
                  </a:cubicBezTo>
                  <a:lnTo>
                    <a:pt x="5870" y="1512"/>
                  </a:lnTo>
                  <a:lnTo>
                    <a:pt x="5632" y="1274"/>
                  </a:lnTo>
                  <a:lnTo>
                    <a:pt x="5965" y="964"/>
                  </a:lnTo>
                  <a:close/>
                  <a:moveTo>
                    <a:pt x="1834" y="333"/>
                  </a:moveTo>
                  <a:cubicBezTo>
                    <a:pt x="2119" y="333"/>
                    <a:pt x="2405" y="452"/>
                    <a:pt x="2608" y="667"/>
                  </a:cubicBezTo>
                  <a:cubicBezTo>
                    <a:pt x="2822" y="869"/>
                    <a:pt x="2941" y="1167"/>
                    <a:pt x="2977" y="1488"/>
                  </a:cubicBezTo>
                  <a:cubicBezTo>
                    <a:pt x="2989" y="1595"/>
                    <a:pt x="3000" y="1738"/>
                    <a:pt x="3012" y="1905"/>
                  </a:cubicBezTo>
                  <a:cubicBezTo>
                    <a:pt x="2822" y="1584"/>
                    <a:pt x="2524" y="1345"/>
                    <a:pt x="2119" y="1214"/>
                  </a:cubicBezTo>
                  <a:cubicBezTo>
                    <a:pt x="1822" y="1115"/>
                    <a:pt x="1565" y="1107"/>
                    <a:pt x="1481" y="1107"/>
                  </a:cubicBezTo>
                  <a:cubicBezTo>
                    <a:pt x="1465" y="1107"/>
                    <a:pt x="1455" y="1107"/>
                    <a:pt x="1453" y="1107"/>
                  </a:cubicBezTo>
                  <a:cubicBezTo>
                    <a:pt x="1405" y="1107"/>
                    <a:pt x="1369" y="1131"/>
                    <a:pt x="1334" y="1167"/>
                  </a:cubicBezTo>
                  <a:lnTo>
                    <a:pt x="1024" y="1500"/>
                  </a:lnTo>
                  <a:cubicBezTo>
                    <a:pt x="953" y="1572"/>
                    <a:pt x="965" y="1679"/>
                    <a:pt x="1024" y="1750"/>
                  </a:cubicBezTo>
                  <a:cubicBezTo>
                    <a:pt x="1058" y="1784"/>
                    <a:pt x="1100" y="1799"/>
                    <a:pt x="1143" y="1799"/>
                  </a:cubicBezTo>
                  <a:cubicBezTo>
                    <a:pt x="1190" y="1799"/>
                    <a:pt x="1237" y="1781"/>
                    <a:pt x="1274" y="1750"/>
                  </a:cubicBezTo>
                  <a:lnTo>
                    <a:pt x="1548" y="1488"/>
                  </a:lnTo>
                  <a:cubicBezTo>
                    <a:pt x="1762" y="1500"/>
                    <a:pt x="2500" y="1572"/>
                    <a:pt x="2774" y="2203"/>
                  </a:cubicBezTo>
                  <a:cubicBezTo>
                    <a:pt x="2715" y="2643"/>
                    <a:pt x="2334" y="2988"/>
                    <a:pt x="1857" y="2988"/>
                  </a:cubicBezTo>
                  <a:cubicBezTo>
                    <a:pt x="1334" y="2988"/>
                    <a:pt x="905" y="2560"/>
                    <a:pt x="905" y="2036"/>
                  </a:cubicBezTo>
                  <a:cubicBezTo>
                    <a:pt x="905" y="1941"/>
                    <a:pt x="822" y="1857"/>
                    <a:pt x="726" y="1857"/>
                  </a:cubicBezTo>
                  <a:cubicBezTo>
                    <a:pt x="703" y="1857"/>
                    <a:pt x="679" y="1857"/>
                    <a:pt x="667" y="1869"/>
                  </a:cubicBezTo>
                  <a:cubicBezTo>
                    <a:pt x="679" y="1726"/>
                    <a:pt x="691" y="1595"/>
                    <a:pt x="703" y="1488"/>
                  </a:cubicBezTo>
                  <a:cubicBezTo>
                    <a:pt x="726" y="1167"/>
                    <a:pt x="857" y="869"/>
                    <a:pt x="1060" y="667"/>
                  </a:cubicBezTo>
                  <a:cubicBezTo>
                    <a:pt x="1274" y="452"/>
                    <a:pt x="1560" y="333"/>
                    <a:pt x="1834" y="333"/>
                  </a:cubicBezTo>
                  <a:close/>
                  <a:moveTo>
                    <a:pt x="607" y="2346"/>
                  </a:moveTo>
                  <a:cubicBezTo>
                    <a:pt x="679" y="2667"/>
                    <a:pt x="869" y="2929"/>
                    <a:pt x="1131" y="3108"/>
                  </a:cubicBezTo>
                  <a:lnTo>
                    <a:pt x="1131" y="3298"/>
                  </a:lnTo>
                  <a:cubicBezTo>
                    <a:pt x="798" y="3239"/>
                    <a:pt x="560" y="3155"/>
                    <a:pt x="417" y="3096"/>
                  </a:cubicBezTo>
                  <a:cubicBezTo>
                    <a:pt x="393" y="3096"/>
                    <a:pt x="417" y="3084"/>
                    <a:pt x="417" y="3084"/>
                  </a:cubicBezTo>
                  <a:cubicBezTo>
                    <a:pt x="488" y="2881"/>
                    <a:pt x="548" y="2619"/>
                    <a:pt x="607" y="2346"/>
                  </a:cubicBezTo>
                  <a:close/>
                  <a:moveTo>
                    <a:pt x="3120" y="2346"/>
                  </a:moveTo>
                  <a:cubicBezTo>
                    <a:pt x="3167" y="2584"/>
                    <a:pt x="3227" y="2810"/>
                    <a:pt x="3286" y="3000"/>
                  </a:cubicBezTo>
                  <a:lnTo>
                    <a:pt x="2977" y="3298"/>
                  </a:lnTo>
                  <a:cubicBezTo>
                    <a:pt x="2941" y="3334"/>
                    <a:pt x="2881" y="3358"/>
                    <a:pt x="2834" y="3358"/>
                  </a:cubicBezTo>
                  <a:lnTo>
                    <a:pt x="2786" y="3358"/>
                  </a:lnTo>
                  <a:cubicBezTo>
                    <a:pt x="2691" y="3358"/>
                    <a:pt x="2596" y="3274"/>
                    <a:pt x="2596" y="3167"/>
                  </a:cubicBezTo>
                  <a:lnTo>
                    <a:pt x="2596" y="3108"/>
                  </a:lnTo>
                  <a:cubicBezTo>
                    <a:pt x="2858" y="2929"/>
                    <a:pt x="3048" y="2667"/>
                    <a:pt x="3120" y="2346"/>
                  </a:cubicBezTo>
                  <a:close/>
                  <a:moveTo>
                    <a:pt x="2262" y="3274"/>
                  </a:moveTo>
                  <a:cubicBezTo>
                    <a:pt x="2274" y="3381"/>
                    <a:pt x="2334" y="3465"/>
                    <a:pt x="2393" y="3524"/>
                  </a:cubicBezTo>
                  <a:lnTo>
                    <a:pt x="2119" y="3774"/>
                  </a:lnTo>
                  <a:cubicBezTo>
                    <a:pt x="2048" y="3852"/>
                    <a:pt x="1953" y="3890"/>
                    <a:pt x="1856" y="3890"/>
                  </a:cubicBezTo>
                  <a:cubicBezTo>
                    <a:pt x="1759" y="3890"/>
                    <a:pt x="1661" y="3852"/>
                    <a:pt x="1584" y="3774"/>
                  </a:cubicBezTo>
                  <a:lnTo>
                    <a:pt x="1429" y="3631"/>
                  </a:lnTo>
                  <a:cubicBezTo>
                    <a:pt x="1453" y="3584"/>
                    <a:pt x="1465" y="3524"/>
                    <a:pt x="1465" y="3465"/>
                  </a:cubicBezTo>
                  <a:lnTo>
                    <a:pt x="1465" y="3274"/>
                  </a:lnTo>
                  <a:cubicBezTo>
                    <a:pt x="1584" y="3322"/>
                    <a:pt x="1727" y="3334"/>
                    <a:pt x="1857" y="3334"/>
                  </a:cubicBezTo>
                  <a:cubicBezTo>
                    <a:pt x="1988" y="3334"/>
                    <a:pt x="2119" y="3322"/>
                    <a:pt x="2262" y="3274"/>
                  </a:cubicBezTo>
                  <a:close/>
                  <a:moveTo>
                    <a:pt x="1857" y="0"/>
                  </a:moveTo>
                  <a:cubicBezTo>
                    <a:pt x="1072" y="0"/>
                    <a:pt x="429" y="619"/>
                    <a:pt x="369" y="1464"/>
                  </a:cubicBezTo>
                  <a:cubicBezTo>
                    <a:pt x="333" y="1810"/>
                    <a:pt x="214" y="2536"/>
                    <a:pt x="72" y="2941"/>
                  </a:cubicBezTo>
                  <a:cubicBezTo>
                    <a:pt x="0" y="3119"/>
                    <a:pt x="83" y="3310"/>
                    <a:pt x="262" y="3405"/>
                  </a:cubicBezTo>
                  <a:cubicBezTo>
                    <a:pt x="393" y="3465"/>
                    <a:pt x="595" y="3536"/>
                    <a:pt x="857" y="3596"/>
                  </a:cubicBezTo>
                  <a:lnTo>
                    <a:pt x="405" y="3822"/>
                  </a:lnTo>
                  <a:cubicBezTo>
                    <a:pt x="155" y="3941"/>
                    <a:pt x="12" y="4191"/>
                    <a:pt x="12" y="4477"/>
                  </a:cubicBezTo>
                  <a:lnTo>
                    <a:pt x="12" y="5953"/>
                  </a:lnTo>
                  <a:cubicBezTo>
                    <a:pt x="12" y="6036"/>
                    <a:pt x="83" y="6132"/>
                    <a:pt x="191" y="6132"/>
                  </a:cubicBezTo>
                  <a:cubicBezTo>
                    <a:pt x="274" y="6132"/>
                    <a:pt x="369" y="6048"/>
                    <a:pt x="369" y="5953"/>
                  </a:cubicBezTo>
                  <a:lnTo>
                    <a:pt x="369" y="4477"/>
                  </a:lnTo>
                  <a:cubicBezTo>
                    <a:pt x="369" y="4322"/>
                    <a:pt x="441" y="4191"/>
                    <a:pt x="572" y="4131"/>
                  </a:cubicBezTo>
                  <a:lnTo>
                    <a:pt x="1155" y="3834"/>
                  </a:lnTo>
                  <a:lnTo>
                    <a:pt x="1369" y="4024"/>
                  </a:lnTo>
                  <a:cubicBezTo>
                    <a:pt x="1512" y="4167"/>
                    <a:pt x="1691" y="4239"/>
                    <a:pt x="1869" y="4239"/>
                  </a:cubicBezTo>
                  <a:cubicBezTo>
                    <a:pt x="2048" y="4239"/>
                    <a:pt x="2238" y="4167"/>
                    <a:pt x="2381" y="4024"/>
                  </a:cubicBezTo>
                  <a:lnTo>
                    <a:pt x="2715" y="3691"/>
                  </a:lnTo>
                  <a:lnTo>
                    <a:pt x="2834" y="3691"/>
                  </a:lnTo>
                  <a:cubicBezTo>
                    <a:pt x="2977" y="3691"/>
                    <a:pt x="3108" y="3631"/>
                    <a:pt x="3215" y="3536"/>
                  </a:cubicBezTo>
                  <a:lnTo>
                    <a:pt x="5382" y="1488"/>
                  </a:lnTo>
                  <a:lnTo>
                    <a:pt x="5632" y="1738"/>
                  </a:lnTo>
                  <a:lnTo>
                    <a:pt x="2893" y="4477"/>
                  </a:lnTo>
                  <a:cubicBezTo>
                    <a:pt x="2715" y="4655"/>
                    <a:pt x="2631" y="4882"/>
                    <a:pt x="2631" y="5132"/>
                  </a:cubicBezTo>
                  <a:lnTo>
                    <a:pt x="2631" y="5929"/>
                  </a:lnTo>
                  <a:cubicBezTo>
                    <a:pt x="2631" y="6025"/>
                    <a:pt x="2703" y="6108"/>
                    <a:pt x="2810" y="6108"/>
                  </a:cubicBezTo>
                  <a:cubicBezTo>
                    <a:pt x="2893" y="6108"/>
                    <a:pt x="2989" y="6036"/>
                    <a:pt x="2989" y="5929"/>
                  </a:cubicBezTo>
                  <a:lnTo>
                    <a:pt x="2989" y="5132"/>
                  </a:lnTo>
                  <a:cubicBezTo>
                    <a:pt x="2989" y="4977"/>
                    <a:pt x="3048" y="4834"/>
                    <a:pt x="3155" y="4727"/>
                  </a:cubicBezTo>
                  <a:lnTo>
                    <a:pt x="6227" y="1643"/>
                  </a:lnTo>
                  <a:cubicBezTo>
                    <a:pt x="6370" y="1512"/>
                    <a:pt x="6429" y="1310"/>
                    <a:pt x="6382" y="1131"/>
                  </a:cubicBezTo>
                  <a:lnTo>
                    <a:pt x="6263" y="679"/>
                  </a:lnTo>
                  <a:lnTo>
                    <a:pt x="6382" y="572"/>
                  </a:lnTo>
                  <a:cubicBezTo>
                    <a:pt x="6453" y="512"/>
                    <a:pt x="6453" y="393"/>
                    <a:pt x="6382" y="321"/>
                  </a:cubicBezTo>
                  <a:cubicBezTo>
                    <a:pt x="6352" y="286"/>
                    <a:pt x="6307" y="268"/>
                    <a:pt x="6261" y="268"/>
                  </a:cubicBezTo>
                  <a:cubicBezTo>
                    <a:pt x="6215" y="268"/>
                    <a:pt x="6168" y="286"/>
                    <a:pt x="6132" y="321"/>
                  </a:cubicBezTo>
                  <a:lnTo>
                    <a:pt x="3572" y="2738"/>
                  </a:lnTo>
                  <a:cubicBezTo>
                    <a:pt x="3453" y="2322"/>
                    <a:pt x="3358" y="1750"/>
                    <a:pt x="3346" y="1464"/>
                  </a:cubicBezTo>
                  <a:cubicBezTo>
                    <a:pt x="3286" y="631"/>
                    <a:pt x="2643" y="0"/>
                    <a:pt x="1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888;p61">
              <a:extLst>
                <a:ext uri="{FF2B5EF4-FFF2-40B4-BE49-F238E27FC236}">
                  <a16:creationId xmlns:a16="http://schemas.microsoft.com/office/drawing/2014/main" id="{204626DB-1E7C-9B44-BFB9-B9DC0EC1D90B}"/>
                </a:ext>
              </a:extLst>
            </p:cNvPr>
            <p:cNvSpPr/>
            <p:nvPr/>
          </p:nvSpPr>
          <p:spPr>
            <a:xfrm>
              <a:off x="5740078" y="2905929"/>
              <a:ext cx="225547" cy="189516"/>
            </a:xfrm>
            <a:custGeom>
              <a:avLst/>
              <a:gdLst/>
              <a:ahLst/>
              <a:cxnLst/>
              <a:rect l="l" t="t" r="r" b="b"/>
              <a:pathLst>
                <a:path w="7086" h="5954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lnTo>
                    <a:pt x="1" y="5072"/>
                  </a:lnTo>
                  <a:cubicBezTo>
                    <a:pt x="1" y="5156"/>
                    <a:pt x="72" y="5251"/>
                    <a:pt x="180" y="5251"/>
                  </a:cubicBezTo>
                  <a:cubicBezTo>
                    <a:pt x="263" y="5251"/>
                    <a:pt x="358" y="5179"/>
                    <a:pt x="358" y="5072"/>
                  </a:cubicBezTo>
                  <a:lnTo>
                    <a:pt x="358" y="548"/>
                  </a:lnTo>
                  <a:cubicBezTo>
                    <a:pt x="358" y="441"/>
                    <a:pt x="441" y="357"/>
                    <a:pt x="549" y="357"/>
                  </a:cubicBezTo>
                  <a:lnTo>
                    <a:pt x="6537" y="357"/>
                  </a:lnTo>
                  <a:cubicBezTo>
                    <a:pt x="6645" y="357"/>
                    <a:pt x="6728" y="441"/>
                    <a:pt x="6728" y="548"/>
                  </a:cubicBezTo>
                  <a:lnTo>
                    <a:pt x="6728" y="5394"/>
                  </a:lnTo>
                  <a:cubicBezTo>
                    <a:pt x="6728" y="5501"/>
                    <a:pt x="6645" y="5596"/>
                    <a:pt x="6537" y="5596"/>
                  </a:cubicBezTo>
                  <a:lnTo>
                    <a:pt x="2108" y="5596"/>
                  </a:lnTo>
                  <a:cubicBezTo>
                    <a:pt x="2025" y="5596"/>
                    <a:pt x="1930" y="5668"/>
                    <a:pt x="1930" y="5775"/>
                  </a:cubicBezTo>
                  <a:cubicBezTo>
                    <a:pt x="1930" y="5870"/>
                    <a:pt x="2013" y="5953"/>
                    <a:pt x="2108" y="5953"/>
                  </a:cubicBezTo>
                  <a:lnTo>
                    <a:pt x="6537" y="5953"/>
                  </a:lnTo>
                  <a:cubicBezTo>
                    <a:pt x="6835" y="5953"/>
                    <a:pt x="7085" y="5691"/>
                    <a:pt x="7085" y="5394"/>
                  </a:cubicBezTo>
                  <a:lnTo>
                    <a:pt x="7085" y="548"/>
                  </a:lnTo>
                  <a:cubicBezTo>
                    <a:pt x="7085" y="238"/>
                    <a:pt x="6847" y="0"/>
                    <a:pt x="6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889;p61">
              <a:extLst>
                <a:ext uri="{FF2B5EF4-FFF2-40B4-BE49-F238E27FC236}">
                  <a16:creationId xmlns:a16="http://schemas.microsoft.com/office/drawing/2014/main" id="{76FC7439-66BA-1E4F-B77B-AF169AAC6A54}"/>
                </a:ext>
              </a:extLst>
            </p:cNvPr>
            <p:cNvSpPr/>
            <p:nvPr/>
          </p:nvSpPr>
          <p:spPr>
            <a:xfrm>
              <a:off x="5793902" y="2928464"/>
              <a:ext cx="131553" cy="130598"/>
            </a:xfrm>
            <a:custGeom>
              <a:avLst/>
              <a:gdLst/>
              <a:ahLst/>
              <a:cxnLst/>
              <a:rect l="l" t="t" r="r" b="b"/>
              <a:pathLst>
                <a:path w="4133" h="4103" extrusionOk="0">
                  <a:moveTo>
                    <a:pt x="1870" y="757"/>
                  </a:moveTo>
                  <a:cubicBezTo>
                    <a:pt x="2227" y="757"/>
                    <a:pt x="2537" y="876"/>
                    <a:pt x="2811" y="1090"/>
                  </a:cubicBezTo>
                  <a:lnTo>
                    <a:pt x="1751" y="2150"/>
                  </a:lnTo>
                  <a:cubicBezTo>
                    <a:pt x="1679" y="2221"/>
                    <a:pt x="1679" y="2328"/>
                    <a:pt x="1751" y="2400"/>
                  </a:cubicBezTo>
                  <a:cubicBezTo>
                    <a:pt x="1775" y="2424"/>
                    <a:pt x="1822" y="2447"/>
                    <a:pt x="1870" y="2447"/>
                  </a:cubicBezTo>
                  <a:cubicBezTo>
                    <a:pt x="1918" y="2447"/>
                    <a:pt x="1953" y="2424"/>
                    <a:pt x="1989" y="2400"/>
                  </a:cubicBezTo>
                  <a:lnTo>
                    <a:pt x="2513" y="1876"/>
                  </a:lnTo>
                  <a:cubicBezTo>
                    <a:pt x="2584" y="1995"/>
                    <a:pt x="2632" y="2126"/>
                    <a:pt x="2632" y="2281"/>
                  </a:cubicBezTo>
                  <a:cubicBezTo>
                    <a:pt x="2632" y="2697"/>
                    <a:pt x="2287" y="3043"/>
                    <a:pt x="1870" y="3043"/>
                  </a:cubicBezTo>
                  <a:cubicBezTo>
                    <a:pt x="1453" y="3043"/>
                    <a:pt x="1108" y="2697"/>
                    <a:pt x="1108" y="2281"/>
                  </a:cubicBezTo>
                  <a:cubicBezTo>
                    <a:pt x="1108" y="1864"/>
                    <a:pt x="1453" y="1519"/>
                    <a:pt x="1870" y="1519"/>
                  </a:cubicBezTo>
                  <a:cubicBezTo>
                    <a:pt x="1953" y="1519"/>
                    <a:pt x="2049" y="1447"/>
                    <a:pt x="2049" y="1340"/>
                  </a:cubicBezTo>
                  <a:cubicBezTo>
                    <a:pt x="2049" y="1233"/>
                    <a:pt x="1977" y="1162"/>
                    <a:pt x="1870" y="1162"/>
                  </a:cubicBezTo>
                  <a:cubicBezTo>
                    <a:pt x="1263" y="1162"/>
                    <a:pt x="763" y="1650"/>
                    <a:pt x="763" y="2269"/>
                  </a:cubicBezTo>
                  <a:cubicBezTo>
                    <a:pt x="763" y="2876"/>
                    <a:pt x="1263" y="3364"/>
                    <a:pt x="1870" y="3364"/>
                  </a:cubicBezTo>
                  <a:cubicBezTo>
                    <a:pt x="2477" y="3364"/>
                    <a:pt x="2965" y="2876"/>
                    <a:pt x="2965" y="2269"/>
                  </a:cubicBezTo>
                  <a:cubicBezTo>
                    <a:pt x="2965" y="2031"/>
                    <a:pt x="2894" y="1804"/>
                    <a:pt x="2763" y="1614"/>
                  </a:cubicBezTo>
                  <a:lnTo>
                    <a:pt x="3049" y="1328"/>
                  </a:lnTo>
                  <a:cubicBezTo>
                    <a:pt x="3251" y="1578"/>
                    <a:pt x="3370" y="1912"/>
                    <a:pt x="3370" y="2269"/>
                  </a:cubicBezTo>
                  <a:cubicBezTo>
                    <a:pt x="3370" y="3102"/>
                    <a:pt x="2703" y="3769"/>
                    <a:pt x="1870" y="3769"/>
                  </a:cubicBezTo>
                  <a:cubicBezTo>
                    <a:pt x="1036" y="3769"/>
                    <a:pt x="370" y="3102"/>
                    <a:pt x="370" y="2269"/>
                  </a:cubicBezTo>
                  <a:cubicBezTo>
                    <a:pt x="370" y="1435"/>
                    <a:pt x="1036" y="757"/>
                    <a:pt x="1870" y="757"/>
                  </a:cubicBezTo>
                  <a:close/>
                  <a:moveTo>
                    <a:pt x="3924" y="1"/>
                  </a:moveTo>
                  <a:cubicBezTo>
                    <a:pt x="3879" y="1"/>
                    <a:pt x="3834" y="19"/>
                    <a:pt x="3799" y="54"/>
                  </a:cubicBezTo>
                  <a:lnTo>
                    <a:pt x="3537" y="328"/>
                  </a:lnTo>
                  <a:lnTo>
                    <a:pt x="3537" y="197"/>
                  </a:lnTo>
                  <a:cubicBezTo>
                    <a:pt x="3537" y="102"/>
                    <a:pt x="3453" y="19"/>
                    <a:pt x="3358" y="19"/>
                  </a:cubicBezTo>
                  <a:cubicBezTo>
                    <a:pt x="3263" y="19"/>
                    <a:pt x="3180" y="90"/>
                    <a:pt x="3180" y="197"/>
                  </a:cubicBezTo>
                  <a:lnTo>
                    <a:pt x="3180" y="685"/>
                  </a:lnTo>
                  <a:lnTo>
                    <a:pt x="3037" y="816"/>
                  </a:lnTo>
                  <a:cubicBezTo>
                    <a:pt x="2715" y="554"/>
                    <a:pt x="2310" y="388"/>
                    <a:pt x="1870" y="388"/>
                  </a:cubicBezTo>
                  <a:cubicBezTo>
                    <a:pt x="834" y="388"/>
                    <a:pt x="1" y="1221"/>
                    <a:pt x="1" y="2245"/>
                  </a:cubicBezTo>
                  <a:cubicBezTo>
                    <a:pt x="1" y="3269"/>
                    <a:pt x="834" y="4102"/>
                    <a:pt x="1870" y="4102"/>
                  </a:cubicBezTo>
                  <a:cubicBezTo>
                    <a:pt x="2894" y="4102"/>
                    <a:pt x="3727" y="3269"/>
                    <a:pt x="3727" y="2245"/>
                  </a:cubicBezTo>
                  <a:cubicBezTo>
                    <a:pt x="3727" y="1804"/>
                    <a:pt x="3561" y="1388"/>
                    <a:pt x="3299" y="1066"/>
                  </a:cubicBezTo>
                  <a:lnTo>
                    <a:pt x="3430" y="935"/>
                  </a:lnTo>
                  <a:lnTo>
                    <a:pt x="3918" y="935"/>
                  </a:lnTo>
                  <a:cubicBezTo>
                    <a:pt x="4013" y="935"/>
                    <a:pt x="4096" y="864"/>
                    <a:pt x="4096" y="757"/>
                  </a:cubicBezTo>
                  <a:cubicBezTo>
                    <a:pt x="4084" y="673"/>
                    <a:pt x="4013" y="578"/>
                    <a:pt x="3918" y="578"/>
                  </a:cubicBezTo>
                  <a:lnTo>
                    <a:pt x="3787" y="578"/>
                  </a:lnTo>
                  <a:lnTo>
                    <a:pt x="4049" y="316"/>
                  </a:lnTo>
                  <a:cubicBezTo>
                    <a:pt x="4132" y="245"/>
                    <a:pt x="4132" y="138"/>
                    <a:pt x="4049" y="54"/>
                  </a:cubicBezTo>
                  <a:cubicBezTo>
                    <a:pt x="4013" y="19"/>
                    <a:pt x="3968" y="1"/>
                    <a:pt x="3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0890;p61">
            <a:extLst>
              <a:ext uri="{FF2B5EF4-FFF2-40B4-BE49-F238E27FC236}">
                <a16:creationId xmlns:a16="http://schemas.microsoft.com/office/drawing/2014/main" id="{CA6376D6-B859-8D42-9E58-E15A14FC4424}"/>
              </a:ext>
            </a:extLst>
          </p:cNvPr>
          <p:cNvGrpSpPr/>
          <p:nvPr/>
        </p:nvGrpSpPr>
        <p:grpSpPr>
          <a:xfrm>
            <a:off x="1800163" y="3705176"/>
            <a:ext cx="462901" cy="412464"/>
            <a:chOff x="1327676" y="2910480"/>
            <a:chExt cx="347934" cy="310024"/>
          </a:xfrm>
          <a:solidFill>
            <a:schemeClr val="accent1"/>
          </a:solidFill>
        </p:grpSpPr>
        <p:sp>
          <p:nvSpPr>
            <p:cNvPr id="154" name="Google Shape;10891;p61">
              <a:extLst>
                <a:ext uri="{FF2B5EF4-FFF2-40B4-BE49-F238E27FC236}">
                  <a16:creationId xmlns:a16="http://schemas.microsoft.com/office/drawing/2014/main" id="{A67AB3CA-D28D-DF4C-AC22-939AA5123C8C}"/>
                </a:ext>
              </a:extLst>
            </p:cNvPr>
            <p:cNvSpPr/>
            <p:nvPr/>
          </p:nvSpPr>
          <p:spPr>
            <a:xfrm>
              <a:off x="1367081" y="3067370"/>
              <a:ext cx="43257" cy="15565"/>
            </a:xfrm>
            <a:custGeom>
              <a:avLst/>
              <a:gdLst/>
              <a:ahLst/>
              <a:cxnLst/>
              <a:rect l="l" t="t" r="r" b="b"/>
              <a:pathLst>
                <a:path w="1359" h="489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8"/>
                    <a:pt x="1168" y="488"/>
                    <a:pt x="1191" y="488"/>
                  </a:cubicBezTo>
                  <a:cubicBezTo>
                    <a:pt x="1251" y="488"/>
                    <a:pt x="1310" y="465"/>
                    <a:pt x="1346" y="405"/>
                  </a:cubicBezTo>
                  <a:cubicBezTo>
                    <a:pt x="1358" y="322"/>
                    <a:pt x="1334" y="238"/>
                    <a:pt x="1251" y="191"/>
                  </a:cubicBezTo>
                  <a:cubicBezTo>
                    <a:pt x="882" y="12"/>
                    <a:pt x="19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892;p61">
              <a:extLst>
                <a:ext uri="{FF2B5EF4-FFF2-40B4-BE49-F238E27FC236}">
                  <a16:creationId xmlns:a16="http://schemas.microsoft.com/office/drawing/2014/main" id="{335A20DA-BCE1-124C-8451-58D92C5243DF}"/>
                </a:ext>
              </a:extLst>
            </p:cNvPr>
            <p:cNvSpPr/>
            <p:nvPr/>
          </p:nvSpPr>
          <p:spPr>
            <a:xfrm>
              <a:off x="1350402" y="3170436"/>
              <a:ext cx="10663" cy="48541"/>
            </a:xfrm>
            <a:custGeom>
              <a:avLst/>
              <a:gdLst/>
              <a:ahLst/>
              <a:cxnLst/>
              <a:rect l="l" t="t" r="r" b="b"/>
              <a:pathLst>
                <a:path w="335" h="1525" extrusionOk="0">
                  <a:moveTo>
                    <a:pt x="168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1358"/>
                  </a:lnTo>
                  <a:cubicBezTo>
                    <a:pt x="1" y="1453"/>
                    <a:pt x="84" y="1525"/>
                    <a:pt x="168" y="1525"/>
                  </a:cubicBezTo>
                  <a:cubicBezTo>
                    <a:pt x="263" y="1525"/>
                    <a:pt x="334" y="1453"/>
                    <a:pt x="334" y="1358"/>
                  </a:cubicBezTo>
                  <a:lnTo>
                    <a:pt x="334" y="168"/>
                  </a:lnTo>
                  <a:cubicBezTo>
                    <a:pt x="334" y="84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0893;p61">
              <a:extLst>
                <a:ext uri="{FF2B5EF4-FFF2-40B4-BE49-F238E27FC236}">
                  <a16:creationId xmlns:a16="http://schemas.microsoft.com/office/drawing/2014/main" id="{8A0EBAE8-9A08-4C4D-8F48-EFE4E58AF1FA}"/>
                </a:ext>
              </a:extLst>
            </p:cNvPr>
            <p:cNvSpPr/>
            <p:nvPr/>
          </p:nvSpPr>
          <p:spPr>
            <a:xfrm>
              <a:off x="1327676" y="3040187"/>
              <a:ext cx="201643" cy="180317"/>
            </a:xfrm>
            <a:custGeom>
              <a:avLst/>
              <a:gdLst/>
              <a:ahLst/>
              <a:cxnLst/>
              <a:rect l="l" t="t" r="r" b="b"/>
              <a:pathLst>
                <a:path w="6335" h="5665" extrusionOk="0">
                  <a:moveTo>
                    <a:pt x="5894" y="628"/>
                  </a:moveTo>
                  <a:lnTo>
                    <a:pt x="5954" y="866"/>
                  </a:lnTo>
                  <a:cubicBezTo>
                    <a:pt x="5977" y="926"/>
                    <a:pt x="5966" y="997"/>
                    <a:pt x="5918" y="1045"/>
                  </a:cubicBezTo>
                  <a:lnTo>
                    <a:pt x="5823" y="1140"/>
                  </a:lnTo>
                  <a:lnTo>
                    <a:pt x="5596" y="914"/>
                  </a:lnTo>
                  <a:lnTo>
                    <a:pt x="5894" y="628"/>
                  </a:lnTo>
                  <a:close/>
                  <a:moveTo>
                    <a:pt x="2941" y="307"/>
                  </a:moveTo>
                  <a:lnTo>
                    <a:pt x="2941" y="961"/>
                  </a:lnTo>
                  <a:cubicBezTo>
                    <a:pt x="2941" y="1057"/>
                    <a:pt x="2906" y="1164"/>
                    <a:pt x="2870" y="1271"/>
                  </a:cubicBezTo>
                  <a:lnTo>
                    <a:pt x="2787" y="1438"/>
                  </a:lnTo>
                  <a:cubicBezTo>
                    <a:pt x="2775" y="1450"/>
                    <a:pt x="2775" y="1473"/>
                    <a:pt x="2775" y="1509"/>
                  </a:cubicBezTo>
                  <a:lnTo>
                    <a:pt x="2775" y="1854"/>
                  </a:lnTo>
                  <a:cubicBezTo>
                    <a:pt x="2775" y="2104"/>
                    <a:pt x="2667" y="2331"/>
                    <a:pt x="2513" y="2485"/>
                  </a:cubicBezTo>
                  <a:cubicBezTo>
                    <a:pt x="2363" y="2635"/>
                    <a:pt x="2165" y="2727"/>
                    <a:pt x="1954" y="2727"/>
                  </a:cubicBezTo>
                  <a:cubicBezTo>
                    <a:pt x="1930" y="2727"/>
                    <a:pt x="1906" y="2726"/>
                    <a:pt x="1882" y="2724"/>
                  </a:cubicBezTo>
                  <a:cubicBezTo>
                    <a:pt x="1417" y="2712"/>
                    <a:pt x="1048" y="2307"/>
                    <a:pt x="1048" y="1819"/>
                  </a:cubicBezTo>
                  <a:lnTo>
                    <a:pt x="1048" y="1521"/>
                  </a:lnTo>
                  <a:cubicBezTo>
                    <a:pt x="1048" y="1497"/>
                    <a:pt x="1048" y="1473"/>
                    <a:pt x="1036" y="1450"/>
                  </a:cubicBezTo>
                  <a:lnTo>
                    <a:pt x="929" y="1259"/>
                  </a:lnTo>
                  <a:cubicBezTo>
                    <a:pt x="905" y="1176"/>
                    <a:pt x="870" y="1104"/>
                    <a:pt x="870" y="1021"/>
                  </a:cubicBezTo>
                  <a:lnTo>
                    <a:pt x="870" y="997"/>
                  </a:lnTo>
                  <a:cubicBezTo>
                    <a:pt x="870" y="616"/>
                    <a:pt x="1179" y="307"/>
                    <a:pt x="1572" y="307"/>
                  </a:cubicBezTo>
                  <a:close/>
                  <a:moveTo>
                    <a:pt x="2275" y="2986"/>
                  </a:moveTo>
                  <a:cubicBezTo>
                    <a:pt x="2286" y="3045"/>
                    <a:pt x="2298" y="3081"/>
                    <a:pt x="2310" y="3117"/>
                  </a:cubicBezTo>
                  <a:lnTo>
                    <a:pt x="2167" y="3259"/>
                  </a:lnTo>
                  <a:cubicBezTo>
                    <a:pt x="2102" y="3325"/>
                    <a:pt x="2013" y="3358"/>
                    <a:pt x="1923" y="3358"/>
                  </a:cubicBezTo>
                  <a:cubicBezTo>
                    <a:pt x="1834" y="3358"/>
                    <a:pt x="1745" y="3325"/>
                    <a:pt x="1679" y="3259"/>
                  </a:cubicBezTo>
                  <a:lnTo>
                    <a:pt x="1536" y="3128"/>
                  </a:lnTo>
                  <a:cubicBezTo>
                    <a:pt x="1560" y="3081"/>
                    <a:pt x="1572" y="3045"/>
                    <a:pt x="1572" y="2986"/>
                  </a:cubicBezTo>
                  <a:cubicBezTo>
                    <a:pt x="1679" y="3009"/>
                    <a:pt x="1775" y="3045"/>
                    <a:pt x="1882" y="3045"/>
                  </a:cubicBezTo>
                  <a:lnTo>
                    <a:pt x="1917" y="3045"/>
                  </a:lnTo>
                  <a:cubicBezTo>
                    <a:pt x="2036" y="3045"/>
                    <a:pt x="2167" y="3021"/>
                    <a:pt x="2275" y="2986"/>
                  </a:cubicBezTo>
                  <a:close/>
                  <a:moveTo>
                    <a:pt x="6162" y="0"/>
                  </a:moveTo>
                  <a:cubicBezTo>
                    <a:pt x="6120" y="0"/>
                    <a:pt x="6079" y="15"/>
                    <a:pt x="6049" y="45"/>
                  </a:cubicBezTo>
                  <a:lnTo>
                    <a:pt x="2906" y="3021"/>
                  </a:lnTo>
                  <a:cubicBezTo>
                    <a:pt x="2882" y="3057"/>
                    <a:pt x="2834" y="3069"/>
                    <a:pt x="2787" y="3069"/>
                  </a:cubicBezTo>
                  <a:lnTo>
                    <a:pt x="2763" y="3069"/>
                  </a:lnTo>
                  <a:cubicBezTo>
                    <a:pt x="2656" y="3069"/>
                    <a:pt x="2584" y="2997"/>
                    <a:pt x="2584" y="2890"/>
                  </a:cubicBezTo>
                  <a:lnTo>
                    <a:pt x="2584" y="2843"/>
                  </a:lnTo>
                  <a:cubicBezTo>
                    <a:pt x="2644" y="2819"/>
                    <a:pt x="2679" y="2771"/>
                    <a:pt x="2727" y="2724"/>
                  </a:cubicBezTo>
                  <a:cubicBezTo>
                    <a:pt x="2965" y="2497"/>
                    <a:pt x="3084" y="2200"/>
                    <a:pt x="3084" y="1878"/>
                  </a:cubicBezTo>
                  <a:lnTo>
                    <a:pt x="3084" y="1581"/>
                  </a:lnTo>
                  <a:lnTo>
                    <a:pt x="3144" y="1450"/>
                  </a:lnTo>
                  <a:cubicBezTo>
                    <a:pt x="3215" y="1307"/>
                    <a:pt x="3251" y="1152"/>
                    <a:pt x="3251" y="997"/>
                  </a:cubicBezTo>
                  <a:lnTo>
                    <a:pt x="3251" y="176"/>
                  </a:lnTo>
                  <a:cubicBezTo>
                    <a:pt x="3251" y="92"/>
                    <a:pt x="3179" y="21"/>
                    <a:pt x="3084" y="21"/>
                  </a:cubicBezTo>
                  <a:lnTo>
                    <a:pt x="1548" y="21"/>
                  </a:lnTo>
                  <a:cubicBezTo>
                    <a:pt x="1001" y="21"/>
                    <a:pt x="536" y="461"/>
                    <a:pt x="536" y="1033"/>
                  </a:cubicBezTo>
                  <a:lnTo>
                    <a:pt x="536" y="1045"/>
                  </a:lnTo>
                  <a:cubicBezTo>
                    <a:pt x="536" y="1176"/>
                    <a:pt x="572" y="1295"/>
                    <a:pt x="632" y="1414"/>
                  </a:cubicBezTo>
                  <a:lnTo>
                    <a:pt x="703" y="1581"/>
                  </a:lnTo>
                  <a:lnTo>
                    <a:pt x="703" y="1831"/>
                  </a:lnTo>
                  <a:cubicBezTo>
                    <a:pt x="703" y="2247"/>
                    <a:pt x="917" y="2616"/>
                    <a:pt x="1215" y="2843"/>
                  </a:cubicBezTo>
                  <a:lnTo>
                    <a:pt x="1215" y="2997"/>
                  </a:lnTo>
                  <a:cubicBezTo>
                    <a:pt x="1215" y="3069"/>
                    <a:pt x="1155" y="3140"/>
                    <a:pt x="1072" y="3176"/>
                  </a:cubicBezTo>
                  <a:lnTo>
                    <a:pt x="501" y="3343"/>
                  </a:lnTo>
                  <a:cubicBezTo>
                    <a:pt x="215" y="3414"/>
                    <a:pt x="0" y="3676"/>
                    <a:pt x="0" y="3974"/>
                  </a:cubicBezTo>
                  <a:lnTo>
                    <a:pt x="0" y="5462"/>
                  </a:lnTo>
                  <a:cubicBezTo>
                    <a:pt x="0" y="5557"/>
                    <a:pt x="84" y="5629"/>
                    <a:pt x="167" y="5629"/>
                  </a:cubicBezTo>
                  <a:cubicBezTo>
                    <a:pt x="262" y="5629"/>
                    <a:pt x="334" y="5557"/>
                    <a:pt x="334" y="5462"/>
                  </a:cubicBezTo>
                  <a:lnTo>
                    <a:pt x="334" y="3974"/>
                  </a:lnTo>
                  <a:cubicBezTo>
                    <a:pt x="334" y="3831"/>
                    <a:pt x="441" y="3676"/>
                    <a:pt x="584" y="3640"/>
                  </a:cubicBezTo>
                  <a:lnTo>
                    <a:pt x="1167" y="3474"/>
                  </a:lnTo>
                  <a:cubicBezTo>
                    <a:pt x="1215" y="3450"/>
                    <a:pt x="1251" y="3438"/>
                    <a:pt x="1298" y="3414"/>
                  </a:cubicBezTo>
                  <a:lnTo>
                    <a:pt x="1405" y="3521"/>
                  </a:lnTo>
                  <a:cubicBezTo>
                    <a:pt x="1536" y="3652"/>
                    <a:pt x="1703" y="3712"/>
                    <a:pt x="1882" y="3712"/>
                  </a:cubicBezTo>
                  <a:cubicBezTo>
                    <a:pt x="2060" y="3712"/>
                    <a:pt x="2227" y="3652"/>
                    <a:pt x="2358" y="3521"/>
                  </a:cubicBezTo>
                  <a:lnTo>
                    <a:pt x="2501" y="3367"/>
                  </a:lnTo>
                  <a:cubicBezTo>
                    <a:pt x="2584" y="3402"/>
                    <a:pt x="2656" y="3426"/>
                    <a:pt x="2727" y="3426"/>
                  </a:cubicBezTo>
                  <a:lnTo>
                    <a:pt x="2763" y="3426"/>
                  </a:lnTo>
                  <a:cubicBezTo>
                    <a:pt x="2894" y="3426"/>
                    <a:pt x="3013" y="3378"/>
                    <a:pt x="3096" y="3295"/>
                  </a:cubicBezTo>
                  <a:lnTo>
                    <a:pt x="5334" y="1176"/>
                  </a:lnTo>
                  <a:lnTo>
                    <a:pt x="5561" y="1402"/>
                  </a:lnTo>
                  <a:lnTo>
                    <a:pt x="2965" y="3986"/>
                  </a:lnTo>
                  <a:cubicBezTo>
                    <a:pt x="2798" y="4152"/>
                    <a:pt x="2715" y="4367"/>
                    <a:pt x="2715" y="4581"/>
                  </a:cubicBezTo>
                  <a:lnTo>
                    <a:pt x="2715" y="5498"/>
                  </a:lnTo>
                  <a:cubicBezTo>
                    <a:pt x="2715" y="5581"/>
                    <a:pt x="2787" y="5664"/>
                    <a:pt x="2882" y="5664"/>
                  </a:cubicBezTo>
                  <a:cubicBezTo>
                    <a:pt x="2965" y="5664"/>
                    <a:pt x="3037" y="5581"/>
                    <a:pt x="3037" y="5498"/>
                  </a:cubicBezTo>
                  <a:lnTo>
                    <a:pt x="3037" y="4581"/>
                  </a:lnTo>
                  <a:cubicBezTo>
                    <a:pt x="3037" y="4450"/>
                    <a:pt x="3096" y="4319"/>
                    <a:pt x="3191" y="4212"/>
                  </a:cubicBezTo>
                  <a:lnTo>
                    <a:pt x="6096" y="1307"/>
                  </a:lnTo>
                  <a:cubicBezTo>
                    <a:pt x="6216" y="1200"/>
                    <a:pt x="6275" y="997"/>
                    <a:pt x="6227" y="831"/>
                  </a:cubicBezTo>
                  <a:lnTo>
                    <a:pt x="6168" y="378"/>
                  </a:lnTo>
                  <a:lnTo>
                    <a:pt x="6275" y="271"/>
                  </a:lnTo>
                  <a:cubicBezTo>
                    <a:pt x="6335" y="211"/>
                    <a:pt x="6335" y="104"/>
                    <a:pt x="6275" y="45"/>
                  </a:cubicBezTo>
                  <a:cubicBezTo>
                    <a:pt x="6245" y="15"/>
                    <a:pt x="6204" y="0"/>
                    <a:pt x="61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0894;p61">
              <a:extLst>
                <a:ext uri="{FF2B5EF4-FFF2-40B4-BE49-F238E27FC236}">
                  <a16:creationId xmlns:a16="http://schemas.microsoft.com/office/drawing/2014/main" id="{E58AEBD8-57D3-DB42-8B8E-95A802C28654}"/>
                </a:ext>
              </a:extLst>
            </p:cNvPr>
            <p:cNvSpPr/>
            <p:nvPr/>
          </p:nvSpPr>
          <p:spPr>
            <a:xfrm>
              <a:off x="1470179" y="2910480"/>
              <a:ext cx="205431" cy="173601"/>
            </a:xfrm>
            <a:custGeom>
              <a:avLst/>
              <a:gdLst/>
              <a:ahLst/>
              <a:cxnLst/>
              <a:rect l="l" t="t" r="r" b="b"/>
              <a:pathLst>
                <a:path w="6454" h="5454" extrusionOk="0"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lnTo>
                    <a:pt x="0" y="4822"/>
                  </a:lnTo>
                  <a:cubicBezTo>
                    <a:pt x="0" y="4917"/>
                    <a:pt x="72" y="4989"/>
                    <a:pt x="155" y="4989"/>
                  </a:cubicBezTo>
                  <a:cubicBezTo>
                    <a:pt x="250" y="4989"/>
                    <a:pt x="322" y="4917"/>
                    <a:pt x="322" y="4822"/>
                  </a:cubicBezTo>
                  <a:lnTo>
                    <a:pt x="322" y="512"/>
                  </a:lnTo>
                  <a:cubicBezTo>
                    <a:pt x="322" y="405"/>
                    <a:pt x="393" y="322"/>
                    <a:pt x="500" y="322"/>
                  </a:cubicBezTo>
                  <a:lnTo>
                    <a:pt x="5953" y="322"/>
                  </a:lnTo>
                  <a:cubicBezTo>
                    <a:pt x="6049" y="322"/>
                    <a:pt x="6132" y="405"/>
                    <a:pt x="6132" y="512"/>
                  </a:cubicBezTo>
                  <a:lnTo>
                    <a:pt x="6132" y="4941"/>
                  </a:lnTo>
                  <a:cubicBezTo>
                    <a:pt x="6132" y="5048"/>
                    <a:pt x="6049" y="5120"/>
                    <a:pt x="5953" y="5120"/>
                  </a:cubicBezTo>
                  <a:lnTo>
                    <a:pt x="2298" y="5120"/>
                  </a:lnTo>
                  <a:cubicBezTo>
                    <a:pt x="2215" y="5120"/>
                    <a:pt x="2131" y="5191"/>
                    <a:pt x="2131" y="5287"/>
                  </a:cubicBezTo>
                  <a:cubicBezTo>
                    <a:pt x="2131" y="5370"/>
                    <a:pt x="2215" y="5453"/>
                    <a:pt x="2298" y="5453"/>
                  </a:cubicBezTo>
                  <a:lnTo>
                    <a:pt x="5953" y="5453"/>
                  </a:lnTo>
                  <a:cubicBezTo>
                    <a:pt x="6227" y="5453"/>
                    <a:pt x="6453" y="5227"/>
                    <a:pt x="6453" y="4941"/>
                  </a:cubicBezTo>
                  <a:lnTo>
                    <a:pt x="6453" y="512"/>
                  </a:lnTo>
                  <a:cubicBezTo>
                    <a:pt x="6453" y="226"/>
                    <a:pt x="6215" y="0"/>
                    <a:pt x="5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0895;p61">
              <a:extLst>
                <a:ext uri="{FF2B5EF4-FFF2-40B4-BE49-F238E27FC236}">
                  <a16:creationId xmlns:a16="http://schemas.microsoft.com/office/drawing/2014/main" id="{40EACC50-E994-B840-ABD3-0F80CD9F1077}"/>
                </a:ext>
              </a:extLst>
            </p:cNvPr>
            <p:cNvSpPr/>
            <p:nvPr/>
          </p:nvSpPr>
          <p:spPr>
            <a:xfrm>
              <a:off x="1497075" y="2942692"/>
              <a:ext cx="152370" cy="96668"/>
            </a:xfrm>
            <a:custGeom>
              <a:avLst/>
              <a:gdLst/>
              <a:ahLst/>
              <a:cxnLst/>
              <a:rect l="l" t="t" r="r" b="b"/>
              <a:pathLst>
                <a:path w="4787" h="3037" extrusionOk="0">
                  <a:moveTo>
                    <a:pt x="3751" y="0"/>
                  </a:moveTo>
                  <a:cubicBezTo>
                    <a:pt x="3656" y="0"/>
                    <a:pt x="3584" y="72"/>
                    <a:pt x="3584" y="167"/>
                  </a:cubicBezTo>
                  <a:cubicBezTo>
                    <a:pt x="3584" y="250"/>
                    <a:pt x="3656" y="334"/>
                    <a:pt x="3751" y="334"/>
                  </a:cubicBezTo>
                  <a:lnTo>
                    <a:pt x="4215" y="334"/>
                  </a:lnTo>
                  <a:lnTo>
                    <a:pt x="2465" y="2072"/>
                  </a:lnTo>
                  <a:lnTo>
                    <a:pt x="1727" y="1322"/>
                  </a:lnTo>
                  <a:cubicBezTo>
                    <a:pt x="1697" y="1292"/>
                    <a:pt x="1656" y="1277"/>
                    <a:pt x="1614" y="1277"/>
                  </a:cubicBezTo>
                  <a:cubicBezTo>
                    <a:pt x="1572" y="1277"/>
                    <a:pt x="1531" y="1292"/>
                    <a:pt x="1501" y="1322"/>
                  </a:cubicBezTo>
                  <a:lnTo>
                    <a:pt x="60" y="2774"/>
                  </a:lnTo>
                  <a:cubicBezTo>
                    <a:pt x="1" y="2834"/>
                    <a:pt x="1" y="2929"/>
                    <a:pt x="60" y="2989"/>
                  </a:cubicBezTo>
                  <a:cubicBezTo>
                    <a:pt x="84" y="3024"/>
                    <a:pt x="132" y="3036"/>
                    <a:pt x="179" y="3036"/>
                  </a:cubicBezTo>
                  <a:cubicBezTo>
                    <a:pt x="227" y="3036"/>
                    <a:pt x="251" y="3024"/>
                    <a:pt x="298" y="2989"/>
                  </a:cubicBezTo>
                  <a:lnTo>
                    <a:pt x="1632" y="1655"/>
                  </a:lnTo>
                  <a:lnTo>
                    <a:pt x="2382" y="2393"/>
                  </a:lnTo>
                  <a:cubicBezTo>
                    <a:pt x="2412" y="2423"/>
                    <a:pt x="2453" y="2438"/>
                    <a:pt x="2495" y="2438"/>
                  </a:cubicBezTo>
                  <a:cubicBezTo>
                    <a:pt x="2537" y="2438"/>
                    <a:pt x="2578" y="2423"/>
                    <a:pt x="2608" y="2393"/>
                  </a:cubicBezTo>
                  <a:lnTo>
                    <a:pt x="4465" y="536"/>
                  </a:lnTo>
                  <a:lnTo>
                    <a:pt x="4465" y="1000"/>
                  </a:lnTo>
                  <a:cubicBezTo>
                    <a:pt x="4465" y="1084"/>
                    <a:pt x="4537" y="1167"/>
                    <a:pt x="4632" y="1167"/>
                  </a:cubicBezTo>
                  <a:cubicBezTo>
                    <a:pt x="4715" y="1167"/>
                    <a:pt x="4787" y="1084"/>
                    <a:pt x="4787" y="1000"/>
                  </a:cubicBezTo>
                  <a:lnTo>
                    <a:pt x="4787" y="155"/>
                  </a:lnTo>
                  <a:cubicBezTo>
                    <a:pt x="4751" y="72"/>
                    <a:pt x="4692" y="0"/>
                    <a:pt x="4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0896;p61">
            <a:extLst>
              <a:ext uri="{FF2B5EF4-FFF2-40B4-BE49-F238E27FC236}">
                <a16:creationId xmlns:a16="http://schemas.microsoft.com/office/drawing/2014/main" id="{AD936DE9-CA78-CA4E-8CE5-8370816F5DC3}"/>
              </a:ext>
            </a:extLst>
          </p:cNvPr>
          <p:cNvSpPr/>
          <p:nvPr/>
        </p:nvSpPr>
        <p:spPr>
          <a:xfrm>
            <a:off x="3740313" y="4083805"/>
            <a:ext cx="14186" cy="42898"/>
          </a:xfrm>
          <a:custGeom>
            <a:avLst/>
            <a:gdLst/>
            <a:ahLst/>
            <a:cxnLst/>
            <a:rect l="l" t="t" r="r" b="b"/>
            <a:pathLst>
              <a:path w="335" h="1013" extrusionOk="0">
                <a:moveTo>
                  <a:pt x="167" y="1"/>
                </a:moveTo>
                <a:cubicBezTo>
                  <a:pt x="72" y="1"/>
                  <a:pt x="1" y="84"/>
                  <a:pt x="1" y="167"/>
                </a:cubicBezTo>
                <a:lnTo>
                  <a:pt x="1" y="858"/>
                </a:lnTo>
                <a:cubicBezTo>
                  <a:pt x="1" y="941"/>
                  <a:pt x="72" y="1013"/>
                  <a:pt x="167" y="1013"/>
                </a:cubicBezTo>
                <a:cubicBezTo>
                  <a:pt x="251" y="1013"/>
                  <a:pt x="334" y="941"/>
                  <a:pt x="334" y="858"/>
                </a:cubicBezTo>
                <a:lnTo>
                  <a:pt x="334" y="167"/>
                </a:lnTo>
                <a:cubicBezTo>
                  <a:pt x="334" y="60"/>
                  <a:pt x="251" y="1"/>
                  <a:pt x="1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10897;p61">
            <a:extLst>
              <a:ext uri="{FF2B5EF4-FFF2-40B4-BE49-F238E27FC236}">
                <a16:creationId xmlns:a16="http://schemas.microsoft.com/office/drawing/2014/main" id="{545DC005-AF0F-9249-9286-EFE47DF328F8}"/>
              </a:ext>
            </a:extLst>
          </p:cNvPr>
          <p:cNvGrpSpPr/>
          <p:nvPr/>
        </p:nvGrpSpPr>
        <p:grpSpPr>
          <a:xfrm>
            <a:off x="3696986" y="3650740"/>
            <a:ext cx="509325" cy="477092"/>
            <a:chOff x="2753373" y="2902523"/>
            <a:chExt cx="347552" cy="325557"/>
          </a:xfrm>
          <a:solidFill>
            <a:schemeClr val="accent1"/>
          </a:solidFill>
        </p:grpSpPr>
        <p:sp>
          <p:nvSpPr>
            <p:cNvPr id="161" name="Google Shape;10898;p61">
              <a:extLst>
                <a:ext uri="{FF2B5EF4-FFF2-40B4-BE49-F238E27FC236}">
                  <a16:creationId xmlns:a16="http://schemas.microsoft.com/office/drawing/2014/main" id="{A25B9871-4ABF-1A49-9527-0335B9CDA9E9}"/>
                </a:ext>
              </a:extLst>
            </p:cNvPr>
            <p:cNvSpPr/>
            <p:nvPr/>
          </p:nvSpPr>
          <p:spPr>
            <a:xfrm>
              <a:off x="2807962" y="3018575"/>
              <a:ext cx="86418" cy="29506"/>
            </a:xfrm>
            <a:custGeom>
              <a:avLst/>
              <a:gdLst/>
              <a:ahLst/>
              <a:cxnLst/>
              <a:rect l="l" t="t" r="r" b="b"/>
              <a:pathLst>
                <a:path w="2715" h="927" extrusionOk="0">
                  <a:moveTo>
                    <a:pt x="1070" y="0"/>
                  </a:moveTo>
                  <a:cubicBezTo>
                    <a:pt x="752" y="0"/>
                    <a:pt x="464" y="31"/>
                    <a:pt x="274" y="57"/>
                  </a:cubicBezTo>
                  <a:cubicBezTo>
                    <a:pt x="107" y="93"/>
                    <a:pt x="0" y="224"/>
                    <a:pt x="0" y="390"/>
                  </a:cubicBezTo>
                  <a:lnTo>
                    <a:pt x="0" y="759"/>
                  </a:lnTo>
                  <a:cubicBezTo>
                    <a:pt x="0" y="843"/>
                    <a:pt x="72" y="926"/>
                    <a:pt x="155" y="926"/>
                  </a:cubicBezTo>
                  <a:cubicBezTo>
                    <a:pt x="250" y="926"/>
                    <a:pt x="322" y="843"/>
                    <a:pt x="322" y="759"/>
                  </a:cubicBezTo>
                  <a:lnTo>
                    <a:pt x="322" y="390"/>
                  </a:lnTo>
                  <a:cubicBezTo>
                    <a:pt x="322" y="390"/>
                    <a:pt x="322" y="367"/>
                    <a:pt x="334" y="367"/>
                  </a:cubicBezTo>
                  <a:cubicBezTo>
                    <a:pt x="493" y="349"/>
                    <a:pt x="758" y="318"/>
                    <a:pt x="1059" y="318"/>
                  </a:cubicBezTo>
                  <a:cubicBezTo>
                    <a:pt x="1163" y="318"/>
                    <a:pt x="1271" y="322"/>
                    <a:pt x="1381" y="331"/>
                  </a:cubicBezTo>
                  <a:cubicBezTo>
                    <a:pt x="1870" y="355"/>
                    <a:pt x="2239" y="486"/>
                    <a:pt x="2453" y="700"/>
                  </a:cubicBezTo>
                  <a:cubicBezTo>
                    <a:pt x="2483" y="730"/>
                    <a:pt x="2524" y="745"/>
                    <a:pt x="2566" y="745"/>
                  </a:cubicBezTo>
                  <a:cubicBezTo>
                    <a:pt x="2608" y="745"/>
                    <a:pt x="2649" y="730"/>
                    <a:pt x="2679" y="700"/>
                  </a:cubicBezTo>
                  <a:cubicBezTo>
                    <a:pt x="2715" y="640"/>
                    <a:pt x="2715" y="533"/>
                    <a:pt x="2655" y="474"/>
                  </a:cubicBezTo>
                  <a:cubicBezTo>
                    <a:pt x="2276" y="95"/>
                    <a:pt x="1627" y="0"/>
                    <a:pt x="1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0899;p61">
              <a:extLst>
                <a:ext uri="{FF2B5EF4-FFF2-40B4-BE49-F238E27FC236}">
                  <a16:creationId xmlns:a16="http://schemas.microsoft.com/office/drawing/2014/main" id="{9909F8D2-6D9F-E14E-A165-BA3A5A3508E4}"/>
                </a:ext>
              </a:extLst>
            </p:cNvPr>
            <p:cNvSpPr/>
            <p:nvPr/>
          </p:nvSpPr>
          <p:spPr>
            <a:xfrm>
              <a:off x="2753373" y="2973376"/>
              <a:ext cx="195213" cy="254704"/>
            </a:xfrm>
            <a:custGeom>
              <a:avLst/>
              <a:gdLst/>
              <a:ahLst/>
              <a:cxnLst/>
              <a:rect l="l" t="t" r="r" b="b"/>
              <a:pathLst>
                <a:path w="6133" h="8002" extrusionOk="0">
                  <a:moveTo>
                    <a:pt x="4787" y="298"/>
                  </a:moveTo>
                  <a:lnTo>
                    <a:pt x="4787" y="1846"/>
                  </a:lnTo>
                  <a:cubicBezTo>
                    <a:pt x="4787" y="2084"/>
                    <a:pt x="4751" y="2310"/>
                    <a:pt x="4644" y="2513"/>
                  </a:cubicBezTo>
                  <a:cubicBezTo>
                    <a:pt x="4632" y="2537"/>
                    <a:pt x="4632" y="2560"/>
                    <a:pt x="4632" y="2596"/>
                  </a:cubicBezTo>
                  <a:lnTo>
                    <a:pt x="4632" y="3037"/>
                  </a:lnTo>
                  <a:cubicBezTo>
                    <a:pt x="4632" y="3465"/>
                    <a:pt x="4442" y="3870"/>
                    <a:pt x="4132" y="4168"/>
                  </a:cubicBezTo>
                  <a:cubicBezTo>
                    <a:pt x="3852" y="4437"/>
                    <a:pt x="3484" y="4590"/>
                    <a:pt x="3099" y="4590"/>
                  </a:cubicBezTo>
                  <a:cubicBezTo>
                    <a:pt x="3059" y="4590"/>
                    <a:pt x="3018" y="4588"/>
                    <a:pt x="2977" y="4584"/>
                  </a:cubicBezTo>
                  <a:cubicBezTo>
                    <a:pt x="2156" y="4525"/>
                    <a:pt x="1513" y="3811"/>
                    <a:pt x="1513" y="2977"/>
                  </a:cubicBezTo>
                  <a:lnTo>
                    <a:pt x="1513" y="2572"/>
                  </a:lnTo>
                  <a:cubicBezTo>
                    <a:pt x="1513" y="2549"/>
                    <a:pt x="1513" y="2537"/>
                    <a:pt x="1501" y="2501"/>
                  </a:cubicBezTo>
                  <a:cubicBezTo>
                    <a:pt x="1394" y="2298"/>
                    <a:pt x="1358" y="2072"/>
                    <a:pt x="1358" y="1834"/>
                  </a:cubicBezTo>
                  <a:lnTo>
                    <a:pt x="1358" y="1513"/>
                  </a:lnTo>
                  <a:cubicBezTo>
                    <a:pt x="1358" y="834"/>
                    <a:pt x="1894" y="298"/>
                    <a:pt x="2561" y="298"/>
                  </a:cubicBezTo>
                  <a:close/>
                  <a:moveTo>
                    <a:pt x="3930" y="4680"/>
                  </a:moveTo>
                  <a:lnTo>
                    <a:pt x="3930" y="4977"/>
                  </a:lnTo>
                  <a:lnTo>
                    <a:pt x="3061" y="5573"/>
                  </a:lnTo>
                  <a:lnTo>
                    <a:pt x="2203" y="4977"/>
                  </a:lnTo>
                  <a:lnTo>
                    <a:pt x="2203" y="4680"/>
                  </a:lnTo>
                  <a:cubicBezTo>
                    <a:pt x="2430" y="4799"/>
                    <a:pt x="2680" y="4870"/>
                    <a:pt x="2942" y="4882"/>
                  </a:cubicBezTo>
                  <a:lnTo>
                    <a:pt x="3061" y="4882"/>
                  </a:lnTo>
                  <a:cubicBezTo>
                    <a:pt x="3358" y="4882"/>
                    <a:pt x="3656" y="4811"/>
                    <a:pt x="3930" y="4680"/>
                  </a:cubicBezTo>
                  <a:close/>
                  <a:moveTo>
                    <a:pt x="2084" y="5275"/>
                  </a:moveTo>
                  <a:lnTo>
                    <a:pt x="2846" y="5787"/>
                  </a:lnTo>
                  <a:lnTo>
                    <a:pt x="2430" y="6180"/>
                  </a:lnTo>
                  <a:lnTo>
                    <a:pt x="2406" y="6180"/>
                  </a:lnTo>
                  <a:lnTo>
                    <a:pt x="1918" y="5442"/>
                  </a:lnTo>
                  <a:lnTo>
                    <a:pt x="2084" y="5275"/>
                  </a:lnTo>
                  <a:close/>
                  <a:moveTo>
                    <a:pt x="4073" y="5251"/>
                  </a:moveTo>
                  <a:lnTo>
                    <a:pt x="4239" y="5418"/>
                  </a:lnTo>
                  <a:lnTo>
                    <a:pt x="3739" y="6180"/>
                  </a:lnTo>
                  <a:lnTo>
                    <a:pt x="3716" y="6180"/>
                  </a:lnTo>
                  <a:lnTo>
                    <a:pt x="3311" y="5775"/>
                  </a:lnTo>
                  <a:lnTo>
                    <a:pt x="4073" y="5251"/>
                  </a:lnTo>
                  <a:close/>
                  <a:moveTo>
                    <a:pt x="2549" y="1"/>
                  </a:moveTo>
                  <a:cubicBezTo>
                    <a:pt x="1715" y="1"/>
                    <a:pt x="1025" y="691"/>
                    <a:pt x="1025" y="1525"/>
                  </a:cubicBezTo>
                  <a:lnTo>
                    <a:pt x="1025" y="1870"/>
                  </a:lnTo>
                  <a:cubicBezTo>
                    <a:pt x="1025" y="2132"/>
                    <a:pt x="1084" y="2406"/>
                    <a:pt x="1191" y="2644"/>
                  </a:cubicBezTo>
                  <a:lnTo>
                    <a:pt x="1191" y="3001"/>
                  </a:lnTo>
                  <a:cubicBezTo>
                    <a:pt x="1191" y="3596"/>
                    <a:pt x="1453" y="4132"/>
                    <a:pt x="1870" y="4489"/>
                  </a:cubicBezTo>
                  <a:lnTo>
                    <a:pt x="1870" y="5025"/>
                  </a:lnTo>
                  <a:lnTo>
                    <a:pt x="1572" y="5335"/>
                  </a:lnTo>
                  <a:cubicBezTo>
                    <a:pt x="1549" y="5358"/>
                    <a:pt x="1537" y="5406"/>
                    <a:pt x="1537" y="5454"/>
                  </a:cubicBezTo>
                  <a:lnTo>
                    <a:pt x="548" y="5811"/>
                  </a:lnTo>
                  <a:cubicBezTo>
                    <a:pt x="227" y="5930"/>
                    <a:pt x="1" y="6239"/>
                    <a:pt x="1" y="6597"/>
                  </a:cubicBezTo>
                  <a:lnTo>
                    <a:pt x="1" y="7823"/>
                  </a:lnTo>
                  <a:cubicBezTo>
                    <a:pt x="1" y="7906"/>
                    <a:pt x="72" y="7978"/>
                    <a:pt x="167" y="7978"/>
                  </a:cubicBezTo>
                  <a:cubicBezTo>
                    <a:pt x="251" y="7978"/>
                    <a:pt x="322" y="7906"/>
                    <a:pt x="322" y="7823"/>
                  </a:cubicBezTo>
                  <a:lnTo>
                    <a:pt x="322" y="6597"/>
                  </a:lnTo>
                  <a:cubicBezTo>
                    <a:pt x="322" y="6370"/>
                    <a:pt x="465" y="6180"/>
                    <a:pt x="668" y="6108"/>
                  </a:cubicBezTo>
                  <a:lnTo>
                    <a:pt x="1691" y="5739"/>
                  </a:lnTo>
                  <a:lnTo>
                    <a:pt x="2120" y="6370"/>
                  </a:lnTo>
                  <a:cubicBezTo>
                    <a:pt x="2180" y="6466"/>
                    <a:pt x="2275" y="6501"/>
                    <a:pt x="2358" y="6525"/>
                  </a:cubicBezTo>
                  <a:lnTo>
                    <a:pt x="2394" y="6525"/>
                  </a:lnTo>
                  <a:cubicBezTo>
                    <a:pt x="2489" y="6525"/>
                    <a:pt x="2561" y="6489"/>
                    <a:pt x="2632" y="6430"/>
                  </a:cubicBezTo>
                  <a:lnTo>
                    <a:pt x="2906" y="6168"/>
                  </a:lnTo>
                  <a:lnTo>
                    <a:pt x="2906" y="7835"/>
                  </a:lnTo>
                  <a:cubicBezTo>
                    <a:pt x="2906" y="7918"/>
                    <a:pt x="2977" y="8002"/>
                    <a:pt x="3061" y="8002"/>
                  </a:cubicBezTo>
                  <a:cubicBezTo>
                    <a:pt x="3156" y="8002"/>
                    <a:pt x="3227" y="7918"/>
                    <a:pt x="3227" y="7835"/>
                  </a:cubicBezTo>
                  <a:lnTo>
                    <a:pt x="3227" y="6168"/>
                  </a:lnTo>
                  <a:lnTo>
                    <a:pt x="3501" y="6430"/>
                  </a:lnTo>
                  <a:cubicBezTo>
                    <a:pt x="3549" y="6489"/>
                    <a:pt x="3644" y="6525"/>
                    <a:pt x="3739" y="6525"/>
                  </a:cubicBezTo>
                  <a:lnTo>
                    <a:pt x="3763" y="6525"/>
                  </a:lnTo>
                  <a:cubicBezTo>
                    <a:pt x="3870" y="6501"/>
                    <a:pt x="3954" y="6466"/>
                    <a:pt x="4001" y="6370"/>
                  </a:cubicBezTo>
                  <a:lnTo>
                    <a:pt x="4430" y="5739"/>
                  </a:lnTo>
                  <a:lnTo>
                    <a:pt x="5466" y="6108"/>
                  </a:lnTo>
                  <a:cubicBezTo>
                    <a:pt x="5668" y="6180"/>
                    <a:pt x="5799" y="6370"/>
                    <a:pt x="5799" y="6597"/>
                  </a:cubicBezTo>
                  <a:lnTo>
                    <a:pt x="5799" y="7823"/>
                  </a:lnTo>
                  <a:cubicBezTo>
                    <a:pt x="5799" y="7906"/>
                    <a:pt x="5882" y="7978"/>
                    <a:pt x="5966" y="7978"/>
                  </a:cubicBezTo>
                  <a:cubicBezTo>
                    <a:pt x="6061" y="7978"/>
                    <a:pt x="6133" y="7906"/>
                    <a:pt x="6133" y="7823"/>
                  </a:cubicBezTo>
                  <a:lnTo>
                    <a:pt x="6133" y="6597"/>
                  </a:lnTo>
                  <a:cubicBezTo>
                    <a:pt x="6121" y="6228"/>
                    <a:pt x="5894" y="5918"/>
                    <a:pt x="5561" y="5787"/>
                  </a:cubicBezTo>
                  <a:lnTo>
                    <a:pt x="4585" y="5442"/>
                  </a:lnTo>
                  <a:cubicBezTo>
                    <a:pt x="4585" y="5394"/>
                    <a:pt x="4561" y="5346"/>
                    <a:pt x="4537" y="5323"/>
                  </a:cubicBezTo>
                  <a:lnTo>
                    <a:pt x="4239" y="5001"/>
                  </a:lnTo>
                  <a:lnTo>
                    <a:pt x="4239" y="4489"/>
                  </a:lnTo>
                  <a:cubicBezTo>
                    <a:pt x="4275" y="4454"/>
                    <a:pt x="4299" y="4430"/>
                    <a:pt x="4335" y="4406"/>
                  </a:cubicBezTo>
                  <a:cubicBezTo>
                    <a:pt x="4704" y="4049"/>
                    <a:pt x="4930" y="3561"/>
                    <a:pt x="4930" y="3060"/>
                  </a:cubicBezTo>
                  <a:lnTo>
                    <a:pt x="4930" y="2644"/>
                  </a:lnTo>
                  <a:cubicBezTo>
                    <a:pt x="5037" y="2382"/>
                    <a:pt x="5085" y="2132"/>
                    <a:pt x="5085" y="1870"/>
                  </a:cubicBezTo>
                  <a:lnTo>
                    <a:pt x="5085" y="167"/>
                  </a:lnTo>
                  <a:cubicBezTo>
                    <a:pt x="5085" y="84"/>
                    <a:pt x="5013" y="1"/>
                    <a:pt x="4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900;p61">
              <a:extLst>
                <a:ext uri="{FF2B5EF4-FFF2-40B4-BE49-F238E27FC236}">
                  <a16:creationId xmlns:a16="http://schemas.microsoft.com/office/drawing/2014/main" id="{AC527311-6BFE-4D43-9F76-D716CFEE0B8C}"/>
                </a:ext>
              </a:extLst>
            </p:cNvPr>
            <p:cNvSpPr/>
            <p:nvPr/>
          </p:nvSpPr>
          <p:spPr>
            <a:xfrm>
              <a:off x="2905361" y="3195072"/>
              <a:ext cx="10631" cy="32244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858"/>
                  </a:lnTo>
                  <a:cubicBezTo>
                    <a:pt x="0" y="941"/>
                    <a:pt x="72" y="1013"/>
                    <a:pt x="167" y="1013"/>
                  </a:cubicBezTo>
                  <a:cubicBezTo>
                    <a:pt x="250" y="1013"/>
                    <a:pt x="334" y="941"/>
                    <a:pt x="334" y="858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901;p61">
              <a:extLst>
                <a:ext uri="{FF2B5EF4-FFF2-40B4-BE49-F238E27FC236}">
                  <a16:creationId xmlns:a16="http://schemas.microsoft.com/office/drawing/2014/main" id="{2D62A20F-FB89-1B40-8915-0ECD2EEA6218}"/>
                </a:ext>
              </a:extLst>
            </p:cNvPr>
            <p:cNvSpPr/>
            <p:nvPr/>
          </p:nvSpPr>
          <p:spPr>
            <a:xfrm>
              <a:off x="2939069" y="2934735"/>
              <a:ext cx="161856" cy="169049"/>
            </a:xfrm>
            <a:custGeom>
              <a:avLst/>
              <a:gdLst/>
              <a:ahLst/>
              <a:cxnLst/>
              <a:rect l="l" t="t" r="r" b="b"/>
              <a:pathLst>
                <a:path w="5085" h="5311" extrusionOk="0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3393"/>
                  </a:lnTo>
                  <a:cubicBezTo>
                    <a:pt x="1" y="3763"/>
                    <a:pt x="299" y="4060"/>
                    <a:pt x="668" y="4060"/>
                  </a:cubicBezTo>
                  <a:lnTo>
                    <a:pt x="977" y="4060"/>
                  </a:lnTo>
                  <a:lnTo>
                    <a:pt x="739" y="5001"/>
                  </a:lnTo>
                  <a:cubicBezTo>
                    <a:pt x="715" y="5108"/>
                    <a:pt x="763" y="5203"/>
                    <a:pt x="846" y="5263"/>
                  </a:cubicBezTo>
                  <a:cubicBezTo>
                    <a:pt x="894" y="5298"/>
                    <a:pt x="941" y="5310"/>
                    <a:pt x="977" y="5310"/>
                  </a:cubicBezTo>
                  <a:cubicBezTo>
                    <a:pt x="1025" y="5310"/>
                    <a:pt x="1084" y="5298"/>
                    <a:pt x="1132" y="5263"/>
                  </a:cubicBezTo>
                  <a:lnTo>
                    <a:pt x="2763" y="4072"/>
                  </a:lnTo>
                  <a:lnTo>
                    <a:pt x="4418" y="4072"/>
                  </a:lnTo>
                  <a:cubicBezTo>
                    <a:pt x="4787" y="4072"/>
                    <a:pt x="5085" y="3774"/>
                    <a:pt x="5085" y="3405"/>
                  </a:cubicBezTo>
                  <a:lnTo>
                    <a:pt x="5085" y="679"/>
                  </a:lnTo>
                  <a:cubicBezTo>
                    <a:pt x="5061" y="298"/>
                    <a:pt x="4751" y="0"/>
                    <a:pt x="4394" y="0"/>
                  </a:cubicBezTo>
                  <a:lnTo>
                    <a:pt x="3537" y="0"/>
                  </a:lnTo>
                  <a:cubicBezTo>
                    <a:pt x="3454" y="0"/>
                    <a:pt x="3370" y="72"/>
                    <a:pt x="3370" y="167"/>
                  </a:cubicBezTo>
                  <a:cubicBezTo>
                    <a:pt x="3370" y="250"/>
                    <a:pt x="3454" y="322"/>
                    <a:pt x="3537" y="322"/>
                  </a:cubicBezTo>
                  <a:lnTo>
                    <a:pt x="4394" y="322"/>
                  </a:lnTo>
                  <a:cubicBezTo>
                    <a:pt x="4585" y="322"/>
                    <a:pt x="4751" y="488"/>
                    <a:pt x="4751" y="679"/>
                  </a:cubicBezTo>
                  <a:lnTo>
                    <a:pt x="4751" y="3405"/>
                  </a:lnTo>
                  <a:cubicBezTo>
                    <a:pt x="4751" y="3596"/>
                    <a:pt x="4585" y="3763"/>
                    <a:pt x="4394" y="3763"/>
                  </a:cubicBezTo>
                  <a:lnTo>
                    <a:pt x="2692" y="3763"/>
                  </a:lnTo>
                  <a:cubicBezTo>
                    <a:pt x="2668" y="3763"/>
                    <a:pt x="2632" y="3774"/>
                    <a:pt x="2608" y="3798"/>
                  </a:cubicBezTo>
                  <a:lnTo>
                    <a:pt x="1084" y="4894"/>
                  </a:lnTo>
                  <a:lnTo>
                    <a:pt x="1322" y="3953"/>
                  </a:lnTo>
                  <a:cubicBezTo>
                    <a:pt x="1334" y="3917"/>
                    <a:pt x="1322" y="3858"/>
                    <a:pt x="1287" y="3822"/>
                  </a:cubicBezTo>
                  <a:cubicBezTo>
                    <a:pt x="1263" y="3774"/>
                    <a:pt x="1215" y="3763"/>
                    <a:pt x="1180" y="3763"/>
                  </a:cubicBezTo>
                  <a:lnTo>
                    <a:pt x="668" y="3763"/>
                  </a:lnTo>
                  <a:cubicBezTo>
                    <a:pt x="477" y="3763"/>
                    <a:pt x="310" y="3596"/>
                    <a:pt x="310" y="340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8" y="322"/>
                  </a:cubicBezTo>
                  <a:lnTo>
                    <a:pt x="1513" y="322"/>
                  </a:lnTo>
                  <a:cubicBezTo>
                    <a:pt x="1608" y="322"/>
                    <a:pt x="1680" y="250"/>
                    <a:pt x="1680" y="167"/>
                  </a:cubicBezTo>
                  <a:cubicBezTo>
                    <a:pt x="1680" y="72"/>
                    <a:pt x="1608" y="0"/>
                    <a:pt x="1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902;p61">
              <a:extLst>
                <a:ext uri="{FF2B5EF4-FFF2-40B4-BE49-F238E27FC236}">
                  <a16:creationId xmlns:a16="http://schemas.microsoft.com/office/drawing/2014/main" id="{0A7FB800-B916-8E45-8D0A-F82509CB12A8}"/>
                </a:ext>
              </a:extLst>
            </p:cNvPr>
            <p:cNvSpPr/>
            <p:nvPr/>
          </p:nvSpPr>
          <p:spPr>
            <a:xfrm>
              <a:off x="3002379" y="2902523"/>
              <a:ext cx="32244" cy="96668"/>
            </a:xfrm>
            <a:custGeom>
              <a:avLst/>
              <a:gdLst/>
              <a:ahLst/>
              <a:cxnLst/>
              <a:rect l="l" t="t" r="r" b="b"/>
              <a:pathLst>
                <a:path w="1013" h="3037" extrusionOk="0">
                  <a:moveTo>
                    <a:pt x="691" y="310"/>
                  </a:moveTo>
                  <a:lnTo>
                    <a:pt x="536" y="2727"/>
                  </a:lnTo>
                  <a:lnTo>
                    <a:pt x="500" y="2727"/>
                  </a:lnTo>
                  <a:lnTo>
                    <a:pt x="345" y="310"/>
                  </a:lnTo>
                  <a:close/>
                  <a:moveTo>
                    <a:pt x="167" y="0"/>
                  </a:moveTo>
                  <a:cubicBezTo>
                    <a:pt x="119" y="0"/>
                    <a:pt x="84" y="12"/>
                    <a:pt x="48" y="48"/>
                  </a:cubicBezTo>
                  <a:cubicBezTo>
                    <a:pt x="24" y="72"/>
                    <a:pt x="0" y="119"/>
                    <a:pt x="0" y="167"/>
                  </a:cubicBezTo>
                  <a:lnTo>
                    <a:pt x="167" y="2881"/>
                  </a:lnTo>
                  <a:cubicBezTo>
                    <a:pt x="167" y="2977"/>
                    <a:pt x="238" y="3036"/>
                    <a:pt x="334" y="3036"/>
                  </a:cubicBezTo>
                  <a:lnTo>
                    <a:pt x="679" y="3036"/>
                  </a:lnTo>
                  <a:cubicBezTo>
                    <a:pt x="762" y="3036"/>
                    <a:pt x="822" y="2977"/>
                    <a:pt x="834" y="2881"/>
                  </a:cubicBezTo>
                  <a:lnTo>
                    <a:pt x="1000" y="167"/>
                  </a:lnTo>
                  <a:cubicBezTo>
                    <a:pt x="1012" y="119"/>
                    <a:pt x="1000" y="72"/>
                    <a:pt x="977" y="48"/>
                  </a:cubicBezTo>
                  <a:cubicBezTo>
                    <a:pt x="941" y="12"/>
                    <a:pt x="893" y="0"/>
                    <a:pt x="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903;p61">
              <a:extLst>
                <a:ext uri="{FF2B5EF4-FFF2-40B4-BE49-F238E27FC236}">
                  <a16:creationId xmlns:a16="http://schemas.microsoft.com/office/drawing/2014/main" id="{B8198DC8-BC03-794C-A52D-A80A92BDA1FA}"/>
                </a:ext>
              </a:extLst>
            </p:cNvPr>
            <p:cNvSpPr/>
            <p:nvPr/>
          </p:nvSpPr>
          <p:spPr>
            <a:xfrm>
              <a:off x="3003143" y="3005206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22"/>
                  </a:moveTo>
                  <a:cubicBezTo>
                    <a:pt x="607" y="322"/>
                    <a:pt x="679" y="406"/>
                    <a:pt x="679" y="513"/>
                  </a:cubicBezTo>
                  <a:cubicBezTo>
                    <a:pt x="679" y="608"/>
                    <a:pt x="595" y="691"/>
                    <a:pt x="500" y="691"/>
                  </a:cubicBezTo>
                  <a:cubicBezTo>
                    <a:pt x="393" y="691"/>
                    <a:pt x="321" y="608"/>
                    <a:pt x="321" y="513"/>
                  </a:cubicBezTo>
                  <a:cubicBezTo>
                    <a:pt x="321" y="406"/>
                    <a:pt x="393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4" y="1"/>
                    <a:pt x="0" y="227"/>
                    <a:pt x="0" y="513"/>
                  </a:cubicBezTo>
                  <a:cubicBezTo>
                    <a:pt x="0" y="787"/>
                    <a:pt x="214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988" y="227"/>
                    <a:pt x="762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0904;p61">
            <a:extLst>
              <a:ext uri="{FF2B5EF4-FFF2-40B4-BE49-F238E27FC236}">
                <a16:creationId xmlns:a16="http://schemas.microsoft.com/office/drawing/2014/main" id="{E9AFA08C-3D99-DC44-A287-D358583187A1}"/>
              </a:ext>
            </a:extLst>
          </p:cNvPr>
          <p:cNvGrpSpPr/>
          <p:nvPr/>
        </p:nvGrpSpPr>
        <p:grpSpPr>
          <a:xfrm>
            <a:off x="1163341" y="3695563"/>
            <a:ext cx="474503" cy="446259"/>
            <a:chOff x="849016" y="2903255"/>
            <a:chExt cx="356655" cy="335425"/>
          </a:xfrm>
          <a:solidFill>
            <a:schemeClr val="accent1"/>
          </a:solidFill>
        </p:grpSpPr>
        <p:sp>
          <p:nvSpPr>
            <p:cNvPr id="168" name="Google Shape;10905;p61">
              <a:extLst>
                <a:ext uri="{FF2B5EF4-FFF2-40B4-BE49-F238E27FC236}">
                  <a16:creationId xmlns:a16="http://schemas.microsoft.com/office/drawing/2014/main" id="{DD019EA8-0F60-8743-B32D-2CC8B87E2EA6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906;p61">
              <a:extLst>
                <a:ext uri="{FF2B5EF4-FFF2-40B4-BE49-F238E27FC236}">
                  <a16:creationId xmlns:a16="http://schemas.microsoft.com/office/drawing/2014/main" id="{D0665918-799D-E347-82CF-FE9AA286469B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907;p61">
              <a:extLst>
                <a:ext uri="{FF2B5EF4-FFF2-40B4-BE49-F238E27FC236}">
                  <a16:creationId xmlns:a16="http://schemas.microsoft.com/office/drawing/2014/main" id="{FF7DFD0C-10D2-6446-B704-A101ED539D93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0908;p61">
              <a:extLst>
                <a:ext uri="{FF2B5EF4-FFF2-40B4-BE49-F238E27FC236}">
                  <a16:creationId xmlns:a16="http://schemas.microsoft.com/office/drawing/2014/main" id="{EA9173B1-0660-544D-9341-B15832771862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0909;p61">
              <a:extLst>
                <a:ext uri="{FF2B5EF4-FFF2-40B4-BE49-F238E27FC236}">
                  <a16:creationId xmlns:a16="http://schemas.microsoft.com/office/drawing/2014/main" id="{BA2E894A-C06D-0B49-A000-F340158A1972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0910;p61">
              <a:extLst>
                <a:ext uri="{FF2B5EF4-FFF2-40B4-BE49-F238E27FC236}">
                  <a16:creationId xmlns:a16="http://schemas.microsoft.com/office/drawing/2014/main" id="{29D6E146-6887-F84A-B920-49C003D5D61D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0911;p61">
              <a:extLst>
                <a:ext uri="{FF2B5EF4-FFF2-40B4-BE49-F238E27FC236}">
                  <a16:creationId xmlns:a16="http://schemas.microsoft.com/office/drawing/2014/main" id="{11ED190E-472A-5642-AE2A-4F40908A1B52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0912;p61">
              <a:extLst>
                <a:ext uri="{FF2B5EF4-FFF2-40B4-BE49-F238E27FC236}">
                  <a16:creationId xmlns:a16="http://schemas.microsoft.com/office/drawing/2014/main" id="{49C95F7C-0AFF-3545-98F0-FF268CA2CB36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0913;p61">
              <a:extLst>
                <a:ext uri="{FF2B5EF4-FFF2-40B4-BE49-F238E27FC236}">
                  <a16:creationId xmlns:a16="http://schemas.microsoft.com/office/drawing/2014/main" id="{1893C2B8-33D7-284E-A61B-0FA096FA824A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0914;p61">
              <a:extLst>
                <a:ext uri="{FF2B5EF4-FFF2-40B4-BE49-F238E27FC236}">
                  <a16:creationId xmlns:a16="http://schemas.microsoft.com/office/drawing/2014/main" id="{C45CD4B8-4678-E84E-A7AE-1B2AC063A1F6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0915;p61">
              <a:extLst>
                <a:ext uri="{FF2B5EF4-FFF2-40B4-BE49-F238E27FC236}">
                  <a16:creationId xmlns:a16="http://schemas.microsoft.com/office/drawing/2014/main" id="{ADF63951-D827-804C-B2CB-0AEC60C68D2C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0916;p61">
            <a:extLst>
              <a:ext uri="{FF2B5EF4-FFF2-40B4-BE49-F238E27FC236}">
                <a16:creationId xmlns:a16="http://schemas.microsoft.com/office/drawing/2014/main" id="{BC4C50BB-A114-A94B-A325-F38D96E4655E}"/>
              </a:ext>
            </a:extLst>
          </p:cNvPr>
          <p:cNvGrpSpPr/>
          <p:nvPr/>
        </p:nvGrpSpPr>
        <p:grpSpPr>
          <a:xfrm>
            <a:off x="5636126" y="3726858"/>
            <a:ext cx="372615" cy="366559"/>
            <a:chOff x="4210933" y="2926777"/>
            <a:chExt cx="280072" cy="275520"/>
          </a:xfrm>
          <a:solidFill>
            <a:schemeClr val="accent1"/>
          </a:solidFill>
        </p:grpSpPr>
        <p:sp>
          <p:nvSpPr>
            <p:cNvPr id="180" name="Google Shape;10917;p61">
              <a:extLst>
                <a:ext uri="{FF2B5EF4-FFF2-40B4-BE49-F238E27FC236}">
                  <a16:creationId xmlns:a16="http://schemas.microsoft.com/office/drawing/2014/main" id="{065BED5E-69E3-3541-81F2-D813584A2D08}"/>
                </a:ext>
              </a:extLst>
            </p:cNvPr>
            <p:cNvSpPr/>
            <p:nvPr/>
          </p:nvSpPr>
          <p:spPr>
            <a:xfrm>
              <a:off x="4490623" y="2970352"/>
              <a:ext cx="32" cy="414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0918;p61">
              <a:extLst>
                <a:ext uri="{FF2B5EF4-FFF2-40B4-BE49-F238E27FC236}">
                  <a16:creationId xmlns:a16="http://schemas.microsoft.com/office/drawing/2014/main" id="{324C6546-8DFE-5249-A5FB-803A90FE82A4}"/>
                </a:ext>
              </a:extLst>
            </p:cNvPr>
            <p:cNvSpPr/>
            <p:nvPr/>
          </p:nvSpPr>
          <p:spPr>
            <a:xfrm>
              <a:off x="4489859" y="296958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0919;p61">
              <a:extLst>
                <a:ext uri="{FF2B5EF4-FFF2-40B4-BE49-F238E27FC236}">
                  <a16:creationId xmlns:a16="http://schemas.microsoft.com/office/drawing/2014/main" id="{F8DA46E4-24FC-F84B-B809-644223E259A2}"/>
                </a:ext>
              </a:extLst>
            </p:cNvPr>
            <p:cNvSpPr/>
            <p:nvPr/>
          </p:nvSpPr>
          <p:spPr>
            <a:xfrm>
              <a:off x="4210933" y="2944952"/>
              <a:ext cx="280072" cy="257346"/>
            </a:xfrm>
            <a:custGeom>
              <a:avLst/>
              <a:gdLst/>
              <a:ahLst/>
              <a:cxnLst/>
              <a:rect l="l" t="t" r="r" b="b"/>
              <a:pathLst>
                <a:path w="8799" h="8085" extrusionOk="0">
                  <a:moveTo>
                    <a:pt x="7549" y="620"/>
                  </a:moveTo>
                  <a:lnTo>
                    <a:pt x="6596" y="6382"/>
                  </a:lnTo>
                  <a:lnTo>
                    <a:pt x="6596" y="620"/>
                  </a:lnTo>
                  <a:close/>
                  <a:moveTo>
                    <a:pt x="4965" y="1"/>
                  </a:moveTo>
                  <a:cubicBezTo>
                    <a:pt x="4894" y="1"/>
                    <a:pt x="4834" y="60"/>
                    <a:pt x="4834" y="143"/>
                  </a:cubicBezTo>
                  <a:cubicBezTo>
                    <a:pt x="4834" y="215"/>
                    <a:pt x="4894" y="274"/>
                    <a:pt x="4965" y="274"/>
                  </a:cubicBezTo>
                  <a:lnTo>
                    <a:pt x="6322" y="274"/>
                  </a:lnTo>
                  <a:lnTo>
                    <a:pt x="6322" y="7835"/>
                  </a:lnTo>
                  <a:lnTo>
                    <a:pt x="262" y="7835"/>
                  </a:lnTo>
                  <a:lnTo>
                    <a:pt x="262" y="7192"/>
                  </a:lnTo>
                  <a:cubicBezTo>
                    <a:pt x="262" y="7121"/>
                    <a:pt x="203" y="7061"/>
                    <a:pt x="131" y="7061"/>
                  </a:cubicBezTo>
                  <a:cubicBezTo>
                    <a:pt x="60" y="7061"/>
                    <a:pt x="0" y="7121"/>
                    <a:pt x="0" y="7192"/>
                  </a:cubicBezTo>
                  <a:lnTo>
                    <a:pt x="0" y="7954"/>
                  </a:lnTo>
                  <a:cubicBezTo>
                    <a:pt x="0" y="8025"/>
                    <a:pt x="60" y="8085"/>
                    <a:pt x="131" y="8085"/>
                  </a:cubicBezTo>
                  <a:lnTo>
                    <a:pt x="6465" y="8085"/>
                  </a:lnTo>
                  <a:cubicBezTo>
                    <a:pt x="6525" y="8085"/>
                    <a:pt x="6561" y="8037"/>
                    <a:pt x="6584" y="8002"/>
                  </a:cubicBezTo>
                  <a:lnTo>
                    <a:pt x="7906" y="3715"/>
                  </a:lnTo>
                  <a:cubicBezTo>
                    <a:pt x="7918" y="3632"/>
                    <a:pt x="7882" y="3572"/>
                    <a:pt x="7811" y="3549"/>
                  </a:cubicBezTo>
                  <a:cubicBezTo>
                    <a:pt x="7799" y="3547"/>
                    <a:pt x="7788" y="3546"/>
                    <a:pt x="7777" y="3546"/>
                  </a:cubicBezTo>
                  <a:cubicBezTo>
                    <a:pt x="7721" y="3546"/>
                    <a:pt x="7674" y="3572"/>
                    <a:pt x="7644" y="3632"/>
                  </a:cubicBezTo>
                  <a:lnTo>
                    <a:pt x="6870" y="6132"/>
                  </a:lnTo>
                  <a:lnTo>
                    <a:pt x="7727" y="989"/>
                  </a:lnTo>
                  <a:lnTo>
                    <a:pt x="8466" y="989"/>
                  </a:lnTo>
                  <a:lnTo>
                    <a:pt x="7799" y="3144"/>
                  </a:lnTo>
                  <a:cubicBezTo>
                    <a:pt x="7787" y="3215"/>
                    <a:pt x="7811" y="3275"/>
                    <a:pt x="7882" y="3311"/>
                  </a:cubicBezTo>
                  <a:lnTo>
                    <a:pt x="7930" y="3311"/>
                  </a:lnTo>
                  <a:cubicBezTo>
                    <a:pt x="7989" y="3311"/>
                    <a:pt x="8037" y="3275"/>
                    <a:pt x="8049" y="3215"/>
                  </a:cubicBezTo>
                  <a:lnTo>
                    <a:pt x="8763" y="894"/>
                  </a:lnTo>
                  <a:cubicBezTo>
                    <a:pt x="8799" y="870"/>
                    <a:pt x="8799" y="822"/>
                    <a:pt x="8763" y="798"/>
                  </a:cubicBezTo>
                  <a:cubicBezTo>
                    <a:pt x="8739" y="763"/>
                    <a:pt x="8704" y="739"/>
                    <a:pt x="8668" y="739"/>
                  </a:cubicBezTo>
                  <a:lnTo>
                    <a:pt x="7787" y="739"/>
                  </a:lnTo>
                  <a:lnTo>
                    <a:pt x="7835" y="501"/>
                  </a:lnTo>
                  <a:cubicBezTo>
                    <a:pt x="7835" y="453"/>
                    <a:pt x="7835" y="417"/>
                    <a:pt x="7799" y="394"/>
                  </a:cubicBezTo>
                  <a:cubicBezTo>
                    <a:pt x="7763" y="358"/>
                    <a:pt x="7739" y="346"/>
                    <a:pt x="7692" y="346"/>
                  </a:cubicBezTo>
                  <a:lnTo>
                    <a:pt x="6596" y="346"/>
                  </a:lnTo>
                  <a:lnTo>
                    <a:pt x="6596" y="143"/>
                  </a:lnTo>
                  <a:cubicBezTo>
                    <a:pt x="6596" y="60"/>
                    <a:pt x="6537" y="1"/>
                    <a:pt x="6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0920;p61">
              <a:extLst>
                <a:ext uri="{FF2B5EF4-FFF2-40B4-BE49-F238E27FC236}">
                  <a16:creationId xmlns:a16="http://schemas.microsoft.com/office/drawing/2014/main" id="{10978876-3987-084F-B9DC-D8D19C85E982}"/>
                </a:ext>
              </a:extLst>
            </p:cNvPr>
            <p:cNvSpPr/>
            <p:nvPr/>
          </p:nvSpPr>
          <p:spPr>
            <a:xfrm>
              <a:off x="4212047" y="2926777"/>
              <a:ext cx="144826" cy="234619"/>
            </a:xfrm>
            <a:custGeom>
              <a:avLst/>
              <a:gdLst/>
              <a:ahLst/>
              <a:cxnLst/>
              <a:rect l="l" t="t" r="r" b="b"/>
              <a:pathLst>
                <a:path w="4550" h="7371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lnTo>
                    <a:pt x="1" y="7239"/>
                  </a:lnTo>
                  <a:cubicBezTo>
                    <a:pt x="1" y="7311"/>
                    <a:pt x="60" y="7370"/>
                    <a:pt x="132" y="7370"/>
                  </a:cubicBezTo>
                  <a:cubicBezTo>
                    <a:pt x="203" y="7370"/>
                    <a:pt x="263" y="7311"/>
                    <a:pt x="263" y="7239"/>
                  </a:cubicBezTo>
                  <a:lnTo>
                    <a:pt x="263" y="262"/>
                  </a:lnTo>
                  <a:lnTo>
                    <a:pt x="1763" y="262"/>
                  </a:lnTo>
                  <a:lnTo>
                    <a:pt x="2299" y="810"/>
                  </a:lnTo>
                  <a:cubicBezTo>
                    <a:pt x="2335" y="845"/>
                    <a:pt x="2358" y="857"/>
                    <a:pt x="2394" y="857"/>
                  </a:cubicBezTo>
                  <a:lnTo>
                    <a:pt x="4418" y="857"/>
                  </a:lnTo>
                  <a:cubicBezTo>
                    <a:pt x="4490" y="857"/>
                    <a:pt x="4549" y="798"/>
                    <a:pt x="4549" y="726"/>
                  </a:cubicBezTo>
                  <a:cubicBezTo>
                    <a:pt x="4537" y="655"/>
                    <a:pt x="4478" y="595"/>
                    <a:pt x="4418" y="595"/>
                  </a:cubicBezTo>
                  <a:lnTo>
                    <a:pt x="2454" y="595"/>
                  </a:lnTo>
                  <a:lnTo>
                    <a:pt x="1918" y="36"/>
                  </a:lnTo>
                  <a:cubicBezTo>
                    <a:pt x="1882" y="12"/>
                    <a:pt x="1858" y="0"/>
                    <a:pt x="1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0921;p61">
              <a:extLst>
                <a:ext uri="{FF2B5EF4-FFF2-40B4-BE49-F238E27FC236}">
                  <a16:creationId xmlns:a16="http://schemas.microsoft.com/office/drawing/2014/main" id="{982594ED-AAEB-354C-AF3B-401E9ECC65F9}"/>
                </a:ext>
              </a:extLst>
            </p:cNvPr>
            <p:cNvSpPr/>
            <p:nvPr/>
          </p:nvSpPr>
          <p:spPr>
            <a:xfrm>
              <a:off x="4246550" y="2996103"/>
              <a:ext cx="28074" cy="28106"/>
            </a:xfrm>
            <a:custGeom>
              <a:avLst/>
              <a:gdLst/>
              <a:ahLst/>
              <a:cxnLst/>
              <a:rect l="l" t="t" r="r" b="b"/>
              <a:pathLst>
                <a:path w="882" h="883" extrusionOk="0">
                  <a:moveTo>
                    <a:pt x="620" y="263"/>
                  </a:moveTo>
                  <a:lnTo>
                    <a:pt x="620" y="608"/>
                  </a:lnTo>
                  <a:lnTo>
                    <a:pt x="262" y="608"/>
                  </a:lnTo>
                  <a:lnTo>
                    <a:pt x="262" y="263"/>
                  </a:lnTo>
                  <a:close/>
                  <a:moveTo>
                    <a:pt x="131" y="1"/>
                  </a:moveTo>
                  <a:cubicBezTo>
                    <a:pt x="60" y="1"/>
                    <a:pt x="0" y="60"/>
                    <a:pt x="0" y="144"/>
                  </a:cubicBezTo>
                  <a:lnTo>
                    <a:pt x="0" y="751"/>
                  </a:lnTo>
                  <a:cubicBezTo>
                    <a:pt x="0" y="822"/>
                    <a:pt x="60" y="882"/>
                    <a:pt x="131" y="882"/>
                  </a:cubicBezTo>
                  <a:lnTo>
                    <a:pt x="739" y="882"/>
                  </a:lnTo>
                  <a:cubicBezTo>
                    <a:pt x="822" y="882"/>
                    <a:pt x="881" y="822"/>
                    <a:pt x="881" y="751"/>
                  </a:cubicBezTo>
                  <a:lnTo>
                    <a:pt x="881" y="144"/>
                  </a:lnTo>
                  <a:cubicBezTo>
                    <a:pt x="881" y="60"/>
                    <a:pt x="822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0922;p61">
              <a:extLst>
                <a:ext uri="{FF2B5EF4-FFF2-40B4-BE49-F238E27FC236}">
                  <a16:creationId xmlns:a16="http://schemas.microsoft.com/office/drawing/2014/main" id="{47EC8866-9C7A-9248-94CF-F0949D9BA42E}"/>
                </a:ext>
              </a:extLst>
            </p:cNvPr>
            <p:cNvSpPr/>
            <p:nvPr/>
          </p:nvSpPr>
          <p:spPr>
            <a:xfrm>
              <a:off x="4285956" y="3015456"/>
              <a:ext cx="97814" cy="8753"/>
            </a:xfrm>
            <a:custGeom>
              <a:avLst/>
              <a:gdLst/>
              <a:ahLst/>
              <a:cxnLst/>
              <a:rect l="l" t="t" r="r" b="b"/>
              <a:pathLst>
                <a:path w="3073" h="275" extrusionOk="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4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4"/>
                    <a:pt x="3072" y="143"/>
                  </a:cubicBezTo>
                  <a:cubicBezTo>
                    <a:pt x="3072" y="72"/>
                    <a:pt x="3013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0923;p61">
              <a:extLst>
                <a:ext uri="{FF2B5EF4-FFF2-40B4-BE49-F238E27FC236}">
                  <a16:creationId xmlns:a16="http://schemas.microsoft.com/office/drawing/2014/main" id="{FF9640F6-8DBE-D245-B0DE-3D790696FBF1}"/>
                </a:ext>
              </a:extLst>
            </p:cNvPr>
            <p:cNvSpPr/>
            <p:nvPr/>
          </p:nvSpPr>
          <p:spPr>
            <a:xfrm>
              <a:off x="4285956" y="3001800"/>
              <a:ext cx="30366" cy="8753"/>
            </a:xfrm>
            <a:custGeom>
              <a:avLst/>
              <a:gdLst/>
              <a:ahLst/>
              <a:cxnLst/>
              <a:rect l="l" t="t" r="r" b="b"/>
              <a:pathLst>
                <a:path w="954" h="275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0924;p61">
              <a:extLst>
                <a:ext uri="{FF2B5EF4-FFF2-40B4-BE49-F238E27FC236}">
                  <a16:creationId xmlns:a16="http://schemas.microsoft.com/office/drawing/2014/main" id="{0DCA2D40-7CDD-664C-BA79-8B7F0386E17D}"/>
                </a:ext>
              </a:extLst>
            </p:cNvPr>
            <p:cNvSpPr/>
            <p:nvPr/>
          </p:nvSpPr>
          <p:spPr>
            <a:xfrm>
              <a:off x="4246550" y="3060177"/>
              <a:ext cx="28074" cy="28074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620" y="274"/>
                  </a:moveTo>
                  <a:lnTo>
                    <a:pt x="620" y="631"/>
                  </a:lnTo>
                  <a:lnTo>
                    <a:pt x="262" y="631"/>
                  </a:lnTo>
                  <a:lnTo>
                    <a:pt x="262" y="274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50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50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0925;p61">
              <a:extLst>
                <a:ext uri="{FF2B5EF4-FFF2-40B4-BE49-F238E27FC236}">
                  <a16:creationId xmlns:a16="http://schemas.microsoft.com/office/drawing/2014/main" id="{E8427352-F107-FF47-AF78-842B7C42F7E4}"/>
                </a:ext>
              </a:extLst>
            </p:cNvPr>
            <p:cNvSpPr/>
            <p:nvPr/>
          </p:nvSpPr>
          <p:spPr>
            <a:xfrm>
              <a:off x="4285956" y="3080261"/>
              <a:ext cx="97814" cy="8371"/>
            </a:xfrm>
            <a:custGeom>
              <a:avLst/>
              <a:gdLst/>
              <a:ahLst/>
              <a:cxnLst/>
              <a:rect l="l" t="t" r="r" b="b"/>
              <a:pathLst>
                <a:path w="3073" h="263" extrusionOk="0">
                  <a:moveTo>
                    <a:pt x="132" y="0"/>
                  </a:moveTo>
                  <a:cubicBezTo>
                    <a:pt x="60" y="0"/>
                    <a:pt x="1" y="48"/>
                    <a:pt x="1" y="131"/>
                  </a:cubicBezTo>
                  <a:cubicBezTo>
                    <a:pt x="1" y="203"/>
                    <a:pt x="60" y="262"/>
                    <a:pt x="132" y="262"/>
                  </a:cubicBezTo>
                  <a:lnTo>
                    <a:pt x="2942" y="262"/>
                  </a:lnTo>
                  <a:cubicBezTo>
                    <a:pt x="3013" y="262"/>
                    <a:pt x="3072" y="203"/>
                    <a:pt x="3072" y="131"/>
                  </a:cubicBezTo>
                  <a:cubicBezTo>
                    <a:pt x="3072" y="48"/>
                    <a:pt x="3013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0926;p61">
              <a:extLst>
                <a:ext uri="{FF2B5EF4-FFF2-40B4-BE49-F238E27FC236}">
                  <a16:creationId xmlns:a16="http://schemas.microsoft.com/office/drawing/2014/main" id="{66C9F962-9842-064E-9320-3B6137E91626}"/>
                </a:ext>
              </a:extLst>
            </p:cNvPr>
            <p:cNvSpPr/>
            <p:nvPr/>
          </p:nvSpPr>
          <p:spPr>
            <a:xfrm>
              <a:off x="4285956" y="3066224"/>
              <a:ext cx="30366" cy="8753"/>
            </a:xfrm>
            <a:custGeom>
              <a:avLst/>
              <a:gdLst/>
              <a:ahLst/>
              <a:cxnLst/>
              <a:rect l="l" t="t" r="r" b="b"/>
              <a:pathLst>
                <a:path w="954" h="275" extrusionOk="0">
                  <a:moveTo>
                    <a:pt x="132" y="1"/>
                  </a:moveTo>
                  <a:cubicBezTo>
                    <a:pt x="60" y="1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43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0927;p61">
              <a:extLst>
                <a:ext uri="{FF2B5EF4-FFF2-40B4-BE49-F238E27FC236}">
                  <a16:creationId xmlns:a16="http://schemas.microsoft.com/office/drawing/2014/main" id="{1D807C97-4D62-F249-B564-A3986BCA11B8}"/>
                </a:ext>
              </a:extLst>
            </p:cNvPr>
            <p:cNvSpPr/>
            <p:nvPr/>
          </p:nvSpPr>
          <p:spPr>
            <a:xfrm>
              <a:off x="4246550" y="3124601"/>
              <a:ext cx="28074" cy="28074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620" y="250"/>
                  </a:moveTo>
                  <a:lnTo>
                    <a:pt x="620" y="607"/>
                  </a:lnTo>
                  <a:lnTo>
                    <a:pt x="262" y="607"/>
                  </a:lnTo>
                  <a:lnTo>
                    <a:pt x="262" y="250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38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38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0928;p61">
              <a:extLst>
                <a:ext uri="{FF2B5EF4-FFF2-40B4-BE49-F238E27FC236}">
                  <a16:creationId xmlns:a16="http://schemas.microsoft.com/office/drawing/2014/main" id="{9FE6E54E-968E-8049-9DED-24207E532E9B}"/>
                </a:ext>
              </a:extLst>
            </p:cNvPr>
            <p:cNvSpPr/>
            <p:nvPr/>
          </p:nvSpPr>
          <p:spPr>
            <a:xfrm>
              <a:off x="4285956" y="3143921"/>
              <a:ext cx="97814" cy="8753"/>
            </a:xfrm>
            <a:custGeom>
              <a:avLst/>
              <a:gdLst/>
              <a:ahLst/>
              <a:cxnLst/>
              <a:rect l="l" t="t" r="r" b="b"/>
              <a:pathLst>
                <a:path w="3073" h="275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5"/>
                    <a:pt x="3072" y="131"/>
                  </a:cubicBezTo>
                  <a:cubicBezTo>
                    <a:pt x="3072" y="60"/>
                    <a:pt x="3013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0929;p61">
              <a:extLst>
                <a:ext uri="{FF2B5EF4-FFF2-40B4-BE49-F238E27FC236}">
                  <a16:creationId xmlns:a16="http://schemas.microsoft.com/office/drawing/2014/main" id="{C46DEB08-6E80-9D45-897D-CC42505E960A}"/>
                </a:ext>
              </a:extLst>
            </p:cNvPr>
            <p:cNvSpPr/>
            <p:nvPr/>
          </p:nvSpPr>
          <p:spPr>
            <a:xfrm>
              <a:off x="4285956" y="3130266"/>
              <a:ext cx="30366" cy="8371"/>
            </a:xfrm>
            <a:custGeom>
              <a:avLst/>
              <a:gdLst/>
              <a:ahLst/>
              <a:cxnLst/>
              <a:rect l="l" t="t" r="r" b="b"/>
              <a:pathLst>
                <a:path w="954" h="263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63"/>
                    <a:pt x="132" y="263"/>
                  </a:cubicBezTo>
                  <a:lnTo>
                    <a:pt x="810" y="263"/>
                  </a:lnTo>
                  <a:cubicBezTo>
                    <a:pt x="894" y="263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0930;p61">
            <a:extLst>
              <a:ext uri="{FF2B5EF4-FFF2-40B4-BE49-F238E27FC236}">
                <a16:creationId xmlns:a16="http://schemas.microsoft.com/office/drawing/2014/main" id="{26AC5D8D-7938-DD4D-B558-345989C6371A}"/>
              </a:ext>
            </a:extLst>
          </p:cNvPr>
          <p:cNvGrpSpPr/>
          <p:nvPr/>
        </p:nvGrpSpPr>
        <p:grpSpPr>
          <a:xfrm>
            <a:off x="6243178" y="3711697"/>
            <a:ext cx="426100" cy="423601"/>
            <a:chOff x="4667216" y="2915382"/>
            <a:chExt cx="320273" cy="318395"/>
          </a:xfrm>
          <a:solidFill>
            <a:schemeClr val="accent1"/>
          </a:solidFill>
        </p:grpSpPr>
        <p:sp>
          <p:nvSpPr>
            <p:cNvPr id="194" name="Google Shape;10931;p61">
              <a:extLst>
                <a:ext uri="{FF2B5EF4-FFF2-40B4-BE49-F238E27FC236}">
                  <a16:creationId xmlns:a16="http://schemas.microsoft.com/office/drawing/2014/main" id="{F6CD9B13-B09A-E540-9582-A36DA85E26CE}"/>
                </a:ext>
              </a:extLst>
            </p:cNvPr>
            <p:cNvSpPr/>
            <p:nvPr/>
          </p:nvSpPr>
          <p:spPr>
            <a:xfrm>
              <a:off x="4686154" y="2938140"/>
              <a:ext cx="166789" cy="163734"/>
            </a:xfrm>
            <a:custGeom>
              <a:avLst/>
              <a:gdLst/>
              <a:ahLst/>
              <a:cxnLst/>
              <a:rect l="l" t="t" r="r" b="b"/>
              <a:pathLst>
                <a:path w="5240" h="5144" extrusionOk="0">
                  <a:moveTo>
                    <a:pt x="2668" y="0"/>
                  </a:moveTo>
                  <a:cubicBezTo>
                    <a:pt x="2013" y="0"/>
                    <a:pt x="1358" y="250"/>
                    <a:pt x="858" y="750"/>
                  </a:cubicBezTo>
                  <a:cubicBezTo>
                    <a:pt x="620" y="989"/>
                    <a:pt x="429" y="1286"/>
                    <a:pt x="298" y="1608"/>
                  </a:cubicBezTo>
                  <a:cubicBezTo>
                    <a:pt x="263" y="1679"/>
                    <a:pt x="298" y="1762"/>
                    <a:pt x="370" y="1798"/>
                  </a:cubicBezTo>
                  <a:cubicBezTo>
                    <a:pt x="388" y="1804"/>
                    <a:pt x="407" y="1807"/>
                    <a:pt x="426" y="1807"/>
                  </a:cubicBezTo>
                  <a:cubicBezTo>
                    <a:pt x="484" y="1807"/>
                    <a:pt x="542" y="1780"/>
                    <a:pt x="560" y="1727"/>
                  </a:cubicBezTo>
                  <a:cubicBezTo>
                    <a:pt x="679" y="1441"/>
                    <a:pt x="846" y="1191"/>
                    <a:pt x="1060" y="977"/>
                  </a:cubicBezTo>
                  <a:cubicBezTo>
                    <a:pt x="1495" y="536"/>
                    <a:pt x="2075" y="316"/>
                    <a:pt x="2656" y="316"/>
                  </a:cubicBezTo>
                  <a:cubicBezTo>
                    <a:pt x="3236" y="316"/>
                    <a:pt x="3817" y="536"/>
                    <a:pt x="4251" y="977"/>
                  </a:cubicBezTo>
                  <a:cubicBezTo>
                    <a:pt x="4692" y="1405"/>
                    <a:pt x="4930" y="1977"/>
                    <a:pt x="4930" y="2584"/>
                  </a:cubicBezTo>
                  <a:cubicBezTo>
                    <a:pt x="4930" y="3191"/>
                    <a:pt x="4692" y="3763"/>
                    <a:pt x="4251" y="4191"/>
                  </a:cubicBezTo>
                  <a:cubicBezTo>
                    <a:pt x="3823" y="4620"/>
                    <a:pt x="3263" y="4858"/>
                    <a:pt x="2644" y="4858"/>
                  </a:cubicBezTo>
                  <a:cubicBezTo>
                    <a:pt x="2037" y="4858"/>
                    <a:pt x="1477" y="4620"/>
                    <a:pt x="1037" y="4191"/>
                  </a:cubicBezTo>
                  <a:cubicBezTo>
                    <a:pt x="536" y="3679"/>
                    <a:pt x="298" y="2989"/>
                    <a:pt x="405" y="2274"/>
                  </a:cubicBezTo>
                  <a:cubicBezTo>
                    <a:pt x="417" y="2191"/>
                    <a:pt x="358" y="2120"/>
                    <a:pt x="286" y="2108"/>
                  </a:cubicBezTo>
                  <a:cubicBezTo>
                    <a:pt x="279" y="2107"/>
                    <a:pt x="272" y="2106"/>
                    <a:pt x="265" y="2106"/>
                  </a:cubicBezTo>
                  <a:cubicBezTo>
                    <a:pt x="191" y="2106"/>
                    <a:pt x="131" y="2162"/>
                    <a:pt x="120" y="2227"/>
                  </a:cubicBezTo>
                  <a:cubicBezTo>
                    <a:pt x="1" y="3024"/>
                    <a:pt x="263" y="3822"/>
                    <a:pt x="846" y="4394"/>
                  </a:cubicBezTo>
                  <a:cubicBezTo>
                    <a:pt x="1334" y="4894"/>
                    <a:pt x="1977" y="5144"/>
                    <a:pt x="2668" y="5144"/>
                  </a:cubicBezTo>
                  <a:cubicBezTo>
                    <a:pt x="3346" y="5144"/>
                    <a:pt x="3989" y="4870"/>
                    <a:pt x="4477" y="4394"/>
                  </a:cubicBezTo>
                  <a:cubicBezTo>
                    <a:pt x="4966" y="3906"/>
                    <a:pt x="5228" y="3263"/>
                    <a:pt x="5228" y="2584"/>
                  </a:cubicBezTo>
                  <a:cubicBezTo>
                    <a:pt x="5239" y="1870"/>
                    <a:pt x="4966" y="1227"/>
                    <a:pt x="4477" y="750"/>
                  </a:cubicBezTo>
                  <a:cubicBezTo>
                    <a:pt x="3977" y="250"/>
                    <a:pt x="3323" y="0"/>
                    <a:pt x="2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0932;p61">
              <a:extLst>
                <a:ext uri="{FF2B5EF4-FFF2-40B4-BE49-F238E27FC236}">
                  <a16:creationId xmlns:a16="http://schemas.microsoft.com/office/drawing/2014/main" id="{6BDDEABD-CF02-7848-B41D-BF7AF8DFAD5F}"/>
                </a:ext>
              </a:extLst>
            </p:cNvPr>
            <p:cNvSpPr/>
            <p:nvPr/>
          </p:nvSpPr>
          <p:spPr>
            <a:xfrm>
              <a:off x="4667216" y="2915382"/>
              <a:ext cx="320273" cy="318395"/>
            </a:xfrm>
            <a:custGeom>
              <a:avLst/>
              <a:gdLst/>
              <a:ahLst/>
              <a:cxnLst/>
              <a:rect l="l" t="t" r="r" b="b"/>
              <a:pathLst>
                <a:path w="10062" h="10003" extrusionOk="0">
                  <a:moveTo>
                    <a:pt x="5668" y="5502"/>
                  </a:moveTo>
                  <a:lnTo>
                    <a:pt x="5977" y="5811"/>
                  </a:lnTo>
                  <a:lnTo>
                    <a:pt x="5799" y="5990"/>
                  </a:lnTo>
                  <a:lnTo>
                    <a:pt x="5489" y="5680"/>
                  </a:lnTo>
                  <a:lnTo>
                    <a:pt x="5584" y="5585"/>
                  </a:lnTo>
                  <a:lnTo>
                    <a:pt x="5668" y="5502"/>
                  </a:lnTo>
                  <a:close/>
                  <a:moveTo>
                    <a:pt x="8347" y="7597"/>
                  </a:moveTo>
                  <a:lnTo>
                    <a:pt x="8501" y="7752"/>
                  </a:lnTo>
                  <a:lnTo>
                    <a:pt x="7739" y="8502"/>
                  </a:lnTo>
                  <a:lnTo>
                    <a:pt x="7585" y="8359"/>
                  </a:lnTo>
                  <a:lnTo>
                    <a:pt x="8347" y="7597"/>
                  </a:lnTo>
                  <a:close/>
                  <a:moveTo>
                    <a:pt x="8704" y="7954"/>
                  </a:moveTo>
                  <a:lnTo>
                    <a:pt x="8894" y="8157"/>
                  </a:lnTo>
                  <a:lnTo>
                    <a:pt x="8132" y="8907"/>
                  </a:lnTo>
                  <a:lnTo>
                    <a:pt x="7989" y="8764"/>
                  </a:lnTo>
                  <a:lnTo>
                    <a:pt x="7942" y="8716"/>
                  </a:lnTo>
                  <a:lnTo>
                    <a:pt x="8704" y="7954"/>
                  </a:lnTo>
                  <a:close/>
                  <a:moveTo>
                    <a:pt x="9097" y="8359"/>
                  </a:moveTo>
                  <a:lnTo>
                    <a:pt x="9621" y="8895"/>
                  </a:lnTo>
                  <a:cubicBezTo>
                    <a:pt x="9728" y="8966"/>
                    <a:pt x="9728" y="9121"/>
                    <a:pt x="9644" y="9228"/>
                  </a:cubicBezTo>
                  <a:lnTo>
                    <a:pt x="9216" y="9657"/>
                  </a:lnTo>
                  <a:cubicBezTo>
                    <a:pt x="9168" y="9699"/>
                    <a:pt x="9109" y="9719"/>
                    <a:pt x="9048" y="9719"/>
                  </a:cubicBezTo>
                  <a:cubicBezTo>
                    <a:pt x="8987" y="9719"/>
                    <a:pt x="8924" y="9699"/>
                    <a:pt x="8871" y="9657"/>
                  </a:cubicBezTo>
                  <a:lnTo>
                    <a:pt x="8335" y="9121"/>
                  </a:lnTo>
                  <a:lnTo>
                    <a:pt x="9097" y="8359"/>
                  </a:lnTo>
                  <a:close/>
                  <a:moveTo>
                    <a:pt x="3282" y="1"/>
                  </a:moveTo>
                  <a:cubicBezTo>
                    <a:pt x="2441" y="1"/>
                    <a:pt x="1602" y="322"/>
                    <a:pt x="965" y="965"/>
                  </a:cubicBezTo>
                  <a:cubicBezTo>
                    <a:pt x="334" y="1584"/>
                    <a:pt x="0" y="2406"/>
                    <a:pt x="0" y="3287"/>
                  </a:cubicBezTo>
                  <a:cubicBezTo>
                    <a:pt x="0" y="4156"/>
                    <a:pt x="334" y="4978"/>
                    <a:pt x="965" y="5609"/>
                  </a:cubicBezTo>
                  <a:cubicBezTo>
                    <a:pt x="1608" y="6240"/>
                    <a:pt x="2441" y="6573"/>
                    <a:pt x="3286" y="6573"/>
                  </a:cubicBezTo>
                  <a:cubicBezTo>
                    <a:pt x="3989" y="6573"/>
                    <a:pt x="4703" y="6347"/>
                    <a:pt x="5275" y="5883"/>
                  </a:cubicBezTo>
                  <a:lnTo>
                    <a:pt x="5608" y="6216"/>
                  </a:lnTo>
                  <a:cubicBezTo>
                    <a:pt x="5477" y="6418"/>
                    <a:pt x="5501" y="6692"/>
                    <a:pt x="5680" y="6871"/>
                  </a:cubicBezTo>
                  <a:lnTo>
                    <a:pt x="6370" y="7561"/>
                  </a:lnTo>
                  <a:cubicBezTo>
                    <a:pt x="6400" y="7585"/>
                    <a:pt x="6436" y="7597"/>
                    <a:pt x="6471" y="7597"/>
                  </a:cubicBezTo>
                  <a:cubicBezTo>
                    <a:pt x="6507" y="7597"/>
                    <a:pt x="6543" y="7585"/>
                    <a:pt x="6573" y="7561"/>
                  </a:cubicBezTo>
                  <a:cubicBezTo>
                    <a:pt x="6632" y="7502"/>
                    <a:pt x="6632" y="7407"/>
                    <a:pt x="6573" y="7347"/>
                  </a:cubicBezTo>
                  <a:lnTo>
                    <a:pt x="5894" y="6668"/>
                  </a:lnTo>
                  <a:cubicBezTo>
                    <a:pt x="5799" y="6573"/>
                    <a:pt x="5799" y="6418"/>
                    <a:pt x="5894" y="6323"/>
                  </a:cubicBezTo>
                  <a:lnTo>
                    <a:pt x="6323" y="5895"/>
                  </a:lnTo>
                  <a:cubicBezTo>
                    <a:pt x="6370" y="5847"/>
                    <a:pt x="6430" y="5811"/>
                    <a:pt x="6489" y="5811"/>
                  </a:cubicBezTo>
                  <a:cubicBezTo>
                    <a:pt x="6549" y="5811"/>
                    <a:pt x="6608" y="5847"/>
                    <a:pt x="6644" y="5895"/>
                  </a:cubicBezTo>
                  <a:lnTo>
                    <a:pt x="8156" y="7395"/>
                  </a:lnTo>
                  <a:lnTo>
                    <a:pt x="7394" y="8157"/>
                  </a:lnTo>
                  <a:lnTo>
                    <a:pt x="6966" y="7716"/>
                  </a:lnTo>
                  <a:cubicBezTo>
                    <a:pt x="6936" y="7686"/>
                    <a:pt x="6897" y="7672"/>
                    <a:pt x="6858" y="7672"/>
                  </a:cubicBezTo>
                  <a:cubicBezTo>
                    <a:pt x="6820" y="7672"/>
                    <a:pt x="6781" y="7686"/>
                    <a:pt x="6751" y="7716"/>
                  </a:cubicBezTo>
                  <a:cubicBezTo>
                    <a:pt x="6692" y="7776"/>
                    <a:pt x="6692" y="7871"/>
                    <a:pt x="6751" y="7930"/>
                  </a:cubicBezTo>
                  <a:lnTo>
                    <a:pt x="8668" y="9847"/>
                  </a:lnTo>
                  <a:cubicBezTo>
                    <a:pt x="8775" y="9955"/>
                    <a:pt x="8906" y="10002"/>
                    <a:pt x="9049" y="10002"/>
                  </a:cubicBezTo>
                  <a:cubicBezTo>
                    <a:pt x="9180" y="10002"/>
                    <a:pt x="9311" y="9955"/>
                    <a:pt x="9418" y="9847"/>
                  </a:cubicBezTo>
                  <a:lnTo>
                    <a:pt x="9847" y="9419"/>
                  </a:lnTo>
                  <a:cubicBezTo>
                    <a:pt x="10061" y="9228"/>
                    <a:pt x="10061" y="8883"/>
                    <a:pt x="9847" y="8669"/>
                  </a:cubicBezTo>
                  <a:lnTo>
                    <a:pt x="6858" y="5680"/>
                  </a:lnTo>
                  <a:cubicBezTo>
                    <a:pt x="6751" y="5573"/>
                    <a:pt x="6620" y="5525"/>
                    <a:pt x="6489" y="5525"/>
                  </a:cubicBezTo>
                  <a:cubicBezTo>
                    <a:pt x="6382" y="5525"/>
                    <a:pt x="6299" y="5561"/>
                    <a:pt x="6204" y="5609"/>
                  </a:cubicBezTo>
                  <a:lnTo>
                    <a:pt x="5870" y="5275"/>
                  </a:lnTo>
                  <a:cubicBezTo>
                    <a:pt x="6144" y="4930"/>
                    <a:pt x="6334" y="4537"/>
                    <a:pt x="6454" y="4097"/>
                  </a:cubicBezTo>
                  <a:cubicBezTo>
                    <a:pt x="6465" y="4025"/>
                    <a:pt x="6430" y="3942"/>
                    <a:pt x="6346" y="3918"/>
                  </a:cubicBezTo>
                  <a:cubicBezTo>
                    <a:pt x="6339" y="3917"/>
                    <a:pt x="6332" y="3916"/>
                    <a:pt x="6324" y="3916"/>
                  </a:cubicBezTo>
                  <a:cubicBezTo>
                    <a:pt x="6258" y="3916"/>
                    <a:pt x="6189" y="3961"/>
                    <a:pt x="6168" y="4025"/>
                  </a:cubicBezTo>
                  <a:cubicBezTo>
                    <a:pt x="6037" y="4537"/>
                    <a:pt x="5775" y="5013"/>
                    <a:pt x="5394" y="5383"/>
                  </a:cubicBezTo>
                  <a:cubicBezTo>
                    <a:pt x="4816" y="5960"/>
                    <a:pt x="4051" y="6249"/>
                    <a:pt x="3285" y="6249"/>
                  </a:cubicBezTo>
                  <a:cubicBezTo>
                    <a:pt x="2519" y="6249"/>
                    <a:pt x="1751" y="5960"/>
                    <a:pt x="1167" y="5383"/>
                  </a:cubicBezTo>
                  <a:cubicBezTo>
                    <a:pt x="608" y="4823"/>
                    <a:pt x="298" y="4073"/>
                    <a:pt x="298" y="3263"/>
                  </a:cubicBezTo>
                  <a:cubicBezTo>
                    <a:pt x="298" y="2466"/>
                    <a:pt x="608" y="1715"/>
                    <a:pt x="1167" y="1156"/>
                  </a:cubicBezTo>
                  <a:cubicBezTo>
                    <a:pt x="1751" y="572"/>
                    <a:pt x="2519" y="281"/>
                    <a:pt x="3285" y="281"/>
                  </a:cubicBezTo>
                  <a:cubicBezTo>
                    <a:pt x="4051" y="281"/>
                    <a:pt x="4816" y="572"/>
                    <a:pt x="5394" y="1156"/>
                  </a:cubicBezTo>
                  <a:cubicBezTo>
                    <a:pt x="6013" y="1763"/>
                    <a:pt x="6323" y="2608"/>
                    <a:pt x="6263" y="3478"/>
                  </a:cubicBezTo>
                  <a:cubicBezTo>
                    <a:pt x="6263" y="3549"/>
                    <a:pt x="6323" y="3620"/>
                    <a:pt x="6394" y="3644"/>
                  </a:cubicBezTo>
                  <a:cubicBezTo>
                    <a:pt x="6465" y="3644"/>
                    <a:pt x="6549" y="3585"/>
                    <a:pt x="6561" y="3501"/>
                  </a:cubicBezTo>
                  <a:cubicBezTo>
                    <a:pt x="6620" y="2549"/>
                    <a:pt x="6275" y="1632"/>
                    <a:pt x="5608" y="965"/>
                  </a:cubicBezTo>
                  <a:cubicBezTo>
                    <a:pt x="4965" y="322"/>
                    <a:pt x="4123" y="1"/>
                    <a:pt x="3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0933;p61">
              <a:extLst>
                <a:ext uri="{FF2B5EF4-FFF2-40B4-BE49-F238E27FC236}">
                  <a16:creationId xmlns:a16="http://schemas.microsoft.com/office/drawing/2014/main" id="{483CC017-2993-B04A-B574-D6F4CFC8117D}"/>
                </a:ext>
              </a:extLst>
            </p:cNvPr>
            <p:cNvSpPr/>
            <p:nvPr/>
          </p:nvSpPr>
          <p:spPr>
            <a:xfrm>
              <a:off x="4733899" y="2960772"/>
              <a:ext cx="75469" cy="86546"/>
            </a:xfrm>
            <a:custGeom>
              <a:avLst/>
              <a:gdLst/>
              <a:ahLst/>
              <a:cxnLst/>
              <a:rect l="l" t="t" r="r" b="b"/>
              <a:pathLst>
                <a:path w="2371" h="2719" extrusionOk="0">
                  <a:moveTo>
                    <a:pt x="1218" y="276"/>
                  </a:moveTo>
                  <a:cubicBezTo>
                    <a:pt x="1233" y="276"/>
                    <a:pt x="1248" y="277"/>
                    <a:pt x="1263" y="278"/>
                  </a:cubicBezTo>
                  <a:cubicBezTo>
                    <a:pt x="1703" y="313"/>
                    <a:pt x="2061" y="647"/>
                    <a:pt x="2084" y="1099"/>
                  </a:cubicBezTo>
                  <a:cubicBezTo>
                    <a:pt x="2073" y="1456"/>
                    <a:pt x="1858" y="1802"/>
                    <a:pt x="1537" y="1944"/>
                  </a:cubicBezTo>
                  <a:cubicBezTo>
                    <a:pt x="1430" y="1992"/>
                    <a:pt x="1370" y="2099"/>
                    <a:pt x="1370" y="2218"/>
                  </a:cubicBezTo>
                  <a:cubicBezTo>
                    <a:pt x="1370" y="2313"/>
                    <a:pt x="1275" y="2409"/>
                    <a:pt x="1180" y="2409"/>
                  </a:cubicBezTo>
                  <a:cubicBezTo>
                    <a:pt x="1072" y="2409"/>
                    <a:pt x="989" y="2313"/>
                    <a:pt x="989" y="2218"/>
                  </a:cubicBezTo>
                  <a:cubicBezTo>
                    <a:pt x="989" y="1944"/>
                    <a:pt x="1132" y="1694"/>
                    <a:pt x="1382" y="1587"/>
                  </a:cubicBezTo>
                  <a:cubicBezTo>
                    <a:pt x="1561" y="1504"/>
                    <a:pt x="1680" y="1325"/>
                    <a:pt x="1668" y="1111"/>
                  </a:cubicBezTo>
                  <a:cubicBezTo>
                    <a:pt x="1656" y="873"/>
                    <a:pt x="1465" y="682"/>
                    <a:pt x="1227" y="670"/>
                  </a:cubicBezTo>
                  <a:lnTo>
                    <a:pt x="1191" y="670"/>
                  </a:lnTo>
                  <a:cubicBezTo>
                    <a:pt x="1072" y="670"/>
                    <a:pt x="953" y="706"/>
                    <a:pt x="870" y="801"/>
                  </a:cubicBezTo>
                  <a:cubicBezTo>
                    <a:pt x="763" y="885"/>
                    <a:pt x="715" y="1028"/>
                    <a:pt x="715" y="1159"/>
                  </a:cubicBezTo>
                  <a:cubicBezTo>
                    <a:pt x="715" y="1266"/>
                    <a:pt x="632" y="1349"/>
                    <a:pt x="525" y="1349"/>
                  </a:cubicBezTo>
                  <a:cubicBezTo>
                    <a:pt x="418" y="1349"/>
                    <a:pt x="334" y="1266"/>
                    <a:pt x="334" y="1159"/>
                  </a:cubicBezTo>
                  <a:cubicBezTo>
                    <a:pt x="334" y="920"/>
                    <a:pt x="429" y="682"/>
                    <a:pt x="608" y="516"/>
                  </a:cubicBezTo>
                  <a:cubicBezTo>
                    <a:pt x="775" y="359"/>
                    <a:pt x="995" y="276"/>
                    <a:pt x="1218" y="276"/>
                  </a:cubicBezTo>
                  <a:close/>
                  <a:moveTo>
                    <a:pt x="1163" y="0"/>
                  </a:moveTo>
                  <a:cubicBezTo>
                    <a:pt x="872" y="0"/>
                    <a:pt x="586" y="108"/>
                    <a:pt x="370" y="313"/>
                  </a:cubicBezTo>
                  <a:cubicBezTo>
                    <a:pt x="132" y="539"/>
                    <a:pt x="1" y="849"/>
                    <a:pt x="1" y="1159"/>
                  </a:cubicBezTo>
                  <a:cubicBezTo>
                    <a:pt x="1" y="1432"/>
                    <a:pt x="227" y="1647"/>
                    <a:pt x="489" y="1647"/>
                  </a:cubicBezTo>
                  <a:cubicBezTo>
                    <a:pt x="763" y="1647"/>
                    <a:pt x="989" y="1432"/>
                    <a:pt x="989" y="1159"/>
                  </a:cubicBezTo>
                  <a:cubicBezTo>
                    <a:pt x="989" y="1099"/>
                    <a:pt x="1001" y="1051"/>
                    <a:pt x="1049" y="1028"/>
                  </a:cubicBezTo>
                  <a:cubicBezTo>
                    <a:pt x="1078" y="998"/>
                    <a:pt x="1115" y="977"/>
                    <a:pt x="1161" y="977"/>
                  </a:cubicBezTo>
                  <a:cubicBezTo>
                    <a:pt x="1171" y="977"/>
                    <a:pt x="1181" y="978"/>
                    <a:pt x="1191" y="980"/>
                  </a:cubicBezTo>
                  <a:cubicBezTo>
                    <a:pt x="1287" y="980"/>
                    <a:pt x="1358" y="1075"/>
                    <a:pt x="1370" y="1159"/>
                  </a:cubicBezTo>
                  <a:cubicBezTo>
                    <a:pt x="1370" y="1230"/>
                    <a:pt x="1322" y="1313"/>
                    <a:pt x="1263" y="1337"/>
                  </a:cubicBezTo>
                  <a:cubicBezTo>
                    <a:pt x="930" y="1504"/>
                    <a:pt x="703" y="1849"/>
                    <a:pt x="703" y="2230"/>
                  </a:cubicBezTo>
                  <a:cubicBezTo>
                    <a:pt x="703" y="2504"/>
                    <a:pt x="930" y="2718"/>
                    <a:pt x="1191" y="2718"/>
                  </a:cubicBezTo>
                  <a:cubicBezTo>
                    <a:pt x="1465" y="2718"/>
                    <a:pt x="1680" y="2504"/>
                    <a:pt x="1680" y="2230"/>
                  </a:cubicBezTo>
                  <a:lnTo>
                    <a:pt x="1680" y="2218"/>
                  </a:lnTo>
                  <a:cubicBezTo>
                    <a:pt x="2096" y="2004"/>
                    <a:pt x="2370" y="1563"/>
                    <a:pt x="2334" y="1087"/>
                  </a:cubicBezTo>
                  <a:cubicBezTo>
                    <a:pt x="2311" y="504"/>
                    <a:pt x="1834" y="27"/>
                    <a:pt x="1251" y="4"/>
                  </a:cubicBezTo>
                  <a:cubicBezTo>
                    <a:pt x="1222" y="1"/>
                    <a:pt x="1192" y="0"/>
                    <a:pt x="1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0934;p61">
              <a:extLst>
                <a:ext uri="{FF2B5EF4-FFF2-40B4-BE49-F238E27FC236}">
                  <a16:creationId xmlns:a16="http://schemas.microsoft.com/office/drawing/2014/main" id="{69FFB542-18BF-4C4F-8808-10E985BC6275}"/>
                </a:ext>
              </a:extLst>
            </p:cNvPr>
            <p:cNvSpPr/>
            <p:nvPr/>
          </p:nvSpPr>
          <p:spPr>
            <a:xfrm>
              <a:off x="4755894" y="3048431"/>
              <a:ext cx="31098" cy="32244"/>
            </a:xfrm>
            <a:custGeom>
              <a:avLst/>
              <a:gdLst/>
              <a:ahLst/>
              <a:cxnLst/>
              <a:rect l="l" t="t" r="r" b="b"/>
              <a:pathLst>
                <a:path w="977" h="1013" extrusionOk="0">
                  <a:moveTo>
                    <a:pt x="489" y="298"/>
                  </a:moveTo>
                  <a:cubicBezTo>
                    <a:pt x="596" y="298"/>
                    <a:pt x="679" y="381"/>
                    <a:pt x="679" y="488"/>
                  </a:cubicBezTo>
                  <a:lnTo>
                    <a:pt x="679" y="500"/>
                  </a:lnTo>
                  <a:cubicBezTo>
                    <a:pt x="679" y="607"/>
                    <a:pt x="596" y="702"/>
                    <a:pt x="489" y="702"/>
                  </a:cubicBezTo>
                  <a:cubicBezTo>
                    <a:pt x="381" y="702"/>
                    <a:pt x="298" y="607"/>
                    <a:pt x="298" y="500"/>
                  </a:cubicBezTo>
                  <a:lnTo>
                    <a:pt x="298" y="488"/>
                  </a:lnTo>
                  <a:cubicBezTo>
                    <a:pt x="298" y="381"/>
                    <a:pt x="381" y="298"/>
                    <a:pt x="489" y="298"/>
                  </a:cubicBezTo>
                  <a:close/>
                  <a:moveTo>
                    <a:pt x="489" y="0"/>
                  </a:moveTo>
                  <a:cubicBezTo>
                    <a:pt x="215" y="0"/>
                    <a:pt x="0" y="226"/>
                    <a:pt x="0" y="488"/>
                  </a:cubicBezTo>
                  <a:lnTo>
                    <a:pt x="0" y="524"/>
                  </a:lnTo>
                  <a:cubicBezTo>
                    <a:pt x="0" y="786"/>
                    <a:pt x="215" y="1012"/>
                    <a:pt x="489" y="1012"/>
                  </a:cubicBezTo>
                  <a:cubicBezTo>
                    <a:pt x="751" y="1012"/>
                    <a:pt x="977" y="786"/>
                    <a:pt x="977" y="524"/>
                  </a:cubicBezTo>
                  <a:lnTo>
                    <a:pt x="977" y="488"/>
                  </a:lnTo>
                  <a:cubicBezTo>
                    <a:pt x="977" y="226"/>
                    <a:pt x="751" y="0"/>
                    <a:pt x="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0935;p61">
            <a:extLst>
              <a:ext uri="{FF2B5EF4-FFF2-40B4-BE49-F238E27FC236}">
                <a16:creationId xmlns:a16="http://schemas.microsoft.com/office/drawing/2014/main" id="{5AF70568-EDD8-9340-BC1E-1EAC0F2109D3}"/>
              </a:ext>
            </a:extLst>
          </p:cNvPr>
          <p:cNvGrpSpPr/>
          <p:nvPr/>
        </p:nvGrpSpPr>
        <p:grpSpPr>
          <a:xfrm>
            <a:off x="6912734" y="3737317"/>
            <a:ext cx="348477" cy="373251"/>
            <a:chOff x="5170480" y="2934639"/>
            <a:chExt cx="261929" cy="280550"/>
          </a:xfrm>
          <a:solidFill>
            <a:schemeClr val="accent1"/>
          </a:solidFill>
        </p:grpSpPr>
        <p:sp>
          <p:nvSpPr>
            <p:cNvPr id="199" name="Google Shape;10936;p61">
              <a:extLst>
                <a:ext uri="{FF2B5EF4-FFF2-40B4-BE49-F238E27FC236}">
                  <a16:creationId xmlns:a16="http://schemas.microsoft.com/office/drawing/2014/main" id="{64FE8058-1ADA-8E48-8799-63B97C875393}"/>
                </a:ext>
              </a:extLst>
            </p:cNvPr>
            <p:cNvSpPr/>
            <p:nvPr/>
          </p:nvSpPr>
          <p:spPr>
            <a:xfrm>
              <a:off x="5170480" y="2934639"/>
              <a:ext cx="243340" cy="280550"/>
            </a:xfrm>
            <a:custGeom>
              <a:avLst/>
              <a:gdLst/>
              <a:ahLst/>
              <a:cxnLst/>
              <a:rect l="l" t="t" r="r" b="b"/>
              <a:pathLst>
                <a:path w="7645" h="8814" extrusionOk="0">
                  <a:moveTo>
                    <a:pt x="4192" y="301"/>
                  </a:moveTo>
                  <a:lnTo>
                    <a:pt x="5228" y="1337"/>
                  </a:lnTo>
                  <a:lnTo>
                    <a:pt x="3144" y="1337"/>
                  </a:lnTo>
                  <a:lnTo>
                    <a:pt x="4192" y="301"/>
                  </a:lnTo>
                  <a:close/>
                  <a:moveTo>
                    <a:pt x="4190" y="0"/>
                  </a:moveTo>
                  <a:cubicBezTo>
                    <a:pt x="4156" y="0"/>
                    <a:pt x="4120" y="9"/>
                    <a:pt x="4097" y="27"/>
                  </a:cubicBezTo>
                  <a:lnTo>
                    <a:pt x="2787" y="1337"/>
                  </a:lnTo>
                  <a:lnTo>
                    <a:pt x="703" y="1337"/>
                  </a:lnTo>
                  <a:cubicBezTo>
                    <a:pt x="632" y="1337"/>
                    <a:pt x="572" y="1396"/>
                    <a:pt x="572" y="1480"/>
                  </a:cubicBezTo>
                  <a:lnTo>
                    <a:pt x="572" y="3623"/>
                  </a:lnTo>
                  <a:lnTo>
                    <a:pt x="144" y="3623"/>
                  </a:lnTo>
                  <a:cubicBezTo>
                    <a:pt x="60" y="3623"/>
                    <a:pt x="1" y="3682"/>
                    <a:pt x="1" y="3754"/>
                  </a:cubicBezTo>
                  <a:lnTo>
                    <a:pt x="1" y="8683"/>
                  </a:lnTo>
                  <a:cubicBezTo>
                    <a:pt x="1" y="8754"/>
                    <a:pt x="60" y="8814"/>
                    <a:pt x="144" y="8814"/>
                  </a:cubicBezTo>
                  <a:lnTo>
                    <a:pt x="1489" y="8814"/>
                  </a:lnTo>
                  <a:cubicBezTo>
                    <a:pt x="1572" y="8814"/>
                    <a:pt x="1632" y="8754"/>
                    <a:pt x="1632" y="8683"/>
                  </a:cubicBezTo>
                  <a:cubicBezTo>
                    <a:pt x="1632" y="8599"/>
                    <a:pt x="1572" y="8540"/>
                    <a:pt x="1489" y="8540"/>
                  </a:cubicBezTo>
                  <a:lnTo>
                    <a:pt x="275" y="8540"/>
                  </a:lnTo>
                  <a:lnTo>
                    <a:pt x="275" y="4004"/>
                  </a:lnTo>
                  <a:lnTo>
                    <a:pt x="882" y="4456"/>
                  </a:lnTo>
                  <a:cubicBezTo>
                    <a:pt x="904" y="4469"/>
                    <a:pt x="928" y="4476"/>
                    <a:pt x="952" y="4476"/>
                  </a:cubicBezTo>
                  <a:cubicBezTo>
                    <a:pt x="992" y="4476"/>
                    <a:pt x="1031" y="4458"/>
                    <a:pt x="1061" y="4420"/>
                  </a:cubicBezTo>
                  <a:cubicBezTo>
                    <a:pt x="1108" y="4361"/>
                    <a:pt x="1096" y="4289"/>
                    <a:pt x="1037" y="4242"/>
                  </a:cubicBezTo>
                  <a:lnTo>
                    <a:pt x="834" y="4087"/>
                  </a:lnTo>
                  <a:lnTo>
                    <a:pt x="834" y="3766"/>
                  </a:lnTo>
                  <a:lnTo>
                    <a:pt x="834" y="3754"/>
                  </a:lnTo>
                  <a:lnTo>
                    <a:pt x="834" y="3730"/>
                  </a:lnTo>
                  <a:lnTo>
                    <a:pt x="834" y="1610"/>
                  </a:lnTo>
                  <a:lnTo>
                    <a:pt x="7371" y="1610"/>
                  </a:lnTo>
                  <a:lnTo>
                    <a:pt x="7371" y="2099"/>
                  </a:lnTo>
                  <a:cubicBezTo>
                    <a:pt x="7371" y="2170"/>
                    <a:pt x="7430" y="2230"/>
                    <a:pt x="7502" y="2230"/>
                  </a:cubicBezTo>
                  <a:cubicBezTo>
                    <a:pt x="7585" y="2230"/>
                    <a:pt x="7645" y="2170"/>
                    <a:pt x="7645" y="2099"/>
                  </a:cubicBezTo>
                  <a:lnTo>
                    <a:pt x="7645" y="1468"/>
                  </a:lnTo>
                  <a:cubicBezTo>
                    <a:pt x="7633" y="1396"/>
                    <a:pt x="7573" y="1337"/>
                    <a:pt x="7490" y="1337"/>
                  </a:cubicBezTo>
                  <a:lnTo>
                    <a:pt x="5585" y="1337"/>
                  </a:lnTo>
                  <a:lnTo>
                    <a:pt x="4275" y="27"/>
                  </a:lnTo>
                  <a:cubicBezTo>
                    <a:pt x="4257" y="9"/>
                    <a:pt x="4225" y="0"/>
                    <a:pt x="4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937;p61">
              <a:extLst>
                <a:ext uri="{FF2B5EF4-FFF2-40B4-BE49-F238E27FC236}">
                  <a16:creationId xmlns:a16="http://schemas.microsoft.com/office/drawing/2014/main" id="{4133508A-9883-7E45-A6CB-BD10422261B6}"/>
                </a:ext>
              </a:extLst>
            </p:cNvPr>
            <p:cNvSpPr/>
            <p:nvPr/>
          </p:nvSpPr>
          <p:spPr>
            <a:xfrm>
              <a:off x="5217493" y="3007116"/>
              <a:ext cx="34122" cy="34122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810" y="262"/>
                  </a:moveTo>
                  <a:lnTo>
                    <a:pt x="810" y="810"/>
                  </a:lnTo>
                  <a:lnTo>
                    <a:pt x="274" y="810"/>
                  </a:lnTo>
                  <a:lnTo>
                    <a:pt x="274" y="262"/>
                  </a:lnTo>
                  <a:close/>
                  <a:moveTo>
                    <a:pt x="143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941"/>
                  </a:lnTo>
                  <a:cubicBezTo>
                    <a:pt x="0" y="1012"/>
                    <a:pt x="60" y="1072"/>
                    <a:pt x="143" y="1072"/>
                  </a:cubicBezTo>
                  <a:lnTo>
                    <a:pt x="941" y="1072"/>
                  </a:lnTo>
                  <a:cubicBezTo>
                    <a:pt x="1012" y="1072"/>
                    <a:pt x="1072" y="1012"/>
                    <a:pt x="1072" y="941"/>
                  </a:cubicBezTo>
                  <a:lnTo>
                    <a:pt x="1072" y="131"/>
                  </a:lnTo>
                  <a:cubicBezTo>
                    <a:pt x="1060" y="60"/>
                    <a:pt x="1000" y="0"/>
                    <a:pt x="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938;p61">
              <a:extLst>
                <a:ext uri="{FF2B5EF4-FFF2-40B4-BE49-F238E27FC236}">
                  <a16:creationId xmlns:a16="http://schemas.microsoft.com/office/drawing/2014/main" id="{6D553877-2577-B940-963B-4BC8966DD589}"/>
                </a:ext>
              </a:extLst>
            </p:cNvPr>
            <p:cNvSpPr/>
            <p:nvPr/>
          </p:nvSpPr>
          <p:spPr>
            <a:xfrm>
              <a:off x="5264474" y="3007116"/>
              <a:ext cx="26196" cy="8371"/>
            </a:xfrm>
            <a:custGeom>
              <a:avLst/>
              <a:gdLst/>
              <a:ahLst/>
              <a:cxnLst/>
              <a:rect l="l" t="t" r="r" b="b"/>
              <a:pathLst>
                <a:path w="823" h="263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62"/>
                    <a:pt x="132" y="262"/>
                  </a:cubicBezTo>
                  <a:lnTo>
                    <a:pt x="679" y="262"/>
                  </a:lnTo>
                  <a:cubicBezTo>
                    <a:pt x="763" y="262"/>
                    <a:pt x="822" y="215"/>
                    <a:pt x="822" y="131"/>
                  </a:cubicBezTo>
                  <a:cubicBezTo>
                    <a:pt x="822" y="60"/>
                    <a:pt x="763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0939;p61">
              <a:extLst>
                <a:ext uri="{FF2B5EF4-FFF2-40B4-BE49-F238E27FC236}">
                  <a16:creationId xmlns:a16="http://schemas.microsoft.com/office/drawing/2014/main" id="{576C9483-F3DC-F84D-8528-E2AE5378DCF9}"/>
                </a:ext>
              </a:extLst>
            </p:cNvPr>
            <p:cNvSpPr/>
            <p:nvPr/>
          </p:nvSpPr>
          <p:spPr>
            <a:xfrm>
              <a:off x="5264856" y="3029079"/>
              <a:ext cx="86068" cy="8371"/>
            </a:xfrm>
            <a:custGeom>
              <a:avLst/>
              <a:gdLst/>
              <a:ahLst/>
              <a:cxnLst/>
              <a:rect l="l" t="t" r="r" b="b"/>
              <a:pathLst>
                <a:path w="2704" h="263" extrusionOk="0">
                  <a:moveTo>
                    <a:pt x="143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03"/>
                    <a:pt x="60" y="263"/>
                    <a:pt x="143" y="263"/>
                  </a:cubicBezTo>
                  <a:lnTo>
                    <a:pt x="2560" y="263"/>
                  </a:lnTo>
                  <a:cubicBezTo>
                    <a:pt x="2644" y="263"/>
                    <a:pt x="2703" y="203"/>
                    <a:pt x="2703" y="132"/>
                  </a:cubicBezTo>
                  <a:cubicBezTo>
                    <a:pt x="2679" y="60"/>
                    <a:pt x="2620" y="1"/>
                    <a:pt x="25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0940;p61">
              <a:extLst>
                <a:ext uri="{FF2B5EF4-FFF2-40B4-BE49-F238E27FC236}">
                  <a16:creationId xmlns:a16="http://schemas.microsoft.com/office/drawing/2014/main" id="{BDDFE155-0BAB-C34E-BD23-EE0F7D96CD66}"/>
                </a:ext>
              </a:extLst>
            </p:cNvPr>
            <p:cNvSpPr/>
            <p:nvPr/>
          </p:nvSpPr>
          <p:spPr>
            <a:xfrm>
              <a:off x="5227710" y="3062819"/>
              <a:ext cx="51565" cy="8753"/>
            </a:xfrm>
            <a:custGeom>
              <a:avLst/>
              <a:gdLst/>
              <a:ahLst/>
              <a:cxnLst/>
              <a:rect l="l" t="t" r="r" b="b"/>
              <a:pathLst>
                <a:path w="1620" h="275" extrusionOk="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1489" y="274"/>
                  </a:lnTo>
                  <a:cubicBezTo>
                    <a:pt x="1560" y="274"/>
                    <a:pt x="1620" y="215"/>
                    <a:pt x="1620" y="143"/>
                  </a:cubicBezTo>
                  <a:cubicBezTo>
                    <a:pt x="1620" y="72"/>
                    <a:pt x="1560" y="0"/>
                    <a:pt x="1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0941;p61">
              <a:extLst>
                <a:ext uri="{FF2B5EF4-FFF2-40B4-BE49-F238E27FC236}">
                  <a16:creationId xmlns:a16="http://schemas.microsoft.com/office/drawing/2014/main" id="{91A4006B-38A7-1840-A7C5-51E17DD7B39D}"/>
                </a:ext>
              </a:extLst>
            </p:cNvPr>
            <p:cNvSpPr/>
            <p:nvPr/>
          </p:nvSpPr>
          <p:spPr>
            <a:xfrm>
              <a:off x="5196644" y="3182945"/>
              <a:ext cx="42461" cy="8371"/>
            </a:xfrm>
            <a:custGeom>
              <a:avLst/>
              <a:gdLst/>
              <a:ahLst/>
              <a:cxnLst/>
              <a:rect l="l" t="t" r="r" b="b"/>
              <a:pathLst>
                <a:path w="1334" h="263" extrusionOk="0">
                  <a:moveTo>
                    <a:pt x="143" y="1"/>
                  </a:moveTo>
                  <a:cubicBezTo>
                    <a:pt x="60" y="1"/>
                    <a:pt x="0" y="60"/>
                    <a:pt x="0" y="132"/>
                  </a:cubicBezTo>
                  <a:cubicBezTo>
                    <a:pt x="0" y="203"/>
                    <a:pt x="60" y="263"/>
                    <a:pt x="143" y="263"/>
                  </a:cubicBezTo>
                  <a:lnTo>
                    <a:pt x="1191" y="263"/>
                  </a:lnTo>
                  <a:cubicBezTo>
                    <a:pt x="1274" y="263"/>
                    <a:pt x="1334" y="203"/>
                    <a:pt x="1334" y="132"/>
                  </a:cubicBezTo>
                  <a:cubicBezTo>
                    <a:pt x="1310" y="60"/>
                    <a:pt x="1274" y="1"/>
                    <a:pt x="1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0942;p61">
              <a:extLst>
                <a:ext uri="{FF2B5EF4-FFF2-40B4-BE49-F238E27FC236}">
                  <a16:creationId xmlns:a16="http://schemas.microsoft.com/office/drawing/2014/main" id="{F8B795AB-0818-F346-9DFB-C4BE03025303}"/>
                </a:ext>
              </a:extLst>
            </p:cNvPr>
            <p:cNvSpPr/>
            <p:nvPr/>
          </p:nvSpPr>
          <p:spPr>
            <a:xfrm>
              <a:off x="5210299" y="3013928"/>
              <a:ext cx="222110" cy="201261"/>
            </a:xfrm>
            <a:custGeom>
              <a:avLst/>
              <a:gdLst/>
              <a:ahLst/>
              <a:cxnLst/>
              <a:rect l="l" t="t" r="r" b="b"/>
              <a:pathLst>
                <a:path w="6978" h="6323" extrusionOk="0">
                  <a:moveTo>
                    <a:pt x="4679" y="2632"/>
                  </a:moveTo>
                  <a:lnTo>
                    <a:pt x="4274" y="2929"/>
                  </a:lnTo>
                  <a:lnTo>
                    <a:pt x="1441" y="2929"/>
                  </a:lnTo>
                  <a:lnTo>
                    <a:pt x="1024" y="2632"/>
                  </a:lnTo>
                  <a:close/>
                  <a:moveTo>
                    <a:pt x="3905" y="3168"/>
                  </a:moveTo>
                  <a:lnTo>
                    <a:pt x="3500" y="3465"/>
                  </a:lnTo>
                  <a:lnTo>
                    <a:pt x="2179" y="3465"/>
                  </a:lnTo>
                  <a:lnTo>
                    <a:pt x="1774" y="3168"/>
                  </a:lnTo>
                  <a:close/>
                  <a:moveTo>
                    <a:pt x="3143" y="3727"/>
                  </a:moveTo>
                  <a:lnTo>
                    <a:pt x="2846" y="3942"/>
                  </a:lnTo>
                  <a:lnTo>
                    <a:pt x="2548" y="3727"/>
                  </a:lnTo>
                  <a:close/>
                  <a:moveTo>
                    <a:pt x="6239" y="1"/>
                  </a:moveTo>
                  <a:cubicBezTo>
                    <a:pt x="6167" y="1"/>
                    <a:pt x="6108" y="48"/>
                    <a:pt x="6108" y="132"/>
                  </a:cubicBezTo>
                  <a:lnTo>
                    <a:pt x="6108" y="1263"/>
                  </a:lnTo>
                  <a:lnTo>
                    <a:pt x="6108" y="1596"/>
                  </a:lnTo>
                  <a:lnTo>
                    <a:pt x="5036" y="2382"/>
                  </a:lnTo>
                  <a:lnTo>
                    <a:pt x="667" y="2382"/>
                  </a:lnTo>
                  <a:lnTo>
                    <a:pt x="226" y="2060"/>
                  </a:lnTo>
                  <a:cubicBezTo>
                    <a:pt x="204" y="2047"/>
                    <a:pt x="180" y="2040"/>
                    <a:pt x="156" y="2040"/>
                  </a:cubicBezTo>
                  <a:cubicBezTo>
                    <a:pt x="116" y="2040"/>
                    <a:pt x="77" y="2059"/>
                    <a:pt x="48" y="2096"/>
                  </a:cubicBezTo>
                  <a:cubicBezTo>
                    <a:pt x="0" y="2156"/>
                    <a:pt x="24" y="2227"/>
                    <a:pt x="83" y="2275"/>
                  </a:cubicBezTo>
                  <a:lnTo>
                    <a:pt x="2786" y="4203"/>
                  </a:lnTo>
                  <a:cubicBezTo>
                    <a:pt x="2810" y="4221"/>
                    <a:pt x="2837" y="4230"/>
                    <a:pt x="2863" y="4230"/>
                  </a:cubicBezTo>
                  <a:cubicBezTo>
                    <a:pt x="2890" y="4230"/>
                    <a:pt x="2917" y="4221"/>
                    <a:pt x="2941" y="4203"/>
                  </a:cubicBezTo>
                  <a:lnTo>
                    <a:pt x="6703" y="1513"/>
                  </a:lnTo>
                  <a:lnTo>
                    <a:pt x="6703" y="6049"/>
                  </a:lnTo>
                  <a:lnTo>
                    <a:pt x="786" y="6049"/>
                  </a:lnTo>
                  <a:cubicBezTo>
                    <a:pt x="702" y="6049"/>
                    <a:pt x="643" y="6108"/>
                    <a:pt x="643" y="6192"/>
                  </a:cubicBezTo>
                  <a:cubicBezTo>
                    <a:pt x="643" y="6263"/>
                    <a:pt x="702" y="6323"/>
                    <a:pt x="786" y="6323"/>
                  </a:cubicBezTo>
                  <a:lnTo>
                    <a:pt x="6834" y="6323"/>
                  </a:lnTo>
                  <a:cubicBezTo>
                    <a:pt x="6918" y="6323"/>
                    <a:pt x="6977" y="6263"/>
                    <a:pt x="6977" y="6192"/>
                  </a:cubicBezTo>
                  <a:lnTo>
                    <a:pt x="6977" y="1263"/>
                  </a:lnTo>
                  <a:cubicBezTo>
                    <a:pt x="6941" y="1263"/>
                    <a:pt x="6941" y="1239"/>
                    <a:pt x="6941" y="1239"/>
                  </a:cubicBezTo>
                  <a:cubicBezTo>
                    <a:pt x="6929" y="1191"/>
                    <a:pt x="6882" y="1132"/>
                    <a:pt x="6810" y="1132"/>
                  </a:cubicBezTo>
                  <a:lnTo>
                    <a:pt x="6370" y="1132"/>
                  </a:lnTo>
                  <a:lnTo>
                    <a:pt x="6370" y="132"/>
                  </a:lnTo>
                  <a:cubicBezTo>
                    <a:pt x="6370" y="48"/>
                    <a:pt x="6310" y="1"/>
                    <a:pt x="6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10943;p61">
            <a:extLst>
              <a:ext uri="{FF2B5EF4-FFF2-40B4-BE49-F238E27FC236}">
                <a16:creationId xmlns:a16="http://schemas.microsoft.com/office/drawing/2014/main" id="{239382BF-120C-D446-9362-B4407A0DF66A}"/>
              </a:ext>
            </a:extLst>
          </p:cNvPr>
          <p:cNvGrpSpPr/>
          <p:nvPr/>
        </p:nvGrpSpPr>
        <p:grpSpPr>
          <a:xfrm>
            <a:off x="8108712" y="3680446"/>
            <a:ext cx="482042" cy="484583"/>
            <a:chOff x="6069423" y="2891892"/>
            <a:chExt cx="362321" cy="364231"/>
          </a:xfrm>
          <a:solidFill>
            <a:schemeClr val="accent1"/>
          </a:solidFill>
        </p:grpSpPr>
        <p:sp>
          <p:nvSpPr>
            <p:cNvPr id="207" name="Google Shape;10944;p61">
              <a:extLst>
                <a:ext uri="{FF2B5EF4-FFF2-40B4-BE49-F238E27FC236}">
                  <a16:creationId xmlns:a16="http://schemas.microsoft.com/office/drawing/2014/main" id="{2DB04EA6-0977-E949-B7AA-971FA116BE26}"/>
                </a:ext>
              </a:extLst>
            </p:cNvPr>
            <p:cNvSpPr/>
            <p:nvPr/>
          </p:nvSpPr>
          <p:spPr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0945;p61">
              <a:extLst>
                <a:ext uri="{FF2B5EF4-FFF2-40B4-BE49-F238E27FC236}">
                  <a16:creationId xmlns:a16="http://schemas.microsoft.com/office/drawing/2014/main" id="{180BEF11-CA61-2546-9C05-836E4E52E759}"/>
                </a:ext>
              </a:extLst>
            </p:cNvPr>
            <p:cNvSpPr/>
            <p:nvPr/>
          </p:nvSpPr>
          <p:spPr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0946;p61">
              <a:extLst>
                <a:ext uri="{FF2B5EF4-FFF2-40B4-BE49-F238E27FC236}">
                  <a16:creationId xmlns:a16="http://schemas.microsoft.com/office/drawing/2014/main" id="{9859C11C-70D1-304D-ADCD-D66488B33ABB}"/>
                </a:ext>
              </a:extLst>
            </p:cNvPr>
            <p:cNvSpPr/>
            <p:nvPr/>
          </p:nvSpPr>
          <p:spPr>
            <a:xfrm>
              <a:off x="6144828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0947;p61">
              <a:extLst>
                <a:ext uri="{FF2B5EF4-FFF2-40B4-BE49-F238E27FC236}">
                  <a16:creationId xmlns:a16="http://schemas.microsoft.com/office/drawing/2014/main" id="{192BAB4E-A446-544B-B28B-B55B0202E8DB}"/>
                </a:ext>
              </a:extLst>
            </p:cNvPr>
            <p:cNvSpPr/>
            <p:nvPr/>
          </p:nvSpPr>
          <p:spPr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0948;p61">
              <a:extLst>
                <a:ext uri="{FF2B5EF4-FFF2-40B4-BE49-F238E27FC236}">
                  <a16:creationId xmlns:a16="http://schemas.microsoft.com/office/drawing/2014/main" id="{00EF14BE-1332-734B-92A2-CBB08B296616}"/>
                </a:ext>
              </a:extLst>
            </p:cNvPr>
            <p:cNvSpPr/>
            <p:nvPr/>
          </p:nvSpPr>
          <p:spPr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0949;p61">
              <a:extLst>
                <a:ext uri="{FF2B5EF4-FFF2-40B4-BE49-F238E27FC236}">
                  <a16:creationId xmlns:a16="http://schemas.microsoft.com/office/drawing/2014/main" id="{8C54AE80-7582-294D-B2C9-F58C0DA65F0C}"/>
                </a:ext>
              </a:extLst>
            </p:cNvPr>
            <p:cNvSpPr/>
            <p:nvPr/>
          </p:nvSpPr>
          <p:spPr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10950;p61">
            <a:extLst>
              <a:ext uri="{FF2B5EF4-FFF2-40B4-BE49-F238E27FC236}">
                <a16:creationId xmlns:a16="http://schemas.microsoft.com/office/drawing/2014/main" id="{0487A0CC-8BA3-A240-9BB1-11F54A965D31}"/>
              </a:ext>
            </a:extLst>
          </p:cNvPr>
          <p:cNvGrpSpPr/>
          <p:nvPr/>
        </p:nvGrpSpPr>
        <p:grpSpPr>
          <a:xfrm>
            <a:off x="8777294" y="3716737"/>
            <a:ext cx="410940" cy="413989"/>
            <a:chOff x="6571955" y="2919170"/>
            <a:chExt cx="308878" cy="311170"/>
          </a:xfrm>
          <a:solidFill>
            <a:schemeClr val="accent1"/>
          </a:solidFill>
        </p:grpSpPr>
        <p:sp>
          <p:nvSpPr>
            <p:cNvPr id="214" name="Google Shape;10951;p61">
              <a:extLst>
                <a:ext uri="{FF2B5EF4-FFF2-40B4-BE49-F238E27FC236}">
                  <a16:creationId xmlns:a16="http://schemas.microsoft.com/office/drawing/2014/main" id="{74BE9749-9B52-0A44-AD44-8ACB5700A275}"/>
                </a:ext>
              </a:extLst>
            </p:cNvPr>
            <p:cNvSpPr/>
            <p:nvPr/>
          </p:nvSpPr>
          <p:spPr>
            <a:xfrm>
              <a:off x="6571955" y="2919170"/>
              <a:ext cx="245982" cy="237675"/>
            </a:xfrm>
            <a:custGeom>
              <a:avLst/>
              <a:gdLst/>
              <a:ahLst/>
              <a:cxnLst/>
              <a:rect l="l" t="t" r="r" b="b"/>
              <a:pathLst>
                <a:path w="7728" h="7467" extrusionOk="0">
                  <a:moveTo>
                    <a:pt x="3084" y="1680"/>
                  </a:moveTo>
                  <a:cubicBezTo>
                    <a:pt x="3405" y="1680"/>
                    <a:pt x="3679" y="1942"/>
                    <a:pt x="3679" y="2275"/>
                  </a:cubicBezTo>
                  <a:lnTo>
                    <a:pt x="3679" y="4049"/>
                  </a:lnTo>
                  <a:cubicBezTo>
                    <a:pt x="3679" y="4371"/>
                    <a:pt x="3405" y="4644"/>
                    <a:pt x="3084" y="4644"/>
                  </a:cubicBezTo>
                  <a:lnTo>
                    <a:pt x="2203" y="4644"/>
                  </a:lnTo>
                  <a:cubicBezTo>
                    <a:pt x="2143" y="4644"/>
                    <a:pt x="2084" y="4680"/>
                    <a:pt x="2072" y="4740"/>
                  </a:cubicBezTo>
                  <a:cubicBezTo>
                    <a:pt x="2060" y="4787"/>
                    <a:pt x="1929" y="5204"/>
                    <a:pt x="2096" y="5490"/>
                  </a:cubicBezTo>
                  <a:cubicBezTo>
                    <a:pt x="2036" y="5478"/>
                    <a:pt x="1977" y="5442"/>
                    <a:pt x="1917" y="5395"/>
                  </a:cubicBezTo>
                  <a:cubicBezTo>
                    <a:pt x="1786" y="5299"/>
                    <a:pt x="1703" y="5073"/>
                    <a:pt x="1679" y="4775"/>
                  </a:cubicBezTo>
                  <a:cubicBezTo>
                    <a:pt x="1679" y="4704"/>
                    <a:pt x="1608" y="4644"/>
                    <a:pt x="1536" y="4644"/>
                  </a:cubicBezTo>
                  <a:lnTo>
                    <a:pt x="822" y="4644"/>
                  </a:lnTo>
                  <a:cubicBezTo>
                    <a:pt x="488" y="4644"/>
                    <a:pt x="226" y="4371"/>
                    <a:pt x="226" y="4049"/>
                  </a:cubicBezTo>
                  <a:lnTo>
                    <a:pt x="226" y="2275"/>
                  </a:lnTo>
                  <a:cubicBezTo>
                    <a:pt x="226" y="1942"/>
                    <a:pt x="488" y="1680"/>
                    <a:pt x="822" y="1680"/>
                  </a:cubicBezTo>
                  <a:close/>
                  <a:moveTo>
                    <a:pt x="2739" y="1"/>
                  </a:moveTo>
                  <a:cubicBezTo>
                    <a:pt x="2334" y="1"/>
                    <a:pt x="2024" y="322"/>
                    <a:pt x="2024" y="715"/>
                  </a:cubicBezTo>
                  <a:lnTo>
                    <a:pt x="2024" y="1382"/>
                  </a:lnTo>
                  <a:lnTo>
                    <a:pt x="881" y="1382"/>
                  </a:lnTo>
                  <a:cubicBezTo>
                    <a:pt x="393" y="1382"/>
                    <a:pt x="0" y="1763"/>
                    <a:pt x="0" y="2263"/>
                  </a:cubicBezTo>
                  <a:lnTo>
                    <a:pt x="0" y="4025"/>
                  </a:lnTo>
                  <a:cubicBezTo>
                    <a:pt x="0" y="4513"/>
                    <a:pt x="393" y="4906"/>
                    <a:pt x="881" y="4906"/>
                  </a:cubicBezTo>
                  <a:lnTo>
                    <a:pt x="1465" y="4906"/>
                  </a:lnTo>
                  <a:cubicBezTo>
                    <a:pt x="1500" y="5240"/>
                    <a:pt x="1619" y="5466"/>
                    <a:pt x="1822" y="5621"/>
                  </a:cubicBezTo>
                  <a:cubicBezTo>
                    <a:pt x="1893" y="5668"/>
                    <a:pt x="1953" y="5704"/>
                    <a:pt x="2024" y="5740"/>
                  </a:cubicBezTo>
                  <a:lnTo>
                    <a:pt x="2024" y="7323"/>
                  </a:lnTo>
                  <a:lnTo>
                    <a:pt x="1977" y="7323"/>
                  </a:lnTo>
                  <a:cubicBezTo>
                    <a:pt x="1977" y="7395"/>
                    <a:pt x="2036" y="7466"/>
                    <a:pt x="2131" y="7466"/>
                  </a:cubicBezTo>
                  <a:cubicBezTo>
                    <a:pt x="2215" y="7466"/>
                    <a:pt x="2274" y="7407"/>
                    <a:pt x="2274" y="7323"/>
                  </a:cubicBezTo>
                  <a:lnTo>
                    <a:pt x="2274" y="5787"/>
                  </a:lnTo>
                  <a:lnTo>
                    <a:pt x="2298" y="5787"/>
                  </a:lnTo>
                  <a:cubicBezTo>
                    <a:pt x="2393" y="5787"/>
                    <a:pt x="2489" y="5776"/>
                    <a:pt x="2548" y="5752"/>
                  </a:cubicBezTo>
                  <a:cubicBezTo>
                    <a:pt x="2620" y="5740"/>
                    <a:pt x="2679" y="5668"/>
                    <a:pt x="2679" y="5597"/>
                  </a:cubicBezTo>
                  <a:cubicBezTo>
                    <a:pt x="2679" y="5514"/>
                    <a:pt x="2620" y="5442"/>
                    <a:pt x="2548" y="5430"/>
                  </a:cubicBezTo>
                  <a:cubicBezTo>
                    <a:pt x="2477" y="5406"/>
                    <a:pt x="2429" y="5383"/>
                    <a:pt x="2393" y="5335"/>
                  </a:cubicBezTo>
                  <a:cubicBezTo>
                    <a:pt x="2322" y="5216"/>
                    <a:pt x="2334" y="5037"/>
                    <a:pt x="2370" y="4906"/>
                  </a:cubicBezTo>
                  <a:lnTo>
                    <a:pt x="3120" y="4906"/>
                  </a:lnTo>
                  <a:cubicBezTo>
                    <a:pt x="3620" y="4906"/>
                    <a:pt x="4001" y="4513"/>
                    <a:pt x="4001" y="4025"/>
                  </a:cubicBezTo>
                  <a:lnTo>
                    <a:pt x="4001" y="2263"/>
                  </a:lnTo>
                  <a:cubicBezTo>
                    <a:pt x="4001" y="1763"/>
                    <a:pt x="3620" y="1382"/>
                    <a:pt x="3120" y="1382"/>
                  </a:cubicBezTo>
                  <a:lnTo>
                    <a:pt x="2298" y="1382"/>
                  </a:lnTo>
                  <a:lnTo>
                    <a:pt x="2298" y="1156"/>
                  </a:lnTo>
                  <a:lnTo>
                    <a:pt x="3024" y="1156"/>
                  </a:lnTo>
                  <a:cubicBezTo>
                    <a:pt x="3096" y="1156"/>
                    <a:pt x="3167" y="1096"/>
                    <a:pt x="3167" y="1013"/>
                  </a:cubicBezTo>
                  <a:cubicBezTo>
                    <a:pt x="3167" y="930"/>
                    <a:pt x="3108" y="858"/>
                    <a:pt x="3024" y="858"/>
                  </a:cubicBezTo>
                  <a:lnTo>
                    <a:pt x="2298" y="858"/>
                  </a:lnTo>
                  <a:lnTo>
                    <a:pt x="2298" y="692"/>
                  </a:lnTo>
                  <a:cubicBezTo>
                    <a:pt x="2298" y="453"/>
                    <a:pt x="2489" y="263"/>
                    <a:pt x="2727" y="263"/>
                  </a:cubicBezTo>
                  <a:lnTo>
                    <a:pt x="7001" y="263"/>
                  </a:lnTo>
                  <a:cubicBezTo>
                    <a:pt x="7239" y="263"/>
                    <a:pt x="7430" y="453"/>
                    <a:pt x="7430" y="692"/>
                  </a:cubicBezTo>
                  <a:lnTo>
                    <a:pt x="7430" y="858"/>
                  </a:lnTo>
                  <a:lnTo>
                    <a:pt x="3632" y="858"/>
                  </a:lnTo>
                  <a:cubicBezTo>
                    <a:pt x="3560" y="858"/>
                    <a:pt x="3489" y="918"/>
                    <a:pt x="3489" y="1013"/>
                  </a:cubicBezTo>
                  <a:cubicBezTo>
                    <a:pt x="3489" y="1084"/>
                    <a:pt x="3548" y="1156"/>
                    <a:pt x="3632" y="1156"/>
                  </a:cubicBezTo>
                  <a:lnTo>
                    <a:pt x="7430" y="1156"/>
                  </a:lnTo>
                  <a:lnTo>
                    <a:pt x="7430" y="1823"/>
                  </a:lnTo>
                  <a:cubicBezTo>
                    <a:pt x="7430" y="1906"/>
                    <a:pt x="7489" y="1977"/>
                    <a:pt x="7573" y="1977"/>
                  </a:cubicBezTo>
                  <a:cubicBezTo>
                    <a:pt x="7656" y="1977"/>
                    <a:pt x="7727" y="1918"/>
                    <a:pt x="7727" y="1823"/>
                  </a:cubicBezTo>
                  <a:lnTo>
                    <a:pt x="7727" y="715"/>
                  </a:lnTo>
                  <a:cubicBezTo>
                    <a:pt x="7727" y="311"/>
                    <a:pt x="7394" y="1"/>
                    <a:pt x="7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0952;p61">
              <a:extLst>
                <a:ext uri="{FF2B5EF4-FFF2-40B4-BE49-F238E27FC236}">
                  <a16:creationId xmlns:a16="http://schemas.microsoft.com/office/drawing/2014/main" id="{9D239295-EC56-2944-AEE2-68BB97B4451F}"/>
                </a:ext>
              </a:extLst>
            </p:cNvPr>
            <p:cNvSpPr/>
            <p:nvPr/>
          </p:nvSpPr>
          <p:spPr>
            <a:xfrm>
              <a:off x="6708760" y="3206436"/>
              <a:ext cx="33740" cy="9517"/>
            </a:xfrm>
            <a:custGeom>
              <a:avLst/>
              <a:gdLst/>
              <a:ahLst/>
              <a:cxnLst/>
              <a:rect l="l" t="t" r="r" b="b"/>
              <a:pathLst>
                <a:path w="1060" h="299" extrusionOk="0">
                  <a:moveTo>
                    <a:pt x="155" y="1"/>
                  </a:moveTo>
                  <a:cubicBezTo>
                    <a:pt x="84" y="1"/>
                    <a:pt x="0" y="60"/>
                    <a:pt x="0" y="156"/>
                  </a:cubicBezTo>
                  <a:cubicBezTo>
                    <a:pt x="0" y="239"/>
                    <a:pt x="60" y="299"/>
                    <a:pt x="155" y="299"/>
                  </a:cubicBezTo>
                  <a:lnTo>
                    <a:pt x="917" y="299"/>
                  </a:lnTo>
                  <a:cubicBezTo>
                    <a:pt x="989" y="299"/>
                    <a:pt x="1060" y="239"/>
                    <a:pt x="1060" y="156"/>
                  </a:cubicBezTo>
                  <a:cubicBezTo>
                    <a:pt x="1060" y="84"/>
                    <a:pt x="1000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0953;p61">
              <a:extLst>
                <a:ext uri="{FF2B5EF4-FFF2-40B4-BE49-F238E27FC236}">
                  <a16:creationId xmlns:a16="http://schemas.microsoft.com/office/drawing/2014/main" id="{BE341E9F-F10C-544B-95F0-DFB5CAA92C92}"/>
                </a:ext>
              </a:extLst>
            </p:cNvPr>
            <p:cNvSpPr/>
            <p:nvPr/>
          </p:nvSpPr>
          <p:spPr>
            <a:xfrm>
              <a:off x="6604549" y="2993079"/>
              <a:ext cx="59904" cy="51565"/>
            </a:xfrm>
            <a:custGeom>
              <a:avLst/>
              <a:gdLst/>
              <a:ahLst/>
              <a:cxnLst/>
              <a:rect l="l" t="t" r="r" b="b"/>
              <a:pathLst>
                <a:path w="1882" h="1620" extrusionOk="0">
                  <a:moveTo>
                    <a:pt x="1346" y="275"/>
                  </a:moveTo>
                  <a:cubicBezTo>
                    <a:pt x="1512" y="275"/>
                    <a:pt x="1596" y="441"/>
                    <a:pt x="1596" y="596"/>
                  </a:cubicBezTo>
                  <a:cubicBezTo>
                    <a:pt x="1596" y="834"/>
                    <a:pt x="1357" y="1096"/>
                    <a:pt x="941" y="1322"/>
                  </a:cubicBezTo>
                  <a:cubicBezTo>
                    <a:pt x="524" y="1096"/>
                    <a:pt x="286" y="834"/>
                    <a:pt x="286" y="596"/>
                  </a:cubicBezTo>
                  <a:cubicBezTo>
                    <a:pt x="286" y="441"/>
                    <a:pt x="381" y="275"/>
                    <a:pt x="536" y="275"/>
                  </a:cubicBezTo>
                  <a:cubicBezTo>
                    <a:pt x="655" y="275"/>
                    <a:pt x="750" y="334"/>
                    <a:pt x="798" y="382"/>
                  </a:cubicBezTo>
                  <a:cubicBezTo>
                    <a:pt x="834" y="429"/>
                    <a:pt x="881" y="441"/>
                    <a:pt x="941" y="441"/>
                  </a:cubicBezTo>
                  <a:cubicBezTo>
                    <a:pt x="1000" y="441"/>
                    <a:pt x="1048" y="406"/>
                    <a:pt x="1095" y="382"/>
                  </a:cubicBezTo>
                  <a:cubicBezTo>
                    <a:pt x="1131" y="334"/>
                    <a:pt x="1226" y="275"/>
                    <a:pt x="1346" y="275"/>
                  </a:cubicBezTo>
                  <a:close/>
                  <a:moveTo>
                    <a:pt x="536" y="1"/>
                  </a:moveTo>
                  <a:cubicBezTo>
                    <a:pt x="238" y="1"/>
                    <a:pt x="0" y="263"/>
                    <a:pt x="0" y="596"/>
                  </a:cubicBezTo>
                  <a:cubicBezTo>
                    <a:pt x="0" y="798"/>
                    <a:pt x="107" y="1215"/>
                    <a:pt x="834" y="1584"/>
                  </a:cubicBezTo>
                  <a:cubicBezTo>
                    <a:pt x="869" y="1608"/>
                    <a:pt x="917" y="1620"/>
                    <a:pt x="941" y="1620"/>
                  </a:cubicBezTo>
                  <a:cubicBezTo>
                    <a:pt x="976" y="1620"/>
                    <a:pt x="1012" y="1608"/>
                    <a:pt x="1048" y="1584"/>
                  </a:cubicBezTo>
                  <a:cubicBezTo>
                    <a:pt x="1762" y="1215"/>
                    <a:pt x="1881" y="798"/>
                    <a:pt x="1881" y="596"/>
                  </a:cubicBezTo>
                  <a:cubicBezTo>
                    <a:pt x="1881" y="263"/>
                    <a:pt x="1643" y="1"/>
                    <a:pt x="1346" y="1"/>
                  </a:cubicBezTo>
                  <a:cubicBezTo>
                    <a:pt x="1167" y="1"/>
                    <a:pt x="1036" y="72"/>
                    <a:pt x="941" y="132"/>
                  </a:cubicBezTo>
                  <a:cubicBezTo>
                    <a:pt x="857" y="72"/>
                    <a:pt x="714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0954;p61">
              <a:extLst>
                <a:ext uri="{FF2B5EF4-FFF2-40B4-BE49-F238E27FC236}">
                  <a16:creationId xmlns:a16="http://schemas.microsoft.com/office/drawing/2014/main" id="{2970B976-9A3F-FF46-A702-F43F3284824E}"/>
                </a:ext>
              </a:extLst>
            </p:cNvPr>
            <p:cNvSpPr/>
            <p:nvPr/>
          </p:nvSpPr>
          <p:spPr>
            <a:xfrm>
              <a:off x="6634469" y="2991933"/>
              <a:ext cx="246364" cy="238407"/>
            </a:xfrm>
            <a:custGeom>
              <a:avLst/>
              <a:gdLst/>
              <a:ahLst/>
              <a:cxnLst/>
              <a:rect l="l" t="t" r="r" b="b"/>
              <a:pathLst>
                <a:path w="7740" h="7490" extrusionOk="0">
                  <a:moveTo>
                    <a:pt x="6847" y="1727"/>
                  </a:moveTo>
                  <a:cubicBezTo>
                    <a:pt x="7180" y="1727"/>
                    <a:pt x="7442" y="1989"/>
                    <a:pt x="7442" y="2323"/>
                  </a:cubicBezTo>
                  <a:lnTo>
                    <a:pt x="7442" y="4085"/>
                  </a:lnTo>
                  <a:lnTo>
                    <a:pt x="7454" y="4085"/>
                  </a:lnTo>
                  <a:cubicBezTo>
                    <a:pt x="7454" y="4406"/>
                    <a:pt x="7192" y="4680"/>
                    <a:pt x="6859" y="4680"/>
                  </a:cubicBezTo>
                  <a:lnTo>
                    <a:pt x="6144" y="4680"/>
                  </a:lnTo>
                  <a:cubicBezTo>
                    <a:pt x="6073" y="4680"/>
                    <a:pt x="6013" y="4740"/>
                    <a:pt x="6001" y="4811"/>
                  </a:cubicBezTo>
                  <a:cubicBezTo>
                    <a:pt x="5990" y="5121"/>
                    <a:pt x="5894" y="5335"/>
                    <a:pt x="5751" y="5454"/>
                  </a:cubicBezTo>
                  <a:cubicBezTo>
                    <a:pt x="5692" y="5490"/>
                    <a:pt x="5632" y="5525"/>
                    <a:pt x="5573" y="5537"/>
                  </a:cubicBezTo>
                  <a:cubicBezTo>
                    <a:pt x="5728" y="5252"/>
                    <a:pt x="5609" y="4835"/>
                    <a:pt x="5597" y="4799"/>
                  </a:cubicBezTo>
                  <a:cubicBezTo>
                    <a:pt x="5585" y="4740"/>
                    <a:pt x="5525" y="4692"/>
                    <a:pt x="5466" y="4692"/>
                  </a:cubicBezTo>
                  <a:lnTo>
                    <a:pt x="4585" y="4692"/>
                  </a:lnTo>
                  <a:cubicBezTo>
                    <a:pt x="4251" y="4692"/>
                    <a:pt x="3989" y="4418"/>
                    <a:pt x="3989" y="4097"/>
                  </a:cubicBezTo>
                  <a:lnTo>
                    <a:pt x="3989" y="2323"/>
                  </a:lnTo>
                  <a:cubicBezTo>
                    <a:pt x="3989" y="1989"/>
                    <a:pt x="4251" y="1727"/>
                    <a:pt x="4585" y="1727"/>
                  </a:cubicBezTo>
                  <a:close/>
                  <a:moveTo>
                    <a:pt x="5430" y="6609"/>
                  </a:moveTo>
                  <a:lnTo>
                    <a:pt x="5430" y="6776"/>
                  </a:lnTo>
                  <a:cubicBezTo>
                    <a:pt x="5430" y="7014"/>
                    <a:pt x="5239" y="7204"/>
                    <a:pt x="5001" y="7204"/>
                  </a:cubicBezTo>
                  <a:lnTo>
                    <a:pt x="727" y="7204"/>
                  </a:lnTo>
                  <a:cubicBezTo>
                    <a:pt x="489" y="7204"/>
                    <a:pt x="298" y="7014"/>
                    <a:pt x="298" y="6776"/>
                  </a:cubicBezTo>
                  <a:lnTo>
                    <a:pt x="298" y="6609"/>
                  </a:lnTo>
                  <a:close/>
                  <a:moveTo>
                    <a:pt x="5573" y="1"/>
                  </a:moveTo>
                  <a:cubicBezTo>
                    <a:pt x="5489" y="1"/>
                    <a:pt x="5418" y="61"/>
                    <a:pt x="5418" y="144"/>
                  </a:cubicBezTo>
                  <a:lnTo>
                    <a:pt x="5418" y="1430"/>
                  </a:lnTo>
                  <a:lnTo>
                    <a:pt x="4585" y="1430"/>
                  </a:lnTo>
                  <a:cubicBezTo>
                    <a:pt x="4096" y="1430"/>
                    <a:pt x="3704" y="1823"/>
                    <a:pt x="3704" y="2311"/>
                  </a:cubicBezTo>
                  <a:lnTo>
                    <a:pt x="3704" y="4073"/>
                  </a:lnTo>
                  <a:cubicBezTo>
                    <a:pt x="3704" y="4573"/>
                    <a:pt x="4096" y="4954"/>
                    <a:pt x="4585" y="4954"/>
                  </a:cubicBezTo>
                  <a:lnTo>
                    <a:pt x="5347" y="4954"/>
                  </a:lnTo>
                  <a:cubicBezTo>
                    <a:pt x="5359" y="5073"/>
                    <a:pt x="5370" y="5264"/>
                    <a:pt x="5311" y="5383"/>
                  </a:cubicBezTo>
                  <a:cubicBezTo>
                    <a:pt x="5287" y="5442"/>
                    <a:pt x="5239" y="5478"/>
                    <a:pt x="5168" y="5478"/>
                  </a:cubicBezTo>
                  <a:cubicBezTo>
                    <a:pt x="5097" y="5490"/>
                    <a:pt x="5025" y="5549"/>
                    <a:pt x="5025" y="5645"/>
                  </a:cubicBezTo>
                  <a:cubicBezTo>
                    <a:pt x="5025" y="5716"/>
                    <a:pt x="5097" y="5787"/>
                    <a:pt x="5168" y="5799"/>
                  </a:cubicBezTo>
                  <a:cubicBezTo>
                    <a:pt x="5228" y="5823"/>
                    <a:pt x="5311" y="5835"/>
                    <a:pt x="5418" y="5835"/>
                  </a:cubicBezTo>
                  <a:lnTo>
                    <a:pt x="5430" y="5835"/>
                  </a:lnTo>
                  <a:lnTo>
                    <a:pt x="5430" y="6323"/>
                  </a:lnTo>
                  <a:lnTo>
                    <a:pt x="298" y="6323"/>
                  </a:lnTo>
                  <a:lnTo>
                    <a:pt x="298" y="5656"/>
                  </a:lnTo>
                  <a:cubicBezTo>
                    <a:pt x="298" y="5585"/>
                    <a:pt x="239" y="5502"/>
                    <a:pt x="144" y="5502"/>
                  </a:cubicBezTo>
                  <a:cubicBezTo>
                    <a:pt x="72" y="5502"/>
                    <a:pt x="1" y="5561"/>
                    <a:pt x="1" y="5656"/>
                  </a:cubicBezTo>
                  <a:lnTo>
                    <a:pt x="1" y="6776"/>
                  </a:lnTo>
                  <a:cubicBezTo>
                    <a:pt x="1" y="7180"/>
                    <a:pt x="334" y="7490"/>
                    <a:pt x="715" y="7490"/>
                  </a:cubicBezTo>
                  <a:lnTo>
                    <a:pt x="4989" y="7490"/>
                  </a:lnTo>
                  <a:cubicBezTo>
                    <a:pt x="5394" y="7490"/>
                    <a:pt x="5704" y="7157"/>
                    <a:pt x="5704" y="6776"/>
                  </a:cubicBezTo>
                  <a:lnTo>
                    <a:pt x="5704" y="5787"/>
                  </a:lnTo>
                  <a:cubicBezTo>
                    <a:pt x="5775" y="5764"/>
                    <a:pt x="5847" y="5728"/>
                    <a:pt x="5906" y="5668"/>
                  </a:cubicBezTo>
                  <a:cubicBezTo>
                    <a:pt x="6097" y="5525"/>
                    <a:pt x="6216" y="5287"/>
                    <a:pt x="6263" y="4954"/>
                  </a:cubicBezTo>
                  <a:lnTo>
                    <a:pt x="6847" y="4954"/>
                  </a:lnTo>
                  <a:cubicBezTo>
                    <a:pt x="7335" y="4954"/>
                    <a:pt x="7728" y="4573"/>
                    <a:pt x="7728" y="4085"/>
                  </a:cubicBezTo>
                  <a:lnTo>
                    <a:pt x="7728" y="2311"/>
                  </a:lnTo>
                  <a:cubicBezTo>
                    <a:pt x="7740" y="1835"/>
                    <a:pt x="7359" y="1430"/>
                    <a:pt x="6859" y="1430"/>
                  </a:cubicBezTo>
                  <a:lnTo>
                    <a:pt x="5716" y="1430"/>
                  </a:lnTo>
                  <a:lnTo>
                    <a:pt x="5716" y="144"/>
                  </a:lnTo>
                  <a:cubicBezTo>
                    <a:pt x="5716" y="72"/>
                    <a:pt x="5656" y="1"/>
                    <a:pt x="5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0955;p61">
              <a:extLst>
                <a:ext uri="{FF2B5EF4-FFF2-40B4-BE49-F238E27FC236}">
                  <a16:creationId xmlns:a16="http://schemas.microsoft.com/office/drawing/2014/main" id="{F6BC4987-0F73-CC4A-B4D2-6644AD7F5B58}"/>
                </a:ext>
              </a:extLst>
            </p:cNvPr>
            <p:cNvSpPr/>
            <p:nvPr/>
          </p:nvSpPr>
          <p:spPr>
            <a:xfrm>
              <a:off x="6790627" y="3057885"/>
              <a:ext cx="52329" cy="60668"/>
            </a:xfrm>
            <a:custGeom>
              <a:avLst/>
              <a:gdLst/>
              <a:ahLst/>
              <a:cxnLst/>
              <a:rect l="l" t="t" r="r" b="b"/>
              <a:pathLst>
                <a:path w="1644" h="1906" extrusionOk="0">
                  <a:moveTo>
                    <a:pt x="822" y="286"/>
                  </a:moveTo>
                  <a:cubicBezTo>
                    <a:pt x="976" y="286"/>
                    <a:pt x="1084" y="405"/>
                    <a:pt x="1084" y="536"/>
                  </a:cubicBezTo>
                  <a:cubicBezTo>
                    <a:pt x="1084" y="679"/>
                    <a:pt x="964" y="786"/>
                    <a:pt x="822" y="786"/>
                  </a:cubicBezTo>
                  <a:cubicBezTo>
                    <a:pt x="691" y="786"/>
                    <a:pt x="572" y="667"/>
                    <a:pt x="572" y="536"/>
                  </a:cubicBezTo>
                  <a:cubicBezTo>
                    <a:pt x="572" y="405"/>
                    <a:pt x="691" y="286"/>
                    <a:pt x="822" y="286"/>
                  </a:cubicBezTo>
                  <a:close/>
                  <a:moveTo>
                    <a:pt x="936" y="1096"/>
                  </a:moveTo>
                  <a:cubicBezTo>
                    <a:pt x="1165" y="1096"/>
                    <a:pt x="1345" y="1305"/>
                    <a:pt x="1345" y="1548"/>
                  </a:cubicBezTo>
                  <a:cubicBezTo>
                    <a:pt x="1345" y="1572"/>
                    <a:pt x="1322" y="1608"/>
                    <a:pt x="1286" y="1608"/>
                  </a:cubicBezTo>
                  <a:lnTo>
                    <a:pt x="369" y="1608"/>
                  </a:lnTo>
                  <a:cubicBezTo>
                    <a:pt x="333" y="1608"/>
                    <a:pt x="298" y="1572"/>
                    <a:pt x="298" y="1548"/>
                  </a:cubicBezTo>
                  <a:lnTo>
                    <a:pt x="298" y="1537"/>
                  </a:lnTo>
                  <a:cubicBezTo>
                    <a:pt x="298" y="1298"/>
                    <a:pt x="500" y="1096"/>
                    <a:pt x="738" y="1096"/>
                  </a:cubicBezTo>
                  <a:lnTo>
                    <a:pt x="917" y="1096"/>
                  </a:lnTo>
                  <a:cubicBezTo>
                    <a:pt x="923" y="1096"/>
                    <a:pt x="929" y="1096"/>
                    <a:pt x="936" y="1096"/>
                  </a:cubicBezTo>
                  <a:close/>
                  <a:moveTo>
                    <a:pt x="822" y="1"/>
                  </a:moveTo>
                  <a:cubicBezTo>
                    <a:pt x="512" y="1"/>
                    <a:pt x="274" y="239"/>
                    <a:pt x="274" y="548"/>
                  </a:cubicBezTo>
                  <a:cubicBezTo>
                    <a:pt x="274" y="679"/>
                    <a:pt x="322" y="798"/>
                    <a:pt x="393" y="894"/>
                  </a:cubicBezTo>
                  <a:cubicBezTo>
                    <a:pt x="167" y="1013"/>
                    <a:pt x="0" y="1251"/>
                    <a:pt x="0" y="1537"/>
                  </a:cubicBezTo>
                  <a:lnTo>
                    <a:pt x="0" y="1548"/>
                  </a:lnTo>
                  <a:cubicBezTo>
                    <a:pt x="0" y="1739"/>
                    <a:pt x="167" y="1906"/>
                    <a:pt x="369" y="1906"/>
                  </a:cubicBezTo>
                  <a:lnTo>
                    <a:pt x="1286" y="1906"/>
                  </a:lnTo>
                  <a:cubicBezTo>
                    <a:pt x="1476" y="1906"/>
                    <a:pt x="1643" y="1739"/>
                    <a:pt x="1643" y="1548"/>
                  </a:cubicBezTo>
                  <a:lnTo>
                    <a:pt x="1643" y="1537"/>
                  </a:lnTo>
                  <a:cubicBezTo>
                    <a:pt x="1643" y="1251"/>
                    <a:pt x="1476" y="1013"/>
                    <a:pt x="1262" y="894"/>
                  </a:cubicBezTo>
                  <a:cubicBezTo>
                    <a:pt x="1334" y="798"/>
                    <a:pt x="1381" y="679"/>
                    <a:pt x="1381" y="548"/>
                  </a:cubicBezTo>
                  <a:cubicBezTo>
                    <a:pt x="1381" y="251"/>
                    <a:pt x="1143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0956;p61">
              <a:extLst>
                <a:ext uri="{FF2B5EF4-FFF2-40B4-BE49-F238E27FC236}">
                  <a16:creationId xmlns:a16="http://schemas.microsoft.com/office/drawing/2014/main" id="{87596FB1-ADCD-BF46-BDC6-F8393BE9EB38}"/>
                </a:ext>
              </a:extLst>
            </p:cNvPr>
            <p:cNvSpPr/>
            <p:nvPr/>
          </p:nvSpPr>
          <p:spPr>
            <a:xfrm>
              <a:off x="6712166" y="2975286"/>
              <a:ext cx="73941" cy="9485"/>
            </a:xfrm>
            <a:custGeom>
              <a:avLst/>
              <a:gdLst/>
              <a:ahLst/>
              <a:cxnLst/>
              <a:rect l="l" t="t" r="r" b="b"/>
              <a:pathLst>
                <a:path w="2323" h="298" extrusionOk="0">
                  <a:moveTo>
                    <a:pt x="155" y="0"/>
                  </a:moveTo>
                  <a:cubicBezTo>
                    <a:pt x="72" y="0"/>
                    <a:pt x="0" y="60"/>
                    <a:pt x="0" y="155"/>
                  </a:cubicBezTo>
                  <a:cubicBezTo>
                    <a:pt x="0" y="238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51" y="298"/>
                    <a:pt x="2322" y="238"/>
                    <a:pt x="2322" y="155"/>
                  </a:cubicBezTo>
                  <a:cubicBezTo>
                    <a:pt x="2322" y="60"/>
                    <a:pt x="2263" y="0"/>
                    <a:pt x="2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0957;p61">
              <a:extLst>
                <a:ext uri="{FF2B5EF4-FFF2-40B4-BE49-F238E27FC236}">
                  <a16:creationId xmlns:a16="http://schemas.microsoft.com/office/drawing/2014/main" id="{46981DCB-BACA-994C-9D50-707F25075937}"/>
                </a:ext>
              </a:extLst>
            </p:cNvPr>
            <p:cNvSpPr/>
            <p:nvPr/>
          </p:nvSpPr>
          <p:spPr>
            <a:xfrm>
              <a:off x="6712166" y="2993461"/>
              <a:ext cx="73941" cy="9517"/>
            </a:xfrm>
            <a:custGeom>
              <a:avLst/>
              <a:gdLst/>
              <a:ahLst/>
              <a:cxnLst/>
              <a:rect l="l" t="t" r="r" b="b"/>
              <a:pathLst>
                <a:path w="2323" h="299" extrusionOk="0">
                  <a:moveTo>
                    <a:pt x="155" y="1"/>
                  </a:moveTo>
                  <a:cubicBezTo>
                    <a:pt x="72" y="1"/>
                    <a:pt x="0" y="60"/>
                    <a:pt x="0" y="143"/>
                  </a:cubicBezTo>
                  <a:cubicBezTo>
                    <a:pt x="0" y="239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51" y="298"/>
                    <a:pt x="2322" y="239"/>
                    <a:pt x="2322" y="143"/>
                  </a:cubicBezTo>
                  <a:cubicBezTo>
                    <a:pt x="2322" y="60"/>
                    <a:pt x="2263" y="1"/>
                    <a:pt x="2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0958;p61">
              <a:extLst>
                <a:ext uri="{FF2B5EF4-FFF2-40B4-BE49-F238E27FC236}">
                  <a16:creationId xmlns:a16="http://schemas.microsoft.com/office/drawing/2014/main" id="{3AA1D35F-A8F4-994A-8ECC-7C376498F449}"/>
                </a:ext>
              </a:extLst>
            </p:cNvPr>
            <p:cNvSpPr/>
            <p:nvPr/>
          </p:nvSpPr>
          <p:spPr>
            <a:xfrm>
              <a:off x="6712166" y="3012050"/>
              <a:ext cx="73941" cy="9485"/>
            </a:xfrm>
            <a:custGeom>
              <a:avLst/>
              <a:gdLst/>
              <a:ahLst/>
              <a:cxnLst/>
              <a:rect l="l" t="t" r="r" b="b"/>
              <a:pathLst>
                <a:path w="2323" h="298" extrusionOk="0">
                  <a:moveTo>
                    <a:pt x="155" y="0"/>
                  </a:moveTo>
                  <a:cubicBezTo>
                    <a:pt x="72" y="0"/>
                    <a:pt x="0" y="60"/>
                    <a:pt x="0" y="143"/>
                  </a:cubicBezTo>
                  <a:cubicBezTo>
                    <a:pt x="0" y="238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63" y="274"/>
                    <a:pt x="2322" y="214"/>
                    <a:pt x="2322" y="143"/>
                  </a:cubicBezTo>
                  <a:cubicBezTo>
                    <a:pt x="2322" y="71"/>
                    <a:pt x="2263" y="0"/>
                    <a:pt x="2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0959;p61">
              <a:extLst>
                <a:ext uri="{FF2B5EF4-FFF2-40B4-BE49-F238E27FC236}">
                  <a16:creationId xmlns:a16="http://schemas.microsoft.com/office/drawing/2014/main" id="{5F15111B-B9A9-4D4F-ADBD-0A5CD3B96649}"/>
                </a:ext>
              </a:extLst>
            </p:cNvPr>
            <p:cNvSpPr/>
            <p:nvPr/>
          </p:nvSpPr>
          <p:spPr>
            <a:xfrm>
              <a:off x="6662511" y="3103752"/>
              <a:ext cx="73941" cy="27310"/>
            </a:xfrm>
            <a:custGeom>
              <a:avLst/>
              <a:gdLst/>
              <a:ahLst/>
              <a:cxnLst/>
              <a:rect l="l" t="t" r="r" b="b"/>
              <a:pathLst>
                <a:path w="2323" h="858" extrusionOk="0">
                  <a:moveTo>
                    <a:pt x="2037" y="298"/>
                  </a:moveTo>
                  <a:lnTo>
                    <a:pt x="2037" y="584"/>
                  </a:lnTo>
                  <a:lnTo>
                    <a:pt x="298" y="584"/>
                  </a:lnTo>
                  <a:lnTo>
                    <a:pt x="298" y="298"/>
                  </a:lnTo>
                  <a:close/>
                  <a:moveTo>
                    <a:pt x="144" y="0"/>
                  </a:moveTo>
                  <a:cubicBezTo>
                    <a:pt x="72" y="0"/>
                    <a:pt x="1" y="60"/>
                    <a:pt x="1" y="155"/>
                  </a:cubicBezTo>
                  <a:lnTo>
                    <a:pt x="1" y="715"/>
                  </a:lnTo>
                  <a:cubicBezTo>
                    <a:pt x="1" y="786"/>
                    <a:pt x="60" y="858"/>
                    <a:pt x="144" y="858"/>
                  </a:cubicBezTo>
                  <a:lnTo>
                    <a:pt x="2168" y="858"/>
                  </a:lnTo>
                  <a:cubicBezTo>
                    <a:pt x="2251" y="858"/>
                    <a:pt x="2322" y="798"/>
                    <a:pt x="2322" y="715"/>
                  </a:cubicBezTo>
                  <a:lnTo>
                    <a:pt x="2322" y="155"/>
                  </a:lnTo>
                  <a:cubicBezTo>
                    <a:pt x="2322" y="72"/>
                    <a:pt x="2263" y="0"/>
                    <a:pt x="2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0960;p61">
              <a:extLst>
                <a:ext uri="{FF2B5EF4-FFF2-40B4-BE49-F238E27FC236}">
                  <a16:creationId xmlns:a16="http://schemas.microsoft.com/office/drawing/2014/main" id="{0AF8132D-40F4-0348-97D6-7DC4250D34F7}"/>
                </a:ext>
              </a:extLst>
            </p:cNvPr>
            <p:cNvSpPr/>
            <p:nvPr/>
          </p:nvSpPr>
          <p:spPr>
            <a:xfrm>
              <a:off x="6662893" y="3140134"/>
              <a:ext cx="73941" cy="9485"/>
            </a:xfrm>
            <a:custGeom>
              <a:avLst/>
              <a:gdLst/>
              <a:ahLst/>
              <a:cxnLst/>
              <a:rect l="l" t="t" r="r" b="b"/>
              <a:pathLst>
                <a:path w="2323" h="298" extrusionOk="0">
                  <a:moveTo>
                    <a:pt x="155" y="0"/>
                  </a:moveTo>
                  <a:cubicBezTo>
                    <a:pt x="72" y="0"/>
                    <a:pt x="1" y="60"/>
                    <a:pt x="1" y="155"/>
                  </a:cubicBezTo>
                  <a:cubicBezTo>
                    <a:pt x="1" y="238"/>
                    <a:pt x="60" y="298"/>
                    <a:pt x="155" y="298"/>
                  </a:cubicBezTo>
                  <a:lnTo>
                    <a:pt x="2180" y="298"/>
                  </a:lnTo>
                  <a:cubicBezTo>
                    <a:pt x="2251" y="298"/>
                    <a:pt x="2322" y="238"/>
                    <a:pt x="2322" y="155"/>
                  </a:cubicBezTo>
                  <a:cubicBezTo>
                    <a:pt x="2322" y="60"/>
                    <a:pt x="2251" y="0"/>
                    <a:pt x="2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10961;p61">
            <a:extLst>
              <a:ext uri="{FF2B5EF4-FFF2-40B4-BE49-F238E27FC236}">
                <a16:creationId xmlns:a16="http://schemas.microsoft.com/office/drawing/2014/main" id="{A61C3E74-206E-8B48-BD32-75FEB2D2582E}"/>
              </a:ext>
            </a:extLst>
          </p:cNvPr>
          <p:cNvGrpSpPr/>
          <p:nvPr/>
        </p:nvGrpSpPr>
        <p:grpSpPr>
          <a:xfrm>
            <a:off x="10012062" y="3737445"/>
            <a:ext cx="466416" cy="373124"/>
            <a:chOff x="7500054" y="2934735"/>
            <a:chExt cx="350576" cy="280454"/>
          </a:xfrm>
          <a:solidFill>
            <a:schemeClr val="accent1"/>
          </a:solidFill>
        </p:grpSpPr>
        <p:sp>
          <p:nvSpPr>
            <p:cNvPr id="225" name="Google Shape;10962;p61">
              <a:extLst>
                <a:ext uri="{FF2B5EF4-FFF2-40B4-BE49-F238E27FC236}">
                  <a16:creationId xmlns:a16="http://schemas.microsoft.com/office/drawing/2014/main" id="{8568CA02-91B4-E045-A38D-3083C4E44CB1}"/>
                </a:ext>
              </a:extLst>
            </p:cNvPr>
            <p:cNvSpPr/>
            <p:nvPr/>
          </p:nvSpPr>
          <p:spPr>
            <a:xfrm>
              <a:off x="7571671" y="2959371"/>
              <a:ext cx="191426" cy="10249"/>
            </a:xfrm>
            <a:custGeom>
              <a:avLst/>
              <a:gdLst/>
              <a:ahLst/>
              <a:cxnLst/>
              <a:rect l="l" t="t" r="r" b="b"/>
              <a:pathLst>
                <a:path w="6014" h="322" extrusionOk="0">
                  <a:moveTo>
                    <a:pt x="156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847" y="322"/>
                  </a:lnTo>
                  <a:cubicBezTo>
                    <a:pt x="5930" y="322"/>
                    <a:pt x="6014" y="250"/>
                    <a:pt x="6014" y="167"/>
                  </a:cubicBezTo>
                  <a:cubicBezTo>
                    <a:pt x="6014" y="71"/>
                    <a:pt x="5930" y="0"/>
                    <a:pt x="58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0963;p61">
              <a:extLst>
                <a:ext uri="{FF2B5EF4-FFF2-40B4-BE49-F238E27FC236}">
                  <a16:creationId xmlns:a16="http://schemas.microsoft.com/office/drawing/2014/main" id="{0931231E-71CE-C941-8637-66EB3A9A5942}"/>
                </a:ext>
              </a:extLst>
            </p:cNvPr>
            <p:cNvSpPr/>
            <p:nvPr/>
          </p:nvSpPr>
          <p:spPr>
            <a:xfrm>
              <a:off x="7500054" y="2934735"/>
              <a:ext cx="350576" cy="280454"/>
            </a:xfrm>
            <a:custGeom>
              <a:avLst/>
              <a:gdLst/>
              <a:ahLst/>
              <a:cxnLst/>
              <a:rect l="l" t="t" r="r" b="b"/>
              <a:pathLst>
                <a:path w="11014" h="8811" extrusionOk="0">
                  <a:moveTo>
                    <a:pt x="1501" y="310"/>
                  </a:moveTo>
                  <a:lnTo>
                    <a:pt x="1501" y="1560"/>
                  </a:lnTo>
                  <a:lnTo>
                    <a:pt x="310" y="1560"/>
                  </a:lnTo>
                  <a:lnTo>
                    <a:pt x="310" y="417"/>
                  </a:lnTo>
                  <a:cubicBezTo>
                    <a:pt x="310" y="357"/>
                    <a:pt x="358" y="310"/>
                    <a:pt x="417" y="310"/>
                  </a:cubicBezTo>
                  <a:close/>
                  <a:moveTo>
                    <a:pt x="8990" y="310"/>
                  </a:moveTo>
                  <a:cubicBezTo>
                    <a:pt x="9049" y="310"/>
                    <a:pt x="9097" y="357"/>
                    <a:pt x="9097" y="417"/>
                  </a:cubicBezTo>
                  <a:lnTo>
                    <a:pt x="9097" y="1560"/>
                  </a:lnTo>
                  <a:lnTo>
                    <a:pt x="1834" y="1560"/>
                  </a:lnTo>
                  <a:lnTo>
                    <a:pt x="1834" y="310"/>
                  </a:lnTo>
                  <a:close/>
                  <a:moveTo>
                    <a:pt x="10419" y="3453"/>
                  </a:moveTo>
                  <a:cubicBezTo>
                    <a:pt x="10561" y="3453"/>
                    <a:pt x="10704" y="3572"/>
                    <a:pt x="10704" y="3739"/>
                  </a:cubicBezTo>
                  <a:cubicBezTo>
                    <a:pt x="10704" y="3893"/>
                    <a:pt x="10561" y="4013"/>
                    <a:pt x="10419" y="4013"/>
                  </a:cubicBezTo>
                  <a:cubicBezTo>
                    <a:pt x="10264" y="4013"/>
                    <a:pt x="10133" y="3893"/>
                    <a:pt x="10133" y="3739"/>
                  </a:cubicBezTo>
                  <a:cubicBezTo>
                    <a:pt x="10133" y="3572"/>
                    <a:pt x="10252" y="3453"/>
                    <a:pt x="10419" y="3453"/>
                  </a:cubicBezTo>
                  <a:close/>
                  <a:moveTo>
                    <a:pt x="6537" y="4786"/>
                  </a:moveTo>
                  <a:cubicBezTo>
                    <a:pt x="6680" y="4786"/>
                    <a:pt x="6811" y="4906"/>
                    <a:pt x="6811" y="5072"/>
                  </a:cubicBezTo>
                  <a:cubicBezTo>
                    <a:pt x="6811" y="5239"/>
                    <a:pt x="6680" y="5358"/>
                    <a:pt x="6537" y="5358"/>
                  </a:cubicBezTo>
                  <a:cubicBezTo>
                    <a:pt x="6382" y="5358"/>
                    <a:pt x="6251" y="5239"/>
                    <a:pt x="6251" y="5072"/>
                  </a:cubicBezTo>
                  <a:cubicBezTo>
                    <a:pt x="6251" y="4906"/>
                    <a:pt x="6370" y="4786"/>
                    <a:pt x="6537" y="4786"/>
                  </a:cubicBezTo>
                  <a:close/>
                  <a:moveTo>
                    <a:pt x="8240" y="6156"/>
                  </a:moveTo>
                  <a:cubicBezTo>
                    <a:pt x="8394" y="6156"/>
                    <a:pt x="8525" y="6275"/>
                    <a:pt x="8525" y="6441"/>
                  </a:cubicBezTo>
                  <a:cubicBezTo>
                    <a:pt x="8525" y="6608"/>
                    <a:pt x="8394" y="6727"/>
                    <a:pt x="8240" y="6727"/>
                  </a:cubicBezTo>
                  <a:cubicBezTo>
                    <a:pt x="8097" y="6727"/>
                    <a:pt x="7966" y="6608"/>
                    <a:pt x="7966" y="6441"/>
                  </a:cubicBezTo>
                  <a:cubicBezTo>
                    <a:pt x="7966" y="6299"/>
                    <a:pt x="8073" y="6156"/>
                    <a:pt x="8240" y="6156"/>
                  </a:cubicBezTo>
                  <a:close/>
                  <a:moveTo>
                    <a:pt x="4811" y="6382"/>
                  </a:moveTo>
                  <a:cubicBezTo>
                    <a:pt x="4954" y="6382"/>
                    <a:pt x="5085" y="6501"/>
                    <a:pt x="5085" y="6668"/>
                  </a:cubicBezTo>
                  <a:cubicBezTo>
                    <a:pt x="5085" y="6834"/>
                    <a:pt x="4954" y="6953"/>
                    <a:pt x="4811" y="6953"/>
                  </a:cubicBezTo>
                  <a:cubicBezTo>
                    <a:pt x="4656" y="6953"/>
                    <a:pt x="4525" y="6834"/>
                    <a:pt x="4525" y="6668"/>
                  </a:cubicBezTo>
                  <a:cubicBezTo>
                    <a:pt x="4525" y="6501"/>
                    <a:pt x="4644" y="6382"/>
                    <a:pt x="4811" y="6382"/>
                  </a:cubicBezTo>
                  <a:close/>
                  <a:moveTo>
                    <a:pt x="417" y="0"/>
                  </a:moveTo>
                  <a:cubicBezTo>
                    <a:pt x="179" y="0"/>
                    <a:pt x="1" y="143"/>
                    <a:pt x="1" y="417"/>
                  </a:cubicBezTo>
                  <a:lnTo>
                    <a:pt x="1" y="8382"/>
                  </a:lnTo>
                  <a:cubicBezTo>
                    <a:pt x="1" y="8620"/>
                    <a:pt x="191" y="8787"/>
                    <a:pt x="417" y="8787"/>
                  </a:cubicBezTo>
                  <a:lnTo>
                    <a:pt x="4513" y="8787"/>
                  </a:lnTo>
                  <a:cubicBezTo>
                    <a:pt x="4596" y="8787"/>
                    <a:pt x="4668" y="8715"/>
                    <a:pt x="4668" y="8632"/>
                  </a:cubicBezTo>
                  <a:cubicBezTo>
                    <a:pt x="4668" y="8537"/>
                    <a:pt x="4596" y="8465"/>
                    <a:pt x="4513" y="8465"/>
                  </a:cubicBezTo>
                  <a:lnTo>
                    <a:pt x="417" y="8465"/>
                  </a:lnTo>
                  <a:cubicBezTo>
                    <a:pt x="358" y="8465"/>
                    <a:pt x="310" y="8418"/>
                    <a:pt x="310" y="8358"/>
                  </a:cubicBezTo>
                  <a:lnTo>
                    <a:pt x="310" y="1869"/>
                  </a:lnTo>
                  <a:lnTo>
                    <a:pt x="9073" y="1869"/>
                  </a:lnTo>
                  <a:lnTo>
                    <a:pt x="9073" y="5144"/>
                  </a:lnTo>
                  <a:lnTo>
                    <a:pt x="8502" y="5894"/>
                  </a:lnTo>
                  <a:cubicBezTo>
                    <a:pt x="8418" y="5846"/>
                    <a:pt x="8335" y="5834"/>
                    <a:pt x="8240" y="5834"/>
                  </a:cubicBezTo>
                  <a:cubicBezTo>
                    <a:pt x="8109" y="5834"/>
                    <a:pt x="7978" y="5870"/>
                    <a:pt x="7871" y="5965"/>
                  </a:cubicBezTo>
                  <a:lnTo>
                    <a:pt x="7073" y="5322"/>
                  </a:lnTo>
                  <a:cubicBezTo>
                    <a:pt x="7109" y="5251"/>
                    <a:pt x="7132" y="5156"/>
                    <a:pt x="7132" y="5060"/>
                  </a:cubicBezTo>
                  <a:cubicBezTo>
                    <a:pt x="7132" y="4727"/>
                    <a:pt x="6859" y="4441"/>
                    <a:pt x="6513" y="4441"/>
                  </a:cubicBezTo>
                  <a:cubicBezTo>
                    <a:pt x="6192" y="4441"/>
                    <a:pt x="5906" y="4715"/>
                    <a:pt x="5906" y="5060"/>
                  </a:cubicBezTo>
                  <a:cubicBezTo>
                    <a:pt x="5906" y="5167"/>
                    <a:pt x="5942" y="5263"/>
                    <a:pt x="5978" y="5358"/>
                  </a:cubicBezTo>
                  <a:lnTo>
                    <a:pt x="5108" y="6144"/>
                  </a:lnTo>
                  <a:cubicBezTo>
                    <a:pt x="5013" y="6084"/>
                    <a:pt x="4906" y="6049"/>
                    <a:pt x="4787" y="6049"/>
                  </a:cubicBezTo>
                  <a:cubicBezTo>
                    <a:pt x="4465" y="6049"/>
                    <a:pt x="4180" y="6322"/>
                    <a:pt x="4180" y="6668"/>
                  </a:cubicBezTo>
                  <a:cubicBezTo>
                    <a:pt x="4180" y="6989"/>
                    <a:pt x="4454" y="7275"/>
                    <a:pt x="4787" y="7275"/>
                  </a:cubicBezTo>
                  <a:cubicBezTo>
                    <a:pt x="5132" y="7275"/>
                    <a:pt x="5406" y="7001"/>
                    <a:pt x="5406" y="6668"/>
                  </a:cubicBezTo>
                  <a:cubicBezTo>
                    <a:pt x="5406" y="6560"/>
                    <a:pt x="5370" y="6465"/>
                    <a:pt x="5323" y="6382"/>
                  </a:cubicBezTo>
                  <a:lnTo>
                    <a:pt x="6204" y="5572"/>
                  </a:lnTo>
                  <a:cubicBezTo>
                    <a:pt x="6299" y="5620"/>
                    <a:pt x="6394" y="5656"/>
                    <a:pt x="6501" y="5656"/>
                  </a:cubicBezTo>
                  <a:cubicBezTo>
                    <a:pt x="6620" y="5656"/>
                    <a:pt x="6740" y="5620"/>
                    <a:pt x="6835" y="5548"/>
                  </a:cubicBezTo>
                  <a:lnTo>
                    <a:pt x="7644" y="6203"/>
                  </a:lnTo>
                  <a:cubicBezTo>
                    <a:pt x="7621" y="6263"/>
                    <a:pt x="7609" y="6334"/>
                    <a:pt x="7609" y="6406"/>
                  </a:cubicBezTo>
                  <a:cubicBezTo>
                    <a:pt x="7609" y="6739"/>
                    <a:pt x="7871" y="7025"/>
                    <a:pt x="8216" y="7025"/>
                  </a:cubicBezTo>
                  <a:cubicBezTo>
                    <a:pt x="8561" y="7025"/>
                    <a:pt x="8823" y="6751"/>
                    <a:pt x="8823" y="6406"/>
                  </a:cubicBezTo>
                  <a:cubicBezTo>
                    <a:pt x="8823" y="6287"/>
                    <a:pt x="8799" y="6168"/>
                    <a:pt x="8716" y="6084"/>
                  </a:cubicBezTo>
                  <a:lnTo>
                    <a:pt x="9061" y="5656"/>
                  </a:lnTo>
                  <a:lnTo>
                    <a:pt x="9061" y="8382"/>
                  </a:lnTo>
                  <a:cubicBezTo>
                    <a:pt x="9061" y="8442"/>
                    <a:pt x="9014" y="8477"/>
                    <a:pt x="8954" y="8477"/>
                  </a:cubicBezTo>
                  <a:lnTo>
                    <a:pt x="5227" y="8477"/>
                  </a:lnTo>
                  <a:cubicBezTo>
                    <a:pt x="5132" y="8477"/>
                    <a:pt x="5061" y="8561"/>
                    <a:pt x="5061" y="8644"/>
                  </a:cubicBezTo>
                  <a:cubicBezTo>
                    <a:pt x="5061" y="8739"/>
                    <a:pt x="5132" y="8811"/>
                    <a:pt x="5227" y="8811"/>
                  </a:cubicBezTo>
                  <a:lnTo>
                    <a:pt x="8954" y="8811"/>
                  </a:lnTo>
                  <a:cubicBezTo>
                    <a:pt x="9192" y="8811"/>
                    <a:pt x="9371" y="8620"/>
                    <a:pt x="9371" y="8394"/>
                  </a:cubicBezTo>
                  <a:lnTo>
                    <a:pt x="9371" y="5287"/>
                  </a:lnTo>
                  <a:lnTo>
                    <a:pt x="10145" y="4298"/>
                  </a:lnTo>
                  <a:cubicBezTo>
                    <a:pt x="10228" y="4334"/>
                    <a:pt x="10299" y="4346"/>
                    <a:pt x="10383" y="4346"/>
                  </a:cubicBezTo>
                  <a:cubicBezTo>
                    <a:pt x="10716" y="4346"/>
                    <a:pt x="10990" y="4072"/>
                    <a:pt x="10990" y="3739"/>
                  </a:cubicBezTo>
                  <a:cubicBezTo>
                    <a:pt x="11014" y="3405"/>
                    <a:pt x="10740" y="3131"/>
                    <a:pt x="10419" y="3131"/>
                  </a:cubicBezTo>
                  <a:cubicBezTo>
                    <a:pt x="10085" y="3131"/>
                    <a:pt x="9811" y="3405"/>
                    <a:pt x="9811" y="3751"/>
                  </a:cubicBezTo>
                  <a:cubicBezTo>
                    <a:pt x="9811" y="3882"/>
                    <a:pt x="9847" y="4001"/>
                    <a:pt x="9930" y="4108"/>
                  </a:cubicBezTo>
                  <a:lnTo>
                    <a:pt x="9407" y="4763"/>
                  </a:lnTo>
                  <a:lnTo>
                    <a:pt x="9407" y="381"/>
                  </a:lnTo>
                  <a:cubicBezTo>
                    <a:pt x="9407" y="191"/>
                    <a:pt x="9276" y="0"/>
                    <a:pt x="8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0964;p61">
              <a:extLst>
                <a:ext uri="{FF2B5EF4-FFF2-40B4-BE49-F238E27FC236}">
                  <a16:creationId xmlns:a16="http://schemas.microsoft.com/office/drawing/2014/main" id="{C2AB9C0B-D408-5D4B-A0C8-4095D39C0816}"/>
                </a:ext>
              </a:extLst>
            </p:cNvPr>
            <p:cNvSpPr/>
            <p:nvPr/>
          </p:nvSpPr>
          <p:spPr>
            <a:xfrm>
              <a:off x="7539459" y="307456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0965;p61">
              <a:extLst>
                <a:ext uri="{FF2B5EF4-FFF2-40B4-BE49-F238E27FC236}">
                  <a16:creationId xmlns:a16="http://schemas.microsoft.com/office/drawing/2014/main" id="{B6B83A12-06E9-E246-B3B9-F4143C3DA724}"/>
                </a:ext>
              </a:extLst>
            </p:cNvPr>
            <p:cNvSpPr/>
            <p:nvPr/>
          </p:nvSpPr>
          <p:spPr>
            <a:xfrm>
              <a:off x="7539459" y="3099582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0966;p61">
              <a:extLst>
                <a:ext uri="{FF2B5EF4-FFF2-40B4-BE49-F238E27FC236}">
                  <a16:creationId xmlns:a16="http://schemas.microsoft.com/office/drawing/2014/main" id="{C26DBA53-4455-EC42-A9D3-83596C0C097E}"/>
                </a:ext>
              </a:extLst>
            </p:cNvPr>
            <p:cNvSpPr/>
            <p:nvPr/>
          </p:nvSpPr>
          <p:spPr>
            <a:xfrm>
              <a:off x="7539459" y="3124601"/>
              <a:ext cx="82663" cy="10631"/>
            </a:xfrm>
            <a:custGeom>
              <a:avLst/>
              <a:gdLst/>
              <a:ahLst/>
              <a:cxnLst/>
              <a:rect l="l" t="t" r="r" b="b"/>
              <a:pathLst>
                <a:path w="2597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0967;p61">
              <a:extLst>
                <a:ext uri="{FF2B5EF4-FFF2-40B4-BE49-F238E27FC236}">
                  <a16:creationId xmlns:a16="http://schemas.microsoft.com/office/drawing/2014/main" id="{6D839AD5-C54F-1B4A-9335-BCDDBD891CE9}"/>
                </a:ext>
              </a:extLst>
            </p:cNvPr>
            <p:cNvSpPr/>
            <p:nvPr/>
          </p:nvSpPr>
          <p:spPr>
            <a:xfrm>
              <a:off x="7539459" y="3149587"/>
              <a:ext cx="82663" cy="10663"/>
            </a:xfrm>
            <a:custGeom>
              <a:avLst/>
              <a:gdLst/>
              <a:ahLst/>
              <a:cxnLst/>
              <a:rect l="l" t="t" r="r" b="b"/>
              <a:pathLst>
                <a:path w="2597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63"/>
                    <a:pt x="2596" y="168"/>
                  </a:cubicBezTo>
                  <a:cubicBezTo>
                    <a:pt x="2596" y="84"/>
                    <a:pt x="2525" y="1"/>
                    <a:pt x="2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0968;p61">
              <a:extLst>
                <a:ext uri="{FF2B5EF4-FFF2-40B4-BE49-F238E27FC236}">
                  <a16:creationId xmlns:a16="http://schemas.microsoft.com/office/drawing/2014/main" id="{E11B179F-4476-1C42-B906-1F2794B52CB5}"/>
                </a:ext>
              </a:extLst>
            </p:cNvPr>
            <p:cNvSpPr/>
            <p:nvPr/>
          </p:nvSpPr>
          <p:spPr>
            <a:xfrm>
              <a:off x="7539459" y="3174988"/>
              <a:ext cx="82663" cy="10281"/>
            </a:xfrm>
            <a:custGeom>
              <a:avLst/>
              <a:gdLst/>
              <a:ahLst/>
              <a:cxnLst/>
              <a:rect l="l" t="t" r="r" b="b"/>
              <a:pathLst>
                <a:path w="2597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0969;p61">
              <a:extLst>
                <a:ext uri="{FF2B5EF4-FFF2-40B4-BE49-F238E27FC236}">
                  <a16:creationId xmlns:a16="http://schemas.microsoft.com/office/drawing/2014/main" id="{E2DE6CC3-EDD5-7849-AB41-9BE6B1730966}"/>
                </a:ext>
              </a:extLst>
            </p:cNvPr>
            <p:cNvSpPr/>
            <p:nvPr/>
          </p:nvSpPr>
          <p:spPr>
            <a:xfrm>
              <a:off x="7539459" y="3011286"/>
              <a:ext cx="220614" cy="47395"/>
            </a:xfrm>
            <a:custGeom>
              <a:avLst/>
              <a:gdLst/>
              <a:ahLst/>
              <a:cxnLst/>
              <a:rect l="l" t="t" r="r" b="b"/>
              <a:pathLst>
                <a:path w="6931" h="1489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lnTo>
                    <a:pt x="1" y="1072"/>
                  </a:lnTo>
                  <a:cubicBezTo>
                    <a:pt x="1" y="1310"/>
                    <a:pt x="191" y="1488"/>
                    <a:pt x="418" y="1488"/>
                  </a:cubicBezTo>
                  <a:lnTo>
                    <a:pt x="3251" y="1488"/>
                  </a:lnTo>
                  <a:cubicBezTo>
                    <a:pt x="3346" y="1488"/>
                    <a:pt x="3418" y="1417"/>
                    <a:pt x="3418" y="1322"/>
                  </a:cubicBezTo>
                  <a:cubicBezTo>
                    <a:pt x="3418" y="1238"/>
                    <a:pt x="3346" y="1167"/>
                    <a:pt x="3251" y="1167"/>
                  </a:cubicBezTo>
                  <a:lnTo>
                    <a:pt x="418" y="1167"/>
                  </a:lnTo>
                  <a:cubicBezTo>
                    <a:pt x="358" y="1167"/>
                    <a:pt x="310" y="1119"/>
                    <a:pt x="310" y="1060"/>
                  </a:cubicBezTo>
                  <a:lnTo>
                    <a:pt x="310" y="405"/>
                  </a:lnTo>
                  <a:cubicBezTo>
                    <a:pt x="310" y="345"/>
                    <a:pt x="358" y="298"/>
                    <a:pt x="418" y="298"/>
                  </a:cubicBezTo>
                  <a:lnTo>
                    <a:pt x="6502" y="298"/>
                  </a:lnTo>
                  <a:cubicBezTo>
                    <a:pt x="6561" y="298"/>
                    <a:pt x="6609" y="345"/>
                    <a:pt x="6609" y="405"/>
                  </a:cubicBezTo>
                  <a:lnTo>
                    <a:pt x="6609" y="1060"/>
                  </a:lnTo>
                  <a:cubicBezTo>
                    <a:pt x="6609" y="1119"/>
                    <a:pt x="6561" y="1167"/>
                    <a:pt x="6502" y="1167"/>
                  </a:cubicBezTo>
                  <a:lnTo>
                    <a:pt x="4013" y="1167"/>
                  </a:lnTo>
                  <a:cubicBezTo>
                    <a:pt x="3930" y="1167"/>
                    <a:pt x="3847" y="1238"/>
                    <a:pt x="3847" y="1322"/>
                  </a:cubicBezTo>
                  <a:cubicBezTo>
                    <a:pt x="3847" y="1417"/>
                    <a:pt x="3930" y="1488"/>
                    <a:pt x="4013" y="1488"/>
                  </a:cubicBezTo>
                  <a:lnTo>
                    <a:pt x="6502" y="1488"/>
                  </a:lnTo>
                  <a:cubicBezTo>
                    <a:pt x="6740" y="1488"/>
                    <a:pt x="6918" y="1298"/>
                    <a:pt x="6918" y="1072"/>
                  </a:cubicBezTo>
                  <a:lnTo>
                    <a:pt x="6918" y="417"/>
                  </a:lnTo>
                  <a:cubicBezTo>
                    <a:pt x="6930" y="203"/>
                    <a:pt x="6740" y="0"/>
                    <a:pt x="6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10970;p61">
            <a:extLst>
              <a:ext uri="{FF2B5EF4-FFF2-40B4-BE49-F238E27FC236}">
                <a16:creationId xmlns:a16="http://schemas.microsoft.com/office/drawing/2014/main" id="{815C1EAF-DDAF-CA4B-BB17-F539AA6433D3}"/>
              </a:ext>
            </a:extLst>
          </p:cNvPr>
          <p:cNvGrpSpPr/>
          <p:nvPr/>
        </p:nvGrpSpPr>
        <p:grpSpPr>
          <a:xfrm>
            <a:off x="9379279" y="3657522"/>
            <a:ext cx="441718" cy="472906"/>
            <a:chOff x="7055134" y="2919170"/>
            <a:chExt cx="290321" cy="310820"/>
          </a:xfrm>
          <a:solidFill>
            <a:schemeClr val="accent1"/>
          </a:solidFill>
        </p:grpSpPr>
        <p:sp>
          <p:nvSpPr>
            <p:cNvPr id="234" name="Google Shape;10971;p61">
              <a:extLst>
                <a:ext uri="{FF2B5EF4-FFF2-40B4-BE49-F238E27FC236}">
                  <a16:creationId xmlns:a16="http://schemas.microsoft.com/office/drawing/2014/main" id="{4B7995FB-9DCF-6341-9C9A-135352D5B646}"/>
                </a:ext>
              </a:extLst>
            </p:cNvPr>
            <p:cNvSpPr/>
            <p:nvPr/>
          </p:nvSpPr>
          <p:spPr>
            <a:xfrm>
              <a:off x="7102497" y="2970989"/>
              <a:ext cx="191044" cy="259001"/>
            </a:xfrm>
            <a:custGeom>
              <a:avLst/>
              <a:gdLst/>
              <a:ahLst/>
              <a:cxnLst/>
              <a:rect l="l" t="t" r="r" b="b"/>
              <a:pathLst>
                <a:path w="6002" h="8137" extrusionOk="0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0972;p61">
              <a:extLst>
                <a:ext uri="{FF2B5EF4-FFF2-40B4-BE49-F238E27FC236}">
                  <a16:creationId xmlns:a16="http://schemas.microsoft.com/office/drawing/2014/main" id="{2F049C5F-0F0B-A246-A335-84535534F78B}"/>
                </a:ext>
              </a:extLst>
            </p:cNvPr>
            <p:cNvSpPr/>
            <p:nvPr/>
          </p:nvSpPr>
          <p:spPr>
            <a:xfrm>
              <a:off x="7304872" y="3059413"/>
              <a:ext cx="40583" cy="9485"/>
            </a:xfrm>
            <a:custGeom>
              <a:avLst/>
              <a:gdLst/>
              <a:ahLst/>
              <a:cxnLst/>
              <a:rect l="l" t="t" r="r" b="b"/>
              <a:pathLst>
                <a:path w="1275" h="298" extrusionOk="0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0973;p61">
              <a:extLst>
                <a:ext uri="{FF2B5EF4-FFF2-40B4-BE49-F238E27FC236}">
                  <a16:creationId xmlns:a16="http://schemas.microsoft.com/office/drawing/2014/main" id="{D7FE6357-726F-D243-9FC2-78A58A8D0CA5}"/>
                </a:ext>
              </a:extLst>
            </p:cNvPr>
            <p:cNvSpPr/>
            <p:nvPr/>
          </p:nvSpPr>
          <p:spPr>
            <a:xfrm>
              <a:off x="7055134" y="3059413"/>
              <a:ext cx="41347" cy="9485"/>
            </a:xfrm>
            <a:custGeom>
              <a:avLst/>
              <a:gdLst/>
              <a:ahLst/>
              <a:cxnLst/>
              <a:rect l="l" t="t" r="r" b="b"/>
              <a:pathLst>
                <a:path w="1299" h="298" extrusionOk="0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0974;p61">
              <a:extLst>
                <a:ext uri="{FF2B5EF4-FFF2-40B4-BE49-F238E27FC236}">
                  <a16:creationId xmlns:a16="http://schemas.microsoft.com/office/drawing/2014/main" id="{B55D7017-9268-9E49-98B3-2B9AD0E1096B}"/>
                </a:ext>
              </a:extLst>
            </p:cNvPr>
            <p:cNvSpPr/>
            <p:nvPr/>
          </p:nvSpPr>
          <p:spPr>
            <a:xfrm>
              <a:off x="7195727" y="2919170"/>
              <a:ext cx="9517" cy="40583"/>
            </a:xfrm>
            <a:custGeom>
              <a:avLst/>
              <a:gdLst/>
              <a:ahLst/>
              <a:cxnLst/>
              <a:rect l="l" t="t" r="r" b="b"/>
              <a:pathLst>
                <a:path w="299" h="127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0975;p61">
              <a:extLst>
                <a:ext uri="{FF2B5EF4-FFF2-40B4-BE49-F238E27FC236}">
                  <a16:creationId xmlns:a16="http://schemas.microsoft.com/office/drawing/2014/main" id="{7DC1C10B-8732-9B4A-B53A-C4BF65732041}"/>
                </a:ext>
              </a:extLst>
            </p:cNvPr>
            <p:cNvSpPr/>
            <p:nvPr/>
          </p:nvSpPr>
          <p:spPr>
            <a:xfrm>
              <a:off x="7185128" y="3007116"/>
              <a:ext cx="30334" cy="92880"/>
            </a:xfrm>
            <a:custGeom>
              <a:avLst/>
              <a:gdLst/>
              <a:ahLst/>
              <a:cxnLst/>
              <a:rect l="l" t="t" r="r" b="b"/>
              <a:pathLst>
                <a:path w="953" h="2918" extrusionOk="0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0976;p61">
              <a:extLst>
                <a:ext uri="{FF2B5EF4-FFF2-40B4-BE49-F238E27FC236}">
                  <a16:creationId xmlns:a16="http://schemas.microsoft.com/office/drawing/2014/main" id="{F150E96B-8DF0-B640-840D-8577BD7A80FF}"/>
                </a:ext>
              </a:extLst>
            </p:cNvPr>
            <p:cNvSpPr/>
            <p:nvPr/>
          </p:nvSpPr>
          <p:spPr>
            <a:xfrm>
              <a:off x="7187770" y="3111328"/>
              <a:ext cx="25814" cy="25814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0977;p61">
              <a:extLst>
                <a:ext uri="{FF2B5EF4-FFF2-40B4-BE49-F238E27FC236}">
                  <a16:creationId xmlns:a16="http://schemas.microsoft.com/office/drawing/2014/main" id="{D5A7A630-8528-174D-A729-0D73709A94D3}"/>
                </a:ext>
              </a:extLst>
            </p:cNvPr>
            <p:cNvSpPr/>
            <p:nvPr/>
          </p:nvSpPr>
          <p:spPr>
            <a:xfrm>
              <a:off x="7249552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0978;p61">
              <a:extLst>
                <a:ext uri="{FF2B5EF4-FFF2-40B4-BE49-F238E27FC236}">
                  <a16:creationId xmlns:a16="http://schemas.microsoft.com/office/drawing/2014/main" id="{F02252FF-2148-F947-B3B6-288A259EE3B3}"/>
                </a:ext>
              </a:extLst>
            </p:cNvPr>
            <p:cNvSpPr/>
            <p:nvPr/>
          </p:nvSpPr>
          <p:spPr>
            <a:xfrm>
              <a:off x="7132831" y="3153852"/>
              <a:ext cx="18589" cy="22695"/>
            </a:xfrm>
            <a:custGeom>
              <a:avLst/>
              <a:gdLst/>
              <a:ahLst/>
              <a:cxnLst/>
              <a:rect l="l" t="t" r="r" b="b"/>
              <a:pathLst>
                <a:path w="584" h="713" extrusionOk="0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0979;p61">
              <a:extLst>
                <a:ext uri="{FF2B5EF4-FFF2-40B4-BE49-F238E27FC236}">
                  <a16:creationId xmlns:a16="http://schemas.microsoft.com/office/drawing/2014/main" id="{24B94A53-7B1E-704B-ABC4-2E7D279E93F8}"/>
                </a:ext>
              </a:extLst>
            </p:cNvPr>
            <p:cNvSpPr/>
            <p:nvPr/>
          </p:nvSpPr>
          <p:spPr>
            <a:xfrm>
              <a:off x="7132449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0980;p61">
              <a:extLst>
                <a:ext uri="{FF2B5EF4-FFF2-40B4-BE49-F238E27FC236}">
                  <a16:creationId xmlns:a16="http://schemas.microsoft.com/office/drawing/2014/main" id="{C77521FF-D4E3-6444-AAA6-D52A56B56FDA}"/>
                </a:ext>
              </a:extLst>
            </p:cNvPr>
            <p:cNvSpPr/>
            <p:nvPr/>
          </p:nvSpPr>
          <p:spPr>
            <a:xfrm>
              <a:off x="7249552" y="3153852"/>
              <a:ext cx="18971" cy="22695"/>
            </a:xfrm>
            <a:custGeom>
              <a:avLst/>
              <a:gdLst/>
              <a:ahLst/>
              <a:cxnLst/>
              <a:rect l="l" t="t" r="r" b="b"/>
              <a:pathLst>
                <a:path w="596" h="713" extrusionOk="0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0981;p61">
              <a:extLst>
                <a:ext uri="{FF2B5EF4-FFF2-40B4-BE49-F238E27FC236}">
                  <a16:creationId xmlns:a16="http://schemas.microsoft.com/office/drawing/2014/main" id="{54601073-25A5-F742-8F86-69CB02C87FD4}"/>
                </a:ext>
              </a:extLst>
            </p:cNvPr>
            <p:cNvSpPr/>
            <p:nvPr/>
          </p:nvSpPr>
          <p:spPr>
            <a:xfrm>
              <a:off x="7289721" y="3113969"/>
              <a:ext cx="24286" cy="17093"/>
            </a:xfrm>
            <a:custGeom>
              <a:avLst/>
              <a:gdLst/>
              <a:ahLst/>
              <a:cxnLst/>
              <a:rect l="l" t="t" r="r" b="b"/>
              <a:pathLst>
                <a:path w="763" h="537" extrusionOk="0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0982;p61">
              <a:extLst>
                <a:ext uri="{FF2B5EF4-FFF2-40B4-BE49-F238E27FC236}">
                  <a16:creationId xmlns:a16="http://schemas.microsoft.com/office/drawing/2014/main" id="{03C64759-91EB-8C40-836B-1F76911FDAF0}"/>
                </a:ext>
              </a:extLst>
            </p:cNvPr>
            <p:cNvSpPr/>
            <p:nvPr/>
          </p:nvSpPr>
          <p:spPr>
            <a:xfrm>
              <a:off x="7086964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0983;p61">
              <a:extLst>
                <a:ext uri="{FF2B5EF4-FFF2-40B4-BE49-F238E27FC236}">
                  <a16:creationId xmlns:a16="http://schemas.microsoft.com/office/drawing/2014/main" id="{668DFFA9-409A-B749-8B13-4892B62997D0}"/>
                </a:ext>
              </a:extLst>
            </p:cNvPr>
            <p:cNvSpPr/>
            <p:nvPr/>
          </p:nvSpPr>
          <p:spPr>
            <a:xfrm>
              <a:off x="7289339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0984;p61">
              <a:extLst>
                <a:ext uri="{FF2B5EF4-FFF2-40B4-BE49-F238E27FC236}">
                  <a16:creationId xmlns:a16="http://schemas.microsoft.com/office/drawing/2014/main" id="{3008B3C8-2B19-784D-BA1B-79303862754F}"/>
                </a:ext>
              </a:extLst>
            </p:cNvPr>
            <p:cNvSpPr/>
            <p:nvPr/>
          </p:nvSpPr>
          <p:spPr>
            <a:xfrm>
              <a:off x="7086964" y="3113587"/>
              <a:ext cx="24668" cy="17093"/>
            </a:xfrm>
            <a:custGeom>
              <a:avLst/>
              <a:gdLst/>
              <a:ahLst/>
              <a:cxnLst/>
              <a:rect l="l" t="t" r="r" b="b"/>
              <a:pathLst>
                <a:path w="775" h="537" extrusionOk="0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10985;p61">
            <a:extLst>
              <a:ext uri="{FF2B5EF4-FFF2-40B4-BE49-F238E27FC236}">
                <a16:creationId xmlns:a16="http://schemas.microsoft.com/office/drawing/2014/main" id="{45D7543E-32C5-394A-A144-7BD539240D37}"/>
              </a:ext>
            </a:extLst>
          </p:cNvPr>
          <p:cNvGrpSpPr/>
          <p:nvPr/>
        </p:nvGrpSpPr>
        <p:grpSpPr>
          <a:xfrm>
            <a:off x="10657437" y="3692048"/>
            <a:ext cx="439186" cy="462393"/>
            <a:chOff x="7985143" y="2900613"/>
            <a:chExt cx="330109" cy="347552"/>
          </a:xfrm>
          <a:solidFill>
            <a:schemeClr val="accent1"/>
          </a:solidFill>
        </p:grpSpPr>
        <p:sp>
          <p:nvSpPr>
            <p:cNvPr id="249" name="Google Shape;10986;p61">
              <a:extLst>
                <a:ext uri="{FF2B5EF4-FFF2-40B4-BE49-F238E27FC236}">
                  <a16:creationId xmlns:a16="http://schemas.microsoft.com/office/drawing/2014/main" id="{2BCA04DA-C5C9-3C47-99E0-989B5F45FCDA}"/>
                </a:ext>
              </a:extLst>
            </p:cNvPr>
            <p:cNvSpPr/>
            <p:nvPr/>
          </p:nvSpPr>
          <p:spPr>
            <a:xfrm>
              <a:off x="8143943" y="3145449"/>
              <a:ext cx="13273" cy="10631"/>
            </a:xfrm>
            <a:custGeom>
              <a:avLst/>
              <a:gdLst/>
              <a:ahLst/>
              <a:cxnLst/>
              <a:rect l="l" t="t" r="r" b="b"/>
              <a:pathLst>
                <a:path w="417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250" y="333"/>
                  </a:lnTo>
                  <a:cubicBezTo>
                    <a:pt x="334" y="333"/>
                    <a:pt x="417" y="250"/>
                    <a:pt x="417" y="167"/>
                  </a:cubicBezTo>
                  <a:cubicBezTo>
                    <a:pt x="393" y="60"/>
                    <a:pt x="334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0987;p61">
              <a:extLst>
                <a:ext uri="{FF2B5EF4-FFF2-40B4-BE49-F238E27FC236}">
                  <a16:creationId xmlns:a16="http://schemas.microsoft.com/office/drawing/2014/main" id="{34E94DA5-1B18-FD44-99EA-474AE0F734B4}"/>
                </a:ext>
              </a:extLst>
            </p:cNvPr>
            <p:cNvSpPr/>
            <p:nvPr/>
          </p:nvSpPr>
          <p:spPr>
            <a:xfrm>
              <a:off x="8163264" y="300597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0988;p61">
              <a:extLst>
                <a:ext uri="{FF2B5EF4-FFF2-40B4-BE49-F238E27FC236}">
                  <a16:creationId xmlns:a16="http://schemas.microsoft.com/office/drawing/2014/main" id="{F78E1BA0-5365-0641-9FA4-6C6A28DB33E9}"/>
                </a:ext>
              </a:extLst>
            </p:cNvPr>
            <p:cNvSpPr/>
            <p:nvPr/>
          </p:nvSpPr>
          <p:spPr>
            <a:xfrm>
              <a:off x="8163264" y="3005970"/>
              <a:ext cx="5347" cy="11013"/>
            </a:xfrm>
            <a:custGeom>
              <a:avLst/>
              <a:gdLst/>
              <a:ahLst/>
              <a:cxnLst/>
              <a:rect l="l" t="t" r="r" b="b"/>
              <a:pathLst>
                <a:path w="168" h="346" extrusionOk="0">
                  <a:moveTo>
                    <a:pt x="1" y="1"/>
                  </a:moveTo>
                  <a:cubicBezTo>
                    <a:pt x="20" y="70"/>
                    <a:pt x="97" y="228"/>
                    <a:pt x="143" y="308"/>
                  </a:cubicBezTo>
                  <a:lnTo>
                    <a:pt x="143" y="308"/>
                  </a:lnTo>
                  <a:cubicBezTo>
                    <a:pt x="118" y="259"/>
                    <a:pt x="78" y="164"/>
                    <a:pt x="1" y="1"/>
                  </a:cubicBezTo>
                  <a:close/>
                  <a:moveTo>
                    <a:pt x="143" y="308"/>
                  </a:moveTo>
                  <a:lnTo>
                    <a:pt x="143" y="308"/>
                  </a:lnTo>
                  <a:cubicBezTo>
                    <a:pt x="153" y="327"/>
                    <a:pt x="161" y="339"/>
                    <a:pt x="167" y="346"/>
                  </a:cubicBezTo>
                  <a:cubicBezTo>
                    <a:pt x="161" y="338"/>
                    <a:pt x="153" y="325"/>
                    <a:pt x="143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0989;p61">
              <a:extLst>
                <a:ext uri="{FF2B5EF4-FFF2-40B4-BE49-F238E27FC236}">
                  <a16:creationId xmlns:a16="http://schemas.microsoft.com/office/drawing/2014/main" id="{76A5A979-13AB-4F4A-A520-F1FF64BC0D92}"/>
                </a:ext>
              </a:extLst>
            </p:cNvPr>
            <p:cNvSpPr/>
            <p:nvPr/>
          </p:nvSpPr>
          <p:spPr>
            <a:xfrm>
              <a:off x="8163264" y="3005588"/>
              <a:ext cx="32" cy="414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0990;p61">
              <a:extLst>
                <a:ext uri="{FF2B5EF4-FFF2-40B4-BE49-F238E27FC236}">
                  <a16:creationId xmlns:a16="http://schemas.microsoft.com/office/drawing/2014/main" id="{3DF61BA2-B519-CE46-918B-E30EDDD720C9}"/>
                </a:ext>
              </a:extLst>
            </p:cNvPr>
            <p:cNvSpPr/>
            <p:nvPr/>
          </p:nvSpPr>
          <p:spPr>
            <a:xfrm>
              <a:off x="8168579" y="3016952"/>
              <a:ext cx="32" cy="796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25"/>
                    <a:pt x="0" y="25"/>
                    <a:pt x="0" y="1"/>
                  </a:cubicBezTo>
                  <a:cubicBezTo>
                    <a:pt x="0" y="25"/>
                    <a:pt x="0" y="2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0991;p61">
              <a:extLst>
                <a:ext uri="{FF2B5EF4-FFF2-40B4-BE49-F238E27FC236}">
                  <a16:creationId xmlns:a16="http://schemas.microsoft.com/office/drawing/2014/main" id="{2A10FAB3-2B8E-3240-A4CA-2DDE5F64A339}"/>
                </a:ext>
              </a:extLst>
            </p:cNvPr>
            <p:cNvSpPr/>
            <p:nvPr/>
          </p:nvSpPr>
          <p:spPr>
            <a:xfrm>
              <a:off x="7985143" y="2900613"/>
              <a:ext cx="330109" cy="347552"/>
            </a:xfrm>
            <a:custGeom>
              <a:avLst/>
              <a:gdLst/>
              <a:ahLst/>
              <a:cxnLst/>
              <a:rect l="l" t="t" r="r" b="b"/>
              <a:pathLst>
                <a:path w="10371" h="10919" extrusionOk="0">
                  <a:moveTo>
                    <a:pt x="5120" y="3060"/>
                  </a:moveTo>
                  <a:lnTo>
                    <a:pt x="5358" y="3572"/>
                  </a:lnTo>
                  <a:lnTo>
                    <a:pt x="4882" y="3572"/>
                  </a:lnTo>
                  <a:lnTo>
                    <a:pt x="5120" y="3060"/>
                  </a:lnTo>
                  <a:close/>
                  <a:moveTo>
                    <a:pt x="5501" y="3882"/>
                  </a:moveTo>
                  <a:lnTo>
                    <a:pt x="5644" y="4180"/>
                  </a:lnTo>
                  <a:lnTo>
                    <a:pt x="4596" y="4180"/>
                  </a:lnTo>
                  <a:lnTo>
                    <a:pt x="4727" y="3882"/>
                  </a:lnTo>
                  <a:close/>
                  <a:moveTo>
                    <a:pt x="3120" y="2799"/>
                  </a:moveTo>
                  <a:lnTo>
                    <a:pt x="3703" y="3644"/>
                  </a:lnTo>
                  <a:lnTo>
                    <a:pt x="3334" y="4037"/>
                  </a:lnTo>
                  <a:cubicBezTo>
                    <a:pt x="3239" y="4120"/>
                    <a:pt x="3239" y="4227"/>
                    <a:pt x="3239" y="4299"/>
                  </a:cubicBezTo>
                  <a:lnTo>
                    <a:pt x="2703" y="4299"/>
                  </a:lnTo>
                  <a:cubicBezTo>
                    <a:pt x="2703" y="4227"/>
                    <a:pt x="2727" y="4120"/>
                    <a:pt x="2620" y="4037"/>
                  </a:cubicBezTo>
                  <a:lnTo>
                    <a:pt x="2227" y="3644"/>
                  </a:lnTo>
                  <a:lnTo>
                    <a:pt x="2810" y="2799"/>
                  </a:lnTo>
                  <a:lnTo>
                    <a:pt x="2810" y="3465"/>
                  </a:lnTo>
                  <a:cubicBezTo>
                    <a:pt x="2739" y="3477"/>
                    <a:pt x="2668" y="3537"/>
                    <a:pt x="2668" y="3632"/>
                  </a:cubicBezTo>
                  <a:cubicBezTo>
                    <a:pt x="2668" y="3715"/>
                    <a:pt x="2739" y="3799"/>
                    <a:pt x="2822" y="3799"/>
                  </a:cubicBezTo>
                  <a:lnTo>
                    <a:pt x="3096" y="3799"/>
                  </a:lnTo>
                  <a:cubicBezTo>
                    <a:pt x="3180" y="3799"/>
                    <a:pt x="3263" y="3715"/>
                    <a:pt x="3263" y="3632"/>
                  </a:cubicBezTo>
                  <a:cubicBezTo>
                    <a:pt x="3263" y="3561"/>
                    <a:pt x="3203" y="3477"/>
                    <a:pt x="3120" y="3465"/>
                  </a:cubicBezTo>
                  <a:lnTo>
                    <a:pt x="3120" y="2799"/>
                  </a:lnTo>
                  <a:close/>
                  <a:moveTo>
                    <a:pt x="2414" y="4793"/>
                  </a:moveTo>
                  <a:cubicBezTo>
                    <a:pt x="2416" y="4793"/>
                    <a:pt x="2422" y="4795"/>
                    <a:pt x="2429" y="4799"/>
                  </a:cubicBezTo>
                  <a:cubicBezTo>
                    <a:pt x="2414" y="4799"/>
                    <a:pt x="2408" y="4793"/>
                    <a:pt x="2414" y="4793"/>
                  </a:cubicBezTo>
                  <a:close/>
                  <a:moveTo>
                    <a:pt x="3549" y="4620"/>
                  </a:moveTo>
                  <a:cubicBezTo>
                    <a:pt x="3549" y="4620"/>
                    <a:pt x="3572" y="4620"/>
                    <a:pt x="3572" y="4644"/>
                  </a:cubicBezTo>
                  <a:lnTo>
                    <a:pt x="3572" y="4787"/>
                  </a:lnTo>
                  <a:cubicBezTo>
                    <a:pt x="3572" y="4787"/>
                    <a:pt x="3572" y="4799"/>
                    <a:pt x="3549" y="4799"/>
                  </a:cubicBezTo>
                  <a:lnTo>
                    <a:pt x="2429" y="4799"/>
                  </a:lnTo>
                  <a:lnTo>
                    <a:pt x="2406" y="4644"/>
                  </a:lnTo>
                  <a:cubicBezTo>
                    <a:pt x="2406" y="4644"/>
                    <a:pt x="2406" y="4620"/>
                    <a:pt x="2429" y="4620"/>
                  </a:cubicBezTo>
                  <a:close/>
                  <a:moveTo>
                    <a:pt x="3251" y="5120"/>
                  </a:moveTo>
                  <a:lnTo>
                    <a:pt x="3251" y="5537"/>
                  </a:lnTo>
                  <a:lnTo>
                    <a:pt x="2727" y="5537"/>
                  </a:lnTo>
                  <a:lnTo>
                    <a:pt x="2727" y="5120"/>
                  </a:lnTo>
                  <a:close/>
                  <a:moveTo>
                    <a:pt x="3394" y="5858"/>
                  </a:moveTo>
                  <a:cubicBezTo>
                    <a:pt x="3418" y="5858"/>
                    <a:pt x="3441" y="5882"/>
                    <a:pt x="3441" y="5882"/>
                  </a:cubicBezTo>
                  <a:cubicBezTo>
                    <a:pt x="3453" y="5894"/>
                    <a:pt x="3453" y="5906"/>
                    <a:pt x="3453" y="5918"/>
                  </a:cubicBezTo>
                  <a:lnTo>
                    <a:pt x="3418" y="6811"/>
                  </a:lnTo>
                  <a:lnTo>
                    <a:pt x="2525" y="6811"/>
                  </a:lnTo>
                  <a:lnTo>
                    <a:pt x="2501" y="5918"/>
                  </a:lnTo>
                  <a:cubicBezTo>
                    <a:pt x="2501" y="5894"/>
                    <a:pt x="2513" y="5882"/>
                    <a:pt x="2513" y="5882"/>
                  </a:cubicBezTo>
                  <a:cubicBezTo>
                    <a:pt x="2513" y="5882"/>
                    <a:pt x="2537" y="5858"/>
                    <a:pt x="2560" y="5858"/>
                  </a:cubicBezTo>
                  <a:close/>
                  <a:moveTo>
                    <a:pt x="4954" y="4501"/>
                  </a:moveTo>
                  <a:lnTo>
                    <a:pt x="4954" y="6835"/>
                  </a:lnTo>
                  <a:lnTo>
                    <a:pt x="4489" y="6835"/>
                  </a:lnTo>
                  <a:lnTo>
                    <a:pt x="4489" y="4501"/>
                  </a:lnTo>
                  <a:close/>
                  <a:moveTo>
                    <a:pt x="5739" y="4501"/>
                  </a:moveTo>
                  <a:lnTo>
                    <a:pt x="5739" y="6835"/>
                  </a:lnTo>
                  <a:lnTo>
                    <a:pt x="5287" y="6835"/>
                  </a:lnTo>
                  <a:lnTo>
                    <a:pt x="5287" y="4501"/>
                  </a:lnTo>
                  <a:close/>
                  <a:moveTo>
                    <a:pt x="9252" y="1120"/>
                  </a:moveTo>
                  <a:cubicBezTo>
                    <a:pt x="9287" y="1120"/>
                    <a:pt x="9311" y="1144"/>
                    <a:pt x="9311" y="1179"/>
                  </a:cubicBezTo>
                  <a:lnTo>
                    <a:pt x="9311" y="6835"/>
                  </a:lnTo>
                  <a:lnTo>
                    <a:pt x="8335" y="6835"/>
                  </a:lnTo>
                  <a:lnTo>
                    <a:pt x="8335" y="1822"/>
                  </a:lnTo>
                  <a:cubicBezTo>
                    <a:pt x="8335" y="1691"/>
                    <a:pt x="8216" y="1572"/>
                    <a:pt x="8085" y="1572"/>
                  </a:cubicBezTo>
                  <a:lnTo>
                    <a:pt x="6692" y="1572"/>
                  </a:lnTo>
                  <a:cubicBezTo>
                    <a:pt x="6561" y="1572"/>
                    <a:pt x="6442" y="1691"/>
                    <a:pt x="6442" y="1822"/>
                  </a:cubicBezTo>
                  <a:lnTo>
                    <a:pt x="6442" y="6835"/>
                  </a:lnTo>
                  <a:lnTo>
                    <a:pt x="6061" y="6835"/>
                  </a:lnTo>
                  <a:lnTo>
                    <a:pt x="6061" y="4346"/>
                  </a:lnTo>
                  <a:cubicBezTo>
                    <a:pt x="6061" y="4311"/>
                    <a:pt x="6061" y="4299"/>
                    <a:pt x="6037" y="4263"/>
                  </a:cubicBezTo>
                  <a:cubicBezTo>
                    <a:pt x="5690" y="3506"/>
                    <a:pt x="5585" y="3288"/>
                    <a:pt x="5581" y="3288"/>
                  </a:cubicBezTo>
                  <a:lnTo>
                    <a:pt x="5581" y="3288"/>
                  </a:lnTo>
                  <a:cubicBezTo>
                    <a:pt x="5580" y="3288"/>
                    <a:pt x="5582" y="3292"/>
                    <a:pt x="5585" y="3299"/>
                  </a:cubicBezTo>
                  <a:cubicBezTo>
                    <a:pt x="5525" y="3168"/>
                    <a:pt x="5430" y="3001"/>
                    <a:pt x="5323" y="2775"/>
                  </a:cubicBezTo>
                  <a:cubicBezTo>
                    <a:pt x="5281" y="2679"/>
                    <a:pt x="5192" y="2632"/>
                    <a:pt x="5102" y="2632"/>
                  </a:cubicBezTo>
                  <a:cubicBezTo>
                    <a:pt x="5013" y="2632"/>
                    <a:pt x="4924" y="2679"/>
                    <a:pt x="4882" y="2775"/>
                  </a:cubicBezTo>
                  <a:cubicBezTo>
                    <a:pt x="4811" y="2941"/>
                    <a:pt x="4239" y="4132"/>
                    <a:pt x="4180" y="4263"/>
                  </a:cubicBezTo>
                  <a:cubicBezTo>
                    <a:pt x="4168" y="4287"/>
                    <a:pt x="4168" y="4311"/>
                    <a:pt x="4168" y="4346"/>
                  </a:cubicBezTo>
                  <a:lnTo>
                    <a:pt x="4168" y="6835"/>
                  </a:lnTo>
                  <a:lnTo>
                    <a:pt x="3739" y="6835"/>
                  </a:lnTo>
                  <a:lnTo>
                    <a:pt x="3763" y="5954"/>
                  </a:lnTo>
                  <a:cubicBezTo>
                    <a:pt x="3763" y="5847"/>
                    <a:pt x="3739" y="5739"/>
                    <a:pt x="3656" y="5668"/>
                  </a:cubicBezTo>
                  <a:cubicBezTo>
                    <a:pt x="3632" y="5644"/>
                    <a:pt x="3596" y="5608"/>
                    <a:pt x="3561" y="5597"/>
                  </a:cubicBezTo>
                  <a:lnTo>
                    <a:pt x="3561" y="5132"/>
                  </a:lnTo>
                  <a:cubicBezTo>
                    <a:pt x="3739" y="5120"/>
                    <a:pt x="3870" y="4965"/>
                    <a:pt x="3870" y="4799"/>
                  </a:cubicBezTo>
                  <a:lnTo>
                    <a:pt x="3870" y="4656"/>
                  </a:lnTo>
                  <a:cubicBezTo>
                    <a:pt x="3870" y="4477"/>
                    <a:pt x="3739" y="4323"/>
                    <a:pt x="3561" y="4323"/>
                  </a:cubicBezTo>
                  <a:lnTo>
                    <a:pt x="3561" y="4263"/>
                  </a:lnTo>
                  <a:lnTo>
                    <a:pt x="3942" y="3870"/>
                  </a:lnTo>
                  <a:cubicBezTo>
                    <a:pt x="4049" y="3763"/>
                    <a:pt x="4061" y="3608"/>
                    <a:pt x="3977" y="3489"/>
                  </a:cubicBezTo>
                  <a:lnTo>
                    <a:pt x="3120" y="2263"/>
                  </a:lnTo>
                  <a:cubicBezTo>
                    <a:pt x="3078" y="2203"/>
                    <a:pt x="3013" y="2173"/>
                    <a:pt x="2949" y="2173"/>
                  </a:cubicBezTo>
                  <a:cubicBezTo>
                    <a:pt x="2885" y="2173"/>
                    <a:pt x="2822" y="2203"/>
                    <a:pt x="2787" y="2263"/>
                  </a:cubicBezTo>
                  <a:lnTo>
                    <a:pt x="1929" y="3489"/>
                  </a:lnTo>
                  <a:cubicBezTo>
                    <a:pt x="1858" y="3608"/>
                    <a:pt x="1870" y="3775"/>
                    <a:pt x="1965" y="3870"/>
                  </a:cubicBezTo>
                  <a:lnTo>
                    <a:pt x="2346" y="4263"/>
                  </a:lnTo>
                  <a:lnTo>
                    <a:pt x="2346" y="4323"/>
                  </a:lnTo>
                  <a:cubicBezTo>
                    <a:pt x="2168" y="4346"/>
                    <a:pt x="2037" y="4489"/>
                    <a:pt x="2037" y="4656"/>
                  </a:cubicBezTo>
                  <a:lnTo>
                    <a:pt x="2037" y="4799"/>
                  </a:lnTo>
                  <a:cubicBezTo>
                    <a:pt x="2037" y="4989"/>
                    <a:pt x="2168" y="5132"/>
                    <a:pt x="2346" y="5132"/>
                  </a:cubicBezTo>
                  <a:lnTo>
                    <a:pt x="2346" y="5597"/>
                  </a:lnTo>
                  <a:cubicBezTo>
                    <a:pt x="2310" y="5608"/>
                    <a:pt x="2275" y="5644"/>
                    <a:pt x="2251" y="5668"/>
                  </a:cubicBezTo>
                  <a:cubicBezTo>
                    <a:pt x="2168" y="5739"/>
                    <a:pt x="2132" y="5847"/>
                    <a:pt x="2144" y="5954"/>
                  </a:cubicBezTo>
                  <a:lnTo>
                    <a:pt x="2168" y="6835"/>
                  </a:lnTo>
                  <a:lnTo>
                    <a:pt x="1013" y="6835"/>
                  </a:lnTo>
                  <a:lnTo>
                    <a:pt x="1013" y="1179"/>
                  </a:lnTo>
                  <a:lnTo>
                    <a:pt x="1060" y="1179"/>
                  </a:lnTo>
                  <a:cubicBezTo>
                    <a:pt x="1060" y="1144"/>
                    <a:pt x="1084" y="1120"/>
                    <a:pt x="1120" y="1120"/>
                  </a:cubicBezTo>
                  <a:close/>
                  <a:moveTo>
                    <a:pt x="8002" y="1917"/>
                  </a:moveTo>
                  <a:lnTo>
                    <a:pt x="8002" y="2644"/>
                  </a:lnTo>
                  <a:lnTo>
                    <a:pt x="7752" y="2644"/>
                  </a:lnTo>
                  <a:cubicBezTo>
                    <a:pt x="7668" y="2644"/>
                    <a:pt x="7585" y="2715"/>
                    <a:pt x="7585" y="2810"/>
                  </a:cubicBezTo>
                  <a:cubicBezTo>
                    <a:pt x="7585" y="2870"/>
                    <a:pt x="7668" y="2941"/>
                    <a:pt x="7752" y="2941"/>
                  </a:cubicBezTo>
                  <a:lnTo>
                    <a:pt x="8002" y="2941"/>
                  </a:lnTo>
                  <a:lnTo>
                    <a:pt x="8002" y="3668"/>
                  </a:lnTo>
                  <a:lnTo>
                    <a:pt x="7752" y="3668"/>
                  </a:lnTo>
                  <a:cubicBezTo>
                    <a:pt x="7668" y="3668"/>
                    <a:pt x="7585" y="3751"/>
                    <a:pt x="7585" y="3834"/>
                  </a:cubicBezTo>
                  <a:cubicBezTo>
                    <a:pt x="7585" y="3930"/>
                    <a:pt x="7668" y="4001"/>
                    <a:pt x="7752" y="4001"/>
                  </a:cubicBezTo>
                  <a:lnTo>
                    <a:pt x="8002" y="4001"/>
                  </a:lnTo>
                  <a:lnTo>
                    <a:pt x="8002" y="4727"/>
                  </a:lnTo>
                  <a:lnTo>
                    <a:pt x="7752" y="4727"/>
                  </a:lnTo>
                  <a:cubicBezTo>
                    <a:pt x="7668" y="4727"/>
                    <a:pt x="7585" y="4799"/>
                    <a:pt x="7585" y="4894"/>
                  </a:cubicBezTo>
                  <a:cubicBezTo>
                    <a:pt x="7585" y="4989"/>
                    <a:pt x="7668" y="5061"/>
                    <a:pt x="7752" y="5061"/>
                  </a:cubicBezTo>
                  <a:lnTo>
                    <a:pt x="8002" y="5061"/>
                  </a:lnTo>
                  <a:lnTo>
                    <a:pt x="8002" y="5787"/>
                  </a:lnTo>
                  <a:lnTo>
                    <a:pt x="7752" y="5787"/>
                  </a:lnTo>
                  <a:cubicBezTo>
                    <a:pt x="7668" y="5787"/>
                    <a:pt x="7585" y="5858"/>
                    <a:pt x="7585" y="5954"/>
                  </a:cubicBezTo>
                  <a:cubicBezTo>
                    <a:pt x="7585" y="6037"/>
                    <a:pt x="7668" y="6120"/>
                    <a:pt x="7752" y="6120"/>
                  </a:cubicBezTo>
                  <a:lnTo>
                    <a:pt x="8002" y="6120"/>
                  </a:lnTo>
                  <a:lnTo>
                    <a:pt x="8002" y="6847"/>
                  </a:lnTo>
                  <a:lnTo>
                    <a:pt x="6775" y="6847"/>
                  </a:lnTo>
                  <a:lnTo>
                    <a:pt x="6775" y="1917"/>
                  </a:lnTo>
                  <a:close/>
                  <a:moveTo>
                    <a:pt x="10049" y="7144"/>
                  </a:moveTo>
                  <a:lnTo>
                    <a:pt x="10049" y="8347"/>
                  </a:lnTo>
                  <a:cubicBezTo>
                    <a:pt x="10049" y="8454"/>
                    <a:pt x="9954" y="8561"/>
                    <a:pt x="9835" y="8561"/>
                  </a:cubicBezTo>
                  <a:lnTo>
                    <a:pt x="501" y="8561"/>
                  </a:lnTo>
                  <a:cubicBezTo>
                    <a:pt x="393" y="8561"/>
                    <a:pt x="298" y="8466"/>
                    <a:pt x="298" y="8347"/>
                  </a:cubicBezTo>
                  <a:lnTo>
                    <a:pt x="298" y="7144"/>
                  </a:lnTo>
                  <a:close/>
                  <a:moveTo>
                    <a:pt x="5966" y="8871"/>
                  </a:moveTo>
                  <a:lnTo>
                    <a:pt x="5966" y="9787"/>
                  </a:lnTo>
                  <a:lnTo>
                    <a:pt x="4299" y="9787"/>
                  </a:lnTo>
                  <a:lnTo>
                    <a:pt x="4299" y="8871"/>
                  </a:ln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lnTo>
                    <a:pt x="1" y="8347"/>
                  </a:lnTo>
                  <a:cubicBezTo>
                    <a:pt x="1" y="8633"/>
                    <a:pt x="239" y="8871"/>
                    <a:pt x="524" y="8871"/>
                  </a:cubicBezTo>
                  <a:lnTo>
                    <a:pt x="3989" y="8871"/>
                  </a:lnTo>
                  <a:lnTo>
                    <a:pt x="3989" y="9787"/>
                  </a:lnTo>
                  <a:lnTo>
                    <a:pt x="3465" y="9787"/>
                  </a:lnTo>
                  <a:cubicBezTo>
                    <a:pt x="3215" y="9787"/>
                    <a:pt x="3001" y="10002"/>
                    <a:pt x="3001" y="10252"/>
                  </a:cubicBezTo>
                  <a:lnTo>
                    <a:pt x="3001" y="10466"/>
                  </a:lnTo>
                  <a:cubicBezTo>
                    <a:pt x="3001" y="10716"/>
                    <a:pt x="3215" y="10919"/>
                    <a:pt x="3465" y="10919"/>
                  </a:cubicBezTo>
                  <a:lnTo>
                    <a:pt x="4739" y="10919"/>
                  </a:lnTo>
                  <a:cubicBezTo>
                    <a:pt x="4835" y="10919"/>
                    <a:pt x="4906" y="10847"/>
                    <a:pt x="4906" y="10764"/>
                  </a:cubicBezTo>
                  <a:cubicBezTo>
                    <a:pt x="4906" y="10669"/>
                    <a:pt x="4835" y="10597"/>
                    <a:pt x="4739" y="10597"/>
                  </a:cubicBezTo>
                  <a:lnTo>
                    <a:pt x="3465" y="10597"/>
                  </a:lnTo>
                  <a:cubicBezTo>
                    <a:pt x="3394" y="10597"/>
                    <a:pt x="3322" y="10538"/>
                    <a:pt x="3322" y="10442"/>
                  </a:cubicBezTo>
                  <a:lnTo>
                    <a:pt x="3322" y="10240"/>
                  </a:lnTo>
                  <a:cubicBezTo>
                    <a:pt x="3322" y="10168"/>
                    <a:pt x="3382" y="10085"/>
                    <a:pt x="3465" y="10085"/>
                  </a:cubicBezTo>
                  <a:lnTo>
                    <a:pt x="6811" y="10085"/>
                  </a:lnTo>
                  <a:cubicBezTo>
                    <a:pt x="6894" y="10085"/>
                    <a:pt x="6966" y="10145"/>
                    <a:pt x="6966" y="10240"/>
                  </a:cubicBezTo>
                  <a:lnTo>
                    <a:pt x="6966" y="10442"/>
                  </a:lnTo>
                  <a:cubicBezTo>
                    <a:pt x="6966" y="10526"/>
                    <a:pt x="6906" y="10597"/>
                    <a:pt x="6811" y="10597"/>
                  </a:cubicBezTo>
                  <a:lnTo>
                    <a:pt x="5489" y="10597"/>
                  </a:lnTo>
                  <a:cubicBezTo>
                    <a:pt x="5406" y="10597"/>
                    <a:pt x="5323" y="10669"/>
                    <a:pt x="5323" y="10764"/>
                  </a:cubicBezTo>
                  <a:cubicBezTo>
                    <a:pt x="5323" y="10847"/>
                    <a:pt x="5406" y="10919"/>
                    <a:pt x="5489" y="10919"/>
                  </a:cubicBezTo>
                  <a:lnTo>
                    <a:pt x="6811" y="10919"/>
                  </a:lnTo>
                  <a:cubicBezTo>
                    <a:pt x="7073" y="10919"/>
                    <a:pt x="7275" y="10716"/>
                    <a:pt x="7275" y="10466"/>
                  </a:cubicBezTo>
                  <a:lnTo>
                    <a:pt x="7275" y="10252"/>
                  </a:lnTo>
                  <a:cubicBezTo>
                    <a:pt x="7275" y="10002"/>
                    <a:pt x="7061" y="9787"/>
                    <a:pt x="6811" y="9787"/>
                  </a:cubicBezTo>
                  <a:lnTo>
                    <a:pt x="6299" y="9787"/>
                  </a:lnTo>
                  <a:lnTo>
                    <a:pt x="6299" y="8871"/>
                  </a:lnTo>
                  <a:lnTo>
                    <a:pt x="9847" y="8871"/>
                  </a:lnTo>
                  <a:cubicBezTo>
                    <a:pt x="10133" y="8871"/>
                    <a:pt x="10371" y="8633"/>
                    <a:pt x="10371" y="8347"/>
                  </a:cubicBezTo>
                  <a:lnTo>
                    <a:pt x="10371" y="4727"/>
                  </a:lnTo>
                  <a:cubicBezTo>
                    <a:pt x="10371" y="4644"/>
                    <a:pt x="10299" y="4573"/>
                    <a:pt x="10204" y="4573"/>
                  </a:cubicBezTo>
                  <a:cubicBezTo>
                    <a:pt x="10121" y="4573"/>
                    <a:pt x="10049" y="4644"/>
                    <a:pt x="10049" y="4727"/>
                  </a:cubicBezTo>
                  <a:lnTo>
                    <a:pt x="10049" y="6811"/>
                  </a:lnTo>
                  <a:lnTo>
                    <a:pt x="9633" y="6811"/>
                  </a:lnTo>
                  <a:lnTo>
                    <a:pt x="9633" y="1155"/>
                  </a:lnTo>
                  <a:cubicBezTo>
                    <a:pt x="9633" y="953"/>
                    <a:pt x="9466" y="786"/>
                    <a:pt x="9252" y="786"/>
                  </a:cubicBezTo>
                  <a:lnTo>
                    <a:pt x="1120" y="786"/>
                  </a:lnTo>
                  <a:cubicBezTo>
                    <a:pt x="905" y="786"/>
                    <a:pt x="739" y="953"/>
                    <a:pt x="739" y="1155"/>
                  </a:cubicBezTo>
                  <a:lnTo>
                    <a:pt x="739" y="6811"/>
                  </a:lnTo>
                  <a:lnTo>
                    <a:pt x="322" y="6811"/>
                  </a:lnTo>
                  <a:lnTo>
                    <a:pt x="322" y="524"/>
                  </a:lnTo>
                  <a:cubicBezTo>
                    <a:pt x="322" y="417"/>
                    <a:pt x="417" y="310"/>
                    <a:pt x="536" y="310"/>
                  </a:cubicBezTo>
                  <a:lnTo>
                    <a:pt x="9871" y="310"/>
                  </a:lnTo>
                  <a:cubicBezTo>
                    <a:pt x="9966" y="310"/>
                    <a:pt x="10073" y="405"/>
                    <a:pt x="10073" y="524"/>
                  </a:cubicBezTo>
                  <a:lnTo>
                    <a:pt x="10073" y="3977"/>
                  </a:lnTo>
                  <a:cubicBezTo>
                    <a:pt x="10049" y="4073"/>
                    <a:pt x="10121" y="4156"/>
                    <a:pt x="10204" y="4156"/>
                  </a:cubicBezTo>
                  <a:cubicBezTo>
                    <a:pt x="10299" y="4156"/>
                    <a:pt x="10371" y="4073"/>
                    <a:pt x="10371" y="3989"/>
                  </a:cubicBezTo>
                  <a:lnTo>
                    <a:pt x="10371" y="524"/>
                  </a:lnTo>
                  <a:cubicBezTo>
                    <a:pt x="10371" y="239"/>
                    <a:pt x="10133" y="1"/>
                    <a:pt x="98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0992;p61">
              <a:extLst>
                <a:ext uri="{FF2B5EF4-FFF2-40B4-BE49-F238E27FC236}">
                  <a16:creationId xmlns:a16="http://schemas.microsoft.com/office/drawing/2014/main" id="{E78F0ABA-6F78-7347-8A76-7C96B0A425D9}"/>
                </a:ext>
              </a:extLst>
            </p:cNvPr>
            <p:cNvSpPr/>
            <p:nvPr/>
          </p:nvSpPr>
          <p:spPr>
            <a:xfrm>
              <a:off x="8168579" y="301695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0993;p61">
              <a:extLst>
                <a:ext uri="{FF2B5EF4-FFF2-40B4-BE49-F238E27FC236}">
                  <a16:creationId xmlns:a16="http://schemas.microsoft.com/office/drawing/2014/main" id="{DA7DDC4B-BE71-E248-A61F-18A889092D6E}"/>
                </a:ext>
              </a:extLst>
            </p:cNvPr>
            <p:cNvSpPr/>
            <p:nvPr/>
          </p:nvSpPr>
          <p:spPr>
            <a:xfrm>
              <a:off x="8168579" y="301771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10994;p61">
            <a:extLst>
              <a:ext uri="{FF2B5EF4-FFF2-40B4-BE49-F238E27FC236}">
                <a16:creationId xmlns:a16="http://schemas.microsoft.com/office/drawing/2014/main" id="{B423DA1F-1E0E-414E-ACE7-3C213A70A461}"/>
              </a:ext>
            </a:extLst>
          </p:cNvPr>
          <p:cNvGrpSpPr/>
          <p:nvPr/>
        </p:nvGrpSpPr>
        <p:grpSpPr>
          <a:xfrm>
            <a:off x="10665017" y="3072885"/>
            <a:ext cx="471454" cy="470480"/>
            <a:chOff x="7990840" y="2435226"/>
            <a:chExt cx="354363" cy="353631"/>
          </a:xfrm>
          <a:solidFill>
            <a:schemeClr val="accent1"/>
          </a:solidFill>
        </p:grpSpPr>
        <p:sp>
          <p:nvSpPr>
            <p:cNvPr id="258" name="Google Shape;10995;p61">
              <a:extLst>
                <a:ext uri="{FF2B5EF4-FFF2-40B4-BE49-F238E27FC236}">
                  <a16:creationId xmlns:a16="http://schemas.microsoft.com/office/drawing/2014/main" id="{61074EA3-C9A0-704E-AAF9-C30E3FAE4E44}"/>
                </a:ext>
              </a:extLst>
            </p:cNvPr>
            <p:cNvSpPr/>
            <p:nvPr/>
          </p:nvSpPr>
          <p:spPr>
            <a:xfrm>
              <a:off x="7990840" y="2435226"/>
              <a:ext cx="354363" cy="353631"/>
            </a:xfrm>
            <a:custGeom>
              <a:avLst/>
              <a:gdLst/>
              <a:ahLst/>
              <a:cxnLst/>
              <a:rect l="l" t="t" r="r" b="b"/>
              <a:pathLst>
                <a:path w="11133" h="11110" extrusionOk="0">
                  <a:moveTo>
                    <a:pt x="3477" y="1727"/>
                  </a:moveTo>
                  <a:cubicBezTo>
                    <a:pt x="3679" y="1727"/>
                    <a:pt x="3834" y="1894"/>
                    <a:pt x="3834" y="2084"/>
                  </a:cubicBezTo>
                  <a:lnTo>
                    <a:pt x="3834" y="2430"/>
                  </a:lnTo>
                  <a:cubicBezTo>
                    <a:pt x="3834" y="2727"/>
                    <a:pt x="3596" y="2965"/>
                    <a:pt x="3298" y="2965"/>
                  </a:cubicBezTo>
                  <a:cubicBezTo>
                    <a:pt x="3024" y="2965"/>
                    <a:pt x="2786" y="2727"/>
                    <a:pt x="2786" y="2430"/>
                  </a:cubicBezTo>
                  <a:lnTo>
                    <a:pt x="2786" y="2084"/>
                  </a:lnTo>
                  <a:cubicBezTo>
                    <a:pt x="2786" y="1894"/>
                    <a:pt x="2941" y="1727"/>
                    <a:pt x="3143" y="1727"/>
                  </a:cubicBezTo>
                  <a:close/>
                  <a:moveTo>
                    <a:pt x="3477" y="3299"/>
                  </a:moveTo>
                  <a:lnTo>
                    <a:pt x="3477" y="3311"/>
                  </a:lnTo>
                  <a:cubicBezTo>
                    <a:pt x="3501" y="3382"/>
                    <a:pt x="3513" y="3454"/>
                    <a:pt x="3536" y="3537"/>
                  </a:cubicBezTo>
                  <a:lnTo>
                    <a:pt x="3322" y="3751"/>
                  </a:lnTo>
                  <a:lnTo>
                    <a:pt x="3286" y="3751"/>
                  </a:lnTo>
                  <a:lnTo>
                    <a:pt x="3060" y="3537"/>
                  </a:lnTo>
                  <a:cubicBezTo>
                    <a:pt x="3096" y="3489"/>
                    <a:pt x="3108" y="3430"/>
                    <a:pt x="3108" y="3370"/>
                  </a:cubicBezTo>
                  <a:lnTo>
                    <a:pt x="3108" y="3299"/>
                  </a:lnTo>
                  <a:close/>
                  <a:moveTo>
                    <a:pt x="5418" y="4966"/>
                  </a:moveTo>
                  <a:lnTo>
                    <a:pt x="5418" y="7025"/>
                  </a:lnTo>
                  <a:lnTo>
                    <a:pt x="5406" y="7025"/>
                  </a:lnTo>
                  <a:lnTo>
                    <a:pt x="4346" y="7787"/>
                  </a:lnTo>
                  <a:lnTo>
                    <a:pt x="4346" y="5180"/>
                  </a:lnTo>
                  <a:cubicBezTo>
                    <a:pt x="4429" y="5239"/>
                    <a:pt x="4536" y="5287"/>
                    <a:pt x="4656" y="5299"/>
                  </a:cubicBezTo>
                  <a:lnTo>
                    <a:pt x="4786" y="5299"/>
                  </a:lnTo>
                  <a:cubicBezTo>
                    <a:pt x="4929" y="5287"/>
                    <a:pt x="5060" y="5239"/>
                    <a:pt x="5167" y="5156"/>
                  </a:cubicBezTo>
                  <a:lnTo>
                    <a:pt x="5418" y="4966"/>
                  </a:lnTo>
                  <a:close/>
                  <a:moveTo>
                    <a:pt x="2846" y="3739"/>
                  </a:moveTo>
                  <a:lnTo>
                    <a:pt x="3096" y="3989"/>
                  </a:lnTo>
                  <a:cubicBezTo>
                    <a:pt x="3155" y="4049"/>
                    <a:pt x="3239" y="4096"/>
                    <a:pt x="3334" y="4096"/>
                  </a:cubicBezTo>
                  <a:cubicBezTo>
                    <a:pt x="3417" y="4096"/>
                    <a:pt x="3513" y="4073"/>
                    <a:pt x="3572" y="3989"/>
                  </a:cubicBezTo>
                  <a:lnTo>
                    <a:pt x="3798" y="3775"/>
                  </a:lnTo>
                  <a:cubicBezTo>
                    <a:pt x="3870" y="3799"/>
                    <a:pt x="3941" y="3823"/>
                    <a:pt x="4013" y="3823"/>
                  </a:cubicBezTo>
                  <a:cubicBezTo>
                    <a:pt x="4072" y="3823"/>
                    <a:pt x="4120" y="3858"/>
                    <a:pt x="4167" y="3906"/>
                  </a:cubicBezTo>
                  <a:lnTo>
                    <a:pt x="4644" y="4501"/>
                  </a:lnTo>
                  <a:cubicBezTo>
                    <a:pt x="4676" y="4541"/>
                    <a:pt x="4724" y="4558"/>
                    <a:pt x="4769" y="4558"/>
                  </a:cubicBezTo>
                  <a:cubicBezTo>
                    <a:pt x="4807" y="4558"/>
                    <a:pt x="4843" y="4547"/>
                    <a:pt x="4870" y="4525"/>
                  </a:cubicBezTo>
                  <a:lnTo>
                    <a:pt x="5441" y="4061"/>
                  </a:lnTo>
                  <a:cubicBezTo>
                    <a:pt x="5483" y="4031"/>
                    <a:pt x="5534" y="4016"/>
                    <a:pt x="5581" y="4016"/>
                  </a:cubicBezTo>
                  <a:cubicBezTo>
                    <a:pt x="5629" y="4016"/>
                    <a:pt x="5674" y="4031"/>
                    <a:pt x="5703" y="4061"/>
                  </a:cubicBezTo>
                  <a:cubicBezTo>
                    <a:pt x="5739" y="4108"/>
                    <a:pt x="5763" y="4156"/>
                    <a:pt x="5763" y="4216"/>
                  </a:cubicBezTo>
                  <a:cubicBezTo>
                    <a:pt x="5739" y="4227"/>
                    <a:pt x="5727" y="4275"/>
                    <a:pt x="5679" y="4311"/>
                  </a:cubicBezTo>
                  <a:lnTo>
                    <a:pt x="4953" y="4882"/>
                  </a:lnTo>
                  <a:cubicBezTo>
                    <a:pt x="4894" y="4930"/>
                    <a:pt x="4834" y="4966"/>
                    <a:pt x="4763" y="4966"/>
                  </a:cubicBezTo>
                  <a:lnTo>
                    <a:pt x="4691" y="4966"/>
                  </a:lnTo>
                  <a:cubicBezTo>
                    <a:pt x="4596" y="4942"/>
                    <a:pt x="4513" y="4906"/>
                    <a:pt x="4453" y="4823"/>
                  </a:cubicBezTo>
                  <a:lnTo>
                    <a:pt x="4310" y="4644"/>
                  </a:lnTo>
                  <a:cubicBezTo>
                    <a:pt x="4288" y="4607"/>
                    <a:pt x="4247" y="4588"/>
                    <a:pt x="4205" y="4588"/>
                  </a:cubicBezTo>
                  <a:cubicBezTo>
                    <a:pt x="4180" y="4588"/>
                    <a:pt x="4154" y="4595"/>
                    <a:pt x="4132" y="4608"/>
                  </a:cubicBezTo>
                  <a:cubicBezTo>
                    <a:pt x="4072" y="4632"/>
                    <a:pt x="4036" y="4692"/>
                    <a:pt x="4036" y="4751"/>
                  </a:cubicBezTo>
                  <a:lnTo>
                    <a:pt x="4036" y="8014"/>
                  </a:lnTo>
                  <a:lnTo>
                    <a:pt x="3655" y="8276"/>
                  </a:lnTo>
                  <a:lnTo>
                    <a:pt x="3655" y="6763"/>
                  </a:lnTo>
                  <a:cubicBezTo>
                    <a:pt x="3655" y="6668"/>
                    <a:pt x="3584" y="6597"/>
                    <a:pt x="3501" y="6597"/>
                  </a:cubicBezTo>
                  <a:cubicBezTo>
                    <a:pt x="3405" y="6597"/>
                    <a:pt x="3334" y="6668"/>
                    <a:pt x="3334" y="6763"/>
                  </a:cubicBezTo>
                  <a:lnTo>
                    <a:pt x="3334" y="8502"/>
                  </a:lnTo>
                  <a:lnTo>
                    <a:pt x="2798" y="8895"/>
                  </a:lnTo>
                  <a:lnTo>
                    <a:pt x="2798" y="6811"/>
                  </a:lnTo>
                  <a:cubicBezTo>
                    <a:pt x="2798" y="6644"/>
                    <a:pt x="2751" y="6490"/>
                    <a:pt x="2691" y="6347"/>
                  </a:cubicBezTo>
                  <a:lnTo>
                    <a:pt x="2524" y="6013"/>
                  </a:lnTo>
                  <a:cubicBezTo>
                    <a:pt x="2489" y="5918"/>
                    <a:pt x="2453" y="5811"/>
                    <a:pt x="2453" y="5704"/>
                  </a:cubicBezTo>
                  <a:lnTo>
                    <a:pt x="2453" y="4037"/>
                  </a:lnTo>
                  <a:cubicBezTo>
                    <a:pt x="2453" y="3966"/>
                    <a:pt x="2500" y="3906"/>
                    <a:pt x="2560" y="3870"/>
                  </a:cubicBezTo>
                  <a:lnTo>
                    <a:pt x="2846" y="3739"/>
                  </a:lnTo>
                  <a:close/>
                  <a:moveTo>
                    <a:pt x="5560" y="1"/>
                  </a:moveTo>
                  <a:cubicBezTo>
                    <a:pt x="5477" y="1"/>
                    <a:pt x="5406" y="84"/>
                    <a:pt x="5406" y="167"/>
                  </a:cubicBezTo>
                  <a:lnTo>
                    <a:pt x="5406" y="3680"/>
                  </a:lnTo>
                  <a:cubicBezTo>
                    <a:pt x="5346" y="3692"/>
                    <a:pt x="5287" y="3727"/>
                    <a:pt x="5239" y="3775"/>
                  </a:cubicBezTo>
                  <a:lnTo>
                    <a:pt x="4775" y="4132"/>
                  </a:lnTo>
                  <a:lnTo>
                    <a:pt x="4405" y="3656"/>
                  </a:lnTo>
                  <a:cubicBezTo>
                    <a:pt x="4298" y="3537"/>
                    <a:pt x="4167" y="3454"/>
                    <a:pt x="4001" y="3454"/>
                  </a:cubicBezTo>
                  <a:cubicBezTo>
                    <a:pt x="3894" y="3454"/>
                    <a:pt x="3822" y="3370"/>
                    <a:pt x="3822" y="3275"/>
                  </a:cubicBezTo>
                  <a:lnTo>
                    <a:pt x="3822" y="3096"/>
                  </a:lnTo>
                  <a:cubicBezTo>
                    <a:pt x="4036" y="2953"/>
                    <a:pt x="4167" y="2703"/>
                    <a:pt x="4167" y="2418"/>
                  </a:cubicBezTo>
                  <a:lnTo>
                    <a:pt x="4167" y="2072"/>
                  </a:lnTo>
                  <a:cubicBezTo>
                    <a:pt x="4167" y="1703"/>
                    <a:pt x="3858" y="1394"/>
                    <a:pt x="3477" y="1394"/>
                  </a:cubicBezTo>
                  <a:lnTo>
                    <a:pt x="3143" y="1394"/>
                  </a:lnTo>
                  <a:cubicBezTo>
                    <a:pt x="2762" y="1394"/>
                    <a:pt x="2453" y="1703"/>
                    <a:pt x="2453" y="2072"/>
                  </a:cubicBezTo>
                  <a:lnTo>
                    <a:pt x="2453" y="2418"/>
                  </a:lnTo>
                  <a:cubicBezTo>
                    <a:pt x="2453" y="2703"/>
                    <a:pt x="2584" y="2953"/>
                    <a:pt x="2798" y="3096"/>
                  </a:cubicBezTo>
                  <a:lnTo>
                    <a:pt x="2798" y="3358"/>
                  </a:lnTo>
                  <a:lnTo>
                    <a:pt x="2798" y="3370"/>
                  </a:lnTo>
                  <a:lnTo>
                    <a:pt x="2393" y="3573"/>
                  </a:lnTo>
                  <a:cubicBezTo>
                    <a:pt x="2215" y="3668"/>
                    <a:pt x="2108" y="3846"/>
                    <a:pt x="2108" y="4037"/>
                  </a:cubicBezTo>
                  <a:lnTo>
                    <a:pt x="2108" y="5704"/>
                  </a:lnTo>
                  <a:cubicBezTo>
                    <a:pt x="2108" y="5871"/>
                    <a:pt x="2155" y="6013"/>
                    <a:pt x="2215" y="6168"/>
                  </a:cubicBezTo>
                  <a:lnTo>
                    <a:pt x="2381" y="6490"/>
                  </a:lnTo>
                  <a:cubicBezTo>
                    <a:pt x="2429" y="6597"/>
                    <a:pt x="2453" y="6704"/>
                    <a:pt x="2453" y="6811"/>
                  </a:cubicBezTo>
                  <a:lnTo>
                    <a:pt x="2453" y="9133"/>
                  </a:lnTo>
                  <a:lnTo>
                    <a:pt x="84" y="10812"/>
                  </a:lnTo>
                  <a:cubicBezTo>
                    <a:pt x="12" y="10859"/>
                    <a:pt x="0" y="10954"/>
                    <a:pt x="48" y="11038"/>
                  </a:cubicBezTo>
                  <a:cubicBezTo>
                    <a:pt x="69" y="11081"/>
                    <a:pt x="116" y="11102"/>
                    <a:pt x="166" y="11102"/>
                  </a:cubicBezTo>
                  <a:cubicBezTo>
                    <a:pt x="199" y="11102"/>
                    <a:pt x="234" y="11093"/>
                    <a:pt x="262" y="11074"/>
                  </a:cubicBezTo>
                  <a:lnTo>
                    <a:pt x="5548" y="7323"/>
                  </a:lnTo>
                  <a:lnTo>
                    <a:pt x="10835" y="11074"/>
                  </a:lnTo>
                  <a:cubicBezTo>
                    <a:pt x="10859" y="11097"/>
                    <a:pt x="10894" y="11109"/>
                    <a:pt x="10918" y="11109"/>
                  </a:cubicBezTo>
                  <a:cubicBezTo>
                    <a:pt x="10966" y="11109"/>
                    <a:pt x="11025" y="11074"/>
                    <a:pt x="11061" y="11038"/>
                  </a:cubicBezTo>
                  <a:cubicBezTo>
                    <a:pt x="11133" y="10954"/>
                    <a:pt x="11121" y="10859"/>
                    <a:pt x="11037" y="10812"/>
                  </a:cubicBezTo>
                  <a:lnTo>
                    <a:pt x="5727" y="7049"/>
                  </a:lnTo>
                  <a:lnTo>
                    <a:pt x="5727" y="4692"/>
                  </a:lnTo>
                  <a:lnTo>
                    <a:pt x="5882" y="4573"/>
                  </a:lnTo>
                  <a:cubicBezTo>
                    <a:pt x="6001" y="4477"/>
                    <a:pt x="6072" y="4335"/>
                    <a:pt x="6072" y="4180"/>
                  </a:cubicBezTo>
                  <a:cubicBezTo>
                    <a:pt x="6072" y="4037"/>
                    <a:pt x="6013" y="3882"/>
                    <a:pt x="5906" y="3787"/>
                  </a:cubicBezTo>
                  <a:cubicBezTo>
                    <a:pt x="5858" y="3739"/>
                    <a:pt x="5787" y="3704"/>
                    <a:pt x="5727" y="3680"/>
                  </a:cubicBezTo>
                  <a:lnTo>
                    <a:pt x="5727" y="667"/>
                  </a:lnTo>
                  <a:lnTo>
                    <a:pt x="7906" y="667"/>
                  </a:lnTo>
                  <a:lnTo>
                    <a:pt x="7680" y="1132"/>
                  </a:lnTo>
                  <a:cubicBezTo>
                    <a:pt x="7644" y="1179"/>
                    <a:pt x="7644" y="1239"/>
                    <a:pt x="7680" y="1287"/>
                  </a:cubicBezTo>
                  <a:lnTo>
                    <a:pt x="7906" y="1751"/>
                  </a:lnTo>
                  <a:lnTo>
                    <a:pt x="6251" y="1751"/>
                  </a:lnTo>
                  <a:cubicBezTo>
                    <a:pt x="6156" y="1751"/>
                    <a:pt x="6084" y="1822"/>
                    <a:pt x="6084" y="1906"/>
                  </a:cubicBezTo>
                  <a:cubicBezTo>
                    <a:pt x="6084" y="2001"/>
                    <a:pt x="6156" y="2072"/>
                    <a:pt x="6251" y="2072"/>
                  </a:cubicBezTo>
                  <a:lnTo>
                    <a:pt x="8156" y="2072"/>
                  </a:lnTo>
                  <a:cubicBezTo>
                    <a:pt x="8215" y="2072"/>
                    <a:pt x="8263" y="2049"/>
                    <a:pt x="8287" y="2001"/>
                  </a:cubicBezTo>
                  <a:cubicBezTo>
                    <a:pt x="8323" y="1953"/>
                    <a:pt x="8323" y="1894"/>
                    <a:pt x="8287" y="1834"/>
                  </a:cubicBezTo>
                  <a:lnTo>
                    <a:pt x="7977" y="1215"/>
                  </a:lnTo>
                  <a:lnTo>
                    <a:pt x="8287" y="584"/>
                  </a:lnTo>
                  <a:cubicBezTo>
                    <a:pt x="8323" y="537"/>
                    <a:pt x="8323" y="477"/>
                    <a:pt x="8287" y="417"/>
                  </a:cubicBezTo>
                  <a:cubicBezTo>
                    <a:pt x="8263" y="382"/>
                    <a:pt x="8204" y="346"/>
                    <a:pt x="8156" y="346"/>
                  </a:cubicBezTo>
                  <a:lnTo>
                    <a:pt x="5727" y="346"/>
                  </a:lnTo>
                  <a:lnTo>
                    <a:pt x="5727" y="167"/>
                  </a:lnTo>
                  <a:cubicBezTo>
                    <a:pt x="5727" y="84"/>
                    <a:pt x="5656" y="1"/>
                    <a:pt x="5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0996;p61">
              <a:extLst>
                <a:ext uri="{FF2B5EF4-FFF2-40B4-BE49-F238E27FC236}">
                  <a16:creationId xmlns:a16="http://schemas.microsoft.com/office/drawing/2014/main" id="{A516DA5B-E9E9-9247-8275-E7B1CF7783FF}"/>
                </a:ext>
              </a:extLst>
            </p:cNvPr>
            <p:cNvSpPr/>
            <p:nvPr/>
          </p:nvSpPr>
          <p:spPr>
            <a:xfrm>
              <a:off x="8190160" y="2704158"/>
              <a:ext cx="61814" cy="45644"/>
            </a:xfrm>
            <a:custGeom>
              <a:avLst/>
              <a:gdLst/>
              <a:ahLst/>
              <a:cxnLst/>
              <a:rect l="l" t="t" r="r" b="b"/>
              <a:pathLst>
                <a:path w="1942" h="1434" extrusionOk="0">
                  <a:moveTo>
                    <a:pt x="173" y="0"/>
                  </a:moveTo>
                  <a:cubicBezTo>
                    <a:pt x="123" y="0"/>
                    <a:pt x="77" y="22"/>
                    <a:pt x="48" y="65"/>
                  </a:cubicBezTo>
                  <a:cubicBezTo>
                    <a:pt x="1" y="148"/>
                    <a:pt x="13" y="243"/>
                    <a:pt x="96" y="291"/>
                  </a:cubicBezTo>
                  <a:lnTo>
                    <a:pt x="1668" y="1410"/>
                  </a:lnTo>
                  <a:cubicBezTo>
                    <a:pt x="1703" y="1422"/>
                    <a:pt x="1727" y="1434"/>
                    <a:pt x="1763" y="1434"/>
                  </a:cubicBezTo>
                  <a:cubicBezTo>
                    <a:pt x="1799" y="1434"/>
                    <a:pt x="1858" y="1410"/>
                    <a:pt x="1894" y="1362"/>
                  </a:cubicBezTo>
                  <a:cubicBezTo>
                    <a:pt x="1942" y="1291"/>
                    <a:pt x="1918" y="1196"/>
                    <a:pt x="1846" y="1136"/>
                  </a:cubicBezTo>
                  <a:lnTo>
                    <a:pt x="275" y="29"/>
                  </a:lnTo>
                  <a:cubicBezTo>
                    <a:pt x="241" y="10"/>
                    <a:pt x="206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0997;p61">
              <a:extLst>
                <a:ext uri="{FF2B5EF4-FFF2-40B4-BE49-F238E27FC236}">
                  <a16:creationId xmlns:a16="http://schemas.microsoft.com/office/drawing/2014/main" id="{F23E794F-B036-F148-B9FA-79E86AEE061B}"/>
                </a:ext>
              </a:extLst>
            </p:cNvPr>
            <p:cNvSpPr/>
            <p:nvPr/>
          </p:nvSpPr>
          <p:spPr>
            <a:xfrm>
              <a:off x="8162882" y="2684201"/>
              <a:ext cx="22026" cy="18239"/>
            </a:xfrm>
            <a:custGeom>
              <a:avLst/>
              <a:gdLst/>
              <a:ahLst/>
              <a:cxnLst/>
              <a:rect l="l" t="t" r="r" b="b"/>
              <a:pathLst>
                <a:path w="692" h="573" extrusionOk="0">
                  <a:moveTo>
                    <a:pt x="177" y="0"/>
                  </a:moveTo>
                  <a:cubicBezTo>
                    <a:pt x="123" y="0"/>
                    <a:pt x="67" y="26"/>
                    <a:pt x="36" y="73"/>
                  </a:cubicBezTo>
                  <a:cubicBezTo>
                    <a:pt x="1" y="144"/>
                    <a:pt x="13" y="251"/>
                    <a:pt x="84" y="299"/>
                  </a:cubicBezTo>
                  <a:lnTo>
                    <a:pt x="429" y="549"/>
                  </a:lnTo>
                  <a:cubicBezTo>
                    <a:pt x="453" y="561"/>
                    <a:pt x="489" y="573"/>
                    <a:pt x="513" y="573"/>
                  </a:cubicBezTo>
                  <a:cubicBezTo>
                    <a:pt x="560" y="573"/>
                    <a:pt x="620" y="549"/>
                    <a:pt x="655" y="501"/>
                  </a:cubicBezTo>
                  <a:cubicBezTo>
                    <a:pt x="691" y="430"/>
                    <a:pt x="679" y="323"/>
                    <a:pt x="608" y="275"/>
                  </a:cubicBezTo>
                  <a:lnTo>
                    <a:pt x="263" y="25"/>
                  </a:lnTo>
                  <a:cubicBezTo>
                    <a:pt x="237" y="8"/>
                    <a:pt x="20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10998;p61">
            <a:extLst>
              <a:ext uri="{FF2B5EF4-FFF2-40B4-BE49-F238E27FC236}">
                <a16:creationId xmlns:a16="http://schemas.microsoft.com/office/drawing/2014/main" id="{433EAE23-A27C-7C45-8C4F-B0455C22363F}"/>
              </a:ext>
            </a:extLst>
          </p:cNvPr>
          <p:cNvGrpSpPr/>
          <p:nvPr/>
        </p:nvGrpSpPr>
        <p:grpSpPr>
          <a:xfrm>
            <a:off x="2451595" y="3132892"/>
            <a:ext cx="466924" cy="349960"/>
            <a:chOff x="1817317" y="2480330"/>
            <a:chExt cx="350958" cy="263043"/>
          </a:xfrm>
          <a:solidFill>
            <a:schemeClr val="accent1"/>
          </a:solidFill>
        </p:grpSpPr>
        <p:sp>
          <p:nvSpPr>
            <p:cNvPr id="262" name="Google Shape;10999;p61">
              <a:extLst>
                <a:ext uri="{FF2B5EF4-FFF2-40B4-BE49-F238E27FC236}">
                  <a16:creationId xmlns:a16="http://schemas.microsoft.com/office/drawing/2014/main" id="{25EECF5C-E14D-0843-834E-371AF366BCA2}"/>
                </a:ext>
              </a:extLst>
            </p:cNvPr>
            <p:cNvSpPr/>
            <p:nvPr/>
          </p:nvSpPr>
          <p:spPr>
            <a:xfrm>
              <a:off x="1817317" y="2480330"/>
              <a:ext cx="350958" cy="191426"/>
            </a:xfrm>
            <a:custGeom>
              <a:avLst/>
              <a:gdLst/>
              <a:ahLst/>
              <a:cxnLst/>
              <a:rect l="l" t="t" r="r" b="b"/>
              <a:pathLst>
                <a:path w="11026" h="6014" extrusionOk="0">
                  <a:moveTo>
                    <a:pt x="4477" y="1"/>
                  </a:moveTo>
                  <a:cubicBezTo>
                    <a:pt x="3918" y="1"/>
                    <a:pt x="3382" y="179"/>
                    <a:pt x="2917" y="524"/>
                  </a:cubicBezTo>
                  <a:cubicBezTo>
                    <a:pt x="2513" y="834"/>
                    <a:pt x="2203" y="1251"/>
                    <a:pt x="2036" y="1727"/>
                  </a:cubicBezTo>
                  <a:cubicBezTo>
                    <a:pt x="905" y="1787"/>
                    <a:pt x="0" y="2727"/>
                    <a:pt x="0" y="3870"/>
                  </a:cubicBezTo>
                  <a:cubicBezTo>
                    <a:pt x="0" y="5061"/>
                    <a:pt x="965" y="6013"/>
                    <a:pt x="2143" y="6013"/>
                  </a:cubicBezTo>
                  <a:lnTo>
                    <a:pt x="2917" y="6013"/>
                  </a:lnTo>
                  <a:cubicBezTo>
                    <a:pt x="3001" y="6013"/>
                    <a:pt x="3084" y="5942"/>
                    <a:pt x="3084" y="5847"/>
                  </a:cubicBezTo>
                  <a:cubicBezTo>
                    <a:pt x="3084" y="5763"/>
                    <a:pt x="3001" y="5692"/>
                    <a:pt x="2917" y="5692"/>
                  </a:cubicBezTo>
                  <a:lnTo>
                    <a:pt x="2143" y="5692"/>
                  </a:lnTo>
                  <a:cubicBezTo>
                    <a:pt x="1131" y="5692"/>
                    <a:pt x="310" y="4870"/>
                    <a:pt x="310" y="3858"/>
                  </a:cubicBezTo>
                  <a:cubicBezTo>
                    <a:pt x="310" y="2846"/>
                    <a:pt x="1131" y="2025"/>
                    <a:pt x="2132" y="2025"/>
                  </a:cubicBezTo>
                  <a:lnTo>
                    <a:pt x="2143" y="2025"/>
                  </a:lnTo>
                  <a:cubicBezTo>
                    <a:pt x="2215" y="2025"/>
                    <a:pt x="2274" y="1977"/>
                    <a:pt x="2286" y="1906"/>
                  </a:cubicBezTo>
                  <a:cubicBezTo>
                    <a:pt x="2429" y="1441"/>
                    <a:pt x="2703" y="1036"/>
                    <a:pt x="3096" y="739"/>
                  </a:cubicBezTo>
                  <a:cubicBezTo>
                    <a:pt x="3477" y="441"/>
                    <a:pt x="3953" y="286"/>
                    <a:pt x="4453" y="286"/>
                  </a:cubicBezTo>
                  <a:cubicBezTo>
                    <a:pt x="5239" y="286"/>
                    <a:pt x="5953" y="679"/>
                    <a:pt x="6370" y="1334"/>
                  </a:cubicBezTo>
                  <a:cubicBezTo>
                    <a:pt x="6412" y="1386"/>
                    <a:pt x="6471" y="1420"/>
                    <a:pt x="6533" y="1420"/>
                  </a:cubicBezTo>
                  <a:cubicBezTo>
                    <a:pt x="6542" y="1420"/>
                    <a:pt x="6551" y="1419"/>
                    <a:pt x="6561" y="1417"/>
                  </a:cubicBezTo>
                  <a:cubicBezTo>
                    <a:pt x="6751" y="1358"/>
                    <a:pt x="6954" y="1322"/>
                    <a:pt x="7144" y="1322"/>
                  </a:cubicBezTo>
                  <a:cubicBezTo>
                    <a:pt x="7942" y="1322"/>
                    <a:pt x="8644" y="1846"/>
                    <a:pt x="8882" y="2608"/>
                  </a:cubicBezTo>
                  <a:cubicBezTo>
                    <a:pt x="8918" y="2679"/>
                    <a:pt x="8978" y="2727"/>
                    <a:pt x="9061" y="2727"/>
                  </a:cubicBezTo>
                  <a:cubicBezTo>
                    <a:pt x="9121" y="2727"/>
                    <a:pt x="9168" y="2703"/>
                    <a:pt x="9228" y="2703"/>
                  </a:cubicBezTo>
                  <a:cubicBezTo>
                    <a:pt x="10049" y="2703"/>
                    <a:pt x="10704" y="3382"/>
                    <a:pt x="10704" y="4180"/>
                  </a:cubicBezTo>
                  <a:cubicBezTo>
                    <a:pt x="10704" y="4989"/>
                    <a:pt x="10025" y="5656"/>
                    <a:pt x="9228" y="5656"/>
                  </a:cubicBezTo>
                  <a:lnTo>
                    <a:pt x="8109" y="5656"/>
                  </a:lnTo>
                  <a:cubicBezTo>
                    <a:pt x="8025" y="5656"/>
                    <a:pt x="7942" y="5727"/>
                    <a:pt x="7942" y="5823"/>
                  </a:cubicBezTo>
                  <a:cubicBezTo>
                    <a:pt x="7942" y="5906"/>
                    <a:pt x="8025" y="5978"/>
                    <a:pt x="8109" y="5978"/>
                  </a:cubicBezTo>
                  <a:lnTo>
                    <a:pt x="9228" y="5978"/>
                  </a:lnTo>
                  <a:cubicBezTo>
                    <a:pt x="10228" y="5978"/>
                    <a:pt x="11026" y="5180"/>
                    <a:pt x="11026" y="4180"/>
                  </a:cubicBezTo>
                  <a:cubicBezTo>
                    <a:pt x="11026" y="3180"/>
                    <a:pt x="10204" y="2429"/>
                    <a:pt x="9228" y="2429"/>
                  </a:cubicBezTo>
                  <a:lnTo>
                    <a:pt x="9168" y="2429"/>
                  </a:lnTo>
                  <a:cubicBezTo>
                    <a:pt x="9013" y="2060"/>
                    <a:pt x="8763" y="1715"/>
                    <a:pt x="8442" y="1477"/>
                  </a:cubicBezTo>
                  <a:cubicBezTo>
                    <a:pt x="8061" y="1191"/>
                    <a:pt x="7620" y="1048"/>
                    <a:pt x="7156" y="1048"/>
                  </a:cubicBezTo>
                  <a:cubicBezTo>
                    <a:pt x="6966" y="1048"/>
                    <a:pt x="6787" y="1072"/>
                    <a:pt x="6596" y="1120"/>
                  </a:cubicBezTo>
                  <a:cubicBezTo>
                    <a:pt x="6096" y="417"/>
                    <a:pt x="5322" y="1"/>
                    <a:pt x="4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1000;p61">
              <a:extLst>
                <a:ext uri="{FF2B5EF4-FFF2-40B4-BE49-F238E27FC236}">
                  <a16:creationId xmlns:a16="http://schemas.microsoft.com/office/drawing/2014/main" id="{A24662D8-5F00-0A47-A690-2D6BD2D5BA30}"/>
                </a:ext>
              </a:extLst>
            </p:cNvPr>
            <p:cNvSpPr/>
            <p:nvPr/>
          </p:nvSpPr>
          <p:spPr>
            <a:xfrm>
              <a:off x="1926844" y="2568626"/>
              <a:ext cx="131140" cy="174747"/>
            </a:xfrm>
            <a:custGeom>
              <a:avLst/>
              <a:gdLst/>
              <a:ahLst/>
              <a:cxnLst/>
              <a:rect l="l" t="t" r="r" b="b"/>
              <a:pathLst>
                <a:path w="4120" h="5490" extrusionOk="0">
                  <a:moveTo>
                    <a:pt x="2417" y="322"/>
                  </a:moveTo>
                  <a:lnTo>
                    <a:pt x="2417" y="1370"/>
                  </a:lnTo>
                  <a:cubicBezTo>
                    <a:pt x="2417" y="1537"/>
                    <a:pt x="2572" y="1691"/>
                    <a:pt x="2751" y="1691"/>
                  </a:cubicBezTo>
                  <a:lnTo>
                    <a:pt x="3274" y="1691"/>
                  </a:lnTo>
                  <a:cubicBezTo>
                    <a:pt x="3358" y="1691"/>
                    <a:pt x="3429" y="1620"/>
                    <a:pt x="3429" y="1525"/>
                  </a:cubicBezTo>
                  <a:cubicBezTo>
                    <a:pt x="3429" y="1441"/>
                    <a:pt x="3358" y="1358"/>
                    <a:pt x="3274" y="1358"/>
                  </a:cubicBezTo>
                  <a:lnTo>
                    <a:pt x="2751" y="1358"/>
                  </a:lnTo>
                  <a:cubicBezTo>
                    <a:pt x="2751" y="1358"/>
                    <a:pt x="2727" y="1358"/>
                    <a:pt x="2727" y="1346"/>
                  </a:cubicBezTo>
                  <a:lnTo>
                    <a:pt x="2727" y="346"/>
                  </a:lnTo>
                  <a:lnTo>
                    <a:pt x="3751" y="1358"/>
                  </a:lnTo>
                  <a:cubicBezTo>
                    <a:pt x="3775" y="1394"/>
                    <a:pt x="3798" y="1441"/>
                    <a:pt x="3798" y="1501"/>
                  </a:cubicBezTo>
                  <a:lnTo>
                    <a:pt x="3798" y="5180"/>
                  </a:lnTo>
                  <a:lnTo>
                    <a:pt x="3810" y="5180"/>
                  </a:lnTo>
                  <a:lnTo>
                    <a:pt x="334" y="5192"/>
                  </a:lnTo>
                  <a:cubicBezTo>
                    <a:pt x="334" y="5192"/>
                    <a:pt x="322" y="5192"/>
                    <a:pt x="322" y="5180"/>
                  </a:cubicBezTo>
                  <a:lnTo>
                    <a:pt x="322" y="334"/>
                  </a:lnTo>
                  <a:cubicBezTo>
                    <a:pt x="322" y="334"/>
                    <a:pt x="322" y="322"/>
                    <a:pt x="334" y="322"/>
                  </a:cubicBezTo>
                  <a:close/>
                  <a:moveTo>
                    <a:pt x="322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5156"/>
                  </a:lnTo>
                  <a:cubicBezTo>
                    <a:pt x="0" y="5335"/>
                    <a:pt x="143" y="5489"/>
                    <a:pt x="322" y="5489"/>
                  </a:cubicBezTo>
                  <a:lnTo>
                    <a:pt x="3775" y="5489"/>
                  </a:lnTo>
                  <a:cubicBezTo>
                    <a:pt x="3953" y="5489"/>
                    <a:pt x="4108" y="5335"/>
                    <a:pt x="4108" y="5156"/>
                  </a:cubicBezTo>
                  <a:lnTo>
                    <a:pt x="4108" y="1501"/>
                  </a:lnTo>
                  <a:cubicBezTo>
                    <a:pt x="4120" y="1382"/>
                    <a:pt x="4072" y="1251"/>
                    <a:pt x="3965" y="1156"/>
                  </a:cubicBezTo>
                  <a:lnTo>
                    <a:pt x="2953" y="144"/>
                  </a:lnTo>
                  <a:cubicBezTo>
                    <a:pt x="2870" y="48"/>
                    <a:pt x="2739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1001;p61">
              <a:extLst>
                <a:ext uri="{FF2B5EF4-FFF2-40B4-BE49-F238E27FC236}">
                  <a16:creationId xmlns:a16="http://schemas.microsoft.com/office/drawing/2014/main" id="{AF8741CF-D58E-F640-A335-534E447335F4}"/>
                </a:ext>
              </a:extLst>
            </p:cNvPr>
            <p:cNvSpPr/>
            <p:nvPr/>
          </p:nvSpPr>
          <p:spPr>
            <a:xfrm>
              <a:off x="1965485" y="2639893"/>
              <a:ext cx="55002" cy="70885"/>
            </a:xfrm>
            <a:custGeom>
              <a:avLst/>
              <a:gdLst/>
              <a:ahLst/>
              <a:cxnLst/>
              <a:rect l="l" t="t" r="r" b="b"/>
              <a:pathLst>
                <a:path w="1728" h="2227" extrusionOk="0">
                  <a:moveTo>
                    <a:pt x="870" y="0"/>
                  </a:moveTo>
                  <a:cubicBezTo>
                    <a:pt x="822" y="0"/>
                    <a:pt x="775" y="36"/>
                    <a:pt x="751" y="60"/>
                  </a:cubicBezTo>
                  <a:lnTo>
                    <a:pt x="60" y="929"/>
                  </a:lnTo>
                  <a:cubicBezTo>
                    <a:pt x="1" y="1000"/>
                    <a:pt x="13" y="1107"/>
                    <a:pt x="84" y="1155"/>
                  </a:cubicBezTo>
                  <a:cubicBezTo>
                    <a:pt x="117" y="1178"/>
                    <a:pt x="151" y="1189"/>
                    <a:pt x="183" y="1189"/>
                  </a:cubicBezTo>
                  <a:cubicBezTo>
                    <a:pt x="234" y="1189"/>
                    <a:pt x="281" y="1163"/>
                    <a:pt x="310" y="1119"/>
                  </a:cubicBezTo>
                  <a:lnTo>
                    <a:pt x="715" y="619"/>
                  </a:lnTo>
                  <a:lnTo>
                    <a:pt x="715" y="2060"/>
                  </a:lnTo>
                  <a:cubicBezTo>
                    <a:pt x="715" y="2143"/>
                    <a:pt x="787" y="2227"/>
                    <a:pt x="882" y="2227"/>
                  </a:cubicBezTo>
                  <a:cubicBezTo>
                    <a:pt x="965" y="2227"/>
                    <a:pt x="1048" y="2143"/>
                    <a:pt x="1048" y="2060"/>
                  </a:cubicBezTo>
                  <a:lnTo>
                    <a:pt x="1048" y="619"/>
                  </a:lnTo>
                  <a:lnTo>
                    <a:pt x="1441" y="1119"/>
                  </a:lnTo>
                  <a:cubicBezTo>
                    <a:pt x="1477" y="1167"/>
                    <a:pt x="1513" y="1179"/>
                    <a:pt x="1560" y="1179"/>
                  </a:cubicBezTo>
                  <a:cubicBezTo>
                    <a:pt x="1596" y="1179"/>
                    <a:pt x="1644" y="1167"/>
                    <a:pt x="1668" y="1155"/>
                  </a:cubicBezTo>
                  <a:cubicBezTo>
                    <a:pt x="1715" y="1107"/>
                    <a:pt x="1727" y="1000"/>
                    <a:pt x="1668" y="929"/>
                  </a:cubicBezTo>
                  <a:lnTo>
                    <a:pt x="989" y="60"/>
                  </a:lnTo>
                  <a:cubicBezTo>
                    <a:pt x="953" y="24"/>
                    <a:pt x="906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1002;p61">
              <a:extLst>
                <a:ext uri="{FF2B5EF4-FFF2-40B4-BE49-F238E27FC236}">
                  <a16:creationId xmlns:a16="http://schemas.microsoft.com/office/drawing/2014/main" id="{D9C67991-0A13-2247-966D-686811B513A3}"/>
                </a:ext>
              </a:extLst>
            </p:cNvPr>
            <p:cNvSpPr/>
            <p:nvPr/>
          </p:nvSpPr>
          <p:spPr>
            <a:xfrm>
              <a:off x="1965103" y="2503406"/>
              <a:ext cx="43989" cy="31162"/>
            </a:xfrm>
            <a:custGeom>
              <a:avLst/>
              <a:gdLst/>
              <a:ahLst/>
              <a:cxnLst/>
              <a:rect l="l" t="t" r="r" b="b"/>
              <a:pathLst>
                <a:path w="1382" h="979" extrusionOk="0">
                  <a:moveTo>
                    <a:pt x="181" y="0"/>
                  </a:moveTo>
                  <a:cubicBezTo>
                    <a:pt x="104" y="0"/>
                    <a:pt x="24" y="56"/>
                    <a:pt x="13" y="121"/>
                  </a:cubicBezTo>
                  <a:cubicBezTo>
                    <a:pt x="1" y="216"/>
                    <a:pt x="60" y="300"/>
                    <a:pt x="132" y="323"/>
                  </a:cubicBezTo>
                  <a:cubicBezTo>
                    <a:pt x="501" y="395"/>
                    <a:pt x="846" y="597"/>
                    <a:pt x="1072" y="919"/>
                  </a:cubicBezTo>
                  <a:cubicBezTo>
                    <a:pt x="1096" y="954"/>
                    <a:pt x="1144" y="978"/>
                    <a:pt x="1203" y="978"/>
                  </a:cubicBezTo>
                  <a:cubicBezTo>
                    <a:pt x="1227" y="978"/>
                    <a:pt x="1275" y="954"/>
                    <a:pt x="1310" y="942"/>
                  </a:cubicBezTo>
                  <a:cubicBezTo>
                    <a:pt x="1370" y="895"/>
                    <a:pt x="1382" y="800"/>
                    <a:pt x="1334" y="716"/>
                  </a:cubicBezTo>
                  <a:cubicBezTo>
                    <a:pt x="1060" y="347"/>
                    <a:pt x="656" y="97"/>
                    <a:pt x="203" y="2"/>
                  </a:cubicBezTo>
                  <a:cubicBezTo>
                    <a:pt x="196" y="1"/>
                    <a:pt x="189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1003;p61">
              <a:extLst>
                <a:ext uri="{FF2B5EF4-FFF2-40B4-BE49-F238E27FC236}">
                  <a16:creationId xmlns:a16="http://schemas.microsoft.com/office/drawing/2014/main" id="{C3A6C259-E924-AD4B-931F-0C8AA00DB1C9}"/>
                </a:ext>
              </a:extLst>
            </p:cNvPr>
            <p:cNvSpPr/>
            <p:nvPr/>
          </p:nvSpPr>
          <p:spPr>
            <a:xfrm>
              <a:off x="2052668" y="2537369"/>
              <a:ext cx="34504" cy="30175"/>
            </a:xfrm>
            <a:custGeom>
              <a:avLst/>
              <a:gdLst/>
              <a:ahLst/>
              <a:cxnLst/>
              <a:rect l="l" t="t" r="r" b="b"/>
              <a:pathLst>
                <a:path w="1084" h="948" extrusionOk="0">
                  <a:moveTo>
                    <a:pt x="194" y="0"/>
                  </a:moveTo>
                  <a:cubicBezTo>
                    <a:pt x="124" y="0"/>
                    <a:pt x="56" y="45"/>
                    <a:pt x="36" y="114"/>
                  </a:cubicBezTo>
                  <a:cubicBezTo>
                    <a:pt x="0" y="209"/>
                    <a:pt x="48" y="292"/>
                    <a:pt x="131" y="328"/>
                  </a:cubicBezTo>
                  <a:cubicBezTo>
                    <a:pt x="405" y="411"/>
                    <a:pt x="631" y="602"/>
                    <a:pt x="762" y="864"/>
                  </a:cubicBezTo>
                  <a:cubicBezTo>
                    <a:pt x="786" y="923"/>
                    <a:pt x="845" y="947"/>
                    <a:pt x="905" y="947"/>
                  </a:cubicBezTo>
                  <a:cubicBezTo>
                    <a:pt x="941" y="947"/>
                    <a:pt x="953" y="947"/>
                    <a:pt x="988" y="935"/>
                  </a:cubicBezTo>
                  <a:cubicBezTo>
                    <a:pt x="1060" y="887"/>
                    <a:pt x="1084" y="804"/>
                    <a:pt x="1048" y="709"/>
                  </a:cubicBezTo>
                  <a:cubicBezTo>
                    <a:pt x="869" y="387"/>
                    <a:pt x="584" y="149"/>
                    <a:pt x="238" y="6"/>
                  </a:cubicBezTo>
                  <a:cubicBezTo>
                    <a:pt x="224" y="2"/>
                    <a:pt x="209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11004;p61">
            <a:extLst>
              <a:ext uri="{FF2B5EF4-FFF2-40B4-BE49-F238E27FC236}">
                <a16:creationId xmlns:a16="http://schemas.microsoft.com/office/drawing/2014/main" id="{B4CCE5C9-166B-814B-A896-3F99F63B9F1C}"/>
              </a:ext>
            </a:extLst>
          </p:cNvPr>
          <p:cNvGrpSpPr/>
          <p:nvPr/>
        </p:nvGrpSpPr>
        <p:grpSpPr>
          <a:xfrm>
            <a:off x="1818857" y="3136909"/>
            <a:ext cx="558664" cy="409917"/>
            <a:chOff x="1341727" y="2483349"/>
            <a:chExt cx="419913" cy="308109"/>
          </a:xfrm>
          <a:solidFill>
            <a:schemeClr val="accent1"/>
          </a:solidFill>
        </p:grpSpPr>
        <p:sp>
          <p:nvSpPr>
            <p:cNvPr id="268" name="Google Shape;11005;p61">
              <a:extLst>
                <a:ext uri="{FF2B5EF4-FFF2-40B4-BE49-F238E27FC236}">
                  <a16:creationId xmlns:a16="http://schemas.microsoft.com/office/drawing/2014/main" id="{AE501CD0-AA0B-0149-95C1-FA38DA4056D0}"/>
                </a:ext>
              </a:extLst>
            </p:cNvPr>
            <p:cNvSpPr/>
            <p:nvPr/>
          </p:nvSpPr>
          <p:spPr>
            <a:xfrm>
              <a:off x="1623896" y="2522310"/>
              <a:ext cx="53488" cy="18605"/>
            </a:xfrm>
            <a:custGeom>
              <a:avLst/>
              <a:gdLst/>
              <a:ahLst/>
              <a:cxnLst/>
              <a:rect l="l" t="t" r="r" b="b"/>
              <a:pathLst>
                <a:path w="1406" h="489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22"/>
                    <a:pt x="167" y="322"/>
                  </a:cubicBezTo>
                  <a:cubicBezTo>
                    <a:pt x="346" y="322"/>
                    <a:pt x="882" y="358"/>
                    <a:pt x="1144" y="477"/>
                  </a:cubicBezTo>
                  <a:cubicBezTo>
                    <a:pt x="1167" y="489"/>
                    <a:pt x="1179" y="489"/>
                    <a:pt x="1215" y="489"/>
                  </a:cubicBezTo>
                  <a:cubicBezTo>
                    <a:pt x="1275" y="489"/>
                    <a:pt x="1334" y="465"/>
                    <a:pt x="1358" y="406"/>
                  </a:cubicBezTo>
                  <a:cubicBezTo>
                    <a:pt x="1406" y="346"/>
                    <a:pt x="1358" y="239"/>
                    <a:pt x="1286" y="191"/>
                  </a:cubicBezTo>
                  <a:cubicBezTo>
                    <a:pt x="917" y="1"/>
                    <a:pt x="20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1006;p61">
              <a:extLst>
                <a:ext uri="{FF2B5EF4-FFF2-40B4-BE49-F238E27FC236}">
                  <a16:creationId xmlns:a16="http://schemas.microsoft.com/office/drawing/2014/main" id="{3A8F94A7-0E17-554C-8B05-7B561B1FBDE2}"/>
                </a:ext>
              </a:extLst>
            </p:cNvPr>
            <p:cNvSpPr/>
            <p:nvPr/>
          </p:nvSpPr>
          <p:spPr>
            <a:xfrm>
              <a:off x="1341727" y="2483349"/>
              <a:ext cx="419913" cy="308109"/>
            </a:xfrm>
            <a:custGeom>
              <a:avLst/>
              <a:gdLst/>
              <a:ahLst/>
              <a:cxnLst/>
              <a:rect l="l" t="t" r="r" b="b"/>
              <a:pathLst>
                <a:path w="11038" h="8098" extrusionOk="0">
                  <a:moveTo>
                    <a:pt x="9156" y="501"/>
                  </a:moveTo>
                  <a:lnTo>
                    <a:pt x="9156" y="1168"/>
                  </a:lnTo>
                  <a:cubicBezTo>
                    <a:pt x="9156" y="1275"/>
                    <a:pt x="9120" y="1394"/>
                    <a:pt x="9073" y="1489"/>
                  </a:cubicBezTo>
                  <a:lnTo>
                    <a:pt x="9001" y="1644"/>
                  </a:lnTo>
                  <a:cubicBezTo>
                    <a:pt x="8989" y="1680"/>
                    <a:pt x="8989" y="1692"/>
                    <a:pt x="8989" y="1727"/>
                  </a:cubicBezTo>
                  <a:lnTo>
                    <a:pt x="8989" y="2061"/>
                  </a:lnTo>
                  <a:cubicBezTo>
                    <a:pt x="8989" y="2299"/>
                    <a:pt x="8894" y="2525"/>
                    <a:pt x="8715" y="2692"/>
                  </a:cubicBezTo>
                  <a:cubicBezTo>
                    <a:pt x="8537" y="2858"/>
                    <a:pt x="8311" y="2942"/>
                    <a:pt x="8072" y="2942"/>
                  </a:cubicBezTo>
                  <a:cubicBezTo>
                    <a:pt x="7620" y="2918"/>
                    <a:pt x="7227" y="2513"/>
                    <a:pt x="7227" y="2025"/>
                  </a:cubicBezTo>
                  <a:lnTo>
                    <a:pt x="7227" y="1727"/>
                  </a:lnTo>
                  <a:cubicBezTo>
                    <a:pt x="7227" y="1692"/>
                    <a:pt x="7227" y="1680"/>
                    <a:pt x="7215" y="1644"/>
                  </a:cubicBezTo>
                  <a:lnTo>
                    <a:pt x="7108" y="1453"/>
                  </a:lnTo>
                  <a:cubicBezTo>
                    <a:pt x="7084" y="1382"/>
                    <a:pt x="7049" y="1311"/>
                    <a:pt x="7049" y="1215"/>
                  </a:cubicBezTo>
                  <a:lnTo>
                    <a:pt x="7049" y="1203"/>
                  </a:lnTo>
                  <a:cubicBezTo>
                    <a:pt x="7049" y="810"/>
                    <a:pt x="7370" y="501"/>
                    <a:pt x="7751" y="501"/>
                  </a:cubicBezTo>
                  <a:close/>
                  <a:moveTo>
                    <a:pt x="3274" y="322"/>
                  </a:moveTo>
                  <a:cubicBezTo>
                    <a:pt x="3548" y="322"/>
                    <a:pt x="3786" y="429"/>
                    <a:pt x="3989" y="632"/>
                  </a:cubicBezTo>
                  <a:cubicBezTo>
                    <a:pt x="4179" y="834"/>
                    <a:pt x="4298" y="1108"/>
                    <a:pt x="4310" y="1394"/>
                  </a:cubicBezTo>
                  <a:cubicBezTo>
                    <a:pt x="4346" y="1739"/>
                    <a:pt x="4441" y="2442"/>
                    <a:pt x="4608" y="2858"/>
                  </a:cubicBezTo>
                  <a:cubicBezTo>
                    <a:pt x="4358" y="2942"/>
                    <a:pt x="3870" y="3096"/>
                    <a:pt x="3274" y="3096"/>
                  </a:cubicBezTo>
                  <a:cubicBezTo>
                    <a:pt x="3253" y="3097"/>
                    <a:pt x="3232" y="3097"/>
                    <a:pt x="3210" y="3097"/>
                  </a:cubicBezTo>
                  <a:cubicBezTo>
                    <a:pt x="2654" y="3097"/>
                    <a:pt x="2182" y="2951"/>
                    <a:pt x="1953" y="2870"/>
                  </a:cubicBezTo>
                  <a:cubicBezTo>
                    <a:pt x="2096" y="2442"/>
                    <a:pt x="2215" y="1739"/>
                    <a:pt x="2226" y="1394"/>
                  </a:cubicBezTo>
                  <a:cubicBezTo>
                    <a:pt x="2250" y="1096"/>
                    <a:pt x="2357" y="834"/>
                    <a:pt x="2560" y="632"/>
                  </a:cubicBezTo>
                  <a:cubicBezTo>
                    <a:pt x="2750" y="429"/>
                    <a:pt x="3000" y="322"/>
                    <a:pt x="3274" y="322"/>
                  </a:cubicBezTo>
                  <a:close/>
                  <a:moveTo>
                    <a:pt x="7751" y="3192"/>
                  </a:moveTo>
                  <a:cubicBezTo>
                    <a:pt x="7858" y="3227"/>
                    <a:pt x="7965" y="3251"/>
                    <a:pt x="8084" y="3251"/>
                  </a:cubicBezTo>
                  <a:lnTo>
                    <a:pt x="8120" y="3251"/>
                  </a:lnTo>
                  <a:cubicBezTo>
                    <a:pt x="8239" y="3251"/>
                    <a:pt x="8358" y="3239"/>
                    <a:pt x="8477" y="3192"/>
                  </a:cubicBezTo>
                  <a:lnTo>
                    <a:pt x="8477" y="3192"/>
                  </a:lnTo>
                  <a:cubicBezTo>
                    <a:pt x="8465" y="3251"/>
                    <a:pt x="8477" y="3299"/>
                    <a:pt x="8501" y="3346"/>
                  </a:cubicBezTo>
                  <a:lnTo>
                    <a:pt x="8358" y="3477"/>
                  </a:lnTo>
                  <a:cubicBezTo>
                    <a:pt x="8287" y="3549"/>
                    <a:pt x="8203" y="3585"/>
                    <a:pt x="8108" y="3585"/>
                  </a:cubicBezTo>
                  <a:cubicBezTo>
                    <a:pt x="8025" y="3585"/>
                    <a:pt x="7930" y="3549"/>
                    <a:pt x="7858" y="3477"/>
                  </a:cubicBezTo>
                  <a:lnTo>
                    <a:pt x="7727" y="3346"/>
                  </a:lnTo>
                  <a:cubicBezTo>
                    <a:pt x="7739" y="3299"/>
                    <a:pt x="7751" y="3251"/>
                    <a:pt x="7751" y="3192"/>
                  </a:cubicBezTo>
                  <a:close/>
                  <a:moveTo>
                    <a:pt x="3691" y="3418"/>
                  </a:moveTo>
                  <a:cubicBezTo>
                    <a:pt x="3750" y="3537"/>
                    <a:pt x="3870" y="3644"/>
                    <a:pt x="4001" y="3668"/>
                  </a:cubicBezTo>
                  <a:lnTo>
                    <a:pt x="4584" y="3835"/>
                  </a:lnTo>
                  <a:cubicBezTo>
                    <a:pt x="4727" y="3882"/>
                    <a:pt x="4834" y="4013"/>
                    <a:pt x="4834" y="4180"/>
                  </a:cubicBezTo>
                  <a:lnTo>
                    <a:pt x="4834" y="5680"/>
                  </a:lnTo>
                  <a:cubicBezTo>
                    <a:pt x="4834" y="5871"/>
                    <a:pt x="4667" y="6037"/>
                    <a:pt x="4477" y="6037"/>
                  </a:cubicBezTo>
                  <a:lnTo>
                    <a:pt x="4477" y="4811"/>
                  </a:lnTo>
                  <a:cubicBezTo>
                    <a:pt x="4477" y="4549"/>
                    <a:pt x="4239" y="4311"/>
                    <a:pt x="3977" y="4311"/>
                  </a:cubicBezTo>
                  <a:lnTo>
                    <a:pt x="2584" y="4311"/>
                  </a:lnTo>
                  <a:cubicBezTo>
                    <a:pt x="2310" y="4311"/>
                    <a:pt x="2084" y="4537"/>
                    <a:pt x="2084" y="4811"/>
                  </a:cubicBezTo>
                  <a:lnTo>
                    <a:pt x="2084" y="6037"/>
                  </a:lnTo>
                  <a:lnTo>
                    <a:pt x="2072" y="6037"/>
                  </a:lnTo>
                  <a:cubicBezTo>
                    <a:pt x="1869" y="6037"/>
                    <a:pt x="1715" y="5871"/>
                    <a:pt x="1715" y="5680"/>
                  </a:cubicBezTo>
                  <a:lnTo>
                    <a:pt x="1715" y="4180"/>
                  </a:lnTo>
                  <a:cubicBezTo>
                    <a:pt x="1715" y="4013"/>
                    <a:pt x="1810" y="3882"/>
                    <a:pt x="1965" y="3835"/>
                  </a:cubicBezTo>
                  <a:lnTo>
                    <a:pt x="2548" y="3668"/>
                  </a:lnTo>
                  <a:cubicBezTo>
                    <a:pt x="2679" y="3620"/>
                    <a:pt x="2798" y="3537"/>
                    <a:pt x="2858" y="3418"/>
                  </a:cubicBezTo>
                  <a:cubicBezTo>
                    <a:pt x="2988" y="3430"/>
                    <a:pt x="3119" y="3430"/>
                    <a:pt x="3274" y="3430"/>
                  </a:cubicBezTo>
                  <a:cubicBezTo>
                    <a:pt x="3417" y="3430"/>
                    <a:pt x="3560" y="3418"/>
                    <a:pt x="3691" y="3418"/>
                  </a:cubicBezTo>
                  <a:close/>
                  <a:moveTo>
                    <a:pt x="8668" y="3608"/>
                  </a:moveTo>
                  <a:cubicBezTo>
                    <a:pt x="8715" y="3644"/>
                    <a:pt x="8763" y="3656"/>
                    <a:pt x="8811" y="3668"/>
                  </a:cubicBezTo>
                  <a:lnTo>
                    <a:pt x="9382" y="3835"/>
                  </a:lnTo>
                  <a:cubicBezTo>
                    <a:pt x="9537" y="3882"/>
                    <a:pt x="9644" y="4013"/>
                    <a:pt x="9644" y="4180"/>
                  </a:cubicBezTo>
                  <a:lnTo>
                    <a:pt x="9644" y="5680"/>
                  </a:lnTo>
                  <a:cubicBezTo>
                    <a:pt x="9644" y="5871"/>
                    <a:pt x="9477" y="6037"/>
                    <a:pt x="9287" y="6037"/>
                  </a:cubicBezTo>
                  <a:lnTo>
                    <a:pt x="8584" y="6037"/>
                  </a:lnTo>
                  <a:lnTo>
                    <a:pt x="8584" y="6025"/>
                  </a:lnTo>
                  <a:lnTo>
                    <a:pt x="8584" y="5668"/>
                  </a:lnTo>
                  <a:lnTo>
                    <a:pt x="9120" y="5668"/>
                  </a:lnTo>
                  <a:cubicBezTo>
                    <a:pt x="9204" y="5668"/>
                    <a:pt x="9287" y="5597"/>
                    <a:pt x="9287" y="5502"/>
                  </a:cubicBezTo>
                  <a:lnTo>
                    <a:pt x="9287" y="4466"/>
                  </a:lnTo>
                  <a:cubicBezTo>
                    <a:pt x="9287" y="4370"/>
                    <a:pt x="9204" y="4299"/>
                    <a:pt x="9120" y="4299"/>
                  </a:cubicBezTo>
                  <a:cubicBezTo>
                    <a:pt x="9025" y="4299"/>
                    <a:pt x="8954" y="4370"/>
                    <a:pt x="8954" y="4466"/>
                  </a:cubicBezTo>
                  <a:lnTo>
                    <a:pt x="8954" y="5335"/>
                  </a:lnTo>
                  <a:lnTo>
                    <a:pt x="8584" y="5335"/>
                  </a:lnTo>
                  <a:lnTo>
                    <a:pt x="8584" y="4644"/>
                  </a:lnTo>
                  <a:cubicBezTo>
                    <a:pt x="8584" y="4466"/>
                    <a:pt x="8430" y="4311"/>
                    <a:pt x="8251" y="4311"/>
                  </a:cubicBezTo>
                  <a:lnTo>
                    <a:pt x="6513" y="4311"/>
                  </a:lnTo>
                  <a:lnTo>
                    <a:pt x="6513" y="4180"/>
                  </a:lnTo>
                  <a:lnTo>
                    <a:pt x="6548" y="4180"/>
                  </a:lnTo>
                  <a:cubicBezTo>
                    <a:pt x="6548" y="4013"/>
                    <a:pt x="6644" y="3882"/>
                    <a:pt x="6798" y="3835"/>
                  </a:cubicBezTo>
                  <a:lnTo>
                    <a:pt x="7382" y="3668"/>
                  </a:lnTo>
                  <a:cubicBezTo>
                    <a:pt x="7418" y="3656"/>
                    <a:pt x="7477" y="3644"/>
                    <a:pt x="7513" y="3608"/>
                  </a:cubicBezTo>
                  <a:lnTo>
                    <a:pt x="7620" y="3716"/>
                  </a:lnTo>
                  <a:cubicBezTo>
                    <a:pt x="7751" y="3847"/>
                    <a:pt x="7918" y="3906"/>
                    <a:pt x="8096" y="3906"/>
                  </a:cubicBezTo>
                  <a:cubicBezTo>
                    <a:pt x="8275" y="3906"/>
                    <a:pt x="8453" y="3835"/>
                    <a:pt x="8573" y="3716"/>
                  </a:cubicBezTo>
                  <a:lnTo>
                    <a:pt x="8668" y="3608"/>
                  </a:lnTo>
                  <a:close/>
                  <a:moveTo>
                    <a:pt x="8287" y="4644"/>
                  </a:moveTo>
                  <a:cubicBezTo>
                    <a:pt x="8287" y="4644"/>
                    <a:pt x="8299" y="4644"/>
                    <a:pt x="8299" y="4656"/>
                  </a:cubicBezTo>
                  <a:lnTo>
                    <a:pt x="8299" y="6037"/>
                  </a:lnTo>
                  <a:cubicBezTo>
                    <a:pt x="8299" y="6037"/>
                    <a:pt x="8299" y="6049"/>
                    <a:pt x="8287" y="6049"/>
                  </a:cubicBezTo>
                  <a:lnTo>
                    <a:pt x="6215" y="6049"/>
                  </a:lnTo>
                  <a:cubicBezTo>
                    <a:pt x="6215" y="6049"/>
                    <a:pt x="6203" y="6049"/>
                    <a:pt x="6203" y="6037"/>
                  </a:cubicBezTo>
                  <a:lnTo>
                    <a:pt x="6203" y="4656"/>
                  </a:lnTo>
                  <a:lnTo>
                    <a:pt x="8287" y="4644"/>
                  </a:lnTo>
                  <a:close/>
                  <a:moveTo>
                    <a:pt x="2084" y="6371"/>
                  </a:moveTo>
                  <a:lnTo>
                    <a:pt x="2084" y="6740"/>
                  </a:lnTo>
                  <a:lnTo>
                    <a:pt x="679" y="6740"/>
                  </a:lnTo>
                  <a:lnTo>
                    <a:pt x="679" y="6371"/>
                  </a:lnTo>
                  <a:close/>
                  <a:moveTo>
                    <a:pt x="10382" y="6371"/>
                  </a:moveTo>
                  <a:lnTo>
                    <a:pt x="10382" y="6740"/>
                  </a:lnTo>
                  <a:lnTo>
                    <a:pt x="4477" y="6740"/>
                  </a:lnTo>
                  <a:lnTo>
                    <a:pt x="4477" y="6371"/>
                  </a:lnTo>
                  <a:close/>
                  <a:moveTo>
                    <a:pt x="3953" y="4644"/>
                  </a:moveTo>
                  <a:cubicBezTo>
                    <a:pt x="4060" y="4644"/>
                    <a:pt x="4131" y="4728"/>
                    <a:pt x="4131" y="4823"/>
                  </a:cubicBezTo>
                  <a:lnTo>
                    <a:pt x="4131" y="7085"/>
                  </a:lnTo>
                  <a:lnTo>
                    <a:pt x="2393" y="7085"/>
                  </a:lnTo>
                  <a:lnTo>
                    <a:pt x="2393" y="4823"/>
                  </a:lnTo>
                  <a:cubicBezTo>
                    <a:pt x="2393" y="4716"/>
                    <a:pt x="2488" y="4644"/>
                    <a:pt x="2572" y="4644"/>
                  </a:cubicBezTo>
                  <a:close/>
                  <a:moveTo>
                    <a:pt x="3274" y="1"/>
                  </a:moveTo>
                  <a:cubicBezTo>
                    <a:pt x="2548" y="1"/>
                    <a:pt x="1965" y="596"/>
                    <a:pt x="1905" y="1370"/>
                  </a:cubicBezTo>
                  <a:cubicBezTo>
                    <a:pt x="1869" y="1692"/>
                    <a:pt x="1774" y="2346"/>
                    <a:pt x="1631" y="2751"/>
                  </a:cubicBezTo>
                  <a:cubicBezTo>
                    <a:pt x="1607" y="2835"/>
                    <a:pt x="1607" y="2930"/>
                    <a:pt x="1655" y="3001"/>
                  </a:cubicBezTo>
                  <a:cubicBezTo>
                    <a:pt x="1691" y="3073"/>
                    <a:pt x="1750" y="3156"/>
                    <a:pt x="1845" y="3180"/>
                  </a:cubicBezTo>
                  <a:cubicBezTo>
                    <a:pt x="1988" y="3227"/>
                    <a:pt x="2215" y="3299"/>
                    <a:pt x="2488" y="3358"/>
                  </a:cubicBezTo>
                  <a:lnTo>
                    <a:pt x="2465" y="3358"/>
                  </a:lnTo>
                  <a:lnTo>
                    <a:pt x="1893" y="3525"/>
                  </a:lnTo>
                  <a:cubicBezTo>
                    <a:pt x="1595" y="3608"/>
                    <a:pt x="1393" y="3882"/>
                    <a:pt x="1393" y="4180"/>
                  </a:cubicBezTo>
                  <a:lnTo>
                    <a:pt x="1393" y="5680"/>
                  </a:lnTo>
                  <a:cubicBezTo>
                    <a:pt x="1393" y="5811"/>
                    <a:pt x="1429" y="5930"/>
                    <a:pt x="1500" y="6037"/>
                  </a:cubicBezTo>
                  <a:lnTo>
                    <a:pt x="167" y="6037"/>
                  </a:lnTo>
                  <a:cubicBezTo>
                    <a:pt x="71" y="6037"/>
                    <a:pt x="0" y="6109"/>
                    <a:pt x="0" y="6204"/>
                  </a:cubicBezTo>
                  <a:cubicBezTo>
                    <a:pt x="0" y="6287"/>
                    <a:pt x="71" y="6371"/>
                    <a:pt x="167" y="6371"/>
                  </a:cubicBezTo>
                  <a:lnTo>
                    <a:pt x="345" y="6371"/>
                  </a:lnTo>
                  <a:lnTo>
                    <a:pt x="345" y="7930"/>
                  </a:lnTo>
                  <a:cubicBezTo>
                    <a:pt x="345" y="8014"/>
                    <a:pt x="417" y="8097"/>
                    <a:pt x="500" y="8097"/>
                  </a:cubicBezTo>
                  <a:cubicBezTo>
                    <a:pt x="595" y="8097"/>
                    <a:pt x="667" y="8014"/>
                    <a:pt x="667" y="7930"/>
                  </a:cubicBezTo>
                  <a:lnTo>
                    <a:pt x="667" y="7049"/>
                  </a:lnTo>
                  <a:lnTo>
                    <a:pt x="2072" y="7049"/>
                  </a:lnTo>
                  <a:lnTo>
                    <a:pt x="2072" y="7930"/>
                  </a:lnTo>
                  <a:cubicBezTo>
                    <a:pt x="2072" y="8014"/>
                    <a:pt x="2143" y="8097"/>
                    <a:pt x="2226" y="8097"/>
                  </a:cubicBezTo>
                  <a:cubicBezTo>
                    <a:pt x="2322" y="8097"/>
                    <a:pt x="2393" y="8014"/>
                    <a:pt x="2393" y="7930"/>
                  </a:cubicBezTo>
                  <a:lnTo>
                    <a:pt x="2393" y="7395"/>
                  </a:lnTo>
                  <a:lnTo>
                    <a:pt x="4155" y="7395"/>
                  </a:lnTo>
                  <a:lnTo>
                    <a:pt x="4155" y="7930"/>
                  </a:lnTo>
                  <a:cubicBezTo>
                    <a:pt x="4155" y="8014"/>
                    <a:pt x="4227" y="8097"/>
                    <a:pt x="4310" y="8097"/>
                  </a:cubicBezTo>
                  <a:cubicBezTo>
                    <a:pt x="4405" y="8097"/>
                    <a:pt x="4477" y="8014"/>
                    <a:pt x="4477" y="7930"/>
                  </a:cubicBezTo>
                  <a:lnTo>
                    <a:pt x="4477" y="7049"/>
                  </a:lnTo>
                  <a:lnTo>
                    <a:pt x="10370" y="7049"/>
                  </a:lnTo>
                  <a:lnTo>
                    <a:pt x="10370" y="7930"/>
                  </a:lnTo>
                  <a:cubicBezTo>
                    <a:pt x="10370" y="8014"/>
                    <a:pt x="10442" y="8097"/>
                    <a:pt x="10537" y="8097"/>
                  </a:cubicBezTo>
                  <a:cubicBezTo>
                    <a:pt x="10620" y="8097"/>
                    <a:pt x="10704" y="8014"/>
                    <a:pt x="10704" y="7930"/>
                  </a:cubicBezTo>
                  <a:lnTo>
                    <a:pt x="10704" y="6371"/>
                  </a:lnTo>
                  <a:lnTo>
                    <a:pt x="10882" y="6371"/>
                  </a:lnTo>
                  <a:cubicBezTo>
                    <a:pt x="10966" y="6371"/>
                    <a:pt x="11037" y="6287"/>
                    <a:pt x="11037" y="6204"/>
                  </a:cubicBezTo>
                  <a:cubicBezTo>
                    <a:pt x="11037" y="6109"/>
                    <a:pt x="10966" y="6037"/>
                    <a:pt x="10882" y="6037"/>
                  </a:cubicBezTo>
                  <a:lnTo>
                    <a:pt x="9894" y="6037"/>
                  </a:lnTo>
                  <a:cubicBezTo>
                    <a:pt x="9954" y="5930"/>
                    <a:pt x="10001" y="5811"/>
                    <a:pt x="10001" y="5680"/>
                  </a:cubicBezTo>
                  <a:lnTo>
                    <a:pt x="10001" y="4180"/>
                  </a:lnTo>
                  <a:cubicBezTo>
                    <a:pt x="10001" y="3882"/>
                    <a:pt x="9787" y="3608"/>
                    <a:pt x="9501" y="3525"/>
                  </a:cubicBezTo>
                  <a:lnTo>
                    <a:pt x="8930" y="3358"/>
                  </a:lnTo>
                  <a:cubicBezTo>
                    <a:pt x="8858" y="3335"/>
                    <a:pt x="8799" y="3275"/>
                    <a:pt x="8799" y="3180"/>
                  </a:cubicBezTo>
                  <a:lnTo>
                    <a:pt x="8799" y="3049"/>
                  </a:lnTo>
                  <a:cubicBezTo>
                    <a:pt x="8858" y="3001"/>
                    <a:pt x="8894" y="2977"/>
                    <a:pt x="8942" y="2918"/>
                  </a:cubicBezTo>
                  <a:cubicBezTo>
                    <a:pt x="9180" y="2692"/>
                    <a:pt x="9299" y="2382"/>
                    <a:pt x="9299" y="2049"/>
                  </a:cubicBezTo>
                  <a:lnTo>
                    <a:pt x="9299" y="1739"/>
                  </a:lnTo>
                  <a:lnTo>
                    <a:pt x="9358" y="1608"/>
                  </a:lnTo>
                  <a:cubicBezTo>
                    <a:pt x="9430" y="1453"/>
                    <a:pt x="9465" y="1311"/>
                    <a:pt x="9465" y="1144"/>
                  </a:cubicBezTo>
                  <a:lnTo>
                    <a:pt x="9465" y="310"/>
                  </a:lnTo>
                  <a:cubicBezTo>
                    <a:pt x="9465" y="215"/>
                    <a:pt x="9382" y="144"/>
                    <a:pt x="9299" y="144"/>
                  </a:cubicBezTo>
                  <a:lnTo>
                    <a:pt x="7739" y="144"/>
                  </a:lnTo>
                  <a:cubicBezTo>
                    <a:pt x="7168" y="144"/>
                    <a:pt x="6703" y="608"/>
                    <a:pt x="6703" y="1168"/>
                  </a:cubicBezTo>
                  <a:lnTo>
                    <a:pt x="6703" y="1191"/>
                  </a:lnTo>
                  <a:cubicBezTo>
                    <a:pt x="6703" y="1322"/>
                    <a:pt x="6739" y="1453"/>
                    <a:pt x="6798" y="1572"/>
                  </a:cubicBezTo>
                  <a:lnTo>
                    <a:pt x="6894" y="1739"/>
                  </a:lnTo>
                  <a:lnTo>
                    <a:pt x="6894" y="2001"/>
                  </a:lnTo>
                  <a:cubicBezTo>
                    <a:pt x="6894" y="2418"/>
                    <a:pt x="7096" y="2799"/>
                    <a:pt x="7406" y="3037"/>
                  </a:cubicBezTo>
                  <a:lnTo>
                    <a:pt x="7406" y="3180"/>
                  </a:lnTo>
                  <a:cubicBezTo>
                    <a:pt x="7406" y="3251"/>
                    <a:pt x="7346" y="3335"/>
                    <a:pt x="7275" y="3358"/>
                  </a:cubicBezTo>
                  <a:lnTo>
                    <a:pt x="6691" y="3525"/>
                  </a:lnTo>
                  <a:cubicBezTo>
                    <a:pt x="6394" y="3608"/>
                    <a:pt x="6203" y="3882"/>
                    <a:pt x="6203" y="4180"/>
                  </a:cubicBezTo>
                  <a:lnTo>
                    <a:pt x="6203" y="4311"/>
                  </a:lnTo>
                  <a:lnTo>
                    <a:pt x="6191" y="4311"/>
                  </a:lnTo>
                  <a:cubicBezTo>
                    <a:pt x="6013" y="4311"/>
                    <a:pt x="5858" y="4466"/>
                    <a:pt x="5858" y="4644"/>
                  </a:cubicBezTo>
                  <a:lnTo>
                    <a:pt x="5858" y="6025"/>
                  </a:lnTo>
                  <a:lnTo>
                    <a:pt x="5858" y="6037"/>
                  </a:lnTo>
                  <a:lnTo>
                    <a:pt x="5048" y="6037"/>
                  </a:lnTo>
                  <a:cubicBezTo>
                    <a:pt x="5108" y="5930"/>
                    <a:pt x="5144" y="5811"/>
                    <a:pt x="5144" y="5680"/>
                  </a:cubicBezTo>
                  <a:lnTo>
                    <a:pt x="5144" y="4180"/>
                  </a:lnTo>
                  <a:cubicBezTo>
                    <a:pt x="5144" y="3882"/>
                    <a:pt x="4941" y="3608"/>
                    <a:pt x="4655" y="3525"/>
                  </a:cubicBezTo>
                  <a:lnTo>
                    <a:pt x="4072" y="3358"/>
                  </a:lnTo>
                  <a:lnTo>
                    <a:pt x="4060" y="3358"/>
                  </a:lnTo>
                  <a:cubicBezTo>
                    <a:pt x="4346" y="3299"/>
                    <a:pt x="4560" y="3239"/>
                    <a:pt x="4703" y="3180"/>
                  </a:cubicBezTo>
                  <a:cubicBezTo>
                    <a:pt x="4786" y="3156"/>
                    <a:pt x="4846" y="3096"/>
                    <a:pt x="4893" y="3001"/>
                  </a:cubicBezTo>
                  <a:cubicBezTo>
                    <a:pt x="4941" y="2930"/>
                    <a:pt x="4941" y="2835"/>
                    <a:pt x="4905" y="2751"/>
                  </a:cubicBezTo>
                  <a:cubicBezTo>
                    <a:pt x="4763" y="2358"/>
                    <a:pt x="4655" y="1692"/>
                    <a:pt x="4643" y="1370"/>
                  </a:cubicBezTo>
                  <a:cubicBezTo>
                    <a:pt x="4584" y="572"/>
                    <a:pt x="4001" y="1"/>
                    <a:pt x="3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1007;p61">
              <a:extLst>
                <a:ext uri="{FF2B5EF4-FFF2-40B4-BE49-F238E27FC236}">
                  <a16:creationId xmlns:a16="http://schemas.microsoft.com/office/drawing/2014/main" id="{C8524C3D-9812-3145-ACAA-03B36C548BA0}"/>
                </a:ext>
              </a:extLst>
            </p:cNvPr>
            <p:cNvSpPr/>
            <p:nvPr/>
          </p:nvSpPr>
          <p:spPr>
            <a:xfrm>
              <a:off x="1611228" y="2679979"/>
              <a:ext cx="12250" cy="12708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11008;p61">
            <a:extLst>
              <a:ext uri="{FF2B5EF4-FFF2-40B4-BE49-F238E27FC236}">
                <a16:creationId xmlns:a16="http://schemas.microsoft.com/office/drawing/2014/main" id="{DB4A5AA9-42DD-C74E-9CB2-6871267E3056}"/>
              </a:ext>
            </a:extLst>
          </p:cNvPr>
          <p:cNvGrpSpPr/>
          <p:nvPr/>
        </p:nvGrpSpPr>
        <p:grpSpPr>
          <a:xfrm>
            <a:off x="1170414" y="3089528"/>
            <a:ext cx="500717" cy="439186"/>
            <a:chOff x="854332" y="2447736"/>
            <a:chExt cx="376358" cy="330109"/>
          </a:xfrm>
          <a:solidFill>
            <a:schemeClr val="accent1"/>
          </a:solidFill>
        </p:grpSpPr>
        <p:sp>
          <p:nvSpPr>
            <p:cNvPr id="272" name="Google Shape;11009;p61">
              <a:extLst>
                <a:ext uri="{FF2B5EF4-FFF2-40B4-BE49-F238E27FC236}">
                  <a16:creationId xmlns:a16="http://schemas.microsoft.com/office/drawing/2014/main" id="{39A0EEE7-3EF0-E34C-805B-C4AAB42CE12A}"/>
                </a:ext>
              </a:extLst>
            </p:cNvPr>
            <p:cNvSpPr/>
            <p:nvPr/>
          </p:nvSpPr>
          <p:spPr>
            <a:xfrm>
              <a:off x="854332" y="2483353"/>
              <a:ext cx="376358" cy="294491"/>
            </a:xfrm>
            <a:custGeom>
              <a:avLst/>
              <a:gdLst/>
              <a:ahLst/>
              <a:cxnLst/>
              <a:rect l="l" t="t" r="r" b="b"/>
              <a:pathLst>
                <a:path w="11824" h="9252" extrusionOk="0">
                  <a:moveTo>
                    <a:pt x="3311" y="334"/>
                  </a:moveTo>
                  <a:cubicBezTo>
                    <a:pt x="3632" y="334"/>
                    <a:pt x="3882" y="549"/>
                    <a:pt x="3882" y="810"/>
                  </a:cubicBezTo>
                  <a:lnTo>
                    <a:pt x="3882" y="846"/>
                  </a:lnTo>
                  <a:cubicBezTo>
                    <a:pt x="3703" y="775"/>
                    <a:pt x="3513" y="727"/>
                    <a:pt x="3311" y="727"/>
                  </a:cubicBezTo>
                  <a:cubicBezTo>
                    <a:pt x="3120" y="727"/>
                    <a:pt x="2930" y="775"/>
                    <a:pt x="2751" y="846"/>
                  </a:cubicBezTo>
                  <a:lnTo>
                    <a:pt x="2751" y="810"/>
                  </a:lnTo>
                  <a:cubicBezTo>
                    <a:pt x="2751" y="549"/>
                    <a:pt x="3001" y="334"/>
                    <a:pt x="3311" y="334"/>
                  </a:cubicBezTo>
                  <a:close/>
                  <a:moveTo>
                    <a:pt x="3311" y="1084"/>
                  </a:moveTo>
                  <a:cubicBezTo>
                    <a:pt x="3942" y="1084"/>
                    <a:pt x="4430" y="1584"/>
                    <a:pt x="4430" y="2203"/>
                  </a:cubicBezTo>
                  <a:cubicBezTo>
                    <a:pt x="4430" y="2323"/>
                    <a:pt x="4418" y="2442"/>
                    <a:pt x="4370" y="2561"/>
                  </a:cubicBezTo>
                  <a:cubicBezTo>
                    <a:pt x="3882" y="2049"/>
                    <a:pt x="3013" y="1858"/>
                    <a:pt x="2977" y="1858"/>
                  </a:cubicBezTo>
                  <a:cubicBezTo>
                    <a:pt x="2961" y="1855"/>
                    <a:pt x="2946" y="1854"/>
                    <a:pt x="2932" y="1854"/>
                  </a:cubicBezTo>
                  <a:cubicBezTo>
                    <a:pt x="2892" y="1854"/>
                    <a:pt x="2857" y="1865"/>
                    <a:pt x="2822" y="1882"/>
                  </a:cubicBezTo>
                  <a:cubicBezTo>
                    <a:pt x="2775" y="1918"/>
                    <a:pt x="2763" y="1965"/>
                    <a:pt x="2763" y="2025"/>
                  </a:cubicBezTo>
                  <a:cubicBezTo>
                    <a:pt x="2763" y="2037"/>
                    <a:pt x="2751" y="2156"/>
                    <a:pt x="2632" y="2275"/>
                  </a:cubicBezTo>
                  <a:cubicBezTo>
                    <a:pt x="2560" y="2346"/>
                    <a:pt x="2560" y="2454"/>
                    <a:pt x="2632" y="2513"/>
                  </a:cubicBezTo>
                  <a:cubicBezTo>
                    <a:pt x="2668" y="2549"/>
                    <a:pt x="2712" y="2567"/>
                    <a:pt x="2755" y="2567"/>
                  </a:cubicBezTo>
                  <a:cubicBezTo>
                    <a:pt x="2799" y="2567"/>
                    <a:pt x="2840" y="2549"/>
                    <a:pt x="2870" y="2513"/>
                  </a:cubicBezTo>
                  <a:cubicBezTo>
                    <a:pt x="2965" y="2406"/>
                    <a:pt x="3013" y="2323"/>
                    <a:pt x="3060" y="2227"/>
                  </a:cubicBezTo>
                  <a:cubicBezTo>
                    <a:pt x="3358" y="2323"/>
                    <a:pt x="3953" y="2525"/>
                    <a:pt x="4227" y="2918"/>
                  </a:cubicBezTo>
                  <a:cubicBezTo>
                    <a:pt x="4144" y="3358"/>
                    <a:pt x="3763" y="3692"/>
                    <a:pt x="3299" y="3692"/>
                  </a:cubicBezTo>
                  <a:cubicBezTo>
                    <a:pt x="2834" y="3692"/>
                    <a:pt x="2441" y="3335"/>
                    <a:pt x="2394" y="2858"/>
                  </a:cubicBezTo>
                  <a:cubicBezTo>
                    <a:pt x="2394" y="2823"/>
                    <a:pt x="2382" y="2811"/>
                    <a:pt x="2358" y="2775"/>
                  </a:cubicBezTo>
                  <a:cubicBezTo>
                    <a:pt x="2263" y="2596"/>
                    <a:pt x="2203" y="2406"/>
                    <a:pt x="2203" y="2203"/>
                  </a:cubicBezTo>
                  <a:cubicBezTo>
                    <a:pt x="2203" y="1572"/>
                    <a:pt x="2703" y="1084"/>
                    <a:pt x="3311" y="1084"/>
                  </a:cubicBezTo>
                  <a:close/>
                  <a:moveTo>
                    <a:pt x="3715" y="3989"/>
                  </a:moveTo>
                  <a:lnTo>
                    <a:pt x="3715" y="4168"/>
                  </a:lnTo>
                  <a:cubicBezTo>
                    <a:pt x="3703" y="4228"/>
                    <a:pt x="3715" y="4287"/>
                    <a:pt x="3751" y="4323"/>
                  </a:cubicBezTo>
                  <a:lnTo>
                    <a:pt x="3584" y="4478"/>
                  </a:lnTo>
                  <a:cubicBezTo>
                    <a:pt x="3507" y="4543"/>
                    <a:pt x="3415" y="4576"/>
                    <a:pt x="3322" y="4576"/>
                  </a:cubicBezTo>
                  <a:cubicBezTo>
                    <a:pt x="3230" y="4576"/>
                    <a:pt x="3138" y="4543"/>
                    <a:pt x="3060" y="4478"/>
                  </a:cubicBezTo>
                  <a:lnTo>
                    <a:pt x="2894" y="4323"/>
                  </a:lnTo>
                  <a:cubicBezTo>
                    <a:pt x="2930" y="4287"/>
                    <a:pt x="2941" y="4228"/>
                    <a:pt x="2941" y="4168"/>
                  </a:cubicBezTo>
                  <a:lnTo>
                    <a:pt x="2941" y="3989"/>
                  </a:lnTo>
                  <a:cubicBezTo>
                    <a:pt x="3060" y="4025"/>
                    <a:pt x="3191" y="4049"/>
                    <a:pt x="3334" y="4049"/>
                  </a:cubicBezTo>
                  <a:cubicBezTo>
                    <a:pt x="3465" y="4049"/>
                    <a:pt x="3596" y="4025"/>
                    <a:pt x="3715" y="3989"/>
                  </a:cubicBezTo>
                  <a:close/>
                  <a:moveTo>
                    <a:pt x="4049" y="4549"/>
                  </a:moveTo>
                  <a:lnTo>
                    <a:pt x="4620" y="4835"/>
                  </a:lnTo>
                  <a:cubicBezTo>
                    <a:pt x="4763" y="4894"/>
                    <a:pt x="4835" y="5025"/>
                    <a:pt x="4835" y="5180"/>
                  </a:cubicBezTo>
                  <a:lnTo>
                    <a:pt x="3346" y="5180"/>
                  </a:lnTo>
                  <a:cubicBezTo>
                    <a:pt x="3156" y="5180"/>
                    <a:pt x="2989" y="5335"/>
                    <a:pt x="2989" y="5537"/>
                  </a:cubicBezTo>
                  <a:lnTo>
                    <a:pt x="2989" y="6275"/>
                  </a:lnTo>
                  <a:lnTo>
                    <a:pt x="2596" y="6275"/>
                  </a:lnTo>
                  <a:lnTo>
                    <a:pt x="2596" y="5561"/>
                  </a:lnTo>
                  <a:cubicBezTo>
                    <a:pt x="2596" y="5466"/>
                    <a:pt x="2525" y="5382"/>
                    <a:pt x="2418" y="5382"/>
                  </a:cubicBezTo>
                  <a:cubicBezTo>
                    <a:pt x="2322" y="5382"/>
                    <a:pt x="2239" y="5454"/>
                    <a:pt x="2239" y="5561"/>
                  </a:cubicBezTo>
                  <a:lnTo>
                    <a:pt x="2239" y="6442"/>
                  </a:lnTo>
                  <a:cubicBezTo>
                    <a:pt x="2239" y="6525"/>
                    <a:pt x="2322" y="6621"/>
                    <a:pt x="2418" y="6621"/>
                  </a:cubicBezTo>
                  <a:lnTo>
                    <a:pt x="2989" y="6621"/>
                  </a:lnTo>
                  <a:lnTo>
                    <a:pt x="2989" y="7002"/>
                  </a:lnTo>
                  <a:lnTo>
                    <a:pt x="2989" y="7026"/>
                  </a:lnTo>
                  <a:lnTo>
                    <a:pt x="2227" y="7026"/>
                  </a:lnTo>
                  <a:cubicBezTo>
                    <a:pt x="2025" y="7026"/>
                    <a:pt x="1846" y="6847"/>
                    <a:pt x="1846" y="6633"/>
                  </a:cubicBezTo>
                  <a:lnTo>
                    <a:pt x="1846" y="5180"/>
                  </a:lnTo>
                  <a:lnTo>
                    <a:pt x="1822" y="5180"/>
                  </a:lnTo>
                  <a:cubicBezTo>
                    <a:pt x="1822" y="5025"/>
                    <a:pt x="1906" y="4894"/>
                    <a:pt x="2037" y="4835"/>
                  </a:cubicBezTo>
                  <a:lnTo>
                    <a:pt x="2620" y="4549"/>
                  </a:lnTo>
                  <a:lnTo>
                    <a:pt x="2822" y="4740"/>
                  </a:lnTo>
                  <a:cubicBezTo>
                    <a:pt x="2953" y="4882"/>
                    <a:pt x="3156" y="4942"/>
                    <a:pt x="3334" y="4942"/>
                  </a:cubicBezTo>
                  <a:cubicBezTo>
                    <a:pt x="3513" y="4942"/>
                    <a:pt x="3692" y="4882"/>
                    <a:pt x="3834" y="4740"/>
                  </a:cubicBezTo>
                  <a:lnTo>
                    <a:pt x="4049" y="4549"/>
                  </a:lnTo>
                  <a:close/>
                  <a:moveTo>
                    <a:pt x="5537" y="5513"/>
                  </a:moveTo>
                  <a:lnTo>
                    <a:pt x="5549" y="7002"/>
                  </a:lnTo>
                  <a:cubicBezTo>
                    <a:pt x="5549" y="7002"/>
                    <a:pt x="5549" y="7026"/>
                    <a:pt x="5537" y="7026"/>
                  </a:cubicBezTo>
                  <a:lnTo>
                    <a:pt x="3311" y="7026"/>
                  </a:lnTo>
                  <a:cubicBezTo>
                    <a:pt x="3311" y="7026"/>
                    <a:pt x="3299" y="7026"/>
                    <a:pt x="3299" y="7002"/>
                  </a:cubicBezTo>
                  <a:lnTo>
                    <a:pt x="3299" y="5537"/>
                  </a:lnTo>
                  <a:cubicBezTo>
                    <a:pt x="3299" y="5537"/>
                    <a:pt x="3299" y="5513"/>
                    <a:pt x="3311" y="5513"/>
                  </a:cubicBezTo>
                  <a:close/>
                  <a:moveTo>
                    <a:pt x="11097" y="7359"/>
                  </a:moveTo>
                  <a:lnTo>
                    <a:pt x="11097" y="7752"/>
                  </a:lnTo>
                  <a:lnTo>
                    <a:pt x="727" y="7752"/>
                  </a:lnTo>
                  <a:lnTo>
                    <a:pt x="727" y="7359"/>
                  </a:lnTo>
                  <a:close/>
                  <a:moveTo>
                    <a:pt x="3311" y="1"/>
                  </a:moveTo>
                  <a:cubicBezTo>
                    <a:pt x="2810" y="1"/>
                    <a:pt x="2406" y="370"/>
                    <a:pt x="2406" y="810"/>
                  </a:cubicBezTo>
                  <a:cubicBezTo>
                    <a:pt x="2406" y="894"/>
                    <a:pt x="2418" y="965"/>
                    <a:pt x="2441" y="1025"/>
                  </a:cubicBezTo>
                  <a:cubicBezTo>
                    <a:pt x="2084" y="1287"/>
                    <a:pt x="1858" y="1727"/>
                    <a:pt x="1858" y="2203"/>
                  </a:cubicBezTo>
                  <a:cubicBezTo>
                    <a:pt x="1858" y="2454"/>
                    <a:pt x="1929" y="2704"/>
                    <a:pt x="2048" y="2930"/>
                  </a:cubicBezTo>
                  <a:cubicBezTo>
                    <a:pt x="2096" y="3299"/>
                    <a:pt x="2298" y="3608"/>
                    <a:pt x="2584" y="3811"/>
                  </a:cubicBezTo>
                  <a:lnTo>
                    <a:pt x="2584" y="4168"/>
                  </a:lnTo>
                  <a:lnTo>
                    <a:pt x="2584" y="4180"/>
                  </a:lnTo>
                  <a:lnTo>
                    <a:pt x="1882" y="4537"/>
                  </a:lnTo>
                  <a:cubicBezTo>
                    <a:pt x="1632" y="4656"/>
                    <a:pt x="1489" y="4906"/>
                    <a:pt x="1489" y="5192"/>
                  </a:cubicBezTo>
                  <a:lnTo>
                    <a:pt x="1489" y="6645"/>
                  </a:lnTo>
                  <a:cubicBezTo>
                    <a:pt x="1489" y="6787"/>
                    <a:pt x="1525" y="6918"/>
                    <a:pt x="1584" y="7037"/>
                  </a:cubicBezTo>
                  <a:lnTo>
                    <a:pt x="179" y="7037"/>
                  </a:lnTo>
                  <a:cubicBezTo>
                    <a:pt x="84" y="7037"/>
                    <a:pt x="1" y="7109"/>
                    <a:pt x="1" y="7216"/>
                  </a:cubicBezTo>
                  <a:cubicBezTo>
                    <a:pt x="1" y="7323"/>
                    <a:pt x="72" y="7395"/>
                    <a:pt x="179" y="7395"/>
                  </a:cubicBezTo>
                  <a:lnTo>
                    <a:pt x="370" y="7395"/>
                  </a:lnTo>
                  <a:lnTo>
                    <a:pt x="370" y="9073"/>
                  </a:lnTo>
                  <a:cubicBezTo>
                    <a:pt x="370" y="9169"/>
                    <a:pt x="441" y="9252"/>
                    <a:pt x="548" y="9252"/>
                  </a:cubicBezTo>
                  <a:cubicBezTo>
                    <a:pt x="655" y="9252"/>
                    <a:pt x="727" y="9181"/>
                    <a:pt x="727" y="9073"/>
                  </a:cubicBezTo>
                  <a:lnTo>
                    <a:pt x="727" y="8133"/>
                  </a:lnTo>
                  <a:lnTo>
                    <a:pt x="11097" y="8133"/>
                  </a:lnTo>
                  <a:lnTo>
                    <a:pt x="11097" y="9073"/>
                  </a:lnTo>
                  <a:cubicBezTo>
                    <a:pt x="11097" y="9169"/>
                    <a:pt x="11169" y="9252"/>
                    <a:pt x="11276" y="9252"/>
                  </a:cubicBezTo>
                  <a:cubicBezTo>
                    <a:pt x="11383" y="9252"/>
                    <a:pt x="11454" y="9181"/>
                    <a:pt x="11454" y="9073"/>
                  </a:cubicBezTo>
                  <a:lnTo>
                    <a:pt x="11454" y="7395"/>
                  </a:lnTo>
                  <a:lnTo>
                    <a:pt x="11645" y="7395"/>
                  </a:lnTo>
                  <a:cubicBezTo>
                    <a:pt x="11740" y="7395"/>
                    <a:pt x="11823" y="7323"/>
                    <a:pt x="11823" y="7216"/>
                  </a:cubicBezTo>
                  <a:cubicBezTo>
                    <a:pt x="11812" y="7097"/>
                    <a:pt x="11740" y="7026"/>
                    <a:pt x="11633" y="7026"/>
                  </a:cubicBezTo>
                  <a:lnTo>
                    <a:pt x="5894" y="7026"/>
                  </a:lnTo>
                  <a:lnTo>
                    <a:pt x="5894" y="7002"/>
                  </a:lnTo>
                  <a:lnTo>
                    <a:pt x="5894" y="5537"/>
                  </a:lnTo>
                  <a:cubicBezTo>
                    <a:pt x="5894" y="5335"/>
                    <a:pt x="5727" y="5180"/>
                    <a:pt x="5537" y="5180"/>
                  </a:cubicBezTo>
                  <a:lnTo>
                    <a:pt x="5144" y="5180"/>
                  </a:lnTo>
                  <a:cubicBezTo>
                    <a:pt x="5144" y="4894"/>
                    <a:pt x="5001" y="4656"/>
                    <a:pt x="4739" y="4537"/>
                  </a:cubicBezTo>
                  <a:lnTo>
                    <a:pt x="4049" y="4180"/>
                  </a:lnTo>
                  <a:lnTo>
                    <a:pt x="4049" y="4168"/>
                  </a:lnTo>
                  <a:lnTo>
                    <a:pt x="4049" y="3811"/>
                  </a:lnTo>
                  <a:cubicBezTo>
                    <a:pt x="4323" y="3608"/>
                    <a:pt x="4537" y="3299"/>
                    <a:pt x="4584" y="2930"/>
                  </a:cubicBezTo>
                  <a:cubicBezTo>
                    <a:pt x="4715" y="2704"/>
                    <a:pt x="4775" y="2454"/>
                    <a:pt x="4775" y="2203"/>
                  </a:cubicBezTo>
                  <a:cubicBezTo>
                    <a:pt x="4775" y="1727"/>
                    <a:pt x="4549" y="1287"/>
                    <a:pt x="4192" y="1025"/>
                  </a:cubicBezTo>
                  <a:cubicBezTo>
                    <a:pt x="4203" y="953"/>
                    <a:pt x="4227" y="894"/>
                    <a:pt x="4227" y="810"/>
                  </a:cubicBezTo>
                  <a:cubicBezTo>
                    <a:pt x="4227" y="370"/>
                    <a:pt x="3811" y="1"/>
                    <a:pt x="3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1010;p61">
              <a:extLst>
                <a:ext uri="{FF2B5EF4-FFF2-40B4-BE49-F238E27FC236}">
                  <a16:creationId xmlns:a16="http://schemas.microsoft.com/office/drawing/2014/main" id="{09D254D0-DAF7-5242-87F9-B7F863ADCC9C}"/>
                </a:ext>
              </a:extLst>
            </p:cNvPr>
            <p:cNvSpPr/>
            <p:nvPr/>
          </p:nvSpPr>
          <p:spPr>
            <a:xfrm>
              <a:off x="983561" y="2677389"/>
              <a:ext cx="23140" cy="11395"/>
            </a:xfrm>
            <a:custGeom>
              <a:avLst/>
              <a:gdLst/>
              <a:ahLst/>
              <a:cxnLst/>
              <a:rect l="l" t="t" r="r" b="b"/>
              <a:pathLst>
                <a:path w="727" h="358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548" y="358"/>
                  </a:lnTo>
                  <a:cubicBezTo>
                    <a:pt x="644" y="358"/>
                    <a:pt x="727" y="287"/>
                    <a:pt x="727" y="179"/>
                  </a:cubicBezTo>
                  <a:cubicBezTo>
                    <a:pt x="727" y="72"/>
                    <a:pt x="655" y="1"/>
                    <a:pt x="5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1011;p61">
              <a:extLst>
                <a:ext uri="{FF2B5EF4-FFF2-40B4-BE49-F238E27FC236}">
                  <a16:creationId xmlns:a16="http://schemas.microsoft.com/office/drawing/2014/main" id="{63B85CC6-1CCC-D74A-9961-E24A2F78F04C}"/>
                </a:ext>
              </a:extLst>
            </p:cNvPr>
            <p:cNvSpPr/>
            <p:nvPr/>
          </p:nvSpPr>
          <p:spPr>
            <a:xfrm>
              <a:off x="1030925" y="2447736"/>
              <a:ext cx="187638" cy="183086"/>
            </a:xfrm>
            <a:custGeom>
              <a:avLst/>
              <a:gdLst/>
              <a:ahLst/>
              <a:cxnLst/>
              <a:rect l="l" t="t" r="r" b="b"/>
              <a:pathLst>
                <a:path w="5895" h="5752" extrusionOk="0">
                  <a:moveTo>
                    <a:pt x="5168" y="358"/>
                  </a:moveTo>
                  <a:cubicBezTo>
                    <a:pt x="5371" y="358"/>
                    <a:pt x="5549" y="536"/>
                    <a:pt x="5549" y="739"/>
                  </a:cubicBezTo>
                  <a:lnTo>
                    <a:pt x="5549" y="3692"/>
                  </a:lnTo>
                  <a:cubicBezTo>
                    <a:pt x="5549" y="3894"/>
                    <a:pt x="5371" y="4073"/>
                    <a:pt x="5168" y="4073"/>
                  </a:cubicBezTo>
                  <a:lnTo>
                    <a:pt x="2942" y="4073"/>
                  </a:lnTo>
                  <a:cubicBezTo>
                    <a:pt x="2918" y="4073"/>
                    <a:pt x="2870" y="4096"/>
                    <a:pt x="2846" y="4108"/>
                  </a:cubicBezTo>
                  <a:lnTo>
                    <a:pt x="1192" y="5311"/>
                  </a:lnTo>
                  <a:lnTo>
                    <a:pt x="1192" y="5311"/>
                  </a:lnTo>
                  <a:lnTo>
                    <a:pt x="1442" y="4299"/>
                  </a:lnTo>
                  <a:cubicBezTo>
                    <a:pt x="1453" y="4251"/>
                    <a:pt x="1442" y="4192"/>
                    <a:pt x="1418" y="4156"/>
                  </a:cubicBezTo>
                  <a:cubicBezTo>
                    <a:pt x="1382" y="4108"/>
                    <a:pt x="1322" y="4096"/>
                    <a:pt x="1275" y="4096"/>
                  </a:cubicBezTo>
                  <a:lnTo>
                    <a:pt x="727" y="4096"/>
                  </a:lnTo>
                  <a:cubicBezTo>
                    <a:pt x="525" y="4096"/>
                    <a:pt x="346" y="3918"/>
                    <a:pt x="346" y="3703"/>
                  </a:cubicBezTo>
                  <a:lnTo>
                    <a:pt x="346" y="739"/>
                  </a:lnTo>
                  <a:cubicBezTo>
                    <a:pt x="346" y="536"/>
                    <a:pt x="525" y="358"/>
                    <a:pt x="727" y="358"/>
                  </a:cubicBezTo>
                  <a:close/>
                  <a:moveTo>
                    <a:pt x="727" y="1"/>
                  </a:moveTo>
                  <a:cubicBezTo>
                    <a:pt x="322" y="1"/>
                    <a:pt x="1" y="322"/>
                    <a:pt x="1" y="727"/>
                  </a:cubicBezTo>
                  <a:lnTo>
                    <a:pt x="1" y="3692"/>
                  </a:lnTo>
                  <a:cubicBezTo>
                    <a:pt x="1" y="4084"/>
                    <a:pt x="322" y="4418"/>
                    <a:pt x="727" y="4418"/>
                  </a:cubicBezTo>
                  <a:lnTo>
                    <a:pt x="1049" y="4418"/>
                  </a:lnTo>
                  <a:lnTo>
                    <a:pt x="799" y="5430"/>
                  </a:lnTo>
                  <a:cubicBezTo>
                    <a:pt x="775" y="5537"/>
                    <a:pt x="822" y="5656"/>
                    <a:pt x="906" y="5716"/>
                  </a:cubicBezTo>
                  <a:cubicBezTo>
                    <a:pt x="953" y="5739"/>
                    <a:pt x="1013" y="5751"/>
                    <a:pt x="1049" y="5751"/>
                  </a:cubicBezTo>
                  <a:cubicBezTo>
                    <a:pt x="1120" y="5751"/>
                    <a:pt x="1156" y="5739"/>
                    <a:pt x="1203" y="5716"/>
                  </a:cubicBezTo>
                  <a:lnTo>
                    <a:pt x="2989" y="4418"/>
                  </a:lnTo>
                  <a:lnTo>
                    <a:pt x="5168" y="4418"/>
                  </a:lnTo>
                  <a:cubicBezTo>
                    <a:pt x="5561" y="4418"/>
                    <a:pt x="5894" y="4084"/>
                    <a:pt x="5894" y="3692"/>
                  </a:cubicBezTo>
                  <a:lnTo>
                    <a:pt x="5894" y="727"/>
                  </a:lnTo>
                  <a:cubicBezTo>
                    <a:pt x="5894" y="322"/>
                    <a:pt x="5561" y="1"/>
                    <a:pt x="5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1012;p61">
              <a:extLst>
                <a:ext uri="{FF2B5EF4-FFF2-40B4-BE49-F238E27FC236}">
                  <a16:creationId xmlns:a16="http://schemas.microsoft.com/office/drawing/2014/main" id="{E7640C5F-E367-6343-B4B1-A2597011AF15}"/>
                </a:ext>
              </a:extLst>
            </p:cNvPr>
            <p:cNvSpPr/>
            <p:nvPr/>
          </p:nvSpPr>
          <p:spPr>
            <a:xfrm>
              <a:off x="1066574" y="2483353"/>
              <a:ext cx="28806" cy="11045"/>
            </a:xfrm>
            <a:custGeom>
              <a:avLst/>
              <a:gdLst/>
              <a:ahLst/>
              <a:cxnLst/>
              <a:rect l="l" t="t" r="r" b="b"/>
              <a:pathLst>
                <a:path w="905" h="347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63"/>
                    <a:pt x="72" y="346"/>
                    <a:pt x="179" y="346"/>
                  </a:cubicBezTo>
                  <a:lnTo>
                    <a:pt x="726" y="346"/>
                  </a:lnTo>
                  <a:cubicBezTo>
                    <a:pt x="810" y="346"/>
                    <a:pt x="905" y="275"/>
                    <a:pt x="905" y="179"/>
                  </a:cubicBezTo>
                  <a:cubicBezTo>
                    <a:pt x="893" y="72"/>
                    <a:pt x="810" y="1"/>
                    <a:pt x="7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1013;p61">
              <a:extLst>
                <a:ext uri="{FF2B5EF4-FFF2-40B4-BE49-F238E27FC236}">
                  <a16:creationId xmlns:a16="http://schemas.microsoft.com/office/drawing/2014/main" id="{64358A27-96F0-4140-8D6F-0897CA982292}"/>
                </a:ext>
              </a:extLst>
            </p:cNvPr>
            <p:cNvSpPr/>
            <p:nvPr/>
          </p:nvSpPr>
          <p:spPr>
            <a:xfrm>
              <a:off x="1107126" y="2483353"/>
              <a:ext cx="76201" cy="11045"/>
            </a:xfrm>
            <a:custGeom>
              <a:avLst/>
              <a:gdLst/>
              <a:ahLst/>
              <a:cxnLst/>
              <a:rect l="l" t="t" r="r" b="b"/>
              <a:pathLst>
                <a:path w="2394" h="347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1" y="346"/>
                    <a:pt x="179" y="346"/>
                  </a:cubicBezTo>
                  <a:lnTo>
                    <a:pt x="2215" y="346"/>
                  </a:lnTo>
                  <a:cubicBezTo>
                    <a:pt x="2310" y="346"/>
                    <a:pt x="2393" y="275"/>
                    <a:pt x="2393" y="179"/>
                  </a:cubicBezTo>
                  <a:cubicBezTo>
                    <a:pt x="2393" y="72"/>
                    <a:pt x="2310" y="1"/>
                    <a:pt x="2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1014;p61">
              <a:extLst>
                <a:ext uri="{FF2B5EF4-FFF2-40B4-BE49-F238E27FC236}">
                  <a16:creationId xmlns:a16="http://schemas.microsoft.com/office/drawing/2014/main" id="{E6E16EA8-0723-6D43-AF8E-8C0A777DB4E2}"/>
                </a:ext>
              </a:extLst>
            </p:cNvPr>
            <p:cNvSpPr/>
            <p:nvPr/>
          </p:nvSpPr>
          <p:spPr>
            <a:xfrm>
              <a:off x="1065810" y="2512542"/>
              <a:ext cx="117516" cy="11395"/>
            </a:xfrm>
            <a:custGeom>
              <a:avLst/>
              <a:gdLst/>
              <a:ahLst/>
              <a:cxnLst/>
              <a:rect l="l" t="t" r="r" b="b"/>
              <a:pathLst>
                <a:path w="3692" h="358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74"/>
                    <a:pt x="84" y="358"/>
                    <a:pt x="179" y="358"/>
                  </a:cubicBezTo>
                  <a:lnTo>
                    <a:pt x="3513" y="358"/>
                  </a:lnTo>
                  <a:cubicBezTo>
                    <a:pt x="3608" y="358"/>
                    <a:pt x="3691" y="286"/>
                    <a:pt x="3691" y="179"/>
                  </a:cubicBezTo>
                  <a:cubicBezTo>
                    <a:pt x="3691" y="72"/>
                    <a:pt x="3608" y="1"/>
                    <a:pt x="3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1015;p61">
              <a:extLst>
                <a:ext uri="{FF2B5EF4-FFF2-40B4-BE49-F238E27FC236}">
                  <a16:creationId xmlns:a16="http://schemas.microsoft.com/office/drawing/2014/main" id="{358F06E9-1EF3-6149-ACE3-7626111BF031}"/>
                </a:ext>
              </a:extLst>
            </p:cNvPr>
            <p:cNvSpPr/>
            <p:nvPr/>
          </p:nvSpPr>
          <p:spPr>
            <a:xfrm>
              <a:off x="1065810" y="2542112"/>
              <a:ext cx="76583" cy="11395"/>
            </a:xfrm>
            <a:custGeom>
              <a:avLst/>
              <a:gdLst/>
              <a:ahLst/>
              <a:cxnLst/>
              <a:rect l="l" t="t" r="r" b="b"/>
              <a:pathLst>
                <a:path w="2406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62"/>
                    <a:pt x="84" y="357"/>
                    <a:pt x="179" y="357"/>
                  </a:cubicBezTo>
                  <a:lnTo>
                    <a:pt x="2227" y="357"/>
                  </a:lnTo>
                  <a:cubicBezTo>
                    <a:pt x="2310" y="357"/>
                    <a:pt x="2405" y="274"/>
                    <a:pt x="2405" y="179"/>
                  </a:cubicBezTo>
                  <a:cubicBezTo>
                    <a:pt x="2405" y="72"/>
                    <a:pt x="2310" y="0"/>
                    <a:pt x="2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1016;p61">
              <a:extLst>
                <a:ext uri="{FF2B5EF4-FFF2-40B4-BE49-F238E27FC236}">
                  <a16:creationId xmlns:a16="http://schemas.microsoft.com/office/drawing/2014/main" id="{9663641D-2704-CD4C-BE86-9DE4CFE98C57}"/>
                </a:ext>
              </a:extLst>
            </p:cNvPr>
            <p:cNvSpPr/>
            <p:nvPr/>
          </p:nvSpPr>
          <p:spPr>
            <a:xfrm>
              <a:off x="1154489" y="2542112"/>
              <a:ext cx="28838" cy="11395"/>
            </a:xfrm>
            <a:custGeom>
              <a:avLst/>
              <a:gdLst/>
              <a:ahLst/>
              <a:cxnLst/>
              <a:rect l="l" t="t" r="r" b="b"/>
              <a:pathLst>
                <a:path w="906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62"/>
                    <a:pt x="72" y="357"/>
                    <a:pt x="179" y="357"/>
                  </a:cubicBezTo>
                  <a:lnTo>
                    <a:pt x="727" y="357"/>
                  </a:lnTo>
                  <a:cubicBezTo>
                    <a:pt x="822" y="357"/>
                    <a:pt x="905" y="274"/>
                    <a:pt x="905" y="179"/>
                  </a:cubicBezTo>
                  <a:cubicBezTo>
                    <a:pt x="905" y="72"/>
                    <a:pt x="822" y="0"/>
                    <a:pt x="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11017;p61">
            <a:extLst>
              <a:ext uri="{FF2B5EF4-FFF2-40B4-BE49-F238E27FC236}">
                <a16:creationId xmlns:a16="http://schemas.microsoft.com/office/drawing/2014/main" id="{7B6139A5-0F9B-D54B-A82F-C288CF079EB2}"/>
              </a:ext>
            </a:extLst>
          </p:cNvPr>
          <p:cNvGrpSpPr/>
          <p:nvPr/>
        </p:nvGrpSpPr>
        <p:grpSpPr>
          <a:xfrm>
            <a:off x="5630578" y="3093806"/>
            <a:ext cx="428598" cy="428895"/>
            <a:chOff x="4206763" y="2450951"/>
            <a:chExt cx="322151" cy="322374"/>
          </a:xfrm>
          <a:solidFill>
            <a:schemeClr val="accent1"/>
          </a:solidFill>
        </p:grpSpPr>
        <p:sp>
          <p:nvSpPr>
            <p:cNvPr id="281" name="Google Shape;11018;p61">
              <a:extLst>
                <a:ext uri="{FF2B5EF4-FFF2-40B4-BE49-F238E27FC236}">
                  <a16:creationId xmlns:a16="http://schemas.microsoft.com/office/drawing/2014/main" id="{3ACDCC5A-2BC2-A24E-B598-96BE5F734779}"/>
                </a:ext>
              </a:extLst>
            </p:cNvPr>
            <p:cNvSpPr/>
            <p:nvPr/>
          </p:nvSpPr>
          <p:spPr>
            <a:xfrm>
              <a:off x="4206763" y="2571650"/>
              <a:ext cx="322151" cy="201675"/>
            </a:xfrm>
            <a:custGeom>
              <a:avLst/>
              <a:gdLst/>
              <a:ahLst/>
              <a:cxnLst/>
              <a:rect l="l" t="t" r="r" b="b"/>
              <a:pathLst>
                <a:path w="10121" h="6336" extrusionOk="0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1019;p61">
              <a:extLst>
                <a:ext uri="{FF2B5EF4-FFF2-40B4-BE49-F238E27FC236}">
                  <a16:creationId xmlns:a16="http://schemas.microsoft.com/office/drawing/2014/main" id="{CFFA2DEB-2B16-E54E-AE6C-38107660148B}"/>
                </a:ext>
              </a:extLst>
            </p:cNvPr>
            <p:cNvSpPr/>
            <p:nvPr/>
          </p:nvSpPr>
          <p:spPr>
            <a:xfrm>
              <a:off x="4210933" y="2450951"/>
              <a:ext cx="308878" cy="185537"/>
            </a:xfrm>
            <a:custGeom>
              <a:avLst/>
              <a:gdLst/>
              <a:ahLst/>
              <a:cxnLst/>
              <a:rect l="l" t="t" r="r" b="b"/>
              <a:pathLst>
                <a:path w="9704" h="5829" extrusionOk="0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11020;p61">
            <a:extLst>
              <a:ext uri="{FF2B5EF4-FFF2-40B4-BE49-F238E27FC236}">
                <a16:creationId xmlns:a16="http://schemas.microsoft.com/office/drawing/2014/main" id="{C1CA407B-66E1-AD45-ABAF-CDDEAD58621C}"/>
              </a:ext>
            </a:extLst>
          </p:cNvPr>
          <p:cNvGrpSpPr/>
          <p:nvPr/>
        </p:nvGrpSpPr>
        <p:grpSpPr>
          <a:xfrm>
            <a:off x="10049370" y="3092619"/>
            <a:ext cx="436348" cy="431479"/>
            <a:chOff x="7528096" y="2450059"/>
            <a:chExt cx="327976" cy="324316"/>
          </a:xfrm>
          <a:solidFill>
            <a:schemeClr val="accent1"/>
          </a:solidFill>
        </p:grpSpPr>
        <p:sp>
          <p:nvSpPr>
            <p:cNvPr id="284" name="Google Shape;11021;p61">
              <a:extLst>
                <a:ext uri="{FF2B5EF4-FFF2-40B4-BE49-F238E27FC236}">
                  <a16:creationId xmlns:a16="http://schemas.microsoft.com/office/drawing/2014/main" id="{350DAE78-D368-FC41-8B69-E04264D118BE}"/>
                </a:ext>
              </a:extLst>
            </p:cNvPr>
            <p:cNvSpPr/>
            <p:nvPr/>
          </p:nvSpPr>
          <p:spPr>
            <a:xfrm>
              <a:off x="7569411" y="2697187"/>
              <a:ext cx="26928" cy="25623"/>
            </a:xfrm>
            <a:custGeom>
              <a:avLst/>
              <a:gdLst/>
              <a:ahLst/>
              <a:cxnLst/>
              <a:rect l="l" t="t" r="r" b="b"/>
              <a:pathLst>
                <a:path w="846" h="805" extrusionOk="0">
                  <a:moveTo>
                    <a:pt x="679" y="1"/>
                  </a:moveTo>
                  <a:cubicBezTo>
                    <a:pt x="640" y="1"/>
                    <a:pt x="602" y="16"/>
                    <a:pt x="572" y="46"/>
                  </a:cubicBezTo>
                  <a:lnTo>
                    <a:pt x="60" y="558"/>
                  </a:lnTo>
                  <a:cubicBezTo>
                    <a:pt x="0" y="617"/>
                    <a:pt x="0" y="700"/>
                    <a:pt x="60" y="760"/>
                  </a:cubicBezTo>
                  <a:cubicBezTo>
                    <a:pt x="96" y="790"/>
                    <a:pt x="134" y="805"/>
                    <a:pt x="172" y="805"/>
                  </a:cubicBezTo>
                  <a:cubicBezTo>
                    <a:pt x="209" y="805"/>
                    <a:pt x="244" y="790"/>
                    <a:pt x="274" y="760"/>
                  </a:cubicBezTo>
                  <a:lnTo>
                    <a:pt x="786" y="260"/>
                  </a:lnTo>
                  <a:cubicBezTo>
                    <a:pt x="846" y="200"/>
                    <a:pt x="846" y="105"/>
                    <a:pt x="786" y="46"/>
                  </a:cubicBezTo>
                  <a:cubicBezTo>
                    <a:pt x="756" y="16"/>
                    <a:pt x="718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1022;p61">
              <a:extLst>
                <a:ext uri="{FF2B5EF4-FFF2-40B4-BE49-F238E27FC236}">
                  <a16:creationId xmlns:a16="http://schemas.microsoft.com/office/drawing/2014/main" id="{A617424A-1490-B742-A0F2-F3902ADE05D3}"/>
                </a:ext>
              </a:extLst>
            </p:cNvPr>
            <p:cNvSpPr/>
            <p:nvPr/>
          </p:nvSpPr>
          <p:spPr>
            <a:xfrm>
              <a:off x="7600859" y="2728667"/>
              <a:ext cx="26578" cy="25591"/>
            </a:xfrm>
            <a:custGeom>
              <a:avLst/>
              <a:gdLst/>
              <a:ahLst/>
              <a:cxnLst/>
              <a:rect l="l" t="t" r="r" b="b"/>
              <a:pathLst>
                <a:path w="835" h="804" extrusionOk="0">
                  <a:moveTo>
                    <a:pt x="673" y="0"/>
                  </a:moveTo>
                  <a:cubicBezTo>
                    <a:pt x="638" y="0"/>
                    <a:pt x="602" y="15"/>
                    <a:pt x="572" y="45"/>
                  </a:cubicBezTo>
                  <a:lnTo>
                    <a:pt x="60" y="545"/>
                  </a:lnTo>
                  <a:cubicBezTo>
                    <a:pt x="1" y="604"/>
                    <a:pt x="1" y="700"/>
                    <a:pt x="60" y="759"/>
                  </a:cubicBezTo>
                  <a:cubicBezTo>
                    <a:pt x="90" y="789"/>
                    <a:pt x="129" y="804"/>
                    <a:pt x="167" y="804"/>
                  </a:cubicBezTo>
                  <a:cubicBezTo>
                    <a:pt x="206" y="804"/>
                    <a:pt x="245" y="789"/>
                    <a:pt x="274" y="759"/>
                  </a:cubicBezTo>
                  <a:lnTo>
                    <a:pt x="775" y="247"/>
                  </a:lnTo>
                  <a:cubicBezTo>
                    <a:pt x="834" y="188"/>
                    <a:pt x="834" y="104"/>
                    <a:pt x="775" y="45"/>
                  </a:cubicBezTo>
                  <a:cubicBezTo>
                    <a:pt x="745" y="15"/>
                    <a:pt x="709" y="0"/>
                    <a:pt x="6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1023;p61">
              <a:extLst>
                <a:ext uri="{FF2B5EF4-FFF2-40B4-BE49-F238E27FC236}">
                  <a16:creationId xmlns:a16="http://schemas.microsoft.com/office/drawing/2014/main" id="{9726E8C4-356B-9044-A2AD-2812391479B0}"/>
                </a:ext>
              </a:extLst>
            </p:cNvPr>
            <p:cNvSpPr/>
            <p:nvPr/>
          </p:nvSpPr>
          <p:spPr>
            <a:xfrm>
              <a:off x="7585326" y="2713102"/>
              <a:ext cx="26546" cy="25241"/>
            </a:xfrm>
            <a:custGeom>
              <a:avLst/>
              <a:gdLst/>
              <a:ahLst/>
              <a:cxnLst/>
              <a:rect l="l" t="t" r="r" b="b"/>
              <a:pathLst>
                <a:path w="834" h="793" extrusionOk="0">
                  <a:moveTo>
                    <a:pt x="667" y="1"/>
                  </a:moveTo>
                  <a:cubicBezTo>
                    <a:pt x="629" y="1"/>
                    <a:pt x="590" y="16"/>
                    <a:pt x="560" y="46"/>
                  </a:cubicBezTo>
                  <a:lnTo>
                    <a:pt x="60" y="546"/>
                  </a:lnTo>
                  <a:cubicBezTo>
                    <a:pt x="0" y="605"/>
                    <a:pt x="0" y="700"/>
                    <a:pt x="60" y="748"/>
                  </a:cubicBezTo>
                  <a:cubicBezTo>
                    <a:pt x="90" y="778"/>
                    <a:pt x="125" y="793"/>
                    <a:pt x="161" y="793"/>
                  </a:cubicBezTo>
                  <a:cubicBezTo>
                    <a:pt x="197" y="793"/>
                    <a:pt x="233" y="778"/>
                    <a:pt x="262" y="748"/>
                  </a:cubicBezTo>
                  <a:lnTo>
                    <a:pt x="774" y="248"/>
                  </a:lnTo>
                  <a:cubicBezTo>
                    <a:pt x="834" y="189"/>
                    <a:pt x="834" y="105"/>
                    <a:pt x="774" y="46"/>
                  </a:cubicBezTo>
                  <a:cubicBezTo>
                    <a:pt x="745" y="16"/>
                    <a:pt x="706" y="1"/>
                    <a:pt x="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1024;p61">
              <a:extLst>
                <a:ext uri="{FF2B5EF4-FFF2-40B4-BE49-F238E27FC236}">
                  <a16:creationId xmlns:a16="http://schemas.microsoft.com/office/drawing/2014/main" id="{B273B8A5-90FA-BF4E-979E-284E038B1D0E}"/>
                </a:ext>
              </a:extLst>
            </p:cNvPr>
            <p:cNvSpPr/>
            <p:nvPr/>
          </p:nvSpPr>
          <p:spPr>
            <a:xfrm>
              <a:off x="7528096" y="2450059"/>
              <a:ext cx="327976" cy="324316"/>
            </a:xfrm>
            <a:custGeom>
              <a:avLst/>
              <a:gdLst/>
              <a:ahLst/>
              <a:cxnLst/>
              <a:rect l="l" t="t" r="r" b="b"/>
              <a:pathLst>
                <a:path w="10304" h="10189" extrusionOk="0">
                  <a:moveTo>
                    <a:pt x="9954" y="309"/>
                  </a:moveTo>
                  <a:lnTo>
                    <a:pt x="9538" y="1761"/>
                  </a:lnTo>
                  <a:lnTo>
                    <a:pt x="8514" y="725"/>
                  </a:lnTo>
                  <a:lnTo>
                    <a:pt x="9954" y="309"/>
                  </a:lnTo>
                  <a:close/>
                  <a:moveTo>
                    <a:pt x="4311" y="3369"/>
                  </a:moveTo>
                  <a:lnTo>
                    <a:pt x="2501" y="5178"/>
                  </a:lnTo>
                  <a:lnTo>
                    <a:pt x="429" y="5012"/>
                  </a:lnTo>
                  <a:cubicBezTo>
                    <a:pt x="394" y="5012"/>
                    <a:pt x="382" y="4988"/>
                    <a:pt x="417" y="4952"/>
                  </a:cubicBezTo>
                  <a:cubicBezTo>
                    <a:pt x="1310" y="4059"/>
                    <a:pt x="2477" y="3523"/>
                    <a:pt x="3727" y="3404"/>
                  </a:cubicBezTo>
                  <a:lnTo>
                    <a:pt x="4311" y="3369"/>
                  </a:lnTo>
                  <a:close/>
                  <a:moveTo>
                    <a:pt x="2537" y="5571"/>
                  </a:moveTo>
                  <a:lnTo>
                    <a:pt x="3358" y="6381"/>
                  </a:lnTo>
                  <a:lnTo>
                    <a:pt x="3049" y="6702"/>
                  </a:lnTo>
                  <a:cubicBezTo>
                    <a:pt x="2715" y="6369"/>
                    <a:pt x="2299" y="5952"/>
                    <a:pt x="2227" y="5893"/>
                  </a:cubicBezTo>
                  <a:lnTo>
                    <a:pt x="2537" y="5571"/>
                  </a:lnTo>
                  <a:close/>
                  <a:moveTo>
                    <a:pt x="2418" y="6464"/>
                  </a:moveTo>
                  <a:lnTo>
                    <a:pt x="2834" y="6881"/>
                  </a:lnTo>
                  <a:lnTo>
                    <a:pt x="2465" y="7250"/>
                  </a:lnTo>
                  <a:cubicBezTo>
                    <a:pt x="2453" y="7262"/>
                    <a:pt x="2441" y="7298"/>
                    <a:pt x="2418" y="7310"/>
                  </a:cubicBezTo>
                  <a:lnTo>
                    <a:pt x="2049" y="6940"/>
                  </a:lnTo>
                  <a:cubicBezTo>
                    <a:pt x="2025" y="6905"/>
                    <a:pt x="2025" y="6857"/>
                    <a:pt x="2049" y="6833"/>
                  </a:cubicBezTo>
                  <a:lnTo>
                    <a:pt x="2418" y="6464"/>
                  </a:lnTo>
                  <a:close/>
                  <a:moveTo>
                    <a:pt x="8168" y="821"/>
                  </a:moveTo>
                  <a:lnTo>
                    <a:pt x="9418" y="2071"/>
                  </a:lnTo>
                  <a:lnTo>
                    <a:pt x="9061" y="3380"/>
                  </a:lnTo>
                  <a:lnTo>
                    <a:pt x="4906" y="7536"/>
                  </a:lnTo>
                  <a:lnTo>
                    <a:pt x="4084" y="6714"/>
                  </a:lnTo>
                  <a:lnTo>
                    <a:pt x="5978" y="4821"/>
                  </a:lnTo>
                  <a:cubicBezTo>
                    <a:pt x="6109" y="4690"/>
                    <a:pt x="6144" y="4452"/>
                    <a:pt x="5966" y="4273"/>
                  </a:cubicBezTo>
                  <a:cubicBezTo>
                    <a:pt x="5888" y="4196"/>
                    <a:pt x="5790" y="4157"/>
                    <a:pt x="5693" y="4157"/>
                  </a:cubicBezTo>
                  <a:cubicBezTo>
                    <a:pt x="5597" y="4157"/>
                    <a:pt x="5501" y="4196"/>
                    <a:pt x="5430" y="4273"/>
                  </a:cubicBezTo>
                  <a:lnTo>
                    <a:pt x="3537" y="6167"/>
                  </a:lnTo>
                  <a:lnTo>
                    <a:pt x="2715" y="5345"/>
                  </a:lnTo>
                  <a:lnTo>
                    <a:pt x="6871" y="1190"/>
                  </a:lnTo>
                  <a:lnTo>
                    <a:pt x="8168" y="821"/>
                  </a:lnTo>
                  <a:close/>
                  <a:moveTo>
                    <a:pt x="5711" y="4485"/>
                  </a:moveTo>
                  <a:cubicBezTo>
                    <a:pt x="5733" y="4485"/>
                    <a:pt x="5757" y="4494"/>
                    <a:pt x="5775" y="4512"/>
                  </a:cubicBezTo>
                  <a:cubicBezTo>
                    <a:pt x="5799" y="4535"/>
                    <a:pt x="5799" y="4595"/>
                    <a:pt x="5775" y="4631"/>
                  </a:cubicBezTo>
                  <a:lnTo>
                    <a:pt x="3775" y="6619"/>
                  </a:lnTo>
                  <a:cubicBezTo>
                    <a:pt x="3692" y="6714"/>
                    <a:pt x="2894" y="7488"/>
                    <a:pt x="2811" y="7595"/>
                  </a:cubicBezTo>
                  <a:cubicBezTo>
                    <a:pt x="2793" y="7607"/>
                    <a:pt x="2769" y="7613"/>
                    <a:pt x="2747" y="7613"/>
                  </a:cubicBezTo>
                  <a:cubicBezTo>
                    <a:pt x="2724" y="7613"/>
                    <a:pt x="2703" y="7607"/>
                    <a:pt x="2691" y="7595"/>
                  </a:cubicBezTo>
                  <a:cubicBezTo>
                    <a:pt x="2656" y="7560"/>
                    <a:pt x="2656" y="7500"/>
                    <a:pt x="2691" y="7476"/>
                  </a:cubicBezTo>
                  <a:lnTo>
                    <a:pt x="5656" y="4512"/>
                  </a:lnTo>
                  <a:cubicBezTo>
                    <a:pt x="5668" y="4494"/>
                    <a:pt x="5689" y="4485"/>
                    <a:pt x="5711" y="4485"/>
                  </a:cubicBezTo>
                  <a:close/>
                  <a:moveTo>
                    <a:pt x="3894" y="6917"/>
                  </a:moveTo>
                  <a:lnTo>
                    <a:pt x="4716" y="7738"/>
                  </a:lnTo>
                  <a:lnTo>
                    <a:pt x="4406" y="8036"/>
                  </a:lnTo>
                  <a:lnTo>
                    <a:pt x="4382" y="8036"/>
                  </a:lnTo>
                  <a:lnTo>
                    <a:pt x="3584" y="7238"/>
                  </a:lnTo>
                  <a:lnTo>
                    <a:pt x="3894" y="6917"/>
                  </a:lnTo>
                  <a:close/>
                  <a:moveTo>
                    <a:pt x="3394" y="7452"/>
                  </a:moveTo>
                  <a:lnTo>
                    <a:pt x="3811" y="7869"/>
                  </a:lnTo>
                  <a:lnTo>
                    <a:pt x="3430" y="8226"/>
                  </a:lnTo>
                  <a:cubicBezTo>
                    <a:pt x="3418" y="8250"/>
                    <a:pt x="3394" y="8250"/>
                    <a:pt x="3394" y="8250"/>
                  </a:cubicBezTo>
                  <a:cubicBezTo>
                    <a:pt x="3370" y="8250"/>
                    <a:pt x="3358" y="8250"/>
                    <a:pt x="3346" y="8226"/>
                  </a:cubicBezTo>
                  <a:lnTo>
                    <a:pt x="2977" y="7857"/>
                  </a:lnTo>
                  <a:cubicBezTo>
                    <a:pt x="2989" y="7845"/>
                    <a:pt x="3013" y="7833"/>
                    <a:pt x="3037" y="7810"/>
                  </a:cubicBezTo>
                  <a:lnTo>
                    <a:pt x="3394" y="7452"/>
                  </a:lnTo>
                  <a:close/>
                  <a:moveTo>
                    <a:pt x="9971" y="1"/>
                  </a:moveTo>
                  <a:cubicBezTo>
                    <a:pt x="9946" y="1"/>
                    <a:pt x="9921" y="4"/>
                    <a:pt x="9895" y="11"/>
                  </a:cubicBezTo>
                  <a:cubicBezTo>
                    <a:pt x="9252" y="213"/>
                    <a:pt x="7394" y="749"/>
                    <a:pt x="6787" y="928"/>
                  </a:cubicBezTo>
                  <a:cubicBezTo>
                    <a:pt x="6751" y="928"/>
                    <a:pt x="6740" y="940"/>
                    <a:pt x="6716" y="963"/>
                  </a:cubicBezTo>
                  <a:lnTo>
                    <a:pt x="4632" y="3047"/>
                  </a:lnTo>
                  <a:lnTo>
                    <a:pt x="3703" y="3130"/>
                  </a:lnTo>
                  <a:cubicBezTo>
                    <a:pt x="2370" y="3226"/>
                    <a:pt x="1144" y="3809"/>
                    <a:pt x="191" y="4750"/>
                  </a:cubicBezTo>
                  <a:cubicBezTo>
                    <a:pt x="1" y="4940"/>
                    <a:pt x="120" y="5285"/>
                    <a:pt x="394" y="5309"/>
                  </a:cubicBezTo>
                  <a:lnTo>
                    <a:pt x="2215" y="5476"/>
                  </a:lnTo>
                  <a:lnTo>
                    <a:pt x="2025" y="5666"/>
                  </a:lnTo>
                  <a:cubicBezTo>
                    <a:pt x="1906" y="5786"/>
                    <a:pt x="1906" y="5964"/>
                    <a:pt x="2025" y="6083"/>
                  </a:cubicBezTo>
                  <a:lnTo>
                    <a:pt x="2203" y="6262"/>
                  </a:lnTo>
                  <a:lnTo>
                    <a:pt x="1822" y="6643"/>
                  </a:lnTo>
                  <a:cubicBezTo>
                    <a:pt x="1679" y="6786"/>
                    <a:pt x="1679" y="7012"/>
                    <a:pt x="1822" y="7155"/>
                  </a:cubicBezTo>
                  <a:lnTo>
                    <a:pt x="3108" y="8441"/>
                  </a:lnTo>
                  <a:cubicBezTo>
                    <a:pt x="3180" y="8512"/>
                    <a:pt x="3272" y="8548"/>
                    <a:pt x="3366" y="8548"/>
                  </a:cubicBezTo>
                  <a:cubicBezTo>
                    <a:pt x="3459" y="8548"/>
                    <a:pt x="3555" y="8512"/>
                    <a:pt x="3632" y="8441"/>
                  </a:cubicBezTo>
                  <a:lnTo>
                    <a:pt x="4001" y="8072"/>
                  </a:lnTo>
                  <a:lnTo>
                    <a:pt x="4180" y="8250"/>
                  </a:lnTo>
                  <a:cubicBezTo>
                    <a:pt x="4239" y="8310"/>
                    <a:pt x="4317" y="8339"/>
                    <a:pt x="4396" y="8339"/>
                  </a:cubicBezTo>
                  <a:cubicBezTo>
                    <a:pt x="4474" y="8339"/>
                    <a:pt x="4555" y="8310"/>
                    <a:pt x="4620" y="8250"/>
                  </a:cubicBezTo>
                  <a:lnTo>
                    <a:pt x="4799" y="8072"/>
                  </a:lnTo>
                  <a:lnTo>
                    <a:pt x="4966" y="9881"/>
                  </a:lnTo>
                  <a:cubicBezTo>
                    <a:pt x="4977" y="10012"/>
                    <a:pt x="5061" y="10119"/>
                    <a:pt x="5180" y="10167"/>
                  </a:cubicBezTo>
                  <a:cubicBezTo>
                    <a:pt x="5216" y="10182"/>
                    <a:pt x="5254" y="10188"/>
                    <a:pt x="5291" y="10188"/>
                  </a:cubicBezTo>
                  <a:cubicBezTo>
                    <a:pt x="5375" y="10188"/>
                    <a:pt x="5455" y="10153"/>
                    <a:pt x="5513" y="10096"/>
                  </a:cubicBezTo>
                  <a:cubicBezTo>
                    <a:pt x="6097" y="9512"/>
                    <a:pt x="6525" y="8822"/>
                    <a:pt x="6811" y="8072"/>
                  </a:cubicBezTo>
                  <a:cubicBezTo>
                    <a:pt x="6847" y="7988"/>
                    <a:pt x="6799" y="7905"/>
                    <a:pt x="6728" y="7869"/>
                  </a:cubicBezTo>
                  <a:cubicBezTo>
                    <a:pt x="6713" y="7865"/>
                    <a:pt x="6698" y="7863"/>
                    <a:pt x="6684" y="7863"/>
                  </a:cubicBezTo>
                  <a:cubicBezTo>
                    <a:pt x="6616" y="7863"/>
                    <a:pt x="6555" y="7906"/>
                    <a:pt x="6525" y="7964"/>
                  </a:cubicBezTo>
                  <a:cubicBezTo>
                    <a:pt x="6263" y="8691"/>
                    <a:pt x="5847" y="9334"/>
                    <a:pt x="5299" y="9881"/>
                  </a:cubicBezTo>
                  <a:cubicBezTo>
                    <a:pt x="5292" y="9885"/>
                    <a:pt x="5285" y="9886"/>
                    <a:pt x="5278" y="9886"/>
                  </a:cubicBezTo>
                  <a:cubicBezTo>
                    <a:pt x="5262" y="9886"/>
                    <a:pt x="5248" y="9878"/>
                    <a:pt x="5239" y="9869"/>
                  </a:cubicBezTo>
                  <a:lnTo>
                    <a:pt x="5061" y="7810"/>
                  </a:lnTo>
                  <a:lnTo>
                    <a:pt x="6871" y="6000"/>
                  </a:lnTo>
                  <a:lnTo>
                    <a:pt x="6871" y="6000"/>
                  </a:lnTo>
                  <a:cubicBezTo>
                    <a:pt x="6811" y="6738"/>
                    <a:pt x="6799" y="6940"/>
                    <a:pt x="6704" y="7310"/>
                  </a:cubicBezTo>
                  <a:cubicBezTo>
                    <a:pt x="6692" y="7381"/>
                    <a:pt x="6740" y="7476"/>
                    <a:pt x="6823" y="7488"/>
                  </a:cubicBezTo>
                  <a:cubicBezTo>
                    <a:pt x="6831" y="7489"/>
                    <a:pt x="6840" y="7490"/>
                    <a:pt x="6848" y="7490"/>
                  </a:cubicBezTo>
                  <a:cubicBezTo>
                    <a:pt x="6923" y="7490"/>
                    <a:pt x="6991" y="7444"/>
                    <a:pt x="7002" y="7369"/>
                  </a:cubicBezTo>
                  <a:cubicBezTo>
                    <a:pt x="7109" y="6905"/>
                    <a:pt x="7109" y="6702"/>
                    <a:pt x="7204" y="5666"/>
                  </a:cubicBezTo>
                  <a:lnTo>
                    <a:pt x="9288" y="3583"/>
                  </a:lnTo>
                  <a:cubicBezTo>
                    <a:pt x="9299" y="3571"/>
                    <a:pt x="9311" y="3547"/>
                    <a:pt x="9323" y="3523"/>
                  </a:cubicBezTo>
                  <a:lnTo>
                    <a:pt x="9740" y="2118"/>
                  </a:lnTo>
                  <a:lnTo>
                    <a:pt x="10240" y="416"/>
                  </a:lnTo>
                  <a:cubicBezTo>
                    <a:pt x="10303" y="194"/>
                    <a:pt x="10161" y="1"/>
                    <a:pt x="99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1025;p61">
              <a:extLst>
                <a:ext uri="{FF2B5EF4-FFF2-40B4-BE49-F238E27FC236}">
                  <a16:creationId xmlns:a16="http://schemas.microsoft.com/office/drawing/2014/main" id="{3071EBC0-2C2A-6C49-A11B-F8C5C035B67E}"/>
                </a:ext>
              </a:extLst>
            </p:cNvPr>
            <p:cNvSpPr/>
            <p:nvPr/>
          </p:nvSpPr>
          <p:spPr>
            <a:xfrm>
              <a:off x="7712296" y="2525528"/>
              <a:ext cx="79989" cy="60954"/>
            </a:xfrm>
            <a:custGeom>
              <a:avLst/>
              <a:gdLst/>
              <a:ahLst/>
              <a:cxnLst/>
              <a:rect l="l" t="t" r="r" b="b"/>
              <a:pathLst>
                <a:path w="2513" h="1915" extrusionOk="0">
                  <a:moveTo>
                    <a:pt x="842" y="0"/>
                  </a:moveTo>
                  <a:cubicBezTo>
                    <a:pt x="823" y="0"/>
                    <a:pt x="804" y="3"/>
                    <a:pt x="786" y="9"/>
                  </a:cubicBezTo>
                  <a:cubicBezTo>
                    <a:pt x="167" y="295"/>
                    <a:pt x="0" y="1129"/>
                    <a:pt x="488" y="1617"/>
                  </a:cubicBezTo>
                  <a:cubicBezTo>
                    <a:pt x="679" y="1807"/>
                    <a:pt x="941" y="1914"/>
                    <a:pt x="1191" y="1914"/>
                  </a:cubicBezTo>
                  <a:cubicBezTo>
                    <a:pt x="2072" y="1914"/>
                    <a:pt x="2512" y="843"/>
                    <a:pt x="1893" y="224"/>
                  </a:cubicBezTo>
                  <a:cubicBezTo>
                    <a:pt x="1798" y="128"/>
                    <a:pt x="1715" y="69"/>
                    <a:pt x="1596" y="9"/>
                  </a:cubicBezTo>
                  <a:cubicBezTo>
                    <a:pt x="1575" y="3"/>
                    <a:pt x="1554" y="0"/>
                    <a:pt x="1534" y="0"/>
                  </a:cubicBezTo>
                  <a:cubicBezTo>
                    <a:pt x="1473" y="0"/>
                    <a:pt x="1420" y="27"/>
                    <a:pt x="1393" y="81"/>
                  </a:cubicBezTo>
                  <a:cubicBezTo>
                    <a:pt x="1369" y="164"/>
                    <a:pt x="1393" y="247"/>
                    <a:pt x="1476" y="283"/>
                  </a:cubicBezTo>
                  <a:cubicBezTo>
                    <a:pt x="1917" y="474"/>
                    <a:pt x="2024" y="1069"/>
                    <a:pt x="1679" y="1414"/>
                  </a:cubicBezTo>
                  <a:cubicBezTo>
                    <a:pt x="1548" y="1545"/>
                    <a:pt x="1369" y="1611"/>
                    <a:pt x="1191" y="1611"/>
                  </a:cubicBezTo>
                  <a:cubicBezTo>
                    <a:pt x="1012" y="1611"/>
                    <a:pt x="834" y="1545"/>
                    <a:pt x="703" y="1414"/>
                  </a:cubicBezTo>
                  <a:cubicBezTo>
                    <a:pt x="357" y="1069"/>
                    <a:pt x="464" y="486"/>
                    <a:pt x="905" y="283"/>
                  </a:cubicBezTo>
                  <a:cubicBezTo>
                    <a:pt x="976" y="247"/>
                    <a:pt x="1012" y="164"/>
                    <a:pt x="976" y="81"/>
                  </a:cubicBezTo>
                  <a:cubicBezTo>
                    <a:pt x="959" y="27"/>
                    <a:pt x="900" y="0"/>
                    <a:pt x="8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11026;p61">
            <a:extLst>
              <a:ext uri="{FF2B5EF4-FFF2-40B4-BE49-F238E27FC236}">
                <a16:creationId xmlns:a16="http://schemas.microsoft.com/office/drawing/2014/main" id="{125E084E-E5AC-A449-9EB0-50EBC0878965}"/>
              </a:ext>
            </a:extLst>
          </p:cNvPr>
          <p:cNvGrpSpPr/>
          <p:nvPr/>
        </p:nvGrpSpPr>
        <p:grpSpPr>
          <a:xfrm>
            <a:off x="9449391" y="3175748"/>
            <a:ext cx="375665" cy="264248"/>
            <a:chOff x="7077129" y="2512542"/>
            <a:chExt cx="282364" cy="198619"/>
          </a:xfrm>
          <a:solidFill>
            <a:schemeClr val="accent1"/>
          </a:solidFill>
        </p:grpSpPr>
        <p:sp>
          <p:nvSpPr>
            <p:cNvPr id="290" name="Google Shape;11027;p61">
              <a:extLst>
                <a:ext uri="{FF2B5EF4-FFF2-40B4-BE49-F238E27FC236}">
                  <a16:creationId xmlns:a16="http://schemas.microsoft.com/office/drawing/2014/main" id="{E364F9AB-0188-DC45-B2A7-29DDF046270B}"/>
                </a:ext>
              </a:extLst>
            </p:cNvPr>
            <p:cNvSpPr/>
            <p:nvPr/>
          </p:nvSpPr>
          <p:spPr>
            <a:xfrm>
              <a:off x="7304872" y="2551533"/>
              <a:ext cx="25050" cy="19416"/>
            </a:xfrm>
            <a:custGeom>
              <a:avLst/>
              <a:gdLst/>
              <a:ahLst/>
              <a:cxnLst/>
              <a:rect l="l" t="t" r="r" b="b"/>
              <a:pathLst>
                <a:path w="787" h="610" extrusionOk="0">
                  <a:moveTo>
                    <a:pt x="166" y="1"/>
                  </a:moveTo>
                  <a:cubicBezTo>
                    <a:pt x="119" y="1"/>
                    <a:pt x="72" y="27"/>
                    <a:pt x="48" y="73"/>
                  </a:cubicBezTo>
                  <a:cubicBezTo>
                    <a:pt x="1" y="133"/>
                    <a:pt x="13" y="216"/>
                    <a:pt x="84" y="264"/>
                  </a:cubicBezTo>
                  <a:cubicBezTo>
                    <a:pt x="239" y="371"/>
                    <a:pt x="382" y="478"/>
                    <a:pt x="549" y="573"/>
                  </a:cubicBezTo>
                  <a:cubicBezTo>
                    <a:pt x="584" y="597"/>
                    <a:pt x="608" y="609"/>
                    <a:pt x="620" y="609"/>
                  </a:cubicBezTo>
                  <a:cubicBezTo>
                    <a:pt x="668" y="609"/>
                    <a:pt x="715" y="597"/>
                    <a:pt x="739" y="550"/>
                  </a:cubicBezTo>
                  <a:cubicBezTo>
                    <a:pt x="787" y="490"/>
                    <a:pt x="775" y="395"/>
                    <a:pt x="703" y="359"/>
                  </a:cubicBezTo>
                  <a:cubicBezTo>
                    <a:pt x="537" y="240"/>
                    <a:pt x="382" y="133"/>
                    <a:pt x="239" y="26"/>
                  </a:cubicBezTo>
                  <a:cubicBezTo>
                    <a:pt x="218" y="9"/>
                    <a:pt x="192" y="1"/>
                    <a:pt x="1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1028;p61">
              <a:extLst>
                <a:ext uri="{FF2B5EF4-FFF2-40B4-BE49-F238E27FC236}">
                  <a16:creationId xmlns:a16="http://schemas.microsoft.com/office/drawing/2014/main" id="{9156C74D-71C7-0443-9613-BE065F70D860}"/>
                </a:ext>
              </a:extLst>
            </p:cNvPr>
            <p:cNvSpPr/>
            <p:nvPr/>
          </p:nvSpPr>
          <p:spPr>
            <a:xfrm>
              <a:off x="7129043" y="2512542"/>
              <a:ext cx="164879" cy="42875"/>
            </a:xfrm>
            <a:custGeom>
              <a:avLst/>
              <a:gdLst/>
              <a:ahLst/>
              <a:cxnLst/>
              <a:rect l="l" t="t" r="r" b="b"/>
              <a:pathLst>
                <a:path w="5180" h="1347" extrusionOk="0">
                  <a:moveTo>
                    <a:pt x="2798" y="1"/>
                  </a:moveTo>
                  <a:cubicBezTo>
                    <a:pt x="2120" y="1"/>
                    <a:pt x="1227" y="358"/>
                    <a:pt x="96" y="1084"/>
                  </a:cubicBezTo>
                  <a:cubicBezTo>
                    <a:pt x="36" y="1132"/>
                    <a:pt x="0" y="1215"/>
                    <a:pt x="48" y="1286"/>
                  </a:cubicBezTo>
                  <a:cubicBezTo>
                    <a:pt x="72" y="1322"/>
                    <a:pt x="119" y="1346"/>
                    <a:pt x="167" y="1346"/>
                  </a:cubicBezTo>
                  <a:cubicBezTo>
                    <a:pt x="191" y="1346"/>
                    <a:pt x="215" y="1346"/>
                    <a:pt x="238" y="1322"/>
                  </a:cubicBezTo>
                  <a:cubicBezTo>
                    <a:pt x="1322" y="620"/>
                    <a:pt x="2179" y="286"/>
                    <a:pt x="2798" y="286"/>
                  </a:cubicBezTo>
                  <a:cubicBezTo>
                    <a:pt x="3346" y="286"/>
                    <a:pt x="4060" y="536"/>
                    <a:pt x="4953" y="1072"/>
                  </a:cubicBezTo>
                  <a:cubicBezTo>
                    <a:pt x="4973" y="1088"/>
                    <a:pt x="4996" y="1094"/>
                    <a:pt x="5019" y="1094"/>
                  </a:cubicBezTo>
                  <a:cubicBezTo>
                    <a:pt x="5069" y="1094"/>
                    <a:pt x="5124" y="1065"/>
                    <a:pt x="5156" y="1025"/>
                  </a:cubicBezTo>
                  <a:cubicBezTo>
                    <a:pt x="5180" y="965"/>
                    <a:pt x="5168" y="882"/>
                    <a:pt x="5108" y="834"/>
                  </a:cubicBezTo>
                  <a:cubicBezTo>
                    <a:pt x="4156" y="274"/>
                    <a:pt x="3406" y="1"/>
                    <a:pt x="2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1029;p61">
              <a:extLst>
                <a:ext uri="{FF2B5EF4-FFF2-40B4-BE49-F238E27FC236}">
                  <a16:creationId xmlns:a16="http://schemas.microsoft.com/office/drawing/2014/main" id="{C3F967AC-37F2-B94D-96B6-012472502302}"/>
                </a:ext>
              </a:extLst>
            </p:cNvPr>
            <p:cNvSpPr/>
            <p:nvPr/>
          </p:nvSpPr>
          <p:spPr>
            <a:xfrm>
              <a:off x="7077129" y="2536796"/>
              <a:ext cx="282364" cy="174365"/>
            </a:xfrm>
            <a:custGeom>
              <a:avLst/>
              <a:gdLst/>
              <a:ahLst/>
              <a:cxnLst/>
              <a:rect l="l" t="t" r="r" b="b"/>
              <a:pathLst>
                <a:path w="8871" h="5478" extrusionOk="0">
                  <a:moveTo>
                    <a:pt x="4429" y="263"/>
                  </a:moveTo>
                  <a:cubicBezTo>
                    <a:pt x="5572" y="263"/>
                    <a:pt x="7858" y="2048"/>
                    <a:pt x="8525" y="2608"/>
                  </a:cubicBezTo>
                  <a:cubicBezTo>
                    <a:pt x="8573" y="2632"/>
                    <a:pt x="8585" y="2680"/>
                    <a:pt x="8585" y="2739"/>
                  </a:cubicBezTo>
                  <a:cubicBezTo>
                    <a:pt x="8585" y="2799"/>
                    <a:pt x="8549" y="2846"/>
                    <a:pt x="8525" y="2870"/>
                  </a:cubicBezTo>
                  <a:cubicBezTo>
                    <a:pt x="7858" y="3418"/>
                    <a:pt x="5572" y="5204"/>
                    <a:pt x="4429" y="5204"/>
                  </a:cubicBezTo>
                  <a:cubicBezTo>
                    <a:pt x="3286" y="5204"/>
                    <a:pt x="1012" y="3418"/>
                    <a:pt x="334" y="2870"/>
                  </a:cubicBezTo>
                  <a:cubicBezTo>
                    <a:pt x="298" y="2846"/>
                    <a:pt x="274" y="2799"/>
                    <a:pt x="274" y="2739"/>
                  </a:cubicBezTo>
                  <a:cubicBezTo>
                    <a:pt x="274" y="2691"/>
                    <a:pt x="310" y="2632"/>
                    <a:pt x="334" y="2608"/>
                  </a:cubicBezTo>
                  <a:cubicBezTo>
                    <a:pt x="1012" y="2048"/>
                    <a:pt x="3286" y="263"/>
                    <a:pt x="4429" y="263"/>
                  </a:cubicBezTo>
                  <a:close/>
                  <a:moveTo>
                    <a:pt x="4429" y="1"/>
                  </a:moveTo>
                  <a:cubicBezTo>
                    <a:pt x="3227" y="1"/>
                    <a:pt x="1036" y="1679"/>
                    <a:pt x="155" y="2394"/>
                  </a:cubicBezTo>
                  <a:cubicBezTo>
                    <a:pt x="48" y="2489"/>
                    <a:pt x="0" y="2608"/>
                    <a:pt x="0" y="2739"/>
                  </a:cubicBezTo>
                  <a:cubicBezTo>
                    <a:pt x="0" y="2870"/>
                    <a:pt x="60" y="3001"/>
                    <a:pt x="155" y="3084"/>
                  </a:cubicBezTo>
                  <a:cubicBezTo>
                    <a:pt x="1036" y="3811"/>
                    <a:pt x="3227" y="5477"/>
                    <a:pt x="4429" y="5477"/>
                  </a:cubicBezTo>
                  <a:cubicBezTo>
                    <a:pt x="5632" y="5477"/>
                    <a:pt x="7823" y="3799"/>
                    <a:pt x="8704" y="3084"/>
                  </a:cubicBezTo>
                  <a:cubicBezTo>
                    <a:pt x="8811" y="2989"/>
                    <a:pt x="8858" y="2870"/>
                    <a:pt x="8858" y="2739"/>
                  </a:cubicBezTo>
                  <a:cubicBezTo>
                    <a:pt x="8870" y="2608"/>
                    <a:pt x="8811" y="2489"/>
                    <a:pt x="8704" y="2394"/>
                  </a:cubicBezTo>
                  <a:cubicBezTo>
                    <a:pt x="7823" y="1667"/>
                    <a:pt x="5632" y="1"/>
                    <a:pt x="4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1030;p61">
              <a:extLst>
                <a:ext uri="{FF2B5EF4-FFF2-40B4-BE49-F238E27FC236}">
                  <a16:creationId xmlns:a16="http://schemas.microsoft.com/office/drawing/2014/main" id="{176B1D84-0726-9141-A3A0-6501816FE760}"/>
                </a:ext>
              </a:extLst>
            </p:cNvPr>
            <p:cNvSpPr/>
            <p:nvPr/>
          </p:nvSpPr>
          <p:spPr>
            <a:xfrm>
              <a:off x="7153680" y="2560255"/>
              <a:ext cx="129230" cy="127129"/>
            </a:xfrm>
            <a:custGeom>
              <a:avLst/>
              <a:gdLst/>
              <a:ahLst/>
              <a:cxnLst/>
              <a:rect l="l" t="t" r="r" b="b"/>
              <a:pathLst>
                <a:path w="4060" h="3994" extrusionOk="0">
                  <a:moveTo>
                    <a:pt x="2016" y="1"/>
                  </a:moveTo>
                  <a:cubicBezTo>
                    <a:pt x="1995" y="1"/>
                    <a:pt x="1974" y="1"/>
                    <a:pt x="1953" y="2"/>
                  </a:cubicBezTo>
                  <a:cubicBezTo>
                    <a:pt x="905" y="38"/>
                    <a:pt x="48" y="883"/>
                    <a:pt x="12" y="1943"/>
                  </a:cubicBezTo>
                  <a:cubicBezTo>
                    <a:pt x="0" y="2466"/>
                    <a:pt x="179" y="2955"/>
                    <a:pt x="488" y="3312"/>
                  </a:cubicBezTo>
                  <a:cubicBezTo>
                    <a:pt x="518" y="3341"/>
                    <a:pt x="557" y="3356"/>
                    <a:pt x="596" y="3356"/>
                  </a:cubicBezTo>
                  <a:cubicBezTo>
                    <a:pt x="634" y="3356"/>
                    <a:pt x="673" y="3341"/>
                    <a:pt x="703" y="3312"/>
                  </a:cubicBezTo>
                  <a:cubicBezTo>
                    <a:pt x="750" y="3264"/>
                    <a:pt x="762" y="3181"/>
                    <a:pt x="703" y="3121"/>
                  </a:cubicBezTo>
                  <a:cubicBezTo>
                    <a:pt x="429" y="2788"/>
                    <a:pt x="274" y="2371"/>
                    <a:pt x="286" y="1907"/>
                  </a:cubicBezTo>
                  <a:cubicBezTo>
                    <a:pt x="334" y="1038"/>
                    <a:pt x="1048" y="311"/>
                    <a:pt x="1917" y="276"/>
                  </a:cubicBezTo>
                  <a:cubicBezTo>
                    <a:pt x="1945" y="274"/>
                    <a:pt x="1973" y="274"/>
                    <a:pt x="2001" y="274"/>
                  </a:cubicBezTo>
                  <a:cubicBezTo>
                    <a:pt x="2963" y="274"/>
                    <a:pt x="3750" y="1065"/>
                    <a:pt x="3727" y="2026"/>
                  </a:cubicBezTo>
                  <a:cubicBezTo>
                    <a:pt x="3703" y="2943"/>
                    <a:pt x="2965" y="3681"/>
                    <a:pt x="2060" y="3717"/>
                  </a:cubicBezTo>
                  <a:cubicBezTo>
                    <a:pt x="2037" y="3717"/>
                    <a:pt x="2014" y="3718"/>
                    <a:pt x="1991" y="3718"/>
                  </a:cubicBezTo>
                  <a:cubicBezTo>
                    <a:pt x="1695" y="3718"/>
                    <a:pt x="1411" y="3646"/>
                    <a:pt x="1179" y="3502"/>
                  </a:cubicBezTo>
                  <a:cubicBezTo>
                    <a:pt x="1159" y="3494"/>
                    <a:pt x="1139" y="3490"/>
                    <a:pt x="1120" y="3490"/>
                  </a:cubicBezTo>
                  <a:cubicBezTo>
                    <a:pt x="1081" y="3490"/>
                    <a:pt x="1044" y="3506"/>
                    <a:pt x="1012" y="3538"/>
                  </a:cubicBezTo>
                  <a:cubicBezTo>
                    <a:pt x="953" y="3586"/>
                    <a:pt x="965" y="3717"/>
                    <a:pt x="1048" y="3752"/>
                  </a:cubicBezTo>
                  <a:cubicBezTo>
                    <a:pt x="1315" y="3902"/>
                    <a:pt x="1611" y="3994"/>
                    <a:pt x="1928" y="3994"/>
                  </a:cubicBezTo>
                  <a:cubicBezTo>
                    <a:pt x="1964" y="3994"/>
                    <a:pt x="2000" y="3993"/>
                    <a:pt x="2036" y="3990"/>
                  </a:cubicBezTo>
                  <a:cubicBezTo>
                    <a:pt x="3096" y="3967"/>
                    <a:pt x="3965" y="3121"/>
                    <a:pt x="4001" y="2062"/>
                  </a:cubicBezTo>
                  <a:cubicBezTo>
                    <a:pt x="4059" y="939"/>
                    <a:pt x="3142" y="1"/>
                    <a:pt x="20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1031;p61">
              <a:extLst>
                <a:ext uri="{FF2B5EF4-FFF2-40B4-BE49-F238E27FC236}">
                  <a16:creationId xmlns:a16="http://schemas.microsoft.com/office/drawing/2014/main" id="{325835A6-EED5-1B4F-917F-1A5068D69E1E}"/>
                </a:ext>
              </a:extLst>
            </p:cNvPr>
            <p:cNvSpPr/>
            <p:nvPr/>
          </p:nvSpPr>
          <p:spPr>
            <a:xfrm>
              <a:off x="7183982" y="2590239"/>
              <a:ext cx="68244" cy="6824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32" y="989"/>
                    <a:pt x="2072" y="929"/>
                    <a:pt x="2001" y="929"/>
                  </a:cubicBezTo>
                  <a:cubicBezTo>
                    <a:pt x="1918" y="929"/>
                    <a:pt x="1858" y="989"/>
                    <a:pt x="1858" y="1060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60"/>
                  </a:cubicBezTo>
                  <a:cubicBezTo>
                    <a:pt x="287" y="620"/>
                    <a:pt x="644" y="262"/>
                    <a:pt x="1072" y="262"/>
                  </a:cubicBezTo>
                  <a:cubicBezTo>
                    <a:pt x="1144" y="262"/>
                    <a:pt x="1203" y="215"/>
                    <a:pt x="1203" y="131"/>
                  </a:cubicBezTo>
                  <a:cubicBezTo>
                    <a:pt x="1203" y="60"/>
                    <a:pt x="1144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1032;p61">
              <a:extLst>
                <a:ext uri="{FF2B5EF4-FFF2-40B4-BE49-F238E27FC236}">
                  <a16:creationId xmlns:a16="http://schemas.microsoft.com/office/drawing/2014/main" id="{92577649-EA77-294A-A9DC-7BE07F4EEFF7}"/>
                </a:ext>
              </a:extLst>
            </p:cNvPr>
            <p:cNvSpPr/>
            <p:nvPr/>
          </p:nvSpPr>
          <p:spPr>
            <a:xfrm>
              <a:off x="7225297" y="2595904"/>
              <a:ext cx="20880" cy="20880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1"/>
                  </a:moveTo>
                  <a:cubicBezTo>
                    <a:pt x="143" y="1"/>
                    <a:pt x="1" y="156"/>
                    <a:pt x="1" y="334"/>
                  </a:cubicBezTo>
                  <a:cubicBezTo>
                    <a:pt x="1" y="513"/>
                    <a:pt x="143" y="656"/>
                    <a:pt x="322" y="656"/>
                  </a:cubicBezTo>
                  <a:cubicBezTo>
                    <a:pt x="501" y="656"/>
                    <a:pt x="655" y="513"/>
                    <a:pt x="655" y="334"/>
                  </a:cubicBezTo>
                  <a:cubicBezTo>
                    <a:pt x="655" y="132"/>
                    <a:pt x="501" y="1"/>
                    <a:pt x="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11033;p61">
            <a:extLst>
              <a:ext uri="{FF2B5EF4-FFF2-40B4-BE49-F238E27FC236}">
                <a16:creationId xmlns:a16="http://schemas.microsoft.com/office/drawing/2014/main" id="{71F9007F-A299-3047-BDE8-9001F092B1BD}"/>
              </a:ext>
            </a:extLst>
          </p:cNvPr>
          <p:cNvGrpSpPr/>
          <p:nvPr/>
        </p:nvGrpSpPr>
        <p:grpSpPr>
          <a:xfrm>
            <a:off x="4990241" y="3085505"/>
            <a:ext cx="444734" cy="445242"/>
            <a:chOff x="3725461" y="2444712"/>
            <a:chExt cx="334279" cy="334661"/>
          </a:xfrm>
          <a:solidFill>
            <a:schemeClr val="accent1"/>
          </a:solidFill>
        </p:grpSpPr>
        <p:sp>
          <p:nvSpPr>
            <p:cNvPr id="297" name="Google Shape;11034;p61">
              <a:extLst>
                <a:ext uri="{FF2B5EF4-FFF2-40B4-BE49-F238E27FC236}">
                  <a16:creationId xmlns:a16="http://schemas.microsoft.com/office/drawing/2014/main" id="{3091D45F-C4E3-BC42-B305-070F201A222B}"/>
                </a:ext>
              </a:extLst>
            </p:cNvPr>
            <p:cNvSpPr/>
            <p:nvPr/>
          </p:nvSpPr>
          <p:spPr>
            <a:xfrm>
              <a:off x="3939200" y="2554239"/>
              <a:ext cx="53092" cy="53092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0" y="369"/>
                    <a:pt x="0" y="834"/>
                  </a:cubicBezTo>
                  <a:cubicBezTo>
                    <a:pt x="0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1035;p61">
              <a:extLst>
                <a:ext uri="{FF2B5EF4-FFF2-40B4-BE49-F238E27FC236}">
                  <a16:creationId xmlns:a16="http://schemas.microsoft.com/office/drawing/2014/main" id="{EC91E747-1DCE-D149-88E8-8603A7F3D1BC}"/>
                </a:ext>
              </a:extLst>
            </p:cNvPr>
            <p:cNvSpPr/>
            <p:nvPr/>
          </p:nvSpPr>
          <p:spPr>
            <a:xfrm>
              <a:off x="3941078" y="2618281"/>
              <a:ext cx="68625" cy="49305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775" y="0"/>
                  </a:moveTo>
                  <a:cubicBezTo>
                    <a:pt x="549" y="0"/>
                    <a:pt x="311" y="60"/>
                    <a:pt x="120" y="167"/>
                  </a:cubicBezTo>
                  <a:cubicBezTo>
                    <a:pt x="37" y="203"/>
                    <a:pt x="1" y="310"/>
                    <a:pt x="37" y="381"/>
                  </a:cubicBezTo>
                  <a:cubicBezTo>
                    <a:pt x="72" y="443"/>
                    <a:pt x="140" y="479"/>
                    <a:pt x="201" y="479"/>
                  </a:cubicBezTo>
                  <a:cubicBezTo>
                    <a:pt x="223" y="479"/>
                    <a:pt x="244" y="474"/>
                    <a:pt x="263" y="465"/>
                  </a:cubicBezTo>
                  <a:cubicBezTo>
                    <a:pt x="418" y="381"/>
                    <a:pt x="596" y="346"/>
                    <a:pt x="751" y="346"/>
                  </a:cubicBezTo>
                  <a:cubicBezTo>
                    <a:pt x="1275" y="346"/>
                    <a:pt x="1704" y="727"/>
                    <a:pt x="1799" y="1215"/>
                  </a:cubicBezTo>
                  <a:lnTo>
                    <a:pt x="751" y="1215"/>
                  </a:lnTo>
                  <a:cubicBezTo>
                    <a:pt x="668" y="1215"/>
                    <a:pt x="584" y="1298"/>
                    <a:pt x="584" y="1382"/>
                  </a:cubicBezTo>
                  <a:cubicBezTo>
                    <a:pt x="584" y="1477"/>
                    <a:pt x="668" y="1548"/>
                    <a:pt x="751" y="1548"/>
                  </a:cubicBezTo>
                  <a:lnTo>
                    <a:pt x="1977" y="1548"/>
                  </a:lnTo>
                  <a:cubicBezTo>
                    <a:pt x="2061" y="1548"/>
                    <a:pt x="2144" y="1477"/>
                    <a:pt x="2144" y="1382"/>
                  </a:cubicBezTo>
                  <a:cubicBezTo>
                    <a:pt x="2156" y="620"/>
                    <a:pt x="1525" y="0"/>
                    <a:pt x="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1036;p61">
              <a:extLst>
                <a:ext uri="{FF2B5EF4-FFF2-40B4-BE49-F238E27FC236}">
                  <a16:creationId xmlns:a16="http://schemas.microsoft.com/office/drawing/2014/main" id="{F1D939C3-D263-5649-AFD8-DF958B29F1FD}"/>
                </a:ext>
              </a:extLst>
            </p:cNvPr>
            <p:cNvSpPr/>
            <p:nvPr/>
          </p:nvSpPr>
          <p:spPr>
            <a:xfrm>
              <a:off x="3775116" y="2618281"/>
              <a:ext cx="68625" cy="49305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81" y="0"/>
                  </a:moveTo>
                  <a:cubicBezTo>
                    <a:pt x="631" y="0"/>
                    <a:pt x="0" y="620"/>
                    <a:pt x="0" y="1382"/>
                  </a:cubicBezTo>
                  <a:cubicBezTo>
                    <a:pt x="0" y="1477"/>
                    <a:pt x="71" y="1548"/>
                    <a:pt x="167" y="1548"/>
                  </a:cubicBezTo>
                  <a:lnTo>
                    <a:pt x="1405" y="1548"/>
                  </a:lnTo>
                  <a:cubicBezTo>
                    <a:pt x="1488" y="1548"/>
                    <a:pt x="1560" y="1477"/>
                    <a:pt x="1560" y="1382"/>
                  </a:cubicBezTo>
                  <a:cubicBezTo>
                    <a:pt x="1560" y="1298"/>
                    <a:pt x="1500" y="1215"/>
                    <a:pt x="1417" y="1215"/>
                  </a:cubicBezTo>
                  <a:lnTo>
                    <a:pt x="357" y="1215"/>
                  </a:lnTo>
                  <a:cubicBezTo>
                    <a:pt x="429" y="715"/>
                    <a:pt x="881" y="346"/>
                    <a:pt x="1405" y="346"/>
                  </a:cubicBezTo>
                  <a:cubicBezTo>
                    <a:pt x="1584" y="346"/>
                    <a:pt x="1738" y="381"/>
                    <a:pt x="1893" y="465"/>
                  </a:cubicBezTo>
                  <a:cubicBezTo>
                    <a:pt x="1914" y="475"/>
                    <a:pt x="1938" y="481"/>
                    <a:pt x="1962" y="481"/>
                  </a:cubicBezTo>
                  <a:cubicBezTo>
                    <a:pt x="2022" y="481"/>
                    <a:pt x="2086" y="449"/>
                    <a:pt x="2119" y="381"/>
                  </a:cubicBezTo>
                  <a:cubicBezTo>
                    <a:pt x="2155" y="310"/>
                    <a:pt x="2131" y="203"/>
                    <a:pt x="2036" y="167"/>
                  </a:cubicBezTo>
                  <a:cubicBezTo>
                    <a:pt x="1846" y="60"/>
                    <a:pt x="1607" y="0"/>
                    <a:pt x="1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1037;p61">
              <a:extLst>
                <a:ext uri="{FF2B5EF4-FFF2-40B4-BE49-F238E27FC236}">
                  <a16:creationId xmlns:a16="http://schemas.microsoft.com/office/drawing/2014/main" id="{2D08DF07-D4E3-FA46-A326-E10F2D77EAE5}"/>
                </a:ext>
              </a:extLst>
            </p:cNvPr>
            <p:cNvSpPr/>
            <p:nvPr/>
          </p:nvSpPr>
          <p:spPr>
            <a:xfrm>
              <a:off x="3793291" y="2554239"/>
              <a:ext cx="53092" cy="53092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60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1" y="369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1038;p61">
              <a:extLst>
                <a:ext uri="{FF2B5EF4-FFF2-40B4-BE49-F238E27FC236}">
                  <a16:creationId xmlns:a16="http://schemas.microsoft.com/office/drawing/2014/main" id="{C908E35D-E3CA-4247-A8D3-9918CF786535}"/>
                </a:ext>
              </a:extLst>
            </p:cNvPr>
            <p:cNvSpPr/>
            <p:nvPr/>
          </p:nvSpPr>
          <p:spPr>
            <a:xfrm>
              <a:off x="3858097" y="2540584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2168" h="2168" extrusionOk="0">
                  <a:moveTo>
                    <a:pt x="1084" y="346"/>
                  </a:moveTo>
                  <a:cubicBezTo>
                    <a:pt x="1501" y="346"/>
                    <a:pt x="1834" y="667"/>
                    <a:pt x="1834" y="1084"/>
                  </a:cubicBezTo>
                  <a:cubicBezTo>
                    <a:pt x="1834" y="1501"/>
                    <a:pt x="1501" y="1834"/>
                    <a:pt x="1084" y="1834"/>
                  </a:cubicBezTo>
                  <a:cubicBezTo>
                    <a:pt x="667" y="1834"/>
                    <a:pt x="346" y="1501"/>
                    <a:pt x="346" y="1084"/>
                  </a:cubicBezTo>
                  <a:cubicBezTo>
                    <a:pt x="346" y="667"/>
                    <a:pt x="667" y="346"/>
                    <a:pt x="1084" y="346"/>
                  </a:cubicBezTo>
                  <a:close/>
                  <a:moveTo>
                    <a:pt x="1084" y="1"/>
                  </a:moveTo>
                  <a:cubicBezTo>
                    <a:pt x="489" y="1"/>
                    <a:pt x="1" y="489"/>
                    <a:pt x="1" y="1084"/>
                  </a:cubicBezTo>
                  <a:cubicBezTo>
                    <a:pt x="1" y="1679"/>
                    <a:pt x="489" y="2168"/>
                    <a:pt x="1084" y="2168"/>
                  </a:cubicBezTo>
                  <a:cubicBezTo>
                    <a:pt x="1679" y="2168"/>
                    <a:pt x="2167" y="1679"/>
                    <a:pt x="2167" y="1084"/>
                  </a:cubicBezTo>
                  <a:cubicBezTo>
                    <a:pt x="2167" y="489"/>
                    <a:pt x="1679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1039;p61">
              <a:extLst>
                <a:ext uri="{FF2B5EF4-FFF2-40B4-BE49-F238E27FC236}">
                  <a16:creationId xmlns:a16="http://schemas.microsoft.com/office/drawing/2014/main" id="{F476CB59-A815-EE4D-BDED-86BB8FF4E636}"/>
                </a:ext>
              </a:extLst>
            </p:cNvPr>
            <p:cNvSpPr/>
            <p:nvPr/>
          </p:nvSpPr>
          <p:spPr>
            <a:xfrm>
              <a:off x="3834224" y="2620159"/>
              <a:ext cx="116752" cy="63342"/>
            </a:xfrm>
            <a:custGeom>
              <a:avLst/>
              <a:gdLst/>
              <a:ahLst/>
              <a:cxnLst/>
              <a:rect l="l" t="t" r="r" b="b"/>
              <a:pathLst>
                <a:path w="3668" h="1990" extrusionOk="0">
                  <a:moveTo>
                    <a:pt x="1834" y="322"/>
                  </a:moveTo>
                  <a:cubicBezTo>
                    <a:pt x="2596" y="322"/>
                    <a:pt x="3239" y="906"/>
                    <a:pt x="3310" y="1656"/>
                  </a:cubicBezTo>
                  <a:lnTo>
                    <a:pt x="358" y="1656"/>
                  </a:lnTo>
                  <a:cubicBezTo>
                    <a:pt x="453" y="906"/>
                    <a:pt x="1072" y="322"/>
                    <a:pt x="1834" y="322"/>
                  </a:cubicBezTo>
                  <a:close/>
                  <a:moveTo>
                    <a:pt x="1834" y="1"/>
                  </a:moveTo>
                  <a:cubicBezTo>
                    <a:pt x="822" y="1"/>
                    <a:pt x="0" y="823"/>
                    <a:pt x="0" y="1835"/>
                  </a:cubicBezTo>
                  <a:cubicBezTo>
                    <a:pt x="0" y="1918"/>
                    <a:pt x="84" y="1989"/>
                    <a:pt x="167" y="1989"/>
                  </a:cubicBezTo>
                  <a:lnTo>
                    <a:pt x="3489" y="1989"/>
                  </a:lnTo>
                  <a:cubicBezTo>
                    <a:pt x="3572" y="1989"/>
                    <a:pt x="3656" y="1918"/>
                    <a:pt x="3656" y="1835"/>
                  </a:cubicBezTo>
                  <a:cubicBezTo>
                    <a:pt x="3668" y="823"/>
                    <a:pt x="2846" y="1"/>
                    <a:pt x="1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1040;p61">
              <a:extLst>
                <a:ext uri="{FF2B5EF4-FFF2-40B4-BE49-F238E27FC236}">
                  <a16:creationId xmlns:a16="http://schemas.microsoft.com/office/drawing/2014/main" id="{C28F6116-6CE5-314D-9121-9880C0FE1752}"/>
                </a:ext>
              </a:extLst>
            </p:cNvPr>
            <p:cNvSpPr/>
            <p:nvPr/>
          </p:nvSpPr>
          <p:spPr>
            <a:xfrm>
              <a:off x="3725461" y="2444712"/>
              <a:ext cx="334279" cy="334661"/>
            </a:xfrm>
            <a:custGeom>
              <a:avLst/>
              <a:gdLst/>
              <a:ahLst/>
              <a:cxnLst/>
              <a:rect l="l" t="t" r="r" b="b"/>
              <a:pathLst>
                <a:path w="10502" h="10514" extrusionOk="0">
                  <a:moveTo>
                    <a:pt x="5418" y="905"/>
                  </a:moveTo>
                  <a:cubicBezTo>
                    <a:pt x="7680" y="1001"/>
                    <a:pt x="9513" y="2834"/>
                    <a:pt x="9597" y="5096"/>
                  </a:cubicBezTo>
                  <a:lnTo>
                    <a:pt x="9192" y="5096"/>
                  </a:lnTo>
                  <a:cubicBezTo>
                    <a:pt x="9109" y="5096"/>
                    <a:pt x="9037" y="5168"/>
                    <a:pt x="9037" y="5263"/>
                  </a:cubicBezTo>
                  <a:cubicBezTo>
                    <a:pt x="9037" y="5346"/>
                    <a:pt x="9109" y="5418"/>
                    <a:pt x="9192" y="5418"/>
                  </a:cubicBezTo>
                  <a:lnTo>
                    <a:pt x="9597" y="5418"/>
                  </a:lnTo>
                  <a:cubicBezTo>
                    <a:pt x="9513" y="7704"/>
                    <a:pt x="7692" y="9525"/>
                    <a:pt x="5418" y="9609"/>
                  </a:cubicBezTo>
                  <a:lnTo>
                    <a:pt x="5418" y="9204"/>
                  </a:lnTo>
                  <a:cubicBezTo>
                    <a:pt x="5418" y="9109"/>
                    <a:pt x="5346" y="9037"/>
                    <a:pt x="5251" y="9037"/>
                  </a:cubicBezTo>
                  <a:cubicBezTo>
                    <a:pt x="5168" y="9037"/>
                    <a:pt x="5084" y="9109"/>
                    <a:pt x="5084" y="9204"/>
                  </a:cubicBezTo>
                  <a:lnTo>
                    <a:pt x="5084" y="9609"/>
                  </a:lnTo>
                  <a:cubicBezTo>
                    <a:pt x="2822" y="9513"/>
                    <a:pt x="1000" y="7680"/>
                    <a:pt x="905" y="5418"/>
                  </a:cubicBezTo>
                  <a:lnTo>
                    <a:pt x="1310" y="5418"/>
                  </a:lnTo>
                  <a:cubicBezTo>
                    <a:pt x="1393" y="5418"/>
                    <a:pt x="1477" y="5346"/>
                    <a:pt x="1477" y="5263"/>
                  </a:cubicBezTo>
                  <a:cubicBezTo>
                    <a:pt x="1477" y="5168"/>
                    <a:pt x="1393" y="5096"/>
                    <a:pt x="1310" y="5096"/>
                  </a:cubicBezTo>
                  <a:lnTo>
                    <a:pt x="905" y="5096"/>
                  </a:lnTo>
                  <a:cubicBezTo>
                    <a:pt x="1000" y="2834"/>
                    <a:pt x="2822" y="1001"/>
                    <a:pt x="5084" y="905"/>
                  </a:cubicBezTo>
                  <a:lnTo>
                    <a:pt x="5084" y="1310"/>
                  </a:lnTo>
                  <a:cubicBezTo>
                    <a:pt x="5084" y="1405"/>
                    <a:pt x="5168" y="1477"/>
                    <a:pt x="5251" y="1477"/>
                  </a:cubicBezTo>
                  <a:cubicBezTo>
                    <a:pt x="5346" y="1477"/>
                    <a:pt x="5418" y="1405"/>
                    <a:pt x="5418" y="1310"/>
                  </a:cubicBezTo>
                  <a:lnTo>
                    <a:pt x="5418" y="905"/>
                  </a:lnTo>
                  <a:close/>
                  <a:moveTo>
                    <a:pt x="5251" y="0"/>
                  </a:moveTo>
                  <a:cubicBezTo>
                    <a:pt x="5168" y="0"/>
                    <a:pt x="5084" y="84"/>
                    <a:pt x="5084" y="167"/>
                  </a:cubicBezTo>
                  <a:lnTo>
                    <a:pt x="5084" y="572"/>
                  </a:lnTo>
                  <a:cubicBezTo>
                    <a:pt x="2632" y="655"/>
                    <a:pt x="655" y="2644"/>
                    <a:pt x="560" y="5096"/>
                  </a:cubicBezTo>
                  <a:lnTo>
                    <a:pt x="167" y="5096"/>
                  </a:lnTo>
                  <a:cubicBezTo>
                    <a:pt x="72" y="5096"/>
                    <a:pt x="0" y="5168"/>
                    <a:pt x="0" y="5263"/>
                  </a:cubicBezTo>
                  <a:cubicBezTo>
                    <a:pt x="0" y="5346"/>
                    <a:pt x="72" y="5418"/>
                    <a:pt x="167" y="5418"/>
                  </a:cubicBezTo>
                  <a:lnTo>
                    <a:pt x="560" y="5418"/>
                  </a:lnTo>
                  <a:cubicBezTo>
                    <a:pt x="655" y="7882"/>
                    <a:pt x="2632" y="9859"/>
                    <a:pt x="5084" y="9942"/>
                  </a:cubicBezTo>
                  <a:lnTo>
                    <a:pt x="5084" y="10347"/>
                  </a:lnTo>
                  <a:cubicBezTo>
                    <a:pt x="5084" y="10442"/>
                    <a:pt x="5168" y="10514"/>
                    <a:pt x="5251" y="10514"/>
                  </a:cubicBezTo>
                  <a:cubicBezTo>
                    <a:pt x="5346" y="10514"/>
                    <a:pt x="5418" y="10442"/>
                    <a:pt x="5418" y="10347"/>
                  </a:cubicBezTo>
                  <a:lnTo>
                    <a:pt x="5418" y="9942"/>
                  </a:lnTo>
                  <a:cubicBezTo>
                    <a:pt x="7870" y="9859"/>
                    <a:pt x="9847" y="7882"/>
                    <a:pt x="9942" y="5418"/>
                  </a:cubicBezTo>
                  <a:lnTo>
                    <a:pt x="10347" y="5418"/>
                  </a:lnTo>
                  <a:cubicBezTo>
                    <a:pt x="10430" y="5418"/>
                    <a:pt x="10502" y="5346"/>
                    <a:pt x="10502" y="5263"/>
                  </a:cubicBezTo>
                  <a:cubicBezTo>
                    <a:pt x="10502" y="5168"/>
                    <a:pt x="10442" y="5096"/>
                    <a:pt x="10347" y="5096"/>
                  </a:cubicBezTo>
                  <a:lnTo>
                    <a:pt x="9942" y="5096"/>
                  </a:lnTo>
                  <a:cubicBezTo>
                    <a:pt x="9847" y="2644"/>
                    <a:pt x="7870" y="655"/>
                    <a:pt x="5418" y="572"/>
                  </a:cubicBezTo>
                  <a:lnTo>
                    <a:pt x="5418" y="167"/>
                  </a:lnTo>
                  <a:cubicBezTo>
                    <a:pt x="5418" y="84"/>
                    <a:pt x="5346" y="0"/>
                    <a:pt x="5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11041;p61">
            <a:extLst>
              <a:ext uri="{FF2B5EF4-FFF2-40B4-BE49-F238E27FC236}">
                <a16:creationId xmlns:a16="http://schemas.microsoft.com/office/drawing/2014/main" id="{B762E0D5-DFD1-DF4E-AF9A-8970ABDD6AE2}"/>
              </a:ext>
            </a:extLst>
          </p:cNvPr>
          <p:cNvGrpSpPr/>
          <p:nvPr/>
        </p:nvGrpSpPr>
        <p:grpSpPr>
          <a:xfrm>
            <a:off x="8784323" y="3102148"/>
            <a:ext cx="441727" cy="413481"/>
            <a:chOff x="6577238" y="2457221"/>
            <a:chExt cx="332019" cy="310788"/>
          </a:xfrm>
          <a:solidFill>
            <a:schemeClr val="accent1"/>
          </a:solidFill>
        </p:grpSpPr>
        <p:sp>
          <p:nvSpPr>
            <p:cNvPr id="305" name="Google Shape;11042;p61">
              <a:extLst>
                <a:ext uri="{FF2B5EF4-FFF2-40B4-BE49-F238E27FC236}">
                  <a16:creationId xmlns:a16="http://schemas.microsoft.com/office/drawing/2014/main" id="{F4EDD7E5-C591-5D4D-A86D-CBB72E785B4D}"/>
                </a:ext>
              </a:extLst>
            </p:cNvPr>
            <p:cNvSpPr/>
            <p:nvPr/>
          </p:nvSpPr>
          <p:spPr>
            <a:xfrm>
              <a:off x="6577238" y="2457221"/>
              <a:ext cx="332019" cy="310788"/>
            </a:xfrm>
            <a:custGeom>
              <a:avLst/>
              <a:gdLst/>
              <a:ahLst/>
              <a:cxnLst/>
              <a:rect l="l" t="t" r="r" b="b"/>
              <a:pathLst>
                <a:path w="10431" h="9764" extrusionOk="0">
                  <a:moveTo>
                    <a:pt x="5478" y="346"/>
                  </a:moveTo>
                  <a:cubicBezTo>
                    <a:pt x="5823" y="346"/>
                    <a:pt x="6097" y="619"/>
                    <a:pt x="6097" y="965"/>
                  </a:cubicBezTo>
                  <a:lnTo>
                    <a:pt x="6097" y="1334"/>
                  </a:lnTo>
                  <a:cubicBezTo>
                    <a:pt x="6097" y="1620"/>
                    <a:pt x="6335" y="1858"/>
                    <a:pt x="6621" y="1858"/>
                  </a:cubicBezTo>
                  <a:lnTo>
                    <a:pt x="6776" y="1858"/>
                  </a:lnTo>
                  <a:cubicBezTo>
                    <a:pt x="6871" y="1858"/>
                    <a:pt x="6966" y="1953"/>
                    <a:pt x="6966" y="2048"/>
                  </a:cubicBezTo>
                  <a:lnTo>
                    <a:pt x="6966" y="3084"/>
                  </a:lnTo>
                  <a:cubicBezTo>
                    <a:pt x="6966" y="3179"/>
                    <a:pt x="6871" y="3275"/>
                    <a:pt x="6776" y="3275"/>
                  </a:cubicBezTo>
                  <a:lnTo>
                    <a:pt x="3537" y="3275"/>
                  </a:lnTo>
                  <a:cubicBezTo>
                    <a:pt x="3442" y="3275"/>
                    <a:pt x="3347" y="3179"/>
                    <a:pt x="3347" y="3084"/>
                  </a:cubicBezTo>
                  <a:lnTo>
                    <a:pt x="3394" y="2048"/>
                  </a:lnTo>
                  <a:cubicBezTo>
                    <a:pt x="3394" y="1953"/>
                    <a:pt x="3477" y="1858"/>
                    <a:pt x="3585" y="1858"/>
                  </a:cubicBezTo>
                  <a:lnTo>
                    <a:pt x="3739" y="1858"/>
                  </a:lnTo>
                  <a:cubicBezTo>
                    <a:pt x="4013" y="1858"/>
                    <a:pt x="4251" y="1620"/>
                    <a:pt x="4251" y="1334"/>
                  </a:cubicBezTo>
                  <a:lnTo>
                    <a:pt x="4251" y="965"/>
                  </a:lnTo>
                  <a:cubicBezTo>
                    <a:pt x="4251" y="619"/>
                    <a:pt x="4537" y="346"/>
                    <a:pt x="4882" y="346"/>
                  </a:cubicBezTo>
                  <a:close/>
                  <a:moveTo>
                    <a:pt x="9538" y="2286"/>
                  </a:moveTo>
                  <a:cubicBezTo>
                    <a:pt x="9871" y="2286"/>
                    <a:pt x="10121" y="2560"/>
                    <a:pt x="10121" y="2870"/>
                  </a:cubicBezTo>
                  <a:lnTo>
                    <a:pt x="10121" y="8823"/>
                  </a:lnTo>
                  <a:lnTo>
                    <a:pt x="10085" y="8823"/>
                  </a:lnTo>
                  <a:cubicBezTo>
                    <a:pt x="10085" y="9156"/>
                    <a:pt x="9824" y="9406"/>
                    <a:pt x="9514" y="9406"/>
                  </a:cubicBezTo>
                  <a:lnTo>
                    <a:pt x="918" y="9406"/>
                  </a:lnTo>
                  <a:cubicBezTo>
                    <a:pt x="596" y="9406"/>
                    <a:pt x="346" y="9132"/>
                    <a:pt x="346" y="8823"/>
                  </a:cubicBezTo>
                  <a:lnTo>
                    <a:pt x="346" y="2870"/>
                  </a:lnTo>
                  <a:cubicBezTo>
                    <a:pt x="346" y="2548"/>
                    <a:pt x="608" y="2286"/>
                    <a:pt x="918" y="2286"/>
                  </a:cubicBezTo>
                  <a:lnTo>
                    <a:pt x="3085" y="2286"/>
                  </a:lnTo>
                  <a:lnTo>
                    <a:pt x="3085" y="2846"/>
                  </a:lnTo>
                  <a:lnTo>
                    <a:pt x="1061" y="2846"/>
                  </a:lnTo>
                  <a:cubicBezTo>
                    <a:pt x="965" y="2846"/>
                    <a:pt x="894" y="2917"/>
                    <a:pt x="894" y="3001"/>
                  </a:cubicBezTo>
                  <a:lnTo>
                    <a:pt x="894" y="8704"/>
                  </a:lnTo>
                  <a:cubicBezTo>
                    <a:pt x="894" y="8799"/>
                    <a:pt x="965" y="8870"/>
                    <a:pt x="1061" y="8870"/>
                  </a:cubicBezTo>
                  <a:lnTo>
                    <a:pt x="6609" y="8870"/>
                  </a:lnTo>
                  <a:cubicBezTo>
                    <a:pt x="6692" y="8870"/>
                    <a:pt x="6776" y="8799"/>
                    <a:pt x="6776" y="8704"/>
                  </a:cubicBezTo>
                  <a:cubicBezTo>
                    <a:pt x="6776" y="8620"/>
                    <a:pt x="6692" y="8537"/>
                    <a:pt x="6609" y="8537"/>
                  </a:cubicBezTo>
                  <a:lnTo>
                    <a:pt x="1215" y="8537"/>
                  </a:lnTo>
                  <a:lnTo>
                    <a:pt x="1215" y="3167"/>
                  </a:lnTo>
                  <a:lnTo>
                    <a:pt x="3096" y="3167"/>
                  </a:lnTo>
                  <a:cubicBezTo>
                    <a:pt x="3132" y="3417"/>
                    <a:pt x="3347" y="3596"/>
                    <a:pt x="3620" y="3596"/>
                  </a:cubicBezTo>
                  <a:lnTo>
                    <a:pt x="6847" y="3596"/>
                  </a:lnTo>
                  <a:cubicBezTo>
                    <a:pt x="7097" y="3596"/>
                    <a:pt x="7323" y="3405"/>
                    <a:pt x="7371" y="3167"/>
                  </a:cubicBezTo>
                  <a:lnTo>
                    <a:pt x="9240" y="3167"/>
                  </a:lnTo>
                  <a:lnTo>
                    <a:pt x="9240" y="8537"/>
                  </a:lnTo>
                  <a:lnTo>
                    <a:pt x="7418" y="8537"/>
                  </a:lnTo>
                  <a:cubicBezTo>
                    <a:pt x="7335" y="8537"/>
                    <a:pt x="7264" y="8620"/>
                    <a:pt x="7264" y="8704"/>
                  </a:cubicBezTo>
                  <a:cubicBezTo>
                    <a:pt x="7264" y="8799"/>
                    <a:pt x="7335" y="8870"/>
                    <a:pt x="7418" y="8870"/>
                  </a:cubicBezTo>
                  <a:lnTo>
                    <a:pt x="9407" y="8870"/>
                  </a:lnTo>
                  <a:cubicBezTo>
                    <a:pt x="9490" y="8870"/>
                    <a:pt x="9562" y="8799"/>
                    <a:pt x="9562" y="8704"/>
                  </a:cubicBezTo>
                  <a:lnTo>
                    <a:pt x="9562" y="3001"/>
                  </a:lnTo>
                  <a:cubicBezTo>
                    <a:pt x="9562" y="2917"/>
                    <a:pt x="9490" y="2846"/>
                    <a:pt x="9407" y="2846"/>
                  </a:cubicBezTo>
                  <a:lnTo>
                    <a:pt x="7383" y="2846"/>
                  </a:lnTo>
                  <a:lnTo>
                    <a:pt x="7383" y="2286"/>
                  </a:lnTo>
                  <a:close/>
                  <a:moveTo>
                    <a:pt x="4906" y="0"/>
                  </a:moveTo>
                  <a:cubicBezTo>
                    <a:pt x="4370" y="0"/>
                    <a:pt x="3942" y="429"/>
                    <a:pt x="3942" y="965"/>
                  </a:cubicBezTo>
                  <a:lnTo>
                    <a:pt x="3942" y="1334"/>
                  </a:lnTo>
                  <a:cubicBezTo>
                    <a:pt x="3942" y="1441"/>
                    <a:pt x="3858" y="1536"/>
                    <a:pt x="3751" y="1536"/>
                  </a:cubicBezTo>
                  <a:lnTo>
                    <a:pt x="3597" y="1536"/>
                  </a:lnTo>
                  <a:cubicBezTo>
                    <a:pt x="3347" y="1536"/>
                    <a:pt x="3120" y="1727"/>
                    <a:pt x="3085" y="1965"/>
                  </a:cubicBezTo>
                  <a:lnTo>
                    <a:pt x="918" y="1965"/>
                  </a:lnTo>
                  <a:cubicBezTo>
                    <a:pt x="418" y="1965"/>
                    <a:pt x="1" y="2382"/>
                    <a:pt x="1" y="2882"/>
                  </a:cubicBezTo>
                  <a:lnTo>
                    <a:pt x="1" y="8835"/>
                  </a:lnTo>
                  <a:cubicBezTo>
                    <a:pt x="1" y="9347"/>
                    <a:pt x="418" y="9763"/>
                    <a:pt x="918" y="9763"/>
                  </a:cubicBezTo>
                  <a:lnTo>
                    <a:pt x="9514" y="9763"/>
                  </a:lnTo>
                  <a:cubicBezTo>
                    <a:pt x="10014" y="9763"/>
                    <a:pt x="10431" y="9347"/>
                    <a:pt x="10431" y="8835"/>
                  </a:cubicBezTo>
                  <a:lnTo>
                    <a:pt x="10431" y="2882"/>
                  </a:lnTo>
                  <a:cubicBezTo>
                    <a:pt x="10419" y="2370"/>
                    <a:pt x="10002" y="1965"/>
                    <a:pt x="9490" y="1965"/>
                  </a:cubicBezTo>
                  <a:lnTo>
                    <a:pt x="7335" y="1965"/>
                  </a:lnTo>
                  <a:cubicBezTo>
                    <a:pt x="7287" y="1715"/>
                    <a:pt x="7085" y="1536"/>
                    <a:pt x="6811" y="1536"/>
                  </a:cubicBezTo>
                  <a:lnTo>
                    <a:pt x="6668" y="1536"/>
                  </a:lnTo>
                  <a:cubicBezTo>
                    <a:pt x="6561" y="1536"/>
                    <a:pt x="6478" y="1441"/>
                    <a:pt x="6478" y="1334"/>
                  </a:cubicBezTo>
                  <a:lnTo>
                    <a:pt x="6478" y="965"/>
                  </a:lnTo>
                  <a:cubicBezTo>
                    <a:pt x="6478" y="429"/>
                    <a:pt x="6037" y="0"/>
                    <a:pt x="5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1043;p61">
              <a:extLst>
                <a:ext uri="{FF2B5EF4-FFF2-40B4-BE49-F238E27FC236}">
                  <a16:creationId xmlns:a16="http://schemas.microsoft.com/office/drawing/2014/main" id="{DA5AD411-D30C-ED4B-AA05-54D858B50103}"/>
                </a:ext>
              </a:extLst>
            </p:cNvPr>
            <p:cNvSpPr/>
            <p:nvPr/>
          </p:nvSpPr>
          <p:spPr>
            <a:xfrm>
              <a:off x="6723529" y="2512542"/>
              <a:ext cx="38705" cy="3905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346"/>
                  </a:moveTo>
                  <a:cubicBezTo>
                    <a:pt x="763" y="346"/>
                    <a:pt x="882" y="465"/>
                    <a:pt x="882" y="608"/>
                  </a:cubicBezTo>
                  <a:cubicBezTo>
                    <a:pt x="882" y="763"/>
                    <a:pt x="763" y="882"/>
                    <a:pt x="608" y="882"/>
                  </a:cubicBezTo>
                  <a:cubicBezTo>
                    <a:pt x="465" y="882"/>
                    <a:pt x="346" y="763"/>
                    <a:pt x="346" y="608"/>
                  </a:cubicBezTo>
                  <a:cubicBezTo>
                    <a:pt x="346" y="465"/>
                    <a:pt x="465" y="346"/>
                    <a:pt x="608" y="346"/>
                  </a:cubicBezTo>
                  <a:close/>
                  <a:moveTo>
                    <a:pt x="608" y="1"/>
                  </a:moveTo>
                  <a:cubicBezTo>
                    <a:pt x="286" y="1"/>
                    <a:pt x="1" y="274"/>
                    <a:pt x="1" y="608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03" y="274"/>
                    <a:pt x="941" y="1"/>
                    <a:pt x="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1044;p61">
              <a:extLst>
                <a:ext uri="{FF2B5EF4-FFF2-40B4-BE49-F238E27FC236}">
                  <a16:creationId xmlns:a16="http://schemas.microsoft.com/office/drawing/2014/main" id="{16F545D3-BE28-3645-8CE1-0FF1659614AE}"/>
                </a:ext>
              </a:extLst>
            </p:cNvPr>
            <p:cNvSpPr/>
            <p:nvPr/>
          </p:nvSpPr>
          <p:spPr>
            <a:xfrm>
              <a:off x="6662893" y="2597050"/>
              <a:ext cx="169813" cy="108031"/>
            </a:xfrm>
            <a:custGeom>
              <a:avLst/>
              <a:gdLst/>
              <a:ahLst/>
              <a:cxnLst/>
              <a:rect l="l" t="t" r="r" b="b"/>
              <a:pathLst>
                <a:path w="5335" h="3394" extrusionOk="0">
                  <a:moveTo>
                    <a:pt x="763" y="2060"/>
                  </a:moveTo>
                  <a:cubicBezTo>
                    <a:pt x="1025" y="2060"/>
                    <a:pt x="1251" y="2287"/>
                    <a:pt x="1251" y="2561"/>
                  </a:cubicBezTo>
                  <a:cubicBezTo>
                    <a:pt x="1251" y="2822"/>
                    <a:pt x="1025" y="3049"/>
                    <a:pt x="763" y="3049"/>
                  </a:cubicBezTo>
                  <a:cubicBezTo>
                    <a:pt x="489" y="3049"/>
                    <a:pt x="275" y="2822"/>
                    <a:pt x="275" y="2561"/>
                  </a:cubicBezTo>
                  <a:cubicBezTo>
                    <a:pt x="275" y="2287"/>
                    <a:pt x="489" y="2060"/>
                    <a:pt x="763" y="2060"/>
                  </a:cubicBezTo>
                  <a:close/>
                  <a:moveTo>
                    <a:pt x="4918" y="1"/>
                  </a:moveTo>
                  <a:cubicBezTo>
                    <a:pt x="4918" y="1"/>
                    <a:pt x="4894" y="1"/>
                    <a:pt x="4894" y="13"/>
                  </a:cubicBezTo>
                  <a:lnTo>
                    <a:pt x="4466" y="239"/>
                  </a:lnTo>
                  <a:cubicBezTo>
                    <a:pt x="4394" y="275"/>
                    <a:pt x="4346" y="370"/>
                    <a:pt x="4394" y="453"/>
                  </a:cubicBezTo>
                  <a:cubicBezTo>
                    <a:pt x="4429" y="515"/>
                    <a:pt x="4484" y="550"/>
                    <a:pt x="4548" y="550"/>
                  </a:cubicBezTo>
                  <a:cubicBezTo>
                    <a:pt x="4571" y="550"/>
                    <a:pt x="4595" y="546"/>
                    <a:pt x="4620" y="536"/>
                  </a:cubicBezTo>
                  <a:lnTo>
                    <a:pt x="4739" y="477"/>
                  </a:lnTo>
                  <a:lnTo>
                    <a:pt x="4739" y="477"/>
                  </a:lnTo>
                  <a:cubicBezTo>
                    <a:pt x="4525" y="1191"/>
                    <a:pt x="4144" y="1727"/>
                    <a:pt x="3620" y="2060"/>
                  </a:cubicBezTo>
                  <a:cubicBezTo>
                    <a:pt x="3098" y="2398"/>
                    <a:pt x="2516" y="2470"/>
                    <a:pt x="2094" y="2470"/>
                  </a:cubicBezTo>
                  <a:cubicBezTo>
                    <a:pt x="1891" y="2470"/>
                    <a:pt x="1724" y="2453"/>
                    <a:pt x="1620" y="2441"/>
                  </a:cubicBezTo>
                  <a:cubicBezTo>
                    <a:pt x="1560" y="2049"/>
                    <a:pt x="1227" y="1751"/>
                    <a:pt x="822" y="1751"/>
                  </a:cubicBezTo>
                  <a:cubicBezTo>
                    <a:pt x="370" y="1751"/>
                    <a:pt x="1" y="2120"/>
                    <a:pt x="1" y="2572"/>
                  </a:cubicBezTo>
                  <a:cubicBezTo>
                    <a:pt x="1" y="3013"/>
                    <a:pt x="370" y="3394"/>
                    <a:pt x="822" y="3394"/>
                  </a:cubicBezTo>
                  <a:cubicBezTo>
                    <a:pt x="1203" y="3394"/>
                    <a:pt x="1537" y="3120"/>
                    <a:pt x="1620" y="2763"/>
                  </a:cubicBezTo>
                  <a:cubicBezTo>
                    <a:pt x="1739" y="2775"/>
                    <a:pt x="1906" y="2799"/>
                    <a:pt x="2120" y="2799"/>
                  </a:cubicBezTo>
                  <a:cubicBezTo>
                    <a:pt x="2572" y="2799"/>
                    <a:pt x="3215" y="2703"/>
                    <a:pt x="3799" y="2334"/>
                  </a:cubicBezTo>
                  <a:cubicBezTo>
                    <a:pt x="4382" y="1965"/>
                    <a:pt x="4799" y="1394"/>
                    <a:pt x="5037" y="620"/>
                  </a:cubicBezTo>
                  <a:lnTo>
                    <a:pt x="5061" y="667"/>
                  </a:lnTo>
                  <a:cubicBezTo>
                    <a:pt x="5097" y="727"/>
                    <a:pt x="5156" y="751"/>
                    <a:pt x="5216" y="751"/>
                  </a:cubicBezTo>
                  <a:cubicBezTo>
                    <a:pt x="5239" y="751"/>
                    <a:pt x="5251" y="751"/>
                    <a:pt x="5287" y="739"/>
                  </a:cubicBezTo>
                  <a:cubicBezTo>
                    <a:pt x="5299" y="691"/>
                    <a:pt x="5335" y="596"/>
                    <a:pt x="5287" y="501"/>
                  </a:cubicBezTo>
                  <a:lnTo>
                    <a:pt x="5061" y="72"/>
                  </a:lnTo>
                  <a:cubicBezTo>
                    <a:pt x="5061" y="72"/>
                    <a:pt x="5061" y="60"/>
                    <a:pt x="5049" y="60"/>
                  </a:cubicBezTo>
                  <a:lnTo>
                    <a:pt x="5013" y="25"/>
                  </a:lnTo>
                  <a:lnTo>
                    <a:pt x="5001" y="13"/>
                  </a:lnTo>
                  <a:cubicBezTo>
                    <a:pt x="5001" y="13"/>
                    <a:pt x="4989" y="13"/>
                    <a:pt x="4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1045;p61">
              <a:extLst>
                <a:ext uri="{FF2B5EF4-FFF2-40B4-BE49-F238E27FC236}">
                  <a16:creationId xmlns:a16="http://schemas.microsoft.com/office/drawing/2014/main" id="{E8726EE6-4CAB-1D4E-B646-BC8D5B295216}"/>
                </a:ext>
              </a:extLst>
            </p:cNvPr>
            <p:cNvSpPr/>
            <p:nvPr/>
          </p:nvSpPr>
          <p:spPr>
            <a:xfrm>
              <a:off x="6639402" y="2589188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262" y="498"/>
                  </a:lnTo>
                  <a:lnTo>
                    <a:pt x="60" y="700"/>
                  </a:lnTo>
                  <a:cubicBezTo>
                    <a:pt x="0" y="760"/>
                    <a:pt x="0" y="867"/>
                    <a:pt x="60" y="938"/>
                  </a:cubicBezTo>
                  <a:cubicBezTo>
                    <a:pt x="84" y="974"/>
                    <a:pt x="131" y="986"/>
                    <a:pt x="179" y="986"/>
                  </a:cubicBezTo>
                  <a:cubicBezTo>
                    <a:pt x="215" y="986"/>
                    <a:pt x="262" y="974"/>
                    <a:pt x="298" y="938"/>
                  </a:cubicBezTo>
                  <a:lnTo>
                    <a:pt x="501" y="736"/>
                  </a:lnTo>
                  <a:lnTo>
                    <a:pt x="715" y="938"/>
                  </a:lnTo>
                  <a:cubicBezTo>
                    <a:pt x="739" y="974"/>
                    <a:pt x="786" y="986"/>
                    <a:pt x="834" y="986"/>
                  </a:cubicBezTo>
                  <a:cubicBezTo>
                    <a:pt x="870" y="986"/>
                    <a:pt x="917" y="974"/>
                    <a:pt x="953" y="938"/>
                  </a:cubicBezTo>
                  <a:cubicBezTo>
                    <a:pt x="1013" y="879"/>
                    <a:pt x="1013" y="783"/>
                    <a:pt x="953" y="700"/>
                  </a:cubicBezTo>
                  <a:lnTo>
                    <a:pt x="739" y="498"/>
                  </a:lnTo>
                  <a:lnTo>
                    <a:pt x="953" y="283"/>
                  </a:lnTo>
                  <a:cubicBezTo>
                    <a:pt x="1013" y="224"/>
                    <a:pt x="1013" y="129"/>
                    <a:pt x="953" y="45"/>
                  </a:cubicBezTo>
                  <a:cubicBezTo>
                    <a:pt x="923" y="16"/>
                    <a:pt x="882" y="1"/>
                    <a:pt x="838" y="1"/>
                  </a:cubicBezTo>
                  <a:cubicBezTo>
                    <a:pt x="795" y="1"/>
                    <a:pt x="751" y="16"/>
                    <a:pt x="715" y="45"/>
                  </a:cubicBezTo>
                  <a:lnTo>
                    <a:pt x="501" y="260"/>
                  </a:lnTo>
                  <a:lnTo>
                    <a:pt x="298" y="45"/>
                  </a:ln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1046;p61">
              <a:extLst>
                <a:ext uri="{FF2B5EF4-FFF2-40B4-BE49-F238E27FC236}">
                  <a16:creationId xmlns:a16="http://schemas.microsoft.com/office/drawing/2014/main" id="{1D161FCF-90C4-8542-9F01-BF1BC7B46E89}"/>
                </a:ext>
              </a:extLst>
            </p:cNvPr>
            <p:cNvSpPr/>
            <p:nvPr/>
          </p:nvSpPr>
          <p:spPr>
            <a:xfrm>
              <a:off x="6820547" y="2673315"/>
              <a:ext cx="32244" cy="31034"/>
            </a:xfrm>
            <a:custGeom>
              <a:avLst/>
              <a:gdLst/>
              <a:ahLst/>
              <a:cxnLst/>
              <a:rect l="l" t="t" r="r" b="b"/>
              <a:pathLst>
                <a:path w="1013" h="975" extrusionOk="0">
                  <a:moveTo>
                    <a:pt x="188" y="1"/>
                  </a:moveTo>
                  <a:cubicBezTo>
                    <a:pt x="147" y="1"/>
                    <a:pt x="102" y="16"/>
                    <a:pt x="60" y="45"/>
                  </a:cubicBezTo>
                  <a:cubicBezTo>
                    <a:pt x="1" y="105"/>
                    <a:pt x="1" y="200"/>
                    <a:pt x="60" y="284"/>
                  </a:cubicBezTo>
                  <a:lnTo>
                    <a:pt x="275" y="486"/>
                  </a:lnTo>
                  <a:lnTo>
                    <a:pt x="60" y="700"/>
                  </a:lnTo>
                  <a:cubicBezTo>
                    <a:pt x="1" y="760"/>
                    <a:pt x="1" y="855"/>
                    <a:pt x="60" y="938"/>
                  </a:cubicBezTo>
                  <a:cubicBezTo>
                    <a:pt x="96" y="962"/>
                    <a:pt x="144" y="974"/>
                    <a:pt x="179" y="974"/>
                  </a:cubicBezTo>
                  <a:cubicBezTo>
                    <a:pt x="227" y="974"/>
                    <a:pt x="275" y="962"/>
                    <a:pt x="298" y="938"/>
                  </a:cubicBezTo>
                  <a:lnTo>
                    <a:pt x="513" y="724"/>
                  </a:lnTo>
                  <a:lnTo>
                    <a:pt x="715" y="938"/>
                  </a:lnTo>
                  <a:cubicBezTo>
                    <a:pt x="751" y="962"/>
                    <a:pt x="798" y="974"/>
                    <a:pt x="834" y="974"/>
                  </a:cubicBezTo>
                  <a:cubicBezTo>
                    <a:pt x="882" y="974"/>
                    <a:pt x="929" y="962"/>
                    <a:pt x="953" y="938"/>
                  </a:cubicBezTo>
                  <a:cubicBezTo>
                    <a:pt x="1013" y="879"/>
                    <a:pt x="1013" y="772"/>
                    <a:pt x="953" y="700"/>
                  </a:cubicBezTo>
                  <a:lnTo>
                    <a:pt x="751" y="486"/>
                  </a:lnTo>
                  <a:lnTo>
                    <a:pt x="953" y="284"/>
                  </a:lnTo>
                  <a:cubicBezTo>
                    <a:pt x="1013" y="224"/>
                    <a:pt x="1013" y="117"/>
                    <a:pt x="953" y="45"/>
                  </a:cubicBezTo>
                  <a:cubicBezTo>
                    <a:pt x="923" y="16"/>
                    <a:pt x="885" y="1"/>
                    <a:pt x="843" y="1"/>
                  </a:cubicBezTo>
                  <a:cubicBezTo>
                    <a:pt x="801" y="1"/>
                    <a:pt x="757" y="16"/>
                    <a:pt x="715" y="45"/>
                  </a:cubicBezTo>
                  <a:lnTo>
                    <a:pt x="513" y="248"/>
                  </a:lnTo>
                  <a:lnTo>
                    <a:pt x="298" y="45"/>
                  </a:lnTo>
                  <a:cubicBezTo>
                    <a:pt x="269" y="16"/>
                    <a:pt x="230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1047;p61">
              <a:extLst>
                <a:ext uri="{FF2B5EF4-FFF2-40B4-BE49-F238E27FC236}">
                  <a16:creationId xmlns:a16="http://schemas.microsoft.com/office/drawing/2014/main" id="{7DFA65F4-A9BC-724C-B210-3AA536C19084}"/>
                </a:ext>
              </a:extLst>
            </p:cNvPr>
            <p:cNvSpPr/>
            <p:nvPr/>
          </p:nvSpPr>
          <p:spPr>
            <a:xfrm>
              <a:off x="6730341" y="2603607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0"/>
                  </a:moveTo>
                  <a:cubicBezTo>
                    <a:pt x="141" y="0"/>
                    <a:pt x="96" y="15"/>
                    <a:pt x="61" y="45"/>
                  </a:cubicBezTo>
                  <a:cubicBezTo>
                    <a:pt x="1" y="104"/>
                    <a:pt x="1" y="211"/>
                    <a:pt x="61" y="283"/>
                  </a:cubicBezTo>
                  <a:lnTo>
                    <a:pt x="263" y="485"/>
                  </a:lnTo>
                  <a:lnTo>
                    <a:pt x="61" y="700"/>
                  </a:lnTo>
                  <a:cubicBezTo>
                    <a:pt x="1" y="759"/>
                    <a:pt x="1" y="866"/>
                    <a:pt x="61" y="938"/>
                  </a:cubicBezTo>
                  <a:cubicBezTo>
                    <a:pt x="84" y="962"/>
                    <a:pt x="132" y="985"/>
                    <a:pt x="180" y="985"/>
                  </a:cubicBezTo>
                  <a:cubicBezTo>
                    <a:pt x="215" y="985"/>
                    <a:pt x="263" y="962"/>
                    <a:pt x="299" y="938"/>
                  </a:cubicBezTo>
                  <a:lnTo>
                    <a:pt x="501" y="723"/>
                  </a:lnTo>
                  <a:lnTo>
                    <a:pt x="715" y="938"/>
                  </a:lnTo>
                  <a:cubicBezTo>
                    <a:pt x="739" y="962"/>
                    <a:pt x="787" y="985"/>
                    <a:pt x="834" y="985"/>
                  </a:cubicBezTo>
                  <a:cubicBezTo>
                    <a:pt x="870" y="985"/>
                    <a:pt x="918" y="962"/>
                    <a:pt x="953" y="938"/>
                  </a:cubicBezTo>
                  <a:cubicBezTo>
                    <a:pt x="1013" y="878"/>
                    <a:pt x="1013" y="771"/>
                    <a:pt x="953" y="700"/>
                  </a:cubicBezTo>
                  <a:lnTo>
                    <a:pt x="739" y="485"/>
                  </a:lnTo>
                  <a:lnTo>
                    <a:pt x="953" y="283"/>
                  </a:lnTo>
                  <a:cubicBezTo>
                    <a:pt x="1013" y="223"/>
                    <a:pt x="1013" y="116"/>
                    <a:pt x="953" y="45"/>
                  </a:cubicBezTo>
                  <a:cubicBezTo>
                    <a:pt x="924" y="15"/>
                    <a:pt x="882" y="0"/>
                    <a:pt x="839" y="0"/>
                  </a:cubicBezTo>
                  <a:cubicBezTo>
                    <a:pt x="796" y="0"/>
                    <a:pt x="751" y="15"/>
                    <a:pt x="715" y="45"/>
                  </a:cubicBezTo>
                  <a:lnTo>
                    <a:pt x="501" y="247"/>
                  </a:lnTo>
                  <a:lnTo>
                    <a:pt x="299" y="45"/>
                  </a:ln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11048;p61">
            <a:extLst>
              <a:ext uri="{FF2B5EF4-FFF2-40B4-BE49-F238E27FC236}">
                <a16:creationId xmlns:a16="http://schemas.microsoft.com/office/drawing/2014/main" id="{3DB9270D-D43F-C840-8845-96B8021A1EE6}"/>
              </a:ext>
            </a:extLst>
          </p:cNvPr>
          <p:cNvGrpSpPr/>
          <p:nvPr/>
        </p:nvGrpSpPr>
        <p:grpSpPr>
          <a:xfrm>
            <a:off x="3783677" y="3078941"/>
            <a:ext cx="329802" cy="460360"/>
            <a:chOff x="2818561" y="2439778"/>
            <a:chExt cx="247892" cy="346024"/>
          </a:xfrm>
          <a:solidFill>
            <a:schemeClr val="accent1"/>
          </a:solidFill>
        </p:grpSpPr>
        <p:sp>
          <p:nvSpPr>
            <p:cNvPr id="312" name="Google Shape;11049;p61">
              <a:extLst>
                <a:ext uri="{FF2B5EF4-FFF2-40B4-BE49-F238E27FC236}">
                  <a16:creationId xmlns:a16="http://schemas.microsoft.com/office/drawing/2014/main" id="{614E4B79-AFDB-CE43-B58C-89F267202537}"/>
                </a:ext>
              </a:extLst>
            </p:cNvPr>
            <p:cNvSpPr/>
            <p:nvPr/>
          </p:nvSpPr>
          <p:spPr>
            <a:xfrm>
              <a:off x="2818561" y="2439778"/>
              <a:ext cx="247892" cy="346024"/>
            </a:xfrm>
            <a:custGeom>
              <a:avLst/>
              <a:gdLst/>
              <a:ahLst/>
              <a:cxnLst/>
              <a:rect l="l" t="t" r="r" b="b"/>
              <a:pathLst>
                <a:path w="7788" h="10871" extrusionOk="0">
                  <a:moveTo>
                    <a:pt x="5882" y="9716"/>
                  </a:moveTo>
                  <a:lnTo>
                    <a:pt x="5882" y="9966"/>
                  </a:lnTo>
                  <a:lnTo>
                    <a:pt x="5894" y="9966"/>
                  </a:lnTo>
                  <a:cubicBezTo>
                    <a:pt x="5894" y="10276"/>
                    <a:pt x="5644" y="10550"/>
                    <a:pt x="5323" y="10550"/>
                  </a:cubicBezTo>
                  <a:lnTo>
                    <a:pt x="894" y="10550"/>
                  </a:lnTo>
                  <a:cubicBezTo>
                    <a:pt x="584" y="10550"/>
                    <a:pt x="310" y="10299"/>
                    <a:pt x="310" y="9966"/>
                  </a:cubicBezTo>
                  <a:lnTo>
                    <a:pt x="310" y="9716"/>
                  </a:lnTo>
                  <a:close/>
                  <a:moveTo>
                    <a:pt x="894" y="1"/>
                  </a:moveTo>
                  <a:cubicBezTo>
                    <a:pt x="405" y="1"/>
                    <a:pt x="1" y="394"/>
                    <a:pt x="1" y="894"/>
                  </a:cubicBezTo>
                  <a:lnTo>
                    <a:pt x="1" y="7835"/>
                  </a:lnTo>
                  <a:cubicBezTo>
                    <a:pt x="1" y="7930"/>
                    <a:pt x="72" y="8002"/>
                    <a:pt x="167" y="8002"/>
                  </a:cubicBezTo>
                  <a:cubicBezTo>
                    <a:pt x="263" y="8002"/>
                    <a:pt x="334" y="7930"/>
                    <a:pt x="334" y="7835"/>
                  </a:cubicBezTo>
                  <a:lnTo>
                    <a:pt x="334" y="1346"/>
                  </a:lnTo>
                  <a:lnTo>
                    <a:pt x="3382" y="1346"/>
                  </a:lnTo>
                  <a:cubicBezTo>
                    <a:pt x="3477" y="1346"/>
                    <a:pt x="3549" y="1275"/>
                    <a:pt x="3549" y="1179"/>
                  </a:cubicBezTo>
                  <a:cubicBezTo>
                    <a:pt x="3549" y="1096"/>
                    <a:pt x="3477" y="1025"/>
                    <a:pt x="3382" y="1025"/>
                  </a:cubicBezTo>
                  <a:lnTo>
                    <a:pt x="334" y="1025"/>
                  </a:lnTo>
                  <a:lnTo>
                    <a:pt x="334" y="882"/>
                  </a:lnTo>
                  <a:cubicBezTo>
                    <a:pt x="334" y="572"/>
                    <a:pt x="584" y="310"/>
                    <a:pt x="906" y="310"/>
                  </a:cubicBezTo>
                  <a:lnTo>
                    <a:pt x="5335" y="310"/>
                  </a:lnTo>
                  <a:cubicBezTo>
                    <a:pt x="5644" y="310"/>
                    <a:pt x="5918" y="560"/>
                    <a:pt x="5918" y="882"/>
                  </a:cubicBezTo>
                  <a:lnTo>
                    <a:pt x="5918" y="1025"/>
                  </a:lnTo>
                  <a:lnTo>
                    <a:pt x="4073" y="1025"/>
                  </a:lnTo>
                  <a:cubicBezTo>
                    <a:pt x="3977" y="1025"/>
                    <a:pt x="3906" y="1096"/>
                    <a:pt x="3906" y="1179"/>
                  </a:cubicBezTo>
                  <a:cubicBezTo>
                    <a:pt x="3906" y="1275"/>
                    <a:pt x="3977" y="1346"/>
                    <a:pt x="4073" y="1346"/>
                  </a:cubicBezTo>
                  <a:lnTo>
                    <a:pt x="5894" y="1346"/>
                  </a:lnTo>
                  <a:lnTo>
                    <a:pt x="5894" y="3287"/>
                  </a:lnTo>
                  <a:cubicBezTo>
                    <a:pt x="5751" y="3251"/>
                    <a:pt x="5597" y="3239"/>
                    <a:pt x="5454" y="3239"/>
                  </a:cubicBezTo>
                  <a:cubicBezTo>
                    <a:pt x="4811" y="3239"/>
                    <a:pt x="4215" y="3501"/>
                    <a:pt x="3799" y="3930"/>
                  </a:cubicBezTo>
                  <a:lnTo>
                    <a:pt x="989" y="3930"/>
                  </a:lnTo>
                  <a:cubicBezTo>
                    <a:pt x="894" y="3930"/>
                    <a:pt x="822" y="4001"/>
                    <a:pt x="822" y="4084"/>
                  </a:cubicBezTo>
                  <a:cubicBezTo>
                    <a:pt x="822" y="4180"/>
                    <a:pt x="894" y="4251"/>
                    <a:pt x="989" y="4251"/>
                  </a:cubicBezTo>
                  <a:lnTo>
                    <a:pt x="3537" y="4251"/>
                  </a:lnTo>
                  <a:cubicBezTo>
                    <a:pt x="3477" y="4346"/>
                    <a:pt x="3418" y="4430"/>
                    <a:pt x="3370" y="4537"/>
                  </a:cubicBezTo>
                  <a:lnTo>
                    <a:pt x="1787" y="4537"/>
                  </a:lnTo>
                  <a:cubicBezTo>
                    <a:pt x="1703" y="4537"/>
                    <a:pt x="1620" y="4608"/>
                    <a:pt x="1620" y="4704"/>
                  </a:cubicBezTo>
                  <a:cubicBezTo>
                    <a:pt x="1620" y="4787"/>
                    <a:pt x="1703" y="4858"/>
                    <a:pt x="1787" y="4858"/>
                  </a:cubicBezTo>
                  <a:lnTo>
                    <a:pt x="3239" y="4858"/>
                  </a:lnTo>
                  <a:cubicBezTo>
                    <a:pt x="3156" y="5085"/>
                    <a:pt x="3132" y="5323"/>
                    <a:pt x="3132" y="5573"/>
                  </a:cubicBezTo>
                  <a:lnTo>
                    <a:pt x="3132" y="5739"/>
                  </a:lnTo>
                  <a:lnTo>
                    <a:pt x="1418" y="5739"/>
                  </a:lnTo>
                  <a:cubicBezTo>
                    <a:pt x="1322" y="5739"/>
                    <a:pt x="1251" y="5811"/>
                    <a:pt x="1251" y="5906"/>
                  </a:cubicBezTo>
                  <a:cubicBezTo>
                    <a:pt x="1251" y="5989"/>
                    <a:pt x="1322" y="6073"/>
                    <a:pt x="1418" y="6073"/>
                  </a:cubicBezTo>
                  <a:lnTo>
                    <a:pt x="3180" y="6073"/>
                  </a:lnTo>
                  <a:cubicBezTo>
                    <a:pt x="3192" y="6132"/>
                    <a:pt x="3203" y="6168"/>
                    <a:pt x="3215" y="6216"/>
                  </a:cubicBezTo>
                  <a:lnTo>
                    <a:pt x="2382" y="6216"/>
                  </a:lnTo>
                  <a:cubicBezTo>
                    <a:pt x="2299" y="6216"/>
                    <a:pt x="2215" y="6287"/>
                    <a:pt x="2215" y="6382"/>
                  </a:cubicBezTo>
                  <a:cubicBezTo>
                    <a:pt x="2215" y="6466"/>
                    <a:pt x="2299" y="6549"/>
                    <a:pt x="2382" y="6549"/>
                  </a:cubicBezTo>
                  <a:lnTo>
                    <a:pt x="3334" y="6549"/>
                  </a:lnTo>
                  <a:cubicBezTo>
                    <a:pt x="3704" y="7347"/>
                    <a:pt x="4513" y="7894"/>
                    <a:pt x="5454" y="7894"/>
                  </a:cubicBezTo>
                  <a:cubicBezTo>
                    <a:pt x="5597" y="7894"/>
                    <a:pt x="5751" y="7883"/>
                    <a:pt x="5894" y="7859"/>
                  </a:cubicBezTo>
                  <a:lnTo>
                    <a:pt x="5894" y="9407"/>
                  </a:lnTo>
                  <a:lnTo>
                    <a:pt x="334" y="9407"/>
                  </a:lnTo>
                  <a:lnTo>
                    <a:pt x="334" y="8514"/>
                  </a:lnTo>
                  <a:cubicBezTo>
                    <a:pt x="334" y="8418"/>
                    <a:pt x="263" y="8347"/>
                    <a:pt x="167" y="8347"/>
                  </a:cubicBezTo>
                  <a:cubicBezTo>
                    <a:pt x="72" y="8347"/>
                    <a:pt x="1" y="8418"/>
                    <a:pt x="1" y="8514"/>
                  </a:cubicBezTo>
                  <a:lnTo>
                    <a:pt x="1" y="9978"/>
                  </a:lnTo>
                  <a:cubicBezTo>
                    <a:pt x="1" y="10478"/>
                    <a:pt x="405" y="10871"/>
                    <a:pt x="894" y="10871"/>
                  </a:cubicBezTo>
                  <a:lnTo>
                    <a:pt x="5323" y="10871"/>
                  </a:lnTo>
                  <a:cubicBezTo>
                    <a:pt x="5811" y="10871"/>
                    <a:pt x="6216" y="10478"/>
                    <a:pt x="6216" y="9978"/>
                  </a:cubicBezTo>
                  <a:lnTo>
                    <a:pt x="6216" y="9561"/>
                  </a:lnTo>
                  <a:lnTo>
                    <a:pt x="6216" y="7763"/>
                  </a:lnTo>
                  <a:cubicBezTo>
                    <a:pt x="7121" y="7454"/>
                    <a:pt x="7775" y="6573"/>
                    <a:pt x="7775" y="5561"/>
                  </a:cubicBezTo>
                  <a:cubicBezTo>
                    <a:pt x="7787" y="5204"/>
                    <a:pt x="7716" y="4858"/>
                    <a:pt x="7549" y="4537"/>
                  </a:cubicBezTo>
                  <a:cubicBezTo>
                    <a:pt x="7515" y="4485"/>
                    <a:pt x="7462" y="4446"/>
                    <a:pt x="7399" y="4446"/>
                  </a:cubicBezTo>
                  <a:cubicBezTo>
                    <a:pt x="7375" y="4446"/>
                    <a:pt x="7350" y="4452"/>
                    <a:pt x="7323" y="4465"/>
                  </a:cubicBezTo>
                  <a:cubicBezTo>
                    <a:pt x="7252" y="4501"/>
                    <a:pt x="7204" y="4596"/>
                    <a:pt x="7252" y="4680"/>
                  </a:cubicBezTo>
                  <a:cubicBezTo>
                    <a:pt x="7383" y="4954"/>
                    <a:pt x="7442" y="5251"/>
                    <a:pt x="7442" y="5561"/>
                  </a:cubicBezTo>
                  <a:cubicBezTo>
                    <a:pt x="7442" y="6656"/>
                    <a:pt x="6549" y="7573"/>
                    <a:pt x="5430" y="7573"/>
                  </a:cubicBezTo>
                  <a:cubicBezTo>
                    <a:pt x="4335" y="7573"/>
                    <a:pt x="3430" y="6680"/>
                    <a:pt x="3430" y="5561"/>
                  </a:cubicBezTo>
                  <a:cubicBezTo>
                    <a:pt x="3430" y="4442"/>
                    <a:pt x="4323" y="3549"/>
                    <a:pt x="5430" y="3549"/>
                  </a:cubicBezTo>
                  <a:cubicBezTo>
                    <a:pt x="5990" y="3549"/>
                    <a:pt x="6525" y="3787"/>
                    <a:pt x="6906" y="4192"/>
                  </a:cubicBezTo>
                  <a:cubicBezTo>
                    <a:pt x="6939" y="4224"/>
                    <a:pt x="6986" y="4243"/>
                    <a:pt x="7032" y="4243"/>
                  </a:cubicBezTo>
                  <a:cubicBezTo>
                    <a:pt x="7069" y="4243"/>
                    <a:pt x="7106" y="4230"/>
                    <a:pt x="7133" y="4204"/>
                  </a:cubicBezTo>
                  <a:cubicBezTo>
                    <a:pt x="7192" y="4144"/>
                    <a:pt x="7204" y="4049"/>
                    <a:pt x="7144" y="3989"/>
                  </a:cubicBezTo>
                  <a:cubicBezTo>
                    <a:pt x="6882" y="3703"/>
                    <a:pt x="6561" y="3489"/>
                    <a:pt x="6216" y="3370"/>
                  </a:cubicBezTo>
                  <a:lnTo>
                    <a:pt x="6216" y="1191"/>
                  </a:lnTo>
                  <a:lnTo>
                    <a:pt x="6216" y="894"/>
                  </a:lnTo>
                  <a:cubicBezTo>
                    <a:pt x="6216" y="394"/>
                    <a:pt x="5811" y="1"/>
                    <a:pt x="5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1050;p61">
              <a:extLst>
                <a:ext uri="{FF2B5EF4-FFF2-40B4-BE49-F238E27FC236}">
                  <a16:creationId xmlns:a16="http://schemas.microsoft.com/office/drawing/2014/main" id="{94B27C8A-B982-DC40-8791-A484C9994633}"/>
                </a:ext>
              </a:extLst>
            </p:cNvPr>
            <p:cNvSpPr/>
            <p:nvPr/>
          </p:nvSpPr>
          <p:spPr>
            <a:xfrm>
              <a:off x="2939833" y="2603066"/>
              <a:ext cx="11395" cy="18652"/>
            </a:xfrm>
            <a:custGeom>
              <a:avLst/>
              <a:gdLst/>
              <a:ahLst/>
              <a:cxnLst/>
              <a:rect l="l" t="t" r="r" b="b"/>
              <a:pathLst>
                <a:path w="358" h="586" extrusionOk="0">
                  <a:moveTo>
                    <a:pt x="203" y="1"/>
                  </a:moveTo>
                  <a:cubicBezTo>
                    <a:pt x="118" y="1"/>
                    <a:pt x="47" y="57"/>
                    <a:pt x="36" y="133"/>
                  </a:cubicBezTo>
                  <a:cubicBezTo>
                    <a:pt x="24" y="228"/>
                    <a:pt x="1" y="324"/>
                    <a:pt x="1" y="419"/>
                  </a:cubicBezTo>
                  <a:cubicBezTo>
                    <a:pt x="1" y="502"/>
                    <a:pt x="72" y="586"/>
                    <a:pt x="167" y="586"/>
                  </a:cubicBezTo>
                  <a:cubicBezTo>
                    <a:pt x="263" y="586"/>
                    <a:pt x="334" y="502"/>
                    <a:pt x="334" y="419"/>
                  </a:cubicBezTo>
                  <a:cubicBezTo>
                    <a:pt x="334" y="336"/>
                    <a:pt x="334" y="252"/>
                    <a:pt x="346" y="181"/>
                  </a:cubicBezTo>
                  <a:cubicBezTo>
                    <a:pt x="358" y="109"/>
                    <a:pt x="322" y="14"/>
                    <a:pt x="227" y="2"/>
                  </a:cubicBezTo>
                  <a:cubicBezTo>
                    <a:pt x="219" y="1"/>
                    <a:pt x="211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1051;p61">
              <a:extLst>
                <a:ext uri="{FF2B5EF4-FFF2-40B4-BE49-F238E27FC236}">
                  <a16:creationId xmlns:a16="http://schemas.microsoft.com/office/drawing/2014/main" id="{6CC6C86A-3BD6-E14B-B77F-94A15280D7BF}"/>
                </a:ext>
              </a:extLst>
            </p:cNvPr>
            <p:cNvSpPr/>
            <p:nvPr/>
          </p:nvSpPr>
          <p:spPr>
            <a:xfrm>
              <a:off x="2963706" y="2653103"/>
              <a:ext cx="19735" cy="14101"/>
            </a:xfrm>
            <a:custGeom>
              <a:avLst/>
              <a:gdLst/>
              <a:ahLst/>
              <a:cxnLst/>
              <a:rect l="l" t="t" r="r" b="b"/>
              <a:pathLst>
                <a:path w="620" h="443" extrusionOk="0">
                  <a:moveTo>
                    <a:pt x="178" y="1"/>
                  </a:moveTo>
                  <a:cubicBezTo>
                    <a:pt x="124" y="1"/>
                    <a:pt x="71" y="27"/>
                    <a:pt x="48" y="73"/>
                  </a:cubicBezTo>
                  <a:cubicBezTo>
                    <a:pt x="1" y="157"/>
                    <a:pt x="25" y="252"/>
                    <a:pt x="108" y="299"/>
                  </a:cubicBezTo>
                  <a:cubicBezTo>
                    <a:pt x="191" y="347"/>
                    <a:pt x="287" y="395"/>
                    <a:pt x="370" y="419"/>
                  </a:cubicBezTo>
                  <a:cubicBezTo>
                    <a:pt x="382" y="419"/>
                    <a:pt x="406" y="442"/>
                    <a:pt x="417" y="442"/>
                  </a:cubicBezTo>
                  <a:cubicBezTo>
                    <a:pt x="489" y="442"/>
                    <a:pt x="548" y="395"/>
                    <a:pt x="560" y="323"/>
                  </a:cubicBezTo>
                  <a:cubicBezTo>
                    <a:pt x="620" y="228"/>
                    <a:pt x="584" y="121"/>
                    <a:pt x="489" y="109"/>
                  </a:cubicBezTo>
                  <a:lnTo>
                    <a:pt x="263" y="26"/>
                  </a:lnTo>
                  <a:cubicBezTo>
                    <a:pt x="237" y="9"/>
                    <a:pt x="208" y="1"/>
                    <a:pt x="1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1052;p61">
              <a:extLst>
                <a:ext uri="{FF2B5EF4-FFF2-40B4-BE49-F238E27FC236}">
                  <a16:creationId xmlns:a16="http://schemas.microsoft.com/office/drawing/2014/main" id="{305C76A5-AEF5-354D-B1E7-D66BF9A52B71}"/>
                </a:ext>
              </a:extLst>
            </p:cNvPr>
            <p:cNvSpPr/>
            <p:nvPr/>
          </p:nvSpPr>
          <p:spPr>
            <a:xfrm>
              <a:off x="2948555" y="2577443"/>
              <a:ext cx="17093" cy="16615"/>
            </a:xfrm>
            <a:custGeom>
              <a:avLst/>
              <a:gdLst/>
              <a:ahLst/>
              <a:cxnLst/>
              <a:rect l="l" t="t" r="r" b="b"/>
              <a:pathLst>
                <a:path w="537" h="522" extrusionOk="0">
                  <a:moveTo>
                    <a:pt x="364" y="1"/>
                  </a:moveTo>
                  <a:cubicBezTo>
                    <a:pt x="322" y="1"/>
                    <a:pt x="280" y="15"/>
                    <a:pt x="251" y="45"/>
                  </a:cubicBezTo>
                  <a:cubicBezTo>
                    <a:pt x="179" y="117"/>
                    <a:pt x="120" y="200"/>
                    <a:pt x="60" y="271"/>
                  </a:cubicBezTo>
                  <a:cubicBezTo>
                    <a:pt x="1" y="343"/>
                    <a:pt x="24" y="450"/>
                    <a:pt x="84" y="498"/>
                  </a:cubicBezTo>
                  <a:cubicBezTo>
                    <a:pt x="120" y="510"/>
                    <a:pt x="143" y="521"/>
                    <a:pt x="179" y="521"/>
                  </a:cubicBezTo>
                  <a:cubicBezTo>
                    <a:pt x="227" y="521"/>
                    <a:pt x="286" y="498"/>
                    <a:pt x="310" y="462"/>
                  </a:cubicBezTo>
                  <a:cubicBezTo>
                    <a:pt x="358" y="402"/>
                    <a:pt x="417" y="343"/>
                    <a:pt x="465" y="283"/>
                  </a:cubicBezTo>
                  <a:cubicBezTo>
                    <a:pt x="536" y="224"/>
                    <a:pt x="536" y="117"/>
                    <a:pt x="477" y="45"/>
                  </a:cubicBezTo>
                  <a:cubicBezTo>
                    <a:pt x="447" y="15"/>
                    <a:pt x="405" y="1"/>
                    <a:pt x="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1053;p61">
              <a:extLst>
                <a:ext uri="{FF2B5EF4-FFF2-40B4-BE49-F238E27FC236}">
                  <a16:creationId xmlns:a16="http://schemas.microsoft.com/office/drawing/2014/main" id="{3B3D2885-781F-9947-BB4E-A6EA77427F1F}"/>
                </a:ext>
              </a:extLst>
            </p:cNvPr>
            <p:cNvSpPr/>
            <p:nvPr/>
          </p:nvSpPr>
          <p:spPr>
            <a:xfrm>
              <a:off x="2943621" y="2631299"/>
              <a:ext cx="16329" cy="17697"/>
            </a:xfrm>
            <a:custGeom>
              <a:avLst/>
              <a:gdLst/>
              <a:ahLst/>
              <a:cxnLst/>
              <a:rect l="l" t="t" r="r" b="b"/>
              <a:pathLst>
                <a:path w="513" h="556" extrusionOk="0">
                  <a:moveTo>
                    <a:pt x="196" y="1"/>
                  </a:moveTo>
                  <a:cubicBezTo>
                    <a:pt x="172" y="1"/>
                    <a:pt x="146" y="7"/>
                    <a:pt x="120" y="20"/>
                  </a:cubicBezTo>
                  <a:cubicBezTo>
                    <a:pt x="48" y="68"/>
                    <a:pt x="1" y="151"/>
                    <a:pt x="48" y="246"/>
                  </a:cubicBezTo>
                  <a:cubicBezTo>
                    <a:pt x="96" y="330"/>
                    <a:pt x="144" y="425"/>
                    <a:pt x="203" y="496"/>
                  </a:cubicBezTo>
                  <a:cubicBezTo>
                    <a:pt x="227" y="544"/>
                    <a:pt x="275" y="556"/>
                    <a:pt x="334" y="556"/>
                  </a:cubicBezTo>
                  <a:cubicBezTo>
                    <a:pt x="358" y="556"/>
                    <a:pt x="394" y="544"/>
                    <a:pt x="417" y="532"/>
                  </a:cubicBezTo>
                  <a:cubicBezTo>
                    <a:pt x="501" y="484"/>
                    <a:pt x="513" y="377"/>
                    <a:pt x="465" y="306"/>
                  </a:cubicBezTo>
                  <a:cubicBezTo>
                    <a:pt x="417" y="246"/>
                    <a:pt x="382" y="175"/>
                    <a:pt x="346" y="92"/>
                  </a:cubicBezTo>
                  <a:cubicBezTo>
                    <a:pt x="312" y="40"/>
                    <a:pt x="259" y="1"/>
                    <a:pt x="1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1054;p61">
              <a:extLst>
                <a:ext uri="{FF2B5EF4-FFF2-40B4-BE49-F238E27FC236}">
                  <a16:creationId xmlns:a16="http://schemas.microsoft.com/office/drawing/2014/main" id="{42C8ABCA-48C5-FE43-B9DE-92720D9FD934}"/>
                </a:ext>
              </a:extLst>
            </p:cNvPr>
            <p:cNvSpPr/>
            <p:nvPr/>
          </p:nvSpPr>
          <p:spPr>
            <a:xfrm>
              <a:off x="3019408" y="2638907"/>
              <a:ext cx="16711" cy="16170"/>
            </a:xfrm>
            <a:custGeom>
              <a:avLst/>
              <a:gdLst/>
              <a:ahLst/>
              <a:cxnLst/>
              <a:rect l="l" t="t" r="r" b="b"/>
              <a:pathLst>
                <a:path w="525" h="508" extrusionOk="0">
                  <a:moveTo>
                    <a:pt x="346" y="1"/>
                  </a:moveTo>
                  <a:cubicBezTo>
                    <a:pt x="290" y="1"/>
                    <a:pt x="238" y="29"/>
                    <a:pt x="215" y="67"/>
                  </a:cubicBezTo>
                  <a:cubicBezTo>
                    <a:pt x="168" y="126"/>
                    <a:pt x="108" y="186"/>
                    <a:pt x="61" y="245"/>
                  </a:cubicBezTo>
                  <a:cubicBezTo>
                    <a:pt x="1" y="305"/>
                    <a:pt x="1" y="412"/>
                    <a:pt x="61" y="472"/>
                  </a:cubicBezTo>
                  <a:cubicBezTo>
                    <a:pt x="96" y="495"/>
                    <a:pt x="144" y="507"/>
                    <a:pt x="180" y="507"/>
                  </a:cubicBezTo>
                  <a:cubicBezTo>
                    <a:pt x="227" y="507"/>
                    <a:pt x="251" y="495"/>
                    <a:pt x="299" y="472"/>
                  </a:cubicBezTo>
                  <a:cubicBezTo>
                    <a:pt x="370" y="388"/>
                    <a:pt x="430" y="317"/>
                    <a:pt x="489" y="245"/>
                  </a:cubicBezTo>
                  <a:cubicBezTo>
                    <a:pt x="525" y="186"/>
                    <a:pt x="513" y="79"/>
                    <a:pt x="442" y="31"/>
                  </a:cubicBezTo>
                  <a:cubicBezTo>
                    <a:pt x="411" y="10"/>
                    <a:pt x="378" y="1"/>
                    <a:pt x="3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1055;p61">
              <a:extLst>
                <a:ext uri="{FF2B5EF4-FFF2-40B4-BE49-F238E27FC236}">
                  <a16:creationId xmlns:a16="http://schemas.microsoft.com/office/drawing/2014/main" id="{82D1ABD6-4291-2E44-8F14-F6AAD2DC4D51}"/>
                </a:ext>
              </a:extLst>
            </p:cNvPr>
            <p:cNvSpPr/>
            <p:nvPr/>
          </p:nvSpPr>
          <p:spPr>
            <a:xfrm>
              <a:off x="3033063" y="2611087"/>
              <a:ext cx="12159" cy="18971"/>
            </a:xfrm>
            <a:custGeom>
              <a:avLst/>
              <a:gdLst/>
              <a:ahLst/>
              <a:cxnLst/>
              <a:rect l="l" t="t" r="r" b="b"/>
              <a:pathLst>
                <a:path w="382" h="596" extrusionOk="0">
                  <a:moveTo>
                    <a:pt x="203" y="0"/>
                  </a:moveTo>
                  <a:cubicBezTo>
                    <a:pt x="108" y="0"/>
                    <a:pt x="36" y="72"/>
                    <a:pt x="36" y="167"/>
                  </a:cubicBezTo>
                  <a:cubicBezTo>
                    <a:pt x="36" y="238"/>
                    <a:pt x="36" y="334"/>
                    <a:pt x="24" y="405"/>
                  </a:cubicBezTo>
                  <a:cubicBezTo>
                    <a:pt x="1" y="488"/>
                    <a:pt x="60" y="584"/>
                    <a:pt x="155" y="596"/>
                  </a:cubicBezTo>
                  <a:lnTo>
                    <a:pt x="179" y="596"/>
                  </a:lnTo>
                  <a:cubicBezTo>
                    <a:pt x="263" y="596"/>
                    <a:pt x="334" y="536"/>
                    <a:pt x="346" y="465"/>
                  </a:cubicBezTo>
                  <a:cubicBezTo>
                    <a:pt x="370" y="369"/>
                    <a:pt x="382" y="274"/>
                    <a:pt x="382" y="167"/>
                  </a:cubicBezTo>
                  <a:cubicBezTo>
                    <a:pt x="346" y="72"/>
                    <a:pt x="286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1056;p61">
              <a:extLst>
                <a:ext uri="{FF2B5EF4-FFF2-40B4-BE49-F238E27FC236}">
                  <a16:creationId xmlns:a16="http://schemas.microsoft.com/office/drawing/2014/main" id="{905E2C4F-56AF-8F4D-B8CA-646EA8E21B79}"/>
                </a:ext>
              </a:extLst>
            </p:cNvPr>
            <p:cNvSpPr/>
            <p:nvPr/>
          </p:nvSpPr>
          <p:spPr>
            <a:xfrm>
              <a:off x="3024342" y="2583363"/>
              <a:ext cx="15947" cy="17888"/>
            </a:xfrm>
            <a:custGeom>
              <a:avLst/>
              <a:gdLst/>
              <a:ahLst/>
              <a:cxnLst/>
              <a:rect l="l" t="t" r="r" b="b"/>
              <a:pathLst>
                <a:path w="501" h="562" extrusionOk="0">
                  <a:moveTo>
                    <a:pt x="187" y="1"/>
                  </a:moveTo>
                  <a:cubicBezTo>
                    <a:pt x="154" y="1"/>
                    <a:pt x="119" y="13"/>
                    <a:pt x="84" y="38"/>
                  </a:cubicBezTo>
                  <a:cubicBezTo>
                    <a:pt x="13" y="97"/>
                    <a:pt x="1" y="193"/>
                    <a:pt x="60" y="264"/>
                  </a:cubicBezTo>
                  <a:cubicBezTo>
                    <a:pt x="96" y="324"/>
                    <a:pt x="144" y="395"/>
                    <a:pt x="179" y="466"/>
                  </a:cubicBezTo>
                  <a:cubicBezTo>
                    <a:pt x="203" y="526"/>
                    <a:pt x="263" y="562"/>
                    <a:pt x="322" y="562"/>
                  </a:cubicBezTo>
                  <a:cubicBezTo>
                    <a:pt x="358" y="562"/>
                    <a:pt x="370" y="562"/>
                    <a:pt x="394" y="550"/>
                  </a:cubicBezTo>
                  <a:cubicBezTo>
                    <a:pt x="477" y="502"/>
                    <a:pt x="501" y="407"/>
                    <a:pt x="465" y="324"/>
                  </a:cubicBezTo>
                  <a:cubicBezTo>
                    <a:pt x="417" y="228"/>
                    <a:pt x="370" y="145"/>
                    <a:pt x="310" y="74"/>
                  </a:cubicBezTo>
                  <a:cubicBezTo>
                    <a:pt x="276" y="25"/>
                    <a:pt x="233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1057;p61">
              <a:extLst>
                <a:ext uri="{FF2B5EF4-FFF2-40B4-BE49-F238E27FC236}">
                  <a16:creationId xmlns:a16="http://schemas.microsoft.com/office/drawing/2014/main" id="{BA1794DF-7801-E746-B029-15D04A9B2605}"/>
                </a:ext>
              </a:extLst>
            </p:cNvPr>
            <p:cNvSpPr/>
            <p:nvPr/>
          </p:nvSpPr>
          <p:spPr>
            <a:xfrm>
              <a:off x="2992894" y="2655808"/>
              <a:ext cx="19735" cy="12159"/>
            </a:xfrm>
            <a:custGeom>
              <a:avLst/>
              <a:gdLst/>
              <a:ahLst/>
              <a:cxnLst/>
              <a:rect l="l" t="t" r="r" b="b"/>
              <a:pathLst>
                <a:path w="620" h="382" extrusionOk="0">
                  <a:moveTo>
                    <a:pt x="437" y="0"/>
                  </a:moveTo>
                  <a:cubicBezTo>
                    <a:pt x="419" y="0"/>
                    <a:pt x="400" y="4"/>
                    <a:pt x="382" y="12"/>
                  </a:cubicBezTo>
                  <a:cubicBezTo>
                    <a:pt x="298" y="36"/>
                    <a:pt x="227" y="60"/>
                    <a:pt x="155" y="72"/>
                  </a:cubicBezTo>
                  <a:cubicBezTo>
                    <a:pt x="60" y="84"/>
                    <a:pt x="1" y="155"/>
                    <a:pt x="24" y="250"/>
                  </a:cubicBezTo>
                  <a:cubicBezTo>
                    <a:pt x="36" y="322"/>
                    <a:pt x="96" y="381"/>
                    <a:pt x="179" y="381"/>
                  </a:cubicBezTo>
                  <a:lnTo>
                    <a:pt x="203" y="381"/>
                  </a:lnTo>
                  <a:cubicBezTo>
                    <a:pt x="298" y="369"/>
                    <a:pt x="393" y="357"/>
                    <a:pt x="477" y="322"/>
                  </a:cubicBezTo>
                  <a:cubicBezTo>
                    <a:pt x="572" y="298"/>
                    <a:pt x="620" y="203"/>
                    <a:pt x="584" y="119"/>
                  </a:cubicBezTo>
                  <a:cubicBezTo>
                    <a:pt x="556" y="45"/>
                    <a:pt x="500" y="0"/>
                    <a:pt x="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1058;p61">
              <a:extLst>
                <a:ext uri="{FF2B5EF4-FFF2-40B4-BE49-F238E27FC236}">
                  <a16:creationId xmlns:a16="http://schemas.microsoft.com/office/drawing/2014/main" id="{D06B6D88-F823-EC43-994B-7B23041BACBB}"/>
                </a:ext>
              </a:extLst>
            </p:cNvPr>
            <p:cNvSpPr/>
            <p:nvPr/>
          </p:nvSpPr>
          <p:spPr>
            <a:xfrm>
              <a:off x="3000469" y="2566366"/>
              <a:ext cx="20117" cy="13655"/>
            </a:xfrm>
            <a:custGeom>
              <a:avLst/>
              <a:gdLst/>
              <a:ahLst/>
              <a:cxnLst/>
              <a:rect l="l" t="t" r="r" b="b"/>
              <a:pathLst>
                <a:path w="632" h="429" extrusionOk="0">
                  <a:moveTo>
                    <a:pt x="181" y="0"/>
                  </a:moveTo>
                  <a:cubicBezTo>
                    <a:pt x="116" y="0"/>
                    <a:pt x="55" y="43"/>
                    <a:pt x="36" y="107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358" y="405"/>
                  </a:lnTo>
                  <a:cubicBezTo>
                    <a:pt x="394" y="429"/>
                    <a:pt x="405" y="429"/>
                    <a:pt x="441" y="429"/>
                  </a:cubicBezTo>
                  <a:cubicBezTo>
                    <a:pt x="501" y="429"/>
                    <a:pt x="560" y="393"/>
                    <a:pt x="584" y="334"/>
                  </a:cubicBezTo>
                  <a:cubicBezTo>
                    <a:pt x="632" y="274"/>
                    <a:pt x="596" y="167"/>
                    <a:pt x="513" y="131"/>
                  </a:cubicBezTo>
                  <a:cubicBezTo>
                    <a:pt x="417" y="84"/>
                    <a:pt x="334" y="36"/>
                    <a:pt x="239" y="12"/>
                  </a:cubicBez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1059;p61">
              <a:extLst>
                <a:ext uri="{FF2B5EF4-FFF2-40B4-BE49-F238E27FC236}">
                  <a16:creationId xmlns:a16="http://schemas.microsoft.com/office/drawing/2014/main" id="{79910560-73EF-144F-9F56-5613439A78A3}"/>
                </a:ext>
              </a:extLst>
            </p:cNvPr>
            <p:cNvSpPr/>
            <p:nvPr/>
          </p:nvSpPr>
          <p:spPr>
            <a:xfrm>
              <a:off x="2972045" y="2565188"/>
              <a:ext cx="18971" cy="12191"/>
            </a:xfrm>
            <a:custGeom>
              <a:avLst/>
              <a:gdLst/>
              <a:ahLst/>
              <a:cxnLst/>
              <a:rect l="l" t="t" r="r" b="b"/>
              <a:pathLst>
                <a:path w="596" h="383" extrusionOk="0">
                  <a:moveTo>
                    <a:pt x="441" y="0"/>
                  </a:moveTo>
                  <a:cubicBezTo>
                    <a:pt x="434" y="0"/>
                    <a:pt x="426" y="1"/>
                    <a:pt x="417" y="2"/>
                  </a:cubicBezTo>
                  <a:cubicBezTo>
                    <a:pt x="310" y="13"/>
                    <a:pt x="227" y="25"/>
                    <a:pt x="144" y="61"/>
                  </a:cubicBezTo>
                  <a:cubicBezTo>
                    <a:pt x="48" y="85"/>
                    <a:pt x="1" y="180"/>
                    <a:pt x="36" y="264"/>
                  </a:cubicBezTo>
                  <a:cubicBezTo>
                    <a:pt x="60" y="347"/>
                    <a:pt x="120" y="383"/>
                    <a:pt x="179" y="383"/>
                  </a:cubicBezTo>
                  <a:cubicBezTo>
                    <a:pt x="203" y="383"/>
                    <a:pt x="215" y="383"/>
                    <a:pt x="227" y="371"/>
                  </a:cubicBezTo>
                  <a:cubicBezTo>
                    <a:pt x="298" y="347"/>
                    <a:pt x="370" y="323"/>
                    <a:pt x="453" y="311"/>
                  </a:cubicBezTo>
                  <a:cubicBezTo>
                    <a:pt x="536" y="299"/>
                    <a:pt x="596" y="228"/>
                    <a:pt x="596" y="133"/>
                  </a:cubicBezTo>
                  <a:cubicBezTo>
                    <a:pt x="585" y="56"/>
                    <a:pt x="524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1060;p61">
              <a:extLst>
                <a:ext uri="{FF2B5EF4-FFF2-40B4-BE49-F238E27FC236}">
                  <a16:creationId xmlns:a16="http://schemas.microsoft.com/office/drawing/2014/main" id="{826800CE-AB3E-3A46-8D3C-3D186BBB492E}"/>
                </a:ext>
              </a:extLst>
            </p:cNvPr>
            <p:cNvSpPr/>
            <p:nvPr/>
          </p:nvSpPr>
          <p:spPr>
            <a:xfrm>
              <a:off x="2976597" y="2586451"/>
              <a:ext cx="32244" cy="61814"/>
            </a:xfrm>
            <a:custGeom>
              <a:avLst/>
              <a:gdLst/>
              <a:ahLst/>
              <a:cxnLst/>
              <a:rect l="l" t="t" r="r" b="b"/>
              <a:pathLst>
                <a:path w="1013" h="1942" extrusionOk="0">
                  <a:moveTo>
                    <a:pt x="501" y="0"/>
                  </a:moveTo>
                  <a:cubicBezTo>
                    <a:pt x="417" y="0"/>
                    <a:pt x="334" y="72"/>
                    <a:pt x="334" y="167"/>
                  </a:cubicBezTo>
                  <a:lnTo>
                    <a:pt x="334" y="310"/>
                  </a:lnTo>
                  <a:cubicBezTo>
                    <a:pt x="143" y="346"/>
                    <a:pt x="1" y="524"/>
                    <a:pt x="1" y="715"/>
                  </a:cubicBezTo>
                  <a:cubicBezTo>
                    <a:pt x="1" y="941"/>
                    <a:pt x="179" y="1131"/>
                    <a:pt x="417" y="1131"/>
                  </a:cubicBezTo>
                  <a:lnTo>
                    <a:pt x="608" y="1131"/>
                  </a:lnTo>
                  <a:cubicBezTo>
                    <a:pt x="655" y="1131"/>
                    <a:pt x="691" y="1179"/>
                    <a:pt x="691" y="1227"/>
                  </a:cubicBezTo>
                  <a:cubicBezTo>
                    <a:pt x="691" y="1262"/>
                    <a:pt x="655" y="1310"/>
                    <a:pt x="608" y="1310"/>
                  </a:cubicBezTo>
                  <a:lnTo>
                    <a:pt x="322" y="1310"/>
                  </a:lnTo>
                  <a:cubicBezTo>
                    <a:pt x="310" y="1239"/>
                    <a:pt x="251" y="1179"/>
                    <a:pt x="155" y="1179"/>
                  </a:cubicBezTo>
                  <a:cubicBezTo>
                    <a:pt x="72" y="1179"/>
                    <a:pt x="1" y="1250"/>
                    <a:pt x="1" y="1346"/>
                  </a:cubicBezTo>
                  <a:cubicBezTo>
                    <a:pt x="1" y="1501"/>
                    <a:pt x="132" y="1643"/>
                    <a:pt x="298" y="1643"/>
                  </a:cubicBezTo>
                  <a:lnTo>
                    <a:pt x="334" y="1643"/>
                  </a:lnTo>
                  <a:lnTo>
                    <a:pt x="334" y="1774"/>
                  </a:lnTo>
                  <a:cubicBezTo>
                    <a:pt x="334" y="1858"/>
                    <a:pt x="405" y="1941"/>
                    <a:pt x="501" y="1941"/>
                  </a:cubicBezTo>
                  <a:cubicBezTo>
                    <a:pt x="596" y="1941"/>
                    <a:pt x="667" y="1858"/>
                    <a:pt x="667" y="1774"/>
                  </a:cubicBezTo>
                  <a:lnTo>
                    <a:pt x="667" y="1620"/>
                  </a:lnTo>
                  <a:cubicBezTo>
                    <a:pt x="858" y="1596"/>
                    <a:pt x="1001" y="1417"/>
                    <a:pt x="1001" y="1227"/>
                  </a:cubicBezTo>
                  <a:cubicBezTo>
                    <a:pt x="1001" y="1000"/>
                    <a:pt x="834" y="810"/>
                    <a:pt x="596" y="810"/>
                  </a:cubicBezTo>
                  <a:lnTo>
                    <a:pt x="393" y="810"/>
                  </a:lnTo>
                  <a:cubicBezTo>
                    <a:pt x="358" y="810"/>
                    <a:pt x="310" y="762"/>
                    <a:pt x="310" y="715"/>
                  </a:cubicBezTo>
                  <a:cubicBezTo>
                    <a:pt x="310" y="667"/>
                    <a:pt x="358" y="631"/>
                    <a:pt x="393" y="631"/>
                  </a:cubicBezTo>
                  <a:lnTo>
                    <a:pt x="679" y="631"/>
                  </a:lnTo>
                  <a:cubicBezTo>
                    <a:pt x="691" y="703"/>
                    <a:pt x="751" y="762"/>
                    <a:pt x="846" y="762"/>
                  </a:cubicBezTo>
                  <a:cubicBezTo>
                    <a:pt x="929" y="762"/>
                    <a:pt x="1013" y="679"/>
                    <a:pt x="1013" y="596"/>
                  </a:cubicBezTo>
                  <a:cubicBezTo>
                    <a:pt x="1013" y="429"/>
                    <a:pt x="870" y="298"/>
                    <a:pt x="715" y="298"/>
                  </a:cubicBezTo>
                  <a:lnTo>
                    <a:pt x="667" y="298"/>
                  </a:lnTo>
                  <a:lnTo>
                    <a:pt x="667" y="167"/>
                  </a:lnTo>
                  <a:cubicBezTo>
                    <a:pt x="667" y="72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11061;p61">
            <a:extLst>
              <a:ext uri="{FF2B5EF4-FFF2-40B4-BE49-F238E27FC236}">
                <a16:creationId xmlns:a16="http://schemas.microsoft.com/office/drawing/2014/main" id="{5AF073F2-F352-6640-B05B-336C5F5D0FD7}"/>
              </a:ext>
            </a:extLst>
          </p:cNvPr>
          <p:cNvGrpSpPr/>
          <p:nvPr/>
        </p:nvGrpSpPr>
        <p:grpSpPr>
          <a:xfrm>
            <a:off x="4301502" y="3125312"/>
            <a:ext cx="558690" cy="366094"/>
            <a:chOff x="3207778" y="2474632"/>
            <a:chExt cx="419933" cy="275170"/>
          </a:xfrm>
          <a:solidFill>
            <a:schemeClr val="accent1"/>
          </a:solidFill>
        </p:grpSpPr>
        <p:sp>
          <p:nvSpPr>
            <p:cNvPr id="325" name="Google Shape;11062;p61">
              <a:extLst>
                <a:ext uri="{FF2B5EF4-FFF2-40B4-BE49-F238E27FC236}">
                  <a16:creationId xmlns:a16="http://schemas.microsoft.com/office/drawing/2014/main" id="{08FAC660-50B2-C549-B226-559D8054DA40}"/>
                </a:ext>
              </a:extLst>
            </p:cNvPr>
            <p:cNvSpPr/>
            <p:nvPr/>
          </p:nvSpPr>
          <p:spPr>
            <a:xfrm>
              <a:off x="3207778" y="2474632"/>
              <a:ext cx="419933" cy="275170"/>
            </a:xfrm>
            <a:custGeom>
              <a:avLst/>
              <a:gdLst/>
              <a:ahLst/>
              <a:cxnLst/>
              <a:rect l="l" t="t" r="r" b="b"/>
              <a:pathLst>
                <a:path w="13193" h="8645" extrusionOk="0">
                  <a:moveTo>
                    <a:pt x="9906" y="370"/>
                  </a:moveTo>
                  <a:lnTo>
                    <a:pt x="9906" y="3918"/>
                  </a:lnTo>
                  <a:lnTo>
                    <a:pt x="381" y="3918"/>
                  </a:lnTo>
                  <a:lnTo>
                    <a:pt x="381" y="370"/>
                  </a:lnTo>
                  <a:close/>
                  <a:moveTo>
                    <a:pt x="9906" y="4323"/>
                  </a:moveTo>
                  <a:lnTo>
                    <a:pt x="9906" y="7014"/>
                  </a:lnTo>
                  <a:cubicBezTo>
                    <a:pt x="9906" y="7514"/>
                    <a:pt x="10133" y="7966"/>
                    <a:pt x="10490" y="8264"/>
                  </a:cubicBezTo>
                  <a:lnTo>
                    <a:pt x="1632" y="8264"/>
                  </a:lnTo>
                  <a:cubicBezTo>
                    <a:pt x="953" y="8264"/>
                    <a:pt x="381" y="7692"/>
                    <a:pt x="381" y="7014"/>
                  </a:cubicBezTo>
                  <a:lnTo>
                    <a:pt x="381" y="4323"/>
                  </a:lnTo>
                  <a:close/>
                  <a:moveTo>
                    <a:pt x="12169" y="1620"/>
                  </a:moveTo>
                  <a:cubicBezTo>
                    <a:pt x="12514" y="1620"/>
                    <a:pt x="12812" y="1906"/>
                    <a:pt x="12812" y="2263"/>
                  </a:cubicBezTo>
                  <a:lnTo>
                    <a:pt x="12812" y="7014"/>
                  </a:lnTo>
                  <a:cubicBezTo>
                    <a:pt x="12812" y="7692"/>
                    <a:pt x="12240" y="8264"/>
                    <a:pt x="11561" y="8264"/>
                  </a:cubicBezTo>
                  <a:cubicBezTo>
                    <a:pt x="10871" y="8264"/>
                    <a:pt x="10311" y="7692"/>
                    <a:pt x="10311" y="7014"/>
                  </a:cubicBezTo>
                  <a:lnTo>
                    <a:pt x="10311" y="6371"/>
                  </a:lnTo>
                  <a:lnTo>
                    <a:pt x="11347" y="6371"/>
                  </a:lnTo>
                  <a:cubicBezTo>
                    <a:pt x="11454" y="6371"/>
                    <a:pt x="11549" y="6276"/>
                    <a:pt x="11549" y="6180"/>
                  </a:cubicBezTo>
                  <a:lnTo>
                    <a:pt x="11549" y="3799"/>
                  </a:lnTo>
                  <a:cubicBezTo>
                    <a:pt x="11549" y="3692"/>
                    <a:pt x="11454" y="3597"/>
                    <a:pt x="11347" y="3597"/>
                  </a:cubicBezTo>
                  <a:cubicBezTo>
                    <a:pt x="11252" y="3597"/>
                    <a:pt x="11157" y="3692"/>
                    <a:pt x="11157" y="3799"/>
                  </a:cubicBezTo>
                  <a:lnTo>
                    <a:pt x="11157" y="5978"/>
                  </a:lnTo>
                  <a:lnTo>
                    <a:pt x="10299" y="5978"/>
                  </a:lnTo>
                  <a:lnTo>
                    <a:pt x="10299" y="1620"/>
                  </a:lnTo>
                  <a:lnTo>
                    <a:pt x="11371" y="1620"/>
                  </a:lnTo>
                  <a:cubicBezTo>
                    <a:pt x="11228" y="1799"/>
                    <a:pt x="11145" y="2013"/>
                    <a:pt x="11145" y="2263"/>
                  </a:cubicBezTo>
                  <a:lnTo>
                    <a:pt x="11145" y="2906"/>
                  </a:lnTo>
                  <a:cubicBezTo>
                    <a:pt x="11145" y="3001"/>
                    <a:pt x="11228" y="3097"/>
                    <a:pt x="11335" y="3097"/>
                  </a:cubicBezTo>
                  <a:cubicBezTo>
                    <a:pt x="11442" y="3097"/>
                    <a:pt x="11526" y="3001"/>
                    <a:pt x="11526" y="2906"/>
                  </a:cubicBezTo>
                  <a:lnTo>
                    <a:pt x="11526" y="2263"/>
                  </a:lnTo>
                  <a:cubicBezTo>
                    <a:pt x="11526" y="1918"/>
                    <a:pt x="11811" y="1620"/>
                    <a:pt x="12169" y="1620"/>
                  </a:cubicBezTo>
                  <a:close/>
                  <a:moveTo>
                    <a:pt x="191" y="1"/>
                  </a:moveTo>
                  <a:cubicBezTo>
                    <a:pt x="84" y="1"/>
                    <a:pt x="0" y="96"/>
                    <a:pt x="0" y="191"/>
                  </a:cubicBezTo>
                  <a:lnTo>
                    <a:pt x="0" y="7014"/>
                  </a:lnTo>
                  <a:cubicBezTo>
                    <a:pt x="0" y="7919"/>
                    <a:pt x="727" y="8645"/>
                    <a:pt x="1632" y="8645"/>
                  </a:cubicBezTo>
                  <a:lnTo>
                    <a:pt x="11549" y="8645"/>
                  </a:lnTo>
                  <a:cubicBezTo>
                    <a:pt x="12454" y="8645"/>
                    <a:pt x="13181" y="7919"/>
                    <a:pt x="13181" y="7014"/>
                  </a:cubicBezTo>
                  <a:lnTo>
                    <a:pt x="13181" y="2263"/>
                  </a:lnTo>
                  <a:cubicBezTo>
                    <a:pt x="13193" y="1680"/>
                    <a:pt x="12740" y="1239"/>
                    <a:pt x="12169" y="1239"/>
                  </a:cubicBezTo>
                  <a:lnTo>
                    <a:pt x="10299" y="1239"/>
                  </a:lnTo>
                  <a:lnTo>
                    <a:pt x="10299" y="191"/>
                  </a:lnTo>
                  <a:cubicBezTo>
                    <a:pt x="10299" y="96"/>
                    <a:pt x="10204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1063;p61">
              <a:extLst>
                <a:ext uri="{FF2B5EF4-FFF2-40B4-BE49-F238E27FC236}">
                  <a16:creationId xmlns:a16="http://schemas.microsoft.com/office/drawing/2014/main" id="{A4EB6373-D476-7D4E-9369-4819E4D4EEB5}"/>
                </a:ext>
              </a:extLst>
            </p:cNvPr>
            <p:cNvSpPr/>
            <p:nvPr/>
          </p:nvSpPr>
          <p:spPr>
            <a:xfrm>
              <a:off x="3449559" y="2493985"/>
              <a:ext cx="46663" cy="98546"/>
            </a:xfrm>
            <a:custGeom>
              <a:avLst/>
              <a:gdLst/>
              <a:ahLst/>
              <a:cxnLst/>
              <a:rect l="l" t="t" r="r" b="b"/>
              <a:pathLst>
                <a:path w="1466" h="3096" extrusionOk="0">
                  <a:moveTo>
                    <a:pt x="739" y="0"/>
                  </a:moveTo>
                  <a:cubicBezTo>
                    <a:pt x="632" y="0"/>
                    <a:pt x="536" y="95"/>
                    <a:pt x="536" y="203"/>
                  </a:cubicBezTo>
                  <a:lnTo>
                    <a:pt x="536" y="417"/>
                  </a:lnTo>
                  <a:cubicBezTo>
                    <a:pt x="227" y="476"/>
                    <a:pt x="1" y="750"/>
                    <a:pt x="1" y="1072"/>
                  </a:cubicBezTo>
                  <a:cubicBezTo>
                    <a:pt x="1" y="1453"/>
                    <a:pt x="298" y="1750"/>
                    <a:pt x="679" y="1750"/>
                  </a:cubicBezTo>
                  <a:lnTo>
                    <a:pt x="810" y="1750"/>
                  </a:lnTo>
                  <a:cubicBezTo>
                    <a:pt x="953" y="1750"/>
                    <a:pt x="1096" y="1869"/>
                    <a:pt x="1096" y="2024"/>
                  </a:cubicBezTo>
                  <a:cubicBezTo>
                    <a:pt x="1096" y="2191"/>
                    <a:pt x="977" y="2310"/>
                    <a:pt x="810" y="2310"/>
                  </a:cubicBezTo>
                  <a:lnTo>
                    <a:pt x="596" y="2310"/>
                  </a:lnTo>
                  <a:cubicBezTo>
                    <a:pt x="477" y="2310"/>
                    <a:pt x="393" y="2215"/>
                    <a:pt x="393" y="2096"/>
                  </a:cubicBezTo>
                  <a:cubicBezTo>
                    <a:pt x="393" y="2000"/>
                    <a:pt x="298" y="1905"/>
                    <a:pt x="203" y="1905"/>
                  </a:cubicBezTo>
                  <a:cubicBezTo>
                    <a:pt x="96" y="1905"/>
                    <a:pt x="1" y="2000"/>
                    <a:pt x="1" y="2096"/>
                  </a:cubicBezTo>
                  <a:cubicBezTo>
                    <a:pt x="1" y="2417"/>
                    <a:pt x="239" y="2667"/>
                    <a:pt x="536" y="2691"/>
                  </a:cubicBezTo>
                  <a:lnTo>
                    <a:pt x="536" y="2905"/>
                  </a:lnTo>
                  <a:cubicBezTo>
                    <a:pt x="536" y="3012"/>
                    <a:pt x="632" y="3096"/>
                    <a:pt x="739" y="3096"/>
                  </a:cubicBezTo>
                  <a:cubicBezTo>
                    <a:pt x="834" y="3096"/>
                    <a:pt x="929" y="3012"/>
                    <a:pt x="929" y="2905"/>
                  </a:cubicBezTo>
                  <a:lnTo>
                    <a:pt x="929" y="2679"/>
                  </a:lnTo>
                  <a:cubicBezTo>
                    <a:pt x="1239" y="2620"/>
                    <a:pt x="1465" y="2358"/>
                    <a:pt x="1465" y="2024"/>
                  </a:cubicBezTo>
                  <a:cubicBezTo>
                    <a:pt x="1465" y="1655"/>
                    <a:pt x="1167" y="1358"/>
                    <a:pt x="798" y="1358"/>
                  </a:cubicBezTo>
                  <a:lnTo>
                    <a:pt x="655" y="1358"/>
                  </a:lnTo>
                  <a:cubicBezTo>
                    <a:pt x="513" y="1358"/>
                    <a:pt x="382" y="1238"/>
                    <a:pt x="382" y="1072"/>
                  </a:cubicBezTo>
                  <a:cubicBezTo>
                    <a:pt x="382" y="929"/>
                    <a:pt x="501" y="798"/>
                    <a:pt x="655" y="798"/>
                  </a:cubicBezTo>
                  <a:lnTo>
                    <a:pt x="870" y="798"/>
                  </a:lnTo>
                  <a:cubicBezTo>
                    <a:pt x="989" y="798"/>
                    <a:pt x="1072" y="881"/>
                    <a:pt x="1072" y="1000"/>
                  </a:cubicBezTo>
                  <a:lnTo>
                    <a:pt x="1072" y="1131"/>
                  </a:lnTo>
                  <a:cubicBezTo>
                    <a:pt x="1072" y="1238"/>
                    <a:pt x="1167" y="1334"/>
                    <a:pt x="1275" y="1334"/>
                  </a:cubicBezTo>
                  <a:cubicBezTo>
                    <a:pt x="1370" y="1334"/>
                    <a:pt x="1465" y="1238"/>
                    <a:pt x="1465" y="1131"/>
                  </a:cubicBezTo>
                  <a:lnTo>
                    <a:pt x="1465" y="1000"/>
                  </a:lnTo>
                  <a:cubicBezTo>
                    <a:pt x="1465" y="691"/>
                    <a:pt x="1227" y="441"/>
                    <a:pt x="929" y="405"/>
                  </a:cubicBezTo>
                  <a:lnTo>
                    <a:pt x="929" y="203"/>
                  </a:lnTo>
                  <a:cubicBezTo>
                    <a:pt x="929" y="95"/>
                    <a:pt x="834" y="0"/>
                    <a:pt x="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1064;p61">
              <a:extLst>
                <a:ext uri="{FF2B5EF4-FFF2-40B4-BE49-F238E27FC236}">
                  <a16:creationId xmlns:a16="http://schemas.microsoft.com/office/drawing/2014/main" id="{81E4CDE4-69E2-D040-9F99-DDDF35AEC165}"/>
                </a:ext>
              </a:extLst>
            </p:cNvPr>
            <p:cNvSpPr/>
            <p:nvPr/>
          </p:nvSpPr>
          <p:spPr>
            <a:xfrm>
              <a:off x="3247566" y="2507226"/>
              <a:ext cx="51565" cy="71681"/>
            </a:xfrm>
            <a:custGeom>
              <a:avLst/>
              <a:gdLst/>
              <a:ahLst/>
              <a:cxnLst/>
              <a:rect l="l" t="t" r="r" b="b"/>
              <a:pathLst>
                <a:path w="1620" h="2252" extrusionOk="0">
                  <a:moveTo>
                    <a:pt x="1429" y="1"/>
                  </a:moveTo>
                  <a:cubicBezTo>
                    <a:pt x="1322" y="1"/>
                    <a:pt x="1227" y="96"/>
                    <a:pt x="1227" y="203"/>
                  </a:cubicBezTo>
                  <a:lnTo>
                    <a:pt x="1227" y="1418"/>
                  </a:lnTo>
                  <a:lnTo>
                    <a:pt x="358" y="96"/>
                  </a:lnTo>
                  <a:cubicBezTo>
                    <a:pt x="323" y="44"/>
                    <a:pt x="256" y="11"/>
                    <a:pt x="195" y="11"/>
                  </a:cubicBezTo>
                  <a:cubicBezTo>
                    <a:pt x="172" y="11"/>
                    <a:pt x="151" y="15"/>
                    <a:pt x="132" y="25"/>
                  </a:cubicBezTo>
                  <a:cubicBezTo>
                    <a:pt x="60" y="49"/>
                    <a:pt x="1" y="120"/>
                    <a:pt x="1" y="203"/>
                  </a:cubicBezTo>
                  <a:lnTo>
                    <a:pt x="1" y="2061"/>
                  </a:lnTo>
                  <a:cubicBezTo>
                    <a:pt x="1" y="2168"/>
                    <a:pt x="84" y="2251"/>
                    <a:pt x="191" y="2251"/>
                  </a:cubicBezTo>
                  <a:cubicBezTo>
                    <a:pt x="298" y="2251"/>
                    <a:pt x="382" y="2168"/>
                    <a:pt x="382" y="2061"/>
                  </a:cubicBezTo>
                  <a:lnTo>
                    <a:pt x="382" y="834"/>
                  </a:lnTo>
                  <a:lnTo>
                    <a:pt x="1263" y="2168"/>
                  </a:lnTo>
                  <a:cubicBezTo>
                    <a:pt x="1289" y="2221"/>
                    <a:pt x="1356" y="2248"/>
                    <a:pt x="1428" y="2248"/>
                  </a:cubicBezTo>
                  <a:cubicBezTo>
                    <a:pt x="1452" y="2248"/>
                    <a:pt x="1477" y="2245"/>
                    <a:pt x="1501" y="2239"/>
                  </a:cubicBezTo>
                  <a:cubicBezTo>
                    <a:pt x="1572" y="2204"/>
                    <a:pt x="1620" y="2132"/>
                    <a:pt x="1620" y="2061"/>
                  </a:cubicBezTo>
                  <a:lnTo>
                    <a:pt x="1620" y="203"/>
                  </a:lnTo>
                  <a:cubicBezTo>
                    <a:pt x="1620" y="96"/>
                    <a:pt x="1525" y="1"/>
                    <a:pt x="1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1065;p61">
              <a:extLst>
                <a:ext uri="{FF2B5EF4-FFF2-40B4-BE49-F238E27FC236}">
                  <a16:creationId xmlns:a16="http://schemas.microsoft.com/office/drawing/2014/main" id="{9C8A4333-DFE5-5741-ADAB-62225756EFB1}"/>
                </a:ext>
              </a:extLst>
            </p:cNvPr>
            <p:cNvSpPr/>
            <p:nvPr/>
          </p:nvSpPr>
          <p:spPr>
            <a:xfrm>
              <a:off x="3312754" y="2507990"/>
              <a:ext cx="45135" cy="71299"/>
            </a:xfrm>
            <a:custGeom>
              <a:avLst/>
              <a:gdLst/>
              <a:ahLst/>
              <a:cxnLst/>
              <a:rect l="l" t="t" r="r" b="b"/>
              <a:pathLst>
                <a:path w="1418" h="2240" extrusionOk="0">
                  <a:moveTo>
                    <a:pt x="191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049"/>
                  </a:lnTo>
                  <a:cubicBezTo>
                    <a:pt x="0" y="2156"/>
                    <a:pt x="96" y="2239"/>
                    <a:pt x="191" y="2239"/>
                  </a:cubicBezTo>
                  <a:lnTo>
                    <a:pt x="1227" y="2239"/>
                  </a:lnTo>
                  <a:cubicBezTo>
                    <a:pt x="1322" y="2239"/>
                    <a:pt x="1417" y="2156"/>
                    <a:pt x="1417" y="2049"/>
                  </a:cubicBezTo>
                  <a:cubicBezTo>
                    <a:pt x="1417" y="1930"/>
                    <a:pt x="1346" y="1846"/>
                    <a:pt x="1227" y="1846"/>
                  </a:cubicBezTo>
                  <a:lnTo>
                    <a:pt x="393" y="1846"/>
                  </a:lnTo>
                  <a:lnTo>
                    <a:pt x="393" y="1203"/>
                  </a:lnTo>
                  <a:lnTo>
                    <a:pt x="1024" y="1203"/>
                  </a:lnTo>
                  <a:cubicBezTo>
                    <a:pt x="1132" y="1203"/>
                    <a:pt x="1227" y="1108"/>
                    <a:pt x="1227" y="1013"/>
                  </a:cubicBezTo>
                  <a:cubicBezTo>
                    <a:pt x="1227" y="906"/>
                    <a:pt x="1132" y="810"/>
                    <a:pt x="1024" y="810"/>
                  </a:cubicBezTo>
                  <a:lnTo>
                    <a:pt x="393" y="810"/>
                  </a:lnTo>
                  <a:lnTo>
                    <a:pt x="393" y="382"/>
                  </a:lnTo>
                  <a:lnTo>
                    <a:pt x="1227" y="382"/>
                  </a:lnTo>
                  <a:cubicBezTo>
                    <a:pt x="1322" y="382"/>
                    <a:pt x="1417" y="298"/>
                    <a:pt x="1417" y="191"/>
                  </a:cubicBezTo>
                  <a:cubicBezTo>
                    <a:pt x="1417" y="84"/>
                    <a:pt x="1322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1066;p61">
              <a:extLst>
                <a:ext uri="{FF2B5EF4-FFF2-40B4-BE49-F238E27FC236}">
                  <a16:creationId xmlns:a16="http://schemas.microsoft.com/office/drawing/2014/main" id="{794BB53D-8DF5-1F4E-955A-BDCAC274E584}"/>
                </a:ext>
              </a:extLst>
            </p:cNvPr>
            <p:cNvSpPr/>
            <p:nvPr/>
          </p:nvSpPr>
          <p:spPr>
            <a:xfrm>
              <a:off x="3372626" y="2507194"/>
              <a:ext cx="65602" cy="71395"/>
            </a:xfrm>
            <a:custGeom>
              <a:avLst/>
              <a:gdLst/>
              <a:ahLst/>
              <a:cxnLst/>
              <a:rect l="l" t="t" r="r" b="b"/>
              <a:pathLst>
                <a:path w="2061" h="2243" extrusionOk="0">
                  <a:moveTo>
                    <a:pt x="200" y="1"/>
                  </a:moveTo>
                  <a:cubicBezTo>
                    <a:pt x="193" y="1"/>
                    <a:pt x="186" y="1"/>
                    <a:pt x="179" y="2"/>
                  </a:cubicBezTo>
                  <a:cubicBezTo>
                    <a:pt x="72" y="26"/>
                    <a:pt x="1" y="109"/>
                    <a:pt x="13" y="216"/>
                  </a:cubicBezTo>
                  <a:lnTo>
                    <a:pt x="215" y="2074"/>
                  </a:lnTo>
                  <a:cubicBezTo>
                    <a:pt x="239" y="2169"/>
                    <a:pt x="298" y="2228"/>
                    <a:pt x="382" y="2240"/>
                  </a:cubicBezTo>
                  <a:cubicBezTo>
                    <a:pt x="391" y="2242"/>
                    <a:pt x="401" y="2242"/>
                    <a:pt x="410" y="2242"/>
                  </a:cubicBezTo>
                  <a:cubicBezTo>
                    <a:pt x="493" y="2242"/>
                    <a:pt x="564" y="2196"/>
                    <a:pt x="596" y="2121"/>
                  </a:cubicBezTo>
                  <a:lnTo>
                    <a:pt x="1036" y="1097"/>
                  </a:lnTo>
                  <a:lnTo>
                    <a:pt x="1489" y="2121"/>
                  </a:lnTo>
                  <a:cubicBezTo>
                    <a:pt x="1510" y="2196"/>
                    <a:pt x="1589" y="2242"/>
                    <a:pt x="1665" y="2242"/>
                  </a:cubicBezTo>
                  <a:cubicBezTo>
                    <a:pt x="1674" y="2242"/>
                    <a:pt x="1683" y="2242"/>
                    <a:pt x="1691" y="2240"/>
                  </a:cubicBezTo>
                  <a:cubicBezTo>
                    <a:pt x="1787" y="2228"/>
                    <a:pt x="1846" y="2145"/>
                    <a:pt x="1858" y="2074"/>
                  </a:cubicBezTo>
                  <a:lnTo>
                    <a:pt x="2060" y="216"/>
                  </a:lnTo>
                  <a:cubicBezTo>
                    <a:pt x="2037" y="109"/>
                    <a:pt x="1965" y="26"/>
                    <a:pt x="1846" y="2"/>
                  </a:cubicBezTo>
                  <a:cubicBezTo>
                    <a:pt x="1838" y="1"/>
                    <a:pt x="1830" y="1"/>
                    <a:pt x="1823" y="1"/>
                  </a:cubicBezTo>
                  <a:cubicBezTo>
                    <a:pt x="1724" y="1"/>
                    <a:pt x="1632" y="69"/>
                    <a:pt x="1632" y="169"/>
                  </a:cubicBezTo>
                  <a:lnTo>
                    <a:pt x="1513" y="1300"/>
                  </a:lnTo>
                  <a:lnTo>
                    <a:pt x="1191" y="526"/>
                  </a:lnTo>
                  <a:cubicBezTo>
                    <a:pt x="1161" y="454"/>
                    <a:pt x="1087" y="419"/>
                    <a:pt x="1013" y="419"/>
                  </a:cubicBezTo>
                  <a:cubicBezTo>
                    <a:pt x="938" y="419"/>
                    <a:pt x="864" y="454"/>
                    <a:pt x="834" y="526"/>
                  </a:cubicBezTo>
                  <a:lnTo>
                    <a:pt x="501" y="1300"/>
                  </a:lnTo>
                  <a:lnTo>
                    <a:pt x="382" y="169"/>
                  </a:lnTo>
                  <a:cubicBezTo>
                    <a:pt x="371" y="69"/>
                    <a:pt x="288" y="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1067;p61">
              <a:extLst>
                <a:ext uri="{FF2B5EF4-FFF2-40B4-BE49-F238E27FC236}">
                  <a16:creationId xmlns:a16="http://schemas.microsoft.com/office/drawing/2014/main" id="{7C4B2C42-1E77-6C49-8103-2E4814C6A1C2}"/>
                </a:ext>
              </a:extLst>
            </p:cNvPr>
            <p:cNvSpPr/>
            <p:nvPr/>
          </p:nvSpPr>
          <p:spPr>
            <a:xfrm>
              <a:off x="3247566" y="2632286"/>
              <a:ext cx="97432" cy="12541"/>
            </a:xfrm>
            <a:custGeom>
              <a:avLst/>
              <a:gdLst/>
              <a:ahLst/>
              <a:cxnLst/>
              <a:rect l="l" t="t" r="r" b="b"/>
              <a:pathLst>
                <a:path w="3061" h="394" extrusionOk="0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870" y="394"/>
                  </a:lnTo>
                  <a:cubicBezTo>
                    <a:pt x="2977" y="394"/>
                    <a:pt x="3060" y="299"/>
                    <a:pt x="3060" y="203"/>
                  </a:cubicBezTo>
                  <a:cubicBezTo>
                    <a:pt x="3060" y="84"/>
                    <a:pt x="2977" y="1"/>
                    <a:pt x="2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1068;p61">
              <a:extLst>
                <a:ext uri="{FF2B5EF4-FFF2-40B4-BE49-F238E27FC236}">
                  <a16:creationId xmlns:a16="http://schemas.microsoft.com/office/drawing/2014/main" id="{C92869A8-57B3-1C4D-B4B5-D4E721AA3CDE}"/>
                </a:ext>
              </a:extLst>
            </p:cNvPr>
            <p:cNvSpPr/>
            <p:nvPr/>
          </p:nvSpPr>
          <p:spPr>
            <a:xfrm>
              <a:off x="3371862" y="2632286"/>
              <a:ext cx="124360" cy="12541"/>
            </a:xfrm>
            <a:custGeom>
              <a:avLst/>
              <a:gdLst/>
              <a:ahLst/>
              <a:cxnLst/>
              <a:rect l="l" t="t" r="r" b="b"/>
              <a:pathLst>
                <a:path w="3907" h="394" extrusionOk="0">
                  <a:moveTo>
                    <a:pt x="203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9"/>
                    <a:pt x="96" y="394"/>
                    <a:pt x="203" y="394"/>
                  </a:cubicBezTo>
                  <a:lnTo>
                    <a:pt x="3716" y="394"/>
                  </a:lnTo>
                  <a:cubicBezTo>
                    <a:pt x="3811" y="394"/>
                    <a:pt x="3906" y="299"/>
                    <a:pt x="3906" y="203"/>
                  </a:cubicBezTo>
                  <a:cubicBezTo>
                    <a:pt x="3906" y="84"/>
                    <a:pt x="3811" y="1"/>
                    <a:pt x="37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1069;p61">
              <a:extLst>
                <a:ext uri="{FF2B5EF4-FFF2-40B4-BE49-F238E27FC236}">
                  <a16:creationId xmlns:a16="http://schemas.microsoft.com/office/drawing/2014/main" id="{2BD43C33-3164-D94A-862B-753DE7BBBAC5}"/>
                </a:ext>
              </a:extLst>
            </p:cNvPr>
            <p:cNvSpPr/>
            <p:nvPr/>
          </p:nvSpPr>
          <p:spPr>
            <a:xfrm>
              <a:off x="3247566" y="2665262"/>
              <a:ext cx="51565" cy="12159"/>
            </a:xfrm>
            <a:custGeom>
              <a:avLst/>
              <a:gdLst/>
              <a:ahLst/>
              <a:cxnLst/>
              <a:rect l="l" t="t" r="r" b="b"/>
              <a:pathLst>
                <a:path w="1620" h="382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1429" y="382"/>
                  </a:lnTo>
                  <a:cubicBezTo>
                    <a:pt x="1525" y="382"/>
                    <a:pt x="1620" y="298"/>
                    <a:pt x="1620" y="191"/>
                  </a:cubicBezTo>
                  <a:cubicBezTo>
                    <a:pt x="1620" y="84"/>
                    <a:pt x="1525" y="1"/>
                    <a:pt x="1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1070;p61">
              <a:extLst>
                <a:ext uri="{FF2B5EF4-FFF2-40B4-BE49-F238E27FC236}">
                  <a16:creationId xmlns:a16="http://schemas.microsoft.com/office/drawing/2014/main" id="{96D97C66-422B-2047-ACBF-7D04E01DA01B}"/>
                </a:ext>
              </a:extLst>
            </p:cNvPr>
            <p:cNvSpPr/>
            <p:nvPr/>
          </p:nvSpPr>
          <p:spPr>
            <a:xfrm>
              <a:off x="3247566" y="2697856"/>
              <a:ext cx="97432" cy="12159"/>
            </a:xfrm>
            <a:custGeom>
              <a:avLst/>
              <a:gdLst/>
              <a:ahLst/>
              <a:cxnLst/>
              <a:rect l="l" t="t" r="r" b="b"/>
              <a:pathLst>
                <a:path w="3061" h="382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2870" y="382"/>
                  </a:lnTo>
                  <a:cubicBezTo>
                    <a:pt x="2977" y="382"/>
                    <a:pt x="3060" y="298"/>
                    <a:pt x="3060" y="191"/>
                  </a:cubicBezTo>
                  <a:cubicBezTo>
                    <a:pt x="3060" y="84"/>
                    <a:pt x="2977" y="1"/>
                    <a:pt x="2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1071;p61">
              <a:extLst>
                <a:ext uri="{FF2B5EF4-FFF2-40B4-BE49-F238E27FC236}">
                  <a16:creationId xmlns:a16="http://schemas.microsoft.com/office/drawing/2014/main" id="{BF578C2A-B978-474F-BF8A-8E67907BD3FB}"/>
                </a:ext>
              </a:extLst>
            </p:cNvPr>
            <p:cNvSpPr/>
            <p:nvPr/>
          </p:nvSpPr>
          <p:spPr>
            <a:xfrm>
              <a:off x="3312754" y="2665262"/>
              <a:ext cx="32244" cy="12159"/>
            </a:xfrm>
            <a:custGeom>
              <a:avLst/>
              <a:gdLst/>
              <a:ahLst/>
              <a:cxnLst/>
              <a:rect l="l" t="t" r="r" b="b"/>
              <a:pathLst>
                <a:path w="1013" h="382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98"/>
                    <a:pt x="96" y="382"/>
                    <a:pt x="191" y="382"/>
                  </a:cubicBezTo>
                  <a:lnTo>
                    <a:pt x="822" y="382"/>
                  </a:lnTo>
                  <a:cubicBezTo>
                    <a:pt x="929" y="382"/>
                    <a:pt x="1012" y="298"/>
                    <a:pt x="1012" y="191"/>
                  </a:cubicBezTo>
                  <a:cubicBezTo>
                    <a:pt x="1012" y="84"/>
                    <a:pt x="929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1072;p61">
              <a:extLst>
                <a:ext uri="{FF2B5EF4-FFF2-40B4-BE49-F238E27FC236}">
                  <a16:creationId xmlns:a16="http://schemas.microsoft.com/office/drawing/2014/main" id="{8F97F97B-3F69-274F-A59C-5D9F3083CA30}"/>
                </a:ext>
              </a:extLst>
            </p:cNvPr>
            <p:cNvSpPr/>
            <p:nvPr/>
          </p:nvSpPr>
          <p:spPr>
            <a:xfrm>
              <a:off x="3371862" y="2665262"/>
              <a:ext cx="58408" cy="12159"/>
            </a:xfrm>
            <a:custGeom>
              <a:avLst/>
              <a:gdLst/>
              <a:ahLst/>
              <a:cxnLst/>
              <a:rect l="l" t="t" r="r" b="b"/>
              <a:pathLst>
                <a:path w="1835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644" y="382"/>
                  </a:lnTo>
                  <a:cubicBezTo>
                    <a:pt x="1751" y="382"/>
                    <a:pt x="1834" y="298"/>
                    <a:pt x="1834" y="191"/>
                  </a:cubicBezTo>
                  <a:cubicBezTo>
                    <a:pt x="1834" y="84"/>
                    <a:pt x="1751" y="1"/>
                    <a:pt x="1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1073;p61">
              <a:extLst>
                <a:ext uri="{FF2B5EF4-FFF2-40B4-BE49-F238E27FC236}">
                  <a16:creationId xmlns:a16="http://schemas.microsoft.com/office/drawing/2014/main" id="{520A2A4B-03B7-6C49-B5D0-32A1F67C79B6}"/>
                </a:ext>
              </a:extLst>
            </p:cNvPr>
            <p:cNvSpPr/>
            <p:nvPr/>
          </p:nvSpPr>
          <p:spPr>
            <a:xfrm>
              <a:off x="3444625" y="2665262"/>
              <a:ext cx="51596" cy="12159"/>
            </a:xfrm>
            <a:custGeom>
              <a:avLst/>
              <a:gdLst/>
              <a:ahLst/>
              <a:cxnLst/>
              <a:rect l="l" t="t" r="r" b="b"/>
              <a:pathLst>
                <a:path w="1621" h="382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1430" y="382"/>
                  </a:lnTo>
                  <a:cubicBezTo>
                    <a:pt x="1525" y="382"/>
                    <a:pt x="1620" y="298"/>
                    <a:pt x="1620" y="191"/>
                  </a:cubicBezTo>
                  <a:cubicBezTo>
                    <a:pt x="1620" y="84"/>
                    <a:pt x="1525" y="1"/>
                    <a:pt x="1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1074;p61">
              <a:extLst>
                <a:ext uri="{FF2B5EF4-FFF2-40B4-BE49-F238E27FC236}">
                  <a16:creationId xmlns:a16="http://schemas.microsoft.com/office/drawing/2014/main" id="{C2F69875-BE96-8049-8CCD-5DD57D1AA46B}"/>
                </a:ext>
              </a:extLst>
            </p:cNvPr>
            <p:cNvSpPr/>
            <p:nvPr/>
          </p:nvSpPr>
          <p:spPr>
            <a:xfrm>
              <a:off x="3371862" y="2697856"/>
              <a:ext cx="84922" cy="12159"/>
            </a:xfrm>
            <a:custGeom>
              <a:avLst/>
              <a:gdLst/>
              <a:ahLst/>
              <a:cxnLst/>
              <a:rect l="l" t="t" r="r" b="b"/>
              <a:pathLst>
                <a:path w="2668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2477" y="382"/>
                  </a:lnTo>
                  <a:cubicBezTo>
                    <a:pt x="2584" y="382"/>
                    <a:pt x="2668" y="298"/>
                    <a:pt x="2668" y="191"/>
                  </a:cubicBezTo>
                  <a:cubicBezTo>
                    <a:pt x="2668" y="84"/>
                    <a:pt x="2584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1075;p61">
              <a:extLst>
                <a:ext uri="{FF2B5EF4-FFF2-40B4-BE49-F238E27FC236}">
                  <a16:creationId xmlns:a16="http://schemas.microsoft.com/office/drawing/2014/main" id="{0DEF4A8E-B08D-5747-A94F-60012D82F502}"/>
                </a:ext>
              </a:extLst>
            </p:cNvPr>
            <p:cNvSpPr/>
            <p:nvPr/>
          </p:nvSpPr>
          <p:spPr>
            <a:xfrm>
              <a:off x="3470408" y="2697856"/>
              <a:ext cx="25814" cy="12159"/>
            </a:xfrm>
            <a:custGeom>
              <a:avLst/>
              <a:gdLst/>
              <a:ahLst/>
              <a:cxnLst/>
              <a:rect l="l" t="t" r="r" b="b"/>
              <a:pathLst>
                <a:path w="811" h="382" extrusionOk="0"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cubicBezTo>
                    <a:pt x="0" y="298"/>
                    <a:pt x="96" y="382"/>
                    <a:pt x="203" y="382"/>
                  </a:cubicBezTo>
                  <a:lnTo>
                    <a:pt x="620" y="382"/>
                  </a:lnTo>
                  <a:cubicBezTo>
                    <a:pt x="715" y="382"/>
                    <a:pt x="810" y="298"/>
                    <a:pt x="810" y="191"/>
                  </a:cubicBezTo>
                  <a:cubicBezTo>
                    <a:pt x="810" y="84"/>
                    <a:pt x="715" y="1"/>
                    <a:pt x="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11076;p61">
            <a:extLst>
              <a:ext uri="{FF2B5EF4-FFF2-40B4-BE49-F238E27FC236}">
                <a16:creationId xmlns:a16="http://schemas.microsoft.com/office/drawing/2014/main" id="{4971E286-DBE4-1B4C-9976-0B98B2B7F1A7}"/>
              </a:ext>
            </a:extLst>
          </p:cNvPr>
          <p:cNvGrpSpPr/>
          <p:nvPr/>
        </p:nvGrpSpPr>
        <p:grpSpPr>
          <a:xfrm>
            <a:off x="8148561" y="3100623"/>
            <a:ext cx="449264" cy="418012"/>
            <a:chOff x="6099375" y="2456075"/>
            <a:chExt cx="337684" cy="314194"/>
          </a:xfrm>
          <a:solidFill>
            <a:schemeClr val="accent1"/>
          </a:solidFill>
        </p:grpSpPr>
        <p:sp>
          <p:nvSpPr>
            <p:cNvPr id="340" name="Google Shape;11077;p61">
              <a:extLst>
                <a:ext uri="{FF2B5EF4-FFF2-40B4-BE49-F238E27FC236}">
                  <a16:creationId xmlns:a16="http://schemas.microsoft.com/office/drawing/2014/main" id="{DD0258C9-F245-AC46-AAFB-E8937C0EAA60}"/>
                </a:ext>
              </a:extLst>
            </p:cNvPr>
            <p:cNvSpPr/>
            <p:nvPr/>
          </p:nvSpPr>
          <p:spPr>
            <a:xfrm>
              <a:off x="6099375" y="2456075"/>
              <a:ext cx="337684" cy="314194"/>
            </a:xfrm>
            <a:custGeom>
              <a:avLst/>
              <a:gdLst/>
              <a:ahLst/>
              <a:cxnLst/>
              <a:rect l="l" t="t" r="r" b="b"/>
              <a:pathLst>
                <a:path w="10609" h="9871" extrusionOk="0">
                  <a:moveTo>
                    <a:pt x="322" y="5025"/>
                  </a:moveTo>
                  <a:cubicBezTo>
                    <a:pt x="536" y="5227"/>
                    <a:pt x="857" y="5418"/>
                    <a:pt x="1274" y="5585"/>
                  </a:cubicBezTo>
                  <a:cubicBezTo>
                    <a:pt x="2048" y="5882"/>
                    <a:pt x="3060" y="6049"/>
                    <a:pt x="4143" y="6049"/>
                  </a:cubicBezTo>
                  <a:lnTo>
                    <a:pt x="4417" y="6049"/>
                  </a:lnTo>
                  <a:cubicBezTo>
                    <a:pt x="4429" y="6061"/>
                    <a:pt x="4465" y="6073"/>
                    <a:pt x="4477" y="6097"/>
                  </a:cubicBezTo>
                  <a:lnTo>
                    <a:pt x="4905" y="6347"/>
                  </a:lnTo>
                  <a:cubicBezTo>
                    <a:pt x="4894" y="6466"/>
                    <a:pt x="4882" y="6585"/>
                    <a:pt x="4882" y="6692"/>
                  </a:cubicBezTo>
                  <a:cubicBezTo>
                    <a:pt x="4882" y="6811"/>
                    <a:pt x="4894" y="6930"/>
                    <a:pt x="4905" y="7025"/>
                  </a:cubicBezTo>
                  <a:lnTo>
                    <a:pt x="4477" y="7287"/>
                  </a:lnTo>
                  <a:cubicBezTo>
                    <a:pt x="4405" y="7323"/>
                    <a:pt x="4358" y="7382"/>
                    <a:pt x="4346" y="7466"/>
                  </a:cubicBezTo>
                  <a:cubicBezTo>
                    <a:pt x="4322" y="7537"/>
                    <a:pt x="4322" y="7609"/>
                    <a:pt x="4370" y="7680"/>
                  </a:cubicBezTo>
                  <a:lnTo>
                    <a:pt x="4608" y="8085"/>
                  </a:lnTo>
                  <a:cubicBezTo>
                    <a:pt x="4564" y="8081"/>
                    <a:pt x="4517" y="8080"/>
                    <a:pt x="4467" y="8080"/>
                  </a:cubicBezTo>
                  <a:cubicBezTo>
                    <a:pt x="4368" y="8080"/>
                    <a:pt x="4263" y="8085"/>
                    <a:pt x="4167" y="8085"/>
                  </a:cubicBezTo>
                  <a:cubicBezTo>
                    <a:pt x="3120" y="8085"/>
                    <a:pt x="2143" y="7942"/>
                    <a:pt x="1393" y="7656"/>
                  </a:cubicBezTo>
                  <a:cubicBezTo>
                    <a:pt x="714" y="7406"/>
                    <a:pt x="322" y="7061"/>
                    <a:pt x="322" y="6728"/>
                  </a:cubicBezTo>
                  <a:lnTo>
                    <a:pt x="322" y="5025"/>
                  </a:lnTo>
                  <a:close/>
                  <a:moveTo>
                    <a:pt x="4132" y="1"/>
                  </a:moveTo>
                  <a:cubicBezTo>
                    <a:pt x="3048" y="1"/>
                    <a:pt x="2036" y="167"/>
                    <a:pt x="1262" y="465"/>
                  </a:cubicBezTo>
                  <a:cubicBezTo>
                    <a:pt x="441" y="774"/>
                    <a:pt x="0" y="1215"/>
                    <a:pt x="0" y="1691"/>
                  </a:cubicBezTo>
                  <a:lnTo>
                    <a:pt x="0" y="6751"/>
                  </a:lnTo>
                  <a:cubicBezTo>
                    <a:pt x="0" y="7228"/>
                    <a:pt x="441" y="7656"/>
                    <a:pt x="1262" y="7966"/>
                  </a:cubicBezTo>
                  <a:cubicBezTo>
                    <a:pt x="2036" y="8264"/>
                    <a:pt x="3048" y="8430"/>
                    <a:pt x="4132" y="8430"/>
                  </a:cubicBezTo>
                  <a:cubicBezTo>
                    <a:pt x="4346" y="8430"/>
                    <a:pt x="4548" y="8430"/>
                    <a:pt x="4763" y="8418"/>
                  </a:cubicBezTo>
                  <a:lnTo>
                    <a:pt x="5025" y="8871"/>
                  </a:lnTo>
                  <a:cubicBezTo>
                    <a:pt x="5072" y="8954"/>
                    <a:pt x="5132" y="8990"/>
                    <a:pt x="5203" y="9014"/>
                  </a:cubicBezTo>
                  <a:cubicBezTo>
                    <a:pt x="5227" y="9018"/>
                    <a:pt x="5252" y="9020"/>
                    <a:pt x="5278" y="9020"/>
                  </a:cubicBezTo>
                  <a:cubicBezTo>
                    <a:pt x="5329" y="9020"/>
                    <a:pt x="5382" y="9010"/>
                    <a:pt x="5429" y="8978"/>
                  </a:cubicBezTo>
                  <a:lnTo>
                    <a:pt x="5858" y="8728"/>
                  </a:lnTo>
                  <a:cubicBezTo>
                    <a:pt x="6037" y="8871"/>
                    <a:pt x="6251" y="8990"/>
                    <a:pt x="6465" y="9085"/>
                  </a:cubicBezTo>
                  <a:lnTo>
                    <a:pt x="6465" y="9573"/>
                  </a:lnTo>
                  <a:cubicBezTo>
                    <a:pt x="6465" y="9740"/>
                    <a:pt x="6608" y="9871"/>
                    <a:pt x="6763" y="9871"/>
                  </a:cubicBezTo>
                  <a:lnTo>
                    <a:pt x="8108" y="9871"/>
                  </a:lnTo>
                  <a:cubicBezTo>
                    <a:pt x="8275" y="9871"/>
                    <a:pt x="8406" y="9740"/>
                    <a:pt x="8406" y="9573"/>
                  </a:cubicBezTo>
                  <a:lnTo>
                    <a:pt x="8406" y="9085"/>
                  </a:lnTo>
                  <a:cubicBezTo>
                    <a:pt x="8632" y="8990"/>
                    <a:pt x="8823" y="8871"/>
                    <a:pt x="9013" y="8728"/>
                  </a:cubicBezTo>
                  <a:lnTo>
                    <a:pt x="9442" y="8978"/>
                  </a:lnTo>
                  <a:cubicBezTo>
                    <a:pt x="9497" y="9010"/>
                    <a:pt x="9548" y="9020"/>
                    <a:pt x="9596" y="9020"/>
                  </a:cubicBezTo>
                  <a:cubicBezTo>
                    <a:pt x="9620" y="9020"/>
                    <a:pt x="9644" y="9018"/>
                    <a:pt x="9668" y="9014"/>
                  </a:cubicBezTo>
                  <a:cubicBezTo>
                    <a:pt x="9739" y="8990"/>
                    <a:pt x="9799" y="8930"/>
                    <a:pt x="9847" y="8871"/>
                  </a:cubicBezTo>
                  <a:lnTo>
                    <a:pt x="10513" y="7716"/>
                  </a:lnTo>
                  <a:cubicBezTo>
                    <a:pt x="10561" y="7597"/>
                    <a:pt x="10561" y="7525"/>
                    <a:pt x="10549" y="7442"/>
                  </a:cubicBezTo>
                  <a:cubicBezTo>
                    <a:pt x="10537" y="7371"/>
                    <a:pt x="10478" y="7311"/>
                    <a:pt x="10406" y="7263"/>
                  </a:cubicBezTo>
                  <a:lnTo>
                    <a:pt x="9978" y="7013"/>
                  </a:lnTo>
                  <a:cubicBezTo>
                    <a:pt x="9989" y="6894"/>
                    <a:pt x="10013" y="6775"/>
                    <a:pt x="10013" y="6668"/>
                  </a:cubicBezTo>
                  <a:cubicBezTo>
                    <a:pt x="10013" y="6549"/>
                    <a:pt x="10001" y="6430"/>
                    <a:pt x="9978" y="6335"/>
                  </a:cubicBezTo>
                  <a:lnTo>
                    <a:pt x="10406" y="6073"/>
                  </a:lnTo>
                  <a:cubicBezTo>
                    <a:pt x="10549" y="6001"/>
                    <a:pt x="10609" y="5823"/>
                    <a:pt x="10513" y="5680"/>
                  </a:cubicBezTo>
                  <a:lnTo>
                    <a:pt x="10311" y="5323"/>
                  </a:lnTo>
                  <a:cubicBezTo>
                    <a:pt x="10280" y="5268"/>
                    <a:pt x="10228" y="5239"/>
                    <a:pt x="10176" y="5239"/>
                  </a:cubicBezTo>
                  <a:cubicBezTo>
                    <a:pt x="10148" y="5239"/>
                    <a:pt x="10121" y="5247"/>
                    <a:pt x="10097" y="5263"/>
                  </a:cubicBezTo>
                  <a:cubicBezTo>
                    <a:pt x="10025" y="5299"/>
                    <a:pt x="9989" y="5394"/>
                    <a:pt x="10037" y="5466"/>
                  </a:cubicBezTo>
                  <a:lnTo>
                    <a:pt x="10228" y="5811"/>
                  </a:lnTo>
                  <a:lnTo>
                    <a:pt x="9727" y="6108"/>
                  </a:lnTo>
                  <a:cubicBezTo>
                    <a:pt x="9668" y="6132"/>
                    <a:pt x="9632" y="6216"/>
                    <a:pt x="9656" y="6275"/>
                  </a:cubicBezTo>
                  <a:cubicBezTo>
                    <a:pt x="9680" y="6406"/>
                    <a:pt x="9680" y="6537"/>
                    <a:pt x="9680" y="6668"/>
                  </a:cubicBezTo>
                  <a:cubicBezTo>
                    <a:pt x="9680" y="6811"/>
                    <a:pt x="9668" y="6942"/>
                    <a:pt x="9656" y="7073"/>
                  </a:cubicBezTo>
                  <a:cubicBezTo>
                    <a:pt x="9632" y="7132"/>
                    <a:pt x="9668" y="7204"/>
                    <a:pt x="9727" y="7240"/>
                  </a:cubicBezTo>
                  <a:lnTo>
                    <a:pt x="10228" y="7537"/>
                  </a:lnTo>
                  <a:lnTo>
                    <a:pt x="9573" y="8668"/>
                  </a:lnTo>
                  <a:lnTo>
                    <a:pt x="9073" y="8371"/>
                  </a:lnTo>
                  <a:cubicBezTo>
                    <a:pt x="9045" y="8354"/>
                    <a:pt x="9015" y="8345"/>
                    <a:pt x="8986" y="8345"/>
                  </a:cubicBezTo>
                  <a:cubicBezTo>
                    <a:pt x="8952" y="8345"/>
                    <a:pt x="8920" y="8357"/>
                    <a:pt x="8894" y="8383"/>
                  </a:cubicBezTo>
                  <a:cubicBezTo>
                    <a:pt x="8680" y="8561"/>
                    <a:pt x="8442" y="8692"/>
                    <a:pt x="8192" y="8787"/>
                  </a:cubicBezTo>
                  <a:cubicBezTo>
                    <a:pt x="8132" y="8799"/>
                    <a:pt x="8084" y="8859"/>
                    <a:pt x="8084" y="8930"/>
                  </a:cubicBezTo>
                  <a:lnTo>
                    <a:pt x="8084" y="9514"/>
                  </a:lnTo>
                  <a:lnTo>
                    <a:pt x="6775" y="9514"/>
                  </a:lnTo>
                  <a:lnTo>
                    <a:pt x="6775" y="8930"/>
                  </a:lnTo>
                  <a:cubicBezTo>
                    <a:pt x="6775" y="8871"/>
                    <a:pt x="6739" y="8811"/>
                    <a:pt x="6679" y="8787"/>
                  </a:cubicBezTo>
                  <a:cubicBezTo>
                    <a:pt x="6418" y="8692"/>
                    <a:pt x="6179" y="8561"/>
                    <a:pt x="5977" y="8383"/>
                  </a:cubicBezTo>
                  <a:cubicBezTo>
                    <a:pt x="5951" y="8357"/>
                    <a:pt x="5919" y="8345"/>
                    <a:pt x="5885" y="8345"/>
                  </a:cubicBezTo>
                  <a:cubicBezTo>
                    <a:pt x="5856" y="8345"/>
                    <a:pt x="5826" y="8354"/>
                    <a:pt x="5798" y="8371"/>
                  </a:cubicBezTo>
                  <a:lnTo>
                    <a:pt x="5286" y="8668"/>
                  </a:lnTo>
                  <a:lnTo>
                    <a:pt x="4632" y="7537"/>
                  </a:lnTo>
                  <a:lnTo>
                    <a:pt x="5144" y="7240"/>
                  </a:lnTo>
                  <a:cubicBezTo>
                    <a:pt x="5203" y="7204"/>
                    <a:pt x="5227" y="7132"/>
                    <a:pt x="5215" y="7073"/>
                  </a:cubicBezTo>
                  <a:cubicBezTo>
                    <a:pt x="5191" y="6942"/>
                    <a:pt x="5191" y="6811"/>
                    <a:pt x="5191" y="6668"/>
                  </a:cubicBezTo>
                  <a:cubicBezTo>
                    <a:pt x="5191" y="6537"/>
                    <a:pt x="5203" y="6406"/>
                    <a:pt x="5215" y="6275"/>
                  </a:cubicBezTo>
                  <a:cubicBezTo>
                    <a:pt x="5227" y="6216"/>
                    <a:pt x="5203" y="6132"/>
                    <a:pt x="5144" y="6108"/>
                  </a:cubicBezTo>
                  <a:lnTo>
                    <a:pt x="4632" y="5811"/>
                  </a:lnTo>
                  <a:lnTo>
                    <a:pt x="5286" y="4680"/>
                  </a:lnTo>
                  <a:lnTo>
                    <a:pt x="5798" y="4977"/>
                  </a:lnTo>
                  <a:cubicBezTo>
                    <a:pt x="5825" y="4988"/>
                    <a:pt x="5854" y="4994"/>
                    <a:pt x="5883" y="4994"/>
                  </a:cubicBezTo>
                  <a:cubicBezTo>
                    <a:pt x="5917" y="4994"/>
                    <a:pt x="5951" y="4985"/>
                    <a:pt x="5977" y="4965"/>
                  </a:cubicBezTo>
                  <a:cubicBezTo>
                    <a:pt x="6179" y="4787"/>
                    <a:pt x="6418" y="4644"/>
                    <a:pt x="6679" y="4561"/>
                  </a:cubicBezTo>
                  <a:cubicBezTo>
                    <a:pt x="6739" y="4549"/>
                    <a:pt x="6775" y="4489"/>
                    <a:pt x="6775" y="4406"/>
                  </a:cubicBezTo>
                  <a:lnTo>
                    <a:pt x="6775" y="3834"/>
                  </a:lnTo>
                  <a:lnTo>
                    <a:pt x="8084" y="3834"/>
                  </a:lnTo>
                  <a:lnTo>
                    <a:pt x="8084" y="4406"/>
                  </a:lnTo>
                  <a:cubicBezTo>
                    <a:pt x="8084" y="4465"/>
                    <a:pt x="8132" y="4525"/>
                    <a:pt x="8192" y="4561"/>
                  </a:cubicBezTo>
                  <a:cubicBezTo>
                    <a:pt x="8442" y="4644"/>
                    <a:pt x="8680" y="4787"/>
                    <a:pt x="8894" y="4965"/>
                  </a:cubicBezTo>
                  <a:cubicBezTo>
                    <a:pt x="8920" y="4985"/>
                    <a:pt x="8954" y="4994"/>
                    <a:pt x="8988" y="4994"/>
                  </a:cubicBezTo>
                  <a:cubicBezTo>
                    <a:pt x="9017" y="4994"/>
                    <a:pt x="9046" y="4988"/>
                    <a:pt x="9073" y="4977"/>
                  </a:cubicBezTo>
                  <a:lnTo>
                    <a:pt x="9573" y="4680"/>
                  </a:lnTo>
                  <a:lnTo>
                    <a:pt x="9716" y="4906"/>
                  </a:lnTo>
                  <a:cubicBezTo>
                    <a:pt x="9740" y="4955"/>
                    <a:pt x="9793" y="4982"/>
                    <a:pt x="9847" y="4982"/>
                  </a:cubicBezTo>
                  <a:cubicBezTo>
                    <a:pt x="9871" y="4982"/>
                    <a:pt x="9896" y="4977"/>
                    <a:pt x="9918" y="4965"/>
                  </a:cubicBezTo>
                  <a:cubicBezTo>
                    <a:pt x="9989" y="4918"/>
                    <a:pt x="10025" y="4823"/>
                    <a:pt x="9978" y="4751"/>
                  </a:cubicBezTo>
                  <a:lnTo>
                    <a:pt x="9847" y="4513"/>
                  </a:lnTo>
                  <a:cubicBezTo>
                    <a:pt x="9798" y="4424"/>
                    <a:pt x="9699" y="4367"/>
                    <a:pt x="9592" y="4367"/>
                  </a:cubicBezTo>
                  <a:cubicBezTo>
                    <a:pt x="9542" y="4367"/>
                    <a:pt x="9491" y="4379"/>
                    <a:pt x="9442" y="4406"/>
                  </a:cubicBezTo>
                  <a:lnTo>
                    <a:pt x="9013" y="4668"/>
                  </a:lnTo>
                  <a:cubicBezTo>
                    <a:pt x="8835" y="4513"/>
                    <a:pt x="8620" y="4394"/>
                    <a:pt x="8406" y="4311"/>
                  </a:cubicBezTo>
                  <a:lnTo>
                    <a:pt x="8406" y="3811"/>
                  </a:lnTo>
                  <a:cubicBezTo>
                    <a:pt x="8406" y="3727"/>
                    <a:pt x="8358" y="3632"/>
                    <a:pt x="8299" y="3596"/>
                  </a:cubicBezTo>
                  <a:lnTo>
                    <a:pt x="8299" y="1656"/>
                  </a:lnTo>
                  <a:cubicBezTo>
                    <a:pt x="8299" y="1060"/>
                    <a:pt x="7596" y="536"/>
                    <a:pt x="6394" y="239"/>
                  </a:cubicBezTo>
                  <a:cubicBezTo>
                    <a:pt x="6384" y="237"/>
                    <a:pt x="6375" y="237"/>
                    <a:pt x="6365" y="237"/>
                  </a:cubicBezTo>
                  <a:cubicBezTo>
                    <a:pt x="6284" y="237"/>
                    <a:pt x="6225" y="283"/>
                    <a:pt x="6203" y="358"/>
                  </a:cubicBezTo>
                  <a:cubicBezTo>
                    <a:pt x="6179" y="453"/>
                    <a:pt x="6227" y="524"/>
                    <a:pt x="6322" y="560"/>
                  </a:cubicBezTo>
                  <a:cubicBezTo>
                    <a:pt x="7346" y="810"/>
                    <a:pt x="7989" y="1239"/>
                    <a:pt x="7989" y="1667"/>
                  </a:cubicBezTo>
                  <a:cubicBezTo>
                    <a:pt x="7989" y="2001"/>
                    <a:pt x="7596" y="2346"/>
                    <a:pt x="6918" y="2596"/>
                  </a:cubicBezTo>
                  <a:cubicBezTo>
                    <a:pt x="6179" y="2882"/>
                    <a:pt x="5203" y="3025"/>
                    <a:pt x="4143" y="3025"/>
                  </a:cubicBezTo>
                  <a:cubicBezTo>
                    <a:pt x="3703" y="3025"/>
                    <a:pt x="3262" y="3001"/>
                    <a:pt x="2846" y="2941"/>
                  </a:cubicBezTo>
                  <a:cubicBezTo>
                    <a:pt x="2833" y="2938"/>
                    <a:pt x="2821" y="2936"/>
                    <a:pt x="2809" y="2936"/>
                  </a:cubicBezTo>
                  <a:cubicBezTo>
                    <a:pt x="2742" y="2936"/>
                    <a:pt x="2687" y="2991"/>
                    <a:pt x="2667" y="3072"/>
                  </a:cubicBezTo>
                  <a:cubicBezTo>
                    <a:pt x="2655" y="3156"/>
                    <a:pt x="2715" y="3239"/>
                    <a:pt x="2810" y="3251"/>
                  </a:cubicBezTo>
                  <a:cubicBezTo>
                    <a:pt x="3239" y="3311"/>
                    <a:pt x="3679" y="3334"/>
                    <a:pt x="4143" y="3334"/>
                  </a:cubicBezTo>
                  <a:cubicBezTo>
                    <a:pt x="5227" y="3334"/>
                    <a:pt x="6239" y="3168"/>
                    <a:pt x="7013" y="2870"/>
                  </a:cubicBezTo>
                  <a:cubicBezTo>
                    <a:pt x="7430" y="2715"/>
                    <a:pt x="7763" y="2525"/>
                    <a:pt x="7965" y="2310"/>
                  </a:cubicBezTo>
                  <a:lnTo>
                    <a:pt x="7965" y="3525"/>
                  </a:lnTo>
                  <a:lnTo>
                    <a:pt x="6751" y="3525"/>
                  </a:lnTo>
                  <a:cubicBezTo>
                    <a:pt x="6584" y="3525"/>
                    <a:pt x="6453" y="3668"/>
                    <a:pt x="6453" y="3822"/>
                  </a:cubicBezTo>
                  <a:lnTo>
                    <a:pt x="6453" y="4323"/>
                  </a:lnTo>
                  <a:cubicBezTo>
                    <a:pt x="6227" y="4406"/>
                    <a:pt x="6037" y="4525"/>
                    <a:pt x="5846" y="4680"/>
                  </a:cubicBezTo>
                  <a:lnTo>
                    <a:pt x="5406" y="4418"/>
                  </a:lnTo>
                  <a:cubicBezTo>
                    <a:pt x="5360" y="4395"/>
                    <a:pt x="5315" y="4387"/>
                    <a:pt x="5270" y="4387"/>
                  </a:cubicBezTo>
                  <a:cubicBezTo>
                    <a:pt x="5243" y="4387"/>
                    <a:pt x="5217" y="4390"/>
                    <a:pt x="5191" y="4394"/>
                  </a:cubicBezTo>
                  <a:cubicBezTo>
                    <a:pt x="5108" y="4406"/>
                    <a:pt x="5048" y="4465"/>
                    <a:pt x="5013" y="4525"/>
                  </a:cubicBezTo>
                  <a:lnTo>
                    <a:pt x="4334" y="5692"/>
                  </a:lnTo>
                  <a:cubicBezTo>
                    <a:pt x="4322" y="5704"/>
                    <a:pt x="4322" y="5716"/>
                    <a:pt x="4322" y="5727"/>
                  </a:cubicBezTo>
                  <a:lnTo>
                    <a:pt x="4132" y="5727"/>
                  </a:lnTo>
                  <a:cubicBezTo>
                    <a:pt x="3084" y="5727"/>
                    <a:pt x="2107" y="5585"/>
                    <a:pt x="1357" y="5299"/>
                  </a:cubicBezTo>
                  <a:cubicBezTo>
                    <a:pt x="679" y="5049"/>
                    <a:pt x="286" y="4704"/>
                    <a:pt x="286" y="4382"/>
                  </a:cubicBezTo>
                  <a:lnTo>
                    <a:pt x="286" y="2322"/>
                  </a:lnTo>
                  <a:cubicBezTo>
                    <a:pt x="643" y="2668"/>
                    <a:pt x="1274" y="2965"/>
                    <a:pt x="2131" y="3144"/>
                  </a:cubicBezTo>
                  <a:lnTo>
                    <a:pt x="2167" y="3144"/>
                  </a:lnTo>
                  <a:cubicBezTo>
                    <a:pt x="2238" y="3144"/>
                    <a:pt x="2298" y="3096"/>
                    <a:pt x="2322" y="3025"/>
                  </a:cubicBezTo>
                  <a:cubicBezTo>
                    <a:pt x="2334" y="2930"/>
                    <a:pt x="2286" y="2858"/>
                    <a:pt x="2203" y="2846"/>
                  </a:cubicBezTo>
                  <a:cubicBezTo>
                    <a:pt x="1036" y="2596"/>
                    <a:pt x="298" y="2132"/>
                    <a:pt x="298" y="1667"/>
                  </a:cubicBezTo>
                  <a:cubicBezTo>
                    <a:pt x="298" y="1346"/>
                    <a:pt x="679" y="1001"/>
                    <a:pt x="1369" y="751"/>
                  </a:cubicBezTo>
                  <a:cubicBezTo>
                    <a:pt x="2096" y="465"/>
                    <a:pt x="3072" y="322"/>
                    <a:pt x="4132" y="322"/>
                  </a:cubicBezTo>
                  <a:cubicBezTo>
                    <a:pt x="4667" y="322"/>
                    <a:pt x="5191" y="358"/>
                    <a:pt x="5679" y="441"/>
                  </a:cubicBezTo>
                  <a:cubicBezTo>
                    <a:pt x="5687" y="442"/>
                    <a:pt x="5695" y="443"/>
                    <a:pt x="5703" y="443"/>
                  </a:cubicBezTo>
                  <a:cubicBezTo>
                    <a:pt x="5786" y="443"/>
                    <a:pt x="5847" y="385"/>
                    <a:pt x="5858" y="298"/>
                  </a:cubicBezTo>
                  <a:cubicBezTo>
                    <a:pt x="5870" y="215"/>
                    <a:pt x="5810" y="143"/>
                    <a:pt x="5727" y="120"/>
                  </a:cubicBezTo>
                  <a:cubicBezTo>
                    <a:pt x="5215" y="36"/>
                    <a:pt x="4679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1078;p61">
              <a:extLst>
                <a:ext uri="{FF2B5EF4-FFF2-40B4-BE49-F238E27FC236}">
                  <a16:creationId xmlns:a16="http://schemas.microsoft.com/office/drawing/2014/main" id="{DBED6AA2-D80A-6247-945B-6E75921644D8}"/>
                </a:ext>
              </a:extLst>
            </p:cNvPr>
            <p:cNvSpPr/>
            <p:nvPr/>
          </p:nvSpPr>
          <p:spPr>
            <a:xfrm>
              <a:off x="6306652" y="2638748"/>
              <a:ext cx="59904" cy="59522"/>
            </a:xfrm>
            <a:custGeom>
              <a:avLst/>
              <a:gdLst/>
              <a:ahLst/>
              <a:cxnLst/>
              <a:rect l="l" t="t" r="r" b="b"/>
              <a:pathLst>
                <a:path w="1882" h="1870" extrusionOk="0">
                  <a:moveTo>
                    <a:pt x="941" y="310"/>
                  </a:moveTo>
                  <a:cubicBezTo>
                    <a:pt x="1287" y="310"/>
                    <a:pt x="1561" y="596"/>
                    <a:pt x="1561" y="929"/>
                  </a:cubicBezTo>
                  <a:cubicBezTo>
                    <a:pt x="1561" y="1274"/>
                    <a:pt x="1287" y="1560"/>
                    <a:pt x="941" y="1560"/>
                  </a:cubicBezTo>
                  <a:cubicBezTo>
                    <a:pt x="596" y="1560"/>
                    <a:pt x="310" y="1274"/>
                    <a:pt x="310" y="929"/>
                  </a:cubicBezTo>
                  <a:cubicBezTo>
                    <a:pt x="310" y="596"/>
                    <a:pt x="596" y="310"/>
                    <a:pt x="941" y="310"/>
                  </a:cubicBezTo>
                  <a:close/>
                  <a:moveTo>
                    <a:pt x="941" y="0"/>
                  </a:moveTo>
                  <a:cubicBezTo>
                    <a:pt x="418" y="0"/>
                    <a:pt x="1" y="417"/>
                    <a:pt x="1" y="929"/>
                  </a:cubicBezTo>
                  <a:cubicBezTo>
                    <a:pt x="1" y="1453"/>
                    <a:pt x="418" y="1870"/>
                    <a:pt x="941" y="1870"/>
                  </a:cubicBezTo>
                  <a:cubicBezTo>
                    <a:pt x="1465" y="1870"/>
                    <a:pt x="1882" y="1453"/>
                    <a:pt x="1882" y="929"/>
                  </a:cubicBezTo>
                  <a:cubicBezTo>
                    <a:pt x="1882" y="417"/>
                    <a:pt x="1465" y="0"/>
                    <a:pt x="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11079;p61">
            <a:extLst>
              <a:ext uri="{FF2B5EF4-FFF2-40B4-BE49-F238E27FC236}">
                <a16:creationId xmlns:a16="http://schemas.microsoft.com/office/drawing/2014/main" id="{E51BE417-82D2-7949-A3A6-4CCE2CF5214A}"/>
              </a:ext>
            </a:extLst>
          </p:cNvPr>
          <p:cNvGrpSpPr/>
          <p:nvPr/>
        </p:nvGrpSpPr>
        <p:grpSpPr>
          <a:xfrm>
            <a:off x="3110563" y="3117265"/>
            <a:ext cx="416022" cy="381213"/>
            <a:chOff x="2312623" y="2468584"/>
            <a:chExt cx="312698" cy="286534"/>
          </a:xfrm>
          <a:solidFill>
            <a:schemeClr val="accent1"/>
          </a:solidFill>
        </p:grpSpPr>
        <p:sp>
          <p:nvSpPr>
            <p:cNvPr id="343" name="Google Shape;11080;p61">
              <a:extLst>
                <a:ext uri="{FF2B5EF4-FFF2-40B4-BE49-F238E27FC236}">
                  <a16:creationId xmlns:a16="http://schemas.microsoft.com/office/drawing/2014/main" id="{78368109-C9F4-5241-886A-9071151E5FDD}"/>
                </a:ext>
              </a:extLst>
            </p:cNvPr>
            <p:cNvSpPr/>
            <p:nvPr/>
          </p:nvSpPr>
          <p:spPr>
            <a:xfrm>
              <a:off x="2416866" y="2706195"/>
              <a:ext cx="34122" cy="34154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275"/>
                  </a:moveTo>
                  <a:cubicBezTo>
                    <a:pt x="679" y="275"/>
                    <a:pt x="798" y="394"/>
                    <a:pt x="798" y="525"/>
                  </a:cubicBezTo>
                  <a:cubicBezTo>
                    <a:pt x="798" y="656"/>
                    <a:pt x="679" y="775"/>
                    <a:pt x="536" y="775"/>
                  </a:cubicBezTo>
                  <a:cubicBezTo>
                    <a:pt x="405" y="775"/>
                    <a:pt x="286" y="656"/>
                    <a:pt x="286" y="525"/>
                  </a:cubicBezTo>
                  <a:cubicBezTo>
                    <a:pt x="286" y="394"/>
                    <a:pt x="393" y="275"/>
                    <a:pt x="536" y="275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6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3" y="1072"/>
                    <a:pt x="1072" y="834"/>
                    <a:pt x="1072" y="536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1081;p61">
              <a:extLst>
                <a:ext uri="{FF2B5EF4-FFF2-40B4-BE49-F238E27FC236}">
                  <a16:creationId xmlns:a16="http://schemas.microsoft.com/office/drawing/2014/main" id="{2DC5B1BF-07CA-6443-B214-0C9900DD0D40}"/>
                </a:ext>
              </a:extLst>
            </p:cNvPr>
            <p:cNvSpPr/>
            <p:nvPr/>
          </p:nvSpPr>
          <p:spPr>
            <a:xfrm>
              <a:off x="2527126" y="2706195"/>
              <a:ext cx="34536" cy="34154"/>
            </a:xfrm>
            <a:custGeom>
              <a:avLst/>
              <a:gdLst/>
              <a:ahLst/>
              <a:cxnLst/>
              <a:rect l="l" t="t" r="r" b="b"/>
              <a:pathLst>
                <a:path w="1085" h="1073" extrusionOk="0">
                  <a:moveTo>
                    <a:pt x="537" y="275"/>
                  </a:moveTo>
                  <a:cubicBezTo>
                    <a:pt x="679" y="275"/>
                    <a:pt x="798" y="394"/>
                    <a:pt x="798" y="525"/>
                  </a:cubicBezTo>
                  <a:cubicBezTo>
                    <a:pt x="798" y="656"/>
                    <a:pt x="679" y="775"/>
                    <a:pt x="537" y="775"/>
                  </a:cubicBezTo>
                  <a:cubicBezTo>
                    <a:pt x="406" y="775"/>
                    <a:pt x="287" y="656"/>
                    <a:pt x="287" y="525"/>
                  </a:cubicBezTo>
                  <a:cubicBezTo>
                    <a:pt x="287" y="394"/>
                    <a:pt x="406" y="275"/>
                    <a:pt x="537" y="275"/>
                  </a:cubicBezTo>
                  <a:close/>
                  <a:moveTo>
                    <a:pt x="537" y="1"/>
                  </a:moveTo>
                  <a:cubicBezTo>
                    <a:pt x="239" y="1"/>
                    <a:pt x="1" y="239"/>
                    <a:pt x="1" y="536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84" y="834"/>
                    <a:pt x="1084" y="536"/>
                  </a:cubicBezTo>
                  <a:cubicBezTo>
                    <a:pt x="1084" y="239"/>
                    <a:pt x="834" y="1"/>
                    <a:pt x="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1082;p61">
              <a:extLst>
                <a:ext uri="{FF2B5EF4-FFF2-40B4-BE49-F238E27FC236}">
                  <a16:creationId xmlns:a16="http://schemas.microsoft.com/office/drawing/2014/main" id="{A5F3D65E-FA50-BF4E-9A98-FC3154D0380A}"/>
                </a:ext>
              </a:extLst>
            </p:cNvPr>
            <p:cNvSpPr/>
            <p:nvPr/>
          </p:nvSpPr>
          <p:spPr>
            <a:xfrm>
              <a:off x="2312623" y="2468584"/>
              <a:ext cx="312698" cy="286534"/>
            </a:xfrm>
            <a:custGeom>
              <a:avLst/>
              <a:gdLst/>
              <a:ahLst/>
              <a:cxnLst/>
              <a:rect l="l" t="t" r="r" b="b"/>
              <a:pathLst>
                <a:path w="9824" h="9002" extrusionOk="0">
                  <a:moveTo>
                    <a:pt x="3370" y="1679"/>
                  </a:moveTo>
                  <a:lnTo>
                    <a:pt x="3370" y="2513"/>
                  </a:lnTo>
                  <a:lnTo>
                    <a:pt x="2799" y="2513"/>
                  </a:lnTo>
                  <a:lnTo>
                    <a:pt x="2501" y="1679"/>
                  </a:lnTo>
                  <a:close/>
                  <a:moveTo>
                    <a:pt x="4513" y="1679"/>
                  </a:moveTo>
                  <a:lnTo>
                    <a:pt x="4513" y="2513"/>
                  </a:lnTo>
                  <a:lnTo>
                    <a:pt x="3656" y="2513"/>
                  </a:lnTo>
                  <a:lnTo>
                    <a:pt x="3656" y="1679"/>
                  </a:lnTo>
                  <a:close/>
                  <a:moveTo>
                    <a:pt x="5656" y="1679"/>
                  </a:moveTo>
                  <a:lnTo>
                    <a:pt x="5656" y="2513"/>
                  </a:lnTo>
                  <a:lnTo>
                    <a:pt x="4799" y="2513"/>
                  </a:lnTo>
                  <a:lnTo>
                    <a:pt x="4799" y="1679"/>
                  </a:lnTo>
                  <a:close/>
                  <a:moveTo>
                    <a:pt x="6811" y="1679"/>
                  </a:moveTo>
                  <a:lnTo>
                    <a:pt x="6811" y="2513"/>
                  </a:lnTo>
                  <a:lnTo>
                    <a:pt x="5942" y="2513"/>
                  </a:lnTo>
                  <a:lnTo>
                    <a:pt x="5942" y="1679"/>
                  </a:lnTo>
                  <a:close/>
                  <a:moveTo>
                    <a:pt x="7954" y="1679"/>
                  </a:moveTo>
                  <a:lnTo>
                    <a:pt x="7954" y="2513"/>
                  </a:lnTo>
                  <a:lnTo>
                    <a:pt x="7085" y="2513"/>
                  </a:lnTo>
                  <a:lnTo>
                    <a:pt x="7085" y="1679"/>
                  </a:lnTo>
                  <a:close/>
                  <a:moveTo>
                    <a:pt x="8633" y="1679"/>
                  </a:moveTo>
                  <a:lnTo>
                    <a:pt x="8442" y="2513"/>
                  </a:lnTo>
                  <a:lnTo>
                    <a:pt x="8240" y="2513"/>
                  </a:lnTo>
                  <a:lnTo>
                    <a:pt x="8240" y="1679"/>
                  </a:lnTo>
                  <a:close/>
                  <a:moveTo>
                    <a:pt x="8383" y="2810"/>
                  </a:moveTo>
                  <a:lnTo>
                    <a:pt x="8252" y="3406"/>
                  </a:lnTo>
                  <a:lnTo>
                    <a:pt x="8252" y="2810"/>
                  </a:lnTo>
                  <a:close/>
                  <a:moveTo>
                    <a:pt x="3370" y="2810"/>
                  </a:moveTo>
                  <a:lnTo>
                    <a:pt x="3370" y="3680"/>
                  </a:lnTo>
                  <a:lnTo>
                    <a:pt x="3204" y="3680"/>
                  </a:lnTo>
                  <a:lnTo>
                    <a:pt x="2894" y="2810"/>
                  </a:lnTo>
                  <a:close/>
                  <a:moveTo>
                    <a:pt x="4513" y="2810"/>
                  </a:moveTo>
                  <a:lnTo>
                    <a:pt x="4513" y="3680"/>
                  </a:lnTo>
                  <a:lnTo>
                    <a:pt x="3656" y="3680"/>
                  </a:lnTo>
                  <a:lnTo>
                    <a:pt x="3656" y="2810"/>
                  </a:lnTo>
                  <a:close/>
                  <a:moveTo>
                    <a:pt x="5656" y="2810"/>
                  </a:moveTo>
                  <a:lnTo>
                    <a:pt x="5656" y="3680"/>
                  </a:lnTo>
                  <a:lnTo>
                    <a:pt x="4799" y="3680"/>
                  </a:lnTo>
                  <a:lnTo>
                    <a:pt x="4799" y="2810"/>
                  </a:lnTo>
                  <a:close/>
                  <a:moveTo>
                    <a:pt x="6811" y="2810"/>
                  </a:moveTo>
                  <a:lnTo>
                    <a:pt x="6811" y="3680"/>
                  </a:lnTo>
                  <a:lnTo>
                    <a:pt x="5942" y="3680"/>
                  </a:lnTo>
                  <a:lnTo>
                    <a:pt x="5942" y="2810"/>
                  </a:lnTo>
                  <a:close/>
                  <a:moveTo>
                    <a:pt x="7954" y="2810"/>
                  </a:moveTo>
                  <a:lnTo>
                    <a:pt x="7954" y="3680"/>
                  </a:lnTo>
                  <a:lnTo>
                    <a:pt x="7085" y="3680"/>
                  </a:lnTo>
                  <a:lnTo>
                    <a:pt x="7085" y="2810"/>
                  </a:lnTo>
                  <a:close/>
                  <a:moveTo>
                    <a:pt x="3370" y="3953"/>
                  </a:moveTo>
                  <a:lnTo>
                    <a:pt x="3370" y="4132"/>
                  </a:lnTo>
                  <a:lnTo>
                    <a:pt x="3311" y="3953"/>
                  </a:lnTo>
                  <a:close/>
                  <a:moveTo>
                    <a:pt x="4513" y="3941"/>
                  </a:moveTo>
                  <a:lnTo>
                    <a:pt x="4513" y="4608"/>
                  </a:lnTo>
                  <a:cubicBezTo>
                    <a:pt x="4305" y="4608"/>
                    <a:pt x="4153" y="4629"/>
                    <a:pt x="4022" y="4629"/>
                  </a:cubicBezTo>
                  <a:cubicBezTo>
                    <a:pt x="3891" y="4629"/>
                    <a:pt x="3781" y="4608"/>
                    <a:pt x="3656" y="4525"/>
                  </a:cubicBezTo>
                  <a:lnTo>
                    <a:pt x="3656" y="3941"/>
                  </a:lnTo>
                  <a:close/>
                  <a:moveTo>
                    <a:pt x="5656" y="3953"/>
                  </a:moveTo>
                  <a:lnTo>
                    <a:pt x="5656" y="4632"/>
                  </a:lnTo>
                  <a:lnTo>
                    <a:pt x="4799" y="4632"/>
                  </a:lnTo>
                  <a:lnTo>
                    <a:pt x="4799" y="3953"/>
                  </a:lnTo>
                  <a:close/>
                  <a:moveTo>
                    <a:pt x="6799" y="3953"/>
                  </a:moveTo>
                  <a:lnTo>
                    <a:pt x="6799" y="4632"/>
                  </a:lnTo>
                  <a:lnTo>
                    <a:pt x="5942" y="4632"/>
                  </a:lnTo>
                  <a:lnTo>
                    <a:pt x="5942" y="3953"/>
                  </a:lnTo>
                  <a:close/>
                  <a:moveTo>
                    <a:pt x="7954" y="3953"/>
                  </a:moveTo>
                  <a:lnTo>
                    <a:pt x="7954" y="4632"/>
                  </a:lnTo>
                  <a:lnTo>
                    <a:pt x="7085" y="4632"/>
                  </a:lnTo>
                  <a:lnTo>
                    <a:pt x="7085" y="3953"/>
                  </a:lnTo>
                  <a:close/>
                  <a:moveTo>
                    <a:pt x="3811" y="7263"/>
                  </a:moveTo>
                  <a:cubicBezTo>
                    <a:pt x="4216" y="7263"/>
                    <a:pt x="4549" y="7585"/>
                    <a:pt x="4549" y="7990"/>
                  </a:cubicBezTo>
                  <a:cubicBezTo>
                    <a:pt x="4549" y="8394"/>
                    <a:pt x="4216" y="8716"/>
                    <a:pt x="3811" y="8716"/>
                  </a:cubicBezTo>
                  <a:cubicBezTo>
                    <a:pt x="3418" y="8716"/>
                    <a:pt x="3085" y="8394"/>
                    <a:pt x="3085" y="7990"/>
                  </a:cubicBezTo>
                  <a:cubicBezTo>
                    <a:pt x="3085" y="7585"/>
                    <a:pt x="3418" y="7263"/>
                    <a:pt x="3811" y="7263"/>
                  </a:cubicBezTo>
                  <a:close/>
                  <a:moveTo>
                    <a:pt x="7287" y="7263"/>
                  </a:moveTo>
                  <a:cubicBezTo>
                    <a:pt x="7680" y="7263"/>
                    <a:pt x="8014" y="7585"/>
                    <a:pt x="8014" y="7990"/>
                  </a:cubicBezTo>
                  <a:cubicBezTo>
                    <a:pt x="8014" y="8394"/>
                    <a:pt x="7680" y="8716"/>
                    <a:pt x="7287" y="8716"/>
                  </a:cubicBezTo>
                  <a:cubicBezTo>
                    <a:pt x="6883" y="8716"/>
                    <a:pt x="6549" y="8394"/>
                    <a:pt x="6549" y="7990"/>
                  </a:cubicBezTo>
                  <a:cubicBezTo>
                    <a:pt x="6549" y="7585"/>
                    <a:pt x="6883" y="7263"/>
                    <a:pt x="7287" y="7263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lnTo>
                    <a:pt x="1168" y="1036"/>
                  </a:lnTo>
                  <a:lnTo>
                    <a:pt x="1965" y="3299"/>
                  </a:lnTo>
                  <a:cubicBezTo>
                    <a:pt x="1995" y="3357"/>
                    <a:pt x="2048" y="3400"/>
                    <a:pt x="2106" y="3400"/>
                  </a:cubicBezTo>
                  <a:cubicBezTo>
                    <a:pt x="2119" y="3400"/>
                    <a:pt x="2131" y="3398"/>
                    <a:pt x="2144" y="3394"/>
                  </a:cubicBezTo>
                  <a:cubicBezTo>
                    <a:pt x="2227" y="3358"/>
                    <a:pt x="2263" y="3287"/>
                    <a:pt x="2239" y="3215"/>
                  </a:cubicBezTo>
                  <a:cubicBezTo>
                    <a:pt x="1453" y="1001"/>
                    <a:pt x="1418" y="905"/>
                    <a:pt x="1418" y="893"/>
                  </a:cubicBezTo>
                  <a:cubicBezTo>
                    <a:pt x="1394" y="798"/>
                    <a:pt x="1299" y="762"/>
                    <a:pt x="1215" y="762"/>
                  </a:cubicBezTo>
                  <a:lnTo>
                    <a:pt x="525" y="762"/>
                  </a:lnTo>
                  <a:cubicBezTo>
                    <a:pt x="394" y="762"/>
                    <a:pt x="287" y="655"/>
                    <a:pt x="287" y="512"/>
                  </a:cubicBezTo>
                  <a:cubicBezTo>
                    <a:pt x="287" y="381"/>
                    <a:pt x="394" y="274"/>
                    <a:pt x="525" y="274"/>
                  </a:cubicBezTo>
                  <a:lnTo>
                    <a:pt x="1215" y="274"/>
                  </a:lnTo>
                  <a:cubicBezTo>
                    <a:pt x="1489" y="274"/>
                    <a:pt x="1751" y="441"/>
                    <a:pt x="1846" y="691"/>
                  </a:cubicBezTo>
                  <a:cubicBezTo>
                    <a:pt x="2013" y="1167"/>
                    <a:pt x="3001" y="3918"/>
                    <a:pt x="3132" y="4322"/>
                  </a:cubicBezTo>
                  <a:cubicBezTo>
                    <a:pt x="3239" y="4620"/>
                    <a:pt x="3573" y="4906"/>
                    <a:pt x="3989" y="4906"/>
                  </a:cubicBezTo>
                  <a:lnTo>
                    <a:pt x="9192" y="4906"/>
                  </a:lnTo>
                  <a:cubicBezTo>
                    <a:pt x="9323" y="4906"/>
                    <a:pt x="9431" y="5013"/>
                    <a:pt x="9431" y="5144"/>
                  </a:cubicBezTo>
                  <a:cubicBezTo>
                    <a:pt x="9431" y="5275"/>
                    <a:pt x="9323" y="5382"/>
                    <a:pt x="9192" y="5382"/>
                  </a:cubicBezTo>
                  <a:lnTo>
                    <a:pt x="3989" y="5382"/>
                  </a:lnTo>
                  <a:cubicBezTo>
                    <a:pt x="3430" y="5382"/>
                    <a:pt x="2918" y="5061"/>
                    <a:pt x="2704" y="4537"/>
                  </a:cubicBezTo>
                  <a:lnTo>
                    <a:pt x="2418" y="3715"/>
                  </a:lnTo>
                  <a:cubicBezTo>
                    <a:pt x="2390" y="3660"/>
                    <a:pt x="2342" y="3620"/>
                    <a:pt x="2289" y="3620"/>
                  </a:cubicBezTo>
                  <a:cubicBezTo>
                    <a:pt x="2273" y="3620"/>
                    <a:pt x="2256" y="3624"/>
                    <a:pt x="2239" y="3632"/>
                  </a:cubicBezTo>
                  <a:cubicBezTo>
                    <a:pt x="2168" y="3656"/>
                    <a:pt x="2120" y="3727"/>
                    <a:pt x="2144" y="3810"/>
                  </a:cubicBezTo>
                  <a:cubicBezTo>
                    <a:pt x="2370" y="4406"/>
                    <a:pt x="2382" y="4656"/>
                    <a:pt x="2668" y="5013"/>
                  </a:cubicBezTo>
                  <a:lnTo>
                    <a:pt x="2346" y="5477"/>
                  </a:lnTo>
                  <a:cubicBezTo>
                    <a:pt x="1870" y="6168"/>
                    <a:pt x="2287" y="7132"/>
                    <a:pt x="3120" y="7239"/>
                  </a:cubicBezTo>
                  <a:cubicBezTo>
                    <a:pt x="2442" y="7871"/>
                    <a:pt x="2882" y="9002"/>
                    <a:pt x="3811" y="9002"/>
                  </a:cubicBezTo>
                  <a:cubicBezTo>
                    <a:pt x="4740" y="9002"/>
                    <a:pt x="5168" y="7882"/>
                    <a:pt x="4513" y="7263"/>
                  </a:cubicBezTo>
                  <a:lnTo>
                    <a:pt x="6585" y="7263"/>
                  </a:lnTo>
                  <a:cubicBezTo>
                    <a:pt x="5930" y="7882"/>
                    <a:pt x="6371" y="9002"/>
                    <a:pt x="7287" y="9002"/>
                  </a:cubicBezTo>
                  <a:cubicBezTo>
                    <a:pt x="8204" y="9002"/>
                    <a:pt x="8633" y="7882"/>
                    <a:pt x="7978" y="7263"/>
                  </a:cubicBezTo>
                  <a:lnTo>
                    <a:pt x="8180" y="7263"/>
                  </a:lnTo>
                  <a:cubicBezTo>
                    <a:pt x="8454" y="7263"/>
                    <a:pt x="8692" y="7025"/>
                    <a:pt x="8692" y="6739"/>
                  </a:cubicBezTo>
                  <a:cubicBezTo>
                    <a:pt x="8692" y="6454"/>
                    <a:pt x="8454" y="6216"/>
                    <a:pt x="8180" y="6216"/>
                  </a:cubicBezTo>
                  <a:lnTo>
                    <a:pt x="6883" y="6216"/>
                  </a:lnTo>
                  <a:cubicBezTo>
                    <a:pt x="6811" y="6216"/>
                    <a:pt x="6728" y="6275"/>
                    <a:pt x="6728" y="6370"/>
                  </a:cubicBezTo>
                  <a:cubicBezTo>
                    <a:pt x="6728" y="6442"/>
                    <a:pt x="6787" y="6513"/>
                    <a:pt x="6883" y="6513"/>
                  </a:cubicBezTo>
                  <a:lnTo>
                    <a:pt x="8180" y="6513"/>
                  </a:lnTo>
                  <a:cubicBezTo>
                    <a:pt x="8311" y="6513"/>
                    <a:pt x="8419" y="6620"/>
                    <a:pt x="8419" y="6751"/>
                  </a:cubicBezTo>
                  <a:cubicBezTo>
                    <a:pt x="8419" y="6894"/>
                    <a:pt x="8311" y="6989"/>
                    <a:pt x="8180" y="6989"/>
                  </a:cubicBezTo>
                  <a:lnTo>
                    <a:pt x="3275" y="6989"/>
                  </a:lnTo>
                  <a:cubicBezTo>
                    <a:pt x="2596" y="6989"/>
                    <a:pt x="2192" y="6216"/>
                    <a:pt x="2584" y="5656"/>
                  </a:cubicBezTo>
                  <a:lnTo>
                    <a:pt x="2858" y="5239"/>
                  </a:lnTo>
                  <a:cubicBezTo>
                    <a:pt x="2977" y="5346"/>
                    <a:pt x="3120" y="5430"/>
                    <a:pt x="3251" y="5501"/>
                  </a:cubicBezTo>
                  <a:lnTo>
                    <a:pt x="2965" y="5918"/>
                  </a:lnTo>
                  <a:cubicBezTo>
                    <a:pt x="2787" y="6180"/>
                    <a:pt x="2965" y="6513"/>
                    <a:pt x="3275" y="6513"/>
                  </a:cubicBezTo>
                  <a:lnTo>
                    <a:pt x="6347" y="6513"/>
                  </a:lnTo>
                  <a:cubicBezTo>
                    <a:pt x="6418" y="6513"/>
                    <a:pt x="6490" y="6454"/>
                    <a:pt x="6490" y="6370"/>
                  </a:cubicBezTo>
                  <a:cubicBezTo>
                    <a:pt x="6490" y="6299"/>
                    <a:pt x="6430" y="6216"/>
                    <a:pt x="6347" y="6216"/>
                  </a:cubicBezTo>
                  <a:lnTo>
                    <a:pt x="3275" y="6216"/>
                  </a:lnTo>
                  <a:cubicBezTo>
                    <a:pt x="3204" y="6216"/>
                    <a:pt x="3156" y="6132"/>
                    <a:pt x="3204" y="6073"/>
                  </a:cubicBezTo>
                  <a:lnTo>
                    <a:pt x="3537" y="5596"/>
                  </a:lnTo>
                  <a:cubicBezTo>
                    <a:pt x="3723" y="5653"/>
                    <a:pt x="3776" y="5666"/>
                    <a:pt x="4361" y="5666"/>
                  </a:cubicBezTo>
                  <a:cubicBezTo>
                    <a:pt x="4909" y="5666"/>
                    <a:pt x="5923" y="5655"/>
                    <a:pt x="7950" y="5655"/>
                  </a:cubicBezTo>
                  <a:cubicBezTo>
                    <a:pt x="8328" y="5655"/>
                    <a:pt x="8741" y="5655"/>
                    <a:pt x="9192" y="5656"/>
                  </a:cubicBezTo>
                  <a:cubicBezTo>
                    <a:pt x="9466" y="5656"/>
                    <a:pt x="9704" y="5418"/>
                    <a:pt x="9704" y="5132"/>
                  </a:cubicBezTo>
                  <a:cubicBezTo>
                    <a:pt x="9704" y="4870"/>
                    <a:pt x="9466" y="4632"/>
                    <a:pt x="9192" y="4632"/>
                  </a:cubicBezTo>
                  <a:lnTo>
                    <a:pt x="9038" y="4632"/>
                  </a:lnTo>
                  <a:lnTo>
                    <a:pt x="9704" y="1703"/>
                  </a:lnTo>
                  <a:cubicBezTo>
                    <a:pt x="9823" y="1155"/>
                    <a:pt x="9407" y="643"/>
                    <a:pt x="8859" y="643"/>
                  </a:cubicBezTo>
                  <a:lnTo>
                    <a:pt x="6085" y="643"/>
                  </a:lnTo>
                  <a:cubicBezTo>
                    <a:pt x="6013" y="643"/>
                    <a:pt x="5942" y="691"/>
                    <a:pt x="5942" y="786"/>
                  </a:cubicBezTo>
                  <a:cubicBezTo>
                    <a:pt x="5942" y="858"/>
                    <a:pt x="6002" y="941"/>
                    <a:pt x="6085" y="941"/>
                  </a:cubicBezTo>
                  <a:lnTo>
                    <a:pt x="8859" y="941"/>
                  </a:lnTo>
                  <a:cubicBezTo>
                    <a:pt x="9252" y="941"/>
                    <a:pt x="9526" y="1286"/>
                    <a:pt x="9442" y="1667"/>
                  </a:cubicBezTo>
                  <a:lnTo>
                    <a:pt x="8752" y="4644"/>
                  </a:lnTo>
                  <a:lnTo>
                    <a:pt x="8264" y="4644"/>
                  </a:lnTo>
                  <a:cubicBezTo>
                    <a:pt x="8335" y="4322"/>
                    <a:pt x="8871" y="2001"/>
                    <a:pt x="8966" y="1584"/>
                  </a:cubicBezTo>
                  <a:cubicBezTo>
                    <a:pt x="8978" y="1501"/>
                    <a:pt x="8919" y="1405"/>
                    <a:pt x="8835" y="1405"/>
                  </a:cubicBezTo>
                  <a:lnTo>
                    <a:pt x="2406" y="1405"/>
                  </a:lnTo>
                  <a:lnTo>
                    <a:pt x="2239" y="941"/>
                  </a:lnTo>
                  <a:lnTo>
                    <a:pt x="5537" y="941"/>
                  </a:lnTo>
                  <a:cubicBezTo>
                    <a:pt x="5621" y="941"/>
                    <a:pt x="5692" y="882"/>
                    <a:pt x="5692" y="786"/>
                  </a:cubicBezTo>
                  <a:cubicBezTo>
                    <a:pt x="5692" y="715"/>
                    <a:pt x="5632" y="643"/>
                    <a:pt x="5537" y="643"/>
                  </a:cubicBezTo>
                  <a:lnTo>
                    <a:pt x="2132" y="643"/>
                  </a:lnTo>
                  <a:cubicBezTo>
                    <a:pt x="2001" y="286"/>
                    <a:pt x="1644" y="0"/>
                    <a:pt x="1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11083;p61">
            <a:extLst>
              <a:ext uri="{FF2B5EF4-FFF2-40B4-BE49-F238E27FC236}">
                <a16:creationId xmlns:a16="http://schemas.microsoft.com/office/drawing/2014/main" id="{502FD0E6-5002-6940-B58A-949B4042F417}"/>
              </a:ext>
            </a:extLst>
          </p:cNvPr>
          <p:cNvGrpSpPr/>
          <p:nvPr/>
        </p:nvGrpSpPr>
        <p:grpSpPr>
          <a:xfrm>
            <a:off x="7509197" y="3080466"/>
            <a:ext cx="459386" cy="455828"/>
            <a:chOff x="5618805" y="2440924"/>
            <a:chExt cx="345292" cy="342618"/>
          </a:xfrm>
          <a:solidFill>
            <a:schemeClr val="accent1"/>
          </a:solidFill>
        </p:grpSpPr>
        <p:sp>
          <p:nvSpPr>
            <p:cNvPr id="347" name="Google Shape;11084;p61">
              <a:extLst>
                <a:ext uri="{FF2B5EF4-FFF2-40B4-BE49-F238E27FC236}">
                  <a16:creationId xmlns:a16="http://schemas.microsoft.com/office/drawing/2014/main" id="{0A5B2644-78A6-CB4F-BC24-3BDDC41696BC}"/>
                </a:ext>
              </a:extLst>
            </p:cNvPr>
            <p:cNvSpPr/>
            <p:nvPr/>
          </p:nvSpPr>
          <p:spPr>
            <a:xfrm>
              <a:off x="5742751" y="2440924"/>
              <a:ext cx="221346" cy="222110"/>
            </a:xfrm>
            <a:custGeom>
              <a:avLst/>
              <a:gdLst/>
              <a:ahLst/>
              <a:cxnLst/>
              <a:rect l="l" t="t" r="r" b="b"/>
              <a:pathLst>
                <a:path w="6954" h="6978" extrusionOk="0">
                  <a:moveTo>
                    <a:pt x="3477" y="346"/>
                  </a:moveTo>
                  <a:cubicBezTo>
                    <a:pt x="5203" y="346"/>
                    <a:pt x="6596" y="1453"/>
                    <a:pt x="6596" y="2798"/>
                  </a:cubicBezTo>
                  <a:cubicBezTo>
                    <a:pt x="6596" y="3989"/>
                    <a:pt x="5513" y="5001"/>
                    <a:pt x="4025" y="5215"/>
                  </a:cubicBezTo>
                  <a:cubicBezTo>
                    <a:pt x="3941" y="5227"/>
                    <a:pt x="3882" y="5299"/>
                    <a:pt x="3882" y="5394"/>
                  </a:cubicBezTo>
                  <a:cubicBezTo>
                    <a:pt x="3786" y="5953"/>
                    <a:pt x="3370" y="6418"/>
                    <a:pt x="2846" y="6573"/>
                  </a:cubicBezTo>
                  <a:cubicBezTo>
                    <a:pt x="3060" y="6227"/>
                    <a:pt x="3144" y="5811"/>
                    <a:pt x="3084" y="5394"/>
                  </a:cubicBezTo>
                  <a:cubicBezTo>
                    <a:pt x="3084" y="5299"/>
                    <a:pt x="3024" y="5215"/>
                    <a:pt x="2941" y="5215"/>
                  </a:cubicBezTo>
                  <a:cubicBezTo>
                    <a:pt x="1429" y="5001"/>
                    <a:pt x="346" y="3989"/>
                    <a:pt x="346" y="2798"/>
                  </a:cubicBezTo>
                  <a:cubicBezTo>
                    <a:pt x="346" y="1453"/>
                    <a:pt x="1751" y="346"/>
                    <a:pt x="3477" y="346"/>
                  </a:cubicBezTo>
                  <a:close/>
                  <a:moveTo>
                    <a:pt x="3477" y="0"/>
                  </a:moveTo>
                  <a:cubicBezTo>
                    <a:pt x="2548" y="0"/>
                    <a:pt x="1691" y="286"/>
                    <a:pt x="1036" y="810"/>
                  </a:cubicBezTo>
                  <a:cubicBezTo>
                    <a:pt x="357" y="1346"/>
                    <a:pt x="0" y="2048"/>
                    <a:pt x="0" y="2798"/>
                  </a:cubicBezTo>
                  <a:cubicBezTo>
                    <a:pt x="0" y="4120"/>
                    <a:pt x="1155" y="5251"/>
                    <a:pt x="2739" y="5537"/>
                  </a:cubicBezTo>
                  <a:cubicBezTo>
                    <a:pt x="2774" y="5953"/>
                    <a:pt x="2620" y="6382"/>
                    <a:pt x="2322" y="6680"/>
                  </a:cubicBezTo>
                  <a:cubicBezTo>
                    <a:pt x="2286" y="6727"/>
                    <a:pt x="2262" y="6799"/>
                    <a:pt x="2298" y="6882"/>
                  </a:cubicBezTo>
                  <a:cubicBezTo>
                    <a:pt x="2322" y="6942"/>
                    <a:pt x="2382" y="6977"/>
                    <a:pt x="2465" y="6977"/>
                  </a:cubicBezTo>
                  <a:cubicBezTo>
                    <a:pt x="3310" y="6977"/>
                    <a:pt x="4037" y="6370"/>
                    <a:pt x="4215" y="5537"/>
                  </a:cubicBezTo>
                  <a:cubicBezTo>
                    <a:pt x="4965" y="5418"/>
                    <a:pt x="5632" y="5096"/>
                    <a:pt x="6120" y="4632"/>
                  </a:cubicBezTo>
                  <a:cubicBezTo>
                    <a:pt x="6656" y="4120"/>
                    <a:pt x="6954" y="3465"/>
                    <a:pt x="6954" y="2798"/>
                  </a:cubicBezTo>
                  <a:cubicBezTo>
                    <a:pt x="6942" y="2048"/>
                    <a:pt x="6584" y="1334"/>
                    <a:pt x="5918" y="810"/>
                  </a:cubicBezTo>
                  <a:cubicBezTo>
                    <a:pt x="5263" y="286"/>
                    <a:pt x="4394" y="0"/>
                    <a:pt x="3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1085;p61">
              <a:extLst>
                <a:ext uri="{FF2B5EF4-FFF2-40B4-BE49-F238E27FC236}">
                  <a16:creationId xmlns:a16="http://schemas.microsoft.com/office/drawing/2014/main" id="{1C7F11D7-EF55-BD4C-BFA3-DE6B0F8A3C43}"/>
                </a:ext>
              </a:extLst>
            </p:cNvPr>
            <p:cNvSpPr/>
            <p:nvPr/>
          </p:nvSpPr>
          <p:spPr>
            <a:xfrm>
              <a:off x="5810581" y="2523905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1"/>
                  </a:moveTo>
                  <a:cubicBezTo>
                    <a:pt x="84" y="1"/>
                    <a:pt x="1" y="96"/>
                    <a:pt x="1" y="179"/>
                  </a:cubicBezTo>
                  <a:cubicBezTo>
                    <a:pt x="1" y="263"/>
                    <a:pt x="96" y="358"/>
                    <a:pt x="179" y="358"/>
                  </a:cubicBezTo>
                  <a:cubicBezTo>
                    <a:pt x="286" y="358"/>
                    <a:pt x="358" y="263"/>
                    <a:pt x="358" y="179"/>
                  </a:cubicBezTo>
                  <a:cubicBezTo>
                    <a:pt x="358" y="96"/>
                    <a:pt x="286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1086;p61">
              <a:extLst>
                <a:ext uri="{FF2B5EF4-FFF2-40B4-BE49-F238E27FC236}">
                  <a16:creationId xmlns:a16="http://schemas.microsoft.com/office/drawing/2014/main" id="{44712160-35E8-9145-8B93-345D5EF4F70A}"/>
                </a:ext>
              </a:extLst>
            </p:cNvPr>
            <p:cNvSpPr/>
            <p:nvPr/>
          </p:nvSpPr>
          <p:spPr>
            <a:xfrm>
              <a:off x="5884490" y="2523905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cubicBezTo>
                    <a:pt x="0" y="263"/>
                    <a:pt x="95" y="358"/>
                    <a:pt x="179" y="358"/>
                  </a:cubicBezTo>
                  <a:cubicBezTo>
                    <a:pt x="286" y="358"/>
                    <a:pt x="357" y="263"/>
                    <a:pt x="357" y="179"/>
                  </a:cubicBezTo>
                  <a:cubicBezTo>
                    <a:pt x="357" y="96"/>
                    <a:pt x="286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1087;p61">
              <a:extLst>
                <a:ext uri="{FF2B5EF4-FFF2-40B4-BE49-F238E27FC236}">
                  <a16:creationId xmlns:a16="http://schemas.microsoft.com/office/drawing/2014/main" id="{F751E8D7-0E52-0D45-9C73-235CC0FC951B}"/>
                </a:ext>
              </a:extLst>
            </p:cNvPr>
            <p:cNvSpPr/>
            <p:nvPr/>
          </p:nvSpPr>
          <p:spPr>
            <a:xfrm>
              <a:off x="5847727" y="2523905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286" y="358"/>
                    <a:pt x="358" y="263"/>
                    <a:pt x="358" y="179"/>
                  </a:cubicBezTo>
                  <a:cubicBezTo>
                    <a:pt x="358" y="96"/>
                    <a:pt x="286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1088;p61">
              <a:extLst>
                <a:ext uri="{FF2B5EF4-FFF2-40B4-BE49-F238E27FC236}">
                  <a16:creationId xmlns:a16="http://schemas.microsoft.com/office/drawing/2014/main" id="{6E59A598-E317-BF44-96DF-F511C0374AC5}"/>
                </a:ext>
              </a:extLst>
            </p:cNvPr>
            <p:cNvSpPr/>
            <p:nvPr/>
          </p:nvSpPr>
          <p:spPr>
            <a:xfrm>
              <a:off x="5618805" y="2516616"/>
              <a:ext cx="270269" cy="266926"/>
            </a:xfrm>
            <a:custGeom>
              <a:avLst/>
              <a:gdLst/>
              <a:ahLst/>
              <a:cxnLst/>
              <a:rect l="l" t="t" r="r" b="b"/>
              <a:pathLst>
                <a:path w="8491" h="8386" extrusionOk="0">
                  <a:moveTo>
                    <a:pt x="1269" y="0"/>
                  </a:moveTo>
                  <a:cubicBezTo>
                    <a:pt x="1224" y="0"/>
                    <a:pt x="1177" y="18"/>
                    <a:pt x="1144" y="51"/>
                  </a:cubicBezTo>
                  <a:cubicBezTo>
                    <a:pt x="1108" y="87"/>
                    <a:pt x="168" y="956"/>
                    <a:pt x="96" y="1706"/>
                  </a:cubicBezTo>
                  <a:cubicBezTo>
                    <a:pt x="1" y="2671"/>
                    <a:pt x="989" y="4385"/>
                    <a:pt x="2549" y="5933"/>
                  </a:cubicBezTo>
                  <a:cubicBezTo>
                    <a:pt x="4037" y="7421"/>
                    <a:pt x="5656" y="8386"/>
                    <a:pt x="6645" y="8386"/>
                  </a:cubicBezTo>
                  <a:lnTo>
                    <a:pt x="6776" y="8386"/>
                  </a:lnTo>
                  <a:cubicBezTo>
                    <a:pt x="7514" y="8314"/>
                    <a:pt x="8395" y="7374"/>
                    <a:pt x="8431" y="7326"/>
                  </a:cubicBezTo>
                  <a:cubicBezTo>
                    <a:pt x="8490" y="7266"/>
                    <a:pt x="8490" y="7159"/>
                    <a:pt x="8442" y="7100"/>
                  </a:cubicBezTo>
                  <a:cubicBezTo>
                    <a:pt x="8407" y="7076"/>
                    <a:pt x="7990" y="6540"/>
                    <a:pt x="7502" y="6052"/>
                  </a:cubicBezTo>
                  <a:cubicBezTo>
                    <a:pt x="7002" y="5540"/>
                    <a:pt x="6478" y="5123"/>
                    <a:pt x="6442" y="5111"/>
                  </a:cubicBezTo>
                  <a:cubicBezTo>
                    <a:pt x="6410" y="5085"/>
                    <a:pt x="6375" y="5072"/>
                    <a:pt x="6342" y="5072"/>
                  </a:cubicBezTo>
                  <a:cubicBezTo>
                    <a:pt x="6301" y="5072"/>
                    <a:pt x="6261" y="5091"/>
                    <a:pt x="6228" y="5123"/>
                  </a:cubicBezTo>
                  <a:lnTo>
                    <a:pt x="5573" y="5778"/>
                  </a:lnTo>
                  <a:lnTo>
                    <a:pt x="3442" y="3659"/>
                  </a:lnTo>
                  <a:cubicBezTo>
                    <a:pt x="3406" y="3617"/>
                    <a:pt x="3361" y="3596"/>
                    <a:pt x="3318" y="3596"/>
                  </a:cubicBezTo>
                  <a:cubicBezTo>
                    <a:pt x="3275" y="3596"/>
                    <a:pt x="3233" y="3617"/>
                    <a:pt x="3204" y="3659"/>
                  </a:cubicBezTo>
                  <a:cubicBezTo>
                    <a:pt x="3132" y="3730"/>
                    <a:pt x="3132" y="3837"/>
                    <a:pt x="3204" y="3897"/>
                  </a:cubicBezTo>
                  <a:lnTo>
                    <a:pt x="5466" y="6159"/>
                  </a:lnTo>
                  <a:cubicBezTo>
                    <a:pt x="5490" y="6183"/>
                    <a:pt x="5537" y="6195"/>
                    <a:pt x="5585" y="6195"/>
                  </a:cubicBezTo>
                  <a:cubicBezTo>
                    <a:pt x="5633" y="6195"/>
                    <a:pt x="5668" y="6183"/>
                    <a:pt x="5704" y="6159"/>
                  </a:cubicBezTo>
                  <a:lnTo>
                    <a:pt x="6371" y="5480"/>
                  </a:lnTo>
                  <a:cubicBezTo>
                    <a:pt x="6549" y="5635"/>
                    <a:pt x="6918" y="5945"/>
                    <a:pt x="7264" y="6290"/>
                  </a:cubicBezTo>
                  <a:cubicBezTo>
                    <a:pt x="7609" y="6635"/>
                    <a:pt x="7919" y="7004"/>
                    <a:pt x="8085" y="7195"/>
                  </a:cubicBezTo>
                  <a:cubicBezTo>
                    <a:pt x="7788" y="7481"/>
                    <a:pt x="7204" y="7981"/>
                    <a:pt x="6764" y="8028"/>
                  </a:cubicBezTo>
                  <a:cubicBezTo>
                    <a:pt x="6733" y="8031"/>
                    <a:pt x="6702" y="8032"/>
                    <a:pt x="6670" y="8032"/>
                  </a:cubicBezTo>
                  <a:cubicBezTo>
                    <a:pt x="5782" y="8032"/>
                    <a:pt x="4224" y="7085"/>
                    <a:pt x="2811" y="5683"/>
                  </a:cubicBezTo>
                  <a:cubicBezTo>
                    <a:pt x="1358" y="4218"/>
                    <a:pt x="394" y="2599"/>
                    <a:pt x="465" y="1730"/>
                  </a:cubicBezTo>
                  <a:cubicBezTo>
                    <a:pt x="513" y="1289"/>
                    <a:pt x="1013" y="706"/>
                    <a:pt x="1299" y="408"/>
                  </a:cubicBezTo>
                  <a:cubicBezTo>
                    <a:pt x="1477" y="563"/>
                    <a:pt x="1846" y="873"/>
                    <a:pt x="2204" y="1230"/>
                  </a:cubicBezTo>
                  <a:cubicBezTo>
                    <a:pt x="2549" y="1575"/>
                    <a:pt x="2858" y="1944"/>
                    <a:pt x="3013" y="2123"/>
                  </a:cubicBezTo>
                  <a:lnTo>
                    <a:pt x="2335" y="2790"/>
                  </a:lnTo>
                  <a:cubicBezTo>
                    <a:pt x="2263" y="2861"/>
                    <a:pt x="2263" y="2968"/>
                    <a:pt x="2335" y="3028"/>
                  </a:cubicBezTo>
                  <a:lnTo>
                    <a:pt x="2716" y="3397"/>
                  </a:lnTo>
                  <a:cubicBezTo>
                    <a:pt x="2751" y="3439"/>
                    <a:pt x="2796" y="3459"/>
                    <a:pt x="2838" y="3459"/>
                  </a:cubicBezTo>
                  <a:cubicBezTo>
                    <a:pt x="2879" y="3459"/>
                    <a:pt x="2918" y="3439"/>
                    <a:pt x="2942" y="3397"/>
                  </a:cubicBezTo>
                  <a:cubicBezTo>
                    <a:pt x="3025" y="3325"/>
                    <a:pt x="3025" y="3218"/>
                    <a:pt x="2942" y="3159"/>
                  </a:cubicBezTo>
                  <a:lnTo>
                    <a:pt x="2692" y="2909"/>
                  </a:lnTo>
                  <a:lnTo>
                    <a:pt x="3347" y="2254"/>
                  </a:lnTo>
                  <a:cubicBezTo>
                    <a:pt x="3406" y="2194"/>
                    <a:pt x="3430" y="2087"/>
                    <a:pt x="3359" y="2028"/>
                  </a:cubicBezTo>
                  <a:cubicBezTo>
                    <a:pt x="3347" y="2016"/>
                    <a:pt x="2930" y="1480"/>
                    <a:pt x="2430" y="980"/>
                  </a:cubicBezTo>
                  <a:cubicBezTo>
                    <a:pt x="1918" y="468"/>
                    <a:pt x="1394" y="51"/>
                    <a:pt x="1370" y="39"/>
                  </a:cubicBezTo>
                  <a:cubicBezTo>
                    <a:pt x="1343" y="12"/>
                    <a:pt x="1307" y="0"/>
                    <a:pt x="12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11089;p61">
            <a:extLst>
              <a:ext uri="{FF2B5EF4-FFF2-40B4-BE49-F238E27FC236}">
                <a16:creationId xmlns:a16="http://schemas.microsoft.com/office/drawing/2014/main" id="{1EB26A1C-C376-424E-A008-C883A6D92CC5}"/>
              </a:ext>
            </a:extLst>
          </p:cNvPr>
          <p:cNvGrpSpPr/>
          <p:nvPr/>
        </p:nvGrpSpPr>
        <p:grpSpPr>
          <a:xfrm>
            <a:off x="6224502" y="3088004"/>
            <a:ext cx="502750" cy="440711"/>
            <a:chOff x="4653179" y="2446590"/>
            <a:chExt cx="377886" cy="331255"/>
          </a:xfrm>
          <a:solidFill>
            <a:schemeClr val="accent1"/>
          </a:solidFill>
        </p:grpSpPr>
        <p:sp>
          <p:nvSpPr>
            <p:cNvPr id="353" name="Google Shape;11090;p61">
              <a:extLst>
                <a:ext uri="{FF2B5EF4-FFF2-40B4-BE49-F238E27FC236}">
                  <a16:creationId xmlns:a16="http://schemas.microsoft.com/office/drawing/2014/main" id="{FBDDF3D6-988A-FA4F-9BD6-3694FF231625}"/>
                </a:ext>
              </a:extLst>
            </p:cNvPr>
            <p:cNvSpPr/>
            <p:nvPr/>
          </p:nvSpPr>
          <p:spPr>
            <a:xfrm>
              <a:off x="4767639" y="2584541"/>
              <a:ext cx="145941" cy="109177"/>
            </a:xfrm>
            <a:custGeom>
              <a:avLst/>
              <a:gdLst/>
              <a:ahLst/>
              <a:cxnLst/>
              <a:rect l="l" t="t" r="r" b="b"/>
              <a:pathLst>
                <a:path w="4585" h="3430" extrusionOk="0">
                  <a:moveTo>
                    <a:pt x="2370" y="310"/>
                  </a:moveTo>
                  <a:cubicBezTo>
                    <a:pt x="2560" y="310"/>
                    <a:pt x="2739" y="429"/>
                    <a:pt x="2810" y="608"/>
                  </a:cubicBezTo>
                  <a:lnTo>
                    <a:pt x="1929" y="608"/>
                  </a:lnTo>
                  <a:cubicBezTo>
                    <a:pt x="1989" y="453"/>
                    <a:pt x="2156" y="310"/>
                    <a:pt x="2370" y="310"/>
                  </a:cubicBezTo>
                  <a:close/>
                  <a:moveTo>
                    <a:pt x="3049" y="965"/>
                  </a:moveTo>
                  <a:cubicBezTo>
                    <a:pt x="3168" y="965"/>
                    <a:pt x="3275" y="1072"/>
                    <a:pt x="3275" y="1191"/>
                  </a:cubicBezTo>
                  <a:lnTo>
                    <a:pt x="3275" y="2192"/>
                  </a:lnTo>
                  <a:cubicBezTo>
                    <a:pt x="3275" y="2323"/>
                    <a:pt x="3239" y="2442"/>
                    <a:pt x="3203" y="2561"/>
                  </a:cubicBezTo>
                  <a:cubicBezTo>
                    <a:pt x="3203" y="2561"/>
                    <a:pt x="3203" y="2573"/>
                    <a:pt x="3179" y="2573"/>
                  </a:cubicBezTo>
                  <a:cubicBezTo>
                    <a:pt x="3037" y="2870"/>
                    <a:pt x="2727" y="3085"/>
                    <a:pt x="2382" y="3085"/>
                  </a:cubicBezTo>
                  <a:cubicBezTo>
                    <a:pt x="1894" y="3085"/>
                    <a:pt x="1489" y="2680"/>
                    <a:pt x="1489" y="2192"/>
                  </a:cubicBezTo>
                  <a:lnTo>
                    <a:pt x="1453" y="1191"/>
                  </a:lnTo>
                  <a:cubicBezTo>
                    <a:pt x="1453" y="1072"/>
                    <a:pt x="1560" y="965"/>
                    <a:pt x="1679" y="965"/>
                  </a:cubicBezTo>
                  <a:close/>
                  <a:moveTo>
                    <a:pt x="2275" y="1"/>
                  </a:moveTo>
                  <a:cubicBezTo>
                    <a:pt x="1870" y="1"/>
                    <a:pt x="1548" y="298"/>
                    <a:pt x="1465" y="668"/>
                  </a:cubicBezTo>
                  <a:cubicBezTo>
                    <a:pt x="1286" y="715"/>
                    <a:pt x="1144" y="834"/>
                    <a:pt x="1072" y="1013"/>
                  </a:cubicBezTo>
                  <a:lnTo>
                    <a:pt x="751" y="1013"/>
                  </a:lnTo>
                  <a:cubicBezTo>
                    <a:pt x="715" y="1013"/>
                    <a:pt x="667" y="1025"/>
                    <a:pt x="620" y="1072"/>
                  </a:cubicBezTo>
                  <a:lnTo>
                    <a:pt x="72" y="1632"/>
                  </a:lnTo>
                  <a:cubicBezTo>
                    <a:pt x="12" y="1715"/>
                    <a:pt x="12" y="1811"/>
                    <a:pt x="72" y="1870"/>
                  </a:cubicBezTo>
                  <a:cubicBezTo>
                    <a:pt x="96" y="1906"/>
                    <a:pt x="143" y="1918"/>
                    <a:pt x="191" y="1918"/>
                  </a:cubicBezTo>
                  <a:cubicBezTo>
                    <a:pt x="239" y="1918"/>
                    <a:pt x="274" y="1906"/>
                    <a:pt x="310" y="1858"/>
                  </a:cubicBezTo>
                  <a:lnTo>
                    <a:pt x="798" y="1334"/>
                  </a:lnTo>
                  <a:lnTo>
                    <a:pt x="1013" y="1334"/>
                  </a:lnTo>
                  <a:lnTo>
                    <a:pt x="1013" y="1739"/>
                  </a:lnTo>
                  <a:lnTo>
                    <a:pt x="739" y="1739"/>
                  </a:lnTo>
                  <a:cubicBezTo>
                    <a:pt x="691" y="1739"/>
                    <a:pt x="655" y="1763"/>
                    <a:pt x="608" y="1799"/>
                  </a:cubicBezTo>
                  <a:lnTo>
                    <a:pt x="60" y="2370"/>
                  </a:lnTo>
                  <a:cubicBezTo>
                    <a:pt x="1" y="2442"/>
                    <a:pt x="1" y="2549"/>
                    <a:pt x="60" y="2608"/>
                  </a:cubicBezTo>
                  <a:cubicBezTo>
                    <a:pt x="84" y="2632"/>
                    <a:pt x="131" y="2656"/>
                    <a:pt x="179" y="2656"/>
                  </a:cubicBezTo>
                  <a:cubicBezTo>
                    <a:pt x="215" y="2656"/>
                    <a:pt x="262" y="2632"/>
                    <a:pt x="298" y="2596"/>
                  </a:cubicBezTo>
                  <a:lnTo>
                    <a:pt x="786" y="2072"/>
                  </a:lnTo>
                  <a:lnTo>
                    <a:pt x="989" y="2072"/>
                  </a:lnTo>
                  <a:lnTo>
                    <a:pt x="989" y="2192"/>
                  </a:lnTo>
                  <a:cubicBezTo>
                    <a:pt x="989" y="2275"/>
                    <a:pt x="1013" y="2382"/>
                    <a:pt x="1024" y="2477"/>
                  </a:cubicBezTo>
                  <a:lnTo>
                    <a:pt x="846" y="2477"/>
                  </a:lnTo>
                  <a:cubicBezTo>
                    <a:pt x="798" y="2477"/>
                    <a:pt x="763" y="2489"/>
                    <a:pt x="727" y="2525"/>
                  </a:cubicBezTo>
                  <a:lnTo>
                    <a:pt x="179" y="3096"/>
                  </a:lnTo>
                  <a:cubicBezTo>
                    <a:pt x="120" y="3168"/>
                    <a:pt x="120" y="3275"/>
                    <a:pt x="179" y="3335"/>
                  </a:cubicBezTo>
                  <a:cubicBezTo>
                    <a:pt x="203" y="3370"/>
                    <a:pt x="251" y="3382"/>
                    <a:pt x="298" y="3382"/>
                  </a:cubicBezTo>
                  <a:cubicBezTo>
                    <a:pt x="334" y="3382"/>
                    <a:pt x="382" y="3370"/>
                    <a:pt x="417" y="3323"/>
                  </a:cubicBezTo>
                  <a:lnTo>
                    <a:pt x="905" y="2799"/>
                  </a:lnTo>
                  <a:lnTo>
                    <a:pt x="1274" y="2799"/>
                  </a:lnTo>
                  <a:cubicBezTo>
                    <a:pt x="1501" y="3168"/>
                    <a:pt x="1906" y="3430"/>
                    <a:pt x="2346" y="3430"/>
                  </a:cubicBezTo>
                  <a:cubicBezTo>
                    <a:pt x="2810" y="3430"/>
                    <a:pt x="3215" y="3168"/>
                    <a:pt x="3418" y="2799"/>
                  </a:cubicBezTo>
                  <a:lnTo>
                    <a:pt x="3775" y="2799"/>
                  </a:lnTo>
                  <a:lnTo>
                    <a:pt x="4275" y="3323"/>
                  </a:lnTo>
                  <a:cubicBezTo>
                    <a:pt x="4299" y="3346"/>
                    <a:pt x="4346" y="3382"/>
                    <a:pt x="4382" y="3382"/>
                  </a:cubicBezTo>
                  <a:cubicBezTo>
                    <a:pt x="4430" y="3382"/>
                    <a:pt x="4477" y="3370"/>
                    <a:pt x="4501" y="3335"/>
                  </a:cubicBezTo>
                  <a:cubicBezTo>
                    <a:pt x="4584" y="3275"/>
                    <a:pt x="4584" y="3156"/>
                    <a:pt x="4501" y="3096"/>
                  </a:cubicBezTo>
                  <a:lnTo>
                    <a:pt x="3953" y="2525"/>
                  </a:lnTo>
                  <a:cubicBezTo>
                    <a:pt x="3930" y="2501"/>
                    <a:pt x="3882" y="2477"/>
                    <a:pt x="3834" y="2477"/>
                  </a:cubicBezTo>
                  <a:lnTo>
                    <a:pt x="3537" y="2477"/>
                  </a:lnTo>
                  <a:cubicBezTo>
                    <a:pt x="3549" y="2382"/>
                    <a:pt x="3572" y="2299"/>
                    <a:pt x="3572" y="2192"/>
                  </a:cubicBezTo>
                  <a:lnTo>
                    <a:pt x="3572" y="2072"/>
                  </a:lnTo>
                  <a:lnTo>
                    <a:pt x="3763" y="2072"/>
                  </a:lnTo>
                  <a:lnTo>
                    <a:pt x="4251" y="2596"/>
                  </a:lnTo>
                  <a:cubicBezTo>
                    <a:pt x="4287" y="2620"/>
                    <a:pt x="4322" y="2656"/>
                    <a:pt x="4370" y="2656"/>
                  </a:cubicBezTo>
                  <a:cubicBezTo>
                    <a:pt x="4418" y="2656"/>
                    <a:pt x="4465" y="2632"/>
                    <a:pt x="4489" y="2608"/>
                  </a:cubicBezTo>
                  <a:cubicBezTo>
                    <a:pt x="4561" y="2549"/>
                    <a:pt x="4561" y="2430"/>
                    <a:pt x="4489" y="2370"/>
                  </a:cubicBezTo>
                  <a:lnTo>
                    <a:pt x="3941" y="1799"/>
                  </a:lnTo>
                  <a:cubicBezTo>
                    <a:pt x="3906" y="1775"/>
                    <a:pt x="3870" y="1739"/>
                    <a:pt x="3822" y="1739"/>
                  </a:cubicBezTo>
                  <a:lnTo>
                    <a:pt x="3549" y="1739"/>
                  </a:lnTo>
                  <a:lnTo>
                    <a:pt x="3549" y="1334"/>
                  </a:lnTo>
                  <a:lnTo>
                    <a:pt x="3751" y="1334"/>
                  </a:lnTo>
                  <a:lnTo>
                    <a:pt x="4239" y="1858"/>
                  </a:lnTo>
                  <a:cubicBezTo>
                    <a:pt x="4263" y="1894"/>
                    <a:pt x="4311" y="1918"/>
                    <a:pt x="4358" y="1918"/>
                  </a:cubicBezTo>
                  <a:cubicBezTo>
                    <a:pt x="4406" y="1918"/>
                    <a:pt x="4442" y="1906"/>
                    <a:pt x="4477" y="1870"/>
                  </a:cubicBezTo>
                  <a:cubicBezTo>
                    <a:pt x="4549" y="1811"/>
                    <a:pt x="4549" y="1691"/>
                    <a:pt x="4477" y="1632"/>
                  </a:cubicBezTo>
                  <a:lnTo>
                    <a:pt x="3930" y="1072"/>
                  </a:lnTo>
                  <a:cubicBezTo>
                    <a:pt x="3894" y="1037"/>
                    <a:pt x="3846" y="1013"/>
                    <a:pt x="3787" y="1013"/>
                  </a:cubicBezTo>
                  <a:lnTo>
                    <a:pt x="3477" y="1013"/>
                  </a:lnTo>
                  <a:cubicBezTo>
                    <a:pt x="3406" y="846"/>
                    <a:pt x="3251" y="715"/>
                    <a:pt x="3072" y="668"/>
                  </a:cubicBezTo>
                  <a:cubicBezTo>
                    <a:pt x="3001" y="287"/>
                    <a:pt x="2679" y="1"/>
                    <a:pt x="2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1091;p61">
              <a:extLst>
                <a:ext uri="{FF2B5EF4-FFF2-40B4-BE49-F238E27FC236}">
                  <a16:creationId xmlns:a16="http://schemas.microsoft.com/office/drawing/2014/main" id="{E0FA18CD-6DFD-5F47-B417-A1E05AF89AA7}"/>
                </a:ext>
              </a:extLst>
            </p:cNvPr>
            <p:cNvSpPr/>
            <p:nvPr/>
          </p:nvSpPr>
          <p:spPr>
            <a:xfrm>
              <a:off x="4794918" y="2446590"/>
              <a:ext cx="96286" cy="53856"/>
            </a:xfrm>
            <a:custGeom>
              <a:avLst/>
              <a:gdLst/>
              <a:ahLst/>
              <a:cxnLst/>
              <a:rect l="l" t="t" r="r" b="b"/>
              <a:pathLst>
                <a:path w="3025" h="1692" extrusionOk="0">
                  <a:moveTo>
                    <a:pt x="1525" y="1"/>
                  </a:moveTo>
                  <a:cubicBezTo>
                    <a:pt x="691" y="1"/>
                    <a:pt x="25" y="680"/>
                    <a:pt x="25" y="1513"/>
                  </a:cubicBezTo>
                  <a:cubicBezTo>
                    <a:pt x="1" y="1596"/>
                    <a:pt x="84" y="1692"/>
                    <a:pt x="167" y="1692"/>
                  </a:cubicBezTo>
                  <a:cubicBezTo>
                    <a:pt x="263" y="1692"/>
                    <a:pt x="346" y="1608"/>
                    <a:pt x="346" y="1513"/>
                  </a:cubicBezTo>
                  <a:cubicBezTo>
                    <a:pt x="346" y="870"/>
                    <a:pt x="870" y="346"/>
                    <a:pt x="1513" y="346"/>
                  </a:cubicBezTo>
                  <a:cubicBezTo>
                    <a:pt x="2144" y="346"/>
                    <a:pt x="2668" y="870"/>
                    <a:pt x="2668" y="1513"/>
                  </a:cubicBezTo>
                  <a:cubicBezTo>
                    <a:pt x="2668" y="1596"/>
                    <a:pt x="2739" y="1692"/>
                    <a:pt x="2846" y="1692"/>
                  </a:cubicBezTo>
                  <a:cubicBezTo>
                    <a:pt x="2954" y="1692"/>
                    <a:pt x="3025" y="1608"/>
                    <a:pt x="3025" y="1513"/>
                  </a:cubicBezTo>
                  <a:cubicBezTo>
                    <a:pt x="3025" y="680"/>
                    <a:pt x="2358" y="1"/>
                    <a:pt x="1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1092;p61">
              <a:extLst>
                <a:ext uri="{FF2B5EF4-FFF2-40B4-BE49-F238E27FC236}">
                  <a16:creationId xmlns:a16="http://schemas.microsoft.com/office/drawing/2014/main" id="{57CB097D-88EE-B14D-ACF8-89897579F387}"/>
                </a:ext>
              </a:extLst>
            </p:cNvPr>
            <p:cNvSpPr/>
            <p:nvPr/>
          </p:nvSpPr>
          <p:spPr>
            <a:xfrm>
              <a:off x="4816530" y="2465179"/>
              <a:ext cx="53856" cy="32244"/>
            </a:xfrm>
            <a:custGeom>
              <a:avLst/>
              <a:gdLst/>
              <a:ahLst/>
              <a:cxnLst/>
              <a:rect l="l" t="t" r="r" b="b"/>
              <a:pathLst>
                <a:path w="1692" h="1013" extrusionOk="0">
                  <a:moveTo>
                    <a:pt x="834" y="0"/>
                  </a:moveTo>
                  <a:cubicBezTo>
                    <a:pt x="370" y="0"/>
                    <a:pt x="0" y="369"/>
                    <a:pt x="0" y="834"/>
                  </a:cubicBezTo>
                  <a:cubicBezTo>
                    <a:pt x="0" y="929"/>
                    <a:pt x="72" y="1012"/>
                    <a:pt x="179" y="1012"/>
                  </a:cubicBezTo>
                  <a:cubicBezTo>
                    <a:pt x="274" y="1012"/>
                    <a:pt x="358" y="941"/>
                    <a:pt x="358" y="834"/>
                  </a:cubicBezTo>
                  <a:cubicBezTo>
                    <a:pt x="358" y="572"/>
                    <a:pt x="572" y="346"/>
                    <a:pt x="846" y="346"/>
                  </a:cubicBezTo>
                  <a:cubicBezTo>
                    <a:pt x="1108" y="346"/>
                    <a:pt x="1334" y="572"/>
                    <a:pt x="1334" y="834"/>
                  </a:cubicBezTo>
                  <a:cubicBezTo>
                    <a:pt x="1334" y="929"/>
                    <a:pt x="1405" y="1012"/>
                    <a:pt x="1513" y="1012"/>
                  </a:cubicBezTo>
                  <a:cubicBezTo>
                    <a:pt x="1620" y="1012"/>
                    <a:pt x="1691" y="941"/>
                    <a:pt x="1691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1093;p61">
              <a:extLst>
                <a:ext uri="{FF2B5EF4-FFF2-40B4-BE49-F238E27FC236}">
                  <a16:creationId xmlns:a16="http://schemas.microsoft.com/office/drawing/2014/main" id="{E478197B-2D78-A14B-AAF4-3424835F3906}"/>
                </a:ext>
              </a:extLst>
            </p:cNvPr>
            <p:cNvSpPr/>
            <p:nvPr/>
          </p:nvSpPr>
          <p:spPr>
            <a:xfrm>
              <a:off x="4653179" y="2522409"/>
              <a:ext cx="377886" cy="255436"/>
            </a:xfrm>
            <a:custGeom>
              <a:avLst/>
              <a:gdLst/>
              <a:ahLst/>
              <a:cxnLst/>
              <a:rect l="l" t="t" r="r" b="b"/>
              <a:pathLst>
                <a:path w="11872" h="8025" extrusionOk="0">
                  <a:moveTo>
                    <a:pt x="11526" y="6822"/>
                  </a:moveTo>
                  <a:lnTo>
                    <a:pt x="11526" y="7025"/>
                  </a:lnTo>
                  <a:cubicBezTo>
                    <a:pt x="11526" y="7382"/>
                    <a:pt x="11228" y="7680"/>
                    <a:pt x="10871" y="7680"/>
                  </a:cubicBezTo>
                  <a:lnTo>
                    <a:pt x="1025" y="7680"/>
                  </a:lnTo>
                  <a:cubicBezTo>
                    <a:pt x="668" y="7680"/>
                    <a:pt x="370" y="7382"/>
                    <a:pt x="370" y="7025"/>
                  </a:cubicBezTo>
                  <a:lnTo>
                    <a:pt x="370" y="6822"/>
                  </a:lnTo>
                  <a:lnTo>
                    <a:pt x="4537" y="6822"/>
                  </a:lnTo>
                  <a:lnTo>
                    <a:pt x="4728" y="6953"/>
                  </a:lnTo>
                  <a:cubicBezTo>
                    <a:pt x="4751" y="6965"/>
                    <a:pt x="4787" y="6989"/>
                    <a:pt x="4835" y="6989"/>
                  </a:cubicBezTo>
                  <a:lnTo>
                    <a:pt x="7073" y="6989"/>
                  </a:lnTo>
                  <a:cubicBezTo>
                    <a:pt x="7109" y="6989"/>
                    <a:pt x="7156" y="6965"/>
                    <a:pt x="7180" y="6953"/>
                  </a:cubicBezTo>
                  <a:lnTo>
                    <a:pt x="7371" y="6822"/>
                  </a:lnTo>
                  <a:close/>
                  <a:moveTo>
                    <a:pt x="1537" y="0"/>
                  </a:moveTo>
                  <a:cubicBezTo>
                    <a:pt x="977" y="0"/>
                    <a:pt x="513" y="465"/>
                    <a:pt x="513" y="1036"/>
                  </a:cubicBezTo>
                  <a:lnTo>
                    <a:pt x="513" y="6477"/>
                  </a:lnTo>
                  <a:lnTo>
                    <a:pt x="179" y="6477"/>
                  </a:lnTo>
                  <a:cubicBezTo>
                    <a:pt x="96" y="6477"/>
                    <a:pt x="1" y="6549"/>
                    <a:pt x="1" y="6656"/>
                  </a:cubicBezTo>
                  <a:lnTo>
                    <a:pt x="1" y="7025"/>
                  </a:lnTo>
                  <a:cubicBezTo>
                    <a:pt x="1" y="7584"/>
                    <a:pt x="453" y="8025"/>
                    <a:pt x="1001" y="8025"/>
                  </a:cubicBezTo>
                  <a:lnTo>
                    <a:pt x="10859" y="8025"/>
                  </a:lnTo>
                  <a:cubicBezTo>
                    <a:pt x="11407" y="8025"/>
                    <a:pt x="11848" y="7584"/>
                    <a:pt x="11848" y="7025"/>
                  </a:cubicBezTo>
                  <a:lnTo>
                    <a:pt x="11848" y="6656"/>
                  </a:lnTo>
                  <a:cubicBezTo>
                    <a:pt x="11871" y="6549"/>
                    <a:pt x="11800" y="6477"/>
                    <a:pt x="11705" y="6477"/>
                  </a:cubicBezTo>
                  <a:lnTo>
                    <a:pt x="11371" y="6477"/>
                  </a:lnTo>
                  <a:lnTo>
                    <a:pt x="11371" y="1036"/>
                  </a:lnTo>
                  <a:cubicBezTo>
                    <a:pt x="11371" y="465"/>
                    <a:pt x="10919" y="0"/>
                    <a:pt x="10347" y="0"/>
                  </a:cubicBezTo>
                  <a:lnTo>
                    <a:pt x="9609" y="0"/>
                  </a:lnTo>
                  <a:cubicBezTo>
                    <a:pt x="9514" y="0"/>
                    <a:pt x="9431" y="84"/>
                    <a:pt x="9431" y="179"/>
                  </a:cubicBezTo>
                  <a:cubicBezTo>
                    <a:pt x="9431" y="274"/>
                    <a:pt x="9502" y="357"/>
                    <a:pt x="9609" y="357"/>
                  </a:cubicBezTo>
                  <a:lnTo>
                    <a:pt x="10347" y="357"/>
                  </a:lnTo>
                  <a:cubicBezTo>
                    <a:pt x="10716" y="357"/>
                    <a:pt x="11038" y="679"/>
                    <a:pt x="11038" y="1048"/>
                  </a:cubicBezTo>
                  <a:lnTo>
                    <a:pt x="11038" y="6489"/>
                  </a:lnTo>
                  <a:lnTo>
                    <a:pt x="10645" y="6489"/>
                  </a:lnTo>
                  <a:lnTo>
                    <a:pt x="10645" y="1048"/>
                  </a:lnTo>
                  <a:cubicBezTo>
                    <a:pt x="10645" y="881"/>
                    <a:pt x="10514" y="750"/>
                    <a:pt x="10347" y="750"/>
                  </a:cubicBezTo>
                  <a:lnTo>
                    <a:pt x="1572" y="750"/>
                  </a:lnTo>
                  <a:cubicBezTo>
                    <a:pt x="1406" y="750"/>
                    <a:pt x="1275" y="881"/>
                    <a:pt x="1275" y="1048"/>
                  </a:cubicBezTo>
                  <a:lnTo>
                    <a:pt x="1275" y="3298"/>
                  </a:lnTo>
                  <a:cubicBezTo>
                    <a:pt x="1275" y="3382"/>
                    <a:pt x="1346" y="3477"/>
                    <a:pt x="1453" y="3477"/>
                  </a:cubicBezTo>
                  <a:cubicBezTo>
                    <a:pt x="1537" y="3477"/>
                    <a:pt x="1632" y="3393"/>
                    <a:pt x="1632" y="3298"/>
                  </a:cubicBezTo>
                  <a:lnTo>
                    <a:pt x="1632" y="1096"/>
                  </a:lnTo>
                  <a:lnTo>
                    <a:pt x="10300" y="1096"/>
                  </a:lnTo>
                  <a:lnTo>
                    <a:pt x="10300" y="6489"/>
                  </a:lnTo>
                  <a:lnTo>
                    <a:pt x="7323" y="6489"/>
                  </a:lnTo>
                  <a:cubicBezTo>
                    <a:pt x="7299" y="6489"/>
                    <a:pt x="7252" y="6513"/>
                    <a:pt x="7228" y="6525"/>
                  </a:cubicBezTo>
                  <a:lnTo>
                    <a:pt x="7026" y="6656"/>
                  </a:lnTo>
                  <a:lnTo>
                    <a:pt x="4882" y="6656"/>
                  </a:lnTo>
                  <a:lnTo>
                    <a:pt x="4692" y="6525"/>
                  </a:lnTo>
                  <a:cubicBezTo>
                    <a:pt x="4668" y="6513"/>
                    <a:pt x="4632" y="6489"/>
                    <a:pt x="4585" y="6489"/>
                  </a:cubicBezTo>
                  <a:lnTo>
                    <a:pt x="1596" y="6489"/>
                  </a:lnTo>
                  <a:lnTo>
                    <a:pt x="1596" y="4155"/>
                  </a:lnTo>
                  <a:cubicBezTo>
                    <a:pt x="1596" y="4072"/>
                    <a:pt x="1525" y="3977"/>
                    <a:pt x="1418" y="3977"/>
                  </a:cubicBezTo>
                  <a:cubicBezTo>
                    <a:pt x="1311" y="3977"/>
                    <a:pt x="1239" y="4048"/>
                    <a:pt x="1239" y="4155"/>
                  </a:cubicBezTo>
                  <a:lnTo>
                    <a:pt x="1239" y="6489"/>
                  </a:lnTo>
                  <a:lnTo>
                    <a:pt x="858" y="6489"/>
                  </a:lnTo>
                  <a:lnTo>
                    <a:pt x="858" y="1048"/>
                  </a:lnTo>
                  <a:cubicBezTo>
                    <a:pt x="858" y="679"/>
                    <a:pt x="1168" y="357"/>
                    <a:pt x="1537" y="357"/>
                  </a:cubicBezTo>
                  <a:lnTo>
                    <a:pt x="8871" y="357"/>
                  </a:lnTo>
                  <a:cubicBezTo>
                    <a:pt x="8966" y="357"/>
                    <a:pt x="9050" y="286"/>
                    <a:pt x="9050" y="179"/>
                  </a:cubicBezTo>
                  <a:cubicBezTo>
                    <a:pt x="9050" y="95"/>
                    <a:pt x="8978" y="0"/>
                    <a:pt x="8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11094;p61">
            <a:extLst>
              <a:ext uri="{FF2B5EF4-FFF2-40B4-BE49-F238E27FC236}">
                <a16:creationId xmlns:a16="http://schemas.microsoft.com/office/drawing/2014/main" id="{CCBC3E9A-14A3-614D-AD87-CD9F98D3069A}"/>
              </a:ext>
            </a:extLst>
          </p:cNvPr>
          <p:cNvGrpSpPr/>
          <p:nvPr/>
        </p:nvGrpSpPr>
        <p:grpSpPr>
          <a:xfrm>
            <a:off x="6931409" y="3105154"/>
            <a:ext cx="335350" cy="405943"/>
            <a:chOff x="5184517" y="2459481"/>
            <a:chExt cx="252062" cy="305122"/>
          </a:xfrm>
          <a:solidFill>
            <a:schemeClr val="accent1"/>
          </a:solidFill>
        </p:grpSpPr>
        <p:sp>
          <p:nvSpPr>
            <p:cNvPr id="358" name="Google Shape;11095;p61">
              <a:extLst>
                <a:ext uri="{FF2B5EF4-FFF2-40B4-BE49-F238E27FC236}">
                  <a16:creationId xmlns:a16="http://schemas.microsoft.com/office/drawing/2014/main" id="{7A5E85DC-F9FD-BA4A-AE19-FA4A8BAB605E}"/>
                </a:ext>
              </a:extLst>
            </p:cNvPr>
            <p:cNvSpPr/>
            <p:nvPr/>
          </p:nvSpPr>
          <p:spPr>
            <a:xfrm>
              <a:off x="5383486" y="2674747"/>
              <a:ext cx="13273" cy="1330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3" y="0"/>
                  </a:moveTo>
                  <a:cubicBezTo>
                    <a:pt x="107" y="0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1096;p61">
              <a:extLst>
                <a:ext uri="{FF2B5EF4-FFF2-40B4-BE49-F238E27FC236}">
                  <a16:creationId xmlns:a16="http://schemas.microsoft.com/office/drawing/2014/main" id="{03613CA4-D23C-2B47-9F97-6E6650E39437}"/>
                </a:ext>
              </a:extLst>
            </p:cNvPr>
            <p:cNvSpPr/>
            <p:nvPr/>
          </p:nvSpPr>
          <p:spPr>
            <a:xfrm>
              <a:off x="5350128" y="2724402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62"/>
                    <a:pt x="96" y="357"/>
                    <a:pt x="179" y="357"/>
                  </a:cubicBezTo>
                  <a:cubicBezTo>
                    <a:pt x="274" y="357"/>
                    <a:pt x="358" y="286"/>
                    <a:pt x="358" y="179"/>
                  </a:cubicBezTo>
                  <a:cubicBezTo>
                    <a:pt x="358" y="84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1097;p61">
              <a:extLst>
                <a:ext uri="{FF2B5EF4-FFF2-40B4-BE49-F238E27FC236}">
                  <a16:creationId xmlns:a16="http://schemas.microsoft.com/office/drawing/2014/main" id="{73AFD555-A0E3-A041-B4DC-26D9CA496B3F}"/>
                </a:ext>
              </a:extLst>
            </p:cNvPr>
            <p:cNvSpPr/>
            <p:nvPr/>
          </p:nvSpPr>
          <p:spPr>
            <a:xfrm>
              <a:off x="5254638" y="2666376"/>
              <a:ext cx="11395" cy="11427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93" y="1"/>
                  </a:moveTo>
                  <a:cubicBezTo>
                    <a:pt x="188" y="1"/>
                    <a:pt x="183" y="1"/>
                    <a:pt x="179" y="2"/>
                  </a:cubicBezTo>
                  <a:cubicBezTo>
                    <a:pt x="83" y="2"/>
                    <a:pt x="0" y="97"/>
                    <a:pt x="0" y="180"/>
                  </a:cubicBezTo>
                  <a:cubicBezTo>
                    <a:pt x="0" y="275"/>
                    <a:pt x="71" y="359"/>
                    <a:pt x="179" y="359"/>
                  </a:cubicBezTo>
                  <a:cubicBezTo>
                    <a:pt x="262" y="359"/>
                    <a:pt x="357" y="287"/>
                    <a:pt x="357" y="180"/>
                  </a:cubicBezTo>
                  <a:cubicBezTo>
                    <a:pt x="357" y="90"/>
                    <a:pt x="273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1098;p61">
              <a:extLst>
                <a:ext uri="{FF2B5EF4-FFF2-40B4-BE49-F238E27FC236}">
                  <a16:creationId xmlns:a16="http://schemas.microsoft.com/office/drawing/2014/main" id="{66AB093E-D26C-764B-AE12-9C79CADB3177}"/>
                </a:ext>
              </a:extLst>
            </p:cNvPr>
            <p:cNvSpPr/>
            <p:nvPr/>
          </p:nvSpPr>
          <p:spPr>
            <a:xfrm>
              <a:off x="5273959" y="2724402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cubicBezTo>
                    <a:pt x="0" y="262"/>
                    <a:pt x="84" y="357"/>
                    <a:pt x="179" y="357"/>
                  </a:cubicBezTo>
                  <a:cubicBezTo>
                    <a:pt x="274" y="357"/>
                    <a:pt x="357" y="286"/>
                    <a:pt x="357" y="179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1099;p61">
              <a:extLst>
                <a:ext uri="{FF2B5EF4-FFF2-40B4-BE49-F238E27FC236}">
                  <a16:creationId xmlns:a16="http://schemas.microsoft.com/office/drawing/2014/main" id="{77F4B837-1F99-8A4A-8105-A629634EB643}"/>
                </a:ext>
              </a:extLst>
            </p:cNvPr>
            <p:cNvSpPr/>
            <p:nvPr/>
          </p:nvSpPr>
          <p:spPr>
            <a:xfrm>
              <a:off x="5308049" y="2678917"/>
              <a:ext cx="14451" cy="14037"/>
            </a:xfrm>
            <a:custGeom>
              <a:avLst/>
              <a:gdLst/>
              <a:ahLst/>
              <a:cxnLst/>
              <a:rect l="l" t="t" r="r" b="b"/>
              <a:pathLst>
                <a:path w="454" h="441" extrusionOk="0">
                  <a:moveTo>
                    <a:pt x="227" y="0"/>
                  </a:moveTo>
                  <a:cubicBezTo>
                    <a:pt x="108" y="0"/>
                    <a:pt x="1" y="108"/>
                    <a:pt x="1" y="227"/>
                  </a:cubicBezTo>
                  <a:cubicBezTo>
                    <a:pt x="1" y="346"/>
                    <a:pt x="108" y="441"/>
                    <a:pt x="227" y="441"/>
                  </a:cubicBezTo>
                  <a:cubicBezTo>
                    <a:pt x="346" y="441"/>
                    <a:pt x="453" y="346"/>
                    <a:pt x="453" y="227"/>
                  </a:cubicBezTo>
                  <a:cubicBezTo>
                    <a:pt x="453" y="84"/>
                    <a:pt x="358" y="0"/>
                    <a:pt x="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1100;p61">
              <a:extLst>
                <a:ext uri="{FF2B5EF4-FFF2-40B4-BE49-F238E27FC236}">
                  <a16:creationId xmlns:a16="http://schemas.microsoft.com/office/drawing/2014/main" id="{98E6E9A3-E463-FF4C-9284-F284E5796C66}"/>
                </a:ext>
              </a:extLst>
            </p:cNvPr>
            <p:cNvSpPr/>
            <p:nvPr/>
          </p:nvSpPr>
          <p:spPr>
            <a:xfrm>
              <a:off x="5184517" y="2459481"/>
              <a:ext cx="252062" cy="305122"/>
            </a:xfrm>
            <a:custGeom>
              <a:avLst/>
              <a:gdLst/>
              <a:ahLst/>
              <a:cxnLst/>
              <a:rect l="l" t="t" r="r" b="b"/>
              <a:pathLst>
                <a:path w="7919" h="9586" extrusionOk="0">
                  <a:moveTo>
                    <a:pt x="2597" y="5657"/>
                  </a:moveTo>
                  <a:cubicBezTo>
                    <a:pt x="3126" y="5657"/>
                    <a:pt x="3630" y="5793"/>
                    <a:pt x="4096" y="6061"/>
                  </a:cubicBezTo>
                  <a:cubicBezTo>
                    <a:pt x="4607" y="6347"/>
                    <a:pt x="5099" y="6442"/>
                    <a:pt x="5531" y="6442"/>
                  </a:cubicBezTo>
                  <a:cubicBezTo>
                    <a:pt x="5853" y="6442"/>
                    <a:pt x="6143" y="6389"/>
                    <a:pt x="6382" y="6323"/>
                  </a:cubicBezTo>
                  <a:cubicBezTo>
                    <a:pt x="6751" y="6228"/>
                    <a:pt x="7037" y="6061"/>
                    <a:pt x="7204" y="5954"/>
                  </a:cubicBezTo>
                  <a:lnTo>
                    <a:pt x="7204" y="5954"/>
                  </a:lnTo>
                  <a:cubicBezTo>
                    <a:pt x="7525" y="7037"/>
                    <a:pt x="7263" y="8204"/>
                    <a:pt x="6442" y="9038"/>
                  </a:cubicBezTo>
                  <a:cubicBezTo>
                    <a:pt x="6275" y="9204"/>
                    <a:pt x="6037" y="9299"/>
                    <a:pt x="5799" y="9299"/>
                  </a:cubicBezTo>
                  <a:lnTo>
                    <a:pt x="2560" y="9299"/>
                  </a:lnTo>
                  <a:cubicBezTo>
                    <a:pt x="2322" y="9299"/>
                    <a:pt x="2084" y="9204"/>
                    <a:pt x="1917" y="9038"/>
                  </a:cubicBezTo>
                  <a:cubicBezTo>
                    <a:pt x="1179" y="8276"/>
                    <a:pt x="834" y="7180"/>
                    <a:pt x="1120" y="6025"/>
                  </a:cubicBezTo>
                  <a:cubicBezTo>
                    <a:pt x="1239" y="5966"/>
                    <a:pt x="1560" y="5811"/>
                    <a:pt x="1989" y="5716"/>
                  </a:cubicBezTo>
                  <a:cubicBezTo>
                    <a:pt x="2195" y="5677"/>
                    <a:pt x="2398" y="5657"/>
                    <a:pt x="2597" y="5657"/>
                  </a:cubicBezTo>
                  <a:close/>
                  <a:moveTo>
                    <a:pt x="2834" y="1"/>
                  </a:moveTo>
                  <a:cubicBezTo>
                    <a:pt x="2632" y="1"/>
                    <a:pt x="2465" y="167"/>
                    <a:pt x="2465" y="370"/>
                  </a:cubicBezTo>
                  <a:lnTo>
                    <a:pt x="2465" y="703"/>
                  </a:lnTo>
                  <a:cubicBezTo>
                    <a:pt x="2465" y="906"/>
                    <a:pt x="2632" y="1072"/>
                    <a:pt x="2834" y="1072"/>
                  </a:cubicBezTo>
                  <a:lnTo>
                    <a:pt x="3036" y="1072"/>
                  </a:lnTo>
                  <a:lnTo>
                    <a:pt x="3036" y="2239"/>
                  </a:lnTo>
                  <a:cubicBezTo>
                    <a:pt x="3036" y="2311"/>
                    <a:pt x="3096" y="2370"/>
                    <a:pt x="3167" y="2370"/>
                  </a:cubicBezTo>
                  <a:cubicBezTo>
                    <a:pt x="3239" y="2370"/>
                    <a:pt x="3298" y="2311"/>
                    <a:pt x="3298" y="2239"/>
                  </a:cubicBezTo>
                  <a:lnTo>
                    <a:pt x="3298" y="1072"/>
                  </a:lnTo>
                  <a:lnTo>
                    <a:pt x="4977" y="1072"/>
                  </a:lnTo>
                  <a:lnTo>
                    <a:pt x="4977" y="3406"/>
                  </a:lnTo>
                  <a:cubicBezTo>
                    <a:pt x="4977" y="3620"/>
                    <a:pt x="5096" y="3799"/>
                    <a:pt x="5311" y="3882"/>
                  </a:cubicBezTo>
                  <a:cubicBezTo>
                    <a:pt x="6144" y="4216"/>
                    <a:pt x="6763" y="4882"/>
                    <a:pt x="7097" y="5692"/>
                  </a:cubicBezTo>
                  <a:cubicBezTo>
                    <a:pt x="6966" y="5775"/>
                    <a:pt x="6668" y="5954"/>
                    <a:pt x="6275" y="6061"/>
                  </a:cubicBezTo>
                  <a:cubicBezTo>
                    <a:pt x="6015" y="6135"/>
                    <a:pt x="5758" y="6172"/>
                    <a:pt x="5506" y="6172"/>
                  </a:cubicBezTo>
                  <a:cubicBezTo>
                    <a:pt x="5064" y="6172"/>
                    <a:pt x="4636" y="6058"/>
                    <a:pt x="4227" y="5823"/>
                  </a:cubicBezTo>
                  <a:cubicBezTo>
                    <a:pt x="3710" y="5528"/>
                    <a:pt x="3145" y="5385"/>
                    <a:pt x="2580" y="5385"/>
                  </a:cubicBezTo>
                  <a:cubicBezTo>
                    <a:pt x="2117" y="5385"/>
                    <a:pt x="1654" y="5481"/>
                    <a:pt x="1215" y="5668"/>
                  </a:cubicBezTo>
                  <a:cubicBezTo>
                    <a:pt x="1524" y="4870"/>
                    <a:pt x="2155" y="4216"/>
                    <a:pt x="2989" y="3882"/>
                  </a:cubicBezTo>
                  <a:cubicBezTo>
                    <a:pt x="3179" y="3811"/>
                    <a:pt x="3322" y="3620"/>
                    <a:pt x="3322" y="3406"/>
                  </a:cubicBezTo>
                  <a:lnTo>
                    <a:pt x="3322" y="2930"/>
                  </a:lnTo>
                  <a:cubicBezTo>
                    <a:pt x="3322" y="2858"/>
                    <a:pt x="3263" y="2799"/>
                    <a:pt x="3179" y="2799"/>
                  </a:cubicBezTo>
                  <a:cubicBezTo>
                    <a:pt x="3108" y="2799"/>
                    <a:pt x="3048" y="2858"/>
                    <a:pt x="3048" y="2930"/>
                  </a:cubicBezTo>
                  <a:lnTo>
                    <a:pt x="3048" y="3406"/>
                  </a:lnTo>
                  <a:cubicBezTo>
                    <a:pt x="3048" y="3501"/>
                    <a:pt x="2989" y="3585"/>
                    <a:pt x="2894" y="3620"/>
                  </a:cubicBezTo>
                  <a:cubicBezTo>
                    <a:pt x="608" y="4525"/>
                    <a:pt x="0" y="7490"/>
                    <a:pt x="1703" y="9228"/>
                  </a:cubicBezTo>
                  <a:cubicBezTo>
                    <a:pt x="1929" y="9454"/>
                    <a:pt x="2227" y="9585"/>
                    <a:pt x="2560" y="9585"/>
                  </a:cubicBezTo>
                  <a:lnTo>
                    <a:pt x="5799" y="9585"/>
                  </a:lnTo>
                  <a:cubicBezTo>
                    <a:pt x="6108" y="9585"/>
                    <a:pt x="6430" y="9454"/>
                    <a:pt x="6656" y="9228"/>
                  </a:cubicBezTo>
                  <a:cubicBezTo>
                    <a:pt x="7870" y="7990"/>
                    <a:pt x="7918" y="6132"/>
                    <a:pt x="6989" y="4835"/>
                  </a:cubicBezTo>
                  <a:cubicBezTo>
                    <a:pt x="6608" y="4287"/>
                    <a:pt x="6073" y="3870"/>
                    <a:pt x="5442" y="3620"/>
                  </a:cubicBezTo>
                  <a:cubicBezTo>
                    <a:pt x="5358" y="3585"/>
                    <a:pt x="5299" y="3501"/>
                    <a:pt x="5299" y="3406"/>
                  </a:cubicBezTo>
                  <a:lnTo>
                    <a:pt x="5299" y="1072"/>
                  </a:lnTo>
                  <a:lnTo>
                    <a:pt x="5489" y="1072"/>
                  </a:lnTo>
                  <a:cubicBezTo>
                    <a:pt x="5692" y="1072"/>
                    <a:pt x="5858" y="906"/>
                    <a:pt x="5858" y="703"/>
                  </a:cubicBezTo>
                  <a:lnTo>
                    <a:pt x="5858" y="370"/>
                  </a:lnTo>
                  <a:cubicBezTo>
                    <a:pt x="5858" y="167"/>
                    <a:pt x="5692" y="1"/>
                    <a:pt x="5489" y="1"/>
                  </a:cubicBezTo>
                  <a:lnTo>
                    <a:pt x="4739" y="1"/>
                  </a:lnTo>
                  <a:cubicBezTo>
                    <a:pt x="4668" y="1"/>
                    <a:pt x="4608" y="60"/>
                    <a:pt x="4608" y="132"/>
                  </a:cubicBezTo>
                  <a:cubicBezTo>
                    <a:pt x="4608" y="215"/>
                    <a:pt x="4668" y="275"/>
                    <a:pt x="4739" y="275"/>
                  </a:cubicBezTo>
                  <a:lnTo>
                    <a:pt x="5489" y="275"/>
                  </a:lnTo>
                  <a:cubicBezTo>
                    <a:pt x="5537" y="275"/>
                    <a:pt x="5573" y="310"/>
                    <a:pt x="5573" y="358"/>
                  </a:cubicBezTo>
                  <a:lnTo>
                    <a:pt x="5573" y="691"/>
                  </a:lnTo>
                  <a:cubicBezTo>
                    <a:pt x="5573" y="727"/>
                    <a:pt x="5537" y="775"/>
                    <a:pt x="5489" y="775"/>
                  </a:cubicBezTo>
                  <a:lnTo>
                    <a:pt x="2834" y="775"/>
                  </a:lnTo>
                  <a:cubicBezTo>
                    <a:pt x="2798" y="775"/>
                    <a:pt x="2751" y="727"/>
                    <a:pt x="2751" y="691"/>
                  </a:cubicBezTo>
                  <a:lnTo>
                    <a:pt x="2751" y="358"/>
                  </a:lnTo>
                  <a:cubicBezTo>
                    <a:pt x="2751" y="310"/>
                    <a:pt x="2798" y="275"/>
                    <a:pt x="2834" y="275"/>
                  </a:cubicBezTo>
                  <a:lnTo>
                    <a:pt x="4060" y="275"/>
                  </a:lnTo>
                  <a:cubicBezTo>
                    <a:pt x="4132" y="275"/>
                    <a:pt x="4191" y="215"/>
                    <a:pt x="4191" y="132"/>
                  </a:cubicBezTo>
                  <a:cubicBezTo>
                    <a:pt x="4191" y="60"/>
                    <a:pt x="4132" y="1"/>
                    <a:pt x="4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11101;p61">
            <a:extLst>
              <a:ext uri="{FF2B5EF4-FFF2-40B4-BE49-F238E27FC236}">
                <a16:creationId xmlns:a16="http://schemas.microsoft.com/office/drawing/2014/main" id="{A9DC8919-314A-114C-82B5-28B7FC763301}"/>
              </a:ext>
            </a:extLst>
          </p:cNvPr>
          <p:cNvSpPr/>
          <p:nvPr/>
        </p:nvSpPr>
        <p:spPr>
          <a:xfrm>
            <a:off x="2429913" y="2454739"/>
            <a:ext cx="471454" cy="471497"/>
          </a:xfrm>
          <a:custGeom>
            <a:avLst/>
            <a:gdLst/>
            <a:ahLst/>
            <a:cxnLst/>
            <a:rect l="l" t="t" r="r" b="b"/>
            <a:pathLst>
              <a:path w="11133" h="11134" extrusionOk="0">
                <a:moveTo>
                  <a:pt x="2876" y="2961"/>
                </a:moveTo>
                <a:cubicBezTo>
                  <a:pt x="2929" y="2961"/>
                  <a:pt x="2983" y="2967"/>
                  <a:pt x="3036" y="2977"/>
                </a:cubicBezTo>
                <a:cubicBezTo>
                  <a:pt x="3358" y="3037"/>
                  <a:pt x="3584" y="3287"/>
                  <a:pt x="3656" y="3596"/>
                </a:cubicBezTo>
                <a:cubicBezTo>
                  <a:pt x="3703" y="3882"/>
                  <a:pt x="3608" y="4180"/>
                  <a:pt x="3382" y="4358"/>
                </a:cubicBezTo>
                <a:cubicBezTo>
                  <a:pt x="3239" y="4489"/>
                  <a:pt x="3144" y="4680"/>
                  <a:pt x="3144" y="4882"/>
                </a:cubicBezTo>
                <a:lnTo>
                  <a:pt x="3144" y="5239"/>
                </a:lnTo>
                <a:cubicBezTo>
                  <a:pt x="3144" y="5525"/>
                  <a:pt x="3370" y="5740"/>
                  <a:pt x="3644" y="5740"/>
                </a:cubicBezTo>
                <a:lnTo>
                  <a:pt x="5406" y="5740"/>
                </a:lnTo>
                <a:lnTo>
                  <a:pt x="5406" y="7502"/>
                </a:lnTo>
                <a:cubicBezTo>
                  <a:pt x="5406" y="7609"/>
                  <a:pt x="5311" y="7680"/>
                  <a:pt x="5227" y="7680"/>
                </a:cubicBezTo>
                <a:lnTo>
                  <a:pt x="4870" y="7680"/>
                </a:lnTo>
                <a:cubicBezTo>
                  <a:pt x="4763" y="7680"/>
                  <a:pt x="4668" y="7633"/>
                  <a:pt x="4596" y="7561"/>
                </a:cubicBezTo>
                <a:cubicBezTo>
                  <a:pt x="4386" y="7313"/>
                  <a:pt x="4084" y="7164"/>
                  <a:pt x="3770" y="7164"/>
                </a:cubicBezTo>
                <a:cubicBezTo>
                  <a:pt x="3693" y="7164"/>
                  <a:pt x="3614" y="7173"/>
                  <a:pt x="3537" y="7192"/>
                </a:cubicBezTo>
                <a:cubicBezTo>
                  <a:pt x="3096" y="7264"/>
                  <a:pt x="2739" y="7621"/>
                  <a:pt x="2655" y="8049"/>
                </a:cubicBezTo>
                <a:cubicBezTo>
                  <a:pt x="2584" y="8395"/>
                  <a:pt x="2667" y="8740"/>
                  <a:pt x="2882" y="9002"/>
                </a:cubicBezTo>
                <a:cubicBezTo>
                  <a:pt x="3084" y="9276"/>
                  <a:pt x="3417" y="9419"/>
                  <a:pt x="3739" y="9419"/>
                </a:cubicBezTo>
                <a:cubicBezTo>
                  <a:pt x="4084" y="9419"/>
                  <a:pt x="4394" y="9276"/>
                  <a:pt x="4608" y="9014"/>
                </a:cubicBezTo>
                <a:cubicBezTo>
                  <a:pt x="4668" y="8942"/>
                  <a:pt x="4763" y="8895"/>
                  <a:pt x="4870" y="8895"/>
                </a:cubicBezTo>
                <a:lnTo>
                  <a:pt x="5215" y="8895"/>
                </a:lnTo>
                <a:cubicBezTo>
                  <a:pt x="5322" y="8895"/>
                  <a:pt x="5394" y="8990"/>
                  <a:pt x="5394" y="9073"/>
                </a:cubicBezTo>
                <a:lnTo>
                  <a:pt x="5394" y="10812"/>
                </a:lnTo>
                <a:lnTo>
                  <a:pt x="870" y="10812"/>
                </a:lnTo>
                <a:cubicBezTo>
                  <a:pt x="572" y="10812"/>
                  <a:pt x="334" y="10573"/>
                  <a:pt x="334" y="10276"/>
                </a:cubicBezTo>
                <a:lnTo>
                  <a:pt x="334" y="5728"/>
                </a:lnTo>
                <a:lnTo>
                  <a:pt x="2084" y="5728"/>
                </a:lnTo>
                <a:cubicBezTo>
                  <a:pt x="2370" y="5728"/>
                  <a:pt x="2596" y="5513"/>
                  <a:pt x="2596" y="5228"/>
                </a:cubicBezTo>
                <a:lnTo>
                  <a:pt x="2596" y="4882"/>
                </a:lnTo>
                <a:cubicBezTo>
                  <a:pt x="2596" y="4680"/>
                  <a:pt x="2501" y="4477"/>
                  <a:pt x="2358" y="4358"/>
                </a:cubicBezTo>
                <a:cubicBezTo>
                  <a:pt x="2179" y="4216"/>
                  <a:pt x="2072" y="3989"/>
                  <a:pt x="2072" y="3751"/>
                </a:cubicBezTo>
                <a:cubicBezTo>
                  <a:pt x="2072" y="3513"/>
                  <a:pt x="2179" y="3287"/>
                  <a:pt x="2370" y="3144"/>
                </a:cubicBezTo>
                <a:cubicBezTo>
                  <a:pt x="2517" y="3024"/>
                  <a:pt x="2694" y="2961"/>
                  <a:pt x="2876" y="2961"/>
                </a:cubicBezTo>
                <a:close/>
                <a:moveTo>
                  <a:pt x="10287" y="334"/>
                </a:moveTo>
                <a:cubicBezTo>
                  <a:pt x="10585" y="334"/>
                  <a:pt x="10823" y="572"/>
                  <a:pt x="10823" y="870"/>
                </a:cubicBezTo>
                <a:lnTo>
                  <a:pt x="10823" y="5406"/>
                </a:lnTo>
                <a:lnTo>
                  <a:pt x="10633" y="5406"/>
                </a:lnTo>
                <a:cubicBezTo>
                  <a:pt x="10537" y="5406"/>
                  <a:pt x="10466" y="5478"/>
                  <a:pt x="10466" y="5573"/>
                </a:cubicBezTo>
                <a:cubicBezTo>
                  <a:pt x="10466" y="5656"/>
                  <a:pt x="10537" y="5728"/>
                  <a:pt x="10633" y="5728"/>
                </a:cubicBezTo>
                <a:lnTo>
                  <a:pt x="10811" y="5728"/>
                </a:lnTo>
                <a:lnTo>
                  <a:pt x="10811" y="10276"/>
                </a:lnTo>
                <a:cubicBezTo>
                  <a:pt x="10811" y="10573"/>
                  <a:pt x="10573" y="10812"/>
                  <a:pt x="10275" y="10812"/>
                </a:cubicBezTo>
                <a:lnTo>
                  <a:pt x="5739" y="10812"/>
                </a:lnTo>
                <a:lnTo>
                  <a:pt x="5739" y="9049"/>
                </a:lnTo>
                <a:cubicBezTo>
                  <a:pt x="5739" y="8764"/>
                  <a:pt x="5513" y="8549"/>
                  <a:pt x="5227" y="8549"/>
                </a:cubicBezTo>
                <a:lnTo>
                  <a:pt x="4882" y="8549"/>
                </a:lnTo>
                <a:cubicBezTo>
                  <a:pt x="4680" y="8549"/>
                  <a:pt x="4489" y="8633"/>
                  <a:pt x="4370" y="8788"/>
                </a:cubicBezTo>
                <a:cubicBezTo>
                  <a:pt x="4215" y="8966"/>
                  <a:pt x="3989" y="9061"/>
                  <a:pt x="3751" y="9061"/>
                </a:cubicBezTo>
                <a:cubicBezTo>
                  <a:pt x="3513" y="9061"/>
                  <a:pt x="3287" y="8966"/>
                  <a:pt x="3144" y="8764"/>
                </a:cubicBezTo>
                <a:cubicBezTo>
                  <a:pt x="2989" y="8573"/>
                  <a:pt x="2941" y="8335"/>
                  <a:pt x="2977" y="8097"/>
                </a:cubicBezTo>
                <a:cubicBezTo>
                  <a:pt x="3036" y="7787"/>
                  <a:pt x="3287" y="7549"/>
                  <a:pt x="3608" y="7490"/>
                </a:cubicBezTo>
                <a:cubicBezTo>
                  <a:pt x="3659" y="7479"/>
                  <a:pt x="3710" y="7473"/>
                  <a:pt x="3761" y="7473"/>
                </a:cubicBezTo>
                <a:cubicBezTo>
                  <a:pt x="3988" y="7473"/>
                  <a:pt x="4212" y="7577"/>
                  <a:pt x="4358" y="7752"/>
                </a:cubicBezTo>
                <a:cubicBezTo>
                  <a:pt x="4501" y="7906"/>
                  <a:pt x="4680" y="7990"/>
                  <a:pt x="4882" y="7990"/>
                </a:cubicBezTo>
                <a:lnTo>
                  <a:pt x="5239" y="7990"/>
                </a:lnTo>
                <a:cubicBezTo>
                  <a:pt x="5525" y="7990"/>
                  <a:pt x="5751" y="7775"/>
                  <a:pt x="5751" y="7490"/>
                </a:cubicBezTo>
                <a:lnTo>
                  <a:pt x="5751" y="5728"/>
                </a:lnTo>
                <a:lnTo>
                  <a:pt x="7501" y="5728"/>
                </a:lnTo>
                <a:cubicBezTo>
                  <a:pt x="7608" y="5728"/>
                  <a:pt x="7680" y="5823"/>
                  <a:pt x="7680" y="5906"/>
                </a:cubicBezTo>
                <a:lnTo>
                  <a:pt x="7680" y="6263"/>
                </a:lnTo>
                <a:cubicBezTo>
                  <a:pt x="7680" y="6371"/>
                  <a:pt x="7632" y="6478"/>
                  <a:pt x="7561" y="6537"/>
                </a:cubicBezTo>
                <a:cubicBezTo>
                  <a:pt x="7251" y="6799"/>
                  <a:pt x="7097" y="7204"/>
                  <a:pt x="7192" y="7609"/>
                </a:cubicBezTo>
                <a:cubicBezTo>
                  <a:pt x="7263" y="8037"/>
                  <a:pt x="7620" y="8395"/>
                  <a:pt x="8049" y="8490"/>
                </a:cubicBezTo>
                <a:cubicBezTo>
                  <a:pt x="8132" y="8502"/>
                  <a:pt x="8216" y="8514"/>
                  <a:pt x="8287" y="8514"/>
                </a:cubicBezTo>
                <a:cubicBezTo>
                  <a:pt x="8549" y="8514"/>
                  <a:pt x="8799" y="8418"/>
                  <a:pt x="9002" y="8264"/>
                </a:cubicBezTo>
                <a:cubicBezTo>
                  <a:pt x="9275" y="8049"/>
                  <a:pt x="9418" y="7728"/>
                  <a:pt x="9418" y="7394"/>
                </a:cubicBezTo>
                <a:cubicBezTo>
                  <a:pt x="9418" y="7061"/>
                  <a:pt x="9275" y="6740"/>
                  <a:pt x="9025" y="6537"/>
                </a:cubicBezTo>
                <a:cubicBezTo>
                  <a:pt x="8942" y="6478"/>
                  <a:pt x="8906" y="6371"/>
                  <a:pt x="8906" y="6263"/>
                </a:cubicBezTo>
                <a:lnTo>
                  <a:pt x="8906" y="5930"/>
                </a:lnTo>
                <a:cubicBezTo>
                  <a:pt x="8906" y="5823"/>
                  <a:pt x="8990" y="5751"/>
                  <a:pt x="9085" y="5751"/>
                </a:cubicBezTo>
                <a:lnTo>
                  <a:pt x="9954" y="5751"/>
                </a:lnTo>
                <a:cubicBezTo>
                  <a:pt x="10049" y="5751"/>
                  <a:pt x="10121" y="5668"/>
                  <a:pt x="10121" y="5585"/>
                </a:cubicBezTo>
                <a:cubicBezTo>
                  <a:pt x="10121" y="5489"/>
                  <a:pt x="10049" y="5418"/>
                  <a:pt x="9954" y="5418"/>
                </a:cubicBezTo>
                <a:lnTo>
                  <a:pt x="9085" y="5418"/>
                </a:lnTo>
                <a:cubicBezTo>
                  <a:pt x="8799" y="5418"/>
                  <a:pt x="8573" y="5644"/>
                  <a:pt x="8573" y="5918"/>
                </a:cubicBezTo>
                <a:lnTo>
                  <a:pt x="8573" y="6263"/>
                </a:lnTo>
                <a:cubicBezTo>
                  <a:pt x="8573" y="6478"/>
                  <a:pt x="8668" y="6668"/>
                  <a:pt x="8811" y="6787"/>
                </a:cubicBezTo>
                <a:cubicBezTo>
                  <a:pt x="8990" y="6930"/>
                  <a:pt x="9097" y="7156"/>
                  <a:pt x="9097" y="7394"/>
                </a:cubicBezTo>
                <a:cubicBezTo>
                  <a:pt x="9097" y="7633"/>
                  <a:pt x="8990" y="7859"/>
                  <a:pt x="8799" y="8014"/>
                </a:cubicBezTo>
                <a:cubicBezTo>
                  <a:pt x="8652" y="8124"/>
                  <a:pt x="8477" y="8185"/>
                  <a:pt x="8295" y="8185"/>
                </a:cubicBezTo>
                <a:cubicBezTo>
                  <a:pt x="8241" y="8185"/>
                  <a:pt x="8187" y="8179"/>
                  <a:pt x="8132" y="8168"/>
                </a:cubicBezTo>
                <a:cubicBezTo>
                  <a:pt x="7811" y="8109"/>
                  <a:pt x="7573" y="7859"/>
                  <a:pt x="7513" y="7549"/>
                </a:cubicBezTo>
                <a:cubicBezTo>
                  <a:pt x="7454" y="7264"/>
                  <a:pt x="7561" y="6966"/>
                  <a:pt x="7787" y="6787"/>
                </a:cubicBezTo>
                <a:cubicBezTo>
                  <a:pt x="7930" y="6656"/>
                  <a:pt x="8025" y="6478"/>
                  <a:pt x="8025" y="6263"/>
                </a:cubicBezTo>
                <a:lnTo>
                  <a:pt x="8025" y="5930"/>
                </a:lnTo>
                <a:cubicBezTo>
                  <a:pt x="8025" y="5644"/>
                  <a:pt x="7799" y="5418"/>
                  <a:pt x="7525" y="5418"/>
                </a:cubicBezTo>
                <a:lnTo>
                  <a:pt x="5763" y="5418"/>
                </a:lnTo>
                <a:lnTo>
                  <a:pt x="5763" y="3668"/>
                </a:lnTo>
                <a:cubicBezTo>
                  <a:pt x="5763" y="3561"/>
                  <a:pt x="5858" y="3489"/>
                  <a:pt x="5942" y="3489"/>
                </a:cubicBezTo>
                <a:lnTo>
                  <a:pt x="6299" y="3489"/>
                </a:lnTo>
                <a:cubicBezTo>
                  <a:pt x="6406" y="3489"/>
                  <a:pt x="6501" y="3525"/>
                  <a:pt x="6561" y="3608"/>
                </a:cubicBezTo>
                <a:cubicBezTo>
                  <a:pt x="6783" y="3859"/>
                  <a:pt x="7091" y="4001"/>
                  <a:pt x="7409" y="4001"/>
                </a:cubicBezTo>
                <a:cubicBezTo>
                  <a:pt x="7483" y="4001"/>
                  <a:pt x="7558" y="3993"/>
                  <a:pt x="7632" y="3977"/>
                </a:cubicBezTo>
                <a:cubicBezTo>
                  <a:pt x="8073" y="3906"/>
                  <a:pt x="8430" y="3549"/>
                  <a:pt x="8513" y="3108"/>
                </a:cubicBezTo>
                <a:cubicBezTo>
                  <a:pt x="8585" y="2775"/>
                  <a:pt x="8501" y="2430"/>
                  <a:pt x="8287" y="2156"/>
                </a:cubicBezTo>
                <a:cubicBezTo>
                  <a:pt x="8085" y="1894"/>
                  <a:pt x="7751" y="1739"/>
                  <a:pt x="7430" y="1739"/>
                </a:cubicBezTo>
                <a:cubicBezTo>
                  <a:pt x="7085" y="1739"/>
                  <a:pt x="6775" y="1894"/>
                  <a:pt x="6561" y="2144"/>
                </a:cubicBezTo>
                <a:cubicBezTo>
                  <a:pt x="6501" y="2215"/>
                  <a:pt x="6406" y="2263"/>
                  <a:pt x="6299" y="2263"/>
                </a:cubicBezTo>
                <a:lnTo>
                  <a:pt x="5954" y="2263"/>
                </a:lnTo>
                <a:cubicBezTo>
                  <a:pt x="5846" y="2263"/>
                  <a:pt x="5775" y="2180"/>
                  <a:pt x="5775" y="2084"/>
                </a:cubicBezTo>
                <a:lnTo>
                  <a:pt x="5775" y="1203"/>
                </a:lnTo>
                <a:cubicBezTo>
                  <a:pt x="5775" y="1120"/>
                  <a:pt x="5703" y="1048"/>
                  <a:pt x="5608" y="1048"/>
                </a:cubicBezTo>
                <a:cubicBezTo>
                  <a:pt x="5525" y="1048"/>
                  <a:pt x="5453" y="1120"/>
                  <a:pt x="5453" y="1203"/>
                </a:cubicBezTo>
                <a:lnTo>
                  <a:pt x="5453" y="2084"/>
                </a:lnTo>
                <a:cubicBezTo>
                  <a:pt x="5453" y="2370"/>
                  <a:pt x="5668" y="2596"/>
                  <a:pt x="5954" y="2596"/>
                </a:cubicBezTo>
                <a:lnTo>
                  <a:pt x="6299" y="2596"/>
                </a:lnTo>
                <a:cubicBezTo>
                  <a:pt x="6501" y="2596"/>
                  <a:pt x="6704" y="2501"/>
                  <a:pt x="6823" y="2358"/>
                </a:cubicBezTo>
                <a:cubicBezTo>
                  <a:pt x="6966" y="2180"/>
                  <a:pt x="7192" y="2072"/>
                  <a:pt x="7430" y="2072"/>
                </a:cubicBezTo>
                <a:cubicBezTo>
                  <a:pt x="7668" y="2072"/>
                  <a:pt x="7894" y="2180"/>
                  <a:pt x="8037" y="2370"/>
                </a:cubicBezTo>
                <a:cubicBezTo>
                  <a:pt x="8192" y="2561"/>
                  <a:pt x="8251" y="2799"/>
                  <a:pt x="8204" y="3037"/>
                </a:cubicBezTo>
                <a:cubicBezTo>
                  <a:pt x="8144" y="3346"/>
                  <a:pt x="7894" y="3584"/>
                  <a:pt x="7573" y="3644"/>
                </a:cubicBezTo>
                <a:cubicBezTo>
                  <a:pt x="7519" y="3656"/>
                  <a:pt x="7465" y="3661"/>
                  <a:pt x="7411" y="3661"/>
                </a:cubicBezTo>
                <a:cubicBezTo>
                  <a:pt x="7187" y="3661"/>
                  <a:pt x="6966" y="3564"/>
                  <a:pt x="6823" y="3382"/>
                </a:cubicBezTo>
                <a:cubicBezTo>
                  <a:pt x="6680" y="3227"/>
                  <a:pt x="6501" y="3144"/>
                  <a:pt x="6299" y="3144"/>
                </a:cubicBezTo>
                <a:lnTo>
                  <a:pt x="5942" y="3144"/>
                </a:lnTo>
                <a:cubicBezTo>
                  <a:pt x="5656" y="3144"/>
                  <a:pt x="5430" y="3370"/>
                  <a:pt x="5430" y="3644"/>
                </a:cubicBezTo>
                <a:lnTo>
                  <a:pt x="5430" y="5406"/>
                </a:lnTo>
                <a:lnTo>
                  <a:pt x="3679" y="5406"/>
                </a:lnTo>
                <a:cubicBezTo>
                  <a:pt x="3572" y="5406"/>
                  <a:pt x="3501" y="5311"/>
                  <a:pt x="3501" y="5228"/>
                </a:cubicBezTo>
                <a:lnTo>
                  <a:pt x="3501" y="4870"/>
                </a:lnTo>
                <a:cubicBezTo>
                  <a:pt x="3501" y="4763"/>
                  <a:pt x="3548" y="4656"/>
                  <a:pt x="3620" y="4597"/>
                </a:cubicBezTo>
                <a:cubicBezTo>
                  <a:pt x="3929" y="4335"/>
                  <a:pt x="4084" y="3930"/>
                  <a:pt x="3989" y="3525"/>
                </a:cubicBezTo>
                <a:cubicBezTo>
                  <a:pt x="3918" y="3096"/>
                  <a:pt x="3560" y="2739"/>
                  <a:pt x="3132" y="2656"/>
                </a:cubicBezTo>
                <a:cubicBezTo>
                  <a:pt x="3047" y="2635"/>
                  <a:pt x="2962" y="2626"/>
                  <a:pt x="2879" y="2626"/>
                </a:cubicBezTo>
                <a:cubicBezTo>
                  <a:pt x="2622" y="2626"/>
                  <a:pt x="2377" y="2717"/>
                  <a:pt x="2179" y="2870"/>
                </a:cubicBezTo>
                <a:cubicBezTo>
                  <a:pt x="1905" y="3084"/>
                  <a:pt x="1763" y="3406"/>
                  <a:pt x="1763" y="3739"/>
                </a:cubicBezTo>
                <a:cubicBezTo>
                  <a:pt x="1763" y="4085"/>
                  <a:pt x="1905" y="4394"/>
                  <a:pt x="2155" y="4597"/>
                </a:cubicBezTo>
                <a:cubicBezTo>
                  <a:pt x="2239" y="4656"/>
                  <a:pt x="2274" y="4763"/>
                  <a:pt x="2274" y="4870"/>
                </a:cubicBezTo>
                <a:lnTo>
                  <a:pt x="2274" y="5216"/>
                </a:lnTo>
                <a:cubicBezTo>
                  <a:pt x="2274" y="5311"/>
                  <a:pt x="2191" y="5394"/>
                  <a:pt x="2096" y="5394"/>
                </a:cubicBezTo>
                <a:lnTo>
                  <a:pt x="346" y="5394"/>
                </a:lnTo>
                <a:lnTo>
                  <a:pt x="346" y="870"/>
                </a:lnTo>
                <a:cubicBezTo>
                  <a:pt x="346" y="572"/>
                  <a:pt x="584" y="334"/>
                  <a:pt x="881" y="334"/>
                </a:cubicBezTo>
                <a:lnTo>
                  <a:pt x="5418" y="334"/>
                </a:lnTo>
                <a:lnTo>
                  <a:pt x="5418" y="513"/>
                </a:lnTo>
                <a:cubicBezTo>
                  <a:pt x="5418" y="596"/>
                  <a:pt x="5489" y="667"/>
                  <a:pt x="5584" y="667"/>
                </a:cubicBezTo>
                <a:cubicBezTo>
                  <a:pt x="5680" y="667"/>
                  <a:pt x="5751" y="596"/>
                  <a:pt x="5751" y="513"/>
                </a:cubicBezTo>
                <a:lnTo>
                  <a:pt x="5751" y="334"/>
                </a:lnTo>
                <a:close/>
                <a:moveTo>
                  <a:pt x="870" y="1"/>
                </a:moveTo>
                <a:cubicBezTo>
                  <a:pt x="393" y="1"/>
                  <a:pt x="0" y="394"/>
                  <a:pt x="0" y="870"/>
                </a:cubicBezTo>
                <a:lnTo>
                  <a:pt x="0" y="10276"/>
                </a:lnTo>
                <a:cubicBezTo>
                  <a:pt x="0" y="10752"/>
                  <a:pt x="393" y="11133"/>
                  <a:pt x="870" y="11133"/>
                </a:cubicBezTo>
                <a:lnTo>
                  <a:pt x="10275" y="11133"/>
                </a:lnTo>
                <a:cubicBezTo>
                  <a:pt x="10752" y="11133"/>
                  <a:pt x="11133" y="10752"/>
                  <a:pt x="11133" y="10276"/>
                </a:cubicBezTo>
                <a:lnTo>
                  <a:pt x="11133" y="870"/>
                </a:lnTo>
                <a:cubicBezTo>
                  <a:pt x="11133" y="394"/>
                  <a:pt x="10752" y="1"/>
                  <a:pt x="102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" name="Google Shape;11102;p61">
            <a:extLst>
              <a:ext uri="{FF2B5EF4-FFF2-40B4-BE49-F238E27FC236}">
                <a16:creationId xmlns:a16="http://schemas.microsoft.com/office/drawing/2014/main" id="{CF030071-52D3-5649-8C75-60AC3EE263B1}"/>
              </a:ext>
            </a:extLst>
          </p:cNvPr>
          <p:cNvGrpSpPr/>
          <p:nvPr/>
        </p:nvGrpSpPr>
        <p:grpSpPr>
          <a:xfrm>
            <a:off x="8223176" y="2452749"/>
            <a:ext cx="332301" cy="484075"/>
            <a:chOff x="6155459" y="1969108"/>
            <a:chExt cx="249770" cy="363849"/>
          </a:xfrm>
          <a:solidFill>
            <a:schemeClr val="accent1"/>
          </a:solidFill>
        </p:grpSpPr>
        <p:sp>
          <p:nvSpPr>
            <p:cNvPr id="366" name="Google Shape;11103;p61">
              <a:extLst>
                <a:ext uri="{FF2B5EF4-FFF2-40B4-BE49-F238E27FC236}">
                  <a16:creationId xmlns:a16="http://schemas.microsoft.com/office/drawing/2014/main" id="{22FAC26B-790F-DE49-82E5-DCA223202031}"/>
                </a:ext>
              </a:extLst>
            </p:cNvPr>
            <p:cNvSpPr/>
            <p:nvPr/>
          </p:nvSpPr>
          <p:spPr>
            <a:xfrm>
              <a:off x="6195628" y="1969108"/>
              <a:ext cx="169813" cy="227012"/>
            </a:xfrm>
            <a:custGeom>
              <a:avLst/>
              <a:gdLst/>
              <a:ahLst/>
              <a:cxnLst/>
              <a:rect l="l" t="t" r="r" b="b"/>
              <a:pathLst>
                <a:path w="5335" h="7132" extrusionOk="0">
                  <a:moveTo>
                    <a:pt x="4120" y="333"/>
                  </a:moveTo>
                  <a:lnTo>
                    <a:pt x="4120" y="1750"/>
                  </a:lnTo>
                  <a:cubicBezTo>
                    <a:pt x="4120" y="1869"/>
                    <a:pt x="4084" y="1965"/>
                    <a:pt x="4036" y="2072"/>
                  </a:cubicBezTo>
                  <a:lnTo>
                    <a:pt x="3953" y="2238"/>
                  </a:lnTo>
                  <a:cubicBezTo>
                    <a:pt x="3941" y="2262"/>
                    <a:pt x="3941" y="2286"/>
                    <a:pt x="3941" y="2310"/>
                  </a:cubicBezTo>
                  <a:lnTo>
                    <a:pt x="3941" y="2667"/>
                  </a:lnTo>
                  <a:cubicBezTo>
                    <a:pt x="3941" y="3024"/>
                    <a:pt x="3786" y="3358"/>
                    <a:pt x="3536" y="3584"/>
                  </a:cubicBezTo>
                  <a:cubicBezTo>
                    <a:pt x="3292" y="3807"/>
                    <a:pt x="3011" y="3935"/>
                    <a:pt x="2699" y="3935"/>
                  </a:cubicBezTo>
                  <a:cubicBezTo>
                    <a:pt x="2661" y="3935"/>
                    <a:pt x="2623" y="3933"/>
                    <a:pt x="2584" y="3929"/>
                  </a:cubicBezTo>
                  <a:cubicBezTo>
                    <a:pt x="1917" y="3893"/>
                    <a:pt x="1405" y="3310"/>
                    <a:pt x="1405" y="2619"/>
                  </a:cubicBezTo>
                  <a:lnTo>
                    <a:pt x="1405" y="2310"/>
                  </a:lnTo>
                  <a:cubicBezTo>
                    <a:pt x="1405" y="2286"/>
                    <a:pt x="1405" y="2262"/>
                    <a:pt x="1393" y="2238"/>
                  </a:cubicBezTo>
                  <a:lnTo>
                    <a:pt x="1298" y="2072"/>
                  </a:lnTo>
                  <a:cubicBezTo>
                    <a:pt x="1262" y="1965"/>
                    <a:pt x="1227" y="1869"/>
                    <a:pt x="1227" y="1750"/>
                  </a:cubicBezTo>
                  <a:lnTo>
                    <a:pt x="1227" y="1238"/>
                  </a:lnTo>
                  <a:cubicBezTo>
                    <a:pt x="1227" y="738"/>
                    <a:pt x="1631" y="333"/>
                    <a:pt x="2131" y="333"/>
                  </a:cubicBezTo>
                  <a:close/>
                  <a:moveTo>
                    <a:pt x="3227" y="4155"/>
                  </a:moveTo>
                  <a:lnTo>
                    <a:pt x="3227" y="4346"/>
                  </a:lnTo>
                  <a:cubicBezTo>
                    <a:pt x="3227" y="4405"/>
                    <a:pt x="3239" y="4465"/>
                    <a:pt x="3251" y="4513"/>
                  </a:cubicBezTo>
                  <a:lnTo>
                    <a:pt x="2667" y="4965"/>
                  </a:lnTo>
                  <a:lnTo>
                    <a:pt x="2096" y="4524"/>
                  </a:lnTo>
                  <a:cubicBezTo>
                    <a:pt x="2108" y="4489"/>
                    <a:pt x="2120" y="4429"/>
                    <a:pt x="2120" y="4370"/>
                  </a:cubicBezTo>
                  <a:lnTo>
                    <a:pt x="2120" y="4155"/>
                  </a:lnTo>
                  <a:cubicBezTo>
                    <a:pt x="2251" y="4215"/>
                    <a:pt x="2405" y="4251"/>
                    <a:pt x="2572" y="4251"/>
                  </a:cubicBezTo>
                  <a:lnTo>
                    <a:pt x="2667" y="4251"/>
                  </a:lnTo>
                  <a:cubicBezTo>
                    <a:pt x="2870" y="4251"/>
                    <a:pt x="3048" y="4215"/>
                    <a:pt x="3227" y="4155"/>
                  </a:cubicBezTo>
                  <a:close/>
                  <a:moveTo>
                    <a:pt x="2131" y="0"/>
                  </a:moveTo>
                  <a:cubicBezTo>
                    <a:pt x="1453" y="0"/>
                    <a:pt x="905" y="560"/>
                    <a:pt x="905" y="1238"/>
                  </a:cubicBezTo>
                  <a:lnTo>
                    <a:pt x="905" y="1750"/>
                  </a:lnTo>
                  <a:cubicBezTo>
                    <a:pt x="905" y="1905"/>
                    <a:pt x="941" y="2072"/>
                    <a:pt x="1024" y="2215"/>
                  </a:cubicBezTo>
                  <a:lnTo>
                    <a:pt x="1084" y="2358"/>
                  </a:lnTo>
                  <a:lnTo>
                    <a:pt x="1084" y="2619"/>
                  </a:lnTo>
                  <a:cubicBezTo>
                    <a:pt x="1084" y="3191"/>
                    <a:pt x="1358" y="3703"/>
                    <a:pt x="1798" y="3989"/>
                  </a:cubicBezTo>
                  <a:lnTo>
                    <a:pt x="1798" y="4358"/>
                  </a:lnTo>
                  <a:cubicBezTo>
                    <a:pt x="1798" y="4453"/>
                    <a:pt x="1739" y="4524"/>
                    <a:pt x="1655" y="4536"/>
                  </a:cubicBezTo>
                  <a:lnTo>
                    <a:pt x="631" y="4858"/>
                  </a:lnTo>
                  <a:cubicBezTo>
                    <a:pt x="262" y="4977"/>
                    <a:pt x="0" y="5298"/>
                    <a:pt x="0" y="5703"/>
                  </a:cubicBezTo>
                  <a:lnTo>
                    <a:pt x="0" y="6965"/>
                  </a:lnTo>
                  <a:cubicBezTo>
                    <a:pt x="0" y="7060"/>
                    <a:pt x="84" y="7132"/>
                    <a:pt x="167" y="7132"/>
                  </a:cubicBezTo>
                  <a:cubicBezTo>
                    <a:pt x="262" y="7132"/>
                    <a:pt x="334" y="7060"/>
                    <a:pt x="334" y="6965"/>
                  </a:cubicBezTo>
                  <a:lnTo>
                    <a:pt x="334" y="5703"/>
                  </a:lnTo>
                  <a:cubicBezTo>
                    <a:pt x="334" y="5465"/>
                    <a:pt x="500" y="5239"/>
                    <a:pt x="715" y="5179"/>
                  </a:cubicBezTo>
                  <a:lnTo>
                    <a:pt x="1750" y="4870"/>
                  </a:lnTo>
                  <a:cubicBezTo>
                    <a:pt x="1810" y="4858"/>
                    <a:pt x="1846" y="4822"/>
                    <a:pt x="1893" y="4798"/>
                  </a:cubicBezTo>
                  <a:lnTo>
                    <a:pt x="2465" y="5227"/>
                  </a:lnTo>
                  <a:cubicBezTo>
                    <a:pt x="2524" y="5275"/>
                    <a:pt x="2596" y="5298"/>
                    <a:pt x="2667" y="5298"/>
                  </a:cubicBezTo>
                  <a:cubicBezTo>
                    <a:pt x="2739" y="5298"/>
                    <a:pt x="2822" y="5275"/>
                    <a:pt x="2882" y="5227"/>
                  </a:cubicBezTo>
                  <a:lnTo>
                    <a:pt x="3441" y="4798"/>
                  </a:lnTo>
                  <a:cubicBezTo>
                    <a:pt x="3489" y="4822"/>
                    <a:pt x="3536" y="4858"/>
                    <a:pt x="3596" y="4870"/>
                  </a:cubicBezTo>
                  <a:lnTo>
                    <a:pt x="4620" y="5179"/>
                  </a:lnTo>
                  <a:cubicBezTo>
                    <a:pt x="4858" y="5251"/>
                    <a:pt x="5001" y="5465"/>
                    <a:pt x="5001" y="5703"/>
                  </a:cubicBezTo>
                  <a:lnTo>
                    <a:pt x="5001" y="6965"/>
                  </a:lnTo>
                  <a:cubicBezTo>
                    <a:pt x="5001" y="7060"/>
                    <a:pt x="5084" y="7132"/>
                    <a:pt x="5168" y="7132"/>
                  </a:cubicBezTo>
                  <a:cubicBezTo>
                    <a:pt x="5263" y="7132"/>
                    <a:pt x="5334" y="7060"/>
                    <a:pt x="5334" y="6965"/>
                  </a:cubicBezTo>
                  <a:lnTo>
                    <a:pt x="5334" y="5703"/>
                  </a:lnTo>
                  <a:cubicBezTo>
                    <a:pt x="5334" y="5322"/>
                    <a:pt x="5084" y="4977"/>
                    <a:pt x="4715" y="4870"/>
                  </a:cubicBezTo>
                  <a:lnTo>
                    <a:pt x="3679" y="4560"/>
                  </a:lnTo>
                  <a:cubicBezTo>
                    <a:pt x="3608" y="4524"/>
                    <a:pt x="3548" y="4453"/>
                    <a:pt x="3548" y="4382"/>
                  </a:cubicBezTo>
                  <a:lnTo>
                    <a:pt x="3548" y="4012"/>
                  </a:lnTo>
                  <a:cubicBezTo>
                    <a:pt x="3620" y="3965"/>
                    <a:pt x="3703" y="3905"/>
                    <a:pt x="3763" y="3846"/>
                  </a:cubicBezTo>
                  <a:cubicBezTo>
                    <a:pt x="4084" y="3548"/>
                    <a:pt x="4263" y="3120"/>
                    <a:pt x="4263" y="2679"/>
                  </a:cubicBezTo>
                  <a:lnTo>
                    <a:pt x="4263" y="2369"/>
                  </a:lnTo>
                  <a:lnTo>
                    <a:pt x="4322" y="2238"/>
                  </a:lnTo>
                  <a:cubicBezTo>
                    <a:pt x="4394" y="2084"/>
                    <a:pt x="4441" y="1917"/>
                    <a:pt x="4441" y="1762"/>
                  </a:cubicBezTo>
                  <a:lnTo>
                    <a:pt x="4441" y="167"/>
                  </a:lnTo>
                  <a:cubicBezTo>
                    <a:pt x="4441" y="83"/>
                    <a:pt x="4370" y="0"/>
                    <a:pt x="4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1104;p61">
              <a:extLst>
                <a:ext uri="{FF2B5EF4-FFF2-40B4-BE49-F238E27FC236}">
                  <a16:creationId xmlns:a16="http://schemas.microsoft.com/office/drawing/2014/main" id="{CE084761-0563-6748-8100-DF19B282B451}"/>
                </a:ext>
              </a:extLst>
            </p:cNvPr>
            <p:cNvSpPr/>
            <p:nvPr/>
          </p:nvSpPr>
          <p:spPr>
            <a:xfrm>
              <a:off x="6275585" y="2146083"/>
              <a:ext cx="10249" cy="50037"/>
            </a:xfrm>
            <a:custGeom>
              <a:avLst/>
              <a:gdLst/>
              <a:ahLst/>
              <a:cxnLst/>
              <a:rect l="l" t="t" r="r" b="b"/>
              <a:pathLst>
                <a:path w="322" h="157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405"/>
                  </a:lnTo>
                  <a:cubicBezTo>
                    <a:pt x="0" y="1500"/>
                    <a:pt x="72" y="1572"/>
                    <a:pt x="155" y="1572"/>
                  </a:cubicBezTo>
                  <a:cubicBezTo>
                    <a:pt x="251" y="1572"/>
                    <a:pt x="322" y="1500"/>
                    <a:pt x="322" y="1405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1105;p61">
              <a:extLst>
                <a:ext uri="{FF2B5EF4-FFF2-40B4-BE49-F238E27FC236}">
                  <a16:creationId xmlns:a16="http://schemas.microsoft.com/office/drawing/2014/main" id="{860F4381-7786-174A-8E7D-76DBF00640F1}"/>
                </a:ext>
              </a:extLst>
            </p:cNvPr>
            <p:cNvSpPr/>
            <p:nvPr/>
          </p:nvSpPr>
          <p:spPr>
            <a:xfrm>
              <a:off x="6223671" y="2157446"/>
              <a:ext cx="10631" cy="38673"/>
            </a:xfrm>
            <a:custGeom>
              <a:avLst/>
              <a:gdLst/>
              <a:ahLst/>
              <a:cxnLst/>
              <a:rect l="l" t="t" r="r" b="b"/>
              <a:pathLst>
                <a:path w="334" h="1215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lnTo>
                    <a:pt x="0" y="1048"/>
                  </a:lnTo>
                  <a:cubicBezTo>
                    <a:pt x="0" y="1143"/>
                    <a:pt x="84" y="1215"/>
                    <a:pt x="167" y="1215"/>
                  </a:cubicBezTo>
                  <a:cubicBezTo>
                    <a:pt x="250" y="1215"/>
                    <a:pt x="334" y="1143"/>
                    <a:pt x="334" y="104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1106;p61">
              <a:extLst>
                <a:ext uri="{FF2B5EF4-FFF2-40B4-BE49-F238E27FC236}">
                  <a16:creationId xmlns:a16="http://schemas.microsoft.com/office/drawing/2014/main" id="{72F65452-EC78-D14F-86A6-11AE8E088F75}"/>
                </a:ext>
              </a:extLst>
            </p:cNvPr>
            <p:cNvSpPr/>
            <p:nvPr/>
          </p:nvSpPr>
          <p:spPr>
            <a:xfrm>
              <a:off x="6326736" y="2157446"/>
              <a:ext cx="10281" cy="38673"/>
            </a:xfrm>
            <a:custGeom>
              <a:avLst/>
              <a:gdLst/>
              <a:ahLst/>
              <a:cxnLst/>
              <a:rect l="l" t="t" r="r" b="b"/>
              <a:pathLst>
                <a:path w="323" h="1215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048"/>
                  </a:lnTo>
                  <a:cubicBezTo>
                    <a:pt x="1" y="1143"/>
                    <a:pt x="72" y="1215"/>
                    <a:pt x="156" y="1215"/>
                  </a:cubicBezTo>
                  <a:cubicBezTo>
                    <a:pt x="251" y="1215"/>
                    <a:pt x="322" y="1143"/>
                    <a:pt x="322" y="104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1107;p61">
              <a:extLst>
                <a:ext uri="{FF2B5EF4-FFF2-40B4-BE49-F238E27FC236}">
                  <a16:creationId xmlns:a16="http://schemas.microsoft.com/office/drawing/2014/main" id="{CDD31982-DEF7-914D-9707-B6ED5E0D1BB4}"/>
                </a:ext>
              </a:extLst>
            </p:cNvPr>
            <p:cNvSpPr/>
            <p:nvPr/>
          </p:nvSpPr>
          <p:spPr>
            <a:xfrm>
              <a:off x="6264222" y="2299949"/>
              <a:ext cx="33008" cy="33008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2" y="322"/>
                  </a:moveTo>
                  <a:cubicBezTo>
                    <a:pt x="619" y="322"/>
                    <a:pt x="715" y="417"/>
                    <a:pt x="715" y="524"/>
                  </a:cubicBezTo>
                  <a:cubicBezTo>
                    <a:pt x="715" y="619"/>
                    <a:pt x="619" y="715"/>
                    <a:pt x="512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12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798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1108;p61">
              <a:extLst>
                <a:ext uri="{FF2B5EF4-FFF2-40B4-BE49-F238E27FC236}">
                  <a16:creationId xmlns:a16="http://schemas.microsoft.com/office/drawing/2014/main" id="{8908ECF5-F98C-6C4E-99A1-9B9EAF6F7535}"/>
                </a:ext>
              </a:extLst>
            </p:cNvPr>
            <p:cNvSpPr/>
            <p:nvPr/>
          </p:nvSpPr>
          <p:spPr>
            <a:xfrm>
              <a:off x="6155459" y="2299949"/>
              <a:ext cx="33358" cy="33008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524" y="322"/>
                  </a:moveTo>
                  <a:cubicBezTo>
                    <a:pt x="631" y="322"/>
                    <a:pt x="715" y="417"/>
                    <a:pt x="715" y="524"/>
                  </a:cubicBezTo>
                  <a:cubicBezTo>
                    <a:pt x="715" y="619"/>
                    <a:pt x="631" y="715"/>
                    <a:pt x="524" y="715"/>
                  </a:cubicBezTo>
                  <a:cubicBezTo>
                    <a:pt x="417" y="715"/>
                    <a:pt x="334" y="619"/>
                    <a:pt x="334" y="524"/>
                  </a:cubicBezTo>
                  <a:cubicBezTo>
                    <a:pt x="334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810" y="1036"/>
                    <a:pt x="1048" y="798"/>
                    <a:pt x="1048" y="524"/>
                  </a:cubicBezTo>
                  <a:cubicBezTo>
                    <a:pt x="1048" y="238"/>
                    <a:pt x="810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1109;p61">
              <a:extLst>
                <a:ext uri="{FF2B5EF4-FFF2-40B4-BE49-F238E27FC236}">
                  <a16:creationId xmlns:a16="http://schemas.microsoft.com/office/drawing/2014/main" id="{E054E506-2C15-7846-B56C-C26E5882F1F4}"/>
                </a:ext>
              </a:extLst>
            </p:cNvPr>
            <p:cNvSpPr/>
            <p:nvPr/>
          </p:nvSpPr>
          <p:spPr>
            <a:xfrm>
              <a:off x="6372221" y="2299949"/>
              <a:ext cx="33008" cy="33008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24"/>
                  </a:cubicBezTo>
                  <a:cubicBezTo>
                    <a:pt x="715" y="619"/>
                    <a:pt x="620" y="715"/>
                    <a:pt x="513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810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1110;p61">
              <a:extLst>
                <a:ext uri="{FF2B5EF4-FFF2-40B4-BE49-F238E27FC236}">
                  <a16:creationId xmlns:a16="http://schemas.microsoft.com/office/drawing/2014/main" id="{AC52779C-028D-8D40-87B3-76B6DD4087AF}"/>
                </a:ext>
              </a:extLst>
            </p:cNvPr>
            <p:cNvSpPr/>
            <p:nvPr/>
          </p:nvSpPr>
          <p:spPr>
            <a:xfrm>
              <a:off x="6185379" y="2208597"/>
              <a:ext cx="189134" cy="84763"/>
            </a:xfrm>
            <a:custGeom>
              <a:avLst/>
              <a:gdLst/>
              <a:ahLst/>
              <a:cxnLst/>
              <a:rect l="l" t="t" r="r" b="b"/>
              <a:pathLst>
                <a:path w="5942" h="2663" extrusionOk="0">
                  <a:moveTo>
                    <a:pt x="2977" y="1"/>
                  </a:moveTo>
                  <a:cubicBezTo>
                    <a:pt x="2894" y="1"/>
                    <a:pt x="2811" y="72"/>
                    <a:pt x="2811" y="156"/>
                  </a:cubicBezTo>
                  <a:lnTo>
                    <a:pt x="2811" y="715"/>
                  </a:lnTo>
                  <a:lnTo>
                    <a:pt x="1644" y="715"/>
                  </a:lnTo>
                  <a:cubicBezTo>
                    <a:pt x="1418" y="715"/>
                    <a:pt x="1191" y="810"/>
                    <a:pt x="1060" y="1013"/>
                  </a:cubicBezTo>
                  <a:lnTo>
                    <a:pt x="60" y="2394"/>
                  </a:lnTo>
                  <a:cubicBezTo>
                    <a:pt x="1" y="2465"/>
                    <a:pt x="25" y="2573"/>
                    <a:pt x="108" y="2632"/>
                  </a:cubicBezTo>
                  <a:cubicBezTo>
                    <a:pt x="133" y="2653"/>
                    <a:pt x="162" y="2662"/>
                    <a:pt x="193" y="2662"/>
                  </a:cubicBezTo>
                  <a:cubicBezTo>
                    <a:pt x="249" y="2662"/>
                    <a:pt x="307" y="2631"/>
                    <a:pt x="346" y="2584"/>
                  </a:cubicBezTo>
                  <a:lnTo>
                    <a:pt x="1334" y="1203"/>
                  </a:lnTo>
                  <a:cubicBezTo>
                    <a:pt x="1418" y="1096"/>
                    <a:pt x="1513" y="1049"/>
                    <a:pt x="1632" y="1049"/>
                  </a:cubicBezTo>
                  <a:lnTo>
                    <a:pt x="2811" y="1049"/>
                  </a:lnTo>
                  <a:lnTo>
                    <a:pt x="2811" y="2323"/>
                  </a:lnTo>
                  <a:cubicBezTo>
                    <a:pt x="2811" y="2406"/>
                    <a:pt x="2894" y="2477"/>
                    <a:pt x="2977" y="2477"/>
                  </a:cubicBezTo>
                  <a:cubicBezTo>
                    <a:pt x="3061" y="2477"/>
                    <a:pt x="3144" y="2406"/>
                    <a:pt x="3144" y="2323"/>
                  </a:cubicBezTo>
                  <a:lnTo>
                    <a:pt x="3144" y="1049"/>
                  </a:lnTo>
                  <a:lnTo>
                    <a:pt x="4323" y="1049"/>
                  </a:lnTo>
                  <a:cubicBezTo>
                    <a:pt x="4430" y="1049"/>
                    <a:pt x="4549" y="1108"/>
                    <a:pt x="4620" y="1203"/>
                  </a:cubicBezTo>
                  <a:lnTo>
                    <a:pt x="5609" y="2584"/>
                  </a:lnTo>
                  <a:cubicBezTo>
                    <a:pt x="5644" y="2632"/>
                    <a:pt x="5704" y="2656"/>
                    <a:pt x="5752" y="2656"/>
                  </a:cubicBezTo>
                  <a:cubicBezTo>
                    <a:pt x="5775" y="2656"/>
                    <a:pt x="5823" y="2644"/>
                    <a:pt x="5847" y="2632"/>
                  </a:cubicBezTo>
                  <a:cubicBezTo>
                    <a:pt x="5930" y="2573"/>
                    <a:pt x="5942" y="2465"/>
                    <a:pt x="5882" y="2394"/>
                  </a:cubicBezTo>
                  <a:lnTo>
                    <a:pt x="4882" y="1013"/>
                  </a:lnTo>
                  <a:cubicBezTo>
                    <a:pt x="4751" y="834"/>
                    <a:pt x="4537" y="715"/>
                    <a:pt x="4299" y="715"/>
                  </a:cubicBezTo>
                  <a:lnTo>
                    <a:pt x="3144" y="715"/>
                  </a:lnTo>
                  <a:lnTo>
                    <a:pt x="3144" y="156"/>
                  </a:lnTo>
                  <a:cubicBezTo>
                    <a:pt x="3144" y="72"/>
                    <a:pt x="3073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1111;p61">
              <a:extLst>
                <a:ext uri="{FF2B5EF4-FFF2-40B4-BE49-F238E27FC236}">
                  <a16:creationId xmlns:a16="http://schemas.microsoft.com/office/drawing/2014/main" id="{6521651F-06F2-DB43-95E7-42AEDB57C3B5}"/>
                </a:ext>
              </a:extLst>
            </p:cNvPr>
            <p:cNvSpPr/>
            <p:nvPr/>
          </p:nvSpPr>
          <p:spPr>
            <a:xfrm>
              <a:off x="6246397" y="2010773"/>
              <a:ext cx="69007" cy="25814"/>
            </a:xfrm>
            <a:custGeom>
              <a:avLst/>
              <a:gdLst/>
              <a:ahLst/>
              <a:cxnLst/>
              <a:rect l="l" t="t" r="r" b="b"/>
              <a:pathLst>
                <a:path w="2168" h="811" extrusionOk="0">
                  <a:moveTo>
                    <a:pt x="951" y="1"/>
                  </a:moveTo>
                  <a:cubicBezTo>
                    <a:pt x="505" y="1"/>
                    <a:pt x="146" y="113"/>
                    <a:pt x="120" y="120"/>
                  </a:cubicBezTo>
                  <a:cubicBezTo>
                    <a:pt x="48" y="156"/>
                    <a:pt x="1" y="215"/>
                    <a:pt x="1" y="287"/>
                  </a:cubicBezTo>
                  <a:lnTo>
                    <a:pt x="1" y="644"/>
                  </a:lnTo>
                  <a:cubicBezTo>
                    <a:pt x="1" y="739"/>
                    <a:pt x="84" y="810"/>
                    <a:pt x="167" y="810"/>
                  </a:cubicBezTo>
                  <a:cubicBezTo>
                    <a:pt x="263" y="810"/>
                    <a:pt x="334" y="739"/>
                    <a:pt x="334" y="644"/>
                  </a:cubicBezTo>
                  <a:lnTo>
                    <a:pt x="334" y="406"/>
                  </a:lnTo>
                  <a:cubicBezTo>
                    <a:pt x="467" y="372"/>
                    <a:pt x="695" y="329"/>
                    <a:pt x="951" y="329"/>
                  </a:cubicBezTo>
                  <a:cubicBezTo>
                    <a:pt x="1246" y="329"/>
                    <a:pt x="1578" y="387"/>
                    <a:pt x="1846" y="584"/>
                  </a:cubicBezTo>
                  <a:cubicBezTo>
                    <a:pt x="1882" y="610"/>
                    <a:pt x="1920" y="622"/>
                    <a:pt x="1957" y="622"/>
                  </a:cubicBezTo>
                  <a:cubicBezTo>
                    <a:pt x="2005" y="622"/>
                    <a:pt x="2050" y="601"/>
                    <a:pt x="2084" y="560"/>
                  </a:cubicBezTo>
                  <a:cubicBezTo>
                    <a:pt x="2168" y="501"/>
                    <a:pt x="2132" y="394"/>
                    <a:pt x="2072" y="334"/>
                  </a:cubicBezTo>
                  <a:cubicBezTo>
                    <a:pt x="1727" y="74"/>
                    <a:pt x="1311" y="1"/>
                    <a:pt x="9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11112;p61">
            <a:extLst>
              <a:ext uri="{FF2B5EF4-FFF2-40B4-BE49-F238E27FC236}">
                <a16:creationId xmlns:a16="http://schemas.microsoft.com/office/drawing/2014/main" id="{72E541FE-BFC3-154F-9FAA-DBD412640675}"/>
              </a:ext>
            </a:extLst>
          </p:cNvPr>
          <p:cNvGrpSpPr/>
          <p:nvPr/>
        </p:nvGrpSpPr>
        <p:grpSpPr>
          <a:xfrm>
            <a:off x="3067199" y="2454739"/>
            <a:ext cx="470480" cy="471497"/>
            <a:chOff x="2280029" y="1970604"/>
            <a:chExt cx="353631" cy="354395"/>
          </a:xfrm>
          <a:solidFill>
            <a:schemeClr val="accent1"/>
          </a:solidFill>
        </p:grpSpPr>
        <p:sp>
          <p:nvSpPr>
            <p:cNvPr id="376" name="Google Shape;11113;p61">
              <a:extLst>
                <a:ext uri="{FF2B5EF4-FFF2-40B4-BE49-F238E27FC236}">
                  <a16:creationId xmlns:a16="http://schemas.microsoft.com/office/drawing/2014/main" id="{90CC729C-3DE3-D648-9BCC-BB9DE843ADFE}"/>
                </a:ext>
              </a:extLst>
            </p:cNvPr>
            <p:cNvSpPr/>
            <p:nvPr/>
          </p:nvSpPr>
          <p:spPr>
            <a:xfrm>
              <a:off x="2309981" y="2069086"/>
              <a:ext cx="323679" cy="255913"/>
            </a:xfrm>
            <a:custGeom>
              <a:avLst/>
              <a:gdLst/>
              <a:ahLst/>
              <a:cxnLst/>
              <a:rect l="l" t="t" r="r" b="b"/>
              <a:pathLst>
                <a:path w="10169" h="8040" extrusionOk="0">
                  <a:moveTo>
                    <a:pt x="9473" y="0"/>
                  </a:moveTo>
                  <a:cubicBezTo>
                    <a:pt x="9451" y="0"/>
                    <a:pt x="9428" y="5"/>
                    <a:pt x="9406" y="14"/>
                  </a:cubicBezTo>
                  <a:cubicBezTo>
                    <a:pt x="9335" y="62"/>
                    <a:pt x="9287" y="157"/>
                    <a:pt x="9335" y="240"/>
                  </a:cubicBezTo>
                  <a:cubicBezTo>
                    <a:pt x="9656" y="943"/>
                    <a:pt x="9835" y="1705"/>
                    <a:pt x="9835" y="2491"/>
                  </a:cubicBezTo>
                  <a:cubicBezTo>
                    <a:pt x="9835" y="3884"/>
                    <a:pt x="9287" y="5193"/>
                    <a:pt x="8299" y="6194"/>
                  </a:cubicBezTo>
                  <a:cubicBezTo>
                    <a:pt x="7323" y="7182"/>
                    <a:pt x="6001" y="7729"/>
                    <a:pt x="4596" y="7729"/>
                  </a:cubicBezTo>
                  <a:cubicBezTo>
                    <a:pt x="3763" y="7729"/>
                    <a:pt x="2977" y="7539"/>
                    <a:pt x="2251" y="7158"/>
                  </a:cubicBezTo>
                  <a:cubicBezTo>
                    <a:pt x="1632" y="6848"/>
                    <a:pt x="1084" y="6420"/>
                    <a:pt x="620" y="5896"/>
                  </a:cubicBezTo>
                  <a:lnTo>
                    <a:pt x="620" y="5896"/>
                  </a:lnTo>
                  <a:lnTo>
                    <a:pt x="1263" y="6110"/>
                  </a:lnTo>
                  <a:cubicBezTo>
                    <a:pt x="1279" y="6114"/>
                    <a:pt x="1295" y="6116"/>
                    <a:pt x="1311" y="6116"/>
                  </a:cubicBezTo>
                  <a:cubicBezTo>
                    <a:pt x="1385" y="6116"/>
                    <a:pt x="1447" y="6072"/>
                    <a:pt x="1477" y="6003"/>
                  </a:cubicBezTo>
                  <a:cubicBezTo>
                    <a:pt x="1501" y="5908"/>
                    <a:pt x="1453" y="5824"/>
                    <a:pt x="1370" y="5789"/>
                  </a:cubicBezTo>
                  <a:lnTo>
                    <a:pt x="203" y="5408"/>
                  </a:lnTo>
                  <a:cubicBezTo>
                    <a:pt x="187" y="5405"/>
                    <a:pt x="171" y="5403"/>
                    <a:pt x="156" y="5403"/>
                  </a:cubicBezTo>
                  <a:cubicBezTo>
                    <a:pt x="114" y="5403"/>
                    <a:pt x="77" y="5414"/>
                    <a:pt x="60" y="5432"/>
                  </a:cubicBezTo>
                  <a:cubicBezTo>
                    <a:pt x="12" y="5467"/>
                    <a:pt x="0" y="5527"/>
                    <a:pt x="0" y="5586"/>
                  </a:cubicBezTo>
                  <a:lnTo>
                    <a:pt x="191" y="6944"/>
                  </a:lnTo>
                  <a:cubicBezTo>
                    <a:pt x="203" y="7015"/>
                    <a:pt x="262" y="7075"/>
                    <a:pt x="358" y="7075"/>
                  </a:cubicBezTo>
                  <a:lnTo>
                    <a:pt x="381" y="7075"/>
                  </a:lnTo>
                  <a:cubicBezTo>
                    <a:pt x="477" y="7063"/>
                    <a:pt x="536" y="6979"/>
                    <a:pt x="524" y="6896"/>
                  </a:cubicBezTo>
                  <a:lnTo>
                    <a:pt x="417" y="6134"/>
                  </a:lnTo>
                  <a:lnTo>
                    <a:pt x="417" y="6134"/>
                  </a:lnTo>
                  <a:cubicBezTo>
                    <a:pt x="893" y="6670"/>
                    <a:pt x="1453" y="7122"/>
                    <a:pt x="2096" y="7444"/>
                  </a:cubicBezTo>
                  <a:cubicBezTo>
                    <a:pt x="2870" y="7849"/>
                    <a:pt x="3715" y="8039"/>
                    <a:pt x="4596" y="8039"/>
                  </a:cubicBezTo>
                  <a:cubicBezTo>
                    <a:pt x="6085" y="8039"/>
                    <a:pt x="7490" y="7456"/>
                    <a:pt x="8525" y="6420"/>
                  </a:cubicBezTo>
                  <a:cubicBezTo>
                    <a:pt x="9585" y="5360"/>
                    <a:pt x="10145" y="3979"/>
                    <a:pt x="10145" y="2491"/>
                  </a:cubicBezTo>
                  <a:cubicBezTo>
                    <a:pt x="10168" y="1645"/>
                    <a:pt x="9990" y="836"/>
                    <a:pt x="9633" y="98"/>
                  </a:cubicBezTo>
                  <a:cubicBezTo>
                    <a:pt x="9597" y="36"/>
                    <a:pt x="9536" y="0"/>
                    <a:pt x="9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1114;p61">
              <a:extLst>
                <a:ext uri="{FF2B5EF4-FFF2-40B4-BE49-F238E27FC236}">
                  <a16:creationId xmlns:a16="http://schemas.microsoft.com/office/drawing/2014/main" id="{2A25B358-882F-124A-BD4E-546ADA6FCFD6}"/>
                </a:ext>
              </a:extLst>
            </p:cNvPr>
            <p:cNvSpPr/>
            <p:nvPr/>
          </p:nvSpPr>
          <p:spPr>
            <a:xfrm>
              <a:off x="2280029" y="1970604"/>
              <a:ext cx="322565" cy="255468"/>
            </a:xfrm>
            <a:custGeom>
              <a:avLst/>
              <a:gdLst/>
              <a:ahLst/>
              <a:cxnLst/>
              <a:rect l="l" t="t" r="r" b="b"/>
              <a:pathLst>
                <a:path w="10134" h="8026" extrusionOk="0">
                  <a:moveTo>
                    <a:pt x="5549" y="1"/>
                  </a:moveTo>
                  <a:cubicBezTo>
                    <a:pt x="4061" y="1"/>
                    <a:pt x="2668" y="584"/>
                    <a:pt x="1620" y="1620"/>
                  </a:cubicBezTo>
                  <a:cubicBezTo>
                    <a:pt x="572" y="2680"/>
                    <a:pt x="1" y="4061"/>
                    <a:pt x="1" y="5549"/>
                  </a:cubicBezTo>
                  <a:cubicBezTo>
                    <a:pt x="1" y="6382"/>
                    <a:pt x="179" y="7192"/>
                    <a:pt x="537" y="7930"/>
                  </a:cubicBezTo>
                  <a:cubicBezTo>
                    <a:pt x="572" y="7990"/>
                    <a:pt x="632" y="8026"/>
                    <a:pt x="691" y="8026"/>
                  </a:cubicBezTo>
                  <a:cubicBezTo>
                    <a:pt x="715" y="8026"/>
                    <a:pt x="727" y="8026"/>
                    <a:pt x="763" y="8002"/>
                  </a:cubicBezTo>
                  <a:cubicBezTo>
                    <a:pt x="834" y="7966"/>
                    <a:pt x="882" y="7871"/>
                    <a:pt x="834" y="7787"/>
                  </a:cubicBezTo>
                  <a:cubicBezTo>
                    <a:pt x="513" y="7085"/>
                    <a:pt x="334" y="6323"/>
                    <a:pt x="334" y="5537"/>
                  </a:cubicBezTo>
                  <a:cubicBezTo>
                    <a:pt x="334" y="4132"/>
                    <a:pt x="882" y="2822"/>
                    <a:pt x="1858" y="1834"/>
                  </a:cubicBezTo>
                  <a:cubicBezTo>
                    <a:pt x="2846" y="834"/>
                    <a:pt x="4168" y="298"/>
                    <a:pt x="5573" y="298"/>
                  </a:cubicBezTo>
                  <a:cubicBezTo>
                    <a:pt x="7097" y="298"/>
                    <a:pt x="8550" y="965"/>
                    <a:pt x="9538" y="2132"/>
                  </a:cubicBezTo>
                  <a:lnTo>
                    <a:pt x="8907" y="1918"/>
                  </a:lnTo>
                  <a:cubicBezTo>
                    <a:pt x="8890" y="1913"/>
                    <a:pt x="8874" y="1911"/>
                    <a:pt x="8858" y="1911"/>
                  </a:cubicBezTo>
                  <a:cubicBezTo>
                    <a:pt x="8784" y="1911"/>
                    <a:pt x="8722" y="1956"/>
                    <a:pt x="8692" y="2025"/>
                  </a:cubicBezTo>
                  <a:cubicBezTo>
                    <a:pt x="8669" y="2120"/>
                    <a:pt x="8704" y="2203"/>
                    <a:pt x="8800" y="2227"/>
                  </a:cubicBezTo>
                  <a:lnTo>
                    <a:pt x="9955" y="2620"/>
                  </a:lnTo>
                  <a:cubicBezTo>
                    <a:pt x="9978" y="2620"/>
                    <a:pt x="9990" y="2632"/>
                    <a:pt x="10002" y="2632"/>
                  </a:cubicBezTo>
                  <a:cubicBezTo>
                    <a:pt x="10050" y="2632"/>
                    <a:pt x="10074" y="2620"/>
                    <a:pt x="10109" y="2596"/>
                  </a:cubicBezTo>
                  <a:cubicBezTo>
                    <a:pt x="10121" y="2572"/>
                    <a:pt x="10133" y="2513"/>
                    <a:pt x="10133" y="2453"/>
                  </a:cubicBezTo>
                  <a:lnTo>
                    <a:pt x="9943" y="1108"/>
                  </a:lnTo>
                  <a:cubicBezTo>
                    <a:pt x="9932" y="1021"/>
                    <a:pt x="9871" y="964"/>
                    <a:pt x="9788" y="964"/>
                  </a:cubicBezTo>
                  <a:cubicBezTo>
                    <a:pt x="9780" y="964"/>
                    <a:pt x="9772" y="964"/>
                    <a:pt x="9764" y="965"/>
                  </a:cubicBezTo>
                  <a:cubicBezTo>
                    <a:pt x="9681" y="989"/>
                    <a:pt x="9621" y="1060"/>
                    <a:pt x="9633" y="1144"/>
                  </a:cubicBezTo>
                  <a:lnTo>
                    <a:pt x="9740" y="1906"/>
                  </a:lnTo>
                  <a:cubicBezTo>
                    <a:pt x="8681" y="703"/>
                    <a:pt x="7157" y="1"/>
                    <a:pt x="5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1115;p61">
              <a:extLst>
                <a:ext uri="{FF2B5EF4-FFF2-40B4-BE49-F238E27FC236}">
                  <a16:creationId xmlns:a16="http://schemas.microsoft.com/office/drawing/2014/main" id="{2106C8BC-D67E-7E44-B1DA-A34E2D656E47}"/>
                </a:ext>
              </a:extLst>
            </p:cNvPr>
            <p:cNvSpPr/>
            <p:nvPr/>
          </p:nvSpPr>
          <p:spPr>
            <a:xfrm>
              <a:off x="2411169" y="2064598"/>
              <a:ext cx="17093" cy="26928"/>
            </a:xfrm>
            <a:custGeom>
              <a:avLst/>
              <a:gdLst/>
              <a:ahLst/>
              <a:cxnLst/>
              <a:rect l="l" t="t" r="r" b="b"/>
              <a:pathLst>
                <a:path w="537" h="846" extrusionOk="0">
                  <a:moveTo>
                    <a:pt x="358" y="0"/>
                  </a:moveTo>
                  <a:cubicBezTo>
                    <a:pt x="274" y="0"/>
                    <a:pt x="191" y="72"/>
                    <a:pt x="191" y="155"/>
                  </a:cubicBezTo>
                  <a:lnTo>
                    <a:pt x="191" y="453"/>
                  </a:lnTo>
                  <a:lnTo>
                    <a:pt x="72" y="572"/>
                  </a:lnTo>
                  <a:cubicBezTo>
                    <a:pt x="12" y="631"/>
                    <a:pt x="0" y="739"/>
                    <a:pt x="72" y="798"/>
                  </a:cubicBezTo>
                  <a:cubicBezTo>
                    <a:pt x="108" y="834"/>
                    <a:pt x="155" y="846"/>
                    <a:pt x="191" y="846"/>
                  </a:cubicBezTo>
                  <a:cubicBezTo>
                    <a:pt x="239" y="846"/>
                    <a:pt x="274" y="834"/>
                    <a:pt x="310" y="798"/>
                  </a:cubicBezTo>
                  <a:lnTo>
                    <a:pt x="489" y="631"/>
                  </a:lnTo>
                  <a:cubicBezTo>
                    <a:pt x="524" y="608"/>
                    <a:pt x="536" y="560"/>
                    <a:pt x="536" y="512"/>
                  </a:cubicBezTo>
                  <a:lnTo>
                    <a:pt x="524" y="155"/>
                  </a:lnTo>
                  <a:cubicBezTo>
                    <a:pt x="524" y="72"/>
                    <a:pt x="453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1116;p61">
              <a:extLst>
                <a:ext uri="{FF2B5EF4-FFF2-40B4-BE49-F238E27FC236}">
                  <a16:creationId xmlns:a16="http://schemas.microsoft.com/office/drawing/2014/main" id="{030FEA8C-B722-5A4B-83CA-362B0DE6CF2B}"/>
                </a:ext>
              </a:extLst>
            </p:cNvPr>
            <p:cNvSpPr/>
            <p:nvPr/>
          </p:nvSpPr>
          <p:spPr>
            <a:xfrm>
              <a:off x="2323254" y="2017458"/>
              <a:ext cx="267213" cy="264316"/>
            </a:xfrm>
            <a:custGeom>
              <a:avLst/>
              <a:gdLst/>
              <a:ahLst/>
              <a:cxnLst/>
              <a:rect l="l" t="t" r="r" b="b"/>
              <a:pathLst>
                <a:path w="8395" h="8304" extrusionOk="0">
                  <a:moveTo>
                    <a:pt x="2739" y="3125"/>
                  </a:moveTo>
                  <a:lnTo>
                    <a:pt x="2965" y="3160"/>
                  </a:lnTo>
                  <a:lnTo>
                    <a:pt x="3060" y="3160"/>
                  </a:lnTo>
                  <a:lnTo>
                    <a:pt x="2905" y="3529"/>
                  </a:lnTo>
                  <a:lnTo>
                    <a:pt x="2620" y="3458"/>
                  </a:lnTo>
                  <a:lnTo>
                    <a:pt x="2739" y="3125"/>
                  </a:lnTo>
                  <a:close/>
                  <a:moveTo>
                    <a:pt x="3834" y="3041"/>
                  </a:moveTo>
                  <a:lnTo>
                    <a:pt x="4167" y="3446"/>
                  </a:lnTo>
                  <a:lnTo>
                    <a:pt x="4120" y="3541"/>
                  </a:lnTo>
                  <a:cubicBezTo>
                    <a:pt x="4096" y="3636"/>
                    <a:pt x="4132" y="3720"/>
                    <a:pt x="4227" y="3756"/>
                  </a:cubicBezTo>
                  <a:cubicBezTo>
                    <a:pt x="4239" y="3756"/>
                    <a:pt x="4251" y="3767"/>
                    <a:pt x="4286" y="3767"/>
                  </a:cubicBezTo>
                  <a:cubicBezTo>
                    <a:pt x="4358" y="3767"/>
                    <a:pt x="4417" y="3720"/>
                    <a:pt x="4429" y="3660"/>
                  </a:cubicBezTo>
                  <a:lnTo>
                    <a:pt x="4477" y="3541"/>
                  </a:lnTo>
                  <a:cubicBezTo>
                    <a:pt x="4501" y="3446"/>
                    <a:pt x="4489" y="3339"/>
                    <a:pt x="4429" y="3267"/>
                  </a:cubicBezTo>
                  <a:lnTo>
                    <a:pt x="4346" y="3160"/>
                  </a:lnTo>
                  <a:lnTo>
                    <a:pt x="4620" y="3386"/>
                  </a:lnTo>
                  <a:cubicBezTo>
                    <a:pt x="4649" y="3401"/>
                    <a:pt x="4683" y="3411"/>
                    <a:pt x="4719" y="3411"/>
                  </a:cubicBezTo>
                  <a:cubicBezTo>
                    <a:pt x="4741" y="3411"/>
                    <a:pt x="4764" y="3407"/>
                    <a:pt x="4787" y="3398"/>
                  </a:cubicBezTo>
                  <a:lnTo>
                    <a:pt x="5001" y="3303"/>
                  </a:lnTo>
                  <a:lnTo>
                    <a:pt x="5132" y="3458"/>
                  </a:lnTo>
                  <a:cubicBezTo>
                    <a:pt x="5156" y="3506"/>
                    <a:pt x="5215" y="3517"/>
                    <a:pt x="5263" y="3517"/>
                  </a:cubicBezTo>
                  <a:lnTo>
                    <a:pt x="5668" y="3482"/>
                  </a:lnTo>
                  <a:lnTo>
                    <a:pt x="5679" y="3565"/>
                  </a:lnTo>
                  <a:cubicBezTo>
                    <a:pt x="5703" y="3601"/>
                    <a:pt x="5668" y="3636"/>
                    <a:pt x="5668" y="3648"/>
                  </a:cubicBezTo>
                  <a:cubicBezTo>
                    <a:pt x="5656" y="3660"/>
                    <a:pt x="5620" y="3696"/>
                    <a:pt x="5596" y="3696"/>
                  </a:cubicBezTo>
                  <a:lnTo>
                    <a:pt x="4894" y="3756"/>
                  </a:lnTo>
                  <a:cubicBezTo>
                    <a:pt x="4798" y="3756"/>
                    <a:pt x="4727" y="3815"/>
                    <a:pt x="4679" y="3875"/>
                  </a:cubicBezTo>
                  <a:cubicBezTo>
                    <a:pt x="4656" y="3934"/>
                    <a:pt x="4620" y="3994"/>
                    <a:pt x="4644" y="4053"/>
                  </a:cubicBezTo>
                  <a:lnTo>
                    <a:pt x="4179" y="3898"/>
                  </a:lnTo>
                  <a:cubicBezTo>
                    <a:pt x="4167" y="3898"/>
                    <a:pt x="4167" y="3887"/>
                    <a:pt x="4144" y="3875"/>
                  </a:cubicBezTo>
                  <a:cubicBezTo>
                    <a:pt x="4120" y="3696"/>
                    <a:pt x="3965" y="3577"/>
                    <a:pt x="3798" y="3577"/>
                  </a:cubicBezTo>
                  <a:lnTo>
                    <a:pt x="3774" y="3577"/>
                  </a:lnTo>
                  <a:lnTo>
                    <a:pt x="3274" y="3589"/>
                  </a:lnTo>
                  <a:lnTo>
                    <a:pt x="3393" y="3220"/>
                  </a:lnTo>
                  <a:cubicBezTo>
                    <a:pt x="3405" y="3184"/>
                    <a:pt x="3441" y="3172"/>
                    <a:pt x="3465" y="3160"/>
                  </a:cubicBezTo>
                  <a:lnTo>
                    <a:pt x="3834" y="3041"/>
                  </a:lnTo>
                  <a:close/>
                  <a:moveTo>
                    <a:pt x="7596" y="3601"/>
                  </a:moveTo>
                  <a:cubicBezTo>
                    <a:pt x="7620" y="3601"/>
                    <a:pt x="7656" y="3601"/>
                    <a:pt x="7692" y="3636"/>
                  </a:cubicBezTo>
                  <a:lnTo>
                    <a:pt x="8025" y="3958"/>
                  </a:lnTo>
                  <a:lnTo>
                    <a:pt x="8025" y="4256"/>
                  </a:lnTo>
                  <a:cubicBezTo>
                    <a:pt x="7977" y="5232"/>
                    <a:pt x="7584" y="6137"/>
                    <a:pt x="6906" y="6815"/>
                  </a:cubicBezTo>
                  <a:cubicBezTo>
                    <a:pt x="6799" y="6923"/>
                    <a:pt x="6692" y="7030"/>
                    <a:pt x="6572" y="7113"/>
                  </a:cubicBezTo>
                  <a:cubicBezTo>
                    <a:pt x="6632" y="7030"/>
                    <a:pt x="6680" y="6935"/>
                    <a:pt x="6727" y="6851"/>
                  </a:cubicBezTo>
                  <a:lnTo>
                    <a:pt x="7465" y="5125"/>
                  </a:lnTo>
                  <a:cubicBezTo>
                    <a:pt x="7501" y="5065"/>
                    <a:pt x="7489" y="5006"/>
                    <a:pt x="7454" y="4958"/>
                  </a:cubicBezTo>
                  <a:cubicBezTo>
                    <a:pt x="7418" y="4910"/>
                    <a:pt x="7358" y="4887"/>
                    <a:pt x="7299" y="4887"/>
                  </a:cubicBezTo>
                  <a:lnTo>
                    <a:pt x="7227" y="4887"/>
                  </a:lnTo>
                  <a:lnTo>
                    <a:pt x="7632" y="4077"/>
                  </a:lnTo>
                  <a:cubicBezTo>
                    <a:pt x="7704" y="3946"/>
                    <a:pt x="7668" y="3779"/>
                    <a:pt x="7525" y="3696"/>
                  </a:cubicBezTo>
                  <a:lnTo>
                    <a:pt x="7501" y="3660"/>
                  </a:lnTo>
                  <a:lnTo>
                    <a:pt x="7513" y="3648"/>
                  </a:lnTo>
                  <a:cubicBezTo>
                    <a:pt x="7537" y="3601"/>
                    <a:pt x="7573" y="3601"/>
                    <a:pt x="7596" y="3601"/>
                  </a:cubicBezTo>
                  <a:close/>
                  <a:moveTo>
                    <a:pt x="4239" y="1"/>
                  </a:moveTo>
                  <a:cubicBezTo>
                    <a:pt x="4176" y="1"/>
                    <a:pt x="4112" y="2"/>
                    <a:pt x="4048" y="5"/>
                  </a:cubicBezTo>
                  <a:cubicBezTo>
                    <a:pt x="3001" y="41"/>
                    <a:pt x="2000" y="481"/>
                    <a:pt x="1262" y="1220"/>
                  </a:cubicBezTo>
                  <a:cubicBezTo>
                    <a:pt x="512" y="1970"/>
                    <a:pt x="84" y="2946"/>
                    <a:pt x="36" y="4006"/>
                  </a:cubicBezTo>
                  <a:cubicBezTo>
                    <a:pt x="0" y="5041"/>
                    <a:pt x="334" y="6053"/>
                    <a:pt x="1012" y="6863"/>
                  </a:cubicBezTo>
                  <a:cubicBezTo>
                    <a:pt x="1036" y="6911"/>
                    <a:pt x="1084" y="6923"/>
                    <a:pt x="1131" y="6923"/>
                  </a:cubicBezTo>
                  <a:cubicBezTo>
                    <a:pt x="1155" y="6923"/>
                    <a:pt x="1203" y="6911"/>
                    <a:pt x="1227" y="6875"/>
                  </a:cubicBezTo>
                  <a:cubicBezTo>
                    <a:pt x="1310" y="6815"/>
                    <a:pt x="1310" y="6708"/>
                    <a:pt x="1250" y="6649"/>
                  </a:cubicBezTo>
                  <a:cubicBezTo>
                    <a:pt x="631" y="5922"/>
                    <a:pt x="310" y="4982"/>
                    <a:pt x="357" y="4017"/>
                  </a:cubicBezTo>
                  <a:cubicBezTo>
                    <a:pt x="393" y="3053"/>
                    <a:pt x="786" y="2148"/>
                    <a:pt x="1465" y="1458"/>
                  </a:cubicBezTo>
                  <a:cubicBezTo>
                    <a:pt x="2155" y="779"/>
                    <a:pt x="3060" y="374"/>
                    <a:pt x="4025" y="338"/>
                  </a:cubicBezTo>
                  <a:cubicBezTo>
                    <a:pt x="4081" y="335"/>
                    <a:pt x="4137" y="334"/>
                    <a:pt x="4192" y="334"/>
                  </a:cubicBezTo>
                  <a:cubicBezTo>
                    <a:pt x="4358" y="334"/>
                    <a:pt x="4519" y="347"/>
                    <a:pt x="4679" y="374"/>
                  </a:cubicBezTo>
                  <a:lnTo>
                    <a:pt x="4906" y="636"/>
                  </a:lnTo>
                  <a:lnTo>
                    <a:pt x="4822" y="862"/>
                  </a:lnTo>
                  <a:lnTo>
                    <a:pt x="4679" y="624"/>
                  </a:lnTo>
                  <a:cubicBezTo>
                    <a:pt x="4656" y="577"/>
                    <a:pt x="4596" y="541"/>
                    <a:pt x="4536" y="541"/>
                  </a:cubicBezTo>
                  <a:lnTo>
                    <a:pt x="4001" y="541"/>
                  </a:lnTo>
                  <a:cubicBezTo>
                    <a:pt x="3941" y="541"/>
                    <a:pt x="3882" y="565"/>
                    <a:pt x="3858" y="624"/>
                  </a:cubicBezTo>
                  <a:lnTo>
                    <a:pt x="3477" y="1327"/>
                  </a:lnTo>
                  <a:cubicBezTo>
                    <a:pt x="3441" y="1410"/>
                    <a:pt x="3441" y="1529"/>
                    <a:pt x="3477" y="1624"/>
                  </a:cubicBezTo>
                  <a:cubicBezTo>
                    <a:pt x="3524" y="1708"/>
                    <a:pt x="3632" y="1767"/>
                    <a:pt x="3739" y="1791"/>
                  </a:cubicBezTo>
                  <a:lnTo>
                    <a:pt x="4036" y="1815"/>
                  </a:lnTo>
                  <a:cubicBezTo>
                    <a:pt x="4096" y="1815"/>
                    <a:pt x="4155" y="1803"/>
                    <a:pt x="4179" y="1743"/>
                  </a:cubicBezTo>
                  <a:lnTo>
                    <a:pt x="4286" y="1577"/>
                  </a:lnTo>
                  <a:lnTo>
                    <a:pt x="4346" y="1648"/>
                  </a:lnTo>
                  <a:lnTo>
                    <a:pt x="4298" y="1934"/>
                  </a:lnTo>
                  <a:lnTo>
                    <a:pt x="3798" y="2005"/>
                  </a:lnTo>
                  <a:cubicBezTo>
                    <a:pt x="3763" y="2005"/>
                    <a:pt x="3751" y="2029"/>
                    <a:pt x="3715" y="2041"/>
                  </a:cubicBezTo>
                  <a:lnTo>
                    <a:pt x="3072" y="2517"/>
                  </a:lnTo>
                  <a:cubicBezTo>
                    <a:pt x="3048" y="2541"/>
                    <a:pt x="3024" y="2577"/>
                    <a:pt x="3024" y="2601"/>
                  </a:cubicBezTo>
                  <a:lnTo>
                    <a:pt x="2941" y="2898"/>
                  </a:lnTo>
                  <a:lnTo>
                    <a:pt x="2727" y="2874"/>
                  </a:lnTo>
                  <a:cubicBezTo>
                    <a:pt x="2716" y="2874"/>
                    <a:pt x="2706" y="2873"/>
                    <a:pt x="2696" y="2873"/>
                  </a:cubicBezTo>
                  <a:cubicBezTo>
                    <a:pt x="2565" y="2873"/>
                    <a:pt x="2449" y="2943"/>
                    <a:pt x="2405" y="3065"/>
                  </a:cubicBezTo>
                  <a:lnTo>
                    <a:pt x="2274" y="3422"/>
                  </a:lnTo>
                  <a:cubicBezTo>
                    <a:pt x="2250" y="3494"/>
                    <a:pt x="2250" y="3589"/>
                    <a:pt x="2286" y="3660"/>
                  </a:cubicBezTo>
                  <a:cubicBezTo>
                    <a:pt x="2334" y="3732"/>
                    <a:pt x="2393" y="3791"/>
                    <a:pt x="2465" y="3815"/>
                  </a:cubicBezTo>
                  <a:cubicBezTo>
                    <a:pt x="2322" y="3887"/>
                    <a:pt x="2215" y="4029"/>
                    <a:pt x="2203" y="4196"/>
                  </a:cubicBezTo>
                  <a:lnTo>
                    <a:pt x="2203" y="4268"/>
                  </a:lnTo>
                  <a:lnTo>
                    <a:pt x="1739" y="4791"/>
                  </a:lnTo>
                  <a:cubicBezTo>
                    <a:pt x="1667" y="4863"/>
                    <a:pt x="1631" y="4970"/>
                    <a:pt x="1631" y="5077"/>
                  </a:cubicBezTo>
                  <a:lnTo>
                    <a:pt x="1631" y="5684"/>
                  </a:lnTo>
                  <a:cubicBezTo>
                    <a:pt x="1631" y="5839"/>
                    <a:pt x="1691" y="5994"/>
                    <a:pt x="1810" y="6101"/>
                  </a:cubicBezTo>
                  <a:lnTo>
                    <a:pt x="2239" y="6518"/>
                  </a:lnTo>
                  <a:cubicBezTo>
                    <a:pt x="2334" y="6613"/>
                    <a:pt x="2465" y="6673"/>
                    <a:pt x="2596" y="6684"/>
                  </a:cubicBezTo>
                  <a:lnTo>
                    <a:pt x="3882" y="6792"/>
                  </a:lnTo>
                  <a:lnTo>
                    <a:pt x="3882" y="6827"/>
                  </a:lnTo>
                  <a:cubicBezTo>
                    <a:pt x="3870" y="6994"/>
                    <a:pt x="3929" y="7149"/>
                    <a:pt x="4060" y="7232"/>
                  </a:cubicBezTo>
                  <a:lnTo>
                    <a:pt x="4286" y="7399"/>
                  </a:lnTo>
                  <a:lnTo>
                    <a:pt x="4263" y="7446"/>
                  </a:lnTo>
                  <a:cubicBezTo>
                    <a:pt x="4203" y="7601"/>
                    <a:pt x="4263" y="7804"/>
                    <a:pt x="4406" y="7899"/>
                  </a:cubicBezTo>
                  <a:lnTo>
                    <a:pt x="4465" y="7958"/>
                  </a:lnTo>
                  <a:cubicBezTo>
                    <a:pt x="4406" y="7958"/>
                    <a:pt x="4358" y="7982"/>
                    <a:pt x="4298" y="7982"/>
                  </a:cubicBezTo>
                  <a:cubicBezTo>
                    <a:pt x="4250" y="7984"/>
                    <a:pt x="4202" y="7985"/>
                    <a:pt x="4153" y="7985"/>
                  </a:cubicBezTo>
                  <a:cubicBezTo>
                    <a:pt x="3241" y="7985"/>
                    <a:pt x="2368" y="7666"/>
                    <a:pt x="1667" y="7089"/>
                  </a:cubicBezTo>
                  <a:cubicBezTo>
                    <a:pt x="1630" y="7062"/>
                    <a:pt x="1590" y="7050"/>
                    <a:pt x="1553" y="7050"/>
                  </a:cubicBezTo>
                  <a:cubicBezTo>
                    <a:pt x="1508" y="7050"/>
                    <a:pt x="1467" y="7068"/>
                    <a:pt x="1441" y="7101"/>
                  </a:cubicBezTo>
                  <a:cubicBezTo>
                    <a:pt x="1381" y="7173"/>
                    <a:pt x="1393" y="7280"/>
                    <a:pt x="1453" y="7327"/>
                  </a:cubicBezTo>
                  <a:cubicBezTo>
                    <a:pt x="2215" y="7958"/>
                    <a:pt x="3155" y="8304"/>
                    <a:pt x="4132" y="8304"/>
                  </a:cubicBezTo>
                  <a:lnTo>
                    <a:pt x="4298" y="8304"/>
                  </a:lnTo>
                  <a:cubicBezTo>
                    <a:pt x="5334" y="8256"/>
                    <a:pt x="6334" y="7827"/>
                    <a:pt x="7084" y="7089"/>
                  </a:cubicBezTo>
                  <a:cubicBezTo>
                    <a:pt x="7823" y="6339"/>
                    <a:pt x="8251" y="5363"/>
                    <a:pt x="8299" y="4303"/>
                  </a:cubicBezTo>
                  <a:cubicBezTo>
                    <a:pt x="8394" y="3220"/>
                    <a:pt x="8049" y="2208"/>
                    <a:pt x="7382" y="1422"/>
                  </a:cubicBezTo>
                  <a:cubicBezTo>
                    <a:pt x="7350" y="1377"/>
                    <a:pt x="7304" y="1356"/>
                    <a:pt x="7258" y="1356"/>
                  </a:cubicBezTo>
                  <a:cubicBezTo>
                    <a:pt x="7220" y="1356"/>
                    <a:pt x="7183" y="1371"/>
                    <a:pt x="7156" y="1398"/>
                  </a:cubicBezTo>
                  <a:cubicBezTo>
                    <a:pt x="7084" y="1458"/>
                    <a:pt x="7084" y="1565"/>
                    <a:pt x="7144" y="1624"/>
                  </a:cubicBezTo>
                  <a:cubicBezTo>
                    <a:pt x="7584" y="2148"/>
                    <a:pt x="7870" y="2791"/>
                    <a:pt x="7989" y="3458"/>
                  </a:cubicBezTo>
                  <a:lnTo>
                    <a:pt x="7942" y="3410"/>
                  </a:lnTo>
                  <a:cubicBezTo>
                    <a:pt x="7867" y="3335"/>
                    <a:pt x="7754" y="3289"/>
                    <a:pt x="7628" y="3289"/>
                  </a:cubicBezTo>
                  <a:cubicBezTo>
                    <a:pt x="7614" y="3289"/>
                    <a:pt x="7599" y="3290"/>
                    <a:pt x="7584" y="3291"/>
                  </a:cubicBezTo>
                  <a:cubicBezTo>
                    <a:pt x="7454" y="3303"/>
                    <a:pt x="7334" y="3386"/>
                    <a:pt x="7263" y="3506"/>
                  </a:cubicBezTo>
                  <a:lnTo>
                    <a:pt x="7227" y="3541"/>
                  </a:lnTo>
                  <a:cubicBezTo>
                    <a:pt x="7156" y="3541"/>
                    <a:pt x="7084" y="3577"/>
                    <a:pt x="7025" y="3625"/>
                  </a:cubicBezTo>
                  <a:lnTo>
                    <a:pt x="6811" y="3363"/>
                  </a:lnTo>
                  <a:cubicBezTo>
                    <a:pt x="6779" y="3325"/>
                    <a:pt x="6739" y="3307"/>
                    <a:pt x="6698" y="3307"/>
                  </a:cubicBezTo>
                  <a:cubicBezTo>
                    <a:pt x="6661" y="3307"/>
                    <a:pt x="6625" y="3322"/>
                    <a:pt x="6596" y="3351"/>
                  </a:cubicBezTo>
                  <a:cubicBezTo>
                    <a:pt x="6513" y="3410"/>
                    <a:pt x="6513" y="3517"/>
                    <a:pt x="6572" y="3577"/>
                  </a:cubicBezTo>
                  <a:lnTo>
                    <a:pt x="6906" y="3958"/>
                  </a:lnTo>
                  <a:cubicBezTo>
                    <a:pt x="6930" y="3994"/>
                    <a:pt x="6977" y="4017"/>
                    <a:pt x="7025" y="4017"/>
                  </a:cubicBezTo>
                  <a:cubicBezTo>
                    <a:pt x="7073" y="4017"/>
                    <a:pt x="7108" y="4006"/>
                    <a:pt x="7144" y="3970"/>
                  </a:cubicBezTo>
                  <a:lnTo>
                    <a:pt x="7251" y="3875"/>
                  </a:lnTo>
                  <a:lnTo>
                    <a:pt x="7382" y="3958"/>
                  </a:lnTo>
                  <a:lnTo>
                    <a:pt x="6894" y="4934"/>
                  </a:lnTo>
                  <a:lnTo>
                    <a:pt x="6858" y="4934"/>
                  </a:lnTo>
                  <a:cubicBezTo>
                    <a:pt x="6834" y="4934"/>
                    <a:pt x="6787" y="4910"/>
                    <a:pt x="6775" y="4887"/>
                  </a:cubicBezTo>
                  <a:lnTo>
                    <a:pt x="6132" y="4101"/>
                  </a:lnTo>
                  <a:cubicBezTo>
                    <a:pt x="6098" y="4053"/>
                    <a:pt x="6049" y="4033"/>
                    <a:pt x="6001" y="4033"/>
                  </a:cubicBezTo>
                  <a:cubicBezTo>
                    <a:pt x="5966" y="4033"/>
                    <a:pt x="5931" y="4045"/>
                    <a:pt x="5906" y="4065"/>
                  </a:cubicBezTo>
                  <a:cubicBezTo>
                    <a:pt x="5834" y="4125"/>
                    <a:pt x="5834" y="4232"/>
                    <a:pt x="5882" y="4291"/>
                  </a:cubicBezTo>
                  <a:lnTo>
                    <a:pt x="6513" y="5077"/>
                  </a:lnTo>
                  <a:cubicBezTo>
                    <a:pt x="6608" y="5184"/>
                    <a:pt x="6739" y="5244"/>
                    <a:pt x="6894" y="5244"/>
                  </a:cubicBezTo>
                  <a:lnTo>
                    <a:pt x="7096" y="5232"/>
                  </a:lnTo>
                  <a:lnTo>
                    <a:pt x="6453" y="6720"/>
                  </a:lnTo>
                  <a:cubicBezTo>
                    <a:pt x="6418" y="6815"/>
                    <a:pt x="6346" y="6923"/>
                    <a:pt x="6275" y="7018"/>
                  </a:cubicBezTo>
                  <a:lnTo>
                    <a:pt x="5775" y="7625"/>
                  </a:lnTo>
                  <a:cubicBezTo>
                    <a:pt x="5513" y="7744"/>
                    <a:pt x="5251" y="7816"/>
                    <a:pt x="4965" y="7875"/>
                  </a:cubicBezTo>
                  <a:lnTo>
                    <a:pt x="4691" y="7625"/>
                  </a:lnTo>
                  <a:cubicBezTo>
                    <a:pt x="4656" y="7589"/>
                    <a:pt x="4644" y="7554"/>
                    <a:pt x="4656" y="7506"/>
                  </a:cubicBezTo>
                  <a:lnTo>
                    <a:pt x="4703" y="7339"/>
                  </a:lnTo>
                  <a:cubicBezTo>
                    <a:pt x="4715" y="7280"/>
                    <a:pt x="4703" y="7208"/>
                    <a:pt x="4644" y="7161"/>
                  </a:cubicBezTo>
                  <a:lnTo>
                    <a:pt x="4322" y="6923"/>
                  </a:lnTo>
                  <a:cubicBezTo>
                    <a:pt x="4298" y="6899"/>
                    <a:pt x="4286" y="6863"/>
                    <a:pt x="4286" y="6815"/>
                  </a:cubicBezTo>
                  <a:lnTo>
                    <a:pt x="4310" y="6613"/>
                  </a:lnTo>
                  <a:cubicBezTo>
                    <a:pt x="4310" y="6565"/>
                    <a:pt x="4310" y="6518"/>
                    <a:pt x="4286" y="6494"/>
                  </a:cubicBezTo>
                  <a:cubicBezTo>
                    <a:pt x="4251" y="6458"/>
                    <a:pt x="4203" y="6434"/>
                    <a:pt x="4167" y="6434"/>
                  </a:cubicBezTo>
                  <a:lnTo>
                    <a:pt x="2703" y="6315"/>
                  </a:lnTo>
                  <a:cubicBezTo>
                    <a:pt x="2643" y="6315"/>
                    <a:pt x="2596" y="6280"/>
                    <a:pt x="2560" y="6244"/>
                  </a:cubicBezTo>
                  <a:lnTo>
                    <a:pt x="2120" y="5827"/>
                  </a:lnTo>
                  <a:cubicBezTo>
                    <a:pt x="2084" y="5780"/>
                    <a:pt x="2048" y="5708"/>
                    <a:pt x="2048" y="5649"/>
                  </a:cubicBezTo>
                  <a:lnTo>
                    <a:pt x="2048" y="5030"/>
                  </a:lnTo>
                  <a:cubicBezTo>
                    <a:pt x="2048" y="5006"/>
                    <a:pt x="2060" y="4970"/>
                    <a:pt x="2084" y="4958"/>
                  </a:cubicBezTo>
                  <a:lnTo>
                    <a:pt x="2572" y="4398"/>
                  </a:lnTo>
                  <a:cubicBezTo>
                    <a:pt x="2596" y="4363"/>
                    <a:pt x="2620" y="4339"/>
                    <a:pt x="2620" y="4291"/>
                  </a:cubicBezTo>
                  <a:lnTo>
                    <a:pt x="2620" y="4160"/>
                  </a:lnTo>
                  <a:cubicBezTo>
                    <a:pt x="2620" y="4113"/>
                    <a:pt x="2643" y="4065"/>
                    <a:pt x="2691" y="4053"/>
                  </a:cubicBezTo>
                  <a:lnTo>
                    <a:pt x="3072" y="3887"/>
                  </a:lnTo>
                  <a:lnTo>
                    <a:pt x="3810" y="3875"/>
                  </a:lnTo>
                  <a:cubicBezTo>
                    <a:pt x="3822" y="3875"/>
                    <a:pt x="3834" y="3887"/>
                    <a:pt x="3834" y="3898"/>
                  </a:cubicBezTo>
                  <a:cubicBezTo>
                    <a:pt x="3846" y="4029"/>
                    <a:pt x="3953" y="4137"/>
                    <a:pt x="4072" y="4184"/>
                  </a:cubicBezTo>
                  <a:lnTo>
                    <a:pt x="4596" y="4363"/>
                  </a:lnTo>
                  <a:cubicBezTo>
                    <a:pt x="4628" y="4370"/>
                    <a:pt x="4661" y="4374"/>
                    <a:pt x="4693" y="4374"/>
                  </a:cubicBezTo>
                  <a:cubicBezTo>
                    <a:pt x="4766" y="4374"/>
                    <a:pt x="4836" y="4353"/>
                    <a:pt x="4894" y="4303"/>
                  </a:cubicBezTo>
                  <a:cubicBezTo>
                    <a:pt x="4953" y="4244"/>
                    <a:pt x="5001" y="4148"/>
                    <a:pt x="4989" y="4065"/>
                  </a:cubicBezTo>
                  <a:lnTo>
                    <a:pt x="5644" y="4017"/>
                  </a:lnTo>
                  <a:cubicBezTo>
                    <a:pt x="5751" y="4006"/>
                    <a:pt x="5882" y="3946"/>
                    <a:pt x="5953" y="3839"/>
                  </a:cubicBezTo>
                  <a:cubicBezTo>
                    <a:pt x="6025" y="3732"/>
                    <a:pt x="6060" y="3613"/>
                    <a:pt x="6025" y="3482"/>
                  </a:cubicBezTo>
                  <a:lnTo>
                    <a:pt x="6013" y="3398"/>
                  </a:lnTo>
                  <a:cubicBezTo>
                    <a:pt x="5980" y="3258"/>
                    <a:pt x="5870" y="3157"/>
                    <a:pt x="5725" y="3157"/>
                  </a:cubicBezTo>
                  <a:cubicBezTo>
                    <a:pt x="5710" y="3157"/>
                    <a:pt x="5695" y="3158"/>
                    <a:pt x="5679" y="3160"/>
                  </a:cubicBezTo>
                  <a:lnTo>
                    <a:pt x="5346" y="3184"/>
                  </a:lnTo>
                  <a:lnTo>
                    <a:pt x="5298" y="3125"/>
                  </a:lnTo>
                  <a:lnTo>
                    <a:pt x="5739" y="2684"/>
                  </a:lnTo>
                  <a:cubicBezTo>
                    <a:pt x="5799" y="2624"/>
                    <a:pt x="5799" y="2517"/>
                    <a:pt x="5739" y="2458"/>
                  </a:cubicBezTo>
                  <a:cubicBezTo>
                    <a:pt x="5709" y="2428"/>
                    <a:pt x="5671" y="2413"/>
                    <a:pt x="5632" y="2413"/>
                  </a:cubicBezTo>
                  <a:cubicBezTo>
                    <a:pt x="5593" y="2413"/>
                    <a:pt x="5554" y="2428"/>
                    <a:pt x="5525" y="2458"/>
                  </a:cubicBezTo>
                  <a:lnTo>
                    <a:pt x="4965" y="3005"/>
                  </a:lnTo>
                  <a:lnTo>
                    <a:pt x="4787" y="3077"/>
                  </a:lnTo>
                  <a:lnTo>
                    <a:pt x="4286" y="2696"/>
                  </a:lnTo>
                  <a:cubicBezTo>
                    <a:pt x="4251" y="2669"/>
                    <a:pt x="4208" y="2656"/>
                    <a:pt x="4169" y="2656"/>
                  </a:cubicBezTo>
                  <a:cubicBezTo>
                    <a:pt x="4156" y="2656"/>
                    <a:pt x="4144" y="2657"/>
                    <a:pt x="4132" y="2660"/>
                  </a:cubicBezTo>
                  <a:lnTo>
                    <a:pt x="3417" y="2886"/>
                  </a:lnTo>
                  <a:cubicBezTo>
                    <a:pt x="3405" y="2886"/>
                    <a:pt x="3370" y="2898"/>
                    <a:pt x="3358" y="2922"/>
                  </a:cubicBezTo>
                  <a:lnTo>
                    <a:pt x="3405" y="2708"/>
                  </a:lnTo>
                  <a:lnTo>
                    <a:pt x="3977" y="2291"/>
                  </a:lnTo>
                  <a:lnTo>
                    <a:pt x="4548" y="2208"/>
                  </a:lnTo>
                  <a:cubicBezTo>
                    <a:pt x="4632" y="2184"/>
                    <a:pt x="4691" y="2148"/>
                    <a:pt x="4691" y="2065"/>
                  </a:cubicBezTo>
                  <a:lnTo>
                    <a:pt x="4751" y="1589"/>
                  </a:lnTo>
                  <a:cubicBezTo>
                    <a:pt x="4751" y="1553"/>
                    <a:pt x="4751" y="1505"/>
                    <a:pt x="4715" y="1470"/>
                  </a:cubicBezTo>
                  <a:lnTo>
                    <a:pt x="4477" y="1172"/>
                  </a:lnTo>
                  <a:cubicBezTo>
                    <a:pt x="4441" y="1136"/>
                    <a:pt x="4406" y="1112"/>
                    <a:pt x="4346" y="1112"/>
                  </a:cubicBezTo>
                  <a:cubicBezTo>
                    <a:pt x="4298" y="1112"/>
                    <a:pt x="4239" y="1148"/>
                    <a:pt x="4215" y="1196"/>
                  </a:cubicBezTo>
                  <a:lnTo>
                    <a:pt x="4036" y="1446"/>
                  </a:lnTo>
                  <a:lnTo>
                    <a:pt x="3834" y="1434"/>
                  </a:lnTo>
                  <a:lnTo>
                    <a:pt x="4155" y="815"/>
                  </a:lnTo>
                  <a:lnTo>
                    <a:pt x="4477" y="815"/>
                  </a:lnTo>
                  <a:lnTo>
                    <a:pt x="4727" y="1267"/>
                  </a:lnTo>
                  <a:cubicBezTo>
                    <a:pt x="4763" y="1327"/>
                    <a:pt x="4822" y="1350"/>
                    <a:pt x="4882" y="1350"/>
                  </a:cubicBezTo>
                  <a:cubicBezTo>
                    <a:pt x="4941" y="1350"/>
                    <a:pt x="5001" y="1315"/>
                    <a:pt x="5025" y="1255"/>
                  </a:cubicBezTo>
                  <a:lnTo>
                    <a:pt x="5251" y="719"/>
                  </a:lnTo>
                  <a:cubicBezTo>
                    <a:pt x="5298" y="624"/>
                    <a:pt x="5287" y="505"/>
                    <a:pt x="5215" y="434"/>
                  </a:cubicBezTo>
                  <a:lnTo>
                    <a:pt x="5215" y="434"/>
                  </a:lnTo>
                  <a:cubicBezTo>
                    <a:pt x="5751" y="577"/>
                    <a:pt x="6263" y="839"/>
                    <a:pt x="6692" y="1208"/>
                  </a:cubicBezTo>
                  <a:cubicBezTo>
                    <a:pt x="6724" y="1234"/>
                    <a:pt x="6763" y="1247"/>
                    <a:pt x="6801" y="1247"/>
                  </a:cubicBezTo>
                  <a:cubicBezTo>
                    <a:pt x="6847" y="1247"/>
                    <a:pt x="6892" y="1228"/>
                    <a:pt x="6918" y="1196"/>
                  </a:cubicBezTo>
                  <a:cubicBezTo>
                    <a:pt x="6977" y="1112"/>
                    <a:pt x="6965" y="1017"/>
                    <a:pt x="6906" y="969"/>
                  </a:cubicBezTo>
                  <a:cubicBezTo>
                    <a:pt x="6157" y="343"/>
                    <a:pt x="5219" y="1"/>
                    <a:pt x="4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11117;p61">
            <a:extLst>
              <a:ext uri="{FF2B5EF4-FFF2-40B4-BE49-F238E27FC236}">
                <a16:creationId xmlns:a16="http://schemas.microsoft.com/office/drawing/2014/main" id="{31D5B10E-A4F6-254D-9A16-887E7E065657}"/>
              </a:ext>
            </a:extLst>
          </p:cNvPr>
          <p:cNvGrpSpPr/>
          <p:nvPr/>
        </p:nvGrpSpPr>
        <p:grpSpPr>
          <a:xfrm>
            <a:off x="10763814" y="2494080"/>
            <a:ext cx="339373" cy="401370"/>
            <a:chOff x="8065100" y="2000174"/>
            <a:chExt cx="255086" cy="301685"/>
          </a:xfrm>
          <a:solidFill>
            <a:schemeClr val="accent1"/>
          </a:solidFill>
        </p:grpSpPr>
        <p:sp>
          <p:nvSpPr>
            <p:cNvPr id="381" name="Google Shape;11118;p61">
              <a:extLst>
                <a:ext uri="{FF2B5EF4-FFF2-40B4-BE49-F238E27FC236}">
                  <a16:creationId xmlns:a16="http://schemas.microsoft.com/office/drawing/2014/main" id="{15B9A1D3-0179-5045-85AB-B536D6227105}"/>
                </a:ext>
              </a:extLst>
            </p:cNvPr>
            <p:cNvSpPr/>
            <p:nvPr/>
          </p:nvSpPr>
          <p:spPr>
            <a:xfrm>
              <a:off x="8085185" y="2151016"/>
              <a:ext cx="65220" cy="150842"/>
            </a:xfrm>
            <a:custGeom>
              <a:avLst/>
              <a:gdLst/>
              <a:ahLst/>
              <a:cxnLst/>
              <a:rect l="l" t="t" r="r" b="b"/>
              <a:pathLst>
                <a:path w="2049" h="4739" extrusionOk="0">
                  <a:moveTo>
                    <a:pt x="1144" y="274"/>
                  </a:moveTo>
                  <a:cubicBezTo>
                    <a:pt x="1299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53" y="1155"/>
                    <a:pt x="1251" y="1345"/>
                    <a:pt x="989" y="1345"/>
                  </a:cubicBezTo>
                  <a:cubicBezTo>
                    <a:pt x="739" y="1345"/>
                    <a:pt x="537" y="1131"/>
                    <a:pt x="537" y="881"/>
                  </a:cubicBezTo>
                  <a:lnTo>
                    <a:pt x="537" y="583"/>
                  </a:lnTo>
                  <a:cubicBezTo>
                    <a:pt x="537" y="417"/>
                    <a:pt x="668" y="274"/>
                    <a:pt x="846" y="274"/>
                  </a:cubicBezTo>
                  <a:close/>
                  <a:moveTo>
                    <a:pt x="1144" y="1631"/>
                  </a:moveTo>
                  <a:lnTo>
                    <a:pt x="1144" y="1691"/>
                  </a:lnTo>
                  <a:cubicBezTo>
                    <a:pt x="1144" y="1726"/>
                    <a:pt x="1156" y="1786"/>
                    <a:pt x="1180" y="1834"/>
                  </a:cubicBezTo>
                  <a:lnTo>
                    <a:pt x="989" y="2024"/>
                  </a:lnTo>
                  <a:lnTo>
                    <a:pt x="787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8" y="0"/>
                  </a:moveTo>
                  <a:cubicBezTo>
                    <a:pt x="537" y="0"/>
                    <a:pt x="275" y="274"/>
                    <a:pt x="275" y="583"/>
                  </a:cubicBezTo>
                  <a:lnTo>
                    <a:pt x="275" y="881"/>
                  </a:lnTo>
                  <a:cubicBezTo>
                    <a:pt x="275" y="1119"/>
                    <a:pt x="394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9" y="1881"/>
                  </a:lnTo>
                  <a:cubicBezTo>
                    <a:pt x="84" y="1953"/>
                    <a:pt x="1" y="2107"/>
                    <a:pt x="1" y="2262"/>
                  </a:cubicBezTo>
                  <a:lnTo>
                    <a:pt x="1" y="3572"/>
                  </a:lnTo>
                  <a:cubicBezTo>
                    <a:pt x="1" y="3691"/>
                    <a:pt x="25" y="3798"/>
                    <a:pt x="96" y="3905"/>
                  </a:cubicBezTo>
                  <a:lnTo>
                    <a:pt x="251" y="4132"/>
                  </a:lnTo>
                  <a:cubicBezTo>
                    <a:pt x="275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8" y="4739"/>
                    <a:pt x="429" y="4739"/>
                  </a:cubicBezTo>
                  <a:cubicBezTo>
                    <a:pt x="501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7" y="4072"/>
                    <a:pt x="453" y="3965"/>
                  </a:cubicBezTo>
                  <a:lnTo>
                    <a:pt x="310" y="3739"/>
                  </a:lnTo>
                  <a:cubicBezTo>
                    <a:pt x="275" y="3691"/>
                    <a:pt x="263" y="3631"/>
                    <a:pt x="263" y="3572"/>
                  </a:cubicBezTo>
                  <a:lnTo>
                    <a:pt x="263" y="2262"/>
                  </a:lnTo>
                  <a:cubicBezTo>
                    <a:pt x="263" y="2203"/>
                    <a:pt x="298" y="2143"/>
                    <a:pt x="358" y="2119"/>
                  </a:cubicBezTo>
                  <a:lnTo>
                    <a:pt x="596" y="2000"/>
                  </a:lnTo>
                  <a:lnTo>
                    <a:pt x="810" y="2227"/>
                  </a:lnTo>
                  <a:cubicBezTo>
                    <a:pt x="870" y="2286"/>
                    <a:pt x="953" y="2310"/>
                    <a:pt x="1025" y="2310"/>
                  </a:cubicBezTo>
                  <a:cubicBezTo>
                    <a:pt x="1096" y="2310"/>
                    <a:pt x="1168" y="2286"/>
                    <a:pt x="1227" y="2227"/>
                  </a:cubicBezTo>
                  <a:lnTo>
                    <a:pt x="1453" y="2000"/>
                  </a:lnTo>
                  <a:lnTo>
                    <a:pt x="1692" y="2119"/>
                  </a:lnTo>
                  <a:cubicBezTo>
                    <a:pt x="1751" y="2143"/>
                    <a:pt x="1787" y="2191"/>
                    <a:pt x="1787" y="2262"/>
                  </a:cubicBezTo>
                  <a:lnTo>
                    <a:pt x="1787" y="3572"/>
                  </a:lnTo>
                  <a:cubicBezTo>
                    <a:pt x="1787" y="3631"/>
                    <a:pt x="1763" y="3691"/>
                    <a:pt x="1739" y="3739"/>
                  </a:cubicBezTo>
                  <a:lnTo>
                    <a:pt x="1584" y="3965"/>
                  </a:lnTo>
                  <a:cubicBezTo>
                    <a:pt x="1525" y="4048"/>
                    <a:pt x="1489" y="4167"/>
                    <a:pt x="1489" y="4286"/>
                  </a:cubicBezTo>
                  <a:lnTo>
                    <a:pt x="1489" y="4608"/>
                  </a:lnTo>
                  <a:cubicBezTo>
                    <a:pt x="1489" y="4679"/>
                    <a:pt x="1549" y="4739"/>
                    <a:pt x="1620" y="4739"/>
                  </a:cubicBezTo>
                  <a:cubicBezTo>
                    <a:pt x="1692" y="4739"/>
                    <a:pt x="1751" y="4679"/>
                    <a:pt x="1751" y="4608"/>
                  </a:cubicBezTo>
                  <a:lnTo>
                    <a:pt x="1751" y="4286"/>
                  </a:lnTo>
                  <a:cubicBezTo>
                    <a:pt x="1751" y="4227"/>
                    <a:pt x="1763" y="4167"/>
                    <a:pt x="1799" y="4132"/>
                  </a:cubicBezTo>
                  <a:lnTo>
                    <a:pt x="1942" y="3905"/>
                  </a:lnTo>
                  <a:cubicBezTo>
                    <a:pt x="2001" y="3810"/>
                    <a:pt x="2049" y="3691"/>
                    <a:pt x="2049" y="3572"/>
                  </a:cubicBezTo>
                  <a:lnTo>
                    <a:pt x="2049" y="2262"/>
                  </a:lnTo>
                  <a:cubicBezTo>
                    <a:pt x="2025" y="2107"/>
                    <a:pt x="1930" y="1953"/>
                    <a:pt x="1787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20" y="1345"/>
                    <a:pt x="1739" y="1131"/>
                    <a:pt x="1739" y="881"/>
                  </a:cubicBezTo>
                  <a:lnTo>
                    <a:pt x="1739" y="583"/>
                  </a:lnTo>
                  <a:cubicBezTo>
                    <a:pt x="1739" y="262"/>
                    <a:pt x="1465" y="0"/>
                    <a:pt x="1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1119;p61">
              <a:extLst>
                <a:ext uri="{FF2B5EF4-FFF2-40B4-BE49-F238E27FC236}">
                  <a16:creationId xmlns:a16="http://schemas.microsoft.com/office/drawing/2014/main" id="{AFAA6DA5-B564-BB4D-BEA3-B86A400D2CF0}"/>
                </a:ext>
              </a:extLst>
            </p:cNvPr>
            <p:cNvSpPr/>
            <p:nvPr/>
          </p:nvSpPr>
          <p:spPr>
            <a:xfrm>
              <a:off x="8161004" y="2151016"/>
              <a:ext cx="65188" cy="150842"/>
            </a:xfrm>
            <a:custGeom>
              <a:avLst/>
              <a:gdLst/>
              <a:ahLst/>
              <a:cxnLst/>
              <a:rect l="l" t="t" r="r" b="b"/>
              <a:pathLst>
                <a:path w="2048" h="4739" extrusionOk="0">
                  <a:moveTo>
                    <a:pt x="1143" y="274"/>
                  </a:moveTo>
                  <a:cubicBezTo>
                    <a:pt x="1298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41" y="1155"/>
                    <a:pt x="1250" y="1345"/>
                    <a:pt x="988" y="1345"/>
                  </a:cubicBezTo>
                  <a:cubicBezTo>
                    <a:pt x="738" y="1345"/>
                    <a:pt x="536" y="1131"/>
                    <a:pt x="536" y="881"/>
                  </a:cubicBezTo>
                  <a:lnTo>
                    <a:pt x="536" y="583"/>
                  </a:lnTo>
                  <a:cubicBezTo>
                    <a:pt x="536" y="417"/>
                    <a:pt x="667" y="274"/>
                    <a:pt x="845" y="274"/>
                  </a:cubicBezTo>
                  <a:close/>
                  <a:moveTo>
                    <a:pt x="1143" y="1631"/>
                  </a:moveTo>
                  <a:lnTo>
                    <a:pt x="1143" y="1691"/>
                  </a:lnTo>
                  <a:cubicBezTo>
                    <a:pt x="1143" y="1726"/>
                    <a:pt x="1155" y="1786"/>
                    <a:pt x="1179" y="1834"/>
                  </a:cubicBezTo>
                  <a:lnTo>
                    <a:pt x="988" y="2024"/>
                  </a:lnTo>
                  <a:lnTo>
                    <a:pt x="786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7" y="0"/>
                  </a:moveTo>
                  <a:cubicBezTo>
                    <a:pt x="536" y="0"/>
                    <a:pt x="274" y="274"/>
                    <a:pt x="274" y="583"/>
                  </a:cubicBezTo>
                  <a:lnTo>
                    <a:pt x="274" y="881"/>
                  </a:lnTo>
                  <a:cubicBezTo>
                    <a:pt x="274" y="1119"/>
                    <a:pt x="393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8" y="1881"/>
                  </a:lnTo>
                  <a:cubicBezTo>
                    <a:pt x="83" y="1953"/>
                    <a:pt x="0" y="2107"/>
                    <a:pt x="0" y="2262"/>
                  </a:cubicBezTo>
                  <a:lnTo>
                    <a:pt x="0" y="3572"/>
                  </a:lnTo>
                  <a:cubicBezTo>
                    <a:pt x="0" y="3691"/>
                    <a:pt x="24" y="3798"/>
                    <a:pt x="95" y="3905"/>
                  </a:cubicBezTo>
                  <a:lnTo>
                    <a:pt x="250" y="4132"/>
                  </a:lnTo>
                  <a:cubicBezTo>
                    <a:pt x="274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7" y="4739"/>
                    <a:pt x="429" y="4739"/>
                  </a:cubicBezTo>
                  <a:cubicBezTo>
                    <a:pt x="500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6" y="4072"/>
                    <a:pt x="453" y="3965"/>
                  </a:cubicBezTo>
                  <a:lnTo>
                    <a:pt x="310" y="3739"/>
                  </a:lnTo>
                  <a:cubicBezTo>
                    <a:pt x="274" y="3691"/>
                    <a:pt x="262" y="3631"/>
                    <a:pt x="262" y="3572"/>
                  </a:cubicBezTo>
                  <a:lnTo>
                    <a:pt x="262" y="2262"/>
                  </a:lnTo>
                  <a:cubicBezTo>
                    <a:pt x="262" y="2203"/>
                    <a:pt x="298" y="2143"/>
                    <a:pt x="357" y="2119"/>
                  </a:cubicBezTo>
                  <a:lnTo>
                    <a:pt x="595" y="2000"/>
                  </a:lnTo>
                  <a:lnTo>
                    <a:pt x="810" y="2227"/>
                  </a:lnTo>
                  <a:cubicBezTo>
                    <a:pt x="869" y="2286"/>
                    <a:pt x="953" y="2310"/>
                    <a:pt x="1024" y="2310"/>
                  </a:cubicBezTo>
                  <a:cubicBezTo>
                    <a:pt x="1095" y="2310"/>
                    <a:pt x="1167" y="2286"/>
                    <a:pt x="1226" y="2227"/>
                  </a:cubicBezTo>
                  <a:lnTo>
                    <a:pt x="1453" y="2000"/>
                  </a:lnTo>
                  <a:lnTo>
                    <a:pt x="1691" y="2119"/>
                  </a:lnTo>
                  <a:cubicBezTo>
                    <a:pt x="1750" y="2143"/>
                    <a:pt x="1786" y="2191"/>
                    <a:pt x="1786" y="2262"/>
                  </a:cubicBezTo>
                  <a:lnTo>
                    <a:pt x="1786" y="3572"/>
                  </a:lnTo>
                  <a:cubicBezTo>
                    <a:pt x="1786" y="3631"/>
                    <a:pt x="1762" y="3691"/>
                    <a:pt x="1738" y="3739"/>
                  </a:cubicBezTo>
                  <a:lnTo>
                    <a:pt x="1584" y="3965"/>
                  </a:lnTo>
                  <a:cubicBezTo>
                    <a:pt x="1524" y="4048"/>
                    <a:pt x="1488" y="4167"/>
                    <a:pt x="1488" y="4286"/>
                  </a:cubicBezTo>
                  <a:lnTo>
                    <a:pt x="1488" y="4608"/>
                  </a:lnTo>
                  <a:cubicBezTo>
                    <a:pt x="1488" y="4679"/>
                    <a:pt x="1548" y="4739"/>
                    <a:pt x="1619" y="4739"/>
                  </a:cubicBezTo>
                  <a:cubicBezTo>
                    <a:pt x="1691" y="4739"/>
                    <a:pt x="1750" y="4679"/>
                    <a:pt x="1750" y="4608"/>
                  </a:cubicBezTo>
                  <a:lnTo>
                    <a:pt x="1750" y="4286"/>
                  </a:lnTo>
                  <a:cubicBezTo>
                    <a:pt x="1750" y="4227"/>
                    <a:pt x="1762" y="4167"/>
                    <a:pt x="1798" y="4132"/>
                  </a:cubicBezTo>
                  <a:lnTo>
                    <a:pt x="1941" y="3905"/>
                  </a:lnTo>
                  <a:cubicBezTo>
                    <a:pt x="2000" y="3810"/>
                    <a:pt x="2048" y="3691"/>
                    <a:pt x="2048" y="3572"/>
                  </a:cubicBezTo>
                  <a:lnTo>
                    <a:pt x="2048" y="2262"/>
                  </a:lnTo>
                  <a:cubicBezTo>
                    <a:pt x="2024" y="2107"/>
                    <a:pt x="1929" y="1953"/>
                    <a:pt x="1786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19" y="1345"/>
                    <a:pt x="1738" y="1131"/>
                    <a:pt x="1738" y="881"/>
                  </a:cubicBezTo>
                  <a:lnTo>
                    <a:pt x="1738" y="583"/>
                  </a:lnTo>
                  <a:cubicBezTo>
                    <a:pt x="1738" y="262"/>
                    <a:pt x="1465" y="0"/>
                    <a:pt x="1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1120;p61">
              <a:extLst>
                <a:ext uri="{FF2B5EF4-FFF2-40B4-BE49-F238E27FC236}">
                  <a16:creationId xmlns:a16="http://schemas.microsoft.com/office/drawing/2014/main" id="{94241574-FED1-A84D-9577-2711363BC506}"/>
                </a:ext>
              </a:extLst>
            </p:cNvPr>
            <p:cNvSpPr/>
            <p:nvPr/>
          </p:nvSpPr>
          <p:spPr>
            <a:xfrm>
              <a:off x="8236791" y="2151016"/>
              <a:ext cx="65220" cy="150842"/>
            </a:xfrm>
            <a:custGeom>
              <a:avLst/>
              <a:gdLst/>
              <a:ahLst/>
              <a:cxnLst/>
              <a:rect l="l" t="t" r="r" b="b"/>
              <a:pathLst>
                <a:path w="2049" h="4739" extrusionOk="0">
                  <a:moveTo>
                    <a:pt x="1143" y="274"/>
                  </a:moveTo>
                  <a:cubicBezTo>
                    <a:pt x="1298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41" y="1155"/>
                    <a:pt x="1250" y="1345"/>
                    <a:pt x="989" y="1345"/>
                  </a:cubicBezTo>
                  <a:cubicBezTo>
                    <a:pt x="739" y="1345"/>
                    <a:pt x="536" y="1131"/>
                    <a:pt x="536" y="881"/>
                  </a:cubicBezTo>
                  <a:lnTo>
                    <a:pt x="536" y="583"/>
                  </a:lnTo>
                  <a:cubicBezTo>
                    <a:pt x="536" y="417"/>
                    <a:pt x="667" y="274"/>
                    <a:pt x="846" y="274"/>
                  </a:cubicBezTo>
                  <a:close/>
                  <a:moveTo>
                    <a:pt x="1143" y="1631"/>
                  </a:moveTo>
                  <a:lnTo>
                    <a:pt x="1143" y="1691"/>
                  </a:lnTo>
                  <a:cubicBezTo>
                    <a:pt x="1143" y="1726"/>
                    <a:pt x="1155" y="1786"/>
                    <a:pt x="1179" y="1834"/>
                  </a:cubicBezTo>
                  <a:lnTo>
                    <a:pt x="989" y="2024"/>
                  </a:lnTo>
                  <a:lnTo>
                    <a:pt x="786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8" y="0"/>
                  </a:moveTo>
                  <a:cubicBezTo>
                    <a:pt x="536" y="0"/>
                    <a:pt x="274" y="274"/>
                    <a:pt x="274" y="583"/>
                  </a:cubicBezTo>
                  <a:lnTo>
                    <a:pt x="274" y="881"/>
                  </a:lnTo>
                  <a:cubicBezTo>
                    <a:pt x="274" y="1119"/>
                    <a:pt x="393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8" y="1881"/>
                  </a:lnTo>
                  <a:cubicBezTo>
                    <a:pt x="84" y="1953"/>
                    <a:pt x="0" y="2107"/>
                    <a:pt x="0" y="2262"/>
                  </a:cubicBezTo>
                  <a:lnTo>
                    <a:pt x="0" y="3572"/>
                  </a:lnTo>
                  <a:cubicBezTo>
                    <a:pt x="0" y="3691"/>
                    <a:pt x="24" y="3798"/>
                    <a:pt x="96" y="3905"/>
                  </a:cubicBezTo>
                  <a:lnTo>
                    <a:pt x="250" y="4132"/>
                  </a:lnTo>
                  <a:cubicBezTo>
                    <a:pt x="274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8" y="4739"/>
                    <a:pt x="429" y="4739"/>
                  </a:cubicBezTo>
                  <a:cubicBezTo>
                    <a:pt x="500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6" y="4072"/>
                    <a:pt x="453" y="3965"/>
                  </a:cubicBezTo>
                  <a:lnTo>
                    <a:pt x="310" y="3739"/>
                  </a:lnTo>
                  <a:cubicBezTo>
                    <a:pt x="274" y="3691"/>
                    <a:pt x="262" y="3631"/>
                    <a:pt x="262" y="3572"/>
                  </a:cubicBezTo>
                  <a:lnTo>
                    <a:pt x="262" y="2262"/>
                  </a:lnTo>
                  <a:cubicBezTo>
                    <a:pt x="262" y="2203"/>
                    <a:pt x="298" y="2143"/>
                    <a:pt x="358" y="2119"/>
                  </a:cubicBezTo>
                  <a:lnTo>
                    <a:pt x="596" y="2000"/>
                  </a:lnTo>
                  <a:lnTo>
                    <a:pt x="810" y="2227"/>
                  </a:lnTo>
                  <a:cubicBezTo>
                    <a:pt x="869" y="2286"/>
                    <a:pt x="953" y="2310"/>
                    <a:pt x="1024" y="2310"/>
                  </a:cubicBezTo>
                  <a:cubicBezTo>
                    <a:pt x="1096" y="2310"/>
                    <a:pt x="1167" y="2286"/>
                    <a:pt x="1227" y="2227"/>
                  </a:cubicBezTo>
                  <a:lnTo>
                    <a:pt x="1453" y="2000"/>
                  </a:lnTo>
                  <a:lnTo>
                    <a:pt x="1691" y="2119"/>
                  </a:lnTo>
                  <a:cubicBezTo>
                    <a:pt x="1751" y="2143"/>
                    <a:pt x="1786" y="2191"/>
                    <a:pt x="1786" y="2262"/>
                  </a:cubicBezTo>
                  <a:lnTo>
                    <a:pt x="1786" y="3572"/>
                  </a:lnTo>
                  <a:cubicBezTo>
                    <a:pt x="1786" y="3631"/>
                    <a:pt x="1762" y="3691"/>
                    <a:pt x="1739" y="3739"/>
                  </a:cubicBezTo>
                  <a:lnTo>
                    <a:pt x="1584" y="3965"/>
                  </a:lnTo>
                  <a:cubicBezTo>
                    <a:pt x="1524" y="4048"/>
                    <a:pt x="1489" y="4167"/>
                    <a:pt x="1489" y="4286"/>
                  </a:cubicBezTo>
                  <a:lnTo>
                    <a:pt x="1489" y="4608"/>
                  </a:lnTo>
                  <a:cubicBezTo>
                    <a:pt x="1489" y="4679"/>
                    <a:pt x="1548" y="4739"/>
                    <a:pt x="1620" y="4739"/>
                  </a:cubicBezTo>
                  <a:cubicBezTo>
                    <a:pt x="1691" y="4739"/>
                    <a:pt x="1751" y="4679"/>
                    <a:pt x="1751" y="4608"/>
                  </a:cubicBezTo>
                  <a:lnTo>
                    <a:pt x="1751" y="4286"/>
                  </a:lnTo>
                  <a:cubicBezTo>
                    <a:pt x="1751" y="4227"/>
                    <a:pt x="1762" y="4167"/>
                    <a:pt x="1798" y="4132"/>
                  </a:cubicBezTo>
                  <a:lnTo>
                    <a:pt x="1941" y="3905"/>
                  </a:lnTo>
                  <a:cubicBezTo>
                    <a:pt x="2001" y="3810"/>
                    <a:pt x="2048" y="3691"/>
                    <a:pt x="2048" y="3572"/>
                  </a:cubicBezTo>
                  <a:lnTo>
                    <a:pt x="2048" y="2262"/>
                  </a:lnTo>
                  <a:cubicBezTo>
                    <a:pt x="2024" y="2107"/>
                    <a:pt x="1929" y="1953"/>
                    <a:pt x="1786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20" y="1345"/>
                    <a:pt x="1739" y="1131"/>
                    <a:pt x="1739" y="881"/>
                  </a:cubicBezTo>
                  <a:lnTo>
                    <a:pt x="1739" y="583"/>
                  </a:lnTo>
                  <a:cubicBezTo>
                    <a:pt x="1739" y="262"/>
                    <a:pt x="1465" y="0"/>
                    <a:pt x="1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1121;p61">
              <a:extLst>
                <a:ext uri="{FF2B5EF4-FFF2-40B4-BE49-F238E27FC236}">
                  <a16:creationId xmlns:a16="http://schemas.microsoft.com/office/drawing/2014/main" id="{D22CCD0B-E8A1-EA4C-8BDC-A0D1D65E1E32}"/>
                </a:ext>
              </a:extLst>
            </p:cNvPr>
            <p:cNvSpPr/>
            <p:nvPr/>
          </p:nvSpPr>
          <p:spPr>
            <a:xfrm>
              <a:off x="8065100" y="2000174"/>
              <a:ext cx="255086" cy="178916"/>
            </a:xfrm>
            <a:custGeom>
              <a:avLst/>
              <a:gdLst/>
              <a:ahLst/>
              <a:cxnLst/>
              <a:rect l="l" t="t" r="r" b="b"/>
              <a:pathLst>
                <a:path w="8014" h="5621" extrusionOk="0">
                  <a:moveTo>
                    <a:pt x="2680" y="512"/>
                  </a:moveTo>
                  <a:lnTo>
                    <a:pt x="2680" y="512"/>
                  </a:lnTo>
                  <a:cubicBezTo>
                    <a:pt x="2477" y="691"/>
                    <a:pt x="2275" y="917"/>
                    <a:pt x="2096" y="1191"/>
                  </a:cubicBezTo>
                  <a:cubicBezTo>
                    <a:pt x="1977" y="1370"/>
                    <a:pt x="1882" y="1572"/>
                    <a:pt x="1787" y="1786"/>
                  </a:cubicBezTo>
                  <a:lnTo>
                    <a:pt x="1013" y="1786"/>
                  </a:lnTo>
                  <a:cubicBezTo>
                    <a:pt x="1430" y="1215"/>
                    <a:pt x="2013" y="774"/>
                    <a:pt x="2680" y="512"/>
                  </a:cubicBezTo>
                  <a:close/>
                  <a:moveTo>
                    <a:pt x="3870" y="274"/>
                  </a:moveTo>
                  <a:lnTo>
                    <a:pt x="3870" y="1786"/>
                  </a:lnTo>
                  <a:lnTo>
                    <a:pt x="2096" y="1786"/>
                  </a:lnTo>
                  <a:cubicBezTo>
                    <a:pt x="2513" y="917"/>
                    <a:pt x="3156" y="346"/>
                    <a:pt x="3870" y="274"/>
                  </a:cubicBezTo>
                  <a:close/>
                  <a:moveTo>
                    <a:pt x="4144" y="274"/>
                  </a:moveTo>
                  <a:cubicBezTo>
                    <a:pt x="4870" y="334"/>
                    <a:pt x="5513" y="917"/>
                    <a:pt x="5906" y="1786"/>
                  </a:cubicBezTo>
                  <a:lnTo>
                    <a:pt x="4144" y="1786"/>
                  </a:lnTo>
                  <a:lnTo>
                    <a:pt x="4144" y="274"/>
                  </a:lnTo>
                  <a:close/>
                  <a:moveTo>
                    <a:pt x="5335" y="512"/>
                  </a:moveTo>
                  <a:lnTo>
                    <a:pt x="5335" y="512"/>
                  </a:lnTo>
                  <a:cubicBezTo>
                    <a:pt x="6002" y="774"/>
                    <a:pt x="6561" y="1215"/>
                    <a:pt x="7002" y="1786"/>
                  </a:cubicBezTo>
                  <a:lnTo>
                    <a:pt x="6228" y="1786"/>
                  </a:lnTo>
                  <a:cubicBezTo>
                    <a:pt x="6133" y="1572"/>
                    <a:pt x="6025" y="1382"/>
                    <a:pt x="5906" y="1191"/>
                  </a:cubicBezTo>
                  <a:cubicBezTo>
                    <a:pt x="5728" y="917"/>
                    <a:pt x="5537" y="691"/>
                    <a:pt x="5335" y="512"/>
                  </a:cubicBezTo>
                  <a:close/>
                  <a:moveTo>
                    <a:pt x="1680" y="2048"/>
                  </a:moveTo>
                  <a:cubicBezTo>
                    <a:pt x="1465" y="2596"/>
                    <a:pt x="1358" y="3215"/>
                    <a:pt x="1346" y="3846"/>
                  </a:cubicBezTo>
                  <a:lnTo>
                    <a:pt x="287" y="3846"/>
                  </a:lnTo>
                  <a:cubicBezTo>
                    <a:pt x="310" y="3191"/>
                    <a:pt x="513" y="2572"/>
                    <a:pt x="834" y="2048"/>
                  </a:cubicBezTo>
                  <a:close/>
                  <a:moveTo>
                    <a:pt x="3870" y="2048"/>
                  </a:moveTo>
                  <a:lnTo>
                    <a:pt x="3870" y="3846"/>
                  </a:lnTo>
                  <a:lnTo>
                    <a:pt x="1620" y="3846"/>
                  </a:lnTo>
                  <a:cubicBezTo>
                    <a:pt x="1644" y="3191"/>
                    <a:pt x="1763" y="2572"/>
                    <a:pt x="1965" y="2048"/>
                  </a:cubicBezTo>
                  <a:close/>
                  <a:moveTo>
                    <a:pt x="6049" y="2048"/>
                  </a:moveTo>
                  <a:cubicBezTo>
                    <a:pt x="6252" y="2584"/>
                    <a:pt x="6371" y="3191"/>
                    <a:pt x="6383" y="3846"/>
                  </a:cubicBezTo>
                  <a:lnTo>
                    <a:pt x="4144" y="3846"/>
                  </a:lnTo>
                  <a:lnTo>
                    <a:pt x="4144" y="2048"/>
                  </a:lnTo>
                  <a:close/>
                  <a:moveTo>
                    <a:pt x="7192" y="2048"/>
                  </a:moveTo>
                  <a:cubicBezTo>
                    <a:pt x="7514" y="2584"/>
                    <a:pt x="7716" y="3191"/>
                    <a:pt x="7740" y="3846"/>
                  </a:cubicBezTo>
                  <a:lnTo>
                    <a:pt x="6668" y="3846"/>
                  </a:lnTo>
                  <a:cubicBezTo>
                    <a:pt x="6656" y="3215"/>
                    <a:pt x="6537" y="2596"/>
                    <a:pt x="6347" y="2048"/>
                  </a:cubicBezTo>
                  <a:close/>
                  <a:moveTo>
                    <a:pt x="4001" y="0"/>
                  </a:moveTo>
                  <a:cubicBezTo>
                    <a:pt x="2930" y="0"/>
                    <a:pt x="1930" y="417"/>
                    <a:pt x="1180" y="1167"/>
                  </a:cubicBezTo>
                  <a:cubicBezTo>
                    <a:pt x="418" y="1929"/>
                    <a:pt x="1" y="2929"/>
                    <a:pt x="1" y="4001"/>
                  </a:cubicBezTo>
                  <a:cubicBezTo>
                    <a:pt x="1" y="4537"/>
                    <a:pt x="108" y="5061"/>
                    <a:pt x="310" y="5537"/>
                  </a:cubicBezTo>
                  <a:cubicBezTo>
                    <a:pt x="337" y="5590"/>
                    <a:pt x="384" y="5617"/>
                    <a:pt x="436" y="5617"/>
                  </a:cubicBezTo>
                  <a:cubicBezTo>
                    <a:pt x="453" y="5617"/>
                    <a:pt x="471" y="5614"/>
                    <a:pt x="489" y="5608"/>
                  </a:cubicBezTo>
                  <a:cubicBezTo>
                    <a:pt x="560" y="5573"/>
                    <a:pt x="596" y="5501"/>
                    <a:pt x="560" y="5430"/>
                  </a:cubicBezTo>
                  <a:cubicBezTo>
                    <a:pt x="382" y="5013"/>
                    <a:pt x="298" y="4584"/>
                    <a:pt x="287" y="4132"/>
                  </a:cubicBezTo>
                  <a:lnTo>
                    <a:pt x="1334" y="4132"/>
                  </a:lnTo>
                  <a:lnTo>
                    <a:pt x="1334" y="4299"/>
                  </a:lnTo>
                  <a:cubicBezTo>
                    <a:pt x="1334" y="4370"/>
                    <a:pt x="1418" y="4430"/>
                    <a:pt x="1489" y="4430"/>
                  </a:cubicBezTo>
                  <a:cubicBezTo>
                    <a:pt x="1561" y="4430"/>
                    <a:pt x="1620" y="4358"/>
                    <a:pt x="1620" y="4287"/>
                  </a:cubicBezTo>
                  <a:lnTo>
                    <a:pt x="1620" y="4132"/>
                  </a:lnTo>
                  <a:lnTo>
                    <a:pt x="3870" y="4132"/>
                  </a:lnTo>
                  <a:lnTo>
                    <a:pt x="3870" y="4299"/>
                  </a:lnTo>
                  <a:cubicBezTo>
                    <a:pt x="3870" y="4370"/>
                    <a:pt x="3930" y="4430"/>
                    <a:pt x="4001" y="4430"/>
                  </a:cubicBezTo>
                  <a:cubicBezTo>
                    <a:pt x="4073" y="4430"/>
                    <a:pt x="4132" y="4370"/>
                    <a:pt x="4132" y="4299"/>
                  </a:cubicBezTo>
                  <a:lnTo>
                    <a:pt x="4132" y="4132"/>
                  </a:lnTo>
                  <a:lnTo>
                    <a:pt x="6383" y="4132"/>
                  </a:lnTo>
                  <a:lnTo>
                    <a:pt x="6383" y="4287"/>
                  </a:lnTo>
                  <a:cubicBezTo>
                    <a:pt x="6383" y="4358"/>
                    <a:pt x="6442" y="4430"/>
                    <a:pt x="6514" y="4430"/>
                  </a:cubicBezTo>
                  <a:cubicBezTo>
                    <a:pt x="6597" y="4430"/>
                    <a:pt x="6656" y="4370"/>
                    <a:pt x="6656" y="4299"/>
                  </a:cubicBezTo>
                  <a:lnTo>
                    <a:pt x="6656" y="4132"/>
                  </a:lnTo>
                  <a:lnTo>
                    <a:pt x="7704" y="4132"/>
                  </a:lnTo>
                  <a:cubicBezTo>
                    <a:pt x="7692" y="4584"/>
                    <a:pt x="7609" y="5013"/>
                    <a:pt x="7430" y="5430"/>
                  </a:cubicBezTo>
                  <a:cubicBezTo>
                    <a:pt x="7395" y="5501"/>
                    <a:pt x="7430" y="5573"/>
                    <a:pt x="7502" y="5608"/>
                  </a:cubicBezTo>
                  <a:cubicBezTo>
                    <a:pt x="7514" y="5608"/>
                    <a:pt x="7526" y="5620"/>
                    <a:pt x="7561" y="5620"/>
                  </a:cubicBezTo>
                  <a:cubicBezTo>
                    <a:pt x="7621" y="5620"/>
                    <a:pt x="7668" y="5596"/>
                    <a:pt x="7692" y="5537"/>
                  </a:cubicBezTo>
                  <a:cubicBezTo>
                    <a:pt x="7907" y="5037"/>
                    <a:pt x="8002" y="4525"/>
                    <a:pt x="8002" y="4001"/>
                  </a:cubicBezTo>
                  <a:cubicBezTo>
                    <a:pt x="8014" y="2929"/>
                    <a:pt x="7597" y="1917"/>
                    <a:pt x="6835" y="1167"/>
                  </a:cubicBezTo>
                  <a:cubicBezTo>
                    <a:pt x="6073" y="417"/>
                    <a:pt x="5073" y="0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11122;p61">
            <a:extLst>
              <a:ext uri="{FF2B5EF4-FFF2-40B4-BE49-F238E27FC236}">
                <a16:creationId xmlns:a16="http://schemas.microsoft.com/office/drawing/2014/main" id="{6D82A549-EE56-6544-9A32-28EB59403FF9}"/>
              </a:ext>
            </a:extLst>
          </p:cNvPr>
          <p:cNvGrpSpPr/>
          <p:nvPr/>
        </p:nvGrpSpPr>
        <p:grpSpPr>
          <a:xfrm>
            <a:off x="8859448" y="2452749"/>
            <a:ext cx="331835" cy="484075"/>
            <a:chOff x="6633705" y="1969108"/>
            <a:chExt cx="249420" cy="363849"/>
          </a:xfrm>
          <a:solidFill>
            <a:schemeClr val="accent1"/>
          </a:solidFill>
        </p:grpSpPr>
        <p:sp>
          <p:nvSpPr>
            <p:cNvPr id="386" name="Google Shape;11123;p61">
              <a:extLst>
                <a:ext uri="{FF2B5EF4-FFF2-40B4-BE49-F238E27FC236}">
                  <a16:creationId xmlns:a16="http://schemas.microsoft.com/office/drawing/2014/main" id="{743D9AE9-40A0-F64F-9CDC-5AA3EAE2204B}"/>
                </a:ext>
              </a:extLst>
            </p:cNvPr>
            <p:cNvSpPr/>
            <p:nvPr/>
          </p:nvSpPr>
          <p:spPr>
            <a:xfrm>
              <a:off x="6678426" y="1969108"/>
              <a:ext cx="159214" cy="238407"/>
            </a:xfrm>
            <a:custGeom>
              <a:avLst/>
              <a:gdLst/>
              <a:ahLst/>
              <a:cxnLst/>
              <a:rect l="l" t="t" r="r" b="b"/>
              <a:pathLst>
                <a:path w="5002" h="7490" extrusionOk="0">
                  <a:moveTo>
                    <a:pt x="2525" y="333"/>
                  </a:moveTo>
                  <a:cubicBezTo>
                    <a:pt x="2906" y="333"/>
                    <a:pt x="3239" y="572"/>
                    <a:pt x="3251" y="857"/>
                  </a:cubicBezTo>
                  <a:cubicBezTo>
                    <a:pt x="3025" y="762"/>
                    <a:pt x="2775" y="714"/>
                    <a:pt x="2525" y="714"/>
                  </a:cubicBezTo>
                  <a:cubicBezTo>
                    <a:pt x="2263" y="714"/>
                    <a:pt x="2013" y="762"/>
                    <a:pt x="1787" y="857"/>
                  </a:cubicBezTo>
                  <a:cubicBezTo>
                    <a:pt x="1811" y="560"/>
                    <a:pt x="2120" y="333"/>
                    <a:pt x="2525" y="333"/>
                  </a:cubicBezTo>
                  <a:close/>
                  <a:moveTo>
                    <a:pt x="2525" y="1036"/>
                  </a:moveTo>
                  <a:cubicBezTo>
                    <a:pt x="3418" y="1036"/>
                    <a:pt x="4144" y="1762"/>
                    <a:pt x="4144" y="2655"/>
                  </a:cubicBezTo>
                  <a:cubicBezTo>
                    <a:pt x="4144" y="2786"/>
                    <a:pt x="4132" y="2905"/>
                    <a:pt x="4097" y="3036"/>
                  </a:cubicBezTo>
                  <a:cubicBezTo>
                    <a:pt x="4073" y="2905"/>
                    <a:pt x="3989" y="2786"/>
                    <a:pt x="3870" y="2679"/>
                  </a:cubicBezTo>
                  <a:cubicBezTo>
                    <a:pt x="3216" y="2107"/>
                    <a:pt x="2049" y="1953"/>
                    <a:pt x="2001" y="1941"/>
                  </a:cubicBezTo>
                  <a:cubicBezTo>
                    <a:pt x="1994" y="1940"/>
                    <a:pt x="1987" y="1939"/>
                    <a:pt x="1980" y="1939"/>
                  </a:cubicBezTo>
                  <a:cubicBezTo>
                    <a:pt x="1894" y="1939"/>
                    <a:pt x="1822" y="2006"/>
                    <a:pt x="1811" y="2084"/>
                  </a:cubicBezTo>
                  <a:cubicBezTo>
                    <a:pt x="1787" y="2179"/>
                    <a:pt x="1870" y="2262"/>
                    <a:pt x="1953" y="2286"/>
                  </a:cubicBezTo>
                  <a:cubicBezTo>
                    <a:pt x="1965" y="2286"/>
                    <a:pt x="3073" y="2429"/>
                    <a:pt x="3656" y="2941"/>
                  </a:cubicBezTo>
                  <a:cubicBezTo>
                    <a:pt x="3727" y="3012"/>
                    <a:pt x="3787" y="3120"/>
                    <a:pt x="3787" y="3215"/>
                  </a:cubicBezTo>
                  <a:lnTo>
                    <a:pt x="3787" y="3370"/>
                  </a:lnTo>
                  <a:cubicBezTo>
                    <a:pt x="3787" y="4084"/>
                    <a:pt x="3216" y="4644"/>
                    <a:pt x="2525" y="4644"/>
                  </a:cubicBezTo>
                  <a:cubicBezTo>
                    <a:pt x="1822" y="4644"/>
                    <a:pt x="1251" y="4084"/>
                    <a:pt x="1251" y="3381"/>
                  </a:cubicBezTo>
                  <a:cubicBezTo>
                    <a:pt x="1251" y="3334"/>
                    <a:pt x="1287" y="3274"/>
                    <a:pt x="1311" y="3250"/>
                  </a:cubicBezTo>
                  <a:cubicBezTo>
                    <a:pt x="1453" y="3143"/>
                    <a:pt x="1644" y="2977"/>
                    <a:pt x="1763" y="2727"/>
                  </a:cubicBezTo>
                  <a:cubicBezTo>
                    <a:pt x="1811" y="2643"/>
                    <a:pt x="1775" y="2548"/>
                    <a:pt x="1692" y="2500"/>
                  </a:cubicBezTo>
                  <a:cubicBezTo>
                    <a:pt x="1664" y="2490"/>
                    <a:pt x="1637" y="2485"/>
                    <a:pt x="1612" y="2485"/>
                  </a:cubicBezTo>
                  <a:cubicBezTo>
                    <a:pt x="1551" y="2485"/>
                    <a:pt x="1499" y="2516"/>
                    <a:pt x="1465" y="2584"/>
                  </a:cubicBezTo>
                  <a:cubicBezTo>
                    <a:pt x="1370" y="2762"/>
                    <a:pt x="1227" y="2893"/>
                    <a:pt x="1120" y="2965"/>
                  </a:cubicBezTo>
                  <a:cubicBezTo>
                    <a:pt x="1060" y="3012"/>
                    <a:pt x="1001" y="3072"/>
                    <a:pt x="977" y="3143"/>
                  </a:cubicBezTo>
                  <a:cubicBezTo>
                    <a:pt x="930" y="2977"/>
                    <a:pt x="894" y="2822"/>
                    <a:pt x="894" y="2655"/>
                  </a:cubicBezTo>
                  <a:cubicBezTo>
                    <a:pt x="894" y="1762"/>
                    <a:pt x="1632" y="1036"/>
                    <a:pt x="2525" y="1036"/>
                  </a:cubicBezTo>
                  <a:close/>
                  <a:moveTo>
                    <a:pt x="3061" y="4882"/>
                  </a:moveTo>
                  <a:lnTo>
                    <a:pt x="3061" y="5120"/>
                  </a:lnTo>
                  <a:cubicBezTo>
                    <a:pt x="3061" y="5167"/>
                    <a:pt x="3061" y="5215"/>
                    <a:pt x="3073" y="5263"/>
                  </a:cubicBezTo>
                  <a:lnTo>
                    <a:pt x="2525" y="5679"/>
                  </a:lnTo>
                  <a:lnTo>
                    <a:pt x="1942" y="5263"/>
                  </a:lnTo>
                  <a:cubicBezTo>
                    <a:pt x="1953" y="5215"/>
                    <a:pt x="1953" y="5167"/>
                    <a:pt x="1953" y="5120"/>
                  </a:cubicBezTo>
                  <a:lnTo>
                    <a:pt x="1953" y="4882"/>
                  </a:lnTo>
                  <a:cubicBezTo>
                    <a:pt x="2132" y="4941"/>
                    <a:pt x="2311" y="4989"/>
                    <a:pt x="2501" y="4989"/>
                  </a:cubicBezTo>
                  <a:cubicBezTo>
                    <a:pt x="2704" y="4989"/>
                    <a:pt x="2882" y="4965"/>
                    <a:pt x="3061" y="4882"/>
                  </a:cubicBezTo>
                  <a:close/>
                  <a:moveTo>
                    <a:pt x="2525" y="5679"/>
                  </a:moveTo>
                  <a:cubicBezTo>
                    <a:pt x="2525" y="5685"/>
                    <a:pt x="2519" y="5688"/>
                    <a:pt x="2516" y="5688"/>
                  </a:cubicBezTo>
                  <a:cubicBezTo>
                    <a:pt x="2513" y="5688"/>
                    <a:pt x="2513" y="5685"/>
                    <a:pt x="2525" y="5679"/>
                  </a:cubicBezTo>
                  <a:close/>
                  <a:moveTo>
                    <a:pt x="2501" y="0"/>
                  </a:moveTo>
                  <a:cubicBezTo>
                    <a:pt x="1930" y="0"/>
                    <a:pt x="1453" y="405"/>
                    <a:pt x="1453" y="881"/>
                  </a:cubicBezTo>
                  <a:cubicBezTo>
                    <a:pt x="1453" y="929"/>
                    <a:pt x="1453" y="976"/>
                    <a:pt x="1465" y="1012"/>
                  </a:cubicBezTo>
                  <a:cubicBezTo>
                    <a:pt x="918" y="1357"/>
                    <a:pt x="560" y="1965"/>
                    <a:pt x="560" y="2667"/>
                  </a:cubicBezTo>
                  <a:cubicBezTo>
                    <a:pt x="560" y="3120"/>
                    <a:pt x="715" y="3560"/>
                    <a:pt x="1001" y="3917"/>
                  </a:cubicBezTo>
                  <a:cubicBezTo>
                    <a:pt x="1120" y="4251"/>
                    <a:pt x="1346" y="4524"/>
                    <a:pt x="1632" y="4727"/>
                  </a:cubicBezTo>
                  <a:lnTo>
                    <a:pt x="1632" y="5120"/>
                  </a:lnTo>
                  <a:cubicBezTo>
                    <a:pt x="1632" y="5203"/>
                    <a:pt x="1584" y="5275"/>
                    <a:pt x="1513" y="5298"/>
                  </a:cubicBezTo>
                  <a:lnTo>
                    <a:pt x="418" y="5775"/>
                  </a:lnTo>
                  <a:cubicBezTo>
                    <a:pt x="168" y="5894"/>
                    <a:pt x="1" y="6156"/>
                    <a:pt x="1" y="6418"/>
                  </a:cubicBezTo>
                  <a:lnTo>
                    <a:pt x="1" y="7322"/>
                  </a:lnTo>
                  <a:cubicBezTo>
                    <a:pt x="1" y="7418"/>
                    <a:pt x="84" y="7489"/>
                    <a:pt x="168" y="7489"/>
                  </a:cubicBezTo>
                  <a:cubicBezTo>
                    <a:pt x="263" y="7489"/>
                    <a:pt x="334" y="7418"/>
                    <a:pt x="334" y="7322"/>
                  </a:cubicBezTo>
                  <a:lnTo>
                    <a:pt x="334" y="6418"/>
                  </a:lnTo>
                  <a:cubicBezTo>
                    <a:pt x="334" y="6275"/>
                    <a:pt x="418" y="6132"/>
                    <a:pt x="560" y="6072"/>
                  </a:cubicBezTo>
                  <a:lnTo>
                    <a:pt x="1644" y="5596"/>
                  </a:lnTo>
                  <a:cubicBezTo>
                    <a:pt x="1692" y="5584"/>
                    <a:pt x="1715" y="5560"/>
                    <a:pt x="1751" y="5536"/>
                  </a:cubicBezTo>
                  <a:lnTo>
                    <a:pt x="2299" y="5941"/>
                  </a:lnTo>
                  <a:cubicBezTo>
                    <a:pt x="2358" y="5989"/>
                    <a:pt x="2430" y="6013"/>
                    <a:pt x="2501" y="6013"/>
                  </a:cubicBezTo>
                  <a:cubicBezTo>
                    <a:pt x="2584" y="6013"/>
                    <a:pt x="2656" y="5989"/>
                    <a:pt x="2715" y="5941"/>
                  </a:cubicBezTo>
                  <a:lnTo>
                    <a:pt x="3263" y="5536"/>
                  </a:lnTo>
                  <a:cubicBezTo>
                    <a:pt x="3299" y="5572"/>
                    <a:pt x="3335" y="5584"/>
                    <a:pt x="3370" y="5596"/>
                  </a:cubicBezTo>
                  <a:lnTo>
                    <a:pt x="4454" y="6072"/>
                  </a:lnTo>
                  <a:cubicBezTo>
                    <a:pt x="4585" y="6132"/>
                    <a:pt x="4680" y="6275"/>
                    <a:pt x="4680" y="6418"/>
                  </a:cubicBezTo>
                  <a:lnTo>
                    <a:pt x="4680" y="7322"/>
                  </a:lnTo>
                  <a:cubicBezTo>
                    <a:pt x="4680" y="7418"/>
                    <a:pt x="4751" y="7489"/>
                    <a:pt x="4847" y="7489"/>
                  </a:cubicBezTo>
                  <a:cubicBezTo>
                    <a:pt x="4930" y="7489"/>
                    <a:pt x="5001" y="7418"/>
                    <a:pt x="5001" y="7322"/>
                  </a:cubicBezTo>
                  <a:lnTo>
                    <a:pt x="5001" y="6418"/>
                  </a:lnTo>
                  <a:cubicBezTo>
                    <a:pt x="5001" y="6156"/>
                    <a:pt x="4847" y="5894"/>
                    <a:pt x="4585" y="5775"/>
                  </a:cubicBezTo>
                  <a:lnTo>
                    <a:pt x="3501" y="5298"/>
                  </a:lnTo>
                  <a:cubicBezTo>
                    <a:pt x="3430" y="5275"/>
                    <a:pt x="3382" y="5203"/>
                    <a:pt x="3382" y="5120"/>
                  </a:cubicBezTo>
                  <a:lnTo>
                    <a:pt x="3382" y="4727"/>
                  </a:lnTo>
                  <a:cubicBezTo>
                    <a:pt x="3668" y="4524"/>
                    <a:pt x="3894" y="4251"/>
                    <a:pt x="4013" y="3917"/>
                  </a:cubicBezTo>
                  <a:cubicBezTo>
                    <a:pt x="4287" y="3560"/>
                    <a:pt x="4454" y="3131"/>
                    <a:pt x="4454" y="2667"/>
                  </a:cubicBezTo>
                  <a:cubicBezTo>
                    <a:pt x="4454" y="1965"/>
                    <a:pt x="4097" y="1357"/>
                    <a:pt x="3549" y="1012"/>
                  </a:cubicBezTo>
                  <a:cubicBezTo>
                    <a:pt x="3561" y="976"/>
                    <a:pt x="3561" y="929"/>
                    <a:pt x="3561" y="881"/>
                  </a:cubicBezTo>
                  <a:cubicBezTo>
                    <a:pt x="3561" y="393"/>
                    <a:pt x="3085" y="0"/>
                    <a:pt x="2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1124;p61">
              <a:extLst>
                <a:ext uri="{FF2B5EF4-FFF2-40B4-BE49-F238E27FC236}">
                  <a16:creationId xmlns:a16="http://schemas.microsoft.com/office/drawing/2014/main" id="{A7E5ECEB-F3EE-9340-93E0-FE350BA42C7D}"/>
                </a:ext>
              </a:extLst>
            </p:cNvPr>
            <p:cNvSpPr/>
            <p:nvPr/>
          </p:nvSpPr>
          <p:spPr>
            <a:xfrm>
              <a:off x="6753481" y="2168809"/>
              <a:ext cx="10249" cy="38705"/>
            </a:xfrm>
            <a:custGeom>
              <a:avLst/>
              <a:gdLst/>
              <a:ahLst/>
              <a:cxnLst/>
              <a:rect l="l" t="t" r="r" b="b"/>
              <a:pathLst>
                <a:path w="322" h="1216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048"/>
                  </a:lnTo>
                  <a:cubicBezTo>
                    <a:pt x="0" y="1144"/>
                    <a:pt x="72" y="1215"/>
                    <a:pt x="167" y="1215"/>
                  </a:cubicBezTo>
                  <a:cubicBezTo>
                    <a:pt x="250" y="1215"/>
                    <a:pt x="322" y="1144"/>
                    <a:pt x="322" y="1048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1125;p61">
              <a:extLst>
                <a:ext uri="{FF2B5EF4-FFF2-40B4-BE49-F238E27FC236}">
                  <a16:creationId xmlns:a16="http://schemas.microsoft.com/office/drawing/2014/main" id="{E2A21B9D-5019-D246-B41A-DE31040F275A}"/>
                </a:ext>
              </a:extLst>
            </p:cNvPr>
            <p:cNvSpPr/>
            <p:nvPr/>
          </p:nvSpPr>
          <p:spPr>
            <a:xfrm>
              <a:off x="6707614" y="2180173"/>
              <a:ext cx="10631" cy="27342"/>
            </a:xfrm>
            <a:custGeom>
              <a:avLst/>
              <a:gdLst/>
              <a:ahLst/>
              <a:cxnLst/>
              <a:rect l="l" t="t" r="r" b="b"/>
              <a:pathLst>
                <a:path w="334" h="859" extrusionOk="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691"/>
                  </a:lnTo>
                  <a:cubicBezTo>
                    <a:pt x="1" y="787"/>
                    <a:pt x="72" y="858"/>
                    <a:pt x="155" y="858"/>
                  </a:cubicBezTo>
                  <a:cubicBezTo>
                    <a:pt x="251" y="858"/>
                    <a:pt x="322" y="787"/>
                    <a:pt x="322" y="691"/>
                  </a:cubicBezTo>
                  <a:lnTo>
                    <a:pt x="322" y="156"/>
                  </a:lnTo>
                  <a:cubicBezTo>
                    <a:pt x="334" y="72"/>
                    <a:pt x="263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1126;p61">
              <a:extLst>
                <a:ext uri="{FF2B5EF4-FFF2-40B4-BE49-F238E27FC236}">
                  <a16:creationId xmlns:a16="http://schemas.microsoft.com/office/drawing/2014/main" id="{6B70295A-3790-F649-A945-5CA26983855F}"/>
                </a:ext>
              </a:extLst>
            </p:cNvPr>
            <p:cNvSpPr/>
            <p:nvPr/>
          </p:nvSpPr>
          <p:spPr>
            <a:xfrm>
              <a:off x="6798966" y="2180173"/>
              <a:ext cx="10249" cy="27342"/>
            </a:xfrm>
            <a:custGeom>
              <a:avLst/>
              <a:gdLst/>
              <a:ahLst/>
              <a:cxnLst/>
              <a:rect l="l" t="t" r="r" b="b"/>
              <a:pathLst>
                <a:path w="322" h="859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lnTo>
                    <a:pt x="0" y="691"/>
                  </a:lnTo>
                  <a:cubicBezTo>
                    <a:pt x="0" y="787"/>
                    <a:pt x="71" y="858"/>
                    <a:pt x="167" y="858"/>
                  </a:cubicBezTo>
                  <a:cubicBezTo>
                    <a:pt x="250" y="858"/>
                    <a:pt x="321" y="787"/>
                    <a:pt x="321" y="691"/>
                  </a:cubicBezTo>
                  <a:lnTo>
                    <a:pt x="321" y="156"/>
                  </a:lnTo>
                  <a:cubicBezTo>
                    <a:pt x="321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1127;p61">
              <a:extLst>
                <a:ext uri="{FF2B5EF4-FFF2-40B4-BE49-F238E27FC236}">
                  <a16:creationId xmlns:a16="http://schemas.microsoft.com/office/drawing/2014/main" id="{F0AE40E2-3ACC-BF43-ABA5-A3BC265A1A1D}"/>
                </a:ext>
              </a:extLst>
            </p:cNvPr>
            <p:cNvSpPr/>
            <p:nvPr/>
          </p:nvSpPr>
          <p:spPr>
            <a:xfrm>
              <a:off x="6742118" y="2299949"/>
              <a:ext cx="32976" cy="33008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524" y="322"/>
                  </a:moveTo>
                  <a:cubicBezTo>
                    <a:pt x="619" y="322"/>
                    <a:pt x="714" y="417"/>
                    <a:pt x="714" y="524"/>
                  </a:cubicBezTo>
                  <a:cubicBezTo>
                    <a:pt x="714" y="619"/>
                    <a:pt x="619" y="715"/>
                    <a:pt x="524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79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1128;p61">
              <a:extLst>
                <a:ext uri="{FF2B5EF4-FFF2-40B4-BE49-F238E27FC236}">
                  <a16:creationId xmlns:a16="http://schemas.microsoft.com/office/drawing/2014/main" id="{6451E931-B1FD-7947-9152-4BE9DCC0EA74}"/>
                </a:ext>
              </a:extLst>
            </p:cNvPr>
            <p:cNvSpPr/>
            <p:nvPr/>
          </p:nvSpPr>
          <p:spPr>
            <a:xfrm>
              <a:off x="6633705" y="2299949"/>
              <a:ext cx="33008" cy="33008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24"/>
                  </a:cubicBezTo>
                  <a:cubicBezTo>
                    <a:pt x="715" y="619"/>
                    <a:pt x="620" y="715"/>
                    <a:pt x="513" y="715"/>
                  </a:cubicBezTo>
                  <a:cubicBezTo>
                    <a:pt x="418" y="715"/>
                    <a:pt x="322" y="619"/>
                    <a:pt x="322" y="524"/>
                  </a:cubicBezTo>
                  <a:cubicBezTo>
                    <a:pt x="322" y="417"/>
                    <a:pt x="418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9" y="1036"/>
                    <a:pt x="1037" y="798"/>
                    <a:pt x="1037" y="524"/>
                  </a:cubicBezTo>
                  <a:cubicBezTo>
                    <a:pt x="1037" y="238"/>
                    <a:pt x="799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1129;p61">
              <a:extLst>
                <a:ext uri="{FF2B5EF4-FFF2-40B4-BE49-F238E27FC236}">
                  <a16:creationId xmlns:a16="http://schemas.microsoft.com/office/drawing/2014/main" id="{3D911792-2D8C-784E-9232-CCBFAE5DE88B}"/>
                </a:ext>
              </a:extLst>
            </p:cNvPr>
            <p:cNvSpPr/>
            <p:nvPr/>
          </p:nvSpPr>
          <p:spPr>
            <a:xfrm>
              <a:off x="6850117" y="2299949"/>
              <a:ext cx="33008" cy="33008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4" y="322"/>
                  </a:moveTo>
                  <a:cubicBezTo>
                    <a:pt x="619" y="322"/>
                    <a:pt x="715" y="417"/>
                    <a:pt x="715" y="524"/>
                  </a:cubicBezTo>
                  <a:cubicBezTo>
                    <a:pt x="715" y="619"/>
                    <a:pt x="619" y="715"/>
                    <a:pt x="524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822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1130;p61">
              <a:extLst>
                <a:ext uri="{FF2B5EF4-FFF2-40B4-BE49-F238E27FC236}">
                  <a16:creationId xmlns:a16="http://schemas.microsoft.com/office/drawing/2014/main" id="{67F7426D-F7EF-5D46-AD98-961B3DC6AB1C}"/>
                </a:ext>
              </a:extLst>
            </p:cNvPr>
            <p:cNvSpPr/>
            <p:nvPr/>
          </p:nvSpPr>
          <p:spPr>
            <a:xfrm>
              <a:off x="6664039" y="2219610"/>
              <a:ext cx="188370" cy="73750"/>
            </a:xfrm>
            <a:custGeom>
              <a:avLst/>
              <a:gdLst/>
              <a:ahLst/>
              <a:cxnLst/>
              <a:rect l="l" t="t" r="r" b="b"/>
              <a:pathLst>
                <a:path w="5918" h="2317" extrusionOk="0">
                  <a:moveTo>
                    <a:pt x="2977" y="0"/>
                  </a:moveTo>
                  <a:cubicBezTo>
                    <a:pt x="2882" y="0"/>
                    <a:pt x="2810" y="83"/>
                    <a:pt x="2810" y="167"/>
                  </a:cubicBezTo>
                  <a:lnTo>
                    <a:pt x="2810" y="369"/>
                  </a:lnTo>
                  <a:lnTo>
                    <a:pt x="1632" y="369"/>
                  </a:lnTo>
                  <a:cubicBezTo>
                    <a:pt x="1405" y="369"/>
                    <a:pt x="1191" y="464"/>
                    <a:pt x="1048" y="667"/>
                  </a:cubicBezTo>
                  <a:lnTo>
                    <a:pt x="60" y="2048"/>
                  </a:lnTo>
                  <a:cubicBezTo>
                    <a:pt x="0" y="2119"/>
                    <a:pt x="24" y="2227"/>
                    <a:pt x="96" y="2286"/>
                  </a:cubicBezTo>
                  <a:cubicBezTo>
                    <a:pt x="125" y="2307"/>
                    <a:pt x="156" y="2316"/>
                    <a:pt x="186" y="2316"/>
                  </a:cubicBezTo>
                  <a:cubicBezTo>
                    <a:pt x="241" y="2316"/>
                    <a:pt x="295" y="2285"/>
                    <a:pt x="334" y="2238"/>
                  </a:cubicBezTo>
                  <a:lnTo>
                    <a:pt x="1334" y="857"/>
                  </a:lnTo>
                  <a:cubicBezTo>
                    <a:pt x="1405" y="750"/>
                    <a:pt x="1512" y="703"/>
                    <a:pt x="1632" y="703"/>
                  </a:cubicBezTo>
                  <a:lnTo>
                    <a:pt x="2810" y="703"/>
                  </a:lnTo>
                  <a:lnTo>
                    <a:pt x="2810" y="1977"/>
                  </a:lnTo>
                  <a:cubicBezTo>
                    <a:pt x="2810" y="2060"/>
                    <a:pt x="2882" y="2131"/>
                    <a:pt x="2977" y="2131"/>
                  </a:cubicBezTo>
                  <a:cubicBezTo>
                    <a:pt x="3060" y="2131"/>
                    <a:pt x="3132" y="2060"/>
                    <a:pt x="3132" y="1977"/>
                  </a:cubicBezTo>
                  <a:lnTo>
                    <a:pt x="3132" y="703"/>
                  </a:lnTo>
                  <a:lnTo>
                    <a:pt x="4310" y="703"/>
                  </a:lnTo>
                  <a:cubicBezTo>
                    <a:pt x="4430" y="703"/>
                    <a:pt x="4549" y="762"/>
                    <a:pt x="4608" y="857"/>
                  </a:cubicBezTo>
                  <a:lnTo>
                    <a:pt x="5608" y="2238"/>
                  </a:lnTo>
                  <a:cubicBezTo>
                    <a:pt x="5632" y="2286"/>
                    <a:pt x="5692" y="2310"/>
                    <a:pt x="5739" y="2310"/>
                  </a:cubicBezTo>
                  <a:cubicBezTo>
                    <a:pt x="5775" y="2310"/>
                    <a:pt x="5811" y="2298"/>
                    <a:pt x="5846" y="2286"/>
                  </a:cubicBezTo>
                  <a:cubicBezTo>
                    <a:pt x="5906" y="2227"/>
                    <a:pt x="5918" y="2119"/>
                    <a:pt x="5870" y="2048"/>
                  </a:cubicBezTo>
                  <a:lnTo>
                    <a:pt x="4882" y="667"/>
                  </a:lnTo>
                  <a:cubicBezTo>
                    <a:pt x="4739" y="488"/>
                    <a:pt x="4537" y="369"/>
                    <a:pt x="4299" y="369"/>
                  </a:cubicBezTo>
                  <a:lnTo>
                    <a:pt x="3132" y="369"/>
                  </a:lnTo>
                  <a:lnTo>
                    <a:pt x="3132" y="167"/>
                  </a:lnTo>
                  <a:cubicBezTo>
                    <a:pt x="3132" y="83"/>
                    <a:pt x="3060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11131;p61">
            <a:extLst>
              <a:ext uri="{FF2B5EF4-FFF2-40B4-BE49-F238E27FC236}">
                <a16:creationId xmlns:a16="http://schemas.microsoft.com/office/drawing/2014/main" id="{A1B725F1-A88F-9044-936A-33742C288456}"/>
              </a:ext>
            </a:extLst>
          </p:cNvPr>
          <p:cNvGrpSpPr/>
          <p:nvPr/>
        </p:nvGrpSpPr>
        <p:grpSpPr>
          <a:xfrm>
            <a:off x="6966684" y="2452749"/>
            <a:ext cx="301556" cy="483566"/>
            <a:chOff x="5211031" y="1969108"/>
            <a:chExt cx="226661" cy="363467"/>
          </a:xfrm>
          <a:solidFill>
            <a:schemeClr val="accent1"/>
          </a:solidFill>
        </p:grpSpPr>
        <p:sp>
          <p:nvSpPr>
            <p:cNvPr id="395" name="Google Shape;11132;p61">
              <a:extLst>
                <a:ext uri="{FF2B5EF4-FFF2-40B4-BE49-F238E27FC236}">
                  <a16:creationId xmlns:a16="http://schemas.microsoft.com/office/drawing/2014/main" id="{0CA1419B-1390-4145-B921-1C4D28E5669B}"/>
                </a:ext>
              </a:extLst>
            </p:cNvPr>
            <p:cNvSpPr/>
            <p:nvPr/>
          </p:nvSpPr>
          <p:spPr>
            <a:xfrm>
              <a:off x="5211031" y="1969108"/>
              <a:ext cx="226661" cy="363467"/>
            </a:xfrm>
            <a:custGeom>
              <a:avLst/>
              <a:gdLst/>
              <a:ahLst/>
              <a:cxnLst/>
              <a:rect l="l" t="t" r="r" b="b"/>
              <a:pathLst>
                <a:path w="7121" h="11419" extrusionOk="0">
                  <a:moveTo>
                    <a:pt x="6787" y="869"/>
                  </a:moveTo>
                  <a:cubicBezTo>
                    <a:pt x="6787" y="869"/>
                    <a:pt x="6799" y="869"/>
                    <a:pt x="6799" y="881"/>
                  </a:cubicBezTo>
                  <a:lnTo>
                    <a:pt x="6799" y="1238"/>
                  </a:lnTo>
                  <a:lnTo>
                    <a:pt x="6252" y="1250"/>
                  </a:lnTo>
                  <a:cubicBezTo>
                    <a:pt x="6156" y="1250"/>
                    <a:pt x="6085" y="1334"/>
                    <a:pt x="6085" y="1417"/>
                  </a:cubicBezTo>
                  <a:cubicBezTo>
                    <a:pt x="6085" y="1512"/>
                    <a:pt x="6156" y="1584"/>
                    <a:pt x="6252" y="1584"/>
                  </a:cubicBezTo>
                  <a:lnTo>
                    <a:pt x="6442" y="1584"/>
                  </a:lnTo>
                  <a:lnTo>
                    <a:pt x="6442" y="7501"/>
                  </a:lnTo>
                  <a:cubicBezTo>
                    <a:pt x="6442" y="7501"/>
                    <a:pt x="6442" y="7525"/>
                    <a:pt x="6430" y="7525"/>
                  </a:cubicBezTo>
                  <a:lnTo>
                    <a:pt x="703" y="7525"/>
                  </a:lnTo>
                  <a:cubicBezTo>
                    <a:pt x="703" y="7525"/>
                    <a:pt x="679" y="7525"/>
                    <a:pt x="679" y="7501"/>
                  </a:cubicBezTo>
                  <a:lnTo>
                    <a:pt x="679" y="1584"/>
                  </a:lnTo>
                  <a:lnTo>
                    <a:pt x="5537" y="1584"/>
                  </a:lnTo>
                  <a:cubicBezTo>
                    <a:pt x="5621" y="1584"/>
                    <a:pt x="5704" y="1512"/>
                    <a:pt x="5704" y="1417"/>
                  </a:cubicBezTo>
                  <a:cubicBezTo>
                    <a:pt x="5704" y="1334"/>
                    <a:pt x="5621" y="1250"/>
                    <a:pt x="5537" y="1250"/>
                  </a:cubicBezTo>
                  <a:lnTo>
                    <a:pt x="346" y="1250"/>
                  </a:lnTo>
                  <a:cubicBezTo>
                    <a:pt x="346" y="1250"/>
                    <a:pt x="322" y="1250"/>
                    <a:pt x="322" y="1238"/>
                  </a:cubicBezTo>
                  <a:lnTo>
                    <a:pt x="322" y="881"/>
                  </a:lnTo>
                  <a:cubicBezTo>
                    <a:pt x="322" y="881"/>
                    <a:pt x="322" y="869"/>
                    <a:pt x="346" y="869"/>
                  </a:cubicBezTo>
                  <a:close/>
                  <a:moveTo>
                    <a:pt x="5406" y="7858"/>
                  </a:moveTo>
                  <a:lnTo>
                    <a:pt x="5906" y="10394"/>
                  </a:lnTo>
                  <a:lnTo>
                    <a:pt x="3739" y="10394"/>
                  </a:lnTo>
                  <a:lnTo>
                    <a:pt x="3739" y="8418"/>
                  </a:lnTo>
                  <a:cubicBezTo>
                    <a:pt x="3739" y="8323"/>
                    <a:pt x="3656" y="8251"/>
                    <a:pt x="3573" y="8251"/>
                  </a:cubicBezTo>
                  <a:cubicBezTo>
                    <a:pt x="3477" y="8251"/>
                    <a:pt x="3406" y="8323"/>
                    <a:pt x="3406" y="8418"/>
                  </a:cubicBezTo>
                  <a:lnTo>
                    <a:pt x="3406" y="10394"/>
                  </a:lnTo>
                  <a:lnTo>
                    <a:pt x="1239" y="10394"/>
                  </a:lnTo>
                  <a:lnTo>
                    <a:pt x="1739" y="7858"/>
                  </a:lnTo>
                  <a:close/>
                  <a:moveTo>
                    <a:pt x="3573" y="0"/>
                  </a:moveTo>
                  <a:cubicBezTo>
                    <a:pt x="3477" y="0"/>
                    <a:pt x="3406" y="83"/>
                    <a:pt x="3406" y="167"/>
                  </a:cubicBezTo>
                  <a:lnTo>
                    <a:pt x="3406" y="536"/>
                  </a:lnTo>
                  <a:lnTo>
                    <a:pt x="346" y="536"/>
                  </a:lnTo>
                  <a:cubicBezTo>
                    <a:pt x="144" y="536"/>
                    <a:pt x="1" y="691"/>
                    <a:pt x="1" y="881"/>
                  </a:cubicBezTo>
                  <a:lnTo>
                    <a:pt x="1" y="1238"/>
                  </a:lnTo>
                  <a:cubicBezTo>
                    <a:pt x="1" y="1429"/>
                    <a:pt x="144" y="1584"/>
                    <a:pt x="346" y="1584"/>
                  </a:cubicBezTo>
                  <a:lnTo>
                    <a:pt x="358" y="1584"/>
                  </a:lnTo>
                  <a:lnTo>
                    <a:pt x="358" y="7501"/>
                  </a:lnTo>
                  <a:cubicBezTo>
                    <a:pt x="358" y="7703"/>
                    <a:pt x="501" y="7846"/>
                    <a:pt x="691" y="7846"/>
                  </a:cubicBezTo>
                  <a:lnTo>
                    <a:pt x="1382" y="7846"/>
                  </a:lnTo>
                  <a:lnTo>
                    <a:pt x="715" y="11228"/>
                  </a:lnTo>
                  <a:cubicBezTo>
                    <a:pt x="691" y="11311"/>
                    <a:pt x="751" y="11406"/>
                    <a:pt x="846" y="11418"/>
                  </a:cubicBezTo>
                  <a:lnTo>
                    <a:pt x="870" y="11418"/>
                  </a:lnTo>
                  <a:cubicBezTo>
                    <a:pt x="953" y="11418"/>
                    <a:pt x="1025" y="11359"/>
                    <a:pt x="1037" y="11287"/>
                  </a:cubicBezTo>
                  <a:lnTo>
                    <a:pt x="1156" y="10704"/>
                  </a:lnTo>
                  <a:lnTo>
                    <a:pt x="3394" y="10704"/>
                  </a:lnTo>
                  <a:lnTo>
                    <a:pt x="3394" y="11251"/>
                  </a:lnTo>
                  <a:cubicBezTo>
                    <a:pt x="3394" y="11347"/>
                    <a:pt x="3466" y="11418"/>
                    <a:pt x="3549" y="11418"/>
                  </a:cubicBezTo>
                  <a:cubicBezTo>
                    <a:pt x="3644" y="11418"/>
                    <a:pt x="3716" y="11347"/>
                    <a:pt x="3716" y="11251"/>
                  </a:cubicBezTo>
                  <a:lnTo>
                    <a:pt x="3716" y="10704"/>
                  </a:lnTo>
                  <a:lnTo>
                    <a:pt x="5954" y="10704"/>
                  </a:lnTo>
                  <a:lnTo>
                    <a:pt x="6073" y="11287"/>
                  </a:lnTo>
                  <a:cubicBezTo>
                    <a:pt x="6085" y="11359"/>
                    <a:pt x="6156" y="11418"/>
                    <a:pt x="6228" y="11418"/>
                  </a:cubicBezTo>
                  <a:lnTo>
                    <a:pt x="6264" y="11418"/>
                  </a:lnTo>
                  <a:cubicBezTo>
                    <a:pt x="6347" y="11406"/>
                    <a:pt x="6406" y="11311"/>
                    <a:pt x="6394" y="11228"/>
                  </a:cubicBezTo>
                  <a:lnTo>
                    <a:pt x="5728" y="7846"/>
                  </a:lnTo>
                  <a:lnTo>
                    <a:pt x="6406" y="7846"/>
                  </a:lnTo>
                  <a:cubicBezTo>
                    <a:pt x="6609" y="7846"/>
                    <a:pt x="6752" y="7703"/>
                    <a:pt x="6752" y="7501"/>
                  </a:cubicBezTo>
                  <a:lnTo>
                    <a:pt x="6752" y="1584"/>
                  </a:lnTo>
                  <a:lnTo>
                    <a:pt x="6764" y="1584"/>
                  </a:lnTo>
                  <a:cubicBezTo>
                    <a:pt x="6966" y="1584"/>
                    <a:pt x="7109" y="1429"/>
                    <a:pt x="7109" y="1238"/>
                  </a:cubicBezTo>
                  <a:lnTo>
                    <a:pt x="7109" y="881"/>
                  </a:lnTo>
                  <a:cubicBezTo>
                    <a:pt x="7121" y="691"/>
                    <a:pt x="6978" y="524"/>
                    <a:pt x="6787" y="524"/>
                  </a:cubicBezTo>
                  <a:lnTo>
                    <a:pt x="3739" y="524"/>
                  </a:lnTo>
                  <a:lnTo>
                    <a:pt x="3739" y="167"/>
                  </a:lnTo>
                  <a:cubicBezTo>
                    <a:pt x="3739" y="83"/>
                    <a:pt x="3656" y="0"/>
                    <a:pt x="3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1133;p61">
              <a:extLst>
                <a:ext uri="{FF2B5EF4-FFF2-40B4-BE49-F238E27FC236}">
                  <a16:creationId xmlns:a16="http://schemas.microsoft.com/office/drawing/2014/main" id="{85BB95FA-09B9-EE4A-9933-E392EDF9A196}"/>
                </a:ext>
              </a:extLst>
            </p:cNvPr>
            <p:cNvSpPr/>
            <p:nvPr/>
          </p:nvSpPr>
          <p:spPr>
            <a:xfrm>
              <a:off x="5250468" y="2060046"/>
              <a:ext cx="147819" cy="107649"/>
            </a:xfrm>
            <a:custGeom>
              <a:avLst/>
              <a:gdLst/>
              <a:ahLst/>
              <a:cxnLst/>
              <a:rect l="l" t="t" r="r" b="b"/>
              <a:pathLst>
                <a:path w="4644" h="3382" extrusionOk="0">
                  <a:moveTo>
                    <a:pt x="3584" y="1"/>
                  </a:moveTo>
                  <a:cubicBezTo>
                    <a:pt x="3489" y="1"/>
                    <a:pt x="3417" y="84"/>
                    <a:pt x="3417" y="167"/>
                  </a:cubicBezTo>
                  <a:cubicBezTo>
                    <a:pt x="3417" y="263"/>
                    <a:pt x="3489" y="334"/>
                    <a:pt x="3584" y="334"/>
                  </a:cubicBezTo>
                  <a:lnTo>
                    <a:pt x="4072" y="334"/>
                  </a:lnTo>
                  <a:lnTo>
                    <a:pt x="2417" y="1989"/>
                  </a:lnTo>
                  <a:lnTo>
                    <a:pt x="2405" y="1989"/>
                  </a:lnTo>
                  <a:lnTo>
                    <a:pt x="2036" y="1608"/>
                  </a:lnTo>
                  <a:cubicBezTo>
                    <a:pt x="1971" y="1542"/>
                    <a:pt x="1881" y="1510"/>
                    <a:pt x="1792" y="1510"/>
                  </a:cubicBezTo>
                  <a:cubicBezTo>
                    <a:pt x="1703" y="1510"/>
                    <a:pt x="1613" y="1542"/>
                    <a:pt x="1548" y="1608"/>
                  </a:cubicBezTo>
                  <a:lnTo>
                    <a:pt x="60" y="3096"/>
                  </a:lnTo>
                  <a:cubicBezTo>
                    <a:pt x="0" y="3156"/>
                    <a:pt x="0" y="3275"/>
                    <a:pt x="60" y="3334"/>
                  </a:cubicBezTo>
                  <a:cubicBezTo>
                    <a:pt x="83" y="3370"/>
                    <a:pt x="131" y="3382"/>
                    <a:pt x="179" y="3382"/>
                  </a:cubicBezTo>
                  <a:cubicBezTo>
                    <a:pt x="214" y="3382"/>
                    <a:pt x="262" y="3370"/>
                    <a:pt x="298" y="3334"/>
                  </a:cubicBezTo>
                  <a:lnTo>
                    <a:pt x="1786" y="1846"/>
                  </a:lnTo>
                  <a:lnTo>
                    <a:pt x="1798" y="1846"/>
                  </a:lnTo>
                  <a:lnTo>
                    <a:pt x="2167" y="2227"/>
                  </a:lnTo>
                  <a:cubicBezTo>
                    <a:pt x="2227" y="2287"/>
                    <a:pt x="2310" y="2322"/>
                    <a:pt x="2405" y="2322"/>
                  </a:cubicBezTo>
                  <a:cubicBezTo>
                    <a:pt x="2488" y="2322"/>
                    <a:pt x="2584" y="2298"/>
                    <a:pt x="2643" y="2227"/>
                  </a:cubicBezTo>
                  <a:lnTo>
                    <a:pt x="4298" y="572"/>
                  </a:lnTo>
                  <a:lnTo>
                    <a:pt x="4298" y="1060"/>
                  </a:lnTo>
                  <a:cubicBezTo>
                    <a:pt x="4298" y="1155"/>
                    <a:pt x="4370" y="1227"/>
                    <a:pt x="4453" y="1227"/>
                  </a:cubicBezTo>
                  <a:cubicBezTo>
                    <a:pt x="4548" y="1227"/>
                    <a:pt x="4620" y="1155"/>
                    <a:pt x="4620" y="1060"/>
                  </a:cubicBezTo>
                  <a:lnTo>
                    <a:pt x="4620" y="167"/>
                  </a:lnTo>
                  <a:cubicBezTo>
                    <a:pt x="4644" y="84"/>
                    <a:pt x="4560" y="1"/>
                    <a:pt x="4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11134;p61">
            <a:extLst>
              <a:ext uri="{FF2B5EF4-FFF2-40B4-BE49-F238E27FC236}">
                <a16:creationId xmlns:a16="http://schemas.microsoft.com/office/drawing/2014/main" id="{3EEE5E38-F9CA-584F-B087-7C394E4213CC}"/>
              </a:ext>
            </a:extLst>
          </p:cNvPr>
          <p:cNvGrpSpPr/>
          <p:nvPr/>
        </p:nvGrpSpPr>
        <p:grpSpPr>
          <a:xfrm>
            <a:off x="4973599" y="2454739"/>
            <a:ext cx="471454" cy="471497"/>
            <a:chOff x="3712952" y="1970604"/>
            <a:chExt cx="354363" cy="354395"/>
          </a:xfrm>
          <a:solidFill>
            <a:schemeClr val="accent1"/>
          </a:solidFill>
        </p:grpSpPr>
        <p:sp>
          <p:nvSpPr>
            <p:cNvPr id="398" name="Google Shape;11135;p61">
              <a:extLst>
                <a:ext uri="{FF2B5EF4-FFF2-40B4-BE49-F238E27FC236}">
                  <a16:creationId xmlns:a16="http://schemas.microsoft.com/office/drawing/2014/main" id="{AB3E7745-6874-8849-BD96-F1AB0158EE21}"/>
                </a:ext>
              </a:extLst>
            </p:cNvPr>
            <p:cNvSpPr/>
            <p:nvPr/>
          </p:nvSpPr>
          <p:spPr>
            <a:xfrm>
              <a:off x="3868314" y="2281360"/>
              <a:ext cx="43639" cy="43639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334"/>
                  </a:moveTo>
                  <a:cubicBezTo>
                    <a:pt x="882" y="334"/>
                    <a:pt x="1049" y="489"/>
                    <a:pt x="1049" y="691"/>
                  </a:cubicBezTo>
                  <a:cubicBezTo>
                    <a:pt x="1049" y="882"/>
                    <a:pt x="894" y="1049"/>
                    <a:pt x="692" y="1049"/>
                  </a:cubicBezTo>
                  <a:cubicBezTo>
                    <a:pt x="501" y="1049"/>
                    <a:pt x="334" y="882"/>
                    <a:pt x="334" y="691"/>
                  </a:cubicBezTo>
                  <a:cubicBezTo>
                    <a:pt x="334" y="489"/>
                    <a:pt x="501" y="334"/>
                    <a:pt x="692" y="334"/>
                  </a:cubicBez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cubicBezTo>
                    <a:pt x="1" y="1060"/>
                    <a:pt x="322" y="1370"/>
                    <a:pt x="692" y="1370"/>
                  </a:cubicBezTo>
                  <a:cubicBezTo>
                    <a:pt x="1061" y="1370"/>
                    <a:pt x="1370" y="1060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1136;p61">
              <a:extLst>
                <a:ext uri="{FF2B5EF4-FFF2-40B4-BE49-F238E27FC236}">
                  <a16:creationId xmlns:a16="http://schemas.microsoft.com/office/drawing/2014/main" id="{8DA32814-840E-D14F-8723-000D3008EDA8}"/>
                </a:ext>
              </a:extLst>
            </p:cNvPr>
            <p:cNvSpPr/>
            <p:nvPr/>
          </p:nvSpPr>
          <p:spPr>
            <a:xfrm>
              <a:off x="3940346" y="2120300"/>
              <a:ext cx="54970" cy="55002"/>
            </a:xfrm>
            <a:custGeom>
              <a:avLst/>
              <a:gdLst/>
              <a:ahLst/>
              <a:cxnLst/>
              <a:rect l="l" t="t" r="r" b="b"/>
              <a:pathLst>
                <a:path w="1727" h="1728" extrusionOk="0">
                  <a:moveTo>
                    <a:pt x="869" y="322"/>
                  </a:moveTo>
                  <a:cubicBezTo>
                    <a:pt x="1167" y="322"/>
                    <a:pt x="1405" y="572"/>
                    <a:pt x="1405" y="870"/>
                  </a:cubicBezTo>
                  <a:cubicBezTo>
                    <a:pt x="1405" y="1167"/>
                    <a:pt x="1167" y="1406"/>
                    <a:pt x="869" y="1406"/>
                  </a:cubicBezTo>
                  <a:cubicBezTo>
                    <a:pt x="572" y="1406"/>
                    <a:pt x="334" y="1167"/>
                    <a:pt x="334" y="870"/>
                  </a:cubicBezTo>
                  <a:cubicBezTo>
                    <a:pt x="334" y="572"/>
                    <a:pt x="572" y="322"/>
                    <a:pt x="869" y="322"/>
                  </a:cubicBezTo>
                  <a:close/>
                  <a:moveTo>
                    <a:pt x="869" y="1"/>
                  </a:moveTo>
                  <a:cubicBezTo>
                    <a:pt x="393" y="1"/>
                    <a:pt x="0" y="394"/>
                    <a:pt x="0" y="870"/>
                  </a:cubicBezTo>
                  <a:cubicBezTo>
                    <a:pt x="0" y="1346"/>
                    <a:pt x="393" y="1727"/>
                    <a:pt x="869" y="1727"/>
                  </a:cubicBezTo>
                  <a:cubicBezTo>
                    <a:pt x="1346" y="1727"/>
                    <a:pt x="1727" y="1346"/>
                    <a:pt x="1727" y="870"/>
                  </a:cubicBezTo>
                  <a:cubicBezTo>
                    <a:pt x="1727" y="394"/>
                    <a:pt x="1346" y="1"/>
                    <a:pt x="8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1137;p61">
              <a:extLst>
                <a:ext uri="{FF2B5EF4-FFF2-40B4-BE49-F238E27FC236}">
                  <a16:creationId xmlns:a16="http://schemas.microsoft.com/office/drawing/2014/main" id="{23074C61-4EEE-5549-AFA0-B56C554EAADC}"/>
                </a:ext>
              </a:extLst>
            </p:cNvPr>
            <p:cNvSpPr/>
            <p:nvPr/>
          </p:nvSpPr>
          <p:spPr>
            <a:xfrm>
              <a:off x="3784952" y="2120300"/>
              <a:ext cx="54970" cy="55002"/>
            </a:xfrm>
            <a:custGeom>
              <a:avLst/>
              <a:gdLst/>
              <a:ahLst/>
              <a:cxnLst/>
              <a:rect l="l" t="t" r="r" b="b"/>
              <a:pathLst>
                <a:path w="1727" h="1728" extrusionOk="0">
                  <a:moveTo>
                    <a:pt x="870" y="322"/>
                  </a:moveTo>
                  <a:cubicBezTo>
                    <a:pt x="1167" y="322"/>
                    <a:pt x="1406" y="572"/>
                    <a:pt x="1406" y="870"/>
                  </a:cubicBezTo>
                  <a:cubicBezTo>
                    <a:pt x="1406" y="1167"/>
                    <a:pt x="1167" y="1406"/>
                    <a:pt x="870" y="1406"/>
                  </a:cubicBezTo>
                  <a:cubicBezTo>
                    <a:pt x="572" y="1406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46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1138;p61">
              <a:extLst>
                <a:ext uri="{FF2B5EF4-FFF2-40B4-BE49-F238E27FC236}">
                  <a16:creationId xmlns:a16="http://schemas.microsoft.com/office/drawing/2014/main" id="{DFF662A6-BA45-B64A-A888-DF6833F61969}"/>
                </a:ext>
              </a:extLst>
            </p:cNvPr>
            <p:cNvSpPr/>
            <p:nvPr/>
          </p:nvSpPr>
          <p:spPr>
            <a:xfrm>
              <a:off x="3712952" y="2281360"/>
              <a:ext cx="44371" cy="43639"/>
            </a:xfrm>
            <a:custGeom>
              <a:avLst/>
              <a:gdLst/>
              <a:ahLst/>
              <a:cxnLst/>
              <a:rect l="l" t="t" r="r" b="b"/>
              <a:pathLst>
                <a:path w="1394" h="1371" extrusionOk="0">
                  <a:moveTo>
                    <a:pt x="691" y="334"/>
                  </a:moveTo>
                  <a:cubicBezTo>
                    <a:pt x="881" y="334"/>
                    <a:pt x="1048" y="489"/>
                    <a:pt x="1048" y="691"/>
                  </a:cubicBezTo>
                  <a:cubicBezTo>
                    <a:pt x="1048" y="882"/>
                    <a:pt x="893" y="1049"/>
                    <a:pt x="691" y="1049"/>
                  </a:cubicBezTo>
                  <a:cubicBezTo>
                    <a:pt x="500" y="1049"/>
                    <a:pt x="334" y="882"/>
                    <a:pt x="334" y="691"/>
                  </a:cubicBezTo>
                  <a:cubicBezTo>
                    <a:pt x="334" y="489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322" y="1"/>
                    <a:pt x="0" y="310"/>
                    <a:pt x="0" y="691"/>
                  </a:cubicBezTo>
                  <a:cubicBezTo>
                    <a:pt x="0" y="1060"/>
                    <a:pt x="322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93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1139;p61">
              <a:extLst>
                <a:ext uri="{FF2B5EF4-FFF2-40B4-BE49-F238E27FC236}">
                  <a16:creationId xmlns:a16="http://schemas.microsoft.com/office/drawing/2014/main" id="{3329920F-DEAA-3B44-B6B5-A5A184E7C453}"/>
                </a:ext>
              </a:extLst>
            </p:cNvPr>
            <p:cNvSpPr/>
            <p:nvPr/>
          </p:nvSpPr>
          <p:spPr>
            <a:xfrm>
              <a:off x="4023708" y="2281360"/>
              <a:ext cx="43607" cy="43639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334"/>
                  </a:moveTo>
                  <a:cubicBezTo>
                    <a:pt x="882" y="334"/>
                    <a:pt x="1048" y="489"/>
                    <a:pt x="1048" y="691"/>
                  </a:cubicBezTo>
                  <a:cubicBezTo>
                    <a:pt x="1048" y="882"/>
                    <a:pt x="882" y="1049"/>
                    <a:pt x="691" y="1049"/>
                  </a:cubicBezTo>
                  <a:cubicBezTo>
                    <a:pt x="501" y="1049"/>
                    <a:pt x="334" y="882"/>
                    <a:pt x="334" y="691"/>
                  </a:cubicBezTo>
                  <a:cubicBezTo>
                    <a:pt x="334" y="489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322" y="1"/>
                    <a:pt x="1" y="310"/>
                    <a:pt x="1" y="691"/>
                  </a:cubicBezTo>
                  <a:cubicBezTo>
                    <a:pt x="1" y="1060"/>
                    <a:pt x="322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1140;p61">
              <a:extLst>
                <a:ext uri="{FF2B5EF4-FFF2-40B4-BE49-F238E27FC236}">
                  <a16:creationId xmlns:a16="http://schemas.microsoft.com/office/drawing/2014/main" id="{9B9FEE16-92F3-A849-A8E1-D6AFABDE5FC2}"/>
                </a:ext>
              </a:extLst>
            </p:cNvPr>
            <p:cNvSpPr/>
            <p:nvPr/>
          </p:nvSpPr>
          <p:spPr>
            <a:xfrm>
              <a:off x="3852049" y="1970604"/>
              <a:ext cx="76583" cy="76965"/>
            </a:xfrm>
            <a:custGeom>
              <a:avLst/>
              <a:gdLst/>
              <a:ahLst/>
              <a:cxnLst/>
              <a:rect l="l" t="t" r="r" b="b"/>
              <a:pathLst>
                <a:path w="2406" h="2418" extrusionOk="0">
                  <a:moveTo>
                    <a:pt x="1203" y="346"/>
                  </a:moveTo>
                  <a:cubicBezTo>
                    <a:pt x="1679" y="346"/>
                    <a:pt x="2084" y="751"/>
                    <a:pt x="2084" y="1227"/>
                  </a:cubicBezTo>
                  <a:cubicBezTo>
                    <a:pt x="2084" y="1703"/>
                    <a:pt x="1691" y="2096"/>
                    <a:pt x="1203" y="2096"/>
                  </a:cubicBezTo>
                  <a:cubicBezTo>
                    <a:pt x="714" y="2096"/>
                    <a:pt x="321" y="1703"/>
                    <a:pt x="321" y="1227"/>
                  </a:cubicBezTo>
                  <a:cubicBezTo>
                    <a:pt x="321" y="727"/>
                    <a:pt x="726" y="346"/>
                    <a:pt x="1203" y="346"/>
                  </a:cubicBezTo>
                  <a:close/>
                  <a:moveTo>
                    <a:pt x="1203" y="1"/>
                  </a:moveTo>
                  <a:cubicBezTo>
                    <a:pt x="536" y="1"/>
                    <a:pt x="0" y="536"/>
                    <a:pt x="0" y="1203"/>
                  </a:cubicBezTo>
                  <a:cubicBezTo>
                    <a:pt x="0" y="1882"/>
                    <a:pt x="536" y="2418"/>
                    <a:pt x="1203" y="2418"/>
                  </a:cubicBezTo>
                  <a:cubicBezTo>
                    <a:pt x="1869" y="2418"/>
                    <a:pt x="2405" y="1882"/>
                    <a:pt x="2405" y="1203"/>
                  </a:cubicBezTo>
                  <a:cubicBezTo>
                    <a:pt x="2405" y="548"/>
                    <a:pt x="1869" y="1"/>
                    <a:pt x="1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1141;p61">
              <a:extLst>
                <a:ext uri="{FF2B5EF4-FFF2-40B4-BE49-F238E27FC236}">
                  <a16:creationId xmlns:a16="http://schemas.microsoft.com/office/drawing/2014/main" id="{8FF0EB8E-C67D-054E-8B6B-D30274ED105C}"/>
                </a:ext>
              </a:extLst>
            </p:cNvPr>
            <p:cNvSpPr/>
            <p:nvPr/>
          </p:nvSpPr>
          <p:spPr>
            <a:xfrm>
              <a:off x="3746310" y="2187016"/>
              <a:ext cx="132667" cy="88710"/>
            </a:xfrm>
            <a:custGeom>
              <a:avLst/>
              <a:gdLst/>
              <a:ahLst/>
              <a:cxnLst/>
              <a:rect l="l" t="t" r="r" b="b"/>
              <a:pathLst>
                <a:path w="4168" h="2787" extrusionOk="0">
                  <a:moveTo>
                    <a:pt x="2084" y="0"/>
                  </a:moveTo>
                  <a:cubicBezTo>
                    <a:pt x="1989" y="0"/>
                    <a:pt x="1917" y="84"/>
                    <a:pt x="1917" y="167"/>
                  </a:cubicBezTo>
                  <a:lnTo>
                    <a:pt x="1917" y="1405"/>
                  </a:lnTo>
                  <a:lnTo>
                    <a:pt x="1060" y="1405"/>
                  </a:lnTo>
                  <a:cubicBezTo>
                    <a:pt x="798" y="1405"/>
                    <a:pt x="560" y="1536"/>
                    <a:pt x="441" y="1774"/>
                  </a:cubicBezTo>
                  <a:lnTo>
                    <a:pt x="48" y="2548"/>
                  </a:lnTo>
                  <a:cubicBezTo>
                    <a:pt x="0" y="2620"/>
                    <a:pt x="24" y="2727"/>
                    <a:pt x="119" y="2774"/>
                  </a:cubicBezTo>
                  <a:cubicBezTo>
                    <a:pt x="143" y="2786"/>
                    <a:pt x="155" y="2786"/>
                    <a:pt x="191" y="2786"/>
                  </a:cubicBezTo>
                  <a:cubicBezTo>
                    <a:pt x="250" y="2786"/>
                    <a:pt x="310" y="2762"/>
                    <a:pt x="345" y="2703"/>
                  </a:cubicBezTo>
                  <a:lnTo>
                    <a:pt x="738" y="1929"/>
                  </a:lnTo>
                  <a:cubicBezTo>
                    <a:pt x="798" y="1810"/>
                    <a:pt x="917" y="1727"/>
                    <a:pt x="1060" y="1727"/>
                  </a:cubicBezTo>
                  <a:lnTo>
                    <a:pt x="3096" y="1727"/>
                  </a:lnTo>
                  <a:cubicBezTo>
                    <a:pt x="3227" y="1727"/>
                    <a:pt x="3346" y="1810"/>
                    <a:pt x="3405" y="1929"/>
                  </a:cubicBezTo>
                  <a:lnTo>
                    <a:pt x="3810" y="2703"/>
                  </a:lnTo>
                  <a:cubicBezTo>
                    <a:pt x="3846" y="2756"/>
                    <a:pt x="3902" y="2783"/>
                    <a:pt x="3968" y="2783"/>
                  </a:cubicBezTo>
                  <a:cubicBezTo>
                    <a:pt x="3989" y="2783"/>
                    <a:pt x="4013" y="2780"/>
                    <a:pt x="4036" y="2774"/>
                  </a:cubicBezTo>
                  <a:cubicBezTo>
                    <a:pt x="4132" y="2715"/>
                    <a:pt x="4167" y="2608"/>
                    <a:pt x="4120" y="2536"/>
                  </a:cubicBezTo>
                  <a:lnTo>
                    <a:pt x="3715" y="1762"/>
                  </a:lnTo>
                  <a:cubicBezTo>
                    <a:pt x="3596" y="1536"/>
                    <a:pt x="3358" y="1393"/>
                    <a:pt x="3108" y="1393"/>
                  </a:cubicBezTo>
                  <a:lnTo>
                    <a:pt x="2250" y="1393"/>
                  </a:lnTo>
                  <a:lnTo>
                    <a:pt x="2250" y="167"/>
                  </a:lnTo>
                  <a:cubicBezTo>
                    <a:pt x="2250" y="84"/>
                    <a:pt x="2167" y="0"/>
                    <a:pt x="2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1142;p61">
              <a:extLst>
                <a:ext uri="{FF2B5EF4-FFF2-40B4-BE49-F238E27FC236}">
                  <a16:creationId xmlns:a16="http://schemas.microsoft.com/office/drawing/2014/main" id="{F52A83E9-3066-0A40-AC16-14A1AB6802CA}"/>
                </a:ext>
              </a:extLst>
            </p:cNvPr>
            <p:cNvSpPr/>
            <p:nvPr/>
          </p:nvSpPr>
          <p:spPr>
            <a:xfrm>
              <a:off x="3831583" y="2059664"/>
              <a:ext cx="117485" cy="54748"/>
            </a:xfrm>
            <a:custGeom>
              <a:avLst/>
              <a:gdLst/>
              <a:ahLst/>
              <a:cxnLst/>
              <a:rect l="l" t="t" r="r" b="b"/>
              <a:pathLst>
                <a:path w="3691" h="1720" extrusionOk="0">
                  <a:moveTo>
                    <a:pt x="1846" y="1"/>
                  </a:moveTo>
                  <a:cubicBezTo>
                    <a:pt x="1750" y="1"/>
                    <a:pt x="1679" y="72"/>
                    <a:pt x="1679" y="167"/>
                  </a:cubicBezTo>
                  <a:lnTo>
                    <a:pt x="1679" y="703"/>
                  </a:lnTo>
                  <a:lnTo>
                    <a:pt x="750" y="703"/>
                  </a:lnTo>
                  <a:cubicBezTo>
                    <a:pt x="560" y="703"/>
                    <a:pt x="405" y="810"/>
                    <a:pt x="310" y="965"/>
                  </a:cubicBezTo>
                  <a:lnTo>
                    <a:pt x="48" y="1477"/>
                  </a:lnTo>
                  <a:cubicBezTo>
                    <a:pt x="0" y="1548"/>
                    <a:pt x="24" y="1656"/>
                    <a:pt x="119" y="1703"/>
                  </a:cubicBezTo>
                  <a:cubicBezTo>
                    <a:pt x="140" y="1714"/>
                    <a:pt x="164" y="1719"/>
                    <a:pt x="188" y="1719"/>
                  </a:cubicBezTo>
                  <a:cubicBezTo>
                    <a:pt x="248" y="1719"/>
                    <a:pt x="312" y="1687"/>
                    <a:pt x="345" y="1620"/>
                  </a:cubicBezTo>
                  <a:lnTo>
                    <a:pt x="607" y="1120"/>
                  </a:lnTo>
                  <a:cubicBezTo>
                    <a:pt x="643" y="1060"/>
                    <a:pt x="703" y="1013"/>
                    <a:pt x="774" y="1013"/>
                  </a:cubicBezTo>
                  <a:lnTo>
                    <a:pt x="2929" y="1013"/>
                  </a:lnTo>
                  <a:cubicBezTo>
                    <a:pt x="3000" y="1013"/>
                    <a:pt x="3060" y="1060"/>
                    <a:pt x="3096" y="1120"/>
                  </a:cubicBezTo>
                  <a:lnTo>
                    <a:pt x="3358" y="1620"/>
                  </a:lnTo>
                  <a:cubicBezTo>
                    <a:pt x="3393" y="1679"/>
                    <a:pt x="3453" y="1715"/>
                    <a:pt x="3512" y="1715"/>
                  </a:cubicBezTo>
                  <a:cubicBezTo>
                    <a:pt x="3536" y="1715"/>
                    <a:pt x="3548" y="1715"/>
                    <a:pt x="3584" y="1703"/>
                  </a:cubicBezTo>
                  <a:cubicBezTo>
                    <a:pt x="3655" y="1656"/>
                    <a:pt x="3691" y="1548"/>
                    <a:pt x="3643" y="1477"/>
                  </a:cubicBezTo>
                  <a:lnTo>
                    <a:pt x="3381" y="965"/>
                  </a:lnTo>
                  <a:cubicBezTo>
                    <a:pt x="3286" y="810"/>
                    <a:pt x="3108" y="703"/>
                    <a:pt x="2929" y="703"/>
                  </a:cubicBezTo>
                  <a:lnTo>
                    <a:pt x="2012" y="703"/>
                  </a:lnTo>
                  <a:lnTo>
                    <a:pt x="2012" y="167"/>
                  </a:lnTo>
                  <a:cubicBezTo>
                    <a:pt x="2012" y="72"/>
                    <a:pt x="1929" y="1"/>
                    <a:pt x="1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1143;p61">
              <a:extLst>
                <a:ext uri="{FF2B5EF4-FFF2-40B4-BE49-F238E27FC236}">
                  <a16:creationId xmlns:a16="http://schemas.microsoft.com/office/drawing/2014/main" id="{251665FE-DCE7-2641-B27C-CE6CE69E6B74}"/>
                </a:ext>
              </a:extLst>
            </p:cNvPr>
            <p:cNvSpPr/>
            <p:nvPr/>
          </p:nvSpPr>
          <p:spPr>
            <a:xfrm>
              <a:off x="3901672" y="2187016"/>
              <a:ext cx="132285" cy="88997"/>
            </a:xfrm>
            <a:custGeom>
              <a:avLst/>
              <a:gdLst/>
              <a:ahLst/>
              <a:cxnLst/>
              <a:rect l="l" t="t" r="r" b="b"/>
              <a:pathLst>
                <a:path w="4156" h="2796" extrusionOk="0">
                  <a:moveTo>
                    <a:pt x="2084" y="0"/>
                  </a:moveTo>
                  <a:cubicBezTo>
                    <a:pt x="1989" y="0"/>
                    <a:pt x="1918" y="84"/>
                    <a:pt x="1918" y="167"/>
                  </a:cubicBezTo>
                  <a:lnTo>
                    <a:pt x="1918" y="1405"/>
                  </a:lnTo>
                  <a:lnTo>
                    <a:pt x="1060" y="1405"/>
                  </a:lnTo>
                  <a:cubicBezTo>
                    <a:pt x="798" y="1405"/>
                    <a:pt x="560" y="1536"/>
                    <a:pt x="441" y="1774"/>
                  </a:cubicBezTo>
                  <a:lnTo>
                    <a:pt x="36" y="2548"/>
                  </a:lnTo>
                  <a:cubicBezTo>
                    <a:pt x="1" y="2620"/>
                    <a:pt x="25" y="2727"/>
                    <a:pt x="120" y="2774"/>
                  </a:cubicBezTo>
                  <a:cubicBezTo>
                    <a:pt x="142" y="2789"/>
                    <a:pt x="167" y="2796"/>
                    <a:pt x="192" y="2796"/>
                  </a:cubicBezTo>
                  <a:cubicBezTo>
                    <a:pt x="250" y="2796"/>
                    <a:pt x="309" y="2761"/>
                    <a:pt x="334" y="2703"/>
                  </a:cubicBezTo>
                  <a:lnTo>
                    <a:pt x="739" y="1929"/>
                  </a:lnTo>
                  <a:cubicBezTo>
                    <a:pt x="798" y="1810"/>
                    <a:pt x="918" y="1727"/>
                    <a:pt x="1060" y="1727"/>
                  </a:cubicBezTo>
                  <a:lnTo>
                    <a:pt x="3096" y="1727"/>
                  </a:lnTo>
                  <a:cubicBezTo>
                    <a:pt x="3227" y="1727"/>
                    <a:pt x="3346" y="1810"/>
                    <a:pt x="3406" y="1929"/>
                  </a:cubicBezTo>
                  <a:lnTo>
                    <a:pt x="3811" y="2703"/>
                  </a:lnTo>
                  <a:cubicBezTo>
                    <a:pt x="3835" y="2762"/>
                    <a:pt x="3894" y="2786"/>
                    <a:pt x="3954" y="2786"/>
                  </a:cubicBezTo>
                  <a:cubicBezTo>
                    <a:pt x="3989" y="2786"/>
                    <a:pt x="4001" y="2786"/>
                    <a:pt x="4037" y="2774"/>
                  </a:cubicBezTo>
                  <a:cubicBezTo>
                    <a:pt x="4120" y="2715"/>
                    <a:pt x="4156" y="2608"/>
                    <a:pt x="4120" y="2536"/>
                  </a:cubicBezTo>
                  <a:lnTo>
                    <a:pt x="3715" y="1762"/>
                  </a:lnTo>
                  <a:cubicBezTo>
                    <a:pt x="3596" y="1536"/>
                    <a:pt x="3358" y="1393"/>
                    <a:pt x="3108" y="1393"/>
                  </a:cubicBezTo>
                  <a:lnTo>
                    <a:pt x="2251" y="1393"/>
                  </a:lnTo>
                  <a:lnTo>
                    <a:pt x="2251" y="167"/>
                  </a:lnTo>
                  <a:cubicBezTo>
                    <a:pt x="2251" y="84"/>
                    <a:pt x="2168" y="0"/>
                    <a:pt x="2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11144;p61">
            <a:extLst>
              <a:ext uri="{FF2B5EF4-FFF2-40B4-BE49-F238E27FC236}">
                <a16:creationId xmlns:a16="http://schemas.microsoft.com/office/drawing/2014/main" id="{7400395F-2373-844A-9C19-97295DD122B2}"/>
              </a:ext>
            </a:extLst>
          </p:cNvPr>
          <p:cNvGrpSpPr/>
          <p:nvPr/>
        </p:nvGrpSpPr>
        <p:grpSpPr>
          <a:xfrm>
            <a:off x="4338301" y="2454739"/>
            <a:ext cx="471454" cy="471962"/>
            <a:chOff x="3235438" y="1970604"/>
            <a:chExt cx="354363" cy="354745"/>
          </a:xfrm>
          <a:solidFill>
            <a:schemeClr val="accent1"/>
          </a:solidFill>
        </p:grpSpPr>
        <p:sp>
          <p:nvSpPr>
            <p:cNvPr id="408" name="Google Shape;11145;p61">
              <a:extLst>
                <a:ext uri="{FF2B5EF4-FFF2-40B4-BE49-F238E27FC236}">
                  <a16:creationId xmlns:a16="http://schemas.microsoft.com/office/drawing/2014/main" id="{55473501-D33F-3045-B77A-B7C3AFC2A9DD}"/>
                </a:ext>
              </a:extLst>
            </p:cNvPr>
            <p:cNvSpPr/>
            <p:nvPr/>
          </p:nvSpPr>
          <p:spPr>
            <a:xfrm>
              <a:off x="3235438" y="2125712"/>
              <a:ext cx="132667" cy="199288"/>
            </a:xfrm>
            <a:custGeom>
              <a:avLst/>
              <a:gdLst/>
              <a:ahLst/>
              <a:cxnLst/>
              <a:rect l="l" t="t" r="r" b="b"/>
              <a:pathLst>
                <a:path w="4168" h="6261" extrusionOk="0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1146;p61">
              <a:extLst>
                <a:ext uri="{FF2B5EF4-FFF2-40B4-BE49-F238E27FC236}">
                  <a16:creationId xmlns:a16="http://schemas.microsoft.com/office/drawing/2014/main" id="{961FDB11-4088-BE46-881E-2EA9EF494F9D}"/>
                </a:ext>
              </a:extLst>
            </p:cNvPr>
            <p:cNvSpPr/>
            <p:nvPr/>
          </p:nvSpPr>
          <p:spPr>
            <a:xfrm>
              <a:off x="3257433" y="2292373"/>
              <a:ext cx="10249" cy="32626"/>
            </a:xfrm>
            <a:custGeom>
              <a:avLst/>
              <a:gdLst/>
              <a:ahLst/>
              <a:cxnLst/>
              <a:rect l="l" t="t" r="r" b="b"/>
              <a:pathLst>
                <a:path w="322" h="1025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1147;p61">
              <a:extLst>
                <a:ext uri="{FF2B5EF4-FFF2-40B4-BE49-F238E27FC236}">
                  <a16:creationId xmlns:a16="http://schemas.microsoft.com/office/drawing/2014/main" id="{DB75EBF6-90BD-8F4B-84CC-3620B10DA0E7}"/>
                </a:ext>
              </a:extLst>
            </p:cNvPr>
            <p:cNvSpPr/>
            <p:nvPr/>
          </p:nvSpPr>
          <p:spPr>
            <a:xfrm>
              <a:off x="3335098" y="2292373"/>
              <a:ext cx="10281" cy="32626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1148;p61">
              <a:extLst>
                <a:ext uri="{FF2B5EF4-FFF2-40B4-BE49-F238E27FC236}">
                  <a16:creationId xmlns:a16="http://schemas.microsoft.com/office/drawing/2014/main" id="{BB646FF7-6CDE-9348-9D6A-590F1D01C461}"/>
                </a:ext>
              </a:extLst>
            </p:cNvPr>
            <p:cNvSpPr/>
            <p:nvPr/>
          </p:nvSpPr>
          <p:spPr>
            <a:xfrm>
              <a:off x="3490110" y="2163685"/>
              <a:ext cx="55734" cy="18430"/>
            </a:xfrm>
            <a:custGeom>
              <a:avLst/>
              <a:gdLst/>
              <a:ahLst/>
              <a:cxnLst/>
              <a:rect l="l" t="t" r="r" b="b"/>
              <a:pathLst>
                <a:path w="1751" h="579" extrusionOk="0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1149;p61">
              <a:extLst>
                <a:ext uri="{FF2B5EF4-FFF2-40B4-BE49-F238E27FC236}">
                  <a16:creationId xmlns:a16="http://schemas.microsoft.com/office/drawing/2014/main" id="{5A6C5FCA-B1B5-4E4A-994B-84381D94A4E6}"/>
                </a:ext>
              </a:extLst>
            </p:cNvPr>
            <p:cNvSpPr/>
            <p:nvPr/>
          </p:nvSpPr>
          <p:spPr>
            <a:xfrm>
              <a:off x="3445771" y="2131664"/>
              <a:ext cx="144031" cy="192953"/>
            </a:xfrm>
            <a:custGeom>
              <a:avLst/>
              <a:gdLst/>
              <a:ahLst/>
              <a:cxnLst/>
              <a:rect l="l" t="t" r="r" b="b"/>
              <a:pathLst>
                <a:path w="4525" h="6062" extrusionOk="0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1150;p61">
              <a:extLst>
                <a:ext uri="{FF2B5EF4-FFF2-40B4-BE49-F238E27FC236}">
                  <a16:creationId xmlns:a16="http://schemas.microsoft.com/office/drawing/2014/main" id="{BCEAFCB7-AD3A-CE43-AE83-B56D7D477E8A}"/>
                </a:ext>
              </a:extLst>
            </p:cNvPr>
            <p:cNvSpPr/>
            <p:nvPr/>
          </p:nvSpPr>
          <p:spPr>
            <a:xfrm>
              <a:off x="3473813" y="2287058"/>
              <a:ext cx="10631" cy="38291"/>
            </a:xfrm>
            <a:custGeom>
              <a:avLst/>
              <a:gdLst/>
              <a:ahLst/>
              <a:cxnLst/>
              <a:rect l="l" t="t" r="r" b="b"/>
              <a:pathLst>
                <a:path w="334" h="120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1151;p61">
              <a:extLst>
                <a:ext uri="{FF2B5EF4-FFF2-40B4-BE49-F238E27FC236}">
                  <a16:creationId xmlns:a16="http://schemas.microsoft.com/office/drawing/2014/main" id="{E4A73A0B-7325-6144-A9AD-90FAA83697A5}"/>
                </a:ext>
              </a:extLst>
            </p:cNvPr>
            <p:cNvSpPr/>
            <p:nvPr/>
          </p:nvSpPr>
          <p:spPr>
            <a:xfrm>
              <a:off x="3551128" y="2287058"/>
              <a:ext cx="10249" cy="38291"/>
            </a:xfrm>
            <a:custGeom>
              <a:avLst/>
              <a:gdLst/>
              <a:ahLst/>
              <a:cxnLst/>
              <a:rect l="l" t="t" r="r" b="b"/>
              <a:pathLst>
                <a:path w="322" h="120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1152;p61">
              <a:extLst>
                <a:ext uri="{FF2B5EF4-FFF2-40B4-BE49-F238E27FC236}">
                  <a16:creationId xmlns:a16="http://schemas.microsoft.com/office/drawing/2014/main" id="{4B96B325-82DA-A141-919C-4012376C3C9B}"/>
                </a:ext>
              </a:extLst>
            </p:cNvPr>
            <p:cNvSpPr/>
            <p:nvPr/>
          </p:nvSpPr>
          <p:spPr>
            <a:xfrm>
              <a:off x="3290377" y="1970604"/>
              <a:ext cx="221378" cy="185346"/>
            </a:xfrm>
            <a:custGeom>
              <a:avLst/>
              <a:gdLst/>
              <a:ahLst/>
              <a:cxnLst/>
              <a:rect l="l" t="t" r="r" b="b"/>
              <a:pathLst>
                <a:path w="6955" h="5823" extrusionOk="0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1153;p61">
              <a:extLst>
                <a:ext uri="{FF2B5EF4-FFF2-40B4-BE49-F238E27FC236}">
                  <a16:creationId xmlns:a16="http://schemas.microsoft.com/office/drawing/2014/main" id="{B97B1799-FF99-FE46-B7D8-75BE42C3BD6C}"/>
                </a:ext>
              </a:extLst>
            </p:cNvPr>
            <p:cNvSpPr/>
            <p:nvPr/>
          </p:nvSpPr>
          <p:spPr>
            <a:xfrm>
              <a:off x="3329432" y="2004344"/>
              <a:ext cx="26928" cy="10249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1154;p61">
              <a:extLst>
                <a:ext uri="{FF2B5EF4-FFF2-40B4-BE49-F238E27FC236}">
                  <a16:creationId xmlns:a16="http://schemas.microsoft.com/office/drawing/2014/main" id="{F9ED4AEA-4E22-DF46-80B4-63D9420E825D}"/>
                </a:ext>
              </a:extLst>
            </p:cNvPr>
            <p:cNvSpPr/>
            <p:nvPr/>
          </p:nvSpPr>
          <p:spPr>
            <a:xfrm>
              <a:off x="3368074" y="200434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1155;p61">
              <a:extLst>
                <a:ext uri="{FF2B5EF4-FFF2-40B4-BE49-F238E27FC236}">
                  <a16:creationId xmlns:a16="http://schemas.microsoft.com/office/drawing/2014/main" id="{43CAC853-6C94-A142-B6E0-B0A755CEEA87}"/>
                </a:ext>
              </a:extLst>
            </p:cNvPr>
            <p:cNvSpPr/>
            <p:nvPr/>
          </p:nvSpPr>
          <p:spPr>
            <a:xfrm>
              <a:off x="3329432" y="2031622"/>
              <a:ext cx="121304" cy="10631"/>
            </a:xfrm>
            <a:custGeom>
              <a:avLst/>
              <a:gdLst/>
              <a:ahLst/>
              <a:cxnLst/>
              <a:rect l="l" t="t" r="r" b="b"/>
              <a:pathLst>
                <a:path w="381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1156;p61">
              <a:extLst>
                <a:ext uri="{FF2B5EF4-FFF2-40B4-BE49-F238E27FC236}">
                  <a16:creationId xmlns:a16="http://schemas.microsoft.com/office/drawing/2014/main" id="{EF8B3281-CF8C-BB45-AAED-7B71A1C41D53}"/>
                </a:ext>
              </a:extLst>
            </p:cNvPr>
            <p:cNvSpPr/>
            <p:nvPr/>
          </p:nvSpPr>
          <p:spPr>
            <a:xfrm>
              <a:off x="3329432" y="2059664"/>
              <a:ext cx="82249" cy="10663"/>
            </a:xfrm>
            <a:custGeom>
              <a:avLst/>
              <a:gdLst/>
              <a:ahLst/>
              <a:cxnLst/>
              <a:rect l="l" t="t" r="r" b="b"/>
              <a:pathLst>
                <a:path w="2584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1157;p61">
              <a:extLst>
                <a:ext uri="{FF2B5EF4-FFF2-40B4-BE49-F238E27FC236}">
                  <a16:creationId xmlns:a16="http://schemas.microsoft.com/office/drawing/2014/main" id="{5ED6E61E-B482-D248-B6B2-8E644DDDEC02}"/>
                </a:ext>
              </a:extLst>
            </p:cNvPr>
            <p:cNvSpPr/>
            <p:nvPr/>
          </p:nvSpPr>
          <p:spPr>
            <a:xfrm>
              <a:off x="3423777" y="2059664"/>
              <a:ext cx="26960" cy="10663"/>
            </a:xfrm>
            <a:custGeom>
              <a:avLst/>
              <a:gdLst/>
              <a:ahLst/>
              <a:cxnLst/>
              <a:rect l="l" t="t" r="r" b="b"/>
              <a:pathLst>
                <a:path w="847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11158;p61">
            <a:extLst>
              <a:ext uri="{FF2B5EF4-FFF2-40B4-BE49-F238E27FC236}">
                <a16:creationId xmlns:a16="http://schemas.microsoft.com/office/drawing/2014/main" id="{443965FB-E9DF-4948-B6F8-96ECEDB53795}"/>
              </a:ext>
            </a:extLst>
          </p:cNvPr>
          <p:cNvGrpSpPr/>
          <p:nvPr/>
        </p:nvGrpSpPr>
        <p:grpSpPr>
          <a:xfrm>
            <a:off x="1802703" y="2480444"/>
            <a:ext cx="454304" cy="445792"/>
            <a:chOff x="1329585" y="1989925"/>
            <a:chExt cx="341472" cy="335074"/>
          </a:xfrm>
          <a:solidFill>
            <a:schemeClr val="accent1"/>
          </a:solidFill>
        </p:grpSpPr>
        <p:sp>
          <p:nvSpPr>
            <p:cNvPr id="422" name="Google Shape;11159;p61">
              <a:extLst>
                <a:ext uri="{FF2B5EF4-FFF2-40B4-BE49-F238E27FC236}">
                  <a16:creationId xmlns:a16="http://schemas.microsoft.com/office/drawing/2014/main" id="{3AF1CC98-09CD-2545-80D1-49ED77B4D851}"/>
                </a:ext>
              </a:extLst>
            </p:cNvPr>
            <p:cNvSpPr/>
            <p:nvPr/>
          </p:nvSpPr>
          <p:spPr>
            <a:xfrm>
              <a:off x="1562263" y="2097956"/>
              <a:ext cx="108795" cy="226661"/>
            </a:xfrm>
            <a:custGeom>
              <a:avLst/>
              <a:gdLst/>
              <a:ahLst/>
              <a:cxnLst/>
              <a:rect l="l" t="t" r="r" b="b"/>
              <a:pathLst>
                <a:path w="3418" h="7121" extrusionOk="0">
                  <a:moveTo>
                    <a:pt x="1155" y="345"/>
                  </a:moveTo>
                  <a:cubicBezTo>
                    <a:pt x="1215" y="345"/>
                    <a:pt x="1274" y="405"/>
                    <a:pt x="1274" y="465"/>
                  </a:cubicBezTo>
                  <a:lnTo>
                    <a:pt x="1274" y="536"/>
                  </a:lnTo>
                  <a:lnTo>
                    <a:pt x="1274" y="1107"/>
                  </a:lnTo>
                  <a:cubicBezTo>
                    <a:pt x="1274" y="1191"/>
                    <a:pt x="1346" y="1274"/>
                    <a:pt x="1429" y="1274"/>
                  </a:cubicBezTo>
                  <a:cubicBezTo>
                    <a:pt x="1524" y="1274"/>
                    <a:pt x="1596" y="1191"/>
                    <a:pt x="1596" y="1107"/>
                  </a:cubicBezTo>
                  <a:lnTo>
                    <a:pt x="1596" y="584"/>
                  </a:lnTo>
                  <a:cubicBezTo>
                    <a:pt x="1608" y="536"/>
                    <a:pt x="1655" y="524"/>
                    <a:pt x="1703" y="524"/>
                  </a:cubicBezTo>
                  <a:lnTo>
                    <a:pt x="1715" y="524"/>
                  </a:lnTo>
                  <a:cubicBezTo>
                    <a:pt x="1774" y="524"/>
                    <a:pt x="1834" y="584"/>
                    <a:pt x="1834" y="643"/>
                  </a:cubicBezTo>
                  <a:lnTo>
                    <a:pt x="1834" y="679"/>
                  </a:lnTo>
                  <a:lnTo>
                    <a:pt x="1834" y="1131"/>
                  </a:lnTo>
                  <a:cubicBezTo>
                    <a:pt x="1834" y="1227"/>
                    <a:pt x="1905" y="1298"/>
                    <a:pt x="2001" y="1298"/>
                  </a:cubicBezTo>
                  <a:cubicBezTo>
                    <a:pt x="2084" y="1298"/>
                    <a:pt x="2167" y="1227"/>
                    <a:pt x="2167" y="1131"/>
                  </a:cubicBezTo>
                  <a:lnTo>
                    <a:pt x="2167" y="715"/>
                  </a:lnTo>
                  <a:cubicBezTo>
                    <a:pt x="2179" y="679"/>
                    <a:pt x="2227" y="655"/>
                    <a:pt x="2263" y="655"/>
                  </a:cubicBezTo>
                  <a:lnTo>
                    <a:pt x="2286" y="655"/>
                  </a:lnTo>
                  <a:cubicBezTo>
                    <a:pt x="2346" y="655"/>
                    <a:pt x="2406" y="715"/>
                    <a:pt x="2406" y="774"/>
                  </a:cubicBezTo>
                  <a:lnTo>
                    <a:pt x="2406" y="893"/>
                  </a:lnTo>
                  <a:lnTo>
                    <a:pt x="2406" y="1238"/>
                  </a:lnTo>
                  <a:cubicBezTo>
                    <a:pt x="2406" y="1334"/>
                    <a:pt x="2477" y="1405"/>
                    <a:pt x="2560" y="1405"/>
                  </a:cubicBezTo>
                  <a:cubicBezTo>
                    <a:pt x="2656" y="1405"/>
                    <a:pt x="2727" y="1334"/>
                    <a:pt x="2727" y="1238"/>
                  </a:cubicBezTo>
                  <a:lnTo>
                    <a:pt x="2727" y="893"/>
                  </a:lnTo>
                  <a:cubicBezTo>
                    <a:pt x="2727" y="834"/>
                    <a:pt x="2787" y="774"/>
                    <a:pt x="2846" y="774"/>
                  </a:cubicBezTo>
                  <a:lnTo>
                    <a:pt x="2858" y="774"/>
                  </a:lnTo>
                  <a:cubicBezTo>
                    <a:pt x="2917" y="774"/>
                    <a:pt x="2977" y="834"/>
                    <a:pt x="2977" y="893"/>
                  </a:cubicBezTo>
                  <a:lnTo>
                    <a:pt x="2977" y="1691"/>
                  </a:lnTo>
                  <a:lnTo>
                    <a:pt x="2977" y="1703"/>
                  </a:lnTo>
                  <a:cubicBezTo>
                    <a:pt x="3001" y="1893"/>
                    <a:pt x="2977" y="2477"/>
                    <a:pt x="2679" y="2727"/>
                  </a:cubicBezTo>
                  <a:cubicBezTo>
                    <a:pt x="2644" y="2762"/>
                    <a:pt x="2620" y="2798"/>
                    <a:pt x="2620" y="2858"/>
                  </a:cubicBezTo>
                  <a:lnTo>
                    <a:pt x="2620" y="3393"/>
                  </a:lnTo>
                  <a:lnTo>
                    <a:pt x="1012" y="3393"/>
                  </a:lnTo>
                  <a:lnTo>
                    <a:pt x="1012" y="3024"/>
                  </a:lnTo>
                  <a:cubicBezTo>
                    <a:pt x="1012" y="2965"/>
                    <a:pt x="989" y="2917"/>
                    <a:pt x="941" y="2893"/>
                  </a:cubicBezTo>
                  <a:cubicBezTo>
                    <a:pt x="989" y="2846"/>
                    <a:pt x="417" y="2417"/>
                    <a:pt x="393" y="1953"/>
                  </a:cubicBezTo>
                  <a:cubicBezTo>
                    <a:pt x="381" y="1691"/>
                    <a:pt x="358" y="1358"/>
                    <a:pt x="465" y="1274"/>
                  </a:cubicBezTo>
                  <a:cubicBezTo>
                    <a:pt x="501" y="1247"/>
                    <a:pt x="550" y="1234"/>
                    <a:pt x="617" y="1234"/>
                  </a:cubicBezTo>
                  <a:cubicBezTo>
                    <a:pt x="640" y="1234"/>
                    <a:pt x="664" y="1235"/>
                    <a:pt x="691" y="1238"/>
                  </a:cubicBezTo>
                  <a:lnTo>
                    <a:pt x="691" y="1465"/>
                  </a:lnTo>
                  <a:cubicBezTo>
                    <a:pt x="691" y="1548"/>
                    <a:pt x="762" y="1631"/>
                    <a:pt x="858" y="1631"/>
                  </a:cubicBezTo>
                  <a:cubicBezTo>
                    <a:pt x="941" y="1631"/>
                    <a:pt x="1012" y="1548"/>
                    <a:pt x="1012" y="1465"/>
                  </a:cubicBezTo>
                  <a:lnTo>
                    <a:pt x="1012" y="465"/>
                  </a:lnTo>
                  <a:cubicBezTo>
                    <a:pt x="1012" y="405"/>
                    <a:pt x="1072" y="345"/>
                    <a:pt x="1132" y="345"/>
                  </a:cubicBezTo>
                  <a:close/>
                  <a:moveTo>
                    <a:pt x="2941" y="3691"/>
                  </a:moveTo>
                  <a:lnTo>
                    <a:pt x="2941" y="4215"/>
                  </a:lnTo>
                  <a:lnTo>
                    <a:pt x="810" y="4215"/>
                  </a:lnTo>
                  <a:lnTo>
                    <a:pt x="810" y="3691"/>
                  </a:lnTo>
                  <a:close/>
                  <a:moveTo>
                    <a:pt x="2941" y="4548"/>
                  </a:moveTo>
                  <a:lnTo>
                    <a:pt x="2941" y="6787"/>
                  </a:lnTo>
                  <a:lnTo>
                    <a:pt x="810" y="6787"/>
                  </a:lnTo>
                  <a:lnTo>
                    <a:pt x="810" y="4548"/>
                  </a:lnTo>
                  <a:close/>
                  <a:moveTo>
                    <a:pt x="1132" y="0"/>
                  </a:moveTo>
                  <a:cubicBezTo>
                    <a:pt x="882" y="0"/>
                    <a:pt x="667" y="215"/>
                    <a:pt x="667" y="465"/>
                  </a:cubicBezTo>
                  <a:lnTo>
                    <a:pt x="667" y="893"/>
                  </a:lnTo>
                  <a:cubicBezTo>
                    <a:pt x="645" y="892"/>
                    <a:pt x="623" y="891"/>
                    <a:pt x="602" y="891"/>
                  </a:cubicBezTo>
                  <a:cubicBezTo>
                    <a:pt x="453" y="891"/>
                    <a:pt x="332" y="927"/>
                    <a:pt x="239" y="1000"/>
                  </a:cubicBezTo>
                  <a:cubicBezTo>
                    <a:pt x="0" y="1191"/>
                    <a:pt x="36" y="1584"/>
                    <a:pt x="48" y="1965"/>
                  </a:cubicBezTo>
                  <a:cubicBezTo>
                    <a:pt x="72" y="2489"/>
                    <a:pt x="536" y="2905"/>
                    <a:pt x="715" y="3060"/>
                  </a:cubicBezTo>
                  <a:lnTo>
                    <a:pt x="715" y="3334"/>
                  </a:lnTo>
                  <a:lnTo>
                    <a:pt x="631" y="3334"/>
                  </a:lnTo>
                  <a:cubicBezTo>
                    <a:pt x="536" y="3334"/>
                    <a:pt x="465" y="3405"/>
                    <a:pt x="465" y="3501"/>
                  </a:cubicBezTo>
                  <a:lnTo>
                    <a:pt x="465" y="4370"/>
                  </a:lnTo>
                  <a:lnTo>
                    <a:pt x="465" y="6953"/>
                  </a:lnTo>
                  <a:cubicBezTo>
                    <a:pt x="465" y="7049"/>
                    <a:pt x="536" y="7120"/>
                    <a:pt x="631" y="7120"/>
                  </a:cubicBezTo>
                  <a:lnTo>
                    <a:pt x="3096" y="7120"/>
                  </a:lnTo>
                  <a:cubicBezTo>
                    <a:pt x="3191" y="7120"/>
                    <a:pt x="3263" y="7049"/>
                    <a:pt x="3263" y="6953"/>
                  </a:cubicBezTo>
                  <a:lnTo>
                    <a:pt x="3263" y="4370"/>
                  </a:lnTo>
                  <a:lnTo>
                    <a:pt x="3263" y="3501"/>
                  </a:lnTo>
                  <a:cubicBezTo>
                    <a:pt x="3263" y="3429"/>
                    <a:pt x="3191" y="3358"/>
                    <a:pt x="3096" y="3358"/>
                  </a:cubicBezTo>
                  <a:lnTo>
                    <a:pt x="3001" y="3358"/>
                  </a:lnTo>
                  <a:lnTo>
                    <a:pt x="3001" y="2893"/>
                  </a:lnTo>
                  <a:cubicBezTo>
                    <a:pt x="3418" y="2477"/>
                    <a:pt x="3370" y="1727"/>
                    <a:pt x="3358" y="1643"/>
                  </a:cubicBezTo>
                  <a:lnTo>
                    <a:pt x="3358" y="869"/>
                  </a:lnTo>
                  <a:cubicBezTo>
                    <a:pt x="3358" y="619"/>
                    <a:pt x="3144" y="405"/>
                    <a:pt x="2894" y="405"/>
                  </a:cubicBezTo>
                  <a:lnTo>
                    <a:pt x="2870" y="405"/>
                  </a:lnTo>
                  <a:cubicBezTo>
                    <a:pt x="2798" y="405"/>
                    <a:pt x="2727" y="417"/>
                    <a:pt x="2656" y="465"/>
                  </a:cubicBezTo>
                  <a:cubicBezTo>
                    <a:pt x="2560" y="357"/>
                    <a:pt x="2441" y="286"/>
                    <a:pt x="2298" y="286"/>
                  </a:cubicBezTo>
                  <a:lnTo>
                    <a:pt x="2275" y="286"/>
                  </a:lnTo>
                  <a:cubicBezTo>
                    <a:pt x="2203" y="286"/>
                    <a:pt x="2132" y="298"/>
                    <a:pt x="2072" y="345"/>
                  </a:cubicBezTo>
                  <a:cubicBezTo>
                    <a:pt x="1977" y="238"/>
                    <a:pt x="1870" y="179"/>
                    <a:pt x="1727" y="179"/>
                  </a:cubicBezTo>
                  <a:lnTo>
                    <a:pt x="1715" y="179"/>
                  </a:lnTo>
                  <a:cubicBezTo>
                    <a:pt x="1655" y="179"/>
                    <a:pt x="1596" y="203"/>
                    <a:pt x="1536" y="215"/>
                  </a:cubicBezTo>
                  <a:cubicBezTo>
                    <a:pt x="1465" y="95"/>
                    <a:pt x="1310" y="0"/>
                    <a:pt x="1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1160;p61">
              <a:extLst>
                <a:ext uri="{FF2B5EF4-FFF2-40B4-BE49-F238E27FC236}">
                  <a16:creationId xmlns:a16="http://schemas.microsoft.com/office/drawing/2014/main" id="{72791235-5412-4F40-8910-20D7D86C58F7}"/>
                </a:ext>
              </a:extLst>
            </p:cNvPr>
            <p:cNvSpPr/>
            <p:nvPr/>
          </p:nvSpPr>
          <p:spPr>
            <a:xfrm>
              <a:off x="1406137" y="1989925"/>
              <a:ext cx="198587" cy="335074"/>
            </a:xfrm>
            <a:custGeom>
              <a:avLst/>
              <a:gdLst/>
              <a:ahLst/>
              <a:cxnLst/>
              <a:rect l="l" t="t" r="r" b="b"/>
              <a:pathLst>
                <a:path w="6239" h="10527" extrusionOk="0">
                  <a:moveTo>
                    <a:pt x="643" y="346"/>
                  </a:moveTo>
                  <a:lnTo>
                    <a:pt x="1060" y="382"/>
                  </a:lnTo>
                  <a:lnTo>
                    <a:pt x="941" y="644"/>
                  </a:lnTo>
                  <a:lnTo>
                    <a:pt x="643" y="346"/>
                  </a:lnTo>
                  <a:close/>
                  <a:moveTo>
                    <a:pt x="1393" y="453"/>
                  </a:moveTo>
                  <a:lnTo>
                    <a:pt x="2465" y="894"/>
                  </a:lnTo>
                  <a:lnTo>
                    <a:pt x="2346" y="1334"/>
                  </a:lnTo>
                  <a:lnTo>
                    <a:pt x="1203" y="858"/>
                  </a:lnTo>
                  <a:lnTo>
                    <a:pt x="1393" y="453"/>
                  </a:lnTo>
                  <a:close/>
                  <a:moveTo>
                    <a:pt x="4965" y="1942"/>
                  </a:moveTo>
                  <a:lnTo>
                    <a:pt x="5346" y="2108"/>
                  </a:lnTo>
                  <a:lnTo>
                    <a:pt x="5144" y="2525"/>
                  </a:lnTo>
                  <a:lnTo>
                    <a:pt x="4834" y="2382"/>
                  </a:lnTo>
                  <a:cubicBezTo>
                    <a:pt x="4846" y="2370"/>
                    <a:pt x="4846" y="2370"/>
                    <a:pt x="4846" y="2358"/>
                  </a:cubicBezTo>
                  <a:lnTo>
                    <a:pt x="4965" y="1942"/>
                  </a:lnTo>
                  <a:close/>
                  <a:moveTo>
                    <a:pt x="5656" y="2239"/>
                  </a:moveTo>
                  <a:lnTo>
                    <a:pt x="5834" y="2311"/>
                  </a:lnTo>
                  <a:cubicBezTo>
                    <a:pt x="5858" y="2323"/>
                    <a:pt x="5882" y="2346"/>
                    <a:pt x="5894" y="2370"/>
                  </a:cubicBezTo>
                  <a:cubicBezTo>
                    <a:pt x="5906" y="2406"/>
                    <a:pt x="5906" y="2430"/>
                    <a:pt x="5894" y="2442"/>
                  </a:cubicBezTo>
                  <a:lnTo>
                    <a:pt x="5798" y="2668"/>
                  </a:lnTo>
                  <a:cubicBezTo>
                    <a:pt x="5787" y="2704"/>
                    <a:pt x="5775" y="2716"/>
                    <a:pt x="5739" y="2727"/>
                  </a:cubicBezTo>
                  <a:cubicBezTo>
                    <a:pt x="5727" y="2733"/>
                    <a:pt x="5712" y="2736"/>
                    <a:pt x="5699" y="2736"/>
                  </a:cubicBezTo>
                  <a:cubicBezTo>
                    <a:pt x="5685" y="2736"/>
                    <a:pt x="5673" y="2733"/>
                    <a:pt x="5667" y="2727"/>
                  </a:cubicBezTo>
                  <a:lnTo>
                    <a:pt x="5477" y="2632"/>
                  </a:lnTo>
                  <a:lnTo>
                    <a:pt x="5656" y="2239"/>
                  </a:lnTo>
                  <a:close/>
                  <a:moveTo>
                    <a:pt x="3060" y="453"/>
                  </a:moveTo>
                  <a:cubicBezTo>
                    <a:pt x="3096" y="453"/>
                    <a:pt x="3120" y="477"/>
                    <a:pt x="3143" y="513"/>
                  </a:cubicBezTo>
                  <a:cubicBezTo>
                    <a:pt x="3155" y="537"/>
                    <a:pt x="3155" y="572"/>
                    <a:pt x="3155" y="596"/>
                  </a:cubicBezTo>
                  <a:lnTo>
                    <a:pt x="3143" y="668"/>
                  </a:lnTo>
                  <a:lnTo>
                    <a:pt x="2941" y="1358"/>
                  </a:lnTo>
                  <a:cubicBezTo>
                    <a:pt x="2917" y="1453"/>
                    <a:pt x="2977" y="1537"/>
                    <a:pt x="3060" y="1561"/>
                  </a:cubicBezTo>
                  <a:lnTo>
                    <a:pt x="3108" y="1561"/>
                  </a:lnTo>
                  <a:cubicBezTo>
                    <a:pt x="3179" y="1561"/>
                    <a:pt x="3239" y="1525"/>
                    <a:pt x="3274" y="1442"/>
                  </a:cubicBezTo>
                  <a:lnTo>
                    <a:pt x="3465" y="799"/>
                  </a:lnTo>
                  <a:cubicBezTo>
                    <a:pt x="3501" y="763"/>
                    <a:pt x="3536" y="751"/>
                    <a:pt x="3584" y="751"/>
                  </a:cubicBezTo>
                  <a:lnTo>
                    <a:pt x="3596" y="751"/>
                  </a:lnTo>
                  <a:cubicBezTo>
                    <a:pt x="3631" y="751"/>
                    <a:pt x="3655" y="775"/>
                    <a:pt x="3679" y="811"/>
                  </a:cubicBezTo>
                  <a:cubicBezTo>
                    <a:pt x="3691" y="834"/>
                    <a:pt x="3691" y="870"/>
                    <a:pt x="3691" y="894"/>
                  </a:cubicBezTo>
                  <a:lnTo>
                    <a:pt x="3512" y="1489"/>
                  </a:lnTo>
                  <a:cubicBezTo>
                    <a:pt x="3477" y="1584"/>
                    <a:pt x="3536" y="1668"/>
                    <a:pt x="3631" y="1704"/>
                  </a:cubicBezTo>
                  <a:lnTo>
                    <a:pt x="3679" y="1704"/>
                  </a:lnTo>
                  <a:cubicBezTo>
                    <a:pt x="3751" y="1704"/>
                    <a:pt x="3810" y="1656"/>
                    <a:pt x="3834" y="1584"/>
                  </a:cubicBezTo>
                  <a:lnTo>
                    <a:pt x="4001" y="1025"/>
                  </a:lnTo>
                  <a:cubicBezTo>
                    <a:pt x="4026" y="999"/>
                    <a:pt x="4052" y="980"/>
                    <a:pt x="4082" y="980"/>
                  </a:cubicBezTo>
                  <a:cubicBezTo>
                    <a:pt x="4094" y="980"/>
                    <a:pt x="4106" y="982"/>
                    <a:pt x="4120" y="989"/>
                  </a:cubicBezTo>
                  <a:lnTo>
                    <a:pt x="4132" y="989"/>
                  </a:lnTo>
                  <a:cubicBezTo>
                    <a:pt x="4191" y="1001"/>
                    <a:pt x="4239" y="1061"/>
                    <a:pt x="4227" y="1132"/>
                  </a:cubicBezTo>
                  <a:lnTo>
                    <a:pt x="4191" y="1239"/>
                  </a:lnTo>
                  <a:lnTo>
                    <a:pt x="4048" y="1704"/>
                  </a:lnTo>
                  <a:cubicBezTo>
                    <a:pt x="4012" y="1787"/>
                    <a:pt x="4060" y="1882"/>
                    <a:pt x="4155" y="1906"/>
                  </a:cubicBezTo>
                  <a:cubicBezTo>
                    <a:pt x="4167" y="1906"/>
                    <a:pt x="4179" y="1918"/>
                    <a:pt x="4191" y="1918"/>
                  </a:cubicBezTo>
                  <a:cubicBezTo>
                    <a:pt x="4274" y="1918"/>
                    <a:pt x="4334" y="1882"/>
                    <a:pt x="4358" y="1799"/>
                  </a:cubicBezTo>
                  <a:lnTo>
                    <a:pt x="4513" y="1346"/>
                  </a:lnTo>
                  <a:cubicBezTo>
                    <a:pt x="4523" y="1293"/>
                    <a:pt x="4572" y="1249"/>
                    <a:pt x="4633" y="1249"/>
                  </a:cubicBezTo>
                  <a:cubicBezTo>
                    <a:pt x="4641" y="1249"/>
                    <a:pt x="4648" y="1250"/>
                    <a:pt x="4655" y="1251"/>
                  </a:cubicBezTo>
                  <a:lnTo>
                    <a:pt x="4667" y="1251"/>
                  </a:lnTo>
                  <a:cubicBezTo>
                    <a:pt x="4727" y="1263"/>
                    <a:pt x="4774" y="1323"/>
                    <a:pt x="4763" y="1406"/>
                  </a:cubicBezTo>
                  <a:lnTo>
                    <a:pt x="4513" y="2299"/>
                  </a:lnTo>
                  <a:lnTo>
                    <a:pt x="4513" y="2311"/>
                  </a:lnTo>
                  <a:cubicBezTo>
                    <a:pt x="4524" y="2311"/>
                    <a:pt x="4417" y="3025"/>
                    <a:pt x="3989" y="3239"/>
                  </a:cubicBezTo>
                  <a:cubicBezTo>
                    <a:pt x="3929" y="3263"/>
                    <a:pt x="3893" y="3323"/>
                    <a:pt x="3893" y="3382"/>
                  </a:cubicBezTo>
                  <a:lnTo>
                    <a:pt x="3893" y="3894"/>
                  </a:lnTo>
                  <a:lnTo>
                    <a:pt x="2310" y="3894"/>
                  </a:lnTo>
                  <a:lnTo>
                    <a:pt x="2310" y="3085"/>
                  </a:lnTo>
                  <a:cubicBezTo>
                    <a:pt x="2310" y="3037"/>
                    <a:pt x="2286" y="3013"/>
                    <a:pt x="2262" y="2977"/>
                  </a:cubicBezTo>
                  <a:cubicBezTo>
                    <a:pt x="2262" y="2977"/>
                    <a:pt x="1798" y="2430"/>
                    <a:pt x="1893" y="1965"/>
                  </a:cubicBezTo>
                  <a:cubicBezTo>
                    <a:pt x="1917" y="1823"/>
                    <a:pt x="1941" y="1656"/>
                    <a:pt x="1977" y="1537"/>
                  </a:cubicBezTo>
                  <a:lnTo>
                    <a:pt x="2274" y="1668"/>
                  </a:lnTo>
                  <a:cubicBezTo>
                    <a:pt x="2286" y="1715"/>
                    <a:pt x="2334" y="1763"/>
                    <a:pt x="2393" y="1775"/>
                  </a:cubicBezTo>
                  <a:cubicBezTo>
                    <a:pt x="2412" y="1782"/>
                    <a:pt x="2431" y="1785"/>
                    <a:pt x="2449" y="1785"/>
                  </a:cubicBezTo>
                  <a:cubicBezTo>
                    <a:pt x="2520" y="1785"/>
                    <a:pt x="2579" y="1732"/>
                    <a:pt x="2608" y="1656"/>
                  </a:cubicBezTo>
                  <a:lnTo>
                    <a:pt x="2905" y="537"/>
                  </a:lnTo>
                  <a:cubicBezTo>
                    <a:pt x="2905" y="513"/>
                    <a:pt x="2929" y="477"/>
                    <a:pt x="2953" y="465"/>
                  </a:cubicBezTo>
                  <a:cubicBezTo>
                    <a:pt x="2989" y="453"/>
                    <a:pt x="3012" y="453"/>
                    <a:pt x="3048" y="453"/>
                  </a:cubicBezTo>
                  <a:close/>
                  <a:moveTo>
                    <a:pt x="4132" y="4263"/>
                  </a:moveTo>
                  <a:lnTo>
                    <a:pt x="4132" y="4787"/>
                  </a:lnTo>
                  <a:lnTo>
                    <a:pt x="2012" y="4787"/>
                  </a:lnTo>
                  <a:lnTo>
                    <a:pt x="2012" y="4263"/>
                  </a:lnTo>
                  <a:close/>
                  <a:moveTo>
                    <a:pt x="191" y="1"/>
                  </a:moveTo>
                  <a:cubicBezTo>
                    <a:pt x="119" y="1"/>
                    <a:pt x="60" y="37"/>
                    <a:pt x="24" y="108"/>
                  </a:cubicBezTo>
                  <a:cubicBezTo>
                    <a:pt x="0" y="168"/>
                    <a:pt x="12" y="239"/>
                    <a:pt x="60" y="299"/>
                  </a:cubicBezTo>
                  <a:lnTo>
                    <a:pt x="845" y="1072"/>
                  </a:lnTo>
                  <a:lnTo>
                    <a:pt x="857" y="1084"/>
                  </a:lnTo>
                  <a:lnTo>
                    <a:pt x="869" y="1084"/>
                  </a:lnTo>
                  <a:cubicBezTo>
                    <a:pt x="893" y="1108"/>
                    <a:pt x="917" y="1120"/>
                    <a:pt x="953" y="1120"/>
                  </a:cubicBezTo>
                  <a:lnTo>
                    <a:pt x="1667" y="1418"/>
                  </a:lnTo>
                  <a:cubicBezTo>
                    <a:pt x="1607" y="1561"/>
                    <a:pt x="1572" y="1763"/>
                    <a:pt x="1548" y="1918"/>
                  </a:cubicBezTo>
                  <a:cubicBezTo>
                    <a:pt x="1453" y="2442"/>
                    <a:pt x="1822" y="2989"/>
                    <a:pt x="1941" y="3156"/>
                  </a:cubicBezTo>
                  <a:lnTo>
                    <a:pt x="1941" y="3918"/>
                  </a:lnTo>
                  <a:lnTo>
                    <a:pt x="1810" y="3918"/>
                  </a:lnTo>
                  <a:cubicBezTo>
                    <a:pt x="1726" y="3918"/>
                    <a:pt x="1643" y="3990"/>
                    <a:pt x="1643" y="4085"/>
                  </a:cubicBezTo>
                  <a:lnTo>
                    <a:pt x="1643" y="4942"/>
                  </a:lnTo>
                  <a:lnTo>
                    <a:pt x="1643" y="10359"/>
                  </a:lnTo>
                  <a:cubicBezTo>
                    <a:pt x="1643" y="10455"/>
                    <a:pt x="1726" y="10526"/>
                    <a:pt x="1810" y="10526"/>
                  </a:cubicBezTo>
                  <a:lnTo>
                    <a:pt x="4286" y="10526"/>
                  </a:lnTo>
                  <a:cubicBezTo>
                    <a:pt x="4370" y="10526"/>
                    <a:pt x="4453" y="10455"/>
                    <a:pt x="4453" y="10359"/>
                  </a:cubicBezTo>
                  <a:lnTo>
                    <a:pt x="4453" y="6168"/>
                  </a:lnTo>
                  <a:cubicBezTo>
                    <a:pt x="4453" y="6073"/>
                    <a:pt x="4370" y="6002"/>
                    <a:pt x="4286" y="6002"/>
                  </a:cubicBezTo>
                  <a:cubicBezTo>
                    <a:pt x="4191" y="6002"/>
                    <a:pt x="4120" y="6073"/>
                    <a:pt x="4120" y="6168"/>
                  </a:cubicBezTo>
                  <a:lnTo>
                    <a:pt x="4120" y="10181"/>
                  </a:lnTo>
                  <a:lnTo>
                    <a:pt x="2012" y="10181"/>
                  </a:lnTo>
                  <a:lnTo>
                    <a:pt x="2012" y="5109"/>
                  </a:lnTo>
                  <a:lnTo>
                    <a:pt x="4132" y="5109"/>
                  </a:lnTo>
                  <a:lnTo>
                    <a:pt x="4132" y="5394"/>
                  </a:lnTo>
                  <a:lnTo>
                    <a:pt x="4132" y="5585"/>
                  </a:lnTo>
                  <a:cubicBezTo>
                    <a:pt x="4132" y="5668"/>
                    <a:pt x="4215" y="5752"/>
                    <a:pt x="4298" y="5752"/>
                  </a:cubicBezTo>
                  <a:cubicBezTo>
                    <a:pt x="4393" y="5752"/>
                    <a:pt x="4465" y="5668"/>
                    <a:pt x="4465" y="5585"/>
                  </a:cubicBezTo>
                  <a:lnTo>
                    <a:pt x="4465" y="5394"/>
                  </a:lnTo>
                  <a:lnTo>
                    <a:pt x="4465" y="4942"/>
                  </a:lnTo>
                  <a:lnTo>
                    <a:pt x="4465" y="4085"/>
                  </a:lnTo>
                  <a:cubicBezTo>
                    <a:pt x="4465" y="3990"/>
                    <a:pt x="4393" y="3918"/>
                    <a:pt x="4298" y="3918"/>
                  </a:cubicBezTo>
                  <a:lnTo>
                    <a:pt x="4239" y="3918"/>
                  </a:lnTo>
                  <a:lnTo>
                    <a:pt x="4239" y="3489"/>
                  </a:lnTo>
                  <a:cubicBezTo>
                    <a:pt x="4524" y="3299"/>
                    <a:pt x="4667" y="2966"/>
                    <a:pt x="4763" y="2716"/>
                  </a:cubicBezTo>
                  <a:lnTo>
                    <a:pt x="5525" y="3037"/>
                  </a:lnTo>
                  <a:cubicBezTo>
                    <a:pt x="5584" y="3073"/>
                    <a:pt x="5644" y="3073"/>
                    <a:pt x="5703" y="3073"/>
                  </a:cubicBezTo>
                  <a:cubicBezTo>
                    <a:pt x="5763" y="3073"/>
                    <a:pt x="5822" y="3049"/>
                    <a:pt x="5858" y="3037"/>
                  </a:cubicBezTo>
                  <a:cubicBezTo>
                    <a:pt x="5965" y="3001"/>
                    <a:pt x="6060" y="2906"/>
                    <a:pt x="6096" y="2799"/>
                  </a:cubicBezTo>
                  <a:lnTo>
                    <a:pt x="6191" y="2585"/>
                  </a:lnTo>
                  <a:cubicBezTo>
                    <a:pt x="6239" y="2477"/>
                    <a:pt x="6239" y="2358"/>
                    <a:pt x="6191" y="2239"/>
                  </a:cubicBezTo>
                  <a:cubicBezTo>
                    <a:pt x="6144" y="2132"/>
                    <a:pt x="6060" y="2037"/>
                    <a:pt x="5953" y="2001"/>
                  </a:cubicBezTo>
                  <a:lnTo>
                    <a:pt x="5048" y="1608"/>
                  </a:lnTo>
                  <a:lnTo>
                    <a:pt x="5084" y="1465"/>
                  </a:lnTo>
                  <a:cubicBezTo>
                    <a:pt x="5120" y="1346"/>
                    <a:pt x="5108" y="1227"/>
                    <a:pt x="5025" y="1120"/>
                  </a:cubicBezTo>
                  <a:cubicBezTo>
                    <a:pt x="4965" y="1013"/>
                    <a:pt x="4870" y="942"/>
                    <a:pt x="4751" y="906"/>
                  </a:cubicBezTo>
                  <a:lnTo>
                    <a:pt x="4727" y="906"/>
                  </a:lnTo>
                  <a:cubicBezTo>
                    <a:pt x="4691" y="900"/>
                    <a:pt x="4655" y="897"/>
                    <a:pt x="4620" y="897"/>
                  </a:cubicBezTo>
                  <a:cubicBezTo>
                    <a:pt x="4584" y="897"/>
                    <a:pt x="4548" y="900"/>
                    <a:pt x="4513" y="906"/>
                  </a:cubicBezTo>
                  <a:cubicBezTo>
                    <a:pt x="4453" y="787"/>
                    <a:pt x="4346" y="691"/>
                    <a:pt x="4191" y="656"/>
                  </a:cubicBezTo>
                  <a:lnTo>
                    <a:pt x="4179" y="656"/>
                  </a:lnTo>
                  <a:cubicBezTo>
                    <a:pt x="4143" y="650"/>
                    <a:pt x="4108" y="647"/>
                    <a:pt x="4071" y="647"/>
                  </a:cubicBezTo>
                  <a:cubicBezTo>
                    <a:pt x="4033" y="647"/>
                    <a:pt x="3995" y="650"/>
                    <a:pt x="3953" y="656"/>
                  </a:cubicBezTo>
                  <a:cubicBezTo>
                    <a:pt x="3953" y="644"/>
                    <a:pt x="3941" y="632"/>
                    <a:pt x="3941" y="632"/>
                  </a:cubicBezTo>
                  <a:cubicBezTo>
                    <a:pt x="3882" y="525"/>
                    <a:pt x="3774" y="453"/>
                    <a:pt x="3655" y="418"/>
                  </a:cubicBezTo>
                  <a:lnTo>
                    <a:pt x="3643" y="418"/>
                  </a:lnTo>
                  <a:cubicBezTo>
                    <a:pt x="3614" y="412"/>
                    <a:pt x="3584" y="409"/>
                    <a:pt x="3554" y="409"/>
                  </a:cubicBezTo>
                  <a:cubicBezTo>
                    <a:pt x="3524" y="409"/>
                    <a:pt x="3495" y="412"/>
                    <a:pt x="3465" y="418"/>
                  </a:cubicBezTo>
                  <a:lnTo>
                    <a:pt x="3417" y="334"/>
                  </a:lnTo>
                  <a:cubicBezTo>
                    <a:pt x="3358" y="227"/>
                    <a:pt x="3250" y="156"/>
                    <a:pt x="3143" y="120"/>
                  </a:cubicBezTo>
                  <a:lnTo>
                    <a:pt x="3120" y="120"/>
                  </a:lnTo>
                  <a:cubicBezTo>
                    <a:pt x="3083" y="113"/>
                    <a:pt x="3047" y="109"/>
                    <a:pt x="3012" y="109"/>
                  </a:cubicBezTo>
                  <a:cubicBezTo>
                    <a:pt x="2931" y="109"/>
                    <a:pt x="2853" y="130"/>
                    <a:pt x="2786" y="180"/>
                  </a:cubicBezTo>
                  <a:cubicBezTo>
                    <a:pt x="2679" y="239"/>
                    <a:pt x="2608" y="346"/>
                    <a:pt x="2572" y="465"/>
                  </a:cubicBezTo>
                  <a:lnTo>
                    <a:pt x="2548" y="572"/>
                  </a:lnTo>
                  <a:lnTo>
                    <a:pt x="1369" y="72"/>
                  </a:lnTo>
                  <a:lnTo>
                    <a:pt x="1310" y="72"/>
                  </a:lnTo>
                  <a:lnTo>
                    <a:pt x="1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1161;p61">
              <a:extLst>
                <a:ext uri="{FF2B5EF4-FFF2-40B4-BE49-F238E27FC236}">
                  <a16:creationId xmlns:a16="http://schemas.microsoft.com/office/drawing/2014/main" id="{72BEACE9-079C-E541-B434-A151AA41DE55}"/>
                </a:ext>
              </a:extLst>
            </p:cNvPr>
            <p:cNvSpPr/>
            <p:nvPr/>
          </p:nvSpPr>
          <p:spPr>
            <a:xfrm>
              <a:off x="1329585" y="2127494"/>
              <a:ext cx="108795" cy="197123"/>
            </a:xfrm>
            <a:custGeom>
              <a:avLst/>
              <a:gdLst/>
              <a:ahLst/>
              <a:cxnLst/>
              <a:rect l="l" t="t" r="r" b="b"/>
              <a:pathLst>
                <a:path w="3418" h="6193" extrusionOk="0">
                  <a:moveTo>
                    <a:pt x="1155" y="358"/>
                  </a:moveTo>
                  <a:cubicBezTo>
                    <a:pt x="1214" y="358"/>
                    <a:pt x="1274" y="418"/>
                    <a:pt x="1274" y="477"/>
                  </a:cubicBezTo>
                  <a:lnTo>
                    <a:pt x="1274" y="549"/>
                  </a:lnTo>
                  <a:lnTo>
                    <a:pt x="1274" y="1120"/>
                  </a:lnTo>
                  <a:cubicBezTo>
                    <a:pt x="1274" y="1203"/>
                    <a:pt x="1345" y="1275"/>
                    <a:pt x="1441" y="1275"/>
                  </a:cubicBezTo>
                  <a:cubicBezTo>
                    <a:pt x="1524" y="1275"/>
                    <a:pt x="1595" y="1203"/>
                    <a:pt x="1595" y="1120"/>
                  </a:cubicBezTo>
                  <a:lnTo>
                    <a:pt x="1595" y="584"/>
                  </a:lnTo>
                  <a:cubicBezTo>
                    <a:pt x="1619" y="537"/>
                    <a:pt x="1655" y="525"/>
                    <a:pt x="1703" y="525"/>
                  </a:cubicBezTo>
                  <a:lnTo>
                    <a:pt x="1715" y="525"/>
                  </a:lnTo>
                  <a:cubicBezTo>
                    <a:pt x="1774" y="525"/>
                    <a:pt x="1834" y="584"/>
                    <a:pt x="1834" y="644"/>
                  </a:cubicBezTo>
                  <a:lnTo>
                    <a:pt x="1834" y="668"/>
                  </a:lnTo>
                  <a:lnTo>
                    <a:pt x="1834" y="1132"/>
                  </a:lnTo>
                  <a:cubicBezTo>
                    <a:pt x="1834" y="1215"/>
                    <a:pt x="1917" y="1299"/>
                    <a:pt x="2000" y="1299"/>
                  </a:cubicBezTo>
                  <a:cubicBezTo>
                    <a:pt x="2096" y="1299"/>
                    <a:pt x="2167" y="1215"/>
                    <a:pt x="2167" y="1132"/>
                  </a:cubicBezTo>
                  <a:lnTo>
                    <a:pt x="2167" y="715"/>
                  </a:lnTo>
                  <a:cubicBezTo>
                    <a:pt x="2179" y="668"/>
                    <a:pt x="2226" y="656"/>
                    <a:pt x="2274" y="656"/>
                  </a:cubicBezTo>
                  <a:lnTo>
                    <a:pt x="2286" y="656"/>
                  </a:lnTo>
                  <a:cubicBezTo>
                    <a:pt x="2346" y="656"/>
                    <a:pt x="2405" y="715"/>
                    <a:pt x="2405" y="775"/>
                  </a:cubicBezTo>
                  <a:lnTo>
                    <a:pt x="2405" y="894"/>
                  </a:lnTo>
                  <a:lnTo>
                    <a:pt x="2405" y="1239"/>
                  </a:lnTo>
                  <a:cubicBezTo>
                    <a:pt x="2405" y="1322"/>
                    <a:pt x="2477" y="1394"/>
                    <a:pt x="2572" y="1394"/>
                  </a:cubicBezTo>
                  <a:cubicBezTo>
                    <a:pt x="2655" y="1394"/>
                    <a:pt x="2727" y="1322"/>
                    <a:pt x="2727" y="1239"/>
                  </a:cubicBezTo>
                  <a:lnTo>
                    <a:pt x="2727" y="894"/>
                  </a:lnTo>
                  <a:cubicBezTo>
                    <a:pt x="2727" y="834"/>
                    <a:pt x="2786" y="775"/>
                    <a:pt x="2846" y="775"/>
                  </a:cubicBezTo>
                  <a:lnTo>
                    <a:pt x="2869" y="775"/>
                  </a:lnTo>
                  <a:cubicBezTo>
                    <a:pt x="2929" y="775"/>
                    <a:pt x="2988" y="834"/>
                    <a:pt x="2988" y="894"/>
                  </a:cubicBezTo>
                  <a:lnTo>
                    <a:pt x="2988" y="1680"/>
                  </a:lnTo>
                  <a:lnTo>
                    <a:pt x="2988" y="1692"/>
                  </a:lnTo>
                  <a:cubicBezTo>
                    <a:pt x="3060" y="1858"/>
                    <a:pt x="3048" y="2442"/>
                    <a:pt x="2727" y="2692"/>
                  </a:cubicBezTo>
                  <a:cubicBezTo>
                    <a:pt x="2679" y="2727"/>
                    <a:pt x="2667" y="2763"/>
                    <a:pt x="2667" y="2823"/>
                  </a:cubicBezTo>
                  <a:lnTo>
                    <a:pt x="2667" y="3358"/>
                  </a:lnTo>
                  <a:lnTo>
                    <a:pt x="1060" y="3358"/>
                  </a:lnTo>
                  <a:lnTo>
                    <a:pt x="1060" y="2989"/>
                  </a:lnTo>
                  <a:cubicBezTo>
                    <a:pt x="1060" y="2930"/>
                    <a:pt x="1036" y="2882"/>
                    <a:pt x="988" y="2858"/>
                  </a:cubicBezTo>
                  <a:cubicBezTo>
                    <a:pt x="822" y="2739"/>
                    <a:pt x="405" y="2346"/>
                    <a:pt x="393" y="1965"/>
                  </a:cubicBezTo>
                  <a:cubicBezTo>
                    <a:pt x="381" y="1692"/>
                    <a:pt x="369" y="1370"/>
                    <a:pt x="464" y="1275"/>
                  </a:cubicBezTo>
                  <a:cubicBezTo>
                    <a:pt x="499" y="1257"/>
                    <a:pt x="547" y="1246"/>
                    <a:pt x="612" y="1246"/>
                  </a:cubicBezTo>
                  <a:cubicBezTo>
                    <a:pt x="636" y="1246"/>
                    <a:pt x="662" y="1248"/>
                    <a:pt x="691" y="1251"/>
                  </a:cubicBezTo>
                  <a:lnTo>
                    <a:pt x="691" y="1477"/>
                  </a:lnTo>
                  <a:cubicBezTo>
                    <a:pt x="691" y="1561"/>
                    <a:pt x="762" y="1632"/>
                    <a:pt x="857" y="1632"/>
                  </a:cubicBezTo>
                  <a:cubicBezTo>
                    <a:pt x="941" y="1632"/>
                    <a:pt x="1024" y="1561"/>
                    <a:pt x="1024" y="1477"/>
                  </a:cubicBezTo>
                  <a:lnTo>
                    <a:pt x="1024" y="477"/>
                  </a:lnTo>
                  <a:cubicBezTo>
                    <a:pt x="1024" y="418"/>
                    <a:pt x="1083" y="358"/>
                    <a:pt x="1143" y="358"/>
                  </a:cubicBezTo>
                  <a:close/>
                  <a:moveTo>
                    <a:pt x="2941" y="3692"/>
                  </a:moveTo>
                  <a:lnTo>
                    <a:pt x="2941" y="4216"/>
                  </a:lnTo>
                  <a:lnTo>
                    <a:pt x="810" y="4216"/>
                  </a:lnTo>
                  <a:lnTo>
                    <a:pt x="810" y="3692"/>
                  </a:lnTo>
                  <a:close/>
                  <a:moveTo>
                    <a:pt x="2941" y="4537"/>
                  </a:moveTo>
                  <a:lnTo>
                    <a:pt x="2941" y="5859"/>
                  </a:lnTo>
                  <a:lnTo>
                    <a:pt x="810" y="5859"/>
                  </a:lnTo>
                  <a:lnTo>
                    <a:pt x="810" y="4537"/>
                  </a:lnTo>
                  <a:close/>
                  <a:moveTo>
                    <a:pt x="1143" y="1"/>
                  </a:moveTo>
                  <a:cubicBezTo>
                    <a:pt x="881" y="1"/>
                    <a:pt x="679" y="203"/>
                    <a:pt x="679" y="465"/>
                  </a:cubicBezTo>
                  <a:lnTo>
                    <a:pt x="679" y="894"/>
                  </a:lnTo>
                  <a:cubicBezTo>
                    <a:pt x="642" y="889"/>
                    <a:pt x="607" y="887"/>
                    <a:pt x="573" y="887"/>
                  </a:cubicBezTo>
                  <a:cubicBezTo>
                    <a:pt x="439" y="887"/>
                    <a:pt x="326" y="923"/>
                    <a:pt x="250" y="989"/>
                  </a:cubicBezTo>
                  <a:cubicBezTo>
                    <a:pt x="0" y="1192"/>
                    <a:pt x="36" y="1573"/>
                    <a:pt x="48" y="1965"/>
                  </a:cubicBezTo>
                  <a:cubicBezTo>
                    <a:pt x="83" y="2477"/>
                    <a:pt x="548" y="2894"/>
                    <a:pt x="726" y="3049"/>
                  </a:cubicBezTo>
                  <a:lnTo>
                    <a:pt x="726" y="3335"/>
                  </a:lnTo>
                  <a:lnTo>
                    <a:pt x="631" y="3335"/>
                  </a:lnTo>
                  <a:cubicBezTo>
                    <a:pt x="536" y="3335"/>
                    <a:pt x="464" y="3406"/>
                    <a:pt x="464" y="3489"/>
                  </a:cubicBezTo>
                  <a:lnTo>
                    <a:pt x="464" y="4359"/>
                  </a:lnTo>
                  <a:lnTo>
                    <a:pt x="464" y="6025"/>
                  </a:lnTo>
                  <a:cubicBezTo>
                    <a:pt x="464" y="6121"/>
                    <a:pt x="536" y="6192"/>
                    <a:pt x="631" y="6192"/>
                  </a:cubicBezTo>
                  <a:lnTo>
                    <a:pt x="3108" y="6192"/>
                  </a:lnTo>
                  <a:cubicBezTo>
                    <a:pt x="3191" y="6192"/>
                    <a:pt x="3262" y="6121"/>
                    <a:pt x="3262" y="6025"/>
                  </a:cubicBezTo>
                  <a:lnTo>
                    <a:pt x="3262" y="4359"/>
                  </a:lnTo>
                  <a:lnTo>
                    <a:pt x="3262" y="3489"/>
                  </a:lnTo>
                  <a:cubicBezTo>
                    <a:pt x="3262" y="3406"/>
                    <a:pt x="3191" y="3335"/>
                    <a:pt x="3108" y="3335"/>
                  </a:cubicBezTo>
                  <a:lnTo>
                    <a:pt x="3000" y="3335"/>
                  </a:lnTo>
                  <a:lnTo>
                    <a:pt x="3000" y="2870"/>
                  </a:lnTo>
                  <a:cubicBezTo>
                    <a:pt x="3417" y="2465"/>
                    <a:pt x="3369" y="1727"/>
                    <a:pt x="3369" y="1632"/>
                  </a:cubicBezTo>
                  <a:lnTo>
                    <a:pt x="3369" y="858"/>
                  </a:lnTo>
                  <a:cubicBezTo>
                    <a:pt x="3369" y="608"/>
                    <a:pt x="3167" y="406"/>
                    <a:pt x="2905" y="406"/>
                  </a:cubicBezTo>
                  <a:lnTo>
                    <a:pt x="2893" y="406"/>
                  </a:lnTo>
                  <a:cubicBezTo>
                    <a:pt x="2822" y="406"/>
                    <a:pt x="2738" y="418"/>
                    <a:pt x="2667" y="465"/>
                  </a:cubicBezTo>
                  <a:cubicBezTo>
                    <a:pt x="2584" y="358"/>
                    <a:pt x="2465" y="287"/>
                    <a:pt x="2310" y="287"/>
                  </a:cubicBezTo>
                  <a:lnTo>
                    <a:pt x="2298" y="287"/>
                  </a:lnTo>
                  <a:cubicBezTo>
                    <a:pt x="2226" y="287"/>
                    <a:pt x="2143" y="299"/>
                    <a:pt x="2084" y="346"/>
                  </a:cubicBezTo>
                  <a:cubicBezTo>
                    <a:pt x="2000" y="239"/>
                    <a:pt x="1881" y="179"/>
                    <a:pt x="1750" y="179"/>
                  </a:cubicBezTo>
                  <a:lnTo>
                    <a:pt x="1726" y="179"/>
                  </a:lnTo>
                  <a:cubicBezTo>
                    <a:pt x="1667" y="179"/>
                    <a:pt x="1607" y="191"/>
                    <a:pt x="1548" y="203"/>
                  </a:cubicBezTo>
                  <a:cubicBezTo>
                    <a:pt x="1476" y="84"/>
                    <a:pt x="1334" y="1"/>
                    <a:pt x="1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" name="Google Shape;11162;p61">
            <a:extLst>
              <a:ext uri="{FF2B5EF4-FFF2-40B4-BE49-F238E27FC236}">
                <a16:creationId xmlns:a16="http://schemas.microsoft.com/office/drawing/2014/main" id="{CC38C85C-148A-9346-A90E-381A9404965B}"/>
              </a:ext>
            </a:extLst>
          </p:cNvPr>
          <p:cNvGrpSpPr/>
          <p:nvPr/>
        </p:nvGrpSpPr>
        <p:grpSpPr>
          <a:xfrm>
            <a:off x="7473364" y="2480419"/>
            <a:ext cx="554321" cy="433183"/>
            <a:chOff x="5626763" y="2013829"/>
            <a:chExt cx="351722" cy="274788"/>
          </a:xfrm>
          <a:solidFill>
            <a:schemeClr val="accent1"/>
          </a:solidFill>
        </p:grpSpPr>
        <p:sp>
          <p:nvSpPr>
            <p:cNvPr id="426" name="Google Shape;11163;p61">
              <a:extLst>
                <a:ext uri="{FF2B5EF4-FFF2-40B4-BE49-F238E27FC236}">
                  <a16:creationId xmlns:a16="http://schemas.microsoft.com/office/drawing/2014/main" id="{FD2B87DC-4235-0A45-951C-62EA3CD84DA9}"/>
                </a:ext>
              </a:extLst>
            </p:cNvPr>
            <p:cNvSpPr/>
            <p:nvPr/>
          </p:nvSpPr>
          <p:spPr>
            <a:xfrm>
              <a:off x="5626763" y="2013829"/>
              <a:ext cx="351722" cy="274788"/>
            </a:xfrm>
            <a:custGeom>
              <a:avLst/>
              <a:gdLst/>
              <a:ahLst/>
              <a:cxnLst/>
              <a:rect l="l" t="t" r="r" b="b"/>
              <a:pathLst>
                <a:path w="11050" h="8633" extrusionOk="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1164;p61">
              <a:extLst>
                <a:ext uri="{FF2B5EF4-FFF2-40B4-BE49-F238E27FC236}">
                  <a16:creationId xmlns:a16="http://schemas.microsoft.com/office/drawing/2014/main" id="{517D58BE-9B23-4941-907F-7C28CADC63D6}"/>
                </a:ext>
              </a:extLst>
            </p:cNvPr>
            <p:cNvSpPr/>
            <p:nvPr/>
          </p:nvSpPr>
          <p:spPr>
            <a:xfrm>
              <a:off x="5784799" y="2125234"/>
              <a:ext cx="33390" cy="70503"/>
            </a:xfrm>
            <a:custGeom>
              <a:avLst/>
              <a:gdLst/>
              <a:ahLst/>
              <a:cxnLst/>
              <a:rect l="l" t="t" r="r" b="b"/>
              <a:pathLst>
                <a:path w="1049" h="2215" extrusionOk="0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1165;p61">
              <a:extLst>
                <a:ext uri="{FF2B5EF4-FFF2-40B4-BE49-F238E27FC236}">
                  <a16:creationId xmlns:a16="http://schemas.microsoft.com/office/drawing/2014/main" id="{4594EF8C-62A2-C843-966B-1F47FE40BF69}"/>
                </a:ext>
              </a:extLst>
            </p:cNvPr>
            <p:cNvSpPr/>
            <p:nvPr/>
          </p:nvSpPr>
          <p:spPr>
            <a:xfrm>
              <a:off x="5824236" y="2097956"/>
              <a:ext cx="33740" cy="97782"/>
            </a:xfrm>
            <a:custGeom>
              <a:avLst/>
              <a:gdLst/>
              <a:ahLst/>
              <a:cxnLst/>
              <a:rect l="l" t="t" r="r" b="b"/>
              <a:pathLst>
                <a:path w="1060" h="3072" extrusionOk="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1166;p61">
              <a:extLst>
                <a:ext uri="{FF2B5EF4-FFF2-40B4-BE49-F238E27FC236}">
                  <a16:creationId xmlns:a16="http://schemas.microsoft.com/office/drawing/2014/main" id="{ABC1596D-E5D1-294F-BBC5-D30BBBAFFF2E}"/>
                </a:ext>
              </a:extLst>
            </p:cNvPr>
            <p:cNvSpPr/>
            <p:nvPr/>
          </p:nvSpPr>
          <p:spPr>
            <a:xfrm>
              <a:off x="5864024" y="2111961"/>
              <a:ext cx="33740" cy="83426"/>
            </a:xfrm>
            <a:custGeom>
              <a:avLst/>
              <a:gdLst/>
              <a:ahLst/>
              <a:cxnLst/>
              <a:rect l="l" t="t" r="r" b="b"/>
              <a:pathLst>
                <a:path w="1060" h="2621" extrusionOk="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1167;p61">
              <a:extLst>
                <a:ext uri="{FF2B5EF4-FFF2-40B4-BE49-F238E27FC236}">
                  <a16:creationId xmlns:a16="http://schemas.microsoft.com/office/drawing/2014/main" id="{F14322FB-DF66-4145-96B4-1B54329CD63F}"/>
                </a:ext>
              </a:extLst>
            </p:cNvPr>
            <p:cNvSpPr/>
            <p:nvPr/>
          </p:nvSpPr>
          <p:spPr>
            <a:xfrm>
              <a:off x="5904193" y="2065744"/>
              <a:ext cx="33390" cy="129644"/>
            </a:xfrm>
            <a:custGeom>
              <a:avLst/>
              <a:gdLst/>
              <a:ahLst/>
              <a:cxnLst/>
              <a:rect l="l" t="t" r="r" b="b"/>
              <a:pathLst>
                <a:path w="1049" h="4073" extrusionOk="0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1168;p61">
              <a:extLst>
                <a:ext uri="{FF2B5EF4-FFF2-40B4-BE49-F238E27FC236}">
                  <a16:creationId xmlns:a16="http://schemas.microsoft.com/office/drawing/2014/main" id="{40B11BAE-3609-044D-864C-F58B32071035}"/>
                </a:ext>
              </a:extLst>
            </p:cNvPr>
            <p:cNvSpPr/>
            <p:nvPr/>
          </p:nvSpPr>
          <p:spPr>
            <a:xfrm>
              <a:off x="5713563" y="2080131"/>
              <a:ext cx="40965" cy="11395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1169;p61">
              <a:extLst>
                <a:ext uri="{FF2B5EF4-FFF2-40B4-BE49-F238E27FC236}">
                  <a16:creationId xmlns:a16="http://schemas.microsoft.com/office/drawing/2014/main" id="{5998D64D-3A30-054D-81E1-D1B1E8851BCA}"/>
                </a:ext>
              </a:extLst>
            </p:cNvPr>
            <p:cNvSpPr/>
            <p:nvPr/>
          </p:nvSpPr>
          <p:spPr>
            <a:xfrm>
              <a:off x="5713945" y="2097574"/>
              <a:ext cx="56880" cy="11395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1170;p61">
              <a:extLst>
                <a:ext uri="{FF2B5EF4-FFF2-40B4-BE49-F238E27FC236}">
                  <a16:creationId xmlns:a16="http://schemas.microsoft.com/office/drawing/2014/main" id="{1ADB23E6-F50C-E240-B1E4-A81FFA66CD61}"/>
                </a:ext>
              </a:extLst>
            </p:cNvPr>
            <p:cNvSpPr/>
            <p:nvPr/>
          </p:nvSpPr>
          <p:spPr>
            <a:xfrm>
              <a:off x="5713945" y="2114985"/>
              <a:ext cx="56880" cy="11427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1171;p61">
              <a:extLst>
                <a:ext uri="{FF2B5EF4-FFF2-40B4-BE49-F238E27FC236}">
                  <a16:creationId xmlns:a16="http://schemas.microsoft.com/office/drawing/2014/main" id="{CAD0E5DC-66B1-8D46-8990-65A3E7BE2BF7}"/>
                </a:ext>
              </a:extLst>
            </p:cNvPr>
            <p:cNvSpPr/>
            <p:nvPr/>
          </p:nvSpPr>
          <p:spPr>
            <a:xfrm>
              <a:off x="5713945" y="2132810"/>
              <a:ext cx="56880" cy="11013"/>
            </a:xfrm>
            <a:custGeom>
              <a:avLst/>
              <a:gdLst/>
              <a:ahLst/>
              <a:cxnLst/>
              <a:rect l="l" t="t" r="r" b="b"/>
              <a:pathLst>
                <a:path w="1787" h="346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1172;p61">
              <a:extLst>
                <a:ext uri="{FF2B5EF4-FFF2-40B4-BE49-F238E27FC236}">
                  <a16:creationId xmlns:a16="http://schemas.microsoft.com/office/drawing/2014/main" id="{BCE4BD1C-AA5A-B644-BC92-CC591F87C73D}"/>
                </a:ext>
              </a:extLst>
            </p:cNvPr>
            <p:cNvSpPr/>
            <p:nvPr/>
          </p:nvSpPr>
          <p:spPr>
            <a:xfrm>
              <a:off x="5663526" y="2182464"/>
              <a:ext cx="69389" cy="68625"/>
            </a:xfrm>
            <a:custGeom>
              <a:avLst/>
              <a:gdLst/>
              <a:ahLst/>
              <a:cxnLst/>
              <a:rect l="l" t="t" r="r" b="b"/>
              <a:pathLst>
                <a:path w="2180" h="2156" extrusionOk="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11173;p61">
            <a:extLst>
              <a:ext uri="{FF2B5EF4-FFF2-40B4-BE49-F238E27FC236}">
                <a16:creationId xmlns:a16="http://schemas.microsoft.com/office/drawing/2014/main" id="{831C0AAB-47F2-5640-80FE-C91706635296}"/>
              </a:ext>
            </a:extLst>
          </p:cNvPr>
          <p:cNvGrpSpPr/>
          <p:nvPr/>
        </p:nvGrpSpPr>
        <p:grpSpPr>
          <a:xfrm>
            <a:off x="10113907" y="2472398"/>
            <a:ext cx="368127" cy="443209"/>
            <a:chOff x="7576605" y="1983877"/>
            <a:chExt cx="276698" cy="333133"/>
          </a:xfrm>
          <a:solidFill>
            <a:schemeClr val="accent1"/>
          </a:solidFill>
        </p:grpSpPr>
        <p:sp>
          <p:nvSpPr>
            <p:cNvPr id="437" name="Google Shape;11174;p61">
              <a:extLst>
                <a:ext uri="{FF2B5EF4-FFF2-40B4-BE49-F238E27FC236}">
                  <a16:creationId xmlns:a16="http://schemas.microsoft.com/office/drawing/2014/main" id="{FB6C835F-B2D5-AD45-945A-37B030A46C23}"/>
                </a:ext>
              </a:extLst>
            </p:cNvPr>
            <p:cNvSpPr/>
            <p:nvPr/>
          </p:nvSpPr>
          <p:spPr>
            <a:xfrm>
              <a:off x="7576605" y="1983877"/>
              <a:ext cx="276698" cy="333133"/>
            </a:xfrm>
            <a:custGeom>
              <a:avLst/>
              <a:gdLst/>
              <a:ahLst/>
              <a:cxnLst/>
              <a:rect l="l" t="t" r="r" b="b"/>
              <a:pathLst>
                <a:path w="8693" h="10466" extrusionOk="0">
                  <a:moveTo>
                    <a:pt x="417" y="1024"/>
                  </a:moveTo>
                  <a:cubicBezTo>
                    <a:pt x="655" y="1024"/>
                    <a:pt x="894" y="1143"/>
                    <a:pt x="1036" y="1358"/>
                  </a:cubicBezTo>
                  <a:lnTo>
                    <a:pt x="1156" y="1536"/>
                  </a:lnTo>
                  <a:cubicBezTo>
                    <a:pt x="1275" y="1715"/>
                    <a:pt x="1477" y="1822"/>
                    <a:pt x="1703" y="1822"/>
                  </a:cubicBezTo>
                  <a:lnTo>
                    <a:pt x="1703" y="2477"/>
                  </a:lnTo>
                  <a:cubicBezTo>
                    <a:pt x="1703" y="2941"/>
                    <a:pt x="1775" y="3406"/>
                    <a:pt x="1906" y="3834"/>
                  </a:cubicBezTo>
                  <a:cubicBezTo>
                    <a:pt x="1810" y="3763"/>
                    <a:pt x="1656" y="3703"/>
                    <a:pt x="1513" y="3644"/>
                  </a:cubicBezTo>
                  <a:cubicBezTo>
                    <a:pt x="1215" y="3525"/>
                    <a:pt x="894" y="3394"/>
                    <a:pt x="655" y="3144"/>
                  </a:cubicBezTo>
                  <a:cubicBezTo>
                    <a:pt x="394" y="2846"/>
                    <a:pt x="274" y="2417"/>
                    <a:pt x="274" y="1822"/>
                  </a:cubicBezTo>
                  <a:lnTo>
                    <a:pt x="274" y="1179"/>
                  </a:lnTo>
                  <a:cubicBezTo>
                    <a:pt x="274" y="1132"/>
                    <a:pt x="286" y="1108"/>
                    <a:pt x="322" y="1072"/>
                  </a:cubicBezTo>
                  <a:cubicBezTo>
                    <a:pt x="346" y="1048"/>
                    <a:pt x="394" y="1024"/>
                    <a:pt x="417" y="1024"/>
                  </a:cubicBezTo>
                  <a:close/>
                  <a:moveTo>
                    <a:pt x="8204" y="1024"/>
                  </a:moveTo>
                  <a:cubicBezTo>
                    <a:pt x="8252" y="1024"/>
                    <a:pt x="8275" y="1048"/>
                    <a:pt x="8311" y="1072"/>
                  </a:cubicBezTo>
                  <a:cubicBezTo>
                    <a:pt x="8335" y="1108"/>
                    <a:pt x="8359" y="1143"/>
                    <a:pt x="8359" y="1179"/>
                  </a:cubicBezTo>
                  <a:lnTo>
                    <a:pt x="8359" y="1822"/>
                  </a:lnTo>
                  <a:lnTo>
                    <a:pt x="8383" y="1822"/>
                  </a:lnTo>
                  <a:cubicBezTo>
                    <a:pt x="8383" y="2417"/>
                    <a:pt x="8252" y="2858"/>
                    <a:pt x="8002" y="3144"/>
                  </a:cubicBezTo>
                  <a:cubicBezTo>
                    <a:pt x="7775" y="3394"/>
                    <a:pt x="7466" y="3525"/>
                    <a:pt x="7144" y="3644"/>
                  </a:cubicBezTo>
                  <a:cubicBezTo>
                    <a:pt x="7002" y="3703"/>
                    <a:pt x="6871" y="3763"/>
                    <a:pt x="6716" y="3834"/>
                  </a:cubicBezTo>
                  <a:cubicBezTo>
                    <a:pt x="6847" y="3394"/>
                    <a:pt x="6930" y="2929"/>
                    <a:pt x="6930" y="2477"/>
                  </a:cubicBezTo>
                  <a:lnTo>
                    <a:pt x="6930" y="1822"/>
                  </a:lnTo>
                  <a:cubicBezTo>
                    <a:pt x="7144" y="1822"/>
                    <a:pt x="7359" y="1715"/>
                    <a:pt x="7478" y="1536"/>
                  </a:cubicBezTo>
                  <a:lnTo>
                    <a:pt x="7597" y="1358"/>
                  </a:lnTo>
                  <a:cubicBezTo>
                    <a:pt x="7728" y="1167"/>
                    <a:pt x="7966" y="1024"/>
                    <a:pt x="8204" y="1024"/>
                  </a:cubicBezTo>
                  <a:close/>
                  <a:moveTo>
                    <a:pt x="6954" y="334"/>
                  </a:moveTo>
                  <a:lnTo>
                    <a:pt x="6954" y="703"/>
                  </a:lnTo>
                  <a:lnTo>
                    <a:pt x="5632" y="703"/>
                  </a:lnTo>
                  <a:cubicBezTo>
                    <a:pt x="5537" y="703"/>
                    <a:pt x="5478" y="774"/>
                    <a:pt x="5478" y="846"/>
                  </a:cubicBezTo>
                  <a:cubicBezTo>
                    <a:pt x="5478" y="929"/>
                    <a:pt x="5561" y="1001"/>
                    <a:pt x="5632" y="1001"/>
                  </a:cubicBezTo>
                  <a:lnTo>
                    <a:pt x="6632" y="1001"/>
                  </a:lnTo>
                  <a:lnTo>
                    <a:pt x="6632" y="2477"/>
                  </a:lnTo>
                  <a:cubicBezTo>
                    <a:pt x="6632" y="3810"/>
                    <a:pt x="5989" y="5072"/>
                    <a:pt x="4906" y="5882"/>
                  </a:cubicBezTo>
                  <a:lnTo>
                    <a:pt x="4799" y="5954"/>
                  </a:lnTo>
                  <a:cubicBezTo>
                    <a:pt x="4763" y="5954"/>
                    <a:pt x="4739" y="5942"/>
                    <a:pt x="4704" y="5942"/>
                  </a:cubicBezTo>
                  <a:lnTo>
                    <a:pt x="3954" y="5942"/>
                  </a:lnTo>
                  <a:cubicBezTo>
                    <a:pt x="3918" y="5942"/>
                    <a:pt x="3894" y="5942"/>
                    <a:pt x="3858" y="5954"/>
                  </a:cubicBezTo>
                  <a:lnTo>
                    <a:pt x="3751" y="5882"/>
                  </a:lnTo>
                  <a:cubicBezTo>
                    <a:pt x="2668" y="5096"/>
                    <a:pt x="2025" y="3810"/>
                    <a:pt x="2025" y="2477"/>
                  </a:cubicBezTo>
                  <a:lnTo>
                    <a:pt x="2025" y="1001"/>
                  </a:lnTo>
                  <a:lnTo>
                    <a:pt x="4918" y="1001"/>
                  </a:lnTo>
                  <a:cubicBezTo>
                    <a:pt x="5001" y="1001"/>
                    <a:pt x="5061" y="929"/>
                    <a:pt x="5061" y="846"/>
                  </a:cubicBezTo>
                  <a:cubicBezTo>
                    <a:pt x="5061" y="774"/>
                    <a:pt x="4989" y="703"/>
                    <a:pt x="4918" y="703"/>
                  </a:cubicBezTo>
                  <a:lnTo>
                    <a:pt x="1715" y="703"/>
                  </a:lnTo>
                  <a:lnTo>
                    <a:pt x="1715" y="334"/>
                  </a:lnTo>
                  <a:close/>
                  <a:moveTo>
                    <a:pt x="4704" y="6263"/>
                  </a:moveTo>
                  <a:cubicBezTo>
                    <a:pt x="4763" y="6263"/>
                    <a:pt x="4811" y="6311"/>
                    <a:pt x="4811" y="6370"/>
                  </a:cubicBezTo>
                  <a:lnTo>
                    <a:pt x="4811" y="6477"/>
                  </a:lnTo>
                  <a:cubicBezTo>
                    <a:pt x="4811" y="6537"/>
                    <a:pt x="4763" y="6585"/>
                    <a:pt x="4704" y="6585"/>
                  </a:cubicBezTo>
                  <a:lnTo>
                    <a:pt x="3954" y="6585"/>
                  </a:lnTo>
                  <a:cubicBezTo>
                    <a:pt x="3882" y="6585"/>
                    <a:pt x="3846" y="6537"/>
                    <a:pt x="3846" y="6477"/>
                  </a:cubicBezTo>
                  <a:lnTo>
                    <a:pt x="3846" y="6370"/>
                  </a:lnTo>
                  <a:cubicBezTo>
                    <a:pt x="3846" y="6311"/>
                    <a:pt x="3882" y="6263"/>
                    <a:pt x="3954" y="6263"/>
                  </a:cubicBezTo>
                  <a:close/>
                  <a:moveTo>
                    <a:pt x="4513" y="6882"/>
                  </a:moveTo>
                  <a:lnTo>
                    <a:pt x="4513" y="8382"/>
                  </a:lnTo>
                  <a:lnTo>
                    <a:pt x="4156" y="8382"/>
                  </a:lnTo>
                  <a:lnTo>
                    <a:pt x="4156" y="6882"/>
                  </a:lnTo>
                  <a:close/>
                  <a:moveTo>
                    <a:pt x="5287" y="8692"/>
                  </a:moveTo>
                  <a:cubicBezTo>
                    <a:pt x="5394" y="8692"/>
                    <a:pt x="5478" y="8787"/>
                    <a:pt x="5478" y="8882"/>
                  </a:cubicBezTo>
                  <a:lnTo>
                    <a:pt x="5478" y="9061"/>
                  </a:lnTo>
                  <a:lnTo>
                    <a:pt x="4108" y="9061"/>
                  </a:lnTo>
                  <a:cubicBezTo>
                    <a:pt x="4025" y="9061"/>
                    <a:pt x="3965" y="9144"/>
                    <a:pt x="3965" y="9216"/>
                  </a:cubicBezTo>
                  <a:cubicBezTo>
                    <a:pt x="3965" y="9287"/>
                    <a:pt x="4037" y="9359"/>
                    <a:pt x="4108" y="9359"/>
                  </a:cubicBezTo>
                  <a:lnTo>
                    <a:pt x="6204" y="9359"/>
                  </a:lnTo>
                  <a:cubicBezTo>
                    <a:pt x="6228" y="9359"/>
                    <a:pt x="6240" y="9383"/>
                    <a:pt x="6251" y="9394"/>
                  </a:cubicBezTo>
                  <a:lnTo>
                    <a:pt x="6406" y="10133"/>
                  </a:lnTo>
                  <a:cubicBezTo>
                    <a:pt x="6406" y="10156"/>
                    <a:pt x="6406" y="10168"/>
                    <a:pt x="6382" y="10168"/>
                  </a:cubicBezTo>
                  <a:cubicBezTo>
                    <a:pt x="6382" y="10168"/>
                    <a:pt x="6370" y="10180"/>
                    <a:pt x="6359" y="10180"/>
                  </a:cubicBezTo>
                  <a:lnTo>
                    <a:pt x="2299" y="10180"/>
                  </a:lnTo>
                  <a:cubicBezTo>
                    <a:pt x="2287" y="10180"/>
                    <a:pt x="2263" y="10168"/>
                    <a:pt x="2263" y="10168"/>
                  </a:cubicBezTo>
                  <a:cubicBezTo>
                    <a:pt x="2263" y="10168"/>
                    <a:pt x="2251" y="10145"/>
                    <a:pt x="2251" y="10133"/>
                  </a:cubicBezTo>
                  <a:lnTo>
                    <a:pt x="2394" y="9394"/>
                  </a:lnTo>
                  <a:cubicBezTo>
                    <a:pt x="2394" y="9371"/>
                    <a:pt x="2418" y="9359"/>
                    <a:pt x="2441" y="9359"/>
                  </a:cubicBezTo>
                  <a:lnTo>
                    <a:pt x="3394" y="9359"/>
                  </a:lnTo>
                  <a:cubicBezTo>
                    <a:pt x="3489" y="9359"/>
                    <a:pt x="3549" y="9287"/>
                    <a:pt x="3549" y="9216"/>
                  </a:cubicBezTo>
                  <a:cubicBezTo>
                    <a:pt x="3549" y="9144"/>
                    <a:pt x="3477" y="9061"/>
                    <a:pt x="3394" y="9061"/>
                  </a:cubicBezTo>
                  <a:lnTo>
                    <a:pt x="3192" y="9061"/>
                  </a:lnTo>
                  <a:lnTo>
                    <a:pt x="3192" y="8882"/>
                  </a:lnTo>
                  <a:cubicBezTo>
                    <a:pt x="3192" y="8787"/>
                    <a:pt x="3275" y="8692"/>
                    <a:pt x="3382" y="8692"/>
                  </a:cubicBezTo>
                  <a:close/>
                  <a:moveTo>
                    <a:pt x="1715" y="0"/>
                  </a:moveTo>
                  <a:cubicBezTo>
                    <a:pt x="1548" y="0"/>
                    <a:pt x="1417" y="131"/>
                    <a:pt x="1417" y="298"/>
                  </a:cubicBezTo>
                  <a:lnTo>
                    <a:pt x="1417" y="703"/>
                  </a:lnTo>
                  <a:cubicBezTo>
                    <a:pt x="1417" y="870"/>
                    <a:pt x="1548" y="1001"/>
                    <a:pt x="1715" y="1001"/>
                  </a:cubicBezTo>
                  <a:lnTo>
                    <a:pt x="1751" y="1001"/>
                  </a:lnTo>
                  <a:lnTo>
                    <a:pt x="1751" y="1501"/>
                  </a:lnTo>
                  <a:cubicBezTo>
                    <a:pt x="1632" y="1501"/>
                    <a:pt x="1525" y="1441"/>
                    <a:pt x="1453" y="1334"/>
                  </a:cubicBezTo>
                  <a:lnTo>
                    <a:pt x="1334" y="1155"/>
                  </a:lnTo>
                  <a:cubicBezTo>
                    <a:pt x="1132" y="881"/>
                    <a:pt x="810" y="715"/>
                    <a:pt x="465" y="703"/>
                  </a:cubicBezTo>
                  <a:cubicBezTo>
                    <a:pt x="346" y="703"/>
                    <a:pt x="227" y="739"/>
                    <a:pt x="144" y="834"/>
                  </a:cubicBezTo>
                  <a:cubicBezTo>
                    <a:pt x="48" y="917"/>
                    <a:pt x="1" y="1036"/>
                    <a:pt x="1" y="1155"/>
                  </a:cubicBezTo>
                  <a:lnTo>
                    <a:pt x="1" y="1798"/>
                  </a:lnTo>
                  <a:cubicBezTo>
                    <a:pt x="1" y="3334"/>
                    <a:pt x="798" y="3656"/>
                    <a:pt x="1429" y="3918"/>
                  </a:cubicBezTo>
                  <a:cubicBezTo>
                    <a:pt x="1787" y="4060"/>
                    <a:pt x="2096" y="4180"/>
                    <a:pt x="2251" y="4489"/>
                  </a:cubicBezTo>
                  <a:cubicBezTo>
                    <a:pt x="2299" y="4584"/>
                    <a:pt x="2287" y="4656"/>
                    <a:pt x="2215" y="4715"/>
                  </a:cubicBezTo>
                  <a:cubicBezTo>
                    <a:pt x="2164" y="4767"/>
                    <a:pt x="2075" y="4806"/>
                    <a:pt x="1994" y="4806"/>
                  </a:cubicBezTo>
                  <a:cubicBezTo>
                    <a:pt x="1963" y="4806"/>
                    <a:pt x="1932" y="4800"/>
                    <a:pt x="1906" y="4787"/>
                  </a:cubicBezTo>
                  <a:cubicBezTo>
                    <a:pt x="1798" y="4751"/>
                    <a:pt x="1775" y="4608"/>
                    <a:pt x="1787" y="4489"/>
                  </a:cubicBezTo>
                  <a:cubicBezTo>
                    <a:pt x="1787" y="4406"/>
                    <a:pt x="1727" y="4334"/>
                    <a:pt x="1644" y="4334"/>
                  </a:cubicBezTo>
                  <a:cubicBezTo>
                    <a:pt x="1548" y="4334"/>
                    <a:pt x="1477" y="4394"/>
                    <a:pt x="1477" y="4477"/>
                  </a:cubicBezTo>
                  <a:cubicBezTo>
                    <a:pt x="1477" y="4608"/>
                    <a:pt x="1489" y="4942"/>
                    <a:pt x="1787" y="5072"/>
                  </a:cubicBezTo>
                  <a:cubicBezTo>
                    <a:pt x="1846" y="5108"/>
                    <a:pt x="1929" y="5120"/>
                    <a:pt x="2001" y="5120"/>
                  </a:cubicBezTo>
                  <a:cubicBezTo>
                    <a:pt x="2168" y="5120"/>
                    <a:pt x="2322" y="5061"/>
                    <a:pt x="2441" y="4930"/>
                  </a:cubicBezTo>
                  <a:cubicBezTo>
                    <a:pt x="2465" y="4906"/>
                    <a:pt x="2477" y="4894"/>
                    <a:pt x="2477" y="4882"/>
                  </a:cubicBezTo>
                  <a:cubicBezTo>
                    <a:pt x="2775" y="5346"/>
                    <a:pt x="3156" y="5763"/>
                    <a:pt x="3608" y="6096"/>
                  </a:cubicBezTo>
                  <a:lnTo>
                    <a:pt x="3632" y="6120"/>
                  </a:lnTo>
                  <a:cubicBezTo>
                    <a:pt x="3596" y="6180"/>
                    <a:pt x="3573" y="6251"/>
                    <a:pt x="3573" y="6323"/>
                  </a:cubicBezTo>
                  <a:lnTo>
                    <a:pt x="3573" y="6430"/>
                  </a:lnTo>
                  <a:cubicBezTo>
                    <a:pt x="3573" y="6620"/>
                    <a:pt x="3715" y="6775"/>
                    <a:pt x="3870" y="6835"/>
                  </a:cubicBezTo>
                  <a:lnTo>
                    <a:pt x="3870" y="8347"/>
                  </a:lnTo>
                  <a:lnTo>
                    <a:pt x="3394" y="8347"/>
                  </a:lnTo>
                  <a:cubicBezTo>
                    <a:pt x="3108" y="8347"/>
                    <a:pt x="2894" y="8573"/>
                    <a:pt x="2894" y="8859"/>
                  </a:cubicBezTo>
                  <a:lnTo>
                    <a:pt x="2894" y="9037"/>
                  </a:lnTo>
                  <a:lnTo>
                    <a:pt x="2453" y="9037"/>
                  </a:lnTo>
                  <a:cubicBezTo>
                    <a:pt x="2299" y="9037"/>
                    <a:pt x="2144" y="9156"/>
                    <a:pt x="2120" y="9311"/>
                  </a:cubicBezTo>
                  <a:lnTo>
                    <a:pt x="1965" y="10061"/>
                  </a:lnTo>
                  <a:cubicBezTo>
                    <a:pt x="1953" y="10168"/>
                    <a:pt x="1965" y="10264"/>
                    <a:pt x="2037" y="10347"/>
                  </a:cubicBezTo>
                  <a:cubicBezTo>
                    <a:pt x="2096" y="10418"/>
                    <a:pt x="2203" y="10466"/>
                    <a:pt x="2310" y="10466"/>
                  </a:cubicBezTo>
                  <a:lnTo>
                    <a:pt x="6370" y="10466"/>
                  </a:lnTo>
                  <a:cubicBezTo>
                    <a:pt x="6478" y="10466"/>
                    <a:pt x="6585" y="10418"/>
                    <a:pt x="6644" y="10347"/>
                  </a:cubicBezTo>
                  <a:cubicBezTo>
                    <a:pt x="6704" y="10264"/>
                    <a:pt x="6728" y="10168"/>
                    <a:pt x="6716" y="10061"/>
                  </a:cubicBezTo>
                  <a:lnTo>
                    <a:pt x="6561" y="9311"/>
                  </a:lnTo>
                  <a:cubicBezTo>
                    <a:pt x="6537" y="9156"/>
                    <a:pt x="6382" y="9037"/>
                    <a:pt x="6228" y="9037"/>
                  </a:cubicBezTo>
                  <a:lnTo>
                    <a:pt x="5787" y="9037"/>
                  </a:lnTo>
                  <a:lnTo>
                    <a:pt x="5787" y="8859"/>
                  </a:lnTo>
                  <a:cubicBezTo>
                    <a:pt x="5787" y="8573"/>
                    <a:pt x="5573" y="8347"/>
                    <a:pt x="5287" y="8347"/>
                  </a:cubicBezTo>
                  <a:lnTo>
                    <a:pt x="4811" y="8347"/>
                  </a:lnTo>
                  <a:lnTo>
                    <a:pt x="4811" y="6835"/>
                  </a:lnTo>
                  <a:cubicBezTo>
                    <a:pt x="4989" y="6787"/>
                    <a:pt x="5108" y="6620"/>
                    <a:pt x="5108" y="6430"/>
                  </a:cubicBezTo>
                  <a:lnTo>
                    <a:pt x="5108" y="6323"/>
                  </a:lnTo>
                  <a:cubicBezTo>
                    <a:pt x="5108" y="6251"/>
                    <a:pt x="5073" y="6180"/>
                    <a:pt x="5049" y="6120"/>
                  </a:cubicBezTo>
                  <a:lnTo>
                    <a:pt x="5073" y="6096"/>
                  </a:lnTo>
                  <a:cubicBezTo>
                    <a:pt x="5537" y="5763"/>
                    <a:pt x="5906" y="5358"/>
                    <a:pt x="6204" y="4882"/>
                  </a:cubicBezTo>
                  <a:cubicBezTo>
                    <a:pt x="6228" y="4894"/>
                    <a:pt x="6228" y="4906"/>
                    <a:pt x="6240" y="4930"/>
                  </a:cubicBezTo>
                  <a:cubicBezTo>
                    <a:pt x="6359" y="5049"/>
                    <a:pt x="6525" y="5120"/>
                    <a:pt x="6680" y="5120"/>
                  </a:cubicBezTo>
                  <a:cubicBezTo>
                    <a:pt x="6763" y="5120"/>
                    <a:pt x="6835" y="5108"/>
                    <a:pt x="6894" y="5072"/>
                  </a:cubicBezTo>
                  <a:cubicBezTo>
                    <a:pt x="7192" y="4942"/>
                    <a:pt x="7204" y="4608"/>
                    <a:pt x="7204" y="4477"/>
                  </a:cubicBezTo>
                  <a:cubicBezTo>
                    <a:pt x="7204" y="4394"/>
                    <a:pt x="7132" y="4334"/>
                    <a:pt x="7037" y="4334"/>
                  </a:cubicBezTo>
                  <a:cubicBezTo>
                    <a:pt x="6954" y="4334"/>
                    <a:pt x="6894" y="4406"/>
                    <a:pt x="6894" y="4489"/>
                  </a:cubicBezTo>
                  <a:cubicBezTo>
                    <a:pt x="6894" y="4596"/>
                    <a:pt x="6882" y="4727"/>
                    <a:pt x="6775" y="4787"/>
                  </a:cubicBezTo>
                  <a:cubicBezTo>
                    <a:pt x="6749" y="4800"/>
                    <a:pt x="6718" y="4806"/>
                    <a:pt x="6687" y="4806"/>
                  </a:cubicBezTo>
                  <a:cubicBezTo>
                    <a:pt x="6606" y="4806"/>
                    <a:pt x="6517" y="4767"/>
                    <a:pt x="6466" y="4715"/>
                  </a:cubicBezTo>
                  <a:cubicBezTo>
                    <a:pt x="6406" y="4656"/>
                    <a:pt x="6382" y="4584"/>
                    <a:pt x="6430" y="4489"/>
                  </a:cubicBezTo>
                  <a:cubicBezTo>
                    <a:pt x="6585" y="4191"/>
                    <a:pt x="6894" y="4060"/>
                    <a:pt x="7252" y="3918"/>
                  </a:cubicBezTo>
                  <a:cubicBezTo>
                    <a:pt x="7894" y="3656"/>
                    <a:pt x="8680" y="3334"/>
                    <a:pt x="8680" y="1798"/>
                  </a:cubicBezTo>
                  <a:lnTo>
                    <a:pt x="8680" y="1155"/>
                  </a:lnTo>
                  <a:cubicBezTo>
                    <a:pt x="8692" y="1048"/>
                    <a:pt x="8633" y="941"/>
                    <a:pt x="8561" y="846"/>
                  </a:cubicBezTo>
                  <a:cubicBezTo>
                    <a:pt x="8478" y="762"/>
                    <a:pt x="8347" y="715"/>
                    <a:pt x="8240" y="715"/>
                  </a:cubicBezTo>
                  <a:cubicBezTo>
                    <a:pt x="7894" y="715"/>
                    <a:pt x="7561" y="881"/>
                    <a:pt x="7371" y="1179"/>
                  </a:cubicBezTo>
                  <a:lnTo>
                    <a:pt x="7252" y="1358"/>
                  </a:lnTo>
                  <a:cubicBezTo>
                    <a:pt x="7180" y="1465"/>
                    <a:pt x="7073" y="1524"/>
                    <a:pt x="6954" y="1524"/>
                  </a:cubicBezTo>
                  <a:lnTo>
                    <a:pt x="6954" y="1012"/>
                  </a:lnTo>
                  <a:lnTo>
                    <a:pt x="6990" y="1012"/>
                  </a:lnTo>
                  <a:cubicBezTo>
                    <a:pt x="7144" y="1012"/>
                    <a:pt x="7287" y="881"/>
                    <a:pt x="7287" y="715"/>
                  </a:cubicBezTo>
                  <a:lnTo>
                    <a:pt x="7287" y="298"/>
                  </a:lnTo>
                  <a:cubicBezTo>
                    <a:pt x="7287" y="131"/>
                    <a:pt x="7144" y="0"/>
                    <a:pt x="6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1175;p61">
              <a:extLst>
                <a:ext uri="{FF2B5EF4-FFF2-40B4-BE49-F238E27FC236}">
                  <a16:creationId xmlns:a16="http://schemas.microsoft.com/office/drawing/2014/main" id="{06F69085-56FE-224D-9641-A4A20BF102AE}"/>
                </a:ext>
              </a:extLst>
            </p:cNvPr>
            <p:cNvSpPr/>
            <p:nvPr/>
          </p:nvSpPr>
          <p:spPr>
            <a:xfrm>
              <a:off x="7670981" y="2041871"/>
              <a:ext cx="87182" cy="83076"/>
            </a:xfrm>
            <a:custGeom>
              <a:avLst/>
              <a:gdLst/>
              <a:ahLst/>
              <a:cxnLst/>
              <a:rect l="l" t="t" r="r" b="b"/>
              <a:pathLst>
                <a:path w="2739" h="2610" extrusionOk="0">
                  <a:moveTo>
                    <a:pt x="1334" y="476"/>
                  </a:moveTo>
                  <a:lnTo>
                    <a:pt x="1572" y="953"/>
                  </a:lnTo>
                  <a:cubicBezTo>
                    <a:pt x="1608" y="1012"/>
                    <a:pt x="1655" y="1036"/>
                    <a:pt x="1715" y="1048"/>
                  </a:cubicBezTo>
                  <a:lnTo>
                    <a:pt x="2251" y="1131"/>
                  </a:lnTo>
                  <a:lnTo>
                    <a:pt x="1893" y="1500"/>
                  </a:lnTo>
                  <a:cubicBezTo>
                    <a:pt x="1846" y="1548"/>
                    <a:pt x="1834" y="1607"/>
                    <a:pt x="1834" y="1667"/>
                  </a:cubicBezTo>
                  <a:lnTo>
                    <a:pt x="1917" y="2203"/>
                  </a:lnTo>
                  <a:lnTo>
                    <a:pt x="1441" y="1941"/>
                  </a:lnTo>
                  <a:cubicBezTo>
                    <a:pt x="1417" y="1929"/>
                    <a:pt x="1381" y="1929"/>
                    <a:pt x="1358" y="1929"/>
                  </a:cubicBezTo>
                  <a:cubicBezTo>
                    <a:pt x="1322" y="1929"/>
                    <a:pt x="1298" y="1929"/>
                    <a:pt x="1262" y="1941"/>
                  </a:cubicBezTo>
                  <a:lnTo>
                    <a:pt x="786" y="2203"/>
                  </a:lnTo>
                  <a:lnTo>
                    <a:pt x="786" y="2203"/>
                  </a:lnTo>
                  <a:lnTo>
                    <a:pt x="881" y="1667"/>
                  </a:lnTo>
                  <a:cubicBezTo>
                    <a:pt x="893" y="1607"/>
                    <a:pt x="869" y="1548"/>
                    <a:pt x="822" y="1500"/>
                  </a:cubicBezTo>
                  <a:lnTo>
                    <a:pt x="429" y="1131"/>
                  </a:lnTo>
                  <a:lnTo>
                    <a:pt x="965" y="1048"/>
                  </a:lnTo>
                  <a:cubicBezTo>
                    <a:pt x="1024" y="1036"/>
                    <a:pt x="1084" y="1012"/>
                    <a:pt x="1108" y="953"/>
                  </a:cubicBezTo>
                  <a:lnTo>
                    <a:pt x="1334" y="476"/>
                  </a:lnTo>
                  <a:close/>
                  <a:moveTo>
                    <a:pt x="1370" y="0"/>
                  </a:moveTo>
                  <a:cubicBezTo>
                    <a:pt x="1298" y="0"/>
                    <a:pt x="1239" y="36"/>
                    <a:pt x="1203" y="95"/>
                  </a:cubicBezTo>
                  <a:lnTo>
                    <a:pt x="881" y="750"/>
                  </a:lnTo>
                  <a:lnTo>
                    <a:pt x="167" y="857"/>
                  </a:lnTo>
                  <a:cubicBezTo>
                    <a:pt x="96" y="869"/>
                    <a:pt x="36" y="917"/>
                    <a:pt x="12" y="976"/>
                  </a:cubicBezTo>
                  <a:cubicBezTo>
                    <a:pt x="0" y="1048"/>
                    <a:pt x="12" y="1107"/>
                    <a:pt x="60" y="1167"/>
                  </a:cubicBezTo>
                  <a:lnTo>
                    <a:pt x="584" y="1679"/>
                  </a:lnTo>
                  <a:lnTo>
                    <a:pt x="465" y="2393"/>
                  </a:lnTo>
                  <a:cubicBezTo>
                    <a:pt x="453" y="2465"/>
                    <a:pt x="477" y="2524"/>
                    <a:pt x="536" y="2572"/>
                  </a:cubicBezTo>
                  <a:cubicBezTo>
                    <a:pt x="568" y="2597"/>
                    <a:pt x="603" y="2609"/>
                    <a:pt x="638" y="2609"/>
                  </a:cubicBezTo>
                  <a:cubicBezTo>
                    <a:pt x="669" y="2609"/>
                    <a:pt x="699" y="2600"/>
                    <a:pt x="727" y="2584"/>
                  </a:cubicBezTo>
                  <a:lnTo>
                    <a:pt x="1370" y="2238"/>
                  </a:lnTo>
                  <a:lnTo>
                    <a:pt x="2012" y="2584"/>
                  </a:lnTo>
                  <a:cubicBezTo>
                    <a:pt x="2036" y="2596"/>
                    <a:pt x="2072" y="2596"/>
                    <a:pt x="2096" y="2596"/>
                  </a:cubicBezTo>
                  <a:cubicBezTo>
                    <a:pt x="2143" y="2596"/>
                    <a:pt x="2179" y="2584"/>
                    <a:pt x="2203" y="2572"/>
                  </a:cubicBezTo>
                  <a:cubicBezTo>
                    <a:pt x="2262" y="2524"/>
                    <a:pt x="2298" y="2465"/>
                    <a:pt x="2274" y="2393"/>
                  </a:cubicBezTo>
                  <a:lnTo>
                    <a:pt x="2155" y="1679"/>
                  </a:lnTo>
                  <a:lnTo>
                    <a:pt x="2679" y="1167"/>
                  </a:lnTo>
                  <a:cubicBezTo>
                    <a:pt x="2727" y="1107"/>
                    <a:pt x="2739" y="1048"/>
                    <a:pt x="2727" y="976"/>
                  </a:cubicBezTo>
                  <a:cubicBezTo>
                    <a:pt x="2715" y="905"/>
                    <a:pt x="2655" y="857"/>
                    <a:pt x="2572" y="857"/>
                  </a:cubicBezTo>
                  <a:lnTo>
                    <a:pt x="1858" y="750"/>
                  </a:lnTo>
                  <a:lnTo>
                    <a:pt x="1536" y="95"/>
                  </a:lnTo>
                  <a:cubicBezTo>
                    <a:pt x="1500" y="36"/>
                    <a:pt x="1441" y="0"/>
                    <a:pt x="1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11176;p61">
            <a:extLst>
              <a:ext uri="{FF2B5EF4-FFF2-40B4-BE49-F238E27FC236}">
                <a16:creationId xmlns:a16="http://schemas.microsoft.com/office/drawing/2014/main" id="{66316A2D-F498-1542-AD23-4962EB693F31}"/>
              </a:ext>
            </a:extLst>
          </p:cNvPr>
          <p:cNvGrpSpPr/>
          <p:nvPr/>
        </p:nvGrpSpPr>
        <p:grpSpPr>
          <a:xfrm>
            <a:off x="1169397" y="2461303"/>
            <a:ext cx="448798" cy="470438"/>
            <a:chOff x="853568" y="1975538"/>
            <a:chExt cx="337334" cy="353599"/>
          </a:xfrm>
          <a:solidFill>
            <a:schemeClr val="accent1"/>
          </a:solidFill>
        </p:grpSpPr>
        <p:sp>
          <p:nvSpPr>
            <p:cNvPr id="440" name="Google Shape;11177;p61">
              <a:extLst>
                <a:ext uri="{FF2B5EF4-FFF2-40B4-BE49-F238E27FC236}">
                  <a16:creationId xmlns:a16="http://schemas.microsoft.com/office/drawing/2014/main" id="{500AA9AC-001C-9649-9033-93BAA4A791FC}"/>
                </a:ext>
              </a:extLst>
            </p:cNvPr>
            <p:cNvSpPr/>
            <p:nvPr/>
          </p:nvSpPr>
          <p:spPr>
            <a:xfrm>
              <a:off x="853568" y="1975538"/>
              <a:ext cx="337334" cy="353599"/>
            </a:xfrm>
            <a:custGeom>
              <a:avLst/>
              <a:gdLst/>
              <a:ahLst/>
              <a:cxnLst/>
              <a:rect l="l" t="t" r="r" b="b"/>
              <a:pathLst>
                <a:path w="10598" h="11109" extrusionOk="0">
                  <a:moveTo>
                    <a:pt x="8180" y="322"/>
                  </a:moveTo>
                  <a:lnTo>
                    <a:pt x="5823" y="3596"/>
                  </a:lnTo>
                  <a:lnTo>
                    <a:pt x="5501" y="3132"/>
                  </a:lnTo>
                  <a:lnTo>
                    <a:pt x="7502" y="322"/>
                  </a:lnTo>
                  <a:close/>
                  <a:moveTo>
                    <a:pt x="9252" y="322"/>
                  </a:moveTo>
                  <a:lnTo>
                    <a:pt x="6371" y="4346"/>
                  </a:lnTo>
                  <a:lnTo>
                    <a:pt x="6049" y="3882"/>
                  </a:lnTo>
                  <a:lnTo>
                    <a:pt x="8597" y="322"/>
                  </a:lnTo>
                  <a:close/>
                  <a:moveTo>
                    <a:pt x="2072" y="322"/>
                  </a:moveTo>
                  <a:lnTo>
                    <a:pt x="4966" y="4358"/>
                  </a:lnTo>
                  <a:cubicBezTo>
                    <a:pt x="4906" y="4382"/>
                    <a:pt x="4859" y="4430"/>
                    <a:pt x="4811" y="4477"/>
                  </a:cubicBezTo>
                  <a:cubicBezTo>
                    <a:pt x="4750" y="4538"/>
                    <a:pt x="4652" y="4579"/>
                    <a:pt x="4557" y="4579"/>
                  </a:cubicBezTo>
                  <a:cubicBezTo>
                    <a:pt x="4521" y="4579"/>
                    <a:pt x="4486" y="4574"/>
                    <a:pt x="4454" y="4561"/>
                  </a:cubicBezTo>
                  <a:lnTo>
                    <a:pt x="1418" y="322"/>
                  </a:lnTo>
                  <a:close/>
                  <a:moveTo>
                    <a:pt x="3084" y="322"/>
                  </a:moveTo>
                  <a:lnTo>
                    <a:pt x="6121" y="4584"/>
                  </a:lnTo>
                  <a:cubicBezTo>
                    <a:pt x="6100" y="4589"/>
                    <a:pt x="6079" y="4591"/>
                    <a:pt x="6057" y="4591"/>
                  </a:cubicBezTo>
                  <a:cubicBezTo>
                    <a:pt x="5957" y="4591"/>
                    <a:pt x="5854" y="4546"/>
                    <a:pt x="5775" y="4477"/>
                  </a:cubicBezTo>
                  <a:cubicBezTo>
                    <a:pt x="5644" y="4346"/>
                    <a:pt x="5466" y="4287"/>
                    <a:pt x="5287" y="4287"/>
                  </a:cubicBezTo>
                  <a:lnTo>
                    <a:pt x="2453" y="334"/>
                  </a:lnTo>
                  <a:lnTo>
                    <a:pt x="3084" y="334"/>
                  </a:lnTo>
                  <a:lnTo>
                    <a:pt x="3084" y="322"/>
                  </a:lnTo>
                  <a:close/>
                  <a:moveTo>
                    <a:pt x="1013" y="322"/>
                  </a:moveTo>
                  <a:lnTo>
                    <a:pt x="4025" y="4537"/>
                  </a:lnTo>
                  <a:cubicBezTo>
                    <a:pt x="3858" y="4584"/>
                    <a:pt x="3716" y="4668"/>
                    <a:pt x="3608" y="4823"/>
                  </a:cubicBezTo>
                  <a:lnTo>
                    <a:pt x="394" y="322"/>
                  </a:lnTo>
                  <a:close/>
                  <a:moveTo>
                    <a:pt x="10216" y="322"/>
                  </a:moveTo>
                  <a:lnTo>
                    <a:pt x="7002" y="4823"/>
                  </a:lnTo>
                  <a:cubicBezTo>
                    <a:pt x="6906" y="4680"/>
                    <a:pt x="6775" y="4596"/>
                    <a:pt x="6633" y="4549"/>
                  </a:cubicBezTo>
                  <a:lnTo>
                    <a:pt x="9645" y="322"/>
                  </a:lnTo>
                  <a:close/>
                  <a:moveTo>
                    <a:pt x="5268" y="4599"/>
                  </a:moveTo>
                  <a:cubicBezTo>
                    <a:pt x="5362" y="4599"/>
                    <a:pt x="5454" y="4638"/>
                    <a:pt x="5525" y="4715"/>
                  </a:cubicBezTo>
                  <a:cubicBezTo>
                    <a:pt x="5652" y="4842"/>
                    <a:pt x="5822" y="4911"/>
                    <a:pt x="5994" y="4911"/>
                  </a:cubicBezTo>
                  <a:cubicBezTo>
                    <a:pt x="6081" y="4911"/>
                    <a:pt x="6168" y="4894"/>
                    <a:pt x="6252" y="4858"/>
                  </a:cubicBezTo>
                  <a:cubicBezTo>
                    <a:pt x="6295" y="4843"/>
                    <a:pt x="6338" y="4836"/>
                    <a:pt x="6380" y="4836"/>
                  </a:cubicBezTo>
                  <a:cubicBezTo>
                    <a:pt x="6534" y="4836"/>
                    <a:pt x="6672" y="4932"/>
                    <a:pt x="6728" y="5073"/>
                  </a:cubicBezTo>
                  <a:cubicBezTo>
                    <a:pt x="6728" y="5084"/>
                    <a:pt x="6752" y="5096"/>
                    <a:pt x="6752" y="5120"/>
                  </a:cubicBezTo>
                  <a:cubicBezTo>
                    <a:pt x="6823" y="5311"/>
                    <a:pt x="6954" y="5382"/>
                    <a:pt x="6954" y="5382"/>
                  </a:cubicBezTo>
                  <a:cubicBezTo>
                    <a:pt x="7109" y="5454"/>
                    <a:pt x="7240" y="5513"/>
                    <a:pt x="7371" y="5513"/>
                  </a:cubicBezTo>
                  <a:cubicBezTo>
                    <a:pt x="7561" y="5537"/>
                    <a:pt x="7728" y="5692"/>
                    <a:pt x="7716" y="5906"/>
                  </a:cubicBezTo>
                  <a:cubicBezTo>
                    <a:pt x="7704" y="6168"/>
                    <a:pt x="7847" y="6430"/>
                    <a:pt x="8085" y="6561"/>
                  </a:cubicBezTo>
                  <a:cubicBezTo>
                    <a:pt x="8264" y="6644"/>
                    <a:pt x="8335" y="6870"/>
                    <a:pt x="8252" y="7049"/>
                  </a:cubicBezTo>
                  <a:cubicBezTo>
                    <a:pt x="8133" y="7287"/>
                    <a:pt x="8157" y="7585"/>
                    <a:pt x="8323" y="7799"/>
                  </a:cubicBezTo>
                  <a:cubicBezTo>
                    <a:pt x="8442" y="7954"/>
                    <a:pt x="8430" y="8180"/>
                    <a:pt x="8264" y="8311"/>
                  </a:cubicBezTo>
                  <a:cubicBezTo>
                    <a:pt x="8061" y="8490"/>
                    <a:pt x="7966" y="8763"/>
                    <a:pt x="8026" y="9025"/>
                  </a:cubicBezTo>
                  <a:cubicBezTo>
                    <a:pt x="8073" y="9228"/>
                    <a:pt x="7966" y="9430"/>
                    <a:pt x="7776" y="9478"/>
                  </a:cubicBezTo>
                  <a:cubicBezTo>
                    <a:pt x="7502" y="9549"/>
                    <a:pt x="7311" y="9775"/>
                    <a:pt x="7264" y="10026"/>
                  </a:cubicBezTo>
                  <a:cubicBezTo>
                    <a:pt x="7242" y="10196"/>
                    <a:pt x="7087" y="10329"/>
                    <a:pt x="6909" y="10329"/>
                  </a:cubicBezTo>
                  <a:cubicBezTo>
                    <a:pt x="6889" y="10329"/>
                    <a:pt x="6868" y="10327"/>
                    <a:pt x="6847" y="10323"/>
                  </a:cubicBezTo>
                  <a:cubicBezTo>
                    <a:pt x="6809" y="10316"/>
                    <a:pt x="6770" y="10313"/>
                    <a:pt x="6732" y="10313"/>
                  </a:cubicBezTo>
                  <a:cubicBezTo>
                    <a:pt x="6508" y="10313"/>
                    <a:pt x="6290" y="10429"/>
                    <a:pt x="6168" y="10633"/>
                  </a:cubicBezTo>
                  <a:cubicBezTo>
                    <a:pt x="6100" y="10740"/>
                    <a:pt x="5977" y="10802"/>
                    <a:pt x="5854" y="10802"/>
                  </a:cubicBezTo>
                  <a:cubicBezTo>
                    <a:pt x="5785" y="10802"/>
                    <a:pt x="5716" y="10783"/>
                    <a:pt x="5656" y="10740"/>
                  </a:cubicBezTo>
                  <a:cubicBezTo>
                    <a:pt x="5537" y="10668"/>
                    <a:pt x="5418" y="10633"/>
                    <a:pt x="5287" y="10633"/>
                  </a:cubicBezTo>
                  <a:cubicBezTo>
                    <a:pt x="5156" y="10633"/>
                    <a:pt x="5025" y="10668"/>
                    <a:pt x="4918" y="10740"/>
                  </a:cubicBezTo>
                  <a:cubicBezTo>
                    <a:pt x="4858" y="10779"/>
                    <a:pt x="4788" y="10797"/>
                    <a:pt x="4719" y="10797"/>
                  </a:cubicBezTo>
                  <a:cubicBezTo>
                    <a:pt x="4596" y="10797"/>
                    <a:pt x="4475" y="10739"/>
                    <a:pt x="4406" y="10633"/>
                  </a:cubicBezTo>
                  <a:cubicBezTo>
                    <a:pt x="4275" y="10437"/>
                    <a:pt x="4035" y="10320"/>
                    <a:pt x="3794" y="10320"/>
                  </a:cubicBezTo>
                  <a:cubicBezTo>
                    <a:pt x="3772" y="10320"/>
                    <a:pt x="3750" y="10321"/>
                    <a:pt x="3727" y="10323"/>
                  </a:cubicBezTo>
                  <a:cubicBezTo>
                    <a:pt x="3708" y="10327"/>
                    <a:pt x="3688" y="10329"/>
                    <a:pt x="3668" y="10329"/>
                  </a:cubicBezTo>
                  <a:cubicBezTo>
                    <a:pt x="3497" y="10329"/>
                    <a:pt x="3332" y="10196"/>
                    <a:pt x="3311" y="10026"/>
                  </a:cubicBezTo>
                  <a:cubicBezTo>
                    <a:pt x="3263" y="9764"/>
                    <a:pt x="3073" y="9537"/>
                    <a:pt x="2799" y="9478"/>
                  </a:cubicBezTo>
                  <a:cubicBezTo>
                    <a:pt x="2608" y="9418"/>
                    <a:pt x="2489" y="9228"/>
                    <a:pt x="2549" y="9025"/>
                  </a:cubicBezTo>
                  <a:cubicBezTo>
                    <a:pt x="2620" y="8763"/>
                    <a:pt x="2537" y="8490"/>
                    <a:pt x="2311" y="8311"/>
                  </a:cubicBezTo>
                  <a:cubicBezTo>
                    <a:pt x="2168" y="8180"/>
                    <a:pt x="2132" y="7954"/>
                    <a:pt x="2251" y="7799"/>
                  </a:cubicBezTo>
                  <a:cubicBezTo>
                    <a:pt x="2418" y="7585"/>
                    <a:pt x="2442" y="7287"/>
                    <a:pt x="2322" y="7049"/>
                  </a:cubicBezTo>
                  <a:cubicBezTo>
                    <a:pt x="2239" y="6870"/>
                    <a:pt x="2311" y="6644"/>
                    <a:pt x="2489" y="6561"/>
                  </a:cubicBezTo>
                  <a:cubicBezTo>
                    <a:pt x="2727" y="6442"/>
                    <a:pt x="2882" y="6192"/>
                    <a:pt x="2858" y="5906"/>
                  </a:cubicBezTo>
                  <a:cubicBezTo>
                    <a:pt x="2846" y="5715"/>
                    <a:pt x="3013" y="5537"/>
                    <a:pt x="3204" y="5513"/>
                  </a:cubicBezTo>
                  <a:cubicBezTo>
                    <a:pt x="3418" y="5501"/>
                    <a:pt x="3608" y="5394"/>
                    <a:pt x="3727" y="5215"/>
                  </a:cubicBezTo>
                  <a:lnTo>
                    <a:pt x="3727" y="5204"/>
                  </a:lnTo>
                  <a:cubicBezTo>
                    <a:pt x="3751" y="5156"/>
                    <a:pt x="3787" y="5120"/>
                    <a:pt x="3799" y="5073"/>
                  </a:cubicBezTo>
                  <a:cubicBezTo>
                    <a:pt x="3854" y="4925"/>
                    <a:pt x="3995" y="4835"/>
                    <a:pt x="4145" y="4835"/>
                  </a:cubicBezTo>
                  <a:cubicBezTo>
                    <a:pt x="4188" y="4835"/>
                    <a:pt x="4232" y="4842"/>
                    <a:pt x="4275" y="4858"/>
                  </a:cubicBezTo>
                  <a:cubicBezTo>
                    <a:pt x="4355" y="4889"/>
                    <a:pt x="4438" y="4903"/>
                    <a:pt x="4521" y="4903"/>
                  </a:cubicBezTo>
                  <a:cubicBezTo>
                    <a:pt x="4698" y="4903"/>
                    <a:pt x="4872" y="4837"/>
                    <a:pt x="5001" y="4715"/>
                  </a:cubicBezTo>
                  <a:cubicBezTo>
                    <a:pt x="5079" y="4638"/>
                    <a:pt x="5174" y="4599"/>
                    <a:pt x="5268" y="4599"/>
                  </a:cubicBezTo>
                  <a:close/>
                  <a:moveTo>
                    <a:pt x="298" y="0"/>
                  </a:moveTo>
                  <a:cubicBezTo>
                    <a:pt x="203" y="0"/>
                    <a:pt x="108" y="60"/>
                    <a:pt x="48" y="143"/>
                  </a:cubicBezTo>
                  <a:cubicBezTo>
                    <a:pt x="1" y="239"/>
                    <a:pt x="1" y="358"/>
                    <a:pt x="60" y="429"/>
                  </a:cubicBezTo>
                  <a:lnTo>
                    <a:pt x="3418" y="5096"/>
                  </a:lnTo>
                  <a:cubicBezTo>
                    <a:pt x="3358" y="5144"/>
                    <a:pt x="3275" y="5168"/>
                    <a:pt x="3204" y="5168"/>
                  </a:cubicBezTo>
                  <a:cubicBezTo>
                    <a:pt x="2834" y="5192"/>
                    <a:pt x="2537" y="5513"/>
                    <a:pt x="2549" y="5906"/>
                  </a:cubicBezTo>
                  <a:cubicBezTo>
                    <a:pt x="2549" y="6049"/>
                    <a:pt x="2477" y="6180"/>
                    <a:pt x="2358" y="6239"/>
                  </a:cubicBezTo>
                  <a:cubicBezTo>
                    <a:pt x="2013" y="6418"/>
                    <a:pt x="1882" y="6835"/>
                    <a:pt x="2061" y="7168"/>
                  </a:cubicBezTo>
                  <a:cubicBezTo>
                    <a:pt x="2120" y="7299"/>
                    <a:pt x="2108" y="7454"/>
                    <a:pt x="2013" y="7573"/>
                  </a:cubicBezTo>
                  <a:cubicBezTo>
                    <a:pt x="1775" y="7871"/>
                    <a:pt x="1822" y="8299"/>
                    <a:pt x="2120" y="8537"/>
                  </a:cubicBezTo>
                  <a:cubicBezTo>
                    <a:pt x="2215" y="8621"/>
                    <a:pt x="2275" y="8775"/>
                    <a:pt x="2239" y="8906"/>
                  </a:cubicBezTo>
                  <a:cubicBezTo>
                    <a:pt x="2132" y="9275"/>
                    <a:pt x="2358" y="9656"/>
                    <a:pt x="2727" y="9752"/>
                  </a:cubicBezTo>
                  <a:cubicBezTo>
                    <a:pt x="2858" y="9799"/>
                    <a:pt x="2965" y="9906"/>
                    <a:pt x="3001" y="10049"/>
                  </a:cubicBezTo>
                  <a:cubicBezTo>
                    <a:pt x="3056" y="10399"/>
                    <a:pt x="3361" y="10639"/>
                    <a:pt x="3697" y="10639"/>
                  </a:cubicBezTo>
                  <a:cubicBezTo>
                    <a:pt x="3727" y="10639"/>
                    <a:pt x="3757" y="10637"/>
                    <a:pt x="3787" y="10633"/>
                  </a:cubicBezTo>
                  <a:cubicBezTo>
                    <a:pt x="3799" y="10632"/>
                    <a:pt x="3811" y="10631"/>
                    <a:pt x="3823" y="10631"/>
                  </a:cubicBezTo>
                  <a:cubicBezTo>
                    <a:pt x="3953" y="10631"/>
                    <a:pt x="4079" y="10690"/>
                    <a:pt x="4144" y="10799"/>
                  </a:cubicBezTo>
                  <a:cubicBezTo>
                    <a:pt x="4274" y="10998"/>
                    <a:pt x="4502" y="11109"/>
                    <a:pt x="4731" y="11109"/>
                  </a:cubicBezTo>
                  <a:cubicBezTo>
                    <a:pt x="4858" y="11109"/>
                    <a:pt x="4986" y="11074"/>
                    <a:pt x="5097" y="11002"/>
                  </a:cubicBezTo>
                  <a:cubicBezTo>
                    <a:pt x="5156" y="10966"/>
                    <a:pt x="5228" y="10948"/>
                    <a:pt x="5299" y="10948"/>
                  </a:cubicBezTo>
                  <a:cubicBezTo>
                    <a:pt x="5370" y="10948"/>
                    <a:pt x="5442" y="10966"/>
                    <a:pt x="5501" y="11002"/>
                  </a:cubicBezTo>
                  <a:cubicBezTo>
                    <a:pt x="5621" y="11085"/>
                    <a:pt x="5740" y="11109"/>
                    <a:pt x="5871" y="11109"/>
                  </a:cubicBezTo>
                  <a:cubicBezTo>
                    <a:pt x="6097" y="11109"/>
                    <a:pt x="6311" y="11002"/>
                    <a:pt x="6454" y="10799"/>
                  </a:cubicBezTo>
                  <a:cubicBezTo>
                    <a:pt x="6519" y="10690"/>
                    <a:pt x="6645" y="10631"/>
                    <a:pt x="6775" y="10631"/>
                  </a:cubicBezTo>
                  <a:cubicBezTo>
                    <a:pt x="6787" y="10631"/>
                    <a:pt x="6799" y="10632"/>
                    <a:pt x="6811" y="10633"/>
                  </a:cubicBezTo>
                  <a:cubicBezTo>
                    <a:pt x="6848" y="10639"/>
                    <a:pt x="6884" y="10641"/>
                    <a:pt x="6920" y="10641"/>
                  </a:cubicBezTo>
                  <a:cubicBezTo>
                    <a:pt x="7248" y="10641"/>
                    <a:pt x="7543" y="10403"/>
                    <a:pt x="7597" y="10049"/>
                  </a:cubicBezTo>
                  <a:cubicBezTo>
                    <a:pt x="7621" y="9906"/>
                    <a:pt x="7728" y="9799"/>
                    <a:pt x="7859" y="9752"/>
                  </a:cubicBezTo>
                  <a:cubicBezTo>
                    <a:pt x="8240" y="9656"/>
                    <a:pt x="8442" y="9275"/>
                    <a:pt x="8359" y="8906"/>
                  </a:cubicBezTo>
                  <a:cubicBezTo>
                    <a:pt x="8323" y="8775"/>
                    <a:pt x="8371" y="8621"/>
                    <a:pt x="8478" y="8537"/>
                  </a:cubicBezTo>
                  <a:cubicBezTo>
                    <a:pt x="8776" y="8299"/>
                    <a:pt x="8811" y="7871"/>
                    <a:pt x="8573" y="7573"/>
                  </a:cubicBezTo>
                  <a:cubicBezTo>
                    <a:pt x="8490" y="7454"/>
                    <a:pt x="8478" y="7299"/>
                    <a:pt x="8538" y="7168"/>
                  </a:cubicBezTo>
                  <a:cubicBezTo>
                    <a:pt x="8692" y="6823"/>
                    <a:pt x="8561" y="6406"/>
                    <a:pt x="8240" y="6239"/>
                  </a:cubicBezTo>
                  <a:cubicBezTo>
                    <a:pt x="8097" y="6180"/>
                    <a:pt x="8026" y="6037"/>
                    <a:pt x="8037" y="5906"/>
                  </a:cubicBezTo>
                  <a:cubicBezTo>
                    <a:pt x="8061" y="5525"/>
                    <a:pt x="7776" y="5204"/>
                    <a:pt x="7383" y="5168"/>
                  </a:cubicBezTo>
                  <a:cubicBezTo>
                    <a:pt x="7311" y="5168"/>
                    <a:pt x="7240" y="5144"/>
                    <a:pt x="7180" y="5096"/>
                  </a:cubicBezTo>
                  <a:lnTo>
                    <a:pt x="10526" y="429"/>
                  </a:lnTo>
                  <a:cubicBezTo>
                    <a:pt x="10585" y="358"/>
                    <a:pt x="10597" y="251"/>
                    <a:pt x="10538" y="143"/>
                  </a:cubicBezTo>
                  <a:cubicBezTo>
                    <a:pt x="10490" y="60"/>
                    <a:pt x="10395" y="0"/>
                    <a:pt x="10288" y="0"/>
                  </a:cubicBezTo>
                  <a:lnTo>
                    <a:pt x="7478" y="0"/>
                  </a:lnTo>
                  <a:cubicBezTo>
                    <a:pt x="7383" y="0"/>
                    <a:pt x="7299" y="36"/>
                    <a:pt x="7252" y="120"/>
                  </a:cubicBezTo>
                  <a:lnTo>
                    <a:pt x="5287" y="2858"/>
                  </a:lnTo>
                  <a:lnTo>
                    <a:pt x="3335" y="120"/>
                  </a:lnTo>
                  <a:cubicBezTo>
                    <a:pt x="3299" y="36"/>
                    <a:pt x="3204" y="0"/>
                    <a:pt x="3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1178;p61">
              <a:extLst>
                <a:ext uri="{FF2B5EF4-FFF2-40B4-BE49-F238E27FC236}">
                  <a16:creationId xmlns:a16="http://schemas.microsoft.com/office/drawing/2014/main" id="{8770E947-9A30-C542-BCC7-7E90B44B22AF}"/>
                </a:ext>
              </a:extLst>
            </p:cNvPr>
            <p:cNvSpPr/>
            <p:nvPr/>
          </p:nvSpPr>
          <p:spPr>
            <a:xfrm>
              <a:off x="938458" y="2136979"/>
              <a:ext cx="166789" cy="76742"/>
            </a:xfrm>
            <a:custGeom>
              <a:avLst/>
              <a:gdLst/>
              <a:ahLst/>
              <a:cxnLst/>
              <a:rect l="l" t="t" r="r" b="b"/>
              <a:pathLst>
                <a:path w="5240" h="2411" extrusionOk="0">
                  <a:moveTo>
                    <a:pt x="2620" y="1"/>
                  </a:moveTo>
                  <a:cubicBezTo>
                    <a:pt x="2001" y="1"/>
                    <a:pt x="1370" y="227"/>
                    <a:pt x="894" y="643"/>
                  </a:cubicBezTo>
                  <a:cubicBezTo>
                    <a:pt x="417" y="1036"/>
                    <a:pt x="108" y="1608"/>
                    <a:pt x="13" y="2227"/>
                  </a:cubicBezTo>
                  <a:cubicBezTo>
                    <a:pt x="1" y="2322"/>
                    <a:pt x="60" y="2406"/>
                    <a:pt x="156" y="2406"/>
                  </a:cubicBezTo>
                  <a:lnTo>
                    <a:pt x="179" y="2406"/>
                  </a:lnTo>
                  <a:cubicBezTo>
                    <a:pt x="251" y="2406"/>
                    <a:pt x="334" y="2346"/>
                    <a:pt x="346" y="2275"/>
                  </a:cubicBezTo>
                  <a:cubicBezTo>
                    <a:pt x="429" y="1739"/>
                    <a:pt x="703" y="1251"/>
                    <a:pt x="1120" y="894"/>
                  </a:cubicBezTo>
                  <a:cubicBezTo>
                    <a:pt x="1537" y="536"/>
                    <a:pt x="2072" y="322"/>
                    <a:pt x="2620" y="322"/>
                  </a:cubicBezTo>
                  <a:cubicBezTo>
                    <a:pt x="3168" y="322"/>
                    <a:pt x="3704" y="524"/>
                    <a:pt x="4120" y="894"/>
                  </a:cubicBezTo>
                  <a:cubicBezTo>
                    <a:pt x="4537" y="1251"/>
                    <a:pt x="4811" y="1739"/>
                    <a:pt x="4894" y="2275"/>
                  </a:cubicBezTo>
                  <a:cubicBezTo>
                    <a:pt x="4904" y="2356"/>
                    <a:pt x="4975" y="2411"/>
                    <a:pt x="5040" y="2411"/>
                  </a:cubicBezTo>
                  <a:cubicBezTo>
                    <a:pt x="5051" y="2411"/>
                    <a:pt x="5062" y="2409"/>
                    <a:pt x="5073" y="2406"/>
                  </a:cubicBezTo>
                  <a:cubicBezTo>
                    <a:pt x="5180" y="2394"/>
                    <a:pt x="5240" y="2322"/>
                    <a:pt x="5228" y="2227"/>
                  </a:cubicBezTo>
                  <a:cubicBezTo>
                    <a:pt x="5132" y="1620"/>
                    <a:pt x="4823" y="1060"/>
                    <a:pt x="4347" y="643"/>
                  </a:cubicBezTo>
                  <a:cubicBezTo>
                    <a:pt x="3870" y="227"/>
                    <a:pt x="3263" y="1"/>
                    <a:pt x="2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1179;p61">
              <a:extLst>
                <a:ext uri="{FF2B5EF4-FFF2-40B4-BE49-F238E27FC236}">
                  <a16:creationId xmlns:a16="http://schemas.microsoft.com/office/drawing/2014/main" id="{04DB7C68-67DF-AB44-9F7B-E289C889E57C}"/>
                </a:ext>
              </a:extLst>
            </p:cNvPr>
            <p:cNvSpPr/>
            <p:nvPr/>
          </p:nvSpPr>
          <p:spPr>
            <a:xfrm>
              <a:off x="938840" y="2227377"/>
              <a:ext cx="166407" cy="76774"/>
            </a:xfrm>
            <a:custGeom>
              <a:avLst/>
              <a:gdLst/>
              <a:ahLst/>
              <a:cxnLst/>
              <a:rect l="l" t="t" r="r" b="b"/>
              <a:pathLst>
                <a:path w="5228" h="2412" extrusionOk="0">
                  <a:moveTo>
                    <a:pt x="193" y="1"/>
                  </a:moveTo>
                  <a:cubicBezTo>
                    <a:pt x="181" y="1"/>
                    <a:pt x="168" y="3"/>
                    <a:pt x="155" y="6"/>
                  </a:cubicBezTo>
                  <a:cubicBezTo>
                    <a:pt x="60" y="18"/>
                    <a:pt x="1" y="101"/>
                    <a:pt x="24" y="197"/>
                  </a:cubicBezTo>
                  <a:cubicBezTo>
                    <a:pt x="108" y="804"/>
                    <a:pt x="417" y="1375"/>
                    <a:pt x="894" y="1768"/>
                  </a:cubicBezTo>
                  <a:cubicBezTo>
                    <a:pt x="1370" y="2185"/>
                    <a:pt x="1989" y="2411"/>
                    <a:pt x="2608" y="2411"/>
                  </a:cubicBezTo>
                  <a:cubicBezTo>
                    <a:pt x="3239" y="2411"/>
                    <a:pt x="3858" y="2185"/>
                    <a:pt x="4335" y="1768"/>
                  </a:cubicBezTo>
                  <a:cubicBezTo>
                    <a:pt x="4811" y="1375"/>
                    <a:pt x="5120" y="804"/>
                    <a:pt x="5216" y="185"/>
                  </a:cubicBezTo>
                  <a:cubicBezTo>
                    <a:pt x="5228" y="101"/>
                    <a:pt x="5168" y="18"/>
                    <a:pt x="5085" y="6"/>
                  </a:cubicBezTo>
                  <a:cubicBezTo>
                    <a:pt x="5070" y="3"/>
                    <a:pt x="5056" y="1"/>
                    <a:pt x="5043" y="1"/>
                  </a:cubicBezTo>
                  <a:cubicBezTo>
                    <a:pt x="4966" y="1"/>
                    <a:pt x="4906" y="56"/>
                    <a:pt x="4906" y="137"/>
                  </a:cubicBezTo>
                  <a:cubicBezTo>
                    <a:pt x="4811" y="673"/>
                    <a:pt x="4549" y="1161"/>
                    <a:pt x="4132" y="1518"/>
                  </a:cubicBezTo>
                  <a:cubicBezTo>
                    <a:pt x="3715" y="1875"/>
                    <a:pt x="3180" y="2090"/>
                    <a:pt x="2620" y="2090"/>
                  </a:cubicBezTo>
                  <a:cubicBezTo>
                    <a:pt x="2072" y="2090"/>
                    <a:pt x="1537" y="1887"/>
                    <a:pt x="1120" y="1518"/>
                  </a:cubicBezTo>
                  <a:cubicBezTo>
                    <a:pt x="703" y="1161"/>
                    <a:pt x="441" y="673"/>
                    <a:pt x="346" y="137"/>
                  </a:cubicBezTo>
                  <a:cubicBezTo>
                    <a:pt x="336" y="56"/>
                    <a:pt x="265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1180;p61">
              <a:extLst>
                <a:ext uri="{FF2B5EF4-FFF2-40B4-BE49-F238E27FC236}">
                  <a16:creationId xmlns:a16="http://schemas.microsoft.com/office/drawing/2014/main" id="{6404A1E9-F838-6743-BF69-35FDA1A579EC}"/>
                </a:ext>
              </a:extLst>
            </p:cNvPr>
            <p:cNvSpPr/>
            <p:nvPr/>
          </p:nvSpPr>
          <p:spPr>
            <a:xfrm>
              <a:off x="1007052" y="2185106"/>
              <a:ext cx="19003" cy="70153"/>
            </a:xfrm>
            <a:custGeom>
              <a:avLst/>
              <a:gdLst/>
              <a:ahLst/>
              <a:cxnLst/>
              <a:rect l="l" t="t" r="r" b="b"/>
              <a:pathLst>
                <a:path w="597" h="2204" extrusionOk="0">
                  <a:moveTo>
                    <a:pt x="453" y="1"/>
                  </a:moveTo>
                  <a:cubicBezTo>
                    <a:pt x="418" y="1"/>
                    <a:pt x="394" y="24"/>
                    <a:pt x="382" y="36"/>
                  </a:cubicBezTo>
                  <a:lnTo>
                    <a:pt x="60" y="334"/>
                  </a:lnTo>
                  <a:cubicBezTo>
                    <a:pt x="25" y="358"/>
                    <a:pt x="1" y="405"/>
                    <a:pt x="1" y="453"/>
                  </a:cubicBezTo>
                  <a:cubicBezTo>
                    <a:pt x="1" y="513"/>
                    <a:pt x="48" y="584"/>
                    <a:pt x="108" y="584"/>
                  </a:cubicBezTo>
                  <a:cubicBezTo>
                    <a:pt x="120" y="584"/>
                    <a:pt x="156" y="572"/>
                    <a:pt x="167" y="560"/>
                  </a:cubicBezTo>
                  <a:lnTo>
                    <a:pt x="275" y="417"/>
                  </a:lnTo>
                  <a:lnTo>
                    <a:pt x="275" y="2108"/>
                  </a:lnTo>
                  <a:cubicBezTo>
                    <a:pt x="275" y="2179"/>
                    <a:pt x="346" y="2203"/>
                    <a:pt x="441" y="2203"/>
                  </a:cubicBezTo>
                  <a:cubicBezTo>
                    <a:pt x="513" y="2203"/>
                    <a:pt x="596" y="2179"/>
                    <a:pt x="596" y="2108"/>
                  </a:cubicBezTo>
                  <a:lnTo>
                    <a:pt x="596" y="96"/>
                  </a:lnTo>
                  <a:cubicBezTo>
                    <a:pt x="584" y="48"/>
                    <a:pt x="513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11181;p61">
            <a:extLst>
              <a:ext uri="{FF2B5EF4-FFF2-40B4-BE49-F238E27FC236}">
                <a16:creationId xmlns:a16="http://schemas.microsoft.com/office/drawing/2014/main" id="{DD722876-E0CB-F44E-AF7C-57531E9FB360}"/>
              </a:ext>
            </a:extLst>
          </p:cNvPr>
          <p:cNvGrpSpPr/>
          <p:nvPr/>
        </p:nvGrpSpPr>
        <p:grpSpPr>
          <a:xfrm>
            <a:off x="3719139" y="2506658"/>
            <a:ext cx="435163" cy="368635"/>
            <a:chOff x="2770052" y="2009628"/>
            <a:chExt cx="327085" cy="277080"/>
          </a:xfrm>
          <a:solidFill>
            <a:schemeClr val="accent1"/>
          </a:solidFill>
        </p:grpSpPr>
        <p:sp>
          <p:nvSpPr>
            <p:cNvPr id="445" name="Google Shape;11182;p61">
              <a:extLst>
                <a:ext uri="{FF2B5EF4-FFF2-40B4-BE49-F238E27FC236}">
                  <a16:creationId xmlns:a16="http://schemas.microsoft.com/office/drawing/2014/main" id="{2058CA19-972B-F746-988C-CC88994C3B22}"/>
                </a:ext>
              </a:extLst>
            </p:cNvPr>
            <p:cNvSpPr/>
            <p:nvPr/>
          </p:nvSpPr>
          <p:spPr>
            <a:xfrm>
              <a:off x="2770052" y="2023537"/>
              <a:ext cx="327085" cy="263170"/>
            </a:xfrm>
            <a:custGeom>
              <a:avLst/>
              <a:gdLst/>
              <a:ahLst/>
              <a:cxnLst/>
              <a:rect l="l" t="t" r="r" b="b"/>
              <a:pathLst>
                <a:path w="10276" h="8268" extrusionOk="0">
                  <a:moveTo>
                    <a:pt x="6251" y="2267"/>
                  </a:moveTo>
                  <a:lnTo>
                    <a:pt x="7061" y="2541"/>
                  </a:lnTo>
                  <a:cubicBezTo>
                    <a:pt x="7073" y="2544"/>
                    <a:pt x="7086" y="2545"/>
                    <a:pt x="7098" y="2545"/>
                  </a:cubicBezTo>
                  <a:cubicBezTo>
                    <a:pt x="7136" y="2545"/>
                    <a:pt x="7174" y="2532"/>
                    <a:pt x="7192" y="2505"/>
                  </a:cubicBezTo>
                  <a:lnTo>
                    <a:pt x="7454" y="2314"/>
                  </a:lnTo>
                  <a:lnTo>
                    <a:pt x="9240" y="4660"/>
                  </a:lnTo>
                  <a:lnTo>
                    <a:pt x="8978" y="4874"/>
                  </a:lnTo>
                  <a:cubicBezTo>
                    <a:pt x="8966" y="4862"/>
                    <a:pt x="8942" y="4839"/>
                    <a:pt x="8930" y="4839"/>
                  </a:cubicBezTo>
                  <a:lnTo>
                    <a:pt x="5811" y="3148"/>
                  </a:lnTo>
                  <a:lnTo>
                    <a:pt x="5930" y="2969"/>
                  </a:lnTo>
                  <a:cubicBezTo>
                    <a:pt x="5978" y="2898"/>
                    <a:pt x="5966" y="2803"/>
                    <a:pt x="5894" y="2755"/>
                  </a:cubicBezTo>
                  <a:cubicBezTo>
                    <a:pt x="5864" y="2742"/>
                    <a:pt x="5834" y="2735"/>
                    <a:pt x="5806" y="2735"/>
                  </a:cubicBezTo>
                  <a:cubicBezTo>
                    <a:pt x="5756" y="2735"/>
                    <a:pt x="5710" y="2757"/>
                    <a:pt x="5680" y="2803"/>
                  </a:cubicBezTo>
                  <a:lnTo>
                    <a:pt x="5358" y="3326"/>
                  </a:lnTo>
                  <a:cubicBezTo>
                    <a:pt x="5335" y="3350"/>
                    <a:pt x="5323" y="3374"/>
                    <a:pt x="5323" y="3398"/>
                  </a:cubicBezTo>
                  <a:lnTo>
                    <a:pt x="5323" y="4684"/>
                  </a:lnTo>
                  <a:cubicBezTo>
                    <a:pt x="5323" y="4946"/>
                    <a:pt x="5097" y="5172"/>
                    <a:pt x="4835" y="5172"/>
                  </a:cubicBezTo>
                  <a:cubicBezTo>
                    <a:pt x="4561" y="5172"/>
                    <a:pt x="4346" y="4946"/>
                    <a:pt x="4346" y="4684"/>
                  </a:cubicBezTo>
                  <a:lnTo>
                    <a:pt x="4346" y="3410"/>
                  </a:lnTo>
                  <a:lnTo>
                    <a:pt x="4620" y="2267"/>
                  </a:lnTo>
                  <a:close/>
                  <a:moveTo>
                    <a:pt x="2680" y="1767"/>
                  </a:moveTo>
                  <a:lnTo>
                    <a:pt x="2918" y="1898"/>
                  </a:lnTo>
                  <a:lnTo>
                    <a:pt x="941" y="5303"/>
                  </a:lnTo>
                  <a:lnTo>
                    <a:pt x="703" y="5172"/>
                  </a:lnTo>
                  <a:lnTo>
                    <a:pt x="2680" y="1767"/>
                  </a:lnTo>
                  <a:close/>
                  <a:moveTo>
                    <a:pt x="3180" y="4743"/>
                  </a:moveTo>
                  <a:cubicBezTo>
                    <a:pt x="3287" y="4743"/>
                    <a:pt x="3370" y="4779"/>
                    <a:pt x="3442" y="4874"/>
                  </a:cubicBezTo>
                  <a:cubicBezTo>
                    <a:pt x="3561" y="5017"/>
                    <a:pt x="3525" y="5231"/>
                    <a:pt x="3370" y="5339"/>
                  </a:cubicBezTo>
                  <a:lnTo>
                    <a:pt x="2322" y="6112"/>
                  </a:lnTo>
                  <a:cubicBezTo>
                    <a:pt x="2262" y="6150"/>
                    <a:pt x="2194" y="6169"/>
                    <a:pt x="2127" y="6169"/>
                  </a:cubicBezTo>
                  <a:cubicBezTo>
                    <a:pt x="2023" y="6169"/>
                    <a:pt x="1923" y="6123"/>
                    <a:pt x="1858" y="6029"/>
                  </a:cubicBezTo>
                  <a:cubicBezTo>
                    <a:pt x="1751" y="5886"/>
                    <a:pt x="1787" y="5672"/>
                    <a:pt x="1929" y="5565"/>
                  </a:cubicBezTo>
                  <a:lnTo>
                    <a:pt x="2989" y="4803"/>
                  </a:lnTo>
                  <a:cubicBezTo>
                    <a:pt x="3049" y="4755"/>
                    <a:pt x="3120" y="4743"/>
                    <a:pt x="3180" y="4743"/>
                  </a:cubicBezTo>
                  <a:close/>
                  <a:moveTo>
                    <a:pt x="3775" y="5493"/>
                  </a:moveTo>
                  <a:cubicBezTo>
                    <a:pt x="3870" y="5493"/>
                    <a:pt x="3954" y="5553"/>
                    <a:pt x="4013" y="5636"/>
                  </a:cubicBezTo>
                  <a:cubicBezTo>
                    <a:pt x="4132" y="5779"/>
                    <a:pt x="4085" y="5993"/>
                    <a:pt x="3942" y="6089"/>
                  </a:cubicBezTo>
                  <a:lnTo>
                    <a:pt x="3132" y="6708"/>
                  </a:lnTo>
                  <a:cubicBezTo>
                    <a:pt x="3076" y="6745"/>
                    <a:pt x="3013" y="6764"/>
                    <a:pt x="2949" y="6764"/>
                  </a:cubicBezTo>
                  <a:cubicBezTo>
                    <a:pt x="2851" y="6764"/>
                    <a:pt x="2752" y="6718"/>
                    <a:pt x="2680" y="6624"/>
                  </a:cubicBezTo>
                  <a:cubicBezTo>
                    <a:pt x="2572" y="6482"/>
                    <a:pt x="2596" y="6255"/>
                    <a:pt x="2751" y="6148"/>
                  </a:cubicBezTo>
                  <a:lnTo>
                    <a:pt x="3537" y="5589"/>
                  </a:lnTo>
                  <a:cubicBezTo>
                    <a:pt x="3573" y="5565"/>
                    <a:pt x="3596" y="5541"/>
                    <a:pt x="3620" y="5529"/>
                  </a:cubicBezTo>
                  <a:cubicBezTo>
                    <a:pt x="3668" y="5517"/>
                    <a:pt x="3715" y="5493"/>
                    <a:pt x="3775" y="5493"/>
                  </a:cubicBezTo>
                  <a:close/>
                  <a:moveTo>
                    <a:pt x="4359" y="6281"/>
                  </a:moveTo>
                  <a:cubicBezTo>
                    <a:pt x="4454" y="6281"/>
                    <a:pt x="4550" y="6321"/>
                    <a:pt x="4620" y="6398"/>
                  </a:cubicBezTo>
                  <a:cubicBezTo>
                    <a:pt x="4739" y="6553"/>
                    <a:pt x="4704" y="6755"/>
                    <a:pt x="4549" y="6863"/>
                  </a:cubicBezTo>
                  <a:lnTo>
                    <a:pt x="3954" y="7303"/>
                  </a:lnTo>
                  <a:cubicBezTo>
                    <a:pt x="3898" y="7331"/>
                    <a:pt x="3829" y="7358"/>
                    <a:pt x="3767" y="7358"/>
                  </a:cubicBezTo>
                  <a:cubicBezTo>
                    <a:pt x="3749" y="7358"/>
                    <a:pt x="3732" y="7356"/>
                    <a:pt x="3715" y="7351"/>
                  </a:cubicBezTo>
                  <a:cubicBezTo>
                    <a:pt x="3620" y="7339"/>
                    <a:pt x="3549" y="7303"/>
                    <a:pt x="3513" y="7220"/>
                  </a:cubicBezTo>
                  <a:cubicBezTo>
                    <a:pt x="3406" y="7077"/>
                    <a:pt x="3430" y="6863"/>
                    <a:pt x="3584" y="6755"/>
                  </a:cubicBezTo>
                  <a:lnTo>
                    <a:pt x="4144" y="6363"/>
                  </a:lnTo>
                  <a:lnTo>
                    <a:pt x="4168" y="6339"/>
                  </a:lnTo>
                  <a:cubicBezTo>
                    <a:pt x="4226" y="6300"/>
                    <a:pt x="4292" y="6281"/>
                    <a:pt x="4359" y="6281"/>
                  </a:cubicBezTo>
                  <a:close/>
                  <a:moveTo>
                    <a:pt x="2870" y="2553"/>
                  </a:moveTo>
                  <a:lnTo>
                    <a:pt x="3156" y="2707"/>
                  </a:lnTo>
                  <a:cubicBezTo>
                    <a:pt x="3173" y="2725"/>
                    <a:pt x="3197" y="2736"/>
                    <a:pt x="3218" y="2736"/>
                  </a:cubicBezTo>
                  <a:cubicBezTo>
                    <a:pt x="3226" y="2736"/>
                    <a:pt x="3233" y="2734"/>
                    <a:pt x="3239" y="2731"/>
                  </a:cubicBezTo>
                  <a:lnTo>
                    <a:pt x="3942" y="2636"/>
                  </a:lnTo>
                  <a:lnTo>
                    <a:pt x="4192" y="2743"/>
                  </a:lnTo>
                  <a:lnTo>
                    <a:pt x="4049" y="3338"/>
                  </a:lnTo>
                  <a:lnTo>
                    <a:pt x="4049" y="3362"/>
                  </a:lnTo>
                  <a:lnTo>
                    <a:pt x="4049" y="4648"/>
                  </a:lnTo>
                  <a:cubicBezTo>
                    <a:pt x="4049" y="5077"/>
                    <a:pt x="4406" y="5434"/>
                    <a:pt x="4835" y="5434"/>
                  </a:cubicBezTo>
                  <a:cubicBezTo>
                    <a:pt x="5263" y="5434"/>
                    <a:pt x="5620" y="5077"/>
                    <a:pt x="5620" y="4648"/>
                  </a:cubicBezTo>
                  <a:lnTo>
                    <a:pt x="5620" y="3410"/>
                  </a:lnTo>
                  <a:lnTo>
                    <a:pt x="5656" y="3362"/>
                  </a:lnTo>
                  <a:lnTo>
                    <a:pt x="8776" y="5065"/>
                  </a:lnTo>
                  <a:cubicBezTo>
                    <a:pt x="8942" y="5184"/>
                    <a:pt x="9002" y="5374"/>
                    <a:pt x="8907" y="5541"/>
                  </a:cubicBezTo>
                  <a:cubicBezTo>
                    <a:pt x="8850" y="5654"/>
                    <a:pt x="8745" y="5717"/>
                    <a:pt x="8631" y="5717"/>
                  </a:cubicBezTo>
                  <a:cubicBezTo>
                    <a:pt x="8576" y="5717"/>
                    <a:pt x="8520" y="5703"/>
                    <a:pt x="8466" y="5672"/>
                  </a:cubicBezTo>
                  <a:lnTo>
                    <a:pt x="6740" y="4743"/>
                  </a:lnTo>
                  <a:cubicBezTo>
                    <a:pt x="6711" y="4727"/>
                    <a:pt x="6682" y="4719"/>
                    <a:pt x="6655" y="4719"/>
                  </a:cubicBezTo>
                  <a:cubicBezTo>
                    <a:pt x="6603" y="4719"/>
                    <a:pt x="6557" y="4748"/>
                    <a:pt x="6525" y="4803"/>
                  </a:cubicBezTo>
                  <a:cubicBezTo>
                    <a:pt x="6490" y="4874"/>
                    <a:pt x="6513" y="4958"/>
                    <a:pt x="6585" y="5005"/>
                  </a:cubicBezTo>
                  <a:lnTo>
                    <a:pt x="8037" y="5791"/>
                  </a:lnTo>
                  <a:cubicBezTo>
                    <a:pt x="8192" y="5886"/>
                    <a:pt x="8252" y="6077"/>
                    <a:pt x="8168" y="6243"/>
                  </a:cubicBezTo>
                  <a:cubicBezTo>
                    <a:pt x="8104" y="6356"/>
                    <a:pt x="7996" y="6415"/>
                    <a:pt x="7881" y="6415"/>
                  </a:cubicBezTo>
                  <a:cubicBezTo>
                    <a:pt x="7826" y="6415"/>
                    <a:pt x="7770" y="6401"/>
                    <a:pt x="7716" y="6374"/>
                  </a:cubicBezTo>
                  <a:lnTo>
                    <a:pt x="6251" y="5565"/>
                  </a:lnTo>
                  <a:cubicBezTo>
                    <a:pt x="6226" y="5554"/>
                    <a:pt x="6200" y="5548"/>
                    <a:pt x="6175" y="5548"/>
                  </a:cubicBezTo>
                  <a:cubicBezTo>
                    <a:pt x="6120" y="5548"/>
                    <a:pt x="6070" y="5575"/>
                    <a:pt x="6037" y="5624"/>
                  </a:cubicBezTo>
                  <a:cubicBezTo>
                    <a:pt x="5990" y="5708"/>
                    <a:pt x="6025" y="5791"/>
                    <a:pt x="6097" y="5839"/>
                  </a:cubicBezTo>
                  <a:lnTo>
                    <a:pt x="7287" y="6493"/>
                  </a:lnTo>
                  <a:cubicBezTo>
                    <a:pt x="7454" y="6577"/>
                    <a:pt x="7514" y="6779"/>
                    <a:pt x="7418" y="6934"/>
                  </a:cubicBezTo>
                  <a:cubicBezTo>
                    <a:pt x="7360" y="7050"/>
                    <a:pt x="7250" y="7114"/>
                    <a:pt x="7132" y="7114"/>
                  </a:cubicBezTo>
                  <a:cubicBezTo>
                    <a:pt x="7081" y="7114"/>
                    <a:pt x="7028" y="7102"/>
                    <a:pt x="6978" y="7077"/>
                  </a:cubicBezTo>
                  <a:lnTo>
                    <a:pt x="5728" y="6386"/>
                  </a:lnTo>
                  <a:cubicBezTo>
                    <a:pt x="5705" y="6371"/>
                    <a:pt x="5680" y="6365"/>
                    <a:pt x="5655" y="6365"/>
                  </a:cubicBezTo>
                  <a:cubicBezTo>
                    <a:pt x="5601" y="6365"/>
                    <a:pt x="5546" y="6397"/>
                    <a:pt x="5513" y="6446"/>
                  </a:cubicBezTo>
                  <a:cubicBezTo>
                    <a:pt x="5478" y="6517"/>
                    <a:pt x="5501" y="6613"/>
                    <a:pt x="5573" y="6660"/>
                  </a:cubicBezTo>
                  <a:lnTo>
                    <a:pt x="6549" y="7172"/>
                  </a:lnTo>
                  <a:cubicBezTo>
                    <a:pt x="6704" y="7267"/>
                    <a:pt x="6763" y="7458"/>
                    <a:pt x="6680" y="7625"/>
                  </a:cubicBezTo>
                  <a:cubicBezTo>
                    <a:pt x="6616" y="7737"/>
                    <a:pt x="6508" y="7801"/>
                    <a:pt x="6393" y="7801"/>
                  </a:cubicBezTo>
                  <a:cubicBezTo>
                    <a:pt x="6338" y="7801"/>
                    <a:pt x="6282" y="7786"/>
                    <a:pt x="6228" y="7756"/>
                  </a:cubicBezTo>
                  <a:lnTo>
                    <a:pt x="5549" y="7386"/>
                  </a:lnTo>
                  <a:cubicBezTo>
                    <a:pt x="5549" y="7255"/>
                    <a:pt x="5501" y="7101"/>
                    <a:pt x="5406" y="6994"/>
                  </a:cubicBezTo>
                  <a:cubicBezTo>
                    <a:pt x="5299" y="6851"/>
                    <a:pt x="5132" y="6755"/>
                    <a:pt x="4954" y="6744"/>
                  </a:cubicBezTo>
                  <a:lnTo>
                    <a:pt x="4954" y="6696"/>
                  </a:lnTo>
                  <a:cubicBezTo>
                    <a:pt x="4977" y="6541"/>
                    <a:pt x="4930" y="6363"/>
                    <a:pt x="4835" y="6220"/>
                  </a:cubicBezTo>
                  <a:cubicBezTo>
                    <a:pt x="4716" y="6077"/>
                    <a:pt x="4549" y="5982"/>
                    <a:pt x="4370" y="5970"/>
                  </a:cubicBezTo>
                  <a:lnTo>
                    <a:pt x="4370" y="5922"/>
                  </a:lnTo>
                  <a:cubicBezTo>
                    <a:pt x="4406" y="5767"/>
                    <a:pt x="4358" y="5589"/>
                    <a:pt x="4251" y="5446"/>
                  </a:cubicBezTo>
                  <a:cubicBezTo>
                    <a:pt x="4132" y="5303"/>
                    <a:pt x="3965" y="5208"/>
                    <a:pt x="3787" y="5196"/>
                  </a:cubicBezTo>
                  <a:lnTo>
                    <a:pt x="3787" y="5148"/>
                  </a:lnTo>
                  <a:cubicBezTo>
                    <a:pt x="3823" y="4993"/>
                    <a:pt x="3775" y="4815"/>
                    <a:pt x="3668" y="4672"/>
                  </a:cubicBezTo>
                  <a:cubicBezTo>
                    <a:pt x="3547" y="4516"/>
                    <a:pt x="3359" y="4432"/>
                    <a:pt x="3172" y="4432"/>
                  </a:cubicBezTo>
                  <a:cubicBezTo>
                    <a:pt x="3044" y="4432"/>
                    <a:pt x="2917" y="4471"/>
                    <a:pt x="2811" y="4553"/>
                  </a:cubicBezTo>
                  <a:lnTo>
                    <a:pt x="1763" y="5315"/>
                  </a:lnTo>
                  <a:lnTo>
                    <a:pt x="1394" y="5112"/>
                  </a:lnTo>
                  <a:lnTo>
                    <a:pt x="2870" y="2553"/>
                  </a:lnTo>
                  <a:close/>
                  <a:moveTo>
                    <a:pt x="4936" y="7026"/>
                  </a:moveTo>
                  <a:cubicBezTo>
                    <a:pt x="5036" y="7026"/>
                    <a:pt x="5132" y="7070"/>
                    <a:pt x="5204" y="7148"/>
                  </a:cubicBezTo>
                  <a:cubicBezTo>
                    <a:pt x="5251" y="7244"/>
                    <a:pt x="5275" y="7315"/>
                    <a:pt x="5263" y="7398"/>
                  </a:cubicBezTo>
                  <a:cubicBezTo>
                    <a:pt x="5251" y="7494"/>
                    <a:pt x="5204" y="7565"/>
                    <a:pt x="5132" y="7625"/>
                  </a:cubicBezTo>
                  <a:lnTo>
                    <a:pt x="4787" y="7875"/>
                  </a:lnTo>
                  <a:cubicBezTo>
                    <a:pt x="4729" y="7918"/>
                    <a:pt x="4658" y="7940"/>
                    <a:pt x="4588" y="7940"/>
                  </a:cubicBezTo>
                  <a:cubicBezTo>
                    <a:pt x="4487" y="7940"/>
                    <a:pt x="4386" y="7895"/>
                    <a:pt x="4323" y="7803"/>
                  </a:cubicBezTo>
                  <a:cubicBezTo>
                    <a:pt x="4215" y="7660"/>
                    <a:pt x="4251" y="7446"/>
                    <a:pt x="4406" y="7339"/>
                  </a:cubicBezTo>
                  <a:lnTo>
                    <a:pt x="4727" y="7101"/>
                  </a:lnTo>
                  <a:lnTo>
                    <a:pt x="4739" y="7089"/>
                  </a:lnTo>
                  <a:cubicBezTo>
                    <a:pt x="4802" y="7046"/>
                    <a:pt x="4870" y="7026"/>
                    <a:pt x="4936" y="7026"/>
                  </a:cubicBezTo>
                  <a:close/>
                  <a:moveTo>
                    <a:pt x="180" y="0"/>
                  </a:moveTo>
                  <a:cubicBezTo>
                    <a:pt x="125" y="0"/>
                    <a:pt x="69" y="27"/>
                    <a:pt x="36" y="76"/>
                  </a:cubicBezTo>
                  <a:cubicBezTo>
                    <a:pt x="1" y="159"/>
                    <a:pt x="24" y="243"/>
                    <a:pt x="96" y="290"/>
                  </a:cubicBezTo>
                  <a:lnTo>
                    <a:pt x="2382" y="1600"/>
                  </a:lnTo>
                  <a:lnTo>
                    <a:pt x="405" y="5005"/>
                  </a:lnTo>
                  <a:lnTo>
                    <a:pt x="251" y="4922"/>
                  </a:lnTo>
                  <a:cubicBezTo>
                    <a:pt x="221" y="4905"/>
                    <a:pt x="192" y="4897"/>
                    <a:pt x="164" y="4897"/>
                  </a:cubicBezTo>
                  <a:cubicBezTo>
                    <a:pt x="113" y="4897"/>
                    <a:pt x="67" y="4923"/>
                    <a:pt x="36" y="4969"/>
                  </a:cubicBezTo>
                  <a:cubicBezTo>
                    <a:pt x="1" y="5053"/>
                    <a:pt x="24" y="5136"/>
                    <a:pt x="96" y="5184"/>
                  </a:cubicBezTo>
                  <a:lnTo>
                    <a:pt x="882" y="5648"/>
                  </a:lnTo>
                  <a:cubicBezTo>
                    <a:pt x="908" y="5663"/>
                    <a:pt x="934" y="5670"/>
                    <a:pt x="959" y="5670"/>
                  </a:cubicBezTo>
                  <a:cubicBezTo>
                    <a:pt x="1014" y="5670"/>
                    <a:pt x="1063" y="5638"/>
                    <a:pt x="1096" y="5589"/>
                  </a:cubicBezTo>
                  <a:lnTo>
                    <a:pt x="1215" y="5398"/>
                  </a:lnTo>
                  <a:lnTo>
                    <a:pt x="1537" y="5565"/>
                  </a:lnTo>
                  <a:cubicBezTo>
                    <a:pt x="1441" y="5779"/>
                    <a:pt x="1453" y="6029"/>
                    <a:pt x="1584" y="6220"/>
                  </a:cubicBezTo>
                  <a:cubicBezTo>
                    <a:pt x="1703" y="6386"/>
                    <a:pt x="1894" y="6482"/>
                    <a:pt x="2096" y="6482"/>
                  </a:cubicBezTo>
                  <a:cubicBezTo>
                    <a:pt x="2156" y="6482"/>
                    <a:pt x="2227" y="6458"/>
                    <a:pt x="2287" y="6446"/>
                  </a:cubicBezTo>
                  <a:cubicBezTo>
                    <a:pt x="2287" y="6577"/>
                    <a:pt x="2334" y="6720"/>
                    <a:pt x="2406" y="6815"/>
                  </a:cubicBezTo>
                  <a:cubicBezTo>
                    <a:pt x="2525" y="6982"/>
                    <a:pt x="2715" y="7077"/>
                    <a:pt x="2906" y="7077"/>
                  </a:cubicBezTo>
                  <a:cubicBezTo>
                    <a:pt x="2965" y="7077"/>
                    <a:pt x="3049" y="7053"/>
                    <a:pt x="3108" y="7041"/>
                  </a:cubicBezTo>
                  <a:cubicBezTo>
                    <a:pt x="3108" y="7160"/>
                    <a:pt x="3144" y="7291"/>
                    <a:pt x="3227" y="7398"/>
                  </a:cubicBezTo>
                  <a:cubicBezTo>
                    <a:pt x="3323" y="7529"/>
                    <a:pt x="3465" y="7625"/>
                    <a:pt x="3644" y="7648"/>
                  </a:cubicBezTo>
                  <a:cubicBezTo>
                    <a:pt x="3668" y="7648"/>
                    <a:pt x="3715" y="7672"/>
                    <a:pt x="3739" y="7672"/>
                  </a:cubicBezTo>
                  <a:cubicBezTo>
                    <a:pt x="3799" y="7672"/>
                    <a:pt x="3882" y="7648"/>
                    <a:pt x="3942" y="7636"/>
                  </a:cubicBezTo>
                  <a:cubicBezTo>
                    <a:pt x="3942" y="7767"/>
                    <a:pt x="3977" y="7886"/>
                    <a:pt x="4061" y="7994"/>
                  </a:cubicBezTo>
                  <a:cubicBezTo>
                    <a:pt x="4156" y="8125"/>
                    <a:pt x="4299" y="8220"/>
                    <a:pt x="4477" y="8244"/>
                  </a:cubicBezTo>
                  <a:cubicBezTo>
                    <a:pt x="4501" y="8244"/>
                    <a:pt x="4549" y="8267"/>
                    <a:pt x="4573" y="8267"/>
                  </a:cubicBezTo>
                  <a:cubicBezTo>
                    <a:pt x="4716" y="8267"/>
                    <a:pt x="4835" y="8220"/>
                    <a:pt x="4954" y="8148"/>
                  </a:cubicBezTo>
                  <a:lnTo>
                    <a:pt x="5287" y="7886"/>
                  </a:lnTo>
                  <a:cubicBezTo>
                    <a:pt x="5370" y="7827"/>
                    <a:pt x="5430" y="7767"/>
                    <a:pt x="5466" y="7684"/>
                  </a:cubicBezTo>
                  <a:lnTo>
                    <a:pt x="6085" y="8029"/>
                  </a:lnTo>
                  <a:cubicBezTo>
                    <a:pt x="6168" y="8077"/>
                    <a:pt x="6275" y="8101"/>
                    <a:pt x="6382" y="8101"/>
                  </a:cubicBezTo>
                  <a:cubicBezTo>
                    <a:pt x="6442" y="8101"/>
                    <a:pt x="6501" y="8089"/>
                    <a:pt x="6561" y="8077"/>
                  </a:cubicBezTo>
                  <a:cubicBezTo>
                    <a:pt x="6716" y="8029"/>
                    <a:pt x="6859" y="7922"/>
                    <a:pt x="6930" y="7779"/>
                  </a:cubicBezTo>
                  <a:cubicBezTo>
                    <a:pt x="6990" y="7648"/>
                    <a:pt x="7013" y="7529"/>
                    <a:pt x="7002" y="7398"/>
                  </a:cubicBezTo>
                  <a:cubicBezTo>
                    <a:pt x="7049" y="7398"/>
                    <a:pt x="7073" y="7422"/>
                    <a:pt x="7121" y="7422"/>
                  </a:cubicBezTo>
                  <a:cubicBezTo>
                    <a:pt x="7347" y="7422"/>
                    <a:pt x="7573" y="7303"/>
                    <a:pt x="7668" y="7089"/>
                  </a:cubicBezTo>
                  <a:cubicBezTo>
                    <a:pt x="7728" y="6970"/>
                    <a:pt x="7764" y="6839"/>
                    <a:pt x="7752" y="6720"/>
                  </a:cubicBezTo>
                  <a:cubicBezTo>
                    <a:pt x="7787" y="6720"/>
                    <a:pt x="7823" y="6732"/>
                    <a:pt x="7871" y="6732"/>
                  </a:cubicBezTo>
                  <a:cubicBezTo>
                    <a:pt x="8085" y="6732"/>
                    <a:pt x="8311" y="6613"/>
                    <a:pt x="8418" y="6410"/>
                  </a:cubicBezTo>
                  <a:cubicBezTo>
                    <a:pt x="8478" y="6291"/>
                    <a:pt x="8502" y="6172"/>
                    <a:pt x="8490" y="6029"/>
                  </a:cubicBezTo>
                  <a:cubicBezTo>
                    <a:pt x="8537" y="6029"/>
                    <a:pt x="8561" y="6053"/>
                    <a:pt x="8609" y="6053"/>
                  </a:cubicBezTo>
                  <a:cubicBezTo>
                    <a:pt x="8668" y="6053"/>
                    <a:pt x="8728" y="6029"/>
                    <a:pt x="8787" y="6017"/>
                  </a:cubicBezTo>
                  <a:cubicBezTo>
                    <a:pt x="8954" y="5970"/>
                    <a:pt x="9085" y="5874"/>
                    <a:pt x="9157" y="5720"/>
                  </a:cubicBezTo>
                  <a:cubicBezTo>
                    <a:pt x="9240" y="5577"/>
                    <a:pt x="9264" y="5410"/>
                    <a:pt x="9204" y="5243"/>
                  </a:cubicBezTo>
                  <a:cubicBezTo>
                    <a:pt x="9192" y="5196"/>
                    <a:pt x="9180" y="5172"/>
                    <a:pt x="9157" y="5136"/>
                  </a:cubicBezTo>
                  <a:lnTo>
                    <a:pt x="9430" y="4946"/>
                  </a:lnTo>
                  <a:lnTo>
                    <a:pt x="9561" y="5124"/>
                  </a:lnTo>
                  <a:cubicBezTo>
                    <a:pt x="9591" y="5161"/>
                    <a:pt x="9644" y="5180"/>
                    <a:pt x="9694" y="5180"/>
                  </a:cubicBezTo>
                  <a:cubicBezTo>
                    <a:pt x="9724" y="5180"/>
                    <a:pt x="9753" y="5173"/>
                    <a:pt x="9776" y="5160"/>
                  </a:cubicBezTo>
                  <a:lnTo>
                    <a:pt x="10192" y="4827"/>
                  </a:lnTo>
                  <a:cubicBezTo>
                    <a:pt x="10264" y="4743"/>
                    <a:pt x="10276" y="4648"/>
                    <a:pt x="10240" y="4577"/>
                  </a:cubicBezTo>
                  <a:cubicBezTo>
                    <a:pt x="10210" y="4539"/>
                    <a:pt x="10157" y="4521"/>
                    <a:pt x="10107" y="4521"/>
                  </a:cubicBezTo>
                  <a:cubicBezTo>
                    <a:pt x="10077" y="4521"/>
                    <a:pt x="10048" y="4527"/>
                    <a:pt x="10026" y="4541"/>
                  </a:cubicBezTo>
                  <a:lnTo>
                    <a:pt x="9728" y="4779"/>
                  </a:lnTo>
                  <a:lnTo>
                    <a:pt x="7347" y="1671"/>
                  </a:lnTo>
                  <a:lnTo>
                    <a:pt x="8704" y="790"/>
                  </a:lnTo>
                  <a:cubicBezTo>
                    <a:pt x="8776" y="755"/>
                    <a:pt x="8787" y="659"/>
                    <a:pt x="8752" y="588"/>
                  </a:cubicBezTo>
                  <a:cubicBezTo>
                    <a:pt x="8721" y="542"/>
                    <a:pt x="8670" y="516"/>
                    <a:pt x="8619" y="516"/>
                  </a:cubicBezTo>
                  <a:cubicBezTo>
                    <a:pt x="8591" y="516"/>
                    <a:pt x="8563" y="523"/>
                    <a:pt x="8537" y="540"/>
                  </a:cubicBezTo>
                  <a:lnTo>
                    <a:pt x="7049" y="1493"/>
                  </a:lnTo>
                  <a:cubicBezTo>
                    <a:pt x="6978" y="1540"/>
                    <a:pt x="6966" y="1648"/>
                    <a:pt x="7002" y="1719"/>
                  </a:cubicBezTo>
                  <a:lnTo>
                    <a:pt x="7275" y="2076"/>
                  </a:lnTo>
                  <a:lnTo>
                    <a:pt x="7085" y="2219"/>
                  </a:lnTo>
                  <a:lnTo>
                    <a:pt x="6311" y="1969"/>
                  </a:lnTo>
                  <a:cubicBezTo>
                    <a:pt x="6287" y="1969"/>
                    <a:pt x="6275" y="1957"/>
                    <a:pt x="6263" y="1957"/>
                  </a:cubicBezTo>
                  <a:lnTo>
                    <a:pt x="4501" y="1957"/>
                  </a:lnTo>
                  <a:cubicBezTo>
                    <a:pt x="4430" y="1957"/>
                    <a:pt x="4370" y="2005"/>
                    <a:pt x="4358" y="2076"/>
                  </a:cubicBezTo>
                  <a:lnTo>
                    <a:pt x="4251" y="2481"/>
                  </a:lnTo>
                  <a:lnTo>
                    <a:pt x="4001" y="2374"/>
                  </a:lnTo>
                  <a:cubicBezTo>
                    <a:pt x="3965" y="2362"/>
                    <a:pt x="3954" y="2362"/>
                    <a:pt x="3930" y="2362"/>
                  </a:cubicBezTo>
                  <a:lnTo>
                    <a:pt x="3227" y="2433"/>
                  </a:lnTo>
                  <a:lnTo>
                    <a:pt x="2989" y="2302"/>
                  </a:lnTo>
                  <a:lnTo>
                    <a:pt x="3215" y="1910"/>
                  </a:lnTo>
                  <a:cubicBezTo>
                    <a:pt x="3251" y="1838"/>
                    <a:pt x="3227" y="1743"/>
                    <a:pt x="3156" y="1707"/>
                  </a:cubicBezTo>
                  <a:lnTo>
                    <a:pt x="251" y="16"/>
                  </a:lnTo>
                  <a:cubicBezTo>
                    <a:pt x="229" y="5"/>
                    <a:pt x="204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1183;p61">
              <a:extLst>
                <a:ext uri="{FF2B5EF4-FFF2-40B4-BE49-F238E27FC236}">
                  <a16:creationId xmlns:a16="http://schemas.microsoft.com/office/drawing/2014/main" id="{74901A65-36B7-2745-99C7-0A155F14A609}"/>
                </a:ext>
              </a:extLst>
            </p:cNvPr>
            <p:cNvSpPr/>
            <p:nvPr/>
          </p:nvSpPr>
          <p:spPr>
            <a:xfrm>
              <a:off x="3059960" y="2009628"/>
              <a:ext cx="37177" cy="26960"/>
            </a:xfrm>
            <a:custGeom>
              <a:avLst/>
              <a:gdLst/>
              <a:ahLst/>
              <a:cxnLst/>
              <a:rect l="l" t="t" r="r" b="b"/>
              <a:pathLst>
                <a:path w="1168" h="847" extrusionOk="0">
                  <a:moveTo>
                    <a:pt x="999" y="0"/>
                  </a:moveTo>
                  <a:cubicBezTo>
                    <a:pt x="971" y="0"/>
                    <a:pt x="943" y="8"/>
                    <a:pt x="918" y="25"/>
                  </a:cubicBezTo>
                  <a:lnTo>
                    <a:pt x="84" y="561"/>
                  </a:lnTo>
                  <a:cubicBezTo>
                    <a:pt x="13" y="608"/>
                    <a:pt x="1" y="692"/>
                    <a:pt x="37" y="775"/>
                  </a:cubicBezTo>
                  <a:cubicBezTo>
                    <a:pt x="72" y="811"/>
                    <a:pt x="120" y="846"/>
                    <a:pt x="156" y="846"/>
                  </a:cubicBezTo>
                  <a:cubicBezTo>
                    <a:pt x="191" y="846"/>
                    <a:pt x="215" y="823"/>
                    <a:pt x="239" y="811"/>
                  </a:cubicBezTo>
                  <a:lnTo>
                    <a:pt x="1073" y="275"/>
                  </a:lnTo>
                  <a:cubicBezTo>
                    <a:pt x="1156" y="239"/>
                    <a:pt x="1168" y="144"/>
                    <a:pt x="1132" y="72"/>
                  </a:cubicBezTo>
                  <a:cubicBezTo>
                    <a:pt x="1101" y="26"/>
                    <a:pt x="1051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11184;p61">
            <a:extLst>
              <a:ext uri="{FF2B5EF4-FFF2-40B4-BE49-F238E27FC236}">
                <a16:creationId xmlns:a16="http://schemas.microsoft.com/office/drawing/2014/main" id="{78C2D730-6081-A14A-82C6-2F8D517798DE}"/>
              </a:ext>
            </a:extLst>
          </p:cNvPr>
          <p:cNvSpPr/>
          <p:nvPr/>
        </p:nvSpPr>
        <p:spPr>
          <a:xfrm>
            <a:off x="9426693" y="2479385"/>
            <a:ext cx="471454" cy="431182"/>
          </a:xfrm>
          <a:custGeom>
            <a:avLst/>
            <a:gdLst/>
            <a:ahLst/>
            <a:cxnLst/>
            <a:rect l="l" t="t" r="r" b="b"/>
            <a:pathLst>
              <a:path w="11133" h="10182" extrusionOk="0">
                <a:moveTo>
                  <a:pt x="4132" y="3622"/>
                </a:moveTo>
                <a:cubicBezTo>
                  <a:pt x="4299" y="3622"/>
                  <a:pt x="4430" y="3753"/>
                  <a:pt x="4430" y="3919"/>
                </a:cubicBezTo>
                <a:cubicBezTo>
                  <a:pt x="4430" y="4074"/>
                  <a:pt x="4299" y="4217"/>
                  <a:pt x="4132" y="4217"/>
                </a:cubicBezTo>
                <a:cubicBezTo>
                  <a:pt x="3965" y="4217"/>
                  <a:pt x="3834" y="4074"/>
                  <a:pt x="3834" y="3919"/>
                </a:cubicBezTo>
                <a:cubicBezTo>
                  <a:pt x="3846" y="3753"/>
                  <a:pt x="3965" y="3622"/>
                  <a:pt x="4132" y="3622"/>
                </a:cubicBezTo>
                <a:close/>
                <a:moveTo>
                  <a:pt x="5334" y="1252"/>
                </a:moveTo>
                <a:lnTo>
                  <a:pt x="5334" y="1776"/>
                </a:lnTo>
                <a:lnTo>
                  <a:pt x="5358" y="3645"/>
                </a:lnTo>
                <a:lnTo>
                  <a:pt x="5370" y="5300"/>
                </a:lnTo>
                <a:lnTo>
                  <a:pt x="1405" y="4419"/>
                </a:lnTo>
                <a:cubicBezTo>
                  <a:pt x="1679" y="3455"/>
                  <a:pt x="2322" y="2574"/>
                  <a:pt x="3156" y="2014"/>
                </a:cubicBezTo>
                <a:lnTo>
                  <a:pt x="3870" y="3324"/>
                </a:lnTo>
                <a:cubicBezTo>
                  <a:pt x="3644" y="3419"/>
                  <a:pt x="3489" y="3645"/>
                  <a:pt x="3489" y="3895"/>
                </a:cubicBezTo>
                <a:cubicBezTo>
                  <a:pt x="3489" y="4253"/>
                  <a:pt x="3775" y="4538"/>
                  <a:pt x="4132" y="4538"/>
                </a:cubicBezTo>
                <a:cubicBezTo>
                  <a:pt x="4489" y="4538"/>
                  <a:pt x="4775" y="4253"/>
                  <a:pt x="4775" y="3895"/>
                </a:cubicBezTo>
                <a:cubicBezTo>
                  <a:pt x="4775" y="3586"/>
                  <a:pt x="4537" y="3324"/>
                  <a:pt x="4239" y="3264"/>
                </a:cubicBezTo>
                <a:lnTo>
                  <a:pt x="3453" y="1800"/>
                </a:lnTo>
                <a:cubicBezTo>
                  <a:pt x="4013" y="1490"/>
                  <a:pt x="4656" y="1300"/>
                  <a:pt x="5334" y="1252"/>
                </a:cubicBezTo>
                <a:close/>
                <a:moveTo>
                  <a:pt x="5715" y="3860"/>
                </a:moveTo>
                <a:cubicBezTo>
                  <a:pt x="6573" y="3943"/>
                  <a:pt x="7239" y="4657"/>
                  <a:pt x="7239" y="5550"/>
                </a:cubicBezTo>
                <a:cubicBezTo>
                  <a:pt x="7239" y="5896"/>
                  <a:pt x="7144" y="6217"/>
                  <a:pt x="6942" y="6503"/>
                </a:cubicBezTo>
                <a:lnTo>
                  <a:pt x="5715" y="5455"/>
                </a:lnTo>
                <a:lnTo>
                  <a:pt x="5715" y="3860"/>
                </a:lnTo>
                <a:close/>
                <a:moveTo>
                  <a:pt x="5846" y="347"/>
                </a:moveTo>
                <a:cubicBezTo>
                  <a:pt x="8597" y="502"/>
                  <a:pt x="10752" y="2776"/>
                  <a:pt x="10752" y="5550"/>
                </a:cubicBezTo>
                <a:cubicBezTo>
                  <a:pt x="10752" y="6682"/>
                  <a:pt x="10395" y="7741"/>
                  <a:pt x="9728" y="8646"/>
                </a:cubicBezTo>
                <a:cubicBezTo>
                  <a:pt x="9704" y="8682"/>
                  <a:pt x="9656" y="8706"/>
                  <a:pt x="9609" y="8706"/>
                </a:cubicBezTo>
                <a:cubicBezTo>
                  <a:pt x="9561" y="8706"/>
                  <a:pt x="9537" y="8694"/>
                  <a:pt x="9502" y="8658"/>
                </a:cubicBezTo>
                <a:lnTo>
                  <a:pt x="8644" y="7932"/>
                </a:lnTo>
                <a:cubicBezTo>
                  <a:pt x="9073" y="7372"/>
                  <a:pt x="9347" y="6717"/>
                  <a:pt x="9430" y="6015"/>
                </a:cubicBezTo>
                <a:cubicBezTo>
                  <a:pt x="9442" y="5908"/>
                  <a:pt x="9359" y="5824"/>
                  <a:pt x="9252" y="5824"/>
                </a:cubicBezTo>
                <a:cubicBezTo>
                  <a:pt x="9168" y="5824"/>
                  <a:pt x="9085" y="5884"/>
                  <a:pt x="9073" y="5967"/>
                </a:cubicBezTo>
                <a:cubicBezTo>
                  <a:pt x="9002" y="6562"/>
                  <a:pt x="8775" y="7146"/>
                  <a:pt x="8418" y="7634"/>
                </a:cubicBezTo>
                <a:cubicBezTo>
                  <a:pt x="8406" y="7646"/>
                  <a:pt x="8394" y="7682"/>
                  <a:pt x="8371" y="7694"/>
                </a:cubicBezTo>
                <a:cubicBezTo>
                  <a:pt x="8371" y="7694"/>
                  <a:pt x="8371" y="7705"/>
                  <a:pt x="8359" y="7705"/>
                </a:cubicBezTo>
                <a:lnTo>
                  <a:pt x="7204" y="6729"/>
                </a:lnTo>
                <a:cubicBezTo>
                  <a:pt x="7442" y="6384"/>
                  <a:pt x="7573" y="5967"/>
                  <a:pt x="7573" y="5550"/>
                </a:cubicBezTo>
                <a:cubicBezTo>
                  <a:pt x="7573" y="4479"/>
                  <a:pt x="6739" y="3586"/>
                  <a:pt x="5680" y="3514"/>
                </a:cubicBezTo>
                <a:lnTo>
                  <a:pt x="5680" y="1979"/>
                </a:lnTo>
                <a:lnTo>
                  <a:pt x="5787" y="1979"/>
                </a:lnTo>
                <a:cubicBezTo>
                  <a:pt x="5811" y="1979"/>
                  <a:pt x="5846" y="1979"/>
                  <a:pt x="5894" y="1990"/>
                </a:cubicBezTo>
                <a:cubicBezTo>
                  <a:pt x="7561" y="2169"/>
                  <a:pt x="8894" y="3503"/>
                  <a:pt x="9073" y="5169"/>
                </a:cubicBezTo>
                <a:cubicBezTo>
                  <a:pt x="9085" y="5253"/>
                  <a:pt x="9168" y="5312"/>
                  <a:pt x="9252" y="5312"/>
                </a:cubicBezTo>
                <a:cubicBezTo>
                  <a:pt x="9359" y="5312"/>
                  <a:pt x="9430" y="5229"/>
                  <a:pt x="9430" y="5122"/>
                </a:cubicBezTo>
                <a:cubicBezTo>
                  <a:pt x="9228" y="3205"/>
                  <a:pt x="7632" y="1693"/>
                  <a:pt x="5680" y="1621"/>
                </a:cubicBezTo>
                <a:lnTo>
                  <a:pt x="5680" y="490"/>
                </a:lnTo>
                <a:cubicBezTo>
                  <a:pt x="5680" y="443"/>
                  <a:pt x="5692" y="419"/>
                  <a:pt x="5727" y="383"/>
                </a:cubicBezTo>
                <a:cubicBezTo>
                  <a:pt x="5751" y="359"/>
                  <a:pt x="5799" y="347"/>
                  <a:pt x="5846" y="347"/>
                </a:cubicBezTo>
                <a:close/>
                <a:moveTo>
                  <a:pt x="1334" y="4788"/>
                </a:moveTo>
                <a:lnTo>
                  <a:pt x="5323" y="5681"/>
                </a:lnTo>
                <a:lnTo>
                  <a:pt x="4239" y="9622"/>
                </a:lnTo>
                <a:cubicBezTo>
                  <a:pt x="2513" y="9063"/>
                  <a:pt x="1262" y="7455"/>
                  <a:pt x="1262" y="5550"/>
                </a:cubicBezTo>
                <a:cubicBezTo>
                  <a:pt x="1262" y="5300"/>
                  <a:pt x="1286" y="5050"/>
                  <a:pt x="1334" y="4788"/>
                </a:cubicBezTo>
                <a:close/>
                <a:moveTo>
                  <a:pt x="5656" y="5848"/>
                </a:moveTo>
                <a:lnTo>
                  <a:pt x="6870" y="6872"/>
                </a:lnTo>
                <a:lnTo>
                  <a:pt x="8299" y="8086"/>
                </a:lnTo>
                <a:lnTo>
                  <a:pt x="8704" y="8420"/>
                </a:lnTo>
                <a:cubicBezTo>
                  <a:pt x="7882" y="9313"/>
                  <a:pt x="6751" y="9825"/>
                  <a:pt x="5549" y="9825"/>
                </a:cubicBezTo>
                <a:cubicBezTo>
                  <a:pt x="5203" y="9825"/>
                  <a:pt x="4894" y="9777"/>
                  <a:pt x="4584" y="9706"/>
                </a:cubicBezTo>
                <a:lnTo>
                  <a:pt x="5656" y="5848"/>
                </a:lnTo>
                <a:close/>
                <a:moveTo>
                  <a:pt x="5837" y="1"/>
                </a:moveTo>
                <a:cubicBezTo>
                  <a:pt x="5717" y="1"/>
                  <a:pt x="5599" y="57"/>
                  <a:pt x="5501" y="133"/>
                </a:cubicBezTo>
                <a:cubicBezTo>
                  <a:pt x="5394" y="228"/>
                  <a:pt x="5334" y="359"/>
                  <a:pt x="5358" y="502"/>
                </a:cubicBezTo>
                <a:lnTo>
                  <a:pt x="5358" y="943"/>
                </a:lnTo>
                <a:cubicBezTo>
                  <a:pt x="4620" y="967"/>
                  <a:pt x="3929" y="1181"/>
                  <a:pt x="3298" y="1514"/>
                </a:cubicBezTo>
                <a:lnTo>
                  <a:pt x="2894" y="788"/>
                </a:lnTo>
                <a:cubicBezTo>
                  <a:pt x="2870" y="728"/>
                  <a:pt x="2810" y="693"/>
                  <a:pt x="2751" y="693"/>
                </a:cubicBezTo>
                <a:lnTo>
                  <a:pt x="358" y="693"/>
                </a:lnTo>
                <a:lnTo>
                  <a:pt x="358" y="395"/>
                </a:lnTo>
                <a:cubicBezTo>
                  <a:pt x="358" y="300"/>
                  <a:pt x="274" y="228"/>
                  <a:pt x="179" y="228"/>
                </a:cubicBezTo>
                <a:cubicBezTo>
                  <a:pt x="72" y="228"/>
                  <a:pt x="0" y="300"/>
                  <a:pt x="0" y="395"/>
                </a:cubicBezTo>
                <a:lnTo>
                  <a:pt x="0" y="1336"/>
                </a:lnTo>
                <a:cubicBezTo>
                  <a:pt x="0" y="1443"/>
                  <a:pt x="72" y="1514"/>
                  <a:pt x="179" y="1514"/>
                </a:cubicBezTo>
                <a:cubicBezTo>
                  <a:pt x="274" y="1514"/>
                  <a:pt x="358" y="1443"/>
                  <a:pt x="358" y="1336"/>
                </a:cubicBezTo>
                <a:lnTo>
                  <a:pt x="358" y="1038"/>
                </a:lnTo>
                <a:lnTo>
                  <a:pt x="2644" y="1038"/>
                </a:lnTo>
                <a:lnTo>
                  <a:pt x="3001" y="1693"/>
                </a:lnTo>
                <a:cubicBezTo>
                  <a:pt x="2751" y="1871"/>
                  <a:pt x="2501" y="2062"/>
                  <a:pt x="2275" y="2288"/>
                </a:cubicBezTo>
                <a:cubicBezTo>
                  <a:pt x="1405" y="3169"/>
                  <a:pt x="929" y="4312"/>
                  <a:pt x="929" y="5550"/>
                </a:cubicBezTo>
                <a:cubicBezTo>
                  <a:pt x="929" y="8098"/>
                  <a:pt x="3001" y="10182"/>
                  <a:pt x="5561" y="10182"/>
                </a:cubicBezTo>
                <a:cubicBezTo>
                  <a:pt x="6870" y="10182"/>
                  <a:pt x="8109" y="9622"/>
                  <a:pt x="8990" y="8658"/>
                </a:cubicBezTo>
                <a:lnTo>
                  <a:pt x="9311" y="8944"/>
                </a:lnTo>
                <a:cubicBezTo>
                  <a:pt x="9406" y="9015"/>
                  <a:pt x="9525" y="9063"/>
                  <a:pt x="9644" y="9063"/>
                </a:cubicBezTo>
                <a:lnTo>
                  <a:pt x="9704" y="9063"/>
                </a:lnTo>
                <a:cubicBezTo>
                  <a:pt x="9835" y="9051"/>
                  <a:pt x="9966" y="8967"/>
                  <a:pt x="10037" y="8872"/>
                </a:cubicBezTo>
                <a:cubicBezTo>
                  <a:pt x="10752" y="7896"/>
                  <a:pt x="11133" y="6765"/>
                  <a:pt x="11133" y="5562"/>
                </a:cubicBezTo>
                <a:cubicBezTo>
                  <a:pt x="11109" y="2610"/>
                  <a:pt x="8811" y="169"/>
                  <a:pt x="5870" y="2"/>
                </a:cubicBezTo>
                <a:cubicBezTo>
                  <a:pt x="5859" y="1"/>
                  <a:pt x="5848" y="1"/>
                  <a:pt x="5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" name="Google Shape;11185;p61">
            <a:extLst>
              <a:ext uri="{FF2B5EF4-FFF2-40B4-BE49-F238E27FC236}">
                <a16:creationId xmlns:a16="http://schemas.microsoft.com/office/drawing/2014/main" id="{38CE3A53-11AF-F447-8462-48F4BAB6C050}"/>
              </a:ext>
            </a:extLst>
          </p:cNvPr>
          <p:cNvGrpSpPr/>
          <p:nvPr/>
        </p:nvGrpSpPr>
        <p:grpSpPr>
          <a:xfrm>
            <a:off x="5615459" y="2454739"/>
            <a:ext cx="458835" cy="457099"/>
            <a:chOff x="4195399" y="1970604"/>
            <a:chExt cx="344878" cy="343573"/>
          </a:xfrm>
          <a:solidFill>
            <a:schemeClr val="accent1"/>
          </a:solidFill>
        </p:grpSpPr>
        <p:sp>
          <p:nvSpPr>
            <p:cNvPr id="449" name="Google Shape;11186;p61">
              <a:extLst>
                <a:ext uri="{FF2B5EF4-FFF2-40B4-BE49-F238E27FC236}">
                  <a16:creationId xmlns:a16="http://schemas.microsoft.com/office/drawing/2014/main" id="{EBCD90DC-E49A-8946-9034-37705326A9AA}"/>
                </a:ext>
              </a:extLst>
            </p:cNvPr>
            <p:cNvSpPr/>
            <p:nvPr/>
          </p:nvSpPr>
          <p:spPr>
            <a:xfrm>
              <a:off x="4195399" y="1970604"/>
              <a:ext cx="344878" cy="343573"/>
            </a:xfrm>
            <a:custGeom>
              <a:avLst/>
              <a:gdLst/>
              <a:ahLst/>
              <a:cxnLst/>
              <a:rect l="l" t="t" r="r" b="b"/>
              <a:pathLst>
                <a:path w="10835" h="10794" extrusionOk="0">
                  <a:moveTo>
                    <a:pt x="4155" y="6287"/>
                  </a:moveTo>
                  <a:cubicBezTo>
                    <a:pt x="4274" y="6418"/>
                    <a:pt x="4417" y="6561"/>
                    <a:pt x="4572" y="6704"/>
                  </a:cubicBezTo>
                  <a:lnTo>
                    <a:pt x="3977" y="7299"/>
                  </a:lnTo>
                  <a:lnTo>
                    <a:pt x="3929" y="7252"/>
                  </a:lnTo>
                  <a:lnTo>
                    <a:pt x="3596" y="6918"/>
                  </a:lnTo>
                  <a:lnTo>
                    <a:pt x="3560" y="6883"/>
                  </a:lnTo>
                  <a:lnTo>
                    <a:pt x="4155" y="6287"/>
                  </a:lnTo>
                  <a:close/>
                  <a:moveTo>
                    <a:pt x="3203" y="7064"/>
                  </a:moveTo>
                  <a:cubicBezTo>
                    <a:pt x="3271" y="7064"/>
                    <a:pt x="3340" y="7091"/>
                    <a:pt x="3393" y="7144"/>
                  </a:cubicBezTo>
                  <a:lnTo>
                    <a:pt x="3715" y="7478"/>
                  </a:lnTo>
                  <a:cubicBezTo>
                    <a:pt x="3810" y="7573"/>
                    <a:pt x="3822" y="7740"/>
                    <a:pt x="3715" y="7847"/>
                  </a:cubicBezTo>
                  <a:lnTo>
                    <a:pt x="3524" y="8037"/>
                  </a:lnTo>
                  <a:lnTo>
                    <a:pt x="2822" y="7335"/>
                  </a:lnTo>
                  <a:lnTo>
                    <a:pt x="3012" y="7144"/>
                  </a:lnTo>
                  <a:cubicBezTo>
                    <a:pt x="3066" y="7091"/>
                    <a:pt x="3134" y="7064"/>
                    <a:pt x="3203" y="7064"/>
                  </a:cubicBezTo>
                  <a:close/>
                  <a:moveTo>
                    <a:pt x="2608" y="7549"/>
                  </a:moveTo>
                  <a:lnTo>
                    <a:pt x="3298" y="8252"/>
                  </a:lnTo>
                  <a:lnTo>
                    <a:pt x="1143" y="10407"/>
                  </a:lnTo>
                  <a:cubicBezTo>
                    <a:pt x="1089" y="10460"/>
                    <a:pt x="1024" y="10487"/>
                    <a:pt x="959" y="10487"/>
                  </a:cubicBezTo>
                  <a:cubicBezTo>
                    <a:pt x="893" y="10487"/>
                    <a:pt x="828" y="10460"/>
                    <a:pt x="774" y="10407"/>
                  </a:cubicBezTo>
                  <a:lnTo>
                    <a:pt x="441" y="10073"/>
                  </a:lnTo>
                  <a:cubicBezTo>
                    <a:pt x="345" y="9978"/>
                    <a:pt x="345" y="9811"/>
                    <a:pt x="441" y="9704"/>
                  </a:cubicBezTo>
                  <a:lnTo>
                    <a:pt x="2608" y="7549"/>
                  </a:lnTo>
                  <a:close/>
                  <a:moveTo>
                    <a:pt x="7037" y="1"/>
                  </a:moveTo>
                  <a:cubicBezTo>
                    <a:pt x="3941" y="1"/>
                    <a:pt x="2155" y="3513"/>
                    <a:pt x="3953" y="6013"/>
                  </a:cubicBezTo>
                  <a:lnTo>
                    <a:pt x="3239" y="6728"/>
                  </a:lnTo>
                  <a:cubicBezTo>
                    <a:pt x="3224" y="6727"/>
                    <a:pt x="3209" y="6726"/>
                    <a:pt x="3194" y="6726"/>
                  </a:cubicBezTo>
                  <a:cubicBezTo>
                    <a:pt x="3036" y="6726"/>
                    <a:pt x="2907" y="6785"/>
                    <a:pt x="2798" y="6894"/>
                  </a:cubicBezTo>
                  <a:lnTo>
                    <a:pt x="226" y="9466"/>
                  </a:lnTo>
                  <a:cubicBezTo>
                    <a:pt x="0" y="9692"/>
                    <a:pt x="0" y="10061"/>
                    <a:pt x="226" y="10288"/>
                  </a:cubicBezTo>
                  <a:lnTo>
                    <a:pt x="548" y="10633"/>
                  </a:lnTo>
                  <a:cubicBezTo>
                    <a:pt x="661" y="10740"/>
                    <a:pt x="810" y="10794"/>
                    <a:pt x="959" y="10794"/>
                  </a:cubicBezTo>
                  <a:cubicBezTo>
                    <a:pt x="1107" y="10794"/>
                    <a:pt x="1256" y="10740"/>
                    <a:pt x="1369" y="10633"/>
                  </a:cubicBezTo>
                  <a:lnTo>
                    <a:pt x="3631" y="8371"/>
                  </a:lnTo>
                  <a:lnTo>
                    <a:pt x="3941" y="8049"/>
                  </a:lnTo>
                  <a:cubicBezTo>
                    <a:pt x="4060" y="7930"/>
                    <a:pt x="4120" y="7775"/>
                    <a:pt x="4108" y="7609"/>
                  </a:cubicBezTo>
                  <a:lnTo>
                    <a:pt x="4822" y="6894"/>
                  </a:lnTo>
                  <a:cubicBezTo>
                    <a:pt x="5358" y="7275"/>
                    <a:pt x="6001" y="7514"/>
                    <a:pt x="6656" y="7597"/>
                  </a:cubicBezTo>
                  <a:lnTo>
                    <a:pt x="6668" y="7597"/>
                  </a:lnTo>
                  <a:cubicBezTo>
                    <a:pt x="6739" y="7597"/>
                    <a:pt x="6810" y="7537"/>
                    <a:pt x="6834" y="7442"/>
                  </a:cubicBezTo>
                  <a:cubicBezTo>
                    <a:pt x="6846" y="7359"/>
                    <a:pt x="6775" y="7275"/>
                    <a:pt x="6691" y="7264"/>
                  </a:cubicBezTo>
                  <a:cubicBezTo>
                    <a:pt x="6013" y="7192"/>
                    <a:pt x="5370" y="6918"/>
                    <a:pt x="4846" y="6502"/>
                  </a:cubicBezTo>
                  <a:cubicBezTo>
                    <a:pt x="2286" y="4442"/>
                    <a:pt x="3798" y="334"/>
                    <a:pt x="7037" y="334"/>
                  </a:cubicBezTo>
                  <a:cubicBezTo>
                    <a:pt x="8870" y="334"/>
                    <a:pt x="10323" y="1715"/>
                    <a:pt x="10501" y="3454"/>
                  </a:cubicBezTo>
                  <a:cubicBezTo>
                    <a:pt x="10522" y="3535"/>
                    <a:pt x="10576" y="3590"/>
                    <a:pt x="10644" y="3590"/>
                  </a:cubicBezTo>
                  <a:cubicBezTo>
                    <a:pt x="10655" y="3590"/>
                    <a:pt x="10668" y="3588"/>
                    <a:pt x="10680" y="3584"/>
                  </a:cubicBezTo>
                  <a:cubicBezTo>
                    <a:pt x="10775" y="3573"/>
                    <a:pt x="10835" y="3501"/>
                    <a:pt x="10823" y="3406"/>
                  </a:cubicBezTo>
                  <a:cubicBezTo>
                    <a:pt x="10620" y="1525"/>
                    <a:pt x="9037" y="1"/>
                    <a:pt x="7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1187;p61">
              <a:extLst>
                <a:ext uri="{FF2B5EF4-FFF2-40B4-BE49-F238E27FC236}">
                  <a16:creationId xmlns:a16="http://schemas.microsoft.com/office/drawing/2014/main" id="{3795D6A7-209B-2440-AE61-A6576A4CC2CD}"/>
                </a:ext>
              </a:extLst>
            </p:cNvPr>
            <p:cNvSpPr/>
            <p:nvPr/>
          </p:nvSpPr>
          <p:spPr>
            <a:xfrm>
              <a:off x="4311356" y="1993458"/>
              <a:ext cx="206959" cy="197378"/>
            </a:xfrm>
            <a:custGeom>
              <a:avLst/>
              <a:gdLst/>
              <a:ahLst/>
              <a:cxnLst/>
              <a:rect l="l" t="t" r="r" b="b"/>
              <a:pathLst>
                <a:path w="6502" h="6201" extrusionOk="0">
                  <a:moveTo>
                    <a:pt x="3394" y="295"/>
                  </a:moveTo>
                  <a:cubicBezTo>
                    <a:pt x="4930" y="295"/>
                    <a:pt x="6180" y="1533"/>
                    <a:pt x="6180" y="3081"/>
                  </a:cubicBezTo>
                  <a:cubicBezTo>
                    <a:pt x="6180" y="4641"/>
                    <a:pt x="4930" y="5879"/>
                    <a:pt x="3394" y="5879"/>
                  </a:cubicBezTo>
                  <a:cubicBezTo>
                    <a:pt x="2679" y="5879"/>
                    <a:pt x="1965" y="5605"/>
                    <a:pt x="1429" y="5057"/>
                  </a:cubicBezTo>
                  <a:cubicBezTo>
                    <a:pt x="346" y="3974"/>
                    <a:pt x="346" y="2200"/>
                    <a:pt x="1429" y="1116"/>
                  </a:cubicBezTo>
                  <a:cubicBezTo>
                    <a:pt x="1977" y="569"/>
                    <a:pt x="2679" y="295"/>
                    <a:pt x="3394" y="295"/>
                  </a:cubicBezTo>
                  <a:close/>
                  <a:moveTo>
                    <a:pt x="3404" y="0"/>
                  </a:moveTo>
                  <a:cubicBezTo>
                    <a:pt x="2608" y="0"/>
                    <a:pt x="1810" y="301"/>
                    <a:pt x="1203" y="902"/>
                  </a:cubicBezTo>
                  <a:cubicBezTo>
                    <a:pt x="0" y="2116"/>
                    <a:pt x="0" y="4093"/>
                    <a:pt x="1203" y="5295"/>
                  </a:cubicBezTo>
                  <a:cubicBezTo>
                    <a:pt x="1822" y="5903"/>
                    <a:pt x="2608" y="6200"/>
                    <a:pt x="3394" y="6200"/>
                  </a:cubicBezTo>
                  <a:cubicBezTo>
                    <a:pt x="5108" y="6188"/>
                    <a:pt x="6501" y="4819"/>
                    <a:pt x="6501" y="3093"/>
                  </a:cubicBezTo>
                  <a:cubicBezTo>
                    <a:pt x="6501" y="2259"/>
                    <a:pt x="6180" y="1485"/>
                    <a:pt x="5596" y="902"/>
                  </a:cubicBezTo>
                  <a:cubicBezTo>
                    <a:pt x="4995" y="301"/>
                    <a:pt x="4200" y="0"/>
                    <a:pt x="3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1188;p61">
              <a:extLst>
                <a:ext uri="{FF2B5EF4-FFF2-40B4-BE49-F238E27FC236}">
                  <a16:creationId xmlns:a16="http://schemas.microsoft.com/office/drawing/2014/main" id="{E8A96FCD-5572-C447-BAE2-C9DE6824D27A}"/>
                </a:ext>
              </a:extLst>
            </p:cNvPr>
            <p:cNvSpPr/>
            <p:nvPr/>
          </p:nvSpPr>
          <p:spPr>
            <a:xfrm>
              <a:off x="4372374" y="2030476"/>
              <a:ext cx="94026" cy="114493"/>
            </a:xfrm>
            <a:custGeom>
              <a:avLst/>
              <a:gdLst/>
              <a:ahLst/>
              <a:cxnLst/>
              <a:rect l="l" t="t" r="r" b="b"/>
              <a:pathLst>
                <a:path w="2954" h="3597" extrusionOk="0">
                  <a:moveTo>
                    <a:pt x="1477" y="310"/>
                  </a:moveTo>
                  <a:cubicBezTo>
                    <a:pt x="1834" y="310"/>
                    <a:pt x="2120" y="584"/>
                    <a:pt x="2120" y="953"/>
                  </a:cubicBezTo>
                  <a:cubicBezTo>
                    <a:pt x="2120" y="1311"/>
                    <a:pt x="1834" y="1584"/>
                    <a:pt x="1477" y="1584"/>
                  </a:cubicBezTo>
                  <a:cubicBezTo>
                    <a:pt x="1119" y="1584"/>
                    <a:pt x="834" y="1311"/>
                    <a:pt x="834" y="953"/>
                  </a:cubicBezTo>
                  <a:cubicBezTo>
                    <a:pt x="834" y="596"/>
                    <a:pt x="1119" y="310"/>
                    <a:pt x="1477" y="310"/>
                  </a:cubicBezTo>
                  <a:close/>
                  <a:moveTo>
                    <a:pt x="1905" y="1918"/>
                  </a:moveTo>
                  <a:cubicBezTo>
                    <a:pt x="2298" y="1918"/>
                    <a:pt x="2608" y="2227"/>
                    <a:pt x="2608" y="2620"/>
                  </a:cubicBezTo>
                  <a:lnTo>
                    <a:pt x="2608" y="3287"/>
                  </a:lnTo>
                  <a:lnTo>
                    <a:pt x="2298" y="3287"/>
                  </a:lnTo>
                  <a:lnTo>
                    <a:pt x="2298" y="2585"/>
                  </a:lnTo>
                  <a:cubicBezTo>
                    <a:pt x="2298" y="2501"/>
                    <a:pt x="2227" y="2418"/>
                    <a:pt x="2132" y="2418"/>
                  </a:cubicBezTo>
                  <a:cubicBezTo>
                    <a:pt x="2048" y="2418"/>
                    <a:pt x="1965" y="2501"/>
                    <a:pt x="1965" y="2585"/>
                  </a:cubicBezTo>
                  <a:lnTo>
                    <a:pt x="1965" y="3287"/>
                  </a:lnTo>
                  <a:lnTo>
                    <a:pt x="977" y="3287"/>
                  </a:lnTo>
                  <a:lnTo>
                    <a:pt x="977" y="2585"/>
                  </a:lnTo>
                  <a:cubicBezTo>
                    <a:pt x="977" y="2501"/>
                    <a:pt x="893" y="2418"/>
                    <a:pt x="810" y="2418"/>
                  </a:cubicBezTo>
                  <a:cubicBezTo>
                    <a:pt x="715" y="2418"/>
                    <a:pt x="643" y="2501"/>
                    <a:pt x="643" y="2585"/>
                  </a:cubicBezTo>
                  <a:lnTo>
                    <a:pt x="643" y="3287"/>
                  </a:lnTo>
                  <a:lnTo>
                    <a:pt x="298" y="3287"/>
                  </a:lnTo>
                  <a:lnTo>
                    <a:pt x="298" y="2620"/>
                  </a:lnTo>
                  <a:cubicBezTo>
                    <a:pt x="298" y="2227"/>
                    <a:pt x="619" y="1918"/>
                    <a:pt x="1000" y="1918"/>
                  </a:cubicBezTo>
                  <a:close/>
                  <a:moveTo>
                    <a:pt x="1477" y="1"/>
                  </a:moveTo>
                  <a:cubicBezTo>
                    <a:pt x="941" y="1"/>
                    <a:pt x="512" y="430"/>
                    <a:pt x="512" y="965"/>
                  </a:cubicBezTo>
                  <a:cubicBezTo>
                    <a:pt x="512" y="1227"/>
                    <a:pt x="619" y="1465"/>
                    <a:pt x="798" y="1632"/>
                  </a:cubicBezTo>
                  <a:cubicBezTo>
                    <a:pt x="346" y="1739"/>
                    <a:pt x="0" y="2144"/>
                    <a:pt x="0" y="2632"/>
                  </a:cubicBezTo>
                  <a:lnTo>
                    <a:pt x="0" y="3299"/>
                  </a:lnTo>
                  <a:cubicBezTo>
                    <a:pt x="0" y="3466"/>
                    <a:pt x="143" y="3597"/>
                    <a:pt x="298" y="3597"/>
                  </a:cubicBezTo>
                  <a:lnTo>
                    <a:pt x="2643" y="3597"/>
                  </a:lnTo>
                  <a:cubicBezTo>
                    <a:pt x="2798" y="3597"/>
                    <a:pt x="2941" y="3466"/>
                    <a:pt x="2941" y="3299"/>
                  </a:cubicBezTo>
                  <a:lnTo>
                    <a:pt x="2941" y="2632"/>
                  </a:lnTo>
                  <a:cubicBezTo>
                    <a:pt x="2953" y="2144"/>
                    <a:pt x="2620" y="1739"/>
                    <a:pt x="2167" y="1632"/>
                  </a:cubicBezTo>
                  <a:cubicBezTo>
                    <a:pt x="2322" y="1453"/>
                    <a:pt x="2441" y="1215"/>
                    <a:pt x="2441" y="965"/>
                  </a:cubicBezTo>
                  <a:cubicBezTo>
                    <a:pt x="2441" y="430"/>
                    <a:pt x="2012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1189;p61">
              <a:extLst>
                <a:ext uri="{FF2B5EF4-FFF2-40B4-BE49-F238E27FC236}">
                  <a16:creationId xmlns:a16="http://schemas.microsoft.com/office/drawing/2014/main" id="{4877E966-255D-6740-BAE2-1ABDAADB8A0A}"/>
                </a:ext>
              </a:extLst>
            </p:cNvPr>
            <p:cNvSpPr/>
            <p:nvPr/>
          </p:nvSpPr>
          <p:spPr>
            <a:xfrm>
              <a:off x="4426167" y="2098561"/>
              <a:ext cx="114111" cy="113474"/>
            </a:xfrm>
            <a:custGeom>
              <a:avLst/>
              <a:gdLst/>
              <a:ahLst/>
              <a:cxnLst/>
              <a:rect l="l" t="t" r="r" b="b"/>
              <a:pathLst>
                <a:path w="3585" h="3565" extrusionOk="0">
                  <a:moveTo>
                    <a:pt x="3401" y="1"/>
                  </a:moveTo>
                  <a:cubicBezTo>
                    <a:pt x="3330" y="1"/>
                    <a:pt x="3272" y="73"/>
                    <a:pt x="3251" y="136"/>
                  </a:cubicBezTo>
                  <a:cubicBezTo>
                    <a:pt x="3097" y="1767"/>
                    <a:pt x="1799" y="3077"/>
                    <a:pt x="144" y="3244"/>
                  </a:cubicBezTo>
                  <a:cubicBezTo>
                    <a:pt x="61" y="3255"/>
                    <a:pt x="1" y="3339"/>
                    <a:pt x="13" y="3422"/>
                  </a:cubicBezTo>
                  <a:cubicBezTo>
                    <a:pt x="25" y="3494"/>
                    <a:pt x="84" y="3565"/>
                    <a:pt x="180" y="3565"/>
                  </a:cubicBezTo>
                  <a:lnTo>
                    <a:pt x="191" y="3565"/>
                  </a:lnTo>
                  <a:cubicBezTo>
                    <a:pt x="1966" y="3398"/>
                    <a:pt x="3394" y="1970"/>
                    <a:pt x="3573" y="184"/>
                  </a:cubicBezTo>
                  <a:cubicBezTo>
                    <a:pt x="3585" y="88"/>
                    <a:pt x="3513" y="17"/>
                    <a:pt x="3430" y="5"/>
                  </a:cubicBezTo>
                  <a:cubicBezTo>
                    <a:pt x="3420" y="2"/>
                    <a:pt x="3410" y="1"/>
                    <a:pt x="3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11190;p61">
            <a:extLst>
              <a:ext uri="{FF2B5EF4-FFF2-40B4-BE49-F238E27FC236}">
                <a16:creationId xmlns:a16="http://schemas.microsoft.com/office/drawing/2014/main" id="{32602971-CA04-F34E-9D05-BDD64C8967F1}"/>
              </a:ext>
            </a:extLst>
          </p:cNvPr>
          <p:cNvGrpSpPr/>
          <p:nvPr/>
        </p:nvGrpSpPr>
        <p:grpSpPr>
          <a:xfrm>
            <a:off x="6253256" y="2463843"/>
            <a:ext cx="458369" cy="457819"/>
            <a:chOff x="4674791" y="1977447"/>
            <a:chExt cx="344528" cy="344114"/>
          </a:xfrm>
          <a:solidFill>
            <a:schemeClr val="accent1"/>
          </a:solidFill>
        </p:grpSpPr>
        <p:sp>
          <p:nvSpPr>
            <p:cNvPr id="454" name="Google Shape;11191;p61">
              <a:extLst>
                <a:ext uri="{FF2B5EF4-FFF2-40B4-BE49-F238E27FC236}">
                  <a16:creationId xmlns:a16="http://schemas.microsoft.com/office/drawing/2014/main" id="{0DB7A0DC-0DA3-764A-A6ED-749FC349109E}"/>
                </a:ext>
              </a:extLst>
            </p:cNvPr>
            <p:cNvSpPr/>
            <p:nvPr/>
          </p:nvSpPr>
          <p:spPr>
            <a:xfrm>
              <a:off x="4696022" y="1996768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76" y="310"/>
                  </a:moveTo>
                  <a:cubicBezTo>
                    <a:pt x="548" y="310"/>
                    <a:pt x="631" y="369"/>
                    <a:pt x="631" y="465"/>
                  </a:cubicBezTo>
                  <a:cubicBezTo>
                    <a:pt x="631" y="536"/>
                    <a:pt x="572" y="607"/>
                    <a:pt x="476" y="607"/>
                  </a:cubicBezTo>
                  <a:cubicBezTo>
                    <a:pt x="405" y="607"/>
                    <a:pt x="334" y="548"/>
                    <a:pt x="334" y="465"/>
                  </a:cubicBezTo>
                  <a:cubicBezTo>
                    <a:pt x="334" y="381"/>
                    <a:pt x="393" y="310"/>
                    <a:pt x="476" y="310"/>
                  </a:cubicBezTo>
                  <a:close/>
                  <a:moveTo>
                    <a:pt x="465" y="0"/>
                  </a:moveTo>
                  <a:cubicBezTo>
                    <a:pt x="215" y="0"/>
                    <a:pt x="0" y="203"/>
                    <a:pt x="0" y="465"/>
                  </a:cubicBezTo>
                  <a:cubicBezTo>
                    <a:pt x="0" y="715"/>
                    <a:pt x="215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1192;p61">
              <a:extLst>
                <a:ext uri="{FF2B5EF4-FFF2-40B4-BE49-F238E27FC236}">
                  <a16:creationId xmlns:a16="http://schemas.microsoft.com/office/drawing/2014/main" id="{813321EA-8B9B-C244-93BD-18837BF41532}"/>
                </a:ext>
              </a:extLst>
            </p:cNvPr>
            <p:cNvSpPr/>
            <p:nvPr/>
          </p:nvSpPr>
          <p:spPr>
            <a:xfrm>
              <a:off x="4733899" y="1996768"/>
              <a:ext cx="29602" cy="29220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310"/>
                  </a:moveTo>
                  <a:cubicBezTo>
                    <a:pt x="549" y="310"/>
                    <a:pt x="608" y="369"/>
                    <a:pt x="608" y="465"/>
                  </a:cubicBezTo>
                  <a:cubicBezTo>
                    <a:pt x="608" y="536"/>
                    <a:pt x="549" y="607"/>
                    <a:pt x="465" y="607"/>
                  </a:cubicBezTo>
                  <a:cubicBezTo>
                    <a:pt x="394" y="607"/>
                    <a:pt x="310" y="548"/>
                    <a:pt x="310" y="465"/>
                  </a:cubicBezTo>
                  <a:cubicBezTo>
                    <a:pt x="310" y="381"/>
                    <a:pt x="370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1193;p61">
              <a:extLst>
                <a:ext uri="{FF2B5EF4-FFF2-40B4-BE49-F238E27FC236}">
                  <a16:creationId xmlns:a16="http://schemas.microsoft.com/office/drawing/2014/main" id="{80D05702-7D1F-0445-8660-5FA3A6904D69}"/>
                </a:ext>
              </a:extLst>
            </p:cNvPr>
            <p:cNvSpPr/>
            <p:nvPr/>
          </p:nvSpPr>
          <p:spPr>
            <a:xfrm>
              <a:off x="4771809" y="1996768"/>
              <a:ext cx="29602" cy="29220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310"/>
                  </a:moveTo>
                  <a:cubicBezTo>
                    <a:pt x="536" y="310"/>
                    <a:pt x="608" y="369"/>
                    <a:pt x="608" y="465"/>
                  </a:cubicBezTo>
                  <a:cubicBezTo>
                    <a:pt x="608" y="536"/>
                    <a:pt x="548" y="607"/>
                    <a:pt x="465" y="607"/>
                  </a:cubicBezTo>
                  <a:cubicBezTo>
                    <a:pt x="393" y="607"/>
                    <a:pt x="310" y="548"/>
                    <a:pt x="310" y="465"/>
                  </a:cubicBezTo>
                  <a:cubicBezTo>
                    <a:pt x="310" y="381"/>
                    <a:pt x="370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215" y="0"/>
                    <a:pt x="0" y="203"/>
                    <a:pt x="0" y="465"/>
                  </a:cubicBezTo>
                  <a:cubicBezTo>
                    <a:pt x="0" y="715"/>
                    <a:pt x="215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1194;p61">
              <a:extLst>
                <a:ext uri="{FF2B5EF4-FFF2-40B4-BE49-F238E27FC236}">
                  <a16:creationId xmlns:a16="http://schemas.microsoft.com/office/drawing/2014/main" id="{1FBD52E3-90AD-7E42-8395-3378DC636E3C}"/>
                </a:ext>
              </a:extLst>
            </p:cNvPr>
            <p:cNvSpPr/>
            <p:nvPr/>
          </p:nvSpPr>
          <p:spPr>
            <a:xfrm>
              <a:off x="4674791" y="1977447"/>
              <a:ext cx="344528" cy="344114"/>
            </a:xfrm>
            <a:custGeom>
              <a:avLst/>
              <a:gdLst/>
              <a:ahLst/>
              <a:cxnLst/>
              <a:rect l="l" t="t" r="r" b="b"/>
              <a:pathLst>
                <a:path w="10824" h="10811" extrusionOk="0">
                  <a:moveTo>
                    <a:pt x="10466" y="2155"/>
                  </a:moveTo>
                  <a:lnTo>
                    <a:pt x="10466" y="10120"/>
                  </a:lnTo>
                  <a:lnTo>
                    <a:pt x="10478" y="10120"/>
                  </a:lnTo>
                  <a:cubicBezTo>
                    <a:pt x="10478" y="10323"/>
                    <a:pt x="10311" y="10501"/>
                    <a:pt x="10085" y="10501"/>
                  </a:cubicBezTo>
                  <a:lnTo>
                    <a:pt x="667" y="10501"/>
                  </a:lnTo>
                  <a:cubicBezTo>
                    <a:pt x="465" y="10501"/>
                    <a:pt x="286" y="10335"/>
                    <a:pt x="286" y="10120"/>
                  </a:cubicBezTo>
                  <a:lnTo>
                    <a:pt x="286" y="2155"/>
                  </a:ln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691"/>
                  </a:cubicBezTo>
                  <a:lnTo>
                    <a:pt x="0" y="10120"/>
                  </a:lnTo>
                  <a:cubicBezTo>
                    <a:pt x="0" y="10501"/>
                    <a:pt x="310" y="10811"/>
                    <a:pt x="703" y="10811"/>
                  </a:cubicBezTo>
                  <a:lnTo>
                    <a:pt x="10121" y="10811"/>
                  </a:lnTo>
                  <a:cubicBezTo>
                    <a:pt x="10502" y="10811"/>
                    <a:pt x="10823" y="10501"/>
                    <a:pt x="10823" y="10120"/>
                  </a:cubicBezTo>
                  <a:lnTo>
                    <a:pt x="10823" y="691"/>
                  </a:lnTo>
                  <a:cubicBezTo>
                    <a:pt x="10799" y="310"/>
                    <a:pt x="10490" y="0"/>
                    <a:pt x="10109" y="0"/>
                  </a:cubicBezTo>
                  <a:lnTo>
                    <a:pt x="5025" y="0"/>
                  </a:lnTo>
                  <a:cubicBezTo>
                    <a:pt x="4942" y="0"/>
                    <a:pt x="4870" y="71"/>
                    <a:pt x="4870" y="155"/>
                  </a:cubicBezTo>
                  <a:cubicBezTo>
                    <a:pt x="4870" y="250"/>
                    <a:pt x="4942" y="321"/>
                    <a:pt x="5025" y="321"/>
                  </a:cubicBezTo>
                  <a:lnTo>
                    <a:pt x="10109" y="321"/>
                  </a:lnTo>
                  <a:cubicBezTo>
                    <a:pt x="10311" y="321"/>
                    <a:pt x="10490" y="488"/>
                    <a:pt x="10490" y="714"/>
                  </a:cubicBezTo>
                  <a:lnTo>
                    <a:pt x="10490" y="1857"/>
                  </a:lnTo>
                  <a:lnTo>
                    <a:pt x="310" y="1857"/>
                  </a:lnTo>
                  <a:lnTo>
                    <a:pt x="310" y="714"/>
                  </a:lnTo>
                  <a:cubicBezTo>
                    <a:pt x="310" y="500"/>
                    <a:pt x="477" y="321"/>
                    <a:pt x="703" y="321"/>
                  </a:cubicBezTo>
                  <a:lnTo>
                    <a:pt x="4049" y="321"/>
                  </a:lnTo>
                  <a:cubicBezTo>
                    <a:pt x="4132" y="321"/>
                    <a:pt x="4215" y="250"/>
                    <a:pt x="4215" y="155"/>
                  </a:cubicBezTo>
                  <a:cubicBezTo>
                    <a:pt x="4215" y="71"/>
                    <a:pt x="4132" y="0"/>
                    <a:pt x="4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1195;p61">
              <a:extLst>
                <a:ext uri="{FF2B5EF4-FFF2-40B4-BE49-F238E27FC236}">
                  <a16:creationId xmlns:a16="http://schemas.microsoft.com/office/drawing/2014/main" id="{1B7C547A-0EC8-8844-8329-2000C9A2B0E4}"/>
                </a:ext>
              </a:extLst>
            </p:cNvPr>
            <p:cNvSpPr/>
            <p:nvPr/>
          </p:nvSpPr>
          <p:spPr>
            <a:xfrm>
              <a:off x="4696022" y="2073160"/>
              <a:ext cx="13655" cy="27469"/>
            </a:xfrm>
            <a:custGeom>
              <a:avLst/>
              <a:gdLst/>
              <a:ahLst/>
              <a:cxnLst/>
              <a:rect l="l" t="t" r="r" b="b"/>
              <a:pathLst>
                <a:path w="429" h="863" extrusionOk="0">
                  <a:moveTo>
                    <a:pt x="249" y="1"/>
                  </a:moveTo>
                  <a:cubicBezTo>
                    <a:pt x="198" y="1"/>
                    <a:pt x="148" y="22"/>
                    <a:pt x="119" y="65"/>
                  </a:cubicBezTo>
                  <a:cubicBezTo>
                    <a:pt x="48" y="184"/>
                    <a:pt x="0" y="327"/>
                    <a:pt x="0" y="470"/>
                  </a:cubicBezTo>
                  <a:lnTo>
                    <a:pt x="0" y="708"/>
                  </a:lnTo>
                  <a:cubicBezTo>
                    <a:pt x="0" y="779"/>
                    <a:pt x="72" y="863"/>
                    <a:pt x="167" y="863"/>
                  </a:cubicBezTo>
                  <a:cubicBezTo>
                    <a:pt x="250" y="863"/>
                    <a:pt x="334" y="779"/>
                    <a:pt x="334" y="696"/>
                  </a:cubicBezTo>
                  <a:lnTo>
                    <a:pt x="334" y="470"/>
                  </a:lnTo>
                  <a:cubicBezTo>
                    <a:pt x="334" y="398"/>
                    <a:pt x="357" y="303"/>
                    <a:pt x="393" y="243"/>
                  </a:cubicBezTo>
                  <a:cubicBezTo>
                    <a:pt x="429" y="172"/>
                    <a:pt x="417" y="65"/>
                    <a:pt x="346" y="29"/>
                  </a:cubicBezTo>
                  <a:cubicBezTo>
                    <a:pt x="317" y="10"/>
                    <a:pt x="283" y="1"/>
                    <a:pt x="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1196;p61">
              <a:extLst>
                <a:ext uri="{FF2B5EF4-FFF2-40B4-BE49-F238E27FC236}">
                  <a16:creationId xmlns:a16="http://schemas.microsoft.com/office/drawing/2014/main" id="{895F7634-1051-9543-9D44-92016C60686D}"/>
                </a:ext>
              </a:extLst>
            </p:cNvPr>
            <p:cNvSpPr/>
            <p:nvPr/>
          </p:nvSpPr>
          <p:spPr>
            <a:xfrm>
              <a:off x="4711173" y="2279419"/>
              <a:ext cx="28456" cy="10695"/>
            </a:xfrm>
            <a:custGeom>
              <a:avLst/>
              <a:gdLst/>
              <a:ahLst/>
              <a:cxnLst/>
              <a:rect l="l" t="t" r="r" b="b"/>
              <a:pathLst>
                <a:path w="894" h="336" extrusionOk="0">
                  <a:moveTo>
                    <a:pt x="170" y="1"/>
                  </a:moveTo>
                  <a:cubicBezTo>
                    <a:pt x="96" y="1"/>
                    <a:pt x="34" y="57"/>
                    <a:pt x="12" y="133"/>
                  </a:cubicBezTo>
                  <a:cubicBezTo>
                    <a:pt x="0" y="228"/>
                    <a:pt x="60" y="300"/>
                    <a:pt x="131" y="312"/>
                  </a:cubicBezTo>
                  <a:cubicBezTo>
                    <a:pt x="179" y="312"/>
                    <a:pt x="215" y="336"/>
                    <a:pt x="251" y="336"/>
                  </a:cubicBezTo>
                  <a:lnTo>
                    <a:pt x="727" y="336"/>
                  </a:lnTo>
                  <a:cubicBezTo>
                    <a:pt x="822" y="336"/>
                    <a:pt x="893" y="252"/>
                    <a:pt x="893" y="169"/>
                  </a:cubicBezTo>
                  <a:cubicBezTo>
                    <a:pt x="893" y="74"/>
                    <a:pt x="822" y="2"/>
                    <a:pt x="727" y="2"/>
                  </a:cubicBezTo>
                  <a:lnTo>
                    <a:pt x="191" y="2"/>
                  </a:lnTo>
                  <a:cubicBezTo>
                    <a:pt x="184" y="1"/>
                    <a:pt x="177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1197;p61">
              <a:extLst>
                <a:ext uri="{FF2B5EF4-FFF2-40B4-BE49-F238E27FC236}">
                  <a16:creationId xmlns:a16="http://schemas.microsoft.com/office/drawing/2014/main" id="{A3FB9917-29B9-4A47-9A2F-40D364CCB4BF}"/>
                </a:ext>
              </a:extLst>
            </p:cNvPr>
            <p:cNvSpPr/>
            <p:nvPr/>
          </p:nvSpPr>
          <p:spPr>
            <a:xfrm>
              <a:off x="4714197" y="2064216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3" y="262"/>
                    <a:pt x="72" y="334"/>
                    <a:pt x="156" y="334"/>
                  </a:cubicBezTo>
                  <a:lnTo>
                    <a:pt x="727" y="334"/>
                  </a:lnTo>
                  <a:cubicBezTo>
                    <a:pt x="810" y="334"/>
                    <a:pt x="894" y="262"/>
                    <a:pt x="894" y="167"/>
                  </a:cubicBezTo>
                  <a:cubicBezTo>
                    <a:pt x="894" y="84"/>
                    <a:pt x="810" y="1"/>
                    <a:pt x="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1198;p61">
              <a:extLst>
                <a:ext uri="{FF2B5EF4-FFF2-40B4-BE49-F238E27FC236}">
                  <a16:creationId xmlns:a16="http://schemas.microsoft.com/office/drawing/2014/main" id="{0357EB12-E902-8342-861C-2C2300333226}"/>
                </a:ext>
              </a:extLst>
            </p:cNvPr>
            <p:cNvSpPr/>
            <p:nvPr/>
          </p:nvSpPr>
          <p:spPr>
            <a:xfrm>
              <a:off x="4747173" y="2279482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727" y="334"/>
                  </a:lnTo>
                  <a:cubicBezTo>
                    <a:pt x="822" y="334"/>
                    <a:pt x="894" y="250"/>
                    <a:pt x="894" y="167"/>
                  </a:cubicBezTo>
                  <a:cubicBezTo>
                    <a:pt x="894" y="72"/>
                    <a:pt x="822" y="0"/>
                    <a:pt x="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1199;p61">
              <a:extLst>
                <a:ext uri="{FF2B5EF4-FFF2-40B4-BE49-F238E27FC236}">
                  <a16:creationId xmlns:a16="http://schemas.microsoft.com/office/drawing/2014/main" id="{9803A771-390C-8C4F-90DA-70C7BFA078CD}"/>
                </a:ext>
              </a:extLst>
            </p:cNvPr>
            <p:cNvSpPr/>
            <p:nvPr/>
          </p:nvSpPr>
          <p:spPr>
            <a:xfrm>
              <a:off x="4750196" y="2064216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727" y="334"/>
                  </a:lnTo>
                  <a:cubicBezTo>
                    <a:pt x="810" y="334"/>
                    <a:pt x="894" y="262"/>
                    <a:pt x="894" y="167"/>
                  </a:cubicBezTo>
                  <a:cubicBezTo>
                    <a:pt x="894" y="84"/>
                    <a:pt x="810" y="1"/>
                    <a:pt x="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1200;p61">
              <a:extLst>
                <a:ext uri="{FF2B5EF4-FFF2-40B4-BE49-F238E27FC236}">
                  <a16:creationId xmlns:a16="http://schemas.microsoft.com/office/drawing/2014/main" id="{CA0B8850-6E4B-3C46-ADA8-DBAA80EE7E64}"/>
                </a:ext>
              </a:extLst>
            </p:cNvPr>
            <p:cNvSpPr/>
            <p:nvPr/>
          </p:nvSpPr>
          <p:spPr>
            <a:xfrm>
              <a:off x="4696022" y="2107791"/>
              <a:ext cx="10631" cy="28838"/>
            </a:xfrm>
            <a:custGeom>
              <a:avLst/>
              <a:gdLst/>
              <a:ahLst/>
              <a:cxnLst/>
              <a:rect l="l" t="t" r="r" b="b"/>
              <a:pathLst>
                <a:path w="334" h="906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739"/>
                  </a:lnTo>
                  <a:cubicBezTo>
                    <a:pt x="0" y="822"/>
                    <a:pt x="72" y="906"/>
                    <a:pt x="167" y="906"/>
                  </a:cubicBezTo>
                  <a:cubicBezTo>
                    <a:pt x="250" y="906"/>
                    <a:pt x="334" y="822"/>
                    <a:pt x="334" y="739"/>
                  </a:cubicBezTo>
                  <a:lnTo>
                    <a:pt x="334" y="167"/>
                  </a:lnTo>
                  <a:cubicBezTo>
                    <a:pt x="334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1201;p61">
              <a:extLst>
                <a:ext uri="{FF2B5EF4-FFF2-40B4-BE49-F238E27FC236}">
                  <a16:creationId xmlns:a16="http://schemas.microsoft.com/office/drawing/2014/main" id="{F4E7FE6E-FF38-C14A-8E4F-647CB396FAEC}"/>
                </a:ext>
              </a:extLst>
            </p:cNvPr>
            <p:cNvSpPr/>
            <p:nvPr/>
          </p:nvSpPr>
          <p:spPr>
            <a:xfrm>
              <a:off x="4695640" y="2251058"/>
              <a:ext cx="12541" cy="28074"/>
            </a:xfrm>
            <a:custGeom>
              <a:avLst/>
              <a:gdLst/>
              <a:ahLst/>
              <a:cxnLst/>
              <a:rect l="l" t="t" r="r" b="b"/>
              <a:pathLst>
                <a:path w="394" h="88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88"/>
                  </a:lnTo>
                  <a:cubicBezTo>
                    <a:pt x="0" y="596"/>
                    <a:pt x="12" y="703"/>
                    <a:pt x="60" y="786"/>
                  </a:cubicBezTo>
                  <a:cubicBezTo>
                    <a:pt x="107" y="846"/>
                    <a:pt x="167" y="881"/>
                    <a:pt x="227" y="881"/>
                  </a:cubicBezTo>
                  <a:cubicBezTo>
                    <a:pt x="238" y="881"/>
                    <a:pt x="262" y="881"/>
                    <a:pt x="286" y="869"/>
                  </a:cubicBezTo>
                  <a:cubicBezTo>
                    <a:pt x="358" y="834"/>
                    <a:pt x="393" y="727"/>
                    <a:pt x="358" y="655"/>
                  </a:cubicBezTo>
                  <a:cubicBezTo>
                    <a:pt x="322" y="596"/>
                    <a:pt x="322" y="548"/>
                    <a:pt x="322" y="488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1202;p61">
              <a:extLst>
                <a:ext uri="{FF2B5EF4-FFF2-40B4-BE49-F238E27FC236}">
                  <a16:creationId xmlns:a16="http://schemas.microsoft.com/office/drawing/2014/main" id="{F561478F-91E0-834F-B509-1441068CF30F}"/>
                </a:ext>
              </a:extLst>
            </p:cNvPr>
            <p:cNvSpPr/>
            <p:nvPr/>
          </p:nvSpPr>
          <p:spPr>
            <a:xfrm>
              <a:off x="4782790" y="2279482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3" y="250"/>
                    <a:pt x="72" y="334"/>
                    <a:pt x="167" y="334"/>
                  </a:cubicBezTo>
                  <a:lnTo>
                    <a:pt x="727" y="334"/>
                  </a:lnTo>
                  <a:cubicBezTo>
                    <a:pt x="822" y="334"/>
                    <a:pt x="894" y="250"/>
                    <a:pt x="894" y="167"/>
                  </a:cubicBezTo>
                  <a:cubicBezTo>
                    <a:pt x="894" y="72"/>
                    <a:pt x="822" y="0"/>
                    <a:pt x="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1203;p61">
              <a:extLst>
                <a:ext uri="{FF2B5EF4-FFF2-40B4-BE49-F238E27FC236}">
                  <a16:creationId xmlns:a16="http://schemas.microsoft.com/office/drawing/2014/main" id="{1F401F1E-BD20-9546-BF2F-0EB9600B49F4}"/>
                </a:ext>
              </a:extLst>
            </p:cNvPr>
            <p:cNvSpPr/>
            <p:nvPr/>
          </p:nvSpPr>
          <p:spPr>
            <a:xfrm>
              <a:off x="4696022" y="2143409"/>
              <a:ext cx="10631" cy="28456"/>
            </a:xfrm>
            <a:custGeom>
              <a:avLst/>
              <a:gdLst/>
              <a:ahLst/>
              <a:cxnLst/>
              <a:rect l="l" t="t" r="r" b="b"/>
              <a:pathLst>
                <a:path w="334" h="89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739"/>
                  </a:lnTo>
                  <a:cubicBezTo>
                    <a:pt x="0" y="822"/>
                    <a:pt x="72" y="894"/>
                    <a:pt x="167" y="894"/>
                  </a:cubicBezTo>
                  <a:cubicBezTo>
                    <a:pt x="250" y="894"/>
                    <a:pt x="334" y="822"/>
                    <a:pt x="334" y="739"/>
                  </a:cubicBezTo>
                  <a:lnTo>
                    <a:pt x="334" y="168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1204;p61">
              <a:extLst>
                <a:ext uri="{FF2B5EF4-FFF2-40B4-BE49-F238E27FC236}">
                  <a16:creationId xmlns:a16="http://schemas.microsoft.com/office/drawing/2014/main" id="{E5001B8D-F196-C94D-8BB6-7CF0AEED5F41}"/>
                </a:ext>
              </a:extLst>
            </p:cNvPr>
            <p:cNvSpPr/>
            <p:nvPr/>
          </p:nvSpPr>
          <p:spPr>
            <a:xfrm>
              <a:off x="4696022" y="2215440"/>
              <a:ext cx="10631" cy="28074"/>
            </a:xfrm>
            <a:custGeom>
              <a:avLst/>
              <a:gdLst/>
              <a:ahLst/>
              <a:cxnLst/>
              <a:rect l="l" t="t" r="r" b="b"/>
              <a:pathLst>
                <a:path w="334" h="882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738"/>
                  </a:lnTo>
                  <a:cubicBezTo>
                    <a:pt x="0" y="810"/>
                    <a:pt x="72" y="881"/>
                    <a:pt x="167" y="881"/>
                  </a:cubicBezTo>
                  <a:cubicBezTo>
                    <a:pt x="250" y="881"/>
                    <a:pt x="334" y="810"/>
                    <a:pt x="334" y="715"/>
                  </a:cubicBezTo>
                  <a:lnTo>
                    <a:pt x="334" y="167"/>
                  </a:lnTo>
                  <a:cubicBezTo>
                    <a:pt x="334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1205;p61">
              <a:extLst>
                <a:ext uri="{FF2B5EF4-FFF2-40B4-BE49-F238E27FC236}">
                  <a16:creationId xmlns:a16="http://schemas.microsoft.com/office/drawing/2014/main" id="{355CF753-DE87-DC4B-A121-54C5C2E69DD8}"/>
                </a:ext>
              </a:extLst>
            </p:cNvPr>
            <p:cNvSpPr/>
            <p:nvPr/>
          </p:nvSpPr>
          <p:spPr>
            <a:xfrm>
              <a:off x="4696022" y="2179441"/>
              <a:ext cx="10631" cy="28424"/>
            </a:xfrm>
            <a:custGeom>
              <a:avLst/>
              <a:gdLst/>
              <a:ahLst/>
              <a:cxnLst/>
              <a:rect l="l" t="t" r="r" b="b"/>
              <a:pathLst>
                <a:path w="334" h="893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738"/>
                  </a:lnTo>
                  <a:cubicBezTo>
                    <a:pt x="0" y="822"/>
                    <a:pt x="72" y="893"/>
                    <a:pt x="167" y="893"/>
                  </a:cubicBezTo>
                  <a:cubicBezTo>
                    <a:pt x="250" y="893"/>
                    <a:pt x="334" y="822"/>
                    <a:pt x="334" y="738"/>
                  </a:cubicBezTo>
                  <a:lnTo>
                    <a:pt x="334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1206;p61">
              <a:extLst>
                <a:ext uri="{FF2B5EF4-FFF2-40B4-BE49-F238E27FC236}">
                  <a16:creationId xmlns:a16="http://schemas.microsoft.com/office/drawing/2014/main" id="{0B2A4039-74BF-1C4B-A4C3-B566C226D11D}"/>
                </a:ext>
              </a:extLst>
            </p:cNvPr>
            <p:cNvSpPr/>
            <p:nvPr/>
          </p:nvSpPr>
          <p:spPr>
            <a:xfrm>
              <a:off x="4854790" y="2146847"/>
              <a:ext cx="10281" cy="28456"/>
            </a:xfrm>
            <a:custGeom>
              <a:avLst/>
              <a:gdLst/>
              <a:ahLst/>
              <a:cxnLst/>
              <a:rect l="l" t="t" r="r" b="b"/>
              <a:pathLst>
                <a:path w="323" h="89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26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6"/>
                  </a:cubicBezTo>
                  <a:lnTo>
                    <a:pt x="322" y="167"/>
                  </a:lnTo>
                  <a:cubicBezTo>
                    <a:pt x="311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1207;p61">
              <a:extLst>
                <a:ext uri="{FF2B5EF4-FFF2-40B4-BE49-F238E27FC236}">
                  <a16:creationId xmlns:a16="http://schemas.microsoft.com/office/drawing/2014/main" id="{E390DDC1-49AA-0A49-AD69-D04501E7A657}"/>
                </a:ext>
              </a:extLst>
            </p:cNvPr>
            <p:cNvSpPr/>
            <p:nvPr/>
          </p:nvSpPr>
          <p:spPr>
            <a:xfrm>
              <a:off x="4854790" y="2110847"/>
              <a:ext cx="10281" cy="28424"/>
            </a:xfrm>
            <a:custGeom>
              <a:avLst/>
              <a:gdLst/>
              <a:ahLst/>
              <a:cxnLst/>
              <a:rect l="l" t="t" r="r" b="b"/>
              <a:pathLst>
                <a:path w="323" h="893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726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6"/>
                  </a:cubicBezTo>
                  <a:lnTo>
                    <a:pt x="322" y="167"/>
                  </a:lnTo>
                  <a:cubicBezTo>
                    <a:pt x="311" y="71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1208;p61">
              <a:extLst>
                <a:ext uri="{FF2B5EF4-FFF2-40B4-BE49-F238E27FC236}">
                  <a16:creationId xmlns:a16="http://schemas.microsoft.com/office/drawing/2014/main" id="{37A8706C-8DB5-D044-A898-9EAF504602D4}"/>
                </a:ext>
              </a:extLst>
            </p:cNvPr>
            <p:cNvSpPr/>
            <p:nvPr/>
          </p:nvSpPr>
          <p:spPr>
            <a:xfrm>
              <a:off x="4854790" y="2182846"/>
              <a:ext cx="10281" cy="28456"/>
            </a:xfrm>
            <a:custGeom>
              <a:avLst/>
              <a:gdLst/>
              <a:ahLst/>
              <a:cxnLst/>
              <a:rect l="l" t="t" r="r" b="b"/>
              <a:pathLst>
                <a:path w="323" h="89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26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6"/>
                  </a:cubicBezTo>
                  <a:lnTo>
                    <a:pt x="322" y="155"/>
                  </a:lnTo>
                  <a:cubicBezTo>
                    <a:pt x="311" y="60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1209;p61">
              <a:extLst>
                <a:ext uri="{FF2B5EF4-FFF2-40B4-BE49-F238E27FC236}">
                  <a16:creationId xmlns:a16="http://schemas.microsoft.com/office/drawing/2014/main" id="{38553123-ECE8-944E-AE72-1C8F6F8A852D}"/>
                </a:ext>
              </a:extLst>
            </p:cNvPr>
            <p:cNvSpPr/>
            <p:nvPr/>
          </p:nvSpPr>
          <p:spPr>
            <a:xfrm>
              <a:off x="4852912" y="2075738"/>
              <a:ext cx="12159" cy="27915"/>
            </a:xfrm>
            <a:custGeom>
              <a:avLst/>
              <a:gdLst/>
              <a:ahLst/>
              <a:cxnLst/>
              <a:rect l="l" t="t" r="r" b="b"/>
              <a:pathLst>
                <a:path w="382" h="877" extrusionOk="0">
                  <a:moveTo>
                    <a:pt x="185" y="0"/>
                  </a:moveTo>
                  <a:cubicBezTo>
                    <a:pt x="162" y="0"/>
                    <a:pt x="139" y="6"/>
                    <a:pt x="119" y="20"/>
                  </a:cubicBezTo>
                  <a:cubicBezTo>
                    <a:pt x="48" y="43"/>
                    <a:pt x="0" y="151"/>
                    <a:pt x="48" y="222"/>
                  </a:cubicBezTo>
                  <a:cubicBezTo>
                    <a:pt x="48" y="270"/>
                    <a:pt x="60" y="329"/>
                    <a:pt x="60" y="389"/>
                  </a:cubicBezTo>
                  <a:lnTo>
                    <a:pt x="60" y="722"/>
                  </a:lnTo>
                  <a:cubicBezTo>
                    <a:pt x="60" y="805"/>
                    <a:pt x="131" y="877"/>
                    <a:pt x="227" y="877"/>
                  </a:cubicBezTo>
                  <a:cubicBezTo>
                    <a:pt x="310" y="877"/>
                    <a:pt x="381" y="805"/>
                    <a:pt x="381" y="722"/>
                  </a:cubicBezTo>
                  <a:lnTo>
                    <a:pt x="381" y="389"/>
                  </a:lnTo>
                  <a:cubicBezTo>
                    <a:pt x="381" y="281"/>
                    <a:pt x="370" y="186"/>
                    <a:pt x="322" y="91"/>
                  </a:cubicBezTo>
                  <a:cubicBezTo>
                    <a:pt x="305" y="39"/>
                    <a:pt x="244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1210;p61">
              <a:extLst>
                <a:ext uri="{FF2B5EF4-FFF2-40B4-BE49-F238E27FC236}">
                  <a16:creationId xmlns:a16="http://schemas.microsoft.com/office/drawing/2014/main" id="{F524583F-8DA1-2D44-B938-585D97255C59}"/>
                </a:ext>
              </a:extLst>
            </p:cNvPr>
            <p:cNvSpPr/>
            <p:nvPr/>
          </p:nvSpPr>
          <p:spPr>
            <a:xfrm>
              <a:off x="4854790" y="2218464"/>
              <a:ext cx="10281" cy="28456"/>
            </a:xfrm>
            <a:custGeom>
              <a:avLst/>
              <a:gdLst/>
              <a:ahLst/>
              <a:cxnLst/>
              <a:rect l="l" t="t" r="r" b="b"/>
              <a:pathLst>
                <a:path w="323" h="89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27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7"/>
                  </a:cubicBezTo>
                  <a:lnTo>
                    <a:pt x="322" y="167"/>
                  </a:lnTo>
                  <a:cubicBezTo>
                    <a:pt x="311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1211;p61">
              <a:extLst>
                <a:ext uri="{FF2B5EF4-FFF2-40B4-BE49-F238E27FC236}">
                  <a16:creationId xmlns:a16="http://schemas.microsoft.com/office/drawing/2014/main" id="{FA0EBB39-0974-0546-BAD6-6F51146F7DBD}"/>
                </a:ext>
              </a:extLst>
            </p:cNvPr>
            <p:cNvSpPr/>
            <p:nvPr/>
          </p:nvSpPr>
          <p:spPr>
            <a:xfrm>
              <a:off x="4821464" y="2064598"/>
              <a:ext cx="29188" cy="10249"/>
            </a:xfrm>
            <a:custGeom>
              <a:avLst/>
              <a:gdLst/>
              <a:ahLst/>
              <a:cxnLst/>
              <a:rect l="l" t="t" r="r" b="b"/>
              <a:pathLst>
                <a:path w="917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738" y="322"/>
                  </a:lnTo>
                  <a:cubicBezTo>
                    <a:pt x="810" y="322"/>
                    <a:pt x="881" y="262"/>
                    <a:pt x="893" y="191"/>
                  </a:cubicBezTo>
                  <a:cubicBezTo>
                    <a:pt x="917" y="96"/>
                    <a:pt x="857" y="24"/>
                    <a:pt x="762" y="12"/>
                  </a:cubicBezTo>
                  <a:cubicBezTo>
                    <a:pt x="715" y="12"/>
                    <a:pt x="691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1212;p61">
              <a:extLst>
                <a:ext uri="{FF2B5EF4-FFF2-40B4-BE49-F238E27FC236}">
                  <a16:creationId xmlns:a16="http://schemas.microsoft.com/office/drawing/2014/main" id="{D8ED9744-50CD-994B-9067-097C9EB67FCF}"/>
                </a:ext>
              </a:extLst>
            </p:cNvPr>
            <p:cNvSpPr/>
            <p:nvPr/>
          </p:nvSpPr>
          <p:spPr>
            <a:xfrm>
              <a:off x="4785464" y="2064216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cubicBezTo>
                    <a:pt x="24" y="262"/>
                    <a:pt x="83" y="334"/>
                    <a:pt x="167" y="334"/>
                  </a:cubicBezTo>
                  <a:lnTo>
                    <a:pt x="738" y="334"/>
                  </a:lnTo>
                  <a:cubicBezTo>
                    <a:pt x="822" y="334"/>
                    <a:pt x="893" y="262"/>
                    <a:pt x="893" y="167"/>
                  </a:cubicBezTo>
                  <a:cubicBezTo>
                    <a:pt x="893" y="84"/>
                    <a:pt x="822" y="1"/>
                    <a:pt x="7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1213;p61">
              <a:extLst>
                <a:ext uri="{FF2B5EF4-FFF2-40B4-BE49-F238E27FC236}">
                  <a16:creationId xmlns:a16="http://schemas.microsoft.com/office/drawing/2014/main" id="{24A8EDCD-397A-D14D-823F-B1D5F9F93030}"/>
                </a:ext>
              </a:extLst>
            </p:cNvPr>
            <p:cNvSpPr/>
            <p:nvPr/>
          </p:nvSpPr>
          <p:spPr>
            <a:xfrm>
              <a:off x="4818790" y="2279482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727" y="334"/>
                  </a:lnTo>
                  <a:cubicBezTo>
                    <a:pt x="822" y="334"/>
                    <a:pt x="894" y="250"/>
                    <a:pt x="894" y="167"/>
                  </a:cubicBezTo>
                  <a:cubicBezTo>
                    <a:pt x="894" y="72"/>
                    <a:pt x="822" y="0"/>
                    <a:pt x="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1214;p61">
              <a:extLst>
                <a:ext uri="{FF2B5EF4-FFF2-40B4-BE49-F238E27FC236}">
                  <a16:creationId xmlns:a16="http://schemas.microsoft.com/office/drawing/2014/main" id="{2AED74BC-B1A6-9F46-9DF4-51ACDE43DA6F}"/>
                </a:ext>
              </a:extLst>
            </p:cNvPr>
            <p:cNvSpPr/>
            <p:nvPr/>
          </p:nvSpPr>
          <p:spPr>
            <a:xfrm>
              <a:off x="4851002" y="2253700"/>
              <a:ext cx="14069" cy="28074"/>
            </a:xfrm>
            <a:custGeom>
              <a:avLst/>
              <a:gdLst/>
              <a:ahLst/>
              <a:cxnLst/>
              <a:rect l="l" t="t" r="r" b="b"/>
              <a:pathLst>
                <a:path w="442" h="882" extrusionOk="0">
                  <a:moveTo>
                    <a:pt x="275" y="1"/>
                  </a:moveTo>
                  <a:cubicBezTo>
                    <a:pt x="191" y="1"/>
                    <a:pt x="120" y="84"/>
                    <a:pt x="120" y="167"/>
                  </a:cubicBezTo>
                  <a:lnTo>
                    <a:pt x="120" y="405"/>
                  </a:lnTo>
                  <a:cubicBezTo>
                    <a:pt x="120" y="489"/>
                    <a:pt x="84" y="572"/>
                    <a:pt x="60" y="632"/>
                  </a:cubicBezTo>
                  <a:cubicBezTo>
                    <a:pt x="1" y="703"/>
                    <a:pt x="25" y="810"/>
                    <a:pt x="108" y="858"/>
                  </a:cubicBezTo>
                  <a:cubicBezTo>
                    <a:pt x="132" y="870"/>
                    <a:pt x="168" y="882"/>
                    <a:pt x="191" y="882"/>
                  </a:cubicBezTo>
                  <a:cubicBezTo>
                    <a:pt x="239" y="882"/>
                    <a:pt x="299" y="858"/>
                    <a:pt x="322" y="810"/>
                  </a:cubicBezTo>
                  <a:cubicBezTo>
                    <a:pt x="406" y="691"/>
                    <a:pt x="441" y="560"/>
                    <a:pt x="441" y="405"/>
                  </a:cubicBezTo>
                  <a:lnTo>
                    <a:pt x="441" y="167"/>
                  </a:lnTo>
                  <a:cubicBezTo>
                    <a:pt x="441" y="84"/>
                    <a:pt x="370" y="1"/>
                    <a:pt x="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1215;p61">
              <a:extLst>
                <a:ext uri="{FF2B5EF4-FFF2-40B4-BE49-F238E27FC236}">
                  <a16:creationId xmlns:a16="http://schemas.microsoft.com/office/drawing/2014/main" id="{D9870053-1D62-0042-A527-31487689C25F}"/>
                </a:ext>
              </a:extLst>
            </p:cNvPr>
            <p:cNvSpPr/>
            <p:nvPr/>
          </p:nvSpPr>
          <p:spPr>
            <a:xfrm>
              <a:off x="4883596" y="2064980"/>
              <a:ext cx="107299" cy="99310"/>
            </a:xfrm>
            <a:custGeom>
              <a:avLst/>
              <a:gdLst/>
              <a:ahLst/>
              <a:cxnLst/>
              <a:rect l="l" t="t" r="r" b="b"/>
              <a:pathLst>
                <a:path w="3371" h="3120" extrusionOk="0">
                  <a:moveTo>
                    <a:pt x="2620" y="310"/>
                  </a:moveTo>
                  <a:cubicBezTo>
                    <a:pt x="2680" y="310"/>
                    <a:pt x="2739" y="322"/>
                    <a:pt x="2787" y="346"/>
                  </a:cubicBezTo>
                  <a:lnTo>
                    <a:pt x="1656" y="1334"/>
                  </a:lnTo>
                  <a:lnTo>
                    <a:pt x="525" y="346"/>
                  </a:lnTo>
                  <a:cubicBezTo>
                    <a:pt x="584" y="322"/>
                    <a:pt x="644" y="310"/>
                    <a:pt x="703" y="310"/>
                  </a:cubicBezTo>
                  <a:close/>
                  <a:moveTo>
                    <a:pt x="3013" y="572"/>
                  </a:moveTo>
                  <a:cubicBezTo>
                    <a:pt x="3025" y="619"/>
                    <a:pt x="3037" y="667"/>
                    <a:pt x="3037" y="727"/>
                  </a:cubicBezTo>
                  <a:lnTo>
                    <a:pt x="3037" y="2394"/>
                  </a:lnTo>
                  <a:cubicBezTo>
                    <a:pt x="3037" y="2453"/>
                    <a:pt x="3025" y="2501"/>
                    <a:pt x="3013" y="2548"/>
                  </a:cubicBezTo>
                  <a:lnTo>
                    <a:pt x="1906" y="1560"/>
                  </a:lnTo>
                  <a:lnTo>
                    <a:pt x="3013" y="572"/>
                  </a:lnTo>
                  <a:close/>
                  <a:moveTo>
                    <a:pt x="310" y="596"/>
                  </a:moveTo>
                  <a:lnTo>
                    <a:pt x="1418" y="1572"/>
                  </a:lnTo>
                  <a:lnTo>
                    <a:pt x="310" y="2560"/>
                  </a:lnTo>
                  <a:cubicBezTo>
                    <a:pt x="298" y="2513"/>
                    <a:pt x="287" y="2465"/>
                    <a:pt x="287" y="2405"/>
                  </a:cubicBezTo>
                  <a:lnTo>
                    <a:pt x="287" y="727"/>
                  </a:lnTo>
                  <a:cubicBezTo>
                    <a:pt x="287" y="679"/>
                    <a:pt x="298" y="619"/>
                    <a:pt x="310" y="596"/>
                  </a:cubicBezTo>
                  <a:close/>
                  <a:moveTo>
                    <a:pt x="715" y="0"/>
                  </a:moveTo>
                  <a:cubicBezTo>
                    <a:pt x="501" y="0"/>
                    <a:pt x="322" y="84"/>
                    <a:pt x="191" y="227"/>
                  </a:cubicBezTo>
                  <a:lnTo>
                    <a:pt x="179" y="238"/>
                  </a:lnTo>
                  <a:cubicBezTo>
                    <a:pt x="60" y="369"/>
                    <a:pt x="1" y="536"/>
                    <a:pt x="1" y="715"/>
                  </a:cubicBezTo>
                  <a:lnTo>
                    <a:pt x="1" y="2382"/>
                  </a:lnTo>
                  <a:cubicBezTo>
                    <a:pt x="1" y="2560"/>
                    <a:pt x="60" y="2727"/>
                    <a:pt x="168" y="2846"/>
                  </a:cubicBezTo>
                  <a:cubicBezTo>
                    <a:pt x="156" y="2870"/>
                    <a:pt x="156" y="2870"/>
                    <a:pt x="168" y="2882"/>
                  </a:cubicBezTo>
                  <a:lnTo>
                    <a:pt x="191" y="2917"/>
                  </a:lnTo>
                  <a:cubicBezTo>
                    <a:pt x="334" y="3048"/>
                    <a:pt x="513" y="3120"/>
                    <a:pt x="703" y="3120"/>
                  </a:cubicBezTo>
                  <a:lnTo>
                    <a:pt x="1132" y="3120"/>
                  </a:lnTo>
                  <a:cubicBezTo>
                    <a:pt x="1227" y="3120"/>
                    <a:pt x="1299" y="3048"/>
                    <a:pt x="1299" y="2953"/>
                  </a:cubicBezTo>
                  <a:cubicBezTo>
                    <a:pt x="1299" y="2870"/>
                    <a:pt x="1227" y="2798"/>
                    <a:pt x="1132" y="2798"/>
                  </a:cubicBezTo>
                  <a:lnTo>
                    <a:pt x="703" y="2798"/>
                  </a:lnTo>
                  <a:cubicBezTo>
                    <a:pt x="644" y="2798"/>
                    <a:pt x="584" y="2775"/>
                    <a:pt x="537" y="2763"/>
                  </a:cubicBezTo>
                  <a:lnTo>
                    <a:pt x="1668" y="1762"/>
                  </a:lnTo>
                  <a:lnTo>
                    <a:pt x="2799" y="2763"/>
                  </a:lnTo>
                  <a:cubicBezTo>
                    <a:pt x="2751" y="2775"/>
                    <a:pt x="2692" y="2798"/>
                    <a:pt x="2632" y="2798"/>
                  </a:cubicBezTo>
                  <a:lnTo>
                    <a:pt x="2096" y="2798"/>
                  </a:lnTo>
                  <a:cubicBezTo>
                    <a:pt x="2013" y="2798"/>
                    <a:pt x="1942" y="2870"/>
                    <a:pt x="1942" y="2953"/>
                  </a:cubicBezTo>
                  <a:cubicBezTo>
                    <a:pt x="1942" y="3048"/>
                    <a:pt x="2013" y="3120"/>
                    <a:pt x="2096" y="3120"/>
                  </a:cubicBezTo>
                  <a:lnTo>
                    <a:pt x="2632" y="3120"/>
                  </a:lnTo>
                  <a:cubicBezTo>
                    <a:pt x="2846" y="3120"/>
                    <a:pt x="3025" y="3036"/>
                    <a:pt x="3156" y="2905"/>
                  </a:cubicBezTo>
                  <a:lnTo>
                    <a:pt x="3168" y="2882"/>
                  </a:lnTo>
                  <a:cubicBezTo>
                    <a:pt x="3287" y="2751"/>
                    <a:pt x="3370" y="2584"/>
                    <a:pt x="3370" y="2394"/>
                  </a:cubicBezTo>
                  <a:lnTo>
                    <a:pt x="3370" y="727"/>
                  </a:lnTo>
                  <a:cubicBezTo>
                    <a:pt x="3370" y="322"/>
                    <a:pt x="3037" y="0"/>
                    <a:pt x="2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1216;p61">
              <a:extLst>
                <a:ext uri="{FF2B5EF4-FFF2-40B4-BE49-F238E27FC236}">
                  <a16:creationId xmlns:a16="http://schemas.microsoft.com/office/drawing/2014/main" id="{20BF90EC-987D-2746-9B81-F5F0DB3ADD82}"/>
                </a:ext>
              </a:extLst>
            </p:cNvPr>
            <p:cNvSpPr/>
            <p:nvPr/>
          </p:nvSpPr>
          <p:spPr>
            <a:xfrm>
              <a:off x="4882864" y="2190422"/>
              <a:ext cx="107267" cy="99692"/>
            </a:xfrm>
            <a:custGeom>
              <a:avLst/>
              <a:gdLst/>
              <a:ahLst/>
              <a:cxnLst/>
              <a:rect l="l" t="t" r="r" b="b"/>
              <a:pathLst>
                <a:path w="3370" h="3132" extrusionOk="0">
                  <a:moveTo>
                    <a:pt x="2643" y="310"/>
                  </a:moveTo>
                  <a:cubicBezTo>
                    <a:pt x="2703" y="310"/>
                    <a:pt x="2762" y="334"/>
                    <a:pt x="2810" y="346"/>
                  </a:cubicBezTo>
                  <a:lnTo>
                    <a:pt x="1679" y="1346"/>
                  </a:lnTo>
                  <a:lnTo>
                    <a:pt x="548" y="346"/>
                  </a:lnTo>
                  <a:cubicBezTo>
                    <a:pt x="607" y="334"/>
                    <a:pt x="667" y="310"/>
                    <a:pt x="726" y="310"/>
                  </a:cubicBezTo>
                  <a:close/>
                  <a:moveTo>
                    <a:pt x="333" y="584"/>
                  </a:moveTo>
                  <a:lnTo>
                    <a:pt x="1441" y="1560"/>
                  </a:lnTo>
                  <a:lnTo>
                    <a:pt x="333" y="2548"/>
                  </a:lnTo>
                  <a:cubicBezTo>
                    <a:pt x="321" y="2501"/>
                    <a:pt x="310" y="2453"/>
                    <a:pt x="310" y="2393"/>
                  </a:cubicBezTo>
                  <a:lnTo>
                    <a:pt x="310" y="727"/>
                  </a:lnTo>
                  <a:cubicBezTo>
                    <a:pt x="310" y="691"/>
                    <a:pt x="321" y="631"/>
                    <a:pt x="333" y="584"/>
                  </a:cubicBezTo>
                  <a:close/>
                  <a:moveTo>
                    <a:pt x="3036" y="584"/>
                  </a:moveTo>
                  <a:cubicBezTo>
                    <a:pt x="3048" y="631"/>
                    <a:pt x="3060" y="667"/>
                    <a:pt x="3060" y="727"/>
                  </a:cubicBezTo>
                  <a:lnTo>
                    <a:pt x="3060" y="2393"/>
                  </a:lnTo>
                  <a:cubicBezTo>
                    <a:pt x="3060" y="2441"/>
                    <a:pt x="3048" y="2501"/>
                    <a:pt x="3036" y="2548"/>
                  </a:cubicBezTo>
                  <a:lnTo>
                    <a:pt x="1929" y="1560"/>
                  </a:lnTo>
                  <a:lnTo>
                    <a:pt x="3036" y="584"/>
                  </a:lnTo>
                  <a:close/>
                  <a:moveTo>
                    <a:pt x="1691" y="1786"/>
                  </a:moveTo>
                  <a:lnTo>
                    <a:pt x="2822" y="2786"/>
                  </a:lnTo>
                  <a:cubicBezTo>
                    <a:pt x="2762" y="2798"/>
                    <a:pt x="2703" y="2810"/>
                    <a:pt x="2643" y="2810"/>
                  </a:cubicBezTo>
                  <a:lnTo>
                    <a:pt x="726" y="2810"/>
                  </a:lnTo>
                  <a:cubicBezTo>
                    <a:pt x="667" y="2810"/>
                    <a:pt x="607" y="2798"/>
                    <a:pt x="560" y="2786"/>
                  </a:cubicBezTo>
                  <a:lnTo>
                    <a:pt x="1691" y="1786"/>
                  </a:lnTo>
                  <a:close/>
                  <a:moveTo>
                    <a:pt x="726" y="0"/>
                  </a:moveTo>
                  <a:cubicBezTo>
                    <a:pt x="512" y="0"/>
                    <a:pt x="333" y="96"/>
                    <a:pt x="202" y="227"/>
                  </a:cubicBezTo>
                  <a:lnTo>
                    <a:pt x="191" y="238"/>
                  </a:lnTo>
                  <a:cubicBezTo>
                    <a:pt x="71" y="369"/>
                    <a:pt x="0" y="536"/>
                    <a:pt x="0" y="727"/>
                  </a:cubicBezTo>
                  <a:lnTo>
                    <a:pt x="0" y="2393"/>
                  </a:lnTo>
                  <a:cubicBezTo>
                    <a:pt x="0" y="2596"/>
                    <a:pt x="71" y="2751"/>
                    <a:pt x="191" y="2894"/>
                  </a:cubicBezTo>
                  <a:cubicBezTo>
                    <a:pt x="333" y="3036"/>
                    <a:pt x="512" y="3132"/>
                    <a:pt x="726" y="3132"/>
                  </a:cubicBezTo>
                  <a:lnTo>
                    <a:pt x="2643" y="3132"/>
                  </a:lnTo>
                  <a:cubicBezTo>
                    <a:pt x="2858" y="3132"/>
                    <a:pt x="3036" y="3036"/>
                    <a:pt x="3167" y="2905"/>
                  </a:cubicBezTo>
                  <a:lnTo>
                    <a:pt x="3179" y="2894"/>
                  </a:lnTo>
                  <a:cubicBezTo>
                    <a:pt x="3298" y="2751"/>
                    <a:pt x="3369" y="2596"/>
                    <a:pt x="3369" y="2393"/>
                  </a:cubicBezTo>
                  <a:lnTo>
                    <a:pt x="3369" y="727"/>
                  </a:lnTo>
                  <a:cubicBezTo>
                    <a:pt x="3369" y="536"/>
                    <a:pt x="3298" y="369"/>
                    <a:pt x="3179" y="238"/>
                  </a:cubicBezTo>
                  <a:lnTo>
                    <a:pt x="3167" y="227"/>
                  </a:lnTo>
                  <a:cubicBezTo>
                    <a:pt x="3036" y="96"/>
                    <a:pt x="2858" y="0"/>
                    <a:pt x="2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11217;p61">
            <a:extLst>
              <a:ext uri="{FF2B5EF4-FFF2-40B4-BE49-F238E27FC236}">
                <a16:creationId xmlns:a16="http://schemas.microsoft.com/office/drawing/2014/main" id="{A8AAD852-39FF-FC47-B234-4779545E5F2D}"/>
              </a:ext>
            </a:extLst>
          </p:cNvPr>
          <p:cNvGrpSpPr/>
          <p:nvPr/>
        </p:nvGrpSpPr>
        <p:grpSpPr>
          <a:xfrm>
            <a:off x="8127853" y="1891560"/>
            <a:ext cx="509313" cy="413481"/>
            <a:chOff x="6083810" y="1547297"/>
            <a:chExt cx="382819" cy="310788"/>
          </a:xfrm>
          <a:solidFill>
            <a:schemeClr val="accent1"/>
          </a:solidFill>
        </p:grpSpPr>
        <p:sp>
          <p:nvSpPr>
            <p:cNvPr id="481" name="Google Shape;11218;p61">
              <a:extLst>
                <a:ext uri="{FF2B5EF4-FFF2-40B4-BE49-F238E27FC236}">
                  <a16:creationId xmlns:a16="http://schemas.microsoft.com/office/drawing/2014/main" id="{D8D42088-B94A-7147-9783-8F8BF28A00EF}"/>
                </a:ext>
              </a:extLst>
            </p:cNvPr>
            <p:cNvSpPr/>
            <p:nvPr/>
          </p:nvSpPr>
          <p:spPr>
            <a:xfrm>
              <a:off x="6083810" y="1547297"/>
              <a:ext cx="382819" cy="310788"/>
            </a:xfrm>
            <a:custGeom>
              <a:avLst/>
              <a:gdLst/>
              <a:ahLst/>
              <a:cxnLst/>
              <a:rect l="l" t="t" r="r" b="b"/>
              <a:pathLst>
                <a:path w="12027" h="9764" extrusionOk="0">
                  <a:moveTo>
                    <a:pt x="1834" y="334"/>
                  </a:moveTo>
                  <a:cubicBezTo>
                    <a:pt x="1834" y="334"/>
                    <a:pt x="1846" y="334"/>
                    <a:pt x="1846" y="358"/>
                  </a:cubicBezTo>
                  <a:lnTo>
                    <a:pt x="1846" y="1108"/>
                  </a:lnTo>
                  <a:cubicBezTo>
                    <a:pt x="1846" y="1108"/>
                    <a:pt x="1846" y="1132"/>
                    <a:pt x="1834" y="1132"/>
                  </a:cubicBezTo>
                  <a:lnTo>
                    <a:pt x="1465" y="1132"/>
                  </a:lnTo>
                  <a:cubicBezTo>
                    <a:pt x="1465" y="1132"/>
                    <a:pt x="1453" y="1132"/>
                    <a:pt x="1453" y="1108"/>
                  </a:cubicBezTo>
                  <a:lnTo>
                    <a:pt x="1453" y="358"/>
                  </a:lnTo>
                  <a:lnTo>
                    <a:pt x="1834" y="334"/>
                  </a:lnTo>
                  <a:close/>
                  <a:moveTo>
                    <a:pt x="10502" y="334"/>
                  </a:moveTo>
                  <a:cubicBezTo>
                    <a:pt x="10502" y="334"/>
                    <a:pt x="10514" y="334"/>
                    <a:pt x="10514" y="358"/>
                  </a:cubicBezTo>
                  <a:lnTo>
                    <a:pt x="10514" y="1108"/>
                  </a:lnTo>
                  <a:cubicBezTo>
                    <a:pt x="10514" y="1108"/>
                    <a:pt x="10514" y="1132"/>
                    <a:pt x="10502" y="1132"/>
                  </a:cubicBezTo>
                  <a:lnTo>
                    <a:pt x="10133" y="1132"/>
                  </a:lnTo>
                  <a:cubicBezTo>
                    <a:pt x="10133" y="1132"/>
                    <a:pt x="10109" y="1132"/>
                    <a:pt x="10109" y="1108"/>
                  </a:cubicBezTo>
                  <a:lnTo>
                    <a:pt x="10109" y="358"/>
                  </a:lnTo>
                  <a:lnTo>
                    <a:pt x="10502" y="334"/>
                  </a:lnTo>
                  <a:close/>
                  <a:moveTo>
                    <a:pt x="11229" y="1096"/>
                  </a:moveTo>
                  <a:cubicBezTo>
                    <a:pt x="11443" y="1096"/>
                    <a:pt x="11621" y="1274"/>
                    <a:pt x="11621" y="1477"/>
                  </a:cubicBezTo>
                  <a:lnTo>
                    <a:pt x="11621" y="9013"/>
                  </a:lnTo>
                  <a:cubicBezTo>
                    <a:pt x="11645" y="9240"/>
                    <a:pt x="11467" y="9406"/>
                    <a:pt x="11264" y="9406"/>
                  </a:cubicBezTo>
                  <a:lnTo>
                    <a:pt x="727" y="9406"/>
                  </a:lnTo>
                  <a:cubicBezTo>
                    <a:pt x="513" y="9406"/>
                    <a:pt x="334" y="9228"/>
                    <a:pt x="334" y="9013"/>
                  </a:cubicBezTo>
                  <a:lnTo>
                    <a:pt x="334" y="1477"/>
                  </a:lnTo>
                  <a:cubicBezTo>
                    <a:pt x="334" y="1274"/>
                    <a:pt x="513" y="1096"/>
                    <a:pt x="727" y="1096"/>
                  </a:cubicBezTo>
                  <a:lnTo>
                    <a:pt x="1108" y="1096"/>
                  </a:lnTo>
                  <a:lnTo>
                    <a:pt x="1108" y="1108"/>
                  </a:lnTo>
                  <a:cubicBezTo>
                    <a:pt x="1108" y="1322"/>
                    <a:pt x="1275" y="1465"/>
                    <a:pt x="1465" y="1465"/>
                  </a:cubicBezTo>
                  <a:lnTo>
                    <a:pt x="1834" y="1465"/>
                  </a:lnTo>
                  <a:cubicBezTo>
                    <a:pt x="2049" y="1465"/>
                    <a:pt x="2192" y="1298"/>
                    <a:pt x="2192" y="1108"/>
                  </a:cubicBezTo>
                  <a:lnTo>
                    <a:pt x="2192" y="1096"/>
                  </a:lnTo>
                  <a:lnTo>
                    <a:pt x="9752" y="1096"/>
                  </a:lnTo>
                  <a:lnTo>
                    <a:pt x="9752" y="1108"/>
                  </a:lnTo>
                  <a:cubicBezTo>
                    <a:pt x="9752" y="1322"/>
                    <a:pt x="9919" y="1465"/>
                    <a:pt x="10109" y="1465"/>
                  </a:cubicBezTo>
                  <a:lnTo>
                    <a:pt x="10490" y="1465"/>
                  </a:lnTo>
                  <a:cubicBezTo>
                    <a:pt x="10693" y="1465"/>
                    <a:pt x="10848" y="1298"/>
                    <a:pt x="10848" y="1108"/>
                  </a:cubicBezTo>
                  <a:lnTo>
                    <a:pt x="10848" y="1096"/>
                  </a:lnTo>
                  <a:close/>
                  <a:moveTo>
                    <a:pt x="1489" y="0"/>
                  </a:moveTo>
                  <a:cubicBezTo>
                    <a:pt x="1287" y="0"/>
                    <a:pt x="1132" y="155"/>
                    <a:pt x="1132" y="358"/>
                  </a:cubicBezTo>
                  <a:lnTo>
                    <a:pt x="1132" y="739"/>
                  </a:lnTo>
                  <a:lnTo>
                    <a:pt x="751" y="739"/>
                  </a:lnTo>
                  <a:cubicBezTo>
                    <a:pt x="346" y="739"/>
                    <a:pt x="1" y="1072"/>
                    <a:pt x="1" y="1489"/>
                  </a:cubicBezTo>
                  <a:lnTo>
                    <a:pt x="1" y="9013"/>
                  </a:lnTo>
                  <a:cubicBezTo>
                    <a:pt x="1" y="9418"/>
                    <a:pt x="334" y="9764"/>
                    <a:pt x="751" y="9764"/>
                  </a:cubicBezTo>
                  <a:lnTo>
                    <a:pt x="11288" y="9764"/>
                  </a:lnTo>
                  <a:cubicBezTo>
                    <a:pt x="11693" y="9764"/>
                    <a:pt x="12026" y="9430"/>
                    <a:pt x="12026" y="9013"/>
                  </a:cubicBezTo>
                  <a:lnTo>
                    <a:pt x="12026" y="1489"/>
                  </a:lnTo>
                  <a:cubicBezTo>
                    <a:pt x="12002" y="1084"/>
                    <a:pt x="11657" y="739"/>
                    <a:pt x="11264" y="739"/>
                  </a:cubicBezTo>
                  <a:lnTo>
                    <a:pt x="10871" y="739"/>
                  </a:lnTo>
                  <a:lnTo>
                    <a:pt x="10871" y="358"/>
                  </a:lnTo>
                  <a:cubicBezTo>
                    <a:pt x="10871" y="143"/>
                    <a:pt x="10705" y="0"/>
                    <a:pt x="10514" y="0"/>
                  </a:cubicBezTo>
                  <a:lnTo>
                    <a:pt x="10145" y="0"/>
                  </a:lnTo>
                  <a:cubicBezTo>
                    <a:pt x="9931" y="0"/>
                    <a:pt x="9788" y="155"/>
                    <a:pt x="9788" y="358"/>
                  </a:cubicBezTo>
                  <a:lnTo>
                    <a:pt x="9788" y="739"/>
                  </a:lnTo>
                  <a:lnTo>
                    <a:pt x="2227" y="739"/>
                  </a:lnTo>
                  <a:lnTo>
                    <a:pt x="2227" y="358"/>
                  </a:lnTo>
                  <a:cubicBezTo>
                    <a:pt x="2227" y="143"/>
                    <a:pt x="2061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1219;p61">
              <a:extLst>
                <a:ext uri="{FF2B5EF4-FFF2-40B4-BE49-F238E27FC236}">
                  <a16:creationId xmlns:a16="http://schemas.microsoft.com/office/drawing/2014/main" id="{0258CF99-CC43-D144-88CD-7439CD01D761}"/>
                </a:ext>
              </a:extLst>
            </p:cNvPr>
            <p:cNvSpPr/>
            <p:nvPr/>
          </p:nvSpPr>
          <p:spPr>
            <a:xfrm>
              <a:off x="6106950" y="1606787"/>
              <a:ext cx="334661" cy="11395"/>
            </a:xfrm>
            <a:custGeom>
              <a:avLst/>
              <a:gdLst/>
              <a:ahLst/>
              <a:cxnLst/>
              <a:rect l="l" t="t" r="r" b="b"/>
              <a:pathLst>
                <a:path w="10514" h="358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0335" y="358"/>
                  </a:lnTo>
                  <a:cubicBezTo>
                    <a:pt x="10442" y="358"/>
                    <a:pt x="10513" y="286"/>
                    <a:pt x="10513" y="179"/>
                  </a:cubicBezTo>
                  <a:cubicBezTo>
                    <a:pt x="10513" y="72"/>
                    <a:pt x="10442" y="1"/>
                    <a:pt x="10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1220;p61">
              <a:extLst>
                <a:ext uri="{FF2B5EF4-FFF2-40B4-BE49-F238E27FC236}">
                  <a16:creationId xmlns:a16="http://schemas.microsoft.com/office/drawing/2014/main" id="{8F0C81D4-93C7-FE45-9739-6DFCF9CE3FC2}"/>
                </a:ext>
              </a:extLst>
            </p:cNvPr>
            <p:cNvSpPr/>
            <p:nvPr/>
          </p:nvSpPr>
          <p:spPr>
            <a:xfrm>
              <a:off x="6124743" y="1655296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79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1221;p61">
              <a:extLst>
                <a:ext uri="{FF2B5EF4-FFF2-40B4-BE49-F238E27FC236}">
                  <a16:creationId xmlns:a16="http://schemas.microsoft.com/office/drawing/2014/main" id="{CF1F7ACC-3961-EA45-8498-77BB412DF7E5}"/>
                </a:ext>
              </a:extLst>
            </p:cNvPr>
            <p:cNvSpPr/>
            <p:nvPr/>
          </p:nvSpPr>
          <p:spPr>
            <a:xfrm>
              <a:off x="6208520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8" y="275"/>
                    <a:pt x="1488" y="179"/>
                  </a:cubicBezTo>
                  <a:cubicBezTo>
                    <a:pt x="1488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1222;p61">
              <a:extLst>
                <a:ext uri="{FF2B5EF4-FFF2-40B4-BE49-F238E27FC236}">
                  <a16:creationId xmlns:a16="http://schemas.microsoft.com/office/drawing/2014/main" id="{EE51B43A-8159-5C46-AF76-534AA5AA9EFD}"/>
                </a:ext>
              </a:extLst>
            </p:cNvPr>
            <p:cNvSpPr/>
            <p:nvPr/>
          </p:nvSpPr>
          <p:spPr>
            <a:xfrm>
              <a:off x="6376391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9" y="275"/>
                    <a:pt x="1489" y="179"/>
                  </a:cubicBezTo>
                  <a:cubicBezTo>
                    <a:pt x="1489" y="72"/>
                    <a:pt x="141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1223;p61">
              <a:extLst>
                <a:ext uri="{FF2B5EF4-FFF2-40B4-BE49-F238E27FC236}">
                  <a16:creationId xmlns:a16="http://schemas.microsoft.com/office/drawing/2014/main" id="{DD781E4D-C9B1-EE48-A924-58698173C8C9}"/>
                </a:ext>
              </a:extLst>
            </p:cNvPr>
            <p:cNvSpPr/>
            <p:nvPr/>
          </p:nvSpPr>
          <p:spPr>
            <a:xfrm>
              <a:off x="6124743" y="1703041"/>
              <a:ext cx="47427" cy="11427"/>
            </a:xfrm>
            <a:custGeom>
              <a:avLst/>
              <a:gdLst/>
              <a:ahLst/>
              <a:cxnLst/>
              <a:rect l="l" t="t" r="r" b="b"/>
              <a:pathLst>
                <a:path w="1490" h="359" extrusionOk="0">
                  <a:moveTo>
                    <a:pt x="179" y="1"/>
                  </a:moveTo>
                  <a:cubicBezTo>
                    <a:pt x="72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80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1224;p61">
              <a:extLst>
                <a:ext uri="{FF2B5EF4-FFF2-40B4-BE49-F238E27FC236}">
                  <a16:creationId xmlns:a16="http://schemas.microsoft.com/office/drawing/2014/main" id="{9D01AE8B-07B5-5446-9E38-51FD78F65B6D}"/>
                </a:ext>
              </a:extLst>
            </p:cNvPr>
            <p:cNvSpPr/>
            <p:nvPr/>
          </p:nvSpPr>
          <p:spPr>
            <a:xfrm>
              <a:off x="6292646" y="1703041"/>
              <a:ext cx="47395" cy="11427"/>
            </a:xfrm>
            <a:custGeom>
              <a:avLst/>
              <a:gdLst/>
              <a:ahLst/>
              <a:cxnLst/>
              <a:rect l="l" t="t" r="r" b="b"/>
              <a:pathLst>
                <a:path w="1489" h="359" extrusionOk="0">
                  <a:moveTo>
                    <a:pt x="179" y="1"/>
                  </a:moveTo>
                  <a:cubicBezTo>
                    <a:pt x="72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05" y="358"/>
                    <a:pt x="1489" y="275"/>
                    <a:pt x="1489" y="180"/>
                  </a:cubicBezTo>
                  <a:cubicBezTo>
                    <a:pt x="1489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1225;p61">
              <a:extLst>
                <a:ext uri="{FF2B5EF4-FFF2-40B4-BE49-F238E27FC236}">
                  <a16:creationId xmlns:a16="http://schemas.microsoft.com/office/drawing/2014/main" id="{C09ACCB8-2A22-3145-9DF3-E637EB909B51}"/>
                </a:ext>
              </a:extLst>
            </p:cNvPr>
            <p:cNvSpPr/>
            <p:nvPr/>
          </p:nvSpPr>
          <p:spPr>
            <a:xfrm>
              <a:off x="6124743" y="1750818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8" y="357"/>
                    <a:pt x="1489" y="286"/>
                    <a:pt x="1489" y="179"/>
                  </a:cubicBezTo>
                  <a:cubicBezTo>
                    <a:pt x="1489" y="72"/>
                    <a:pt x="1406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1226;p61">
              <a:extLst>
                <a:ext uri="{FF2B5EF4-FFF2-40B4-BE49-F238E27FC236}">
                  <a16:creationId xmlns:a16="http://schemas.microsoft.com/office/drawing/2014/main" id="{E5D40325-ED98-DD4D-B02E-0B718C5CDFFC}"/>
                </a:ext>
              </a:extLst>
            </p:cNvPr>
            <p:cNvSpPr/>
            <p:nvPr/>
          </p:nvSpPr>
          <p:spPr>
            <a:xfrm>
              <a:off x="6208520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1227;p61">
              <a:extLst>
                <a:ext uri="{FF2B5EF4-FFF2-40B4-BE49-F238E27FC236}">
                  <a16:creationId xmlns:a16="http://schemas.microsoft.com/office/drawing/2014/main" id="{3A8FDBA4-A796-794D-A013-C8AEAE73CB7E}"/>
                </a:ext>
              </a:extLst>
            </p:cNvPr>
            <p:cNvSpPr/>
            <p:nvPr/>
          </p:nvSpPr>
          <p:spPr>
            <a:xfrm>
              <a:off x="6376391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1228;p61">
              <a:extLst>
                <a:ext uri="{FF2B5EF4-FFF2-40B4-BE49-F238E27FC236}">
                  <a16:creationId xmlns:a16="http://schemas.microsoft.com/office/drawing/2014/main" id="{68C4B812-5F27-1E41-9ADF-C5283E6FC8D6}"/>
                </a:ext>
              </a:extLst>
            </p:cNvPr>
            <p:cNvSpPr/>
            <p:nvPr/>
          </p:nvSpPr>
          <p:spPr>
            <a:xfrm>
              <a:off x="6208520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1229;p61">
              <a:extLst>
                <a:ext uri="{FF2B5EF4-FFF2-40B4-BE49-F238E27FC236}">
                  <a16:creationId xmlns:a16="http://schemas.microsoft.com/office/drawing/2014/main" id="{829EAF03-56F9-8049-A2C1-AE148416390B}"/>
                </a:ext>
              </a:extLst>
            </p:cNvPr>
            <p:cNvSpPr/>
            <p:nvPr/>
          </p:nvSpPr>
          <p:spPr>
            <a:xfrm>
              <a:off x="6292646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05" y="357"/>
                    <a:pt x="1489" y="286"/>
                    <a:pt x="1489" y="179"/>
                  </a:cubicBezTo>
                  <a:cubicBezTo>
                    <a:pt x="1489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1230;p61">
              <a:extLst>
                <a:ext uri="{FF2B5EF4-FFF2-40B4-BE49-F238E27FC236}">
                  <a16:creationId xmlns:a16="http://schemas.microsoft.com/office/drawing/2014/main" id="{395930A2-90B6-BA42-984A-860CA180187E}"/>
                </a:ext>
              </a:extLst>
            </p:cNvPr>
            <p:cNvSpPr/>
            <p:nvPr/>
          </p:nvSpPr>
          <p:spPr>
            <a:xfrm>
              <a:off x="6376391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1231;p61">
              <a:extLst>
                <a:ext uri="{FF2B5EF4-FFF2-40B4-BE49-F238E27FC236}">
                  <a16:creationId xmlns:a16="http://schemas.microsoft.com/office/drawing/2014/main" id="{0755F649-1AF9-C642-B587-5FDFC55EB32A}"/>
                </a:ext>
              </a:extLst>
            </p:cNvPr>
            <p:cNvSpPr/>
            <p:nvPr/>
          </p:nvSpPr>
          <p:spPr>
            <a:xfrm>
              <a:off x="6207756" y="1690723"/>
              <a:ext cx="48923" cy="35108"/>
            </a:xfrm>
            <a:custGeom>
              <a:avLst/>
              <a:gdLst/>
              <a:ahLst/>
              <a:cxnLst/>
              <a:rect l="l" t="t" r="r" b="b"/>
              <a:pathLst>
                <a:path w="1537" h="1103" extrusionOk="0">
                  <a:moveTo>
                    <a:pt x="1328" y="1"/>
                  </a:moveTo>
                  <a:cubicBezTo>
                    <a:pt x="1283" y="1"/>
                    <a:pt x="1239" y="19"/>
                    <a:pt x="1203" y="55"/>
                  </a:cubicBezTo>
                  <a:lnTo>
                    <a:pt x="584" y="686"/>
                  </a:lnTo>
                  <a:lnTo>
                    <a:pt x="322" y="436"/>
                  </a:lnTo>
                  <a:cubicBezTo>
                    <a:pt x="286" y="394"/>
                    <a:pt x="241" y="373"/>
                    <a:pt x="197" y="373"/>
                  </a:cubicBezTo>
                  <a:cubicBezTo>
                    <a:pt x="152" y="373"/>
                    <a:pt x="107" y="394"/>
                    <a:pt x="72" y="436"/>
                  </a:cubicBezTo>
                  <a:cubicBezTo>
                    <a:pt x="0" y="507"/>
                    <a:pt x="0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2" y="1102"/>
                    <a:pt x="560" y="1102"/>
                  </a:cubicBezTo>
                  <a:cubicBezTo>
                    <a:pt x="607" y="1102"/>
                    <a:pt x="655" y="1078"/>
                    <a:pt x="679" y="1055"/>
                  </a:cubicBezTo>
                  <a:lnTo>
                    <a:pt x="1441" y="293"/>
                  </a:lnTo>
                  <a:cubicBezTo>
                    <a:pt x="1536" y="233"/>
                    <a:pt x="1536" y="138"/>
                    <a:pt x="1453" y="55"/>
                  </a:cubicBezTo>
                  <a:cubicBezTo>
                    <a:pt x="1417" y="19"/>
                    <a:pt x="1372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1232;p61">
              <a:extLst>
                <a:ext uri="{FF2B5EF4-FFF2-40B4-BE49-F238E27FC236}">
                  <a16:creationId xmlns:a16="http://schemas.microsoft.com/office/drawing/2014/main" id="{32659E80-C54A-6440-8D70-BC2FAA567CCB}"/>
                </a:ext>
              </a:extLst>
            </p:cNvPr>
            <p:cNvSpPr/>
            <p:nvPr/>
          </p:nvSpPr>
          <p:spPr>
            <a:xfrm>
              <a:off x="6376009" y="1690723"/>
              <a:ext cx="48159" cy="35108"/>
            </a:xfrm>
            <a:custGeom>
              <a:avLst/>
              <a:gdLst/>
              <a:ahLst/>
              <a:cxnLst/>
              <a:rect l="l" t="t" r="r" b="b"/>
              <a:pathLst>
                <a:path w="1513" h="1103" extrusionOk="0">
                  <a:moveTo>
                    <a:pt x="1328" y="1"/>
                  </a:moveTo>
                  <a:cubicBezTo>
                    <a:pt x="1284" y="1"/>
                    <a:pt x="1239" y="19"/>
                    <a:pt x="1203" y="55"/>
                  </a:cubicBezTo>
                  <a:lnTo>
                    <a:pt x="572" y="686"/>
                  </a:lnTo>
                  <a:lnTo>
                    <a:pt x="322" y="436"/>
                  </a:lnTo>
                  <a:cubicBezTo>
                    <a:pt x="286" y="394"/>
                    <a:pt x="242" y="373"/>
                    <a:pt x="197" y="373"/>
                  </a:cubicBezTo>
                  <a:cubicBezTo>
                    <a:pt x="152" y="373"/>
                    <a:pt x="108" y="394"/>
                    <a:pt x="72" y="436"/>
                  </a:cubicBezTo>
                  <a:cubicBezTo>
                    <a:pt x="1" y="507"/>
                    <a:pt x="1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3" y="1102"/>
                    <a:pt x="560" y="1102"/>
                  </a:cubicBezTo>
                  <a:cubicBezTo>
                    <a:pt x="608" y="1102"/>
                    <a:pt x="644" y="1078"/>
                    <a:pt x="679" y="1055"/>
                  </a:cubicBezTo>
                  <a:lnTo>
                    <a:pt x="1441" y="293"/>
                  </a:lnTo>
                  <a:cubicBezTo>
                    <a:pt x="1513" y="233"/>
                    <a:pt x="1513" y="138"/>
                    <a:pt x="1453" y="55"/>
                  </a:cubicBezTo>
                  <a:cubicBezTo>
                    <a:pt x="1417" y="19"/>
                    <a:pt x="1373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1233;p61">
              <a:extLst>
                <a:ext uri="{FF2B5EF4-FFF2-40B4-BE49-F238E27FC236}">
                  <a16:creationId xmlns:a16="http://schemas.microsoft.com/office/drawing/2014/main" id="{923FA309-F686-464D-9500-18E21B4CAD4C}"/>
                </a:ext>
              </a:extLst>
            </p:cNvPr>
            <p:cNvSpPr/>
            <p:nvPr/>
          </p:nvSpPr>
          <p:spPr>
            <a:xfrm>
              <a:off x="6291500" y="1738595"/>
              <a:ext cx="48923" cy="34981"/>
            </a:xfrm>
            <a:custGeom>
              <a:avLst/>
              <a:gdLst/>
              <a:ahLst/>
              <a:cxnLst/>
              <a:rect l="l" t="t" r="r" b="b"/>
              <a:pathLst>
                <a:path w="1537" h="1099" extrusionOk="0">
                  <a:moveTo>
                    <a:pt x="1334" y="0"/>
                  </a:moveTo>
                  <a:cubicBezTo>
                    <a:pt x="1289" y="0"/>
                    <a:pt x="1245" y="21"/>
                    <a:pt x="1203" y="63"/>
                  </a:cubicBezTo>
                  <a:lnTo>
                    <a:pt x="584" y="682"/>
                  </a:lnTo>
                  <a:lnTo>
                    <a:pt x="322" y="432"/>
                  </a:lnTo>
                  <a:cubicBezTo>
                    <a:pt x="286" y="396"/>
                    <a:pt x="242" y="378"/>
                    <a:pt x="197" y="378"/>
                  </a:cubicBezTo>
                  <a:cubicBezTo>
                    <a:pt x="152" y="378"/>
                    <a:pt x="108" y="396"/>
                    <a:pt x="72" y="432"/>
                  </a:cubicBezTo>
                  <a:cubicBezTo>
                    <a:pt x="1" y="503"/>
                    <a:pt x="1" y="610"/>
                    <a:pt x="72" y="682"/>
                  </a:cubicBezTo>
                  <a:lnTo>
                    <a:pt x="441" y="1051"/>
                  </a:lnTo>
                  <a:cubicBezTo>
                    <a:pt x="477" y="1087"/>
                    <a:pt x="524" y="1098"/>
                    <a:pt x="560" y="1098"/>
                  </a:cubicBezTo>
                  <a:cubicBezTo>
                    <a:pt x="608" y="1098"/>
                    <a:pt x="655" y="1087"/>
                    <a:pt x="679" y="1051"/>
                  </a:cubicBezTo>
                  <a:lnTo>
                    <a:pt x="1441" y="301"/>
                  </a:lnTo>
                  <a:cubicBezTo>
                    <a:pt x="1536" y="241"/>
                    <a:pt x="1536" y="134"/>
                    <a:pt x="1465" y="63"/>
                  </a:cubicBezTo>
                  <a:cubicBezTo>
                    <a:pt x="1423" y="21"/>
                    <a:pt x="1379" y="0"/>
                    <a:pt x="1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1234;p61">
              <a:extLst>
                <a:ext uri="{FF2B5EF4-FFF2-40B4-BE49-F238E27FC236}">
                  <a16:creationId xmlns:a16="http://schemas.microsoft.com/office/drawing/2014/main" id="{F1097006-0182-E846-8391-95FDB072F715}"/>
                </a:ext>
              </a:extLst>
            </p:cNvPr>
            <p:cNvSpPr/>
            <p:nvPr/>
          </p:nvSpPr>
          <p:spPr>
            <a:xfrm>
              <a:off x="6123629" y="1786627"/>
              <a:ext cx="48891" cy="34695"/>
            </a:xfrm>
            <a:custGeom>
              <a:avLst/>
              <a:gdLst/>
              <a:ahLst/>
              <a:cxnLst/>
              <a:rect l="l" t="t" r="r" b="b"/>
              <a:pathLst>
                <a:path w="1536" h="1090" extrusionOk="0">
                  <a:moveTo>
                    <a:pt x="1340" y="0"/>
                  </a:moveTo>
                  <a:cubicBezTo>
                    <a:pt x="1295" y="0"/>
                    <a:pt x="1250" y="18"/>
                    <a:pt x="1215" y="54"/>
                  </a:cubicBezTo>
                  <a:lnTo>
                    <a:pt x="583" y="673"/>
                  </a:lnTo>
                  <a:lnTo>
                    <a:pt x="333" y="423"/>
                  </a:lnTo>
                  <a:cubicBezTo>
                    <a:pt x="298" y="387"/>
                    <a:pt x="253" y="369"/>
                    <a:pt x="208" y="369"/>
                  </a:cubicBezTo>
                  <a:cubicBezTo>
                    <a:pt x="164" y="369"/>
                    <a:pt x="119" y="387"/>
                    <a:pt x="83" y="423"/>
                  </a:cubicBezTo>
                  <a:cubicBezTo>
                    <a:pt x="0" y="494"/>
                    <a:pt x="0" y="601"/>
                    <a:pt x="83" y="673"/>
                  </a:cubicBezTo>
                  <a:lnTo>
                    <a:pt x="453" y="1042"/>
                  </a:lnTo>
                  <a:cubicBezTo>
                    <a:pt x="476" y="1078"/>
                    <a:pt x="524" y="1090"/>
                    <a:pt x="572" y="1090"/>
                  </a:cubicBezTo>
                  <a:cubicBezTo>
                    <a:pt x="619" y="1090"/>
                    <a:pt x="655" y="1078"/>
                    <a:pt x="691" y="1042"/>
                  </a:cubicBezTo>
                  <a:lnTo>
                    <a:pt x="1453" y="292"/>
                  </a:lnTo>
                  <a:cubicBezTo>
                    <a:pt x="1536" y="232"/>
                    <a:pt x="1536" y="125"/>
                    <a:pt x="1465" y="54"/>
                  </a:cubicBezTo>
                  <a:cubicBezTo>
                    <a:pt x="1429" y="18"/>
                    <a:pt x="1384" y="0"/>
                    <a:pt x="1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1235;p61">
              <a:extLst>
                <a:ext uri="{FF2B5EF4-FFF2-40B4-BE49-F238E27FC236}">
                  <a16:creationId xmlns:a16="http://schemas.microsoft.com/office/drawing/2014/main" id="{64BCCECF-51E5-2941-9E1C-B4E4D0150B3D}"/>
                </a:ext>
              </a:extLst>
            </p:cNvPr>
            <p:cNvSpPr/>
            <p:nvPr/>
          </p:nvSpPr>
          <p:spPr>
            <a:xfrm>
              <a:off x="6291500" y="1642978"/>
              <a:ext cx="48923" cy="34727"/>
            </a:xfrm>
            <a:custGeom>
              <a:avLst/>
              <a:gdLst/>
              <a:ahLst/>
              <a:cxnLst/>
              <a:rect l="l" t="t" r="r" b="b"/>
              <a:pathLst>
                <a:path w="1537" h="1091" extrusionOk="0">
                  <a:moveTo>
                    <a:pt x="1334" y="1"/>
                  </a:moveTo>
                  <a:cubicBezTo>
                    <a:pt x="1289" y="1"/>
                    <a:pt x="1245" y="19"/>
                    <a:pt x="1203" y="54"/>
                  </a:cubicBezTo>
                  <a:lnTo>
                    <a:pt x="584" y="673"/>
                  </a:lnTo>
                  <a:lnTo>
                    <a:pt x="322" y="423"/>
                  </a:lnTo>
                  <a:cubicBezTo>
                    <a:pt x="286" y="388"/>
                    <a:pt x="242" y="370"/>
                    <a:pt x="197" y="370"/>
                  </a:cubicBezTo>
                  <a:cubicBezTo>
                    <a:pt x="152" y="370"/>
                    <a:pt x="108" y="388"/>
                    <a:pt x="72" y="423"/>
                  </a:cubicBezTo>
                  <a:cubicBezTo>
                    <a:pt x="1" y="495"/>
                    <a:pt x="1" y="602"/>
                    <a:pt x="72" y="673"/>
                  </a:cubicBezTo>
                  <a:lnTo>
                    <a:pt x="441" y="1054"/>
                  </a:lnTo>
                  <a:cubicBezTo>
                    <a:pt x="477" y="1078"/>
                    <a:pt x="524" y="1090"/>
                    <a:pt x="560" y="1090"/>
                  </a:cubicBezTo>
                  <a:cubicBezTo>
                    <a:pt x="608" y="1090"/>
                    <a:pt x="655" y="1078"/>
                    <a:pt x="679" y="1054"/>
                  </a:cubicBezTo>
                  <a:lnTo>
                    <a:pt x="1441" y="292"/>
                  </a:lnTo>
                  <a:cubicBezTo>
                    <a:pt x="1536" y="233"/>
                    <a:pt x="1536" y="114"/>
                    <a:pt x="1465" y="54"/>
                  </a:cubicBezTo>
                  <a:cubicBezTo>
                    <a:pt x="1423" y="19"/>
                    <a:pt x="1379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11236;p61">
            <a:extLst>
              <a:ext uri="{FF2B5EF4-FFF2-40B4-BE49-F238E27FC236}">
                <a16:creationId xmlns:a16="http://schemas.microsoft.com/office/drawing/2014/main" id="{901CC9AB-7538-1244-B7F9-C18402B97CE6}"/>
              </a:ext>
            </a:extLst>
          </p:cNvPr>
          <p:cNvGrpSpPr/>
          <p:nvPr/>
        </p:nvGrpSpPr>
        <p:grpSpPr>
          <a:xfrm>
            <a:off x="8759127" y="1879448"/>
            <a:ext cx="509272" cy="437196"/>
            <a:chOff x="6558300" y="1538193"/>
            <a:chExt cx="382788" cy="328613"/>
          </a:xfrm>
          <a:solidFill>
            <a:schemeClr val="accent1"/>
          </a:solidFill>
        </p:grpSpPr>
        <p:sp>
          <p:nvSpPr>
            <p:cNvPr id="500" name="Google Shape;11237;p61">
              <a:extLst>
                <a:ext uri="{FF2B5EF4-FFF2-40B4-BE49-F238E27FC236}">
                  <a16:creationId xmlns:a16="http://schemas.microsoft.com/office/drawing/2014/main" id="{9F359D35-132B-9B4E-BB71-09342FC8A39A}"/>
                </a:ext>
              </a:extLst>
            </p:cNvPr>
            <p:cNvSpPr/>
            <p:nvPr/>
          </p:nvSpPr>
          <p:spPr>
            <a:xfrm>
              <a:off x="6558300" y="1538193"/>
              <a:ext cx="382788" cy="328613"/>
            </a:xfrm>
            <a:custGeom>
              <a:avLst/>
              <a:gdLst/>
              <a:ahLst/>
              <a:cxnLst/>
              <a:rect l="l" t="t" r="r" b="b"/>
              <a:pathLst>
                <a:path w="12026" h="10324" extrusionOk="0">
                  <a:moveTo>
                    <a:pt x="6859" y="358"/>
                  </a:moveTo>
                  <a:cubicBezTo>
                    <a:pt x="7037" y="358"/>
                    <a:pt x="7204" y="477"/>
                    <a:pt x="7228" y="656"/>
                  </a:cubicBezTo>
                  <a:lnTo>
                    <a:pt x="7454" y="1691"/>
                  </a:lnTo>
                  <a:lnTo>
                    <a:pt x="4513" y="1691"/>
                  </a:lnTo>
                  <a:lnTo>
                    <a:pt x="4763" y="656"/>
                  </a:lnTo>
                  <a:cubicBezTo>
                    <a:pt x="4811" y="477"/>
                    <a:pt x="4954" y="358"/>
                    <a:pt x="5132" y="358"/>
                  </a:cubicBezTo>
                  <a:close/>
                  <a:moveTo>
                    <a:pt x="2822" y="2037"/>
                  </a:moveTo>
                  <a:lnTo>
                    <a:pt x="2822" y="5835"/>
                  </a:lnTo>
                  <a:lnTo>
                    <a:pt x="2429" y="5835"/>
                  </a:lnTo>
                  <a:lnTo>
                    <a:pt x="2429" y="2037"/>
                  </a:lnTo>
                  <a:close/>
                  <a:moveTo>
                    <a:pt x="9597" y="2037"/>
                  </a:moveTo>
                  <a:lnTo>
                    <a:pt x="9597" y="5835"/>
                  </a:lnTo>
                  <a:lnTo>
                    <a:pt x="9192" y="5835"/>
                  </a:lnTo>
                  <a:lnTo>
                    <a:pt x="9192" y="2037"/>
                  </a:lnTo>
                  <a:close/>
                  <a:moveTo>
                    <a:pt x="8835" y="2037"/>
                  </a:moveTo>
                  <a:lnTo>
                    <a:pt x="8835" y="5835"/>
                  </a:lnTo>
                  <a:lnTo>
                    <a:pt x="8823" y="5835"/>
                  </a:lnTo>
                  <a:cubicBezTo>
                    <a:pt x="8621" y="5835"/>
                    <a:pt x="8466" y="6001"/>
                    <a:pt x="8466" y="6192"/>
                  </a:cubicBezTo>
                  <a:lnTo>
                    <a:pt x="8466" y="6573"/>
                  </a:lnTo>
                  <a:lnTo>
                    <a:pt x="3561" y="6573"/>
                  </a:lnTo>
                  <a:lnTo>
                    <a:pt x="3561" y="6192"/>
                  </a:lnTo>
                  <a:cubicBezTo>
                    <a:pt x="3561" y="5978"/>
                    <a:pt x="3394" y="5835"/>
                    <a:pt x="3203" y="5835"/>
                  </a:cubicBezTo>
                  <a:lnTo>
                    <a:pt x="3180" y="5835"/>
                  </a:lnTo>
                  <a:lnTo>
                    <a:pt x="3180" y="2037"/>
                  </a:lnTo>
                  <a:close/>
                  <a:moveTo>
                    <a:pt x="2084" y="2037"/>
                  </a:moveTo>
                  <a:lnTo>
                    <a:pt x="2084" y="5835"/>
                  </a:lnTo>
                  <a:lnTo>
                    <a:pt x="2072" y="5835"/>
                  </a:lnTo>
                  <a:cubicBezTo>
                    <a:pt x="1858" y="5835"/>
                    <a:pt x="1715" y="6001"/>
                    <a:pt x="1715" y="6192"/>
                  </a:cubicBezTo>
                  <a:lnTo>
                    <a:pt x="1715" y="6573"/>
                  </a:lnTo>
                  <a:lnTo>
                    <a:pt x="1691" y="6573"/>
                  </a:lnTo>
                  <a:cubicBezTo>
                    <a:pt x="1677" y="6573"/>
                    <a:pt x="1663" y="6574"/>
                    <a:pt x="1648" y="6574"/>
                  </a:cubicBezTo>
                  <a:cubicBezTo>
                    <a:pt x="930" y="6574"/>
                    <a:pt x="358" y="5987"/>
                    <a:pt x="358" y="5251"/>
                  </a:cubicBezTo>
                  <a:lnTo>
                    <a:pt x="358" y="2620"/>
                  </a:lnTo>
                  <a:cubicBezTo>
                    <a:pt x="358" y="2299"/>
                    <a:pt x="608" y="2037"/>
                    <a:pt x="941" y="2037"/>
                  </a:cubicBezTo>
                  <a:close/>
                  <a:moveTo>
                    <a:pt x="11097" y="2049"/>
                  </a:moveTo>
                  <a:cubicBezTo>
                    <a:pt x="11419" y="2049"/>
                    <a:pt x="11681" y="2299"/>
                    <a:pt x="11681" y="2632"/>
                  </a:cubicBezTo>
                  <a:lnTo>
                    <a:pt x="11681" y="5263"/>
                  </a:lnTo>
                  <a:cubicBezTo>
                    <a:pt x="11669" y="6001"/>
                    <a:pt x="11073" y="6597"/>
                    <a:pt x="10347" y="6597"/>
                  </a:cubicBezTo>
                  <a:lnTo>
                    <a:pt x="10323" y="6204"/>
                  </a:lnTo>
                  <a:cubicBezTo>
                    <a:pt x="10323" y="6001"/>
                    <a:pt x="10168" y="5847"/>
                    <a:pt x="9966" y="5847"/>
                  </a:cubicBezTo>
                  <a:lnTo>
                    <a:pt x="9954" y="5847"/>
                  </a:lnTo>
                  <a:lnTo>
                    <a:pt x="9954" y="2049"/>
                  </a:lnTo>
                  <a:close/>
                  <a:moveTo>
                    <a:pt x="3180" y="6192"/>
                  </a:moveTo>
                  <a:cubicBezTo>
                    <a:pt x="3180" y="6192"/>
                    <a:pt x="3203" y="6192"/>
                    <a:pt x="3203" y="6204"/>
                  </a:cubicBezTo>
                  <a:lnTo>
                    <a:pt x="3203" y="7144"/>
                  </a:lnTo>
                  <a:cubicBezTo>
                    <a:pt x="3203" y="7144"/>
                    <a:pt x="3203" y="7156"/>
                    <a:pt x="3180" y="7156"/>
                  </a:cubicBezTo>
                  <a:lnTo>
                    <a:pt x="2048" y="7156"/>
                  </a:lnTo>
                  <a:cubicBezTo>
                    <a:pt x="2048" y="7156"/>
                    <a:pt x="2037" y="7156"/>
                    <a:pt x="2037" y="7144"/>
                  </a:cubicBezTo>
                  <a:lnTo>
                    <a:pt x="2037" y="6204"/>
                  </a:lnTo>
                  <a:cubicBezTo>
                    <a:pt x="2037" y="6204"/>
                    <a:pt x="2037" y="6192"/>
                    <a:pt x="2048" y="6192"/>
                  </a:cubicBezTo>
                  <a:lnTo>
                    <a:pt x="2441" y="6192"/>
                  </a:lnTo>
                  <a:lnTo>
                    <a:pt x="2441" y="6573"/>
                  </a:lnTo>
                  <a:cubicBezTo>
                    <a:pt x="2441" y="6668"/>
                    <a:pt x="2525" y="6752"/>
                    <a:pt x="2620" y="6752"/>
                  </a:cubicBezTo>
                  <a:cubicBezTo>
                    <a:pt x="2727" y="6752"/>
                    <a:pt x="2799" y="6680"/>
                    <a:pt x="2799" y="6573"/>
                  </a:cubicBezTo>
                  <a:lnTo>
                    <a:pt x="2799" y="6192"/>
                  </a:lnTo>
                  <a:close/>
                  <a:moveTo>
                    <a:pt x="9966" y="6192"/>
                  </a:moveTo>
                  <a:cubicBezTo>
                    <a:pt x="9966" y="6192"/>
                    <a:pt x="9978" y="6192"/>
                    <a:pt x="9978" y="6204"/>
                  </a:cubicBezTo>
                  <a:lnTo>
                    <a:pt x="9990" y="7144"/>
                  </a:lnTo>
                  <a:lnTo>
                    <a:pt x="8835" y="7156"/>
                  </a:lnTo>
                  <a:cubicBezTo>
                    <a:pt x="8835" y="7156"/>
                    <a:pt x="8823" y="7156"/>
                    <a:pt x="8823" y="7144"/>
                  </a:cubicBezTo>
                  <a:lnTo>
                    <a:pt x="8823" y="6204"/>
                  </a:lnTo>
                  <a:cubicBezTo>
                    <a:pt x="8823" y="6204"/>
                    <a:pt x="8823" y="6192"/>
                    <a:pt x="8835" y="6192"/>
                  </a:cubicBezTo>
                  <a:lnTo>
                    <a:pt x="9228" y="6192"/>
                  </a:lnTo>
                  <a:lnTo>
                    <a:pt x="9228" y="6573"/>
                  </a:lnTo>
                  <a:cubicBezTo>
                    <a:pt x="9228" y="6680"/>
                    <a:pt x="9299" y="6752"/>
                    <a:pt x="9406" y="6752"/>
                  </a:cubicBezTo>
                  <a:cubicBezTo>
                    <a:pt x="9514" y="6752"/>
                    <a:pt x="9585" y="6680"/>
                    <a:pt x="9585" y="6573"/>
                  </a:cubicBezTo>
                  <a:lnTo>
                    <a:pt x="9585" y="6192"/>
                  </a:lnTo>
                  <a:close/>
                  <a:moveTo>
                    <a:pt x="727" y="6632"/>
                  </a:moveTo>
                  <a:cubicBezTo>
                    <a:pt x="989" y="6823"/>
                    <a:pt x="1322" y="6930"/>
                    <a:pt x="1679" y="6930"/>
                  </a:cubicBezTo>
                  <a:lnTo>
                    <a:pt x="1691" y="6930"/>
                  </a:lnTo>
                  <a:lnTo>
                    <a:pt x="1691" y="7121"/>
                  </a:lnTo>
                  <a:cubicBezTo>
                    <a:pt x="1691" y="7335"/>
                    <a:pt x="1858" y="7478"/>
                    <a:pt x="2048" y="7478"/>
                  </a:cubicBezTo>
                  <a:lnTo>
                    <a:pt x="2810" y="7478"/>
                  </a:lnTo>
                  <a:lnTo>
                    <a:pt x="2810" y="9966"/>
                  </a:lnTo>
                  <a:lnTo>
                    <a:pt x="2429" y="9966"/>
                  </a:lnTo>
                  <a:lnTo>
                    <a:pt x="2429" y="8085"/>
                  </a:lnTo>
                  <a:cubicBezTo>
                    <a:pt x="2429" y="7978"/>
                    <a:pt x="2346" y="7906"/>
                    <a:pt x="2239" y="7906"/>
                  </a:cubicBezTo>
                  <a:cubicBezTo>
                    <a:pt x="2144" y="7906"/>
                    <a:pt x="2060" y="7978"/>
                    <a:pt x="2060" y="8085"/>
                  </a:cubicBezTo>
                  <a:lnTo>
                    <a:pt x="2060" y="9966"/>
                  </a:lnTo>
                  <a:lnTo>
                    <a:pt x="1108" y="9966"/>
                  </a:lnTo>
                  <a:cubicBezTo>
                    <a:pt x="905" y="9966"/>
                    <a:pt x="727" y="9788"/>
                    <a:pt x="727" y="9585"/>
                  </a:cubicBezTo>
                  <a:lnTo>
                    <a:pt x="727" y="6632"/>
                  </a:lnTo>
                  <a:close/>
                  <a:moveTo>
                    <a:pt x="8466" y="6942"/>
                  </a:moveTo>
                  <a:lnTo>
                    <a:pt x="8466" y="7144"/>
                  </a:lnTo>
                  <a:cubicBezTo>
                    <a:pt x="8466" y="7347"/>
                    <a:pt x="8633" y="7502"/>
                    <a:pt x="8823" y="7502"/>
                  </a:cubicBezTo>
                  <a:lnTo>
                    <a:pt x="9585" y="7502"/>
                  </a:lnTo>
                  <a:lnTo>
                    <a:pt x="9597" y="9966"/>
                  </a:lnTo>
                  <a:lnTo>
                    <a:pt x="9192" y="9966"/>
                  </a:lnTo>
                  <a:lnTo>
                    <a:pt x="9192" y="8085"/>
                  </a:lnTo>
                  <a:cubicBezTo>
                    <a:pt x="9192" y="7978"/>
                    <a:pt x="9121" y="7906"/>
                    <a:pt x="9014" y="7906"/>
                  </a:cubicBezTo>
                  <a:cubicBezTo>
                    <a:pt x="8906" y="7906"/>
                    <a:pt x="8835" y="7978"/>
                    <a:pt x="8835" y="8085"/>
                  </a:cubicBezTo>
                  <a:lnTo>
                    <a:pt x="8835" y="9966"/>
                  </a:lnTo>
                  <a:lnTo>
                    <a:pt x="3168" y="9966"/>
                  </a:lnTo>
                  <a:lnTo>
                    <a:pt x="3168" y="7502"/>
                  </a:lnTo>
                  <a:lnTo>
                    <a:pt x="3180" y="7502"/>
                  </a:lnTo>
                  <a:cubicBezTo>
                    <a:pt x="3394" y="7502"/>
                    <a:pt x="3537" y="7335"/>
                    <a:pt x="3537" y="7144"/>
                  </a:cubicBezTo>
                  <a:lnTo>
                    <a:pt x="3537" y="6942"/>
                  </a:lnTo>
                  <a:close/>
                  <a:moveTo>
                    <a:pt x="11300" y="6656"/>
                  </a:moveTo>
                  <a:lnTo>
                    <a:pt x="11300" y="9585"/>
                  </a:lnTo>
                  <a:cubicBezTo>
                    <a:pt x="11300" y="9788"/>
                    <a:pt x="11121" y="9966"/>
                    <a:pt x="10907" y="9966"/>
                  </a:cubicBezTo>
                  <a:lnTo>
                    <a:pt x="9954" y="9966"/>
                  </a:lnTo>
                  <a:lnTo>
                    <a:pt x="9954" y="7502"/>
                  </a:lnTo>
                  <a:lnTo>
                    <a:pt x="9966" y="7502"/>
                  </a:lnTo>
                  <a:cubicBezTo>
                    <a:pt x="10180" y="7502"/>
                    <a:pt x="10323" y="7335"/>
                    <a:pt x="10323" y="7144"/>
                  </a:cubicBezTo>
                  <a:lnTo>
                    <a:pt x="10323" y="6954"/>
                  </a:lnTo>
                  <a:lnTo>
                    <a:pt x="10347" y="6954"/>
                  </a:lnTo>
                  <a:cubicBezTo>
                    <a:pt x="10704" y="6954"/>
                    <a:pt x="11026" y="6847"/>
                    <a:pt x="11300" y="6656"/>
                  </a:cubicBezTo>
                  <a:close/>
                  <a:moveTo>
                    <a:pt x="5144" y="1"/>
                  </a:moveTo>
                  <a:cubicBezTo>
                    <a:pt x="4787" y="1"/>
                    <a:pt x="4489" y="239"/>
                    <a:pt x="4418" y="584"/>
                  </a:cubicBezTo>
                  <a:lnTo>
                    <a:pt x="4168" y="1691"/>
                  </a:lnTo>
                  <a:lnTo>
                    <a:pt x="917" y="1691"/>
                  </a:lnTo>
                  <a:cubicBezTo>
                    <a:pt x="417" y="1691"/>
                    <a:pt x="1" y="2108"/>
                    <a:pt x="1" y="2620"/>
                  </a:cubicBezTo>
                  <a:lnTo>
                    <a:pt x="1" y="5251"/>
                  </a:lnTo>
                  <a:cubicBezTo>
                    <a:pt x="1" y="5656"/>
                    <a:pt x="132" y="6025"/>
                    <a:pt x="370" y="6311"/>
                  </a:cubicBezTo>
                  <a:lnTo>
                    <a:pt x="370" y="9585"/>
                  </a:lnTo>
                  <a:cubicBezTo>
                    <a:pt x="370" y="9990"/>
                    <a:pt x="703" y="10323"/>
                    <a:pt x="1120" y="10323"/>
                  </a:cubicBezTo>
                  <a:lnTo>
                    <a:pt x="10907" y="10323"/>
                  </a:lnTo>
                  <a:cubicBezTo>
                    <a:pt x="11311" y="10323"/>
                    <a:pt x="11657" y="10002"/>
                    <a:pt x="11657" y="9585"/>
                  </a:cubicBezTo>
                  <a:lnTo>
                    <a:pt x="11657" y="6311"/>
                  </a:lnTo>
                  <a:cubicBezTo>
                    <a:pt x="11883" y="6025"/>
                    <a:pt x="12026" y="5656"/>
                    <a:pt x="12026" y="5251"/>
                  </a:cubicBezTo>
                  <a:lnTo>
                    <a:pt x="12026" y="2620"/>
                  </a:lnTo>
                  <a:cubicBezTo>
                    <a:pt x="12026" y="2108"/>
                    <a:pt x="11609" y="1691"/>
                    <a:pt x="11097" y="1691"/>
                  </a:cubicBezTo>
                  <a:lnTo>
                    <a:pt x="7859" y="1691"/>
                  </a:lnTo>
                  <a:lnTo>
                    <a:pt x="7609" y="584"/>
                  </a:lnTo>
                  <a:cubicBezTo>
                    <a:pt x="7525" y="239"/>
                    <a:pt x="7228" y="1"/>
                    <a:pt x="6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1238;p61">
              <a:extLst>
                <a:ext uri="{FF2B5EF4-FFF2-40B4-BE49-F238E27FC236}">
                  <a16:creationId xmlns:a16="http://schemas.microsoft.com/office/drawing/2014/main" id="{7B091AB4-7D1A-1844-8311-C155FE4F48F0}"/>
                </a:ext>
              </a:extLst>
            </p:cNvPr>
            <p:cNvSpPr/>
            <p:nvPr/>
          </p:nvSpPr>
          <p:spPr>
            <a:xfrm>
              <a:off x="6714426" y="1699635"/>
              <a:ext cx="70917" cy="34536"/>
            </a:xfrm>
            <a:custGeom>
              <a:avLst/>
              <a:gdLst/>
              <a:ahLst/>
              <a:cxnLst/>
              <a:rect l="l" t="t" r="r" b="b"/>
              <a:pathLst>
                <a:path w="2228" h="1085" extrusionOk="0">
                  <a:moveTo>
                    <a:pt x="358" y="1"/>
                  </a:moveTo>
                  <a:cubicBezTo>
                    <a:pt x="156" y="1"/>
                    <a:pt x="1" y="167"/>
                    <a:pt x="1" y="358"/>
                  </a:cubicBezTo>
                  <a:lnTo>
                    <a:pt x="1" y="727"/>
                  </a:lnTo>
                  <a:cubicBezTo>
                    <a:pt x="1" y="941"/>
                    <a:pt x="168" y="1084"/>
                    <a:pt x="358" y="1084"/>
                  </a:cubicBezTo>
                  <a:lnTo>
                    <a:pt x="1870" y="1084"/>
                  </a:lnTo>
                  <a:cubicBezTo>
                    <a:pt x="2073" y="1084"/>
                    <a:pt x="2227" y="918"/>
                    <a:pt x="2227" y="727"/>
                  </a:cubicBezTo>
                  <a:lnTo>
                    <a:pt x="2227" y="358"/>
                  </a:lnTo>
                  <a:cubicBezTo>
                    <a:pt x="2227" y="167"/>
                    <a:pt x="2061" y="1"/>
                    <a:pt x="1870" y="1"/>
                  </a:cubicBezTo>
                  <a:lnTo>
                    <a:pt x="1668" y="1"/>
                  </a:lnTo>
                  <a:cubicBezTo>
                    <a:pt x="1573" y="1"/>
                    <a:pt x="1489" y="72"/>
                    <a:pt x="1489" y="179"/>
                  </a:cubicBezTo>
                  <a:cubicBezTo>
                    <a:pt x="1489" y="287"/>
                    <a:pt x="1573" y="358"/>
                    <a:pt x="1668" y="358"/>
                  </a:cubicBezTo>
                  <a:lnTo>
                    <a:pt x="1870" y="358"/>
                  </a:lnTo>
                  <a:cubicBezTo>
                    <a:pt x="1870" y="358"/>
                    <a:pt x="1882" y="358"/>
                    <a:pt x="1882" y="370"/>
                  </a:cubicBezTo>
                  <a:lnTo>
                    <a:pt x="1882" y="751"/>
                  </a:lnTo>
                  <a:cubicBezTo>
                    <a:pt x="1882" y="751"/>
                    <a:pt x="1882" y="763"/>
                    <a:pt x="1870" y="763"/>
                  </a:cubicBezTo>
                  <a:lnTo>
                    <a:pt x="358" y="763"/>
                  </a:lnTo>
                  <a:cubicBezTo>
                    <a:pt x="358" y="763"/>
                    <a:pt x="346" y="763"/>
                    <a:pt x="346" y="751"/>
                  </a:cubicBezTo>
                  <a:lnTo>
                    <a:pt x="346" y="370"/>
                  </a:lnTo>
                  <a:cubicBezTo>
                    <a:pt x="346" y="370"/>
                    <a:pt x="346" y="358"/>
                    <a:pt x="358" y="358"/>
                  </a:cubicBezTo>
                  <a:lnTo>
                    <a:pt x="930" y="358"/>
                  </a:lnTo>
                  <a:cubicBezTo>
                    <a:pt x="1037" y="358"/>
                    <a:pt x="1108" y="287"/>
                    <a:pt x="1108" y="179"/>
                  </a:cubicBezTo>
                  <a:cubicBezTo>
                    <a:pt x="1108" y="72"/>
                    <a:pt x="1037" y="1"/>
                    <a:pt x="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11239;p61">
            <a:extLst>
              <a:ext uri="{FF2B5EF4-FFF2-40B4-BE49-F238E27FC236}">
                <a16:creationId xmlns:a16="http://schemas.microsoft.com/office/drawing/2014/main" id="{F0CA324D-E794-4545-ABB8-8C04466AE5B1}"/>
              </a:ext>
            </a:extLst>
          </p:cNvPr>
          <p:cNvGrpSpPr/>
          <p:nvPr/>
        </p:nvGrpSpPr>
        <p:grpSpPr>
          <a:xfrm>
            <a:off x="6944028" y="1843665"/>
            <a:ext cx="345386" cy="460360"/>
            <a:chOff x="5194002" y="1511297"/>
            <a:chExt cx="259605" cy="346024"/>
          </a:xfrm>
          <a:solidFill>
            <a:schemeClr val="accent1"/>
          </a:solidFill>
        </p:grpSpPr>
        <p:sp>
          <p:nvSpPr>
            <p:cNvPr id="503" name="Google Shape;11240;p61">
              <a:extLst>
                <a:ext uri="{FF2B5EF4-FFF2-40B4-BE49-F238E27FC236}">
                  <a16:creationId xmlns:a16="http://schemas.microsoft.com/office/drawing/2014/main" id="{E4A7D410-9CA6-6E4E-BCAD-B9945BE68EC5}"/>
                </a:ext>
              </a:extLst>
            </p:cNvPr>
            <p:cNvSpPr/>
            <p:nvPr/>
          </p:nvSpPr>
          <p:spPr>
            <a:xfrm>
              <a:off x="5216729" y="1543636"/>
              <a:ext cx="169431" cy="159436"/>
            </a:xfrm>
            <a:custGeom>
              <a:avLst/>
              <a:gdLst/>
              <a:ahLst/>
              <a:cxnLst/>
              <a:rect l="l" t="t" r="r" b="b"/>
              <a:pathLst>
                <a:path w="5323" h="5009" extrusionOk="0">
                  <a:moveTo>
                    <a:pt x="3353" y="0"/>
                  </a:moveTo>
                  <a:cubicBezTo>
                    <a:pt x="2568" y="0"/>
                    <a:pt x="1788" y="303"/>
                    <a:pt x="1203" y="901"/>
                  </a:cubicBezTo>
                  <a:cubicBezTo>
                    <a:pt x="96" y="1997"/>
                    <a:pt x="0" y="3747"/>
                    <a:pt x="965" y="4949"/>
                  </a:cubicBezTo>
                  <a:cubicBezTo>
                    <a:pt x="1001" y="4997"/>
                    <a:pt x="1036" y="5009"/>
                    <a:pt x="1084" y="5009"/>
                  </a:cubicBezTo>
                  <a:cubicBezTo>
                    <a:pt x="1120" y="5009"/>
                    <a:pt x="1155" y="4985"/>
                    <a:pt x="1191" y="4973"/>
                  </a:cubicBezTo>
                  <a:cubicBezTo>
                    <a:pt x="1262" y="4914"/>
                    <a:pt x="1262" y="4830"/>
                    <a:pt x="1215" y="4759"/>
                  </a:cubicBezTo>
                  <a:cubicBezTo>
                    <a:pt x="358" y="3664"/>
                    <a:pt x="441" y="2104"/>
                    <a:pt x="1429" y="1127"/>
                  </a:cubicBezTo>
                  <a:cubicBezTo>
                    <a:pt x="1957" y="594"/>
                    <a:pt x="2658" y="324"/>
                    <a:pt x="3362" y="324"/>
                  </a:cubicBezTo>
                  <a:cubicBezTo>
                    <a:pt x="3961" y="324"/>
                    <a:pt x="4562" y="519"/>
                    <a:pt x="5061" y="913"/>
                  </a:cubicBezTo>
                  <a:cubicBezTo>
                    <a:pt x="5091" y="939"/>
                    <a:pt x="5127" y="951"/>
                    <a:pt x="5162" y="951"/>
                  </a:cubicBezTo>
                  <a:cubicBezTo>
                    <a:pt x="5208" y="951"/>
                    <a:pt x="5253" y="930"/>
                    <a:pt x="5287" y="889"/>
                  </a:cubicBezTo>
                  <a:cubicBezTo>
                    <a:pt x="5323" y="806"/>
                    <a:pt x="5311" y="711"/>
                    <a:pt x="5251" y="663"/>
                  </a:cubicBezTo>
                  <a:cubicBezTo>
                    <a:pt x="4693" y="220"/>
                    <a:pt x="4021" y="0"/>
                    <a:pt x="33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1241;p61">
              <a:extLst>
                <a:ext uri="{FF2B5EF4-FFF2-40B4-BE49-F238E27FC236}">
                  <a16:creationId xmlns:a16="http://schemas.microsoft.com/office/drawing/2014/main" id="{52A5A262-2F0D-BA47-BDBF-ADA947548920}"/>
                </a:ext>
              </a:extLst>
            </p:cNvPr>
            <p:cNvSpPr/>
            <p:nvPr/>
          </p:nvSpPr>
          <p:spPr>
            <a:xfrm>
              <a:off x="5194002" y="1511297"/>
              <a:ext cx="259605" cy="346024"/>
            </a:xfrm>
            <a:custGeom>
              <a:avLst/>
              <a:gdLst/>
              <a:ahLst/>
              <a:cxnLst/>
              <a:rect l="l" t="t" r="r" b="b"/>
              <a:pathLst>
                <a:path w="8156" h="10871" extrusionOk="0">
                  <a:moveTo>
                    <a:pt x="4060" y="322"/>
                  </a:moveTo>
                  <a:cubicBezTo>
                    <a:pt x="6132" y="322"/>
                    <a:pt x="7822" y="2001"/>
                    <a:pt x="7822" y="4084"/>
                  </a:cubicBezTo>
                  <a:cubicBezTo>
                    <a:pt x="7822" y="4977"/>
                    <a:pt x="7632" y="5894"/>
                    <a:pt x="7227" y="6763"/>
                  </a:cubicBezTo>
                  <a:cubicBezTo>
                    <a:pt x="6918" y="7466"/>
                    <a:pt x="6477" y="8168"/>
                    <a:pt x="5906" y="8823"/>
                  </a:cubicBezTo>
                  <a:cubicBezTo>
                    <a:pt x="5120" y="9740"/>
                    <a:pt x="4310" y="10335"/>
                    <a:pt x="4060" y="10537"/>
                  </a:cubicBezTo>
                  <a:cubicBezTo>
                    <a:pt x="3810" y="10359"/>
                    <a:pt x="3000" y="9763"/>
                    <a:pt x="2215" y="8835"/>
                  </a:cubicBezTo>
                  <a:cubicBezTo>
                    <a:pt x="1643" y="8180"/>
                    <a:pt x="1203" y="7477"/>
                    <a:pt x="893" y="6787"/>
                  </a:cubicBezTo>
                  <a:cubicBezTo>
                    <a:pt x="488" y="5906"/>
                    <a:pt x="298" y="5001"/>
                    <a:pt x="298" y="4084"/>
                  </a:cubicBezTo>
                  <a:cubicBezTo>
                    <a:pt x="298" y="2024"/>
                    <a:pt x="1976" y="322"/>
                    <a:pt x="4060" y="322"/>
                  </a:cubicBezTo>
                  <a:close/>
                  <a:moveTo>
                    <a:pt x="4072" y="0"/>
                  </a:moveTo>
                  <a:cubicBezTo>
                    <a:pt x="1834" y="0"/>
                    <a:pt x="0" y="1822"/>
                    <a:pt x="0" y="4072"/>
                  </a:cubicBezTo>
                  <a:cubicBezTo>
                    <a:pt x="0" y="5025"/>
                    <a:pt x="202" y="5977"/>
                    <a:pt x="619" y="6894"/>
                  </a:cubicBezTo>
                  <a:cubicBezTo>
                    <a:pt x="953" y="7632"/>
                    <a:pt x="1405" y="8359"/>
                    <a:pt x="1988" y="9025"/>
                  </a:cubicBezTo>
                  <a:cubicBezTo>
                    <a:pt x="2977" y="10192"/>
                    <a:pt x="3941" y="10835"/>
                    <a:pt x="3989" y="10847"/>
                  </a:cubicBezTo>
                  <a:cubicBezTo>
                    <a:pt x="4012" y="10859"/>
                    <a:pt x="4048" y="10871"/>
                    <a:pt x="4072" y="10871"/>
                  </a:cubicBezTo>
                  <a:cubicBezTo>
                    <a:pt x="4108" y="10871"/>
                    <a:pt x="4132" y="10859"/>
                    <a:pt x="4167" y="10847"/>
                  </a:cubicBezTo>
                  <a:cubicBezTo>
                    <a:pt x="4203" y="10811"/>
                    <a:pt x="5179" y="10168"/>
                    <a:pt x="6156" y="9025"/>
                  </a:cubicBezTo>
                  <a:cubicBezTo>
                    <a:pt x="6739" y="8347"/>
                    <a:pt x="7203" y="7632"/>
                    <a:pt x="7525" y="6894"/>
                  </a:cubicBezTo>
                  <a:cubicBezTo>
                    <a:pt x="7942" y="5977"/>
                    <a:pt x="8156" y="5025"/>
                    <a:pt x="8156" y="4072"/>
                  </a:cubicBezTo>
                  <a:cubicBezTo>
                    <a:pt x="8156" y="1822"/>
                    <a:pt x="6322" y="0"/>
                    <a:pt x="4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1242;p61">
              <a:extLst>
                <a:ext uri="{FF2B5EF4-FFF2-40B4-BE49-F238E27FC236}">
                  <a16:creationId xmlns:a16="http://schemas.microsoft.com/office/drawing/2014/main" id="{913BE35E-45C3-F748-B5CC-F71D99248994}"/>
                </a:ext>
              </a:extLst>
            </p:cNvPr>
            <p:cNvSpPr/>
            <p:nvPr/>
          </p:nvSpPr>
          <p:spPr>
            <a:xfrm>
              <a:off x="5296304" y="1607105"/>
              <a:ext cx="55002" cy="17156"/>
            </a:xfrm>
            <a:custGeom>
              <a:avLst/>
              <a:gdLst/>
              <a:ahLst/>
              <a:cxnLst/>
              <a:rect l="l" t="t" r="r" b="b"/>
              <a:pathLst>
                <a:path w="1728" h="539" extrusionOk="0">
                  <a:moveTo>
                    <a:pt x="629" y="0"/>
                  </a:moveTo>
                  <a:cubicBezTo>
                    <a:pt x="478" y="0"/>
                    <a:pt x="312" y="15"/>
                    <a:pt x="132" y="50"/>
                  </a:cubicBezTo>
                  <a:cubicBezTo>
                    <a:pt x="60" y="62"/>
                    <a:pt x="1" y="122"/>
                    <a:pt x="1" y="217"/>
                  </a:cubicBezTo>
                  <a:lnTo>
                    <a:pt x="1" y="384"/>
                  </a:lnTo>
                  <a:cubicBezTo>
                    <a:pt x="1" y="467"/>
                    <a:pt x="72" y="538"/>
                    <a:pt x="156" y="538"/>
                  </a:cubicBezTo>
                  <a:cubicBezTo>
                    <a:pt x="251" y="538"/>
                    <a:pt x="322" y="467"/>
                    <a:pt x="322" y="384"/>
                  </a:cubicBezTo>
                  <a:lnTo>
                    <a:pt x="322" y="348"/>
                  </a:lnTo>
                  <a:cubicBezTo>
                    <a:pt x="437" y="332"/>
                    <a:pt x="543" y="325"/>
                    <a:pt x="640" y="325"/>
                  </a:cubicBezTo>
                  <a:cubicBezTo>
                    <a:pt x="833" y="325"/>
                    <a:pt x="989" y="352"/>
                    <a:pt x="1108" y="384"/>
                  </a:cubicBezTo>
                  <a:cubicBezTo>
                    <a:pt x="1322" y="443"/>
                    <a:pt x="1441" y="515"/>
                    <a:pt x="1441" y="515"/>
                  </a:cubicBezTo>
                  <a:cubicBezTo>
                    <a:pt x="1465" y="527"/>
                    <a:pt x="1501" y="538"/>
                    <a:pt x="1525" y="538"/>
                  </a:cubicBezTo>
                  <a:cubicBezTo>
                    <a:pt x="1572" y="538"/>
                    <a:pt x="1632" y="515"/>
                    <a:pt x="1668" y="467"/>
                  </a:cubicBezTo>
                  <a:cubicBezTo>
                    <a:pt x="1727" y="396"/>
                    <a:pt x="1691" y="300"/>
                    <a:pt x="1620" y="241"/>
                  </a:cubicBezTo>
                  <a:cubicBezTo>
                    <a:pt x="1591" y="231"/>
                    <a:pt x="1235" y="0"/>
                    <a:pt x="6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1243;p61">
              <a:extLst>
                <a:ext uri="{FF2B5EF4-FFF2-40B4-BE49-F238E27FC236}">
                  <a16:creationId xmlns:a16="http://schemas.microsoft.com/office/drawing/2014/main" id="{2E63FCB1-FD3B-A74C-A3BA-D7E35B9FDDA6}"/>
                </a:ext>
              </a:extLst>
            </p:cNvPr>
            <p:cNvSpPr/>
            <p:nvPr/>
          </p:nvSpPr>
          <p:spPr>
            <a:xfrm>
              <a:off x="5260686" y="1576103"/>
              <a:ext cx="169813" cy="162970"/>
            </a:xfrm>
            <a:custGeom>
              <a:avLst/>
              <a:gdLst/>
              <a:ahLst/>
              <a:cxnLst/>
              <a:rect l="l" t="t" r="r" b="b"/>
              <a:pathLst>
                <a:path w="5335" h="5120" extrusionOk="0">
                  <a:moveTo>
                    <a:pt x="3191" y="322"/>
                  </a:moveTo>
                  <a:lnTo>
                    <a:pt x="3191" y="1108"/>
                  </a:lnTo>
                  <a:cubicBezTo>
                    <a:pt x="3191" y="1250"/>
                    <a:pt x="3156" y="1381"/>
                    <a:pt x="3096" y="1501"/>
                  </a:cubicBezTo>
                  <a:lnTo>
                    <a:pt x="3037" y="1620"/>
                  </a:lnTo>
                  <a:cubicBezTo>
                    <a:pt x="3025" y="1631"/>
                    <a:pt x="3025" y="1667"/>
                    <a:pt x="3025" y="1691"/>
                  </a:cubicBezTo>
                  <a:lnTo>
                    <a:pt x="3025" y="2036"/>
                  </a:lnTo>
                  <a:cubicBezTo>
                    <a:pt x="3025" y="2322"/>
                    <a:pt x="2918" y="2584"/>
                    <a:pt x="2715" y="2786"/>
                  </a:cubicBezTo>
                  <a:cubicBezTo>
                    <a:pt x="2501" y="2977"/>
                    <a:pt x="2239" y="3084"/>
                    <a:pt x="1953" y="3084"/>
                  </a:cubicBezTo>
                  <a:cubicBezTo>
                    <a:pt x="1382" y="3048"/>
                    <a:pt x="941" y="2572"/>
                    <a:pt x="941" y="1989"/>
                  </a:cubicBezTo>
                  <a:lnTo>
                    <a:pt x="941" y="1691"/>
                  </a:lnTo>
                  <a:cubicBezTo>
                    <a:pt x="941" y="1667"/>
                    <a:pt x="941" y="1655"/>
                    <a:pt x="929" y="1620"/>
                  </a:cubicBezTo>
                  <a:lnTo>
                    <a:pt x="870" y="1501"/>
                  </a:lnTo>
                  <a:cubicBezTo>
                    <a:pt x="798" y="1381"/>
                    <a:pt x="774" y="1250"/>
                    <a:pt x="774" y="1108"/>
                  </a:cubicBezTo>
                  <a:cubicBezTo>
                    <a:pt x="774" y="679"/>
                    <a:pt x="1132" y="322"/>
                    <a:pt x="1560" y="322"/>
                  </a:cubicBezTo>
                  <a:close/>
                  <a:moveTo>
                    <a:pt x="2489" y="3286"/>
                  </a:moveTo>
                  <a:lnTo>
                    <a:pt x="2489" y="3513"/>
                  </a:lnTo>
                  <a:cubicBezTo>
                    <a:pt x="2489" y="3560"/>
                    <a:pt x="2489" y="3596"/>
                    <a:pt x="2501" y="3644"/>
                  </a:cubicBezTo>
                  <a:lnTo>
                    <a:pt x="1965" y="4048"/>
                  </a:lnTo>
                  <a:lnTo>
                    <a:pt x="1429" y="3644"/>
                  </a:lnTo>
                  <a:cubicBezTo>
                    <a:pt x="1441" y="3596"/>
                    <a:pt x="1441" y="3548"/>
                    <a:pt x="1441" y="3513"/>
                  </a:cubicBezTo>
                  <a:lnTo>
                    <a:pt x="1441" y="3286"/>
                  </a:lnTo>
                  <a:cubicBezTo>
                    <a:pt x="1596" y="3346"/>
                    <a:pt x="1751" y="3394"/>
                    <a:pt x="1917" y="3394"/>
                  </a:cubicBezTo>
                  <a:lnTo>
                    <a:pt x="1965" y="3394"/>
                  </a:lnTo>
                  <a:cubicBezTo>
                    <a:pt x="2144" y="3394"/>
                    <a:pt x="2322" y="3358"/>
                    <a:pt x="2489" y="3286"/>
                  </a:cubicBezTo>
                  <a:close/>
                  <a:moveTo>
                    <a:pt x="1251" y="3917"/>
                  </a:moveTo>
                  <a:lnTo>
                    <a:pt x="1822" y="4346"/>
                  </a:lnTo>
                  <a:lnTo>
                    <a:pt x="1822" y="4775"/>
                  </a:lnTo>
                  <a:cubicBezTo>
                    <a:pt x="1322" y="4751"/>
                    <a:pt x="834" y="4584"/>
                    <a:pt x="405" y="4287"/>
                  </a:cubicBezTo>
                  <a:cubicBezTo>
                    <a:pt x="429" y="4251"/>
                    <a:pt x="477" y="4227"/>
                    <a:pt x="513" y="4215"/>
                  </a:cubicBezTo>
                  <a:lnTo>
                    <a:pt x="1132" y="3965"/>
                  </a:lnTo>
                  <a:cubicBezTo>
                    <a:pt x="1179" y="3953"/>
                    <a:pt x="1227" y="3929"/>
                    <a:pt x="1251" y="3917"/>
                  </a:cubicBezTo>
                  <a:close/>
                  <a:moveTo>
                    <a:pt x="2691" y="3894"/>
                  </a:moveTo>
                  <a:cubicBezTo>
                    <a:pt x="2727" y="3929"/>
                    <a:pt x="2775" y="3941"/>
                    <a:pt x="2810" y="3953"/>
                  </a:cubicBezTo>
                  <a:lnTo>
                    <a:pt x="3572" y="4239"/>
                  </a:lnTo>
                  <a:cubicBezTo>
                    <a:pt x="3144" y="4572"/>
                    <a:pt x="2656" y="4751"/>
                    <a:pt x="2132" y="4775"/>
                  </a:cubicBezTo>
                  <a:lnTo>
                    <a:pt x="2132" y="4334"/>
                  </a:lnTo>
                  <a:lnTo>
                    <a:pt x="2691" y="3894"/>
                  </a:lnTo>
                  <a:close/>
                  <a:moveTo>
                    <a:pt x="1572" y="0"/>
                  </a:moveTo>
                  <a:cubicBezTo>
                    <a:pt x="965" y="0"/>
                    <a:pt x="465" y="488"/>
                    <a:pt x="465" y="1108"/>
                  </a:cubicBezTo>
                  <a:cubicBezTo>
                    <a:pt x="465" y="1286"/>
                    <a:pt x="501" y="1489"/>
                    <a:pt x="584" y="1655"/>
                  </a:cubicBezTo>
                  <a:lnTo>
                    <a:pt x="620" y="1739"/>
                  </a:lnTo>
                  <a:lnTo>
                    <a:pt x="620" y="1989"/>
                  </a:lnTo>
                  <a:cubicBezTo>
                    <a:pt x="620" y="2429"/>
                    <a:pt x="822" y="2822"/>
                    <a:pt x="1132" y="3096"/>
                  </a:cubicBezTo>
                  <a:lnTo>
                    <a:pt x="1132" y="3525"/>
                  </a:lnTo>
                  <a:cubicBezTo>
                    <a:pt x="1132" y="3596"/>
                    <a:pt x="1084" y="3667"/>
                    <a:pt x="1013" y="3691"/>
                  </a:cubicBezTo>
                  <a:lnTo>
                    <a:pt x="382" y="3929"/>
                  </a:lnTo>
                  <a:cubicBezTo>
                    <a:pt x="227" y="3989"/>
                    <a:pt x="84" y="4108"/>
                    <a:pt x="24" y="4275"/>
                  </a:cubicBezTo>
                  <a:cubicBezTo>
                    <a:pt x="1" y="4334"/>
                    <a:pt x="12" y="4418"/>
                    <a:pt x="72" y="4465"/>
                  </a:cubicBezTo>
                  <a:cubicBezTo>
                    <a:pt x="620" y="4906"/>
                    <a:pt x="1298" y="5120"/>
                    <a:pt x="1965" y="5120"/>
                  </a:cubicBezTo>
                  <a:cubicBezTo>
                    <a:pt x="2751" y="5120"/>
                    <a:pt x="3525" y="4822"/>
                    <a:pt x="4120" y="4227"/>
                  </a:cubicBezTo>
                  <a:cubicBezTo>
                    <a:pt x="5227" y="3108"/>
                    <a:pt x="5335" y="1370"/>
                    <a:pt x="4370" y="143"/>
                  </a:cubicBezTo>
                  <a:cubicBezTo>
                    <a:pt x="4337" y="104"/>
                    <a:pt x="4297" y="86"/>
                    <a:pt x="4256" y="86"/>
                  </a:cubicBezTo>
                  <a:cubicBezTo>
                    <a:pt x="4222" y="86"/>
                    <a:pt x="4188" y="98"/>
                    <a:pt x="4156" y="119"/>
                  </a:cubicBezTo>
                  <a:cubicBezTo>
                    <a:pt x="4072" y="179"/>
                    <a:pt x="4072" y="262"/>
                    <a:pt x="4120" y="346"/>
                  </a:cubicBezTo>
                  <a:cubicBezTo>
                    <a:pt x="4989" y="1429"/>
                    <a:pt x="4894" y="2989"/>
                    <a:pt x="3918" y="3965"/>
                  </a:cubicBezTo>
                  <a:lnTo>
                    <a:pt x="3858" y="4025"/>
                  </a:lnTo>
                  <a:cubicBezTo>
                    <a:pt x="3822" y="4013"/>
                    <a:pt x="3775" y="3989"/>
                    <a:pt x="3751" y="3989"/>
                  </a:cubicBezTo>
                  <a:lnTo>
                    <a:pt x="2941" y="3691"/>
                  </a:lnTo>
                  <a:cubicBezTo>
                    <a:pt x="2870" y="3656"/>
                    <a:pt x="2822" y="3596"/>
                    <a:pt x="2822" y="3525"/>
                  </a:cubicBezTo>
                  <a:lnTo>
                    <a:pt x="2822" y="3120"/>
                  </a:lnTo>
                  <a:cubicBezTo>
                    <a:pt x="2858" y="3096"/>
                    <a:pt x="2906" y="3060"/>
                    <a:pt x="2929" y="3036"/>
                  </a:cubicBezTo>
                  <a:cubicBezTo>
                    <a:pt x="3203" y="2774"/>
                    <a:pt x="3346" y="2441"/>
                    <a:pt x="3346" y="2060"/>
                  </a:cubicBezTo>
                  <a:lnTo>
                    <a:pt x="3346" y="1762"/>
                  </a:lnTo>
                  <a:lnTo>
                    <a:pt x="3394" y="1679"/>
                  </a:lnTo>
                  <a:cubicBezTo>
                    <a:pt x="3465" y="1512"/>
                    <a:pt x="3513" y="1334"/>
                    <a:pt x="3513" y="1143"/>
                  </a:cubicBezTo>
                  <a:lnTo>
                    <a:pt x="3513" y="167"/>
                  </a:lnTo>
                  <a:cubicBezTo>
                    <a:pt x="3513" y="72"/>
                    <a:pt x="3441" y="0"/>
                    <a:pt x="3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11244;p61">
            <a:extLst>
              <a:ext uri="{FF2B5EF4-FFF2-40B4-BE49-F238E27FC236}">
                <a16:creationId xmlns:a16="http://schemas.microsoft.com/office/drawing/2014/main" id="{B913B691-68FF-084B-ADB4-CAD7B2C54D4A}"/>
              </a:ext>
            </a:extLst>
          </p:cNvPr>
          <p:cNvGrpSpPr/>
          <p:nvPr/>
        </p:nvGrpSpPr>
        <p:grpSpPr>
          <a:xfrm>
            <a:off x="1889388" y="1844681"/>
            <a:ext cx="335858" cy="467940"/>
            <a:chOff x="1394741" y="1512061"/>
            <a:chExt cx="252444" cy="351722"/>
          </a:xfrm>
          <a:solidFill>
            <a:schemeClr val="accent1"/>
          </a:solidFill>
        </p:grpSpPr>
        <p:sp>
          <p:nvSpPr>
            <p:cNvPr id="508" name="Google Shape;11245;p61">
              <a:extLst>
                <a:ext uri="{FF2B5EF4-FFF2-40B4-BE49-F238E27FC236}">
                  <a16:creationId xmlns:a16="http://schemas.microsoft.com/office/drawing/2014/main" id="{CB87265E-604E-AF4C-8841-F6A92DC35467}"/>
                </a:ext>
              </a:extLst>
            </p:cNvPr>
            <p:cNvSpPr/>
            <p:nvPr/>
          </p:nvSpPr>
          <p:spPr>
            <a:xfrm>
              <a:off x="1394741" y="1512061"/>
              <a:ext cx="252444" cy="351722"/>
            </a:xfrm>
            <a:custGeom>
              <a:avLst/>
              <a:gdLst/>
              <a:ahLst/>
              <a:cxnLst/>
              <a:rect l="l" t="t" r="r" b="b"/>
              <a:pathLst>
                <a:path w="7931" h="11050" extrusionOk="0">
                  <a:moveTo>
                    <a:pt x="3942" y="334"/>
                  </a:moveTo>
                  <a:cubicBezTo>
                    <a:pt x="4132" y="334"/>
                    <a:pt x="4299" y="429"/>
                    <a:pt x="4406" y="595"/>
                  </a:cubicBezTo>
                  <a:cubicBezTo>
                    <a:pt x="4430" y="643"/>
                    <a:pt x="4490" y="667"/>
                    <a:pt x="4537" y="667"/>
                  </a:cubicBezTo>
                  <a:lnTo>
                    <a:pt x="5144" y="667"/>
                  </a:lnTo>
                  <a:cubicBezTo>
                    <a:pt x="5252" y="667"/>
                    <a:pt x="5323" y="762"/>
                    <a:pt x="5323" y="846"/>
                  </a:cubicBezTo>
                  <a:lnTo>
                    <a:pt x="5323" y="1381"/>
                  </a:lnTo>
                  <a:lnTo>
                    <a:pt x="2549" y="1381"/>
                  </a:lnTo>
                  <a:lnTo>
                    <a:pt x="2549" y="846"/>
                  </a:lnTo>
                  <a:lnTo>
                    <a:pt x="2561" y="846"/>
                  </a:lnTo>
                  <a:cubicBezTo>
                    <a:pt x="2561" y="750"/>
                    <a:pt x="2644" y="667"/>
                    <a:pt x="2739" y="667"/>
                  </a:cubicBezTo>
                  <a:lnTo>
                    <a:pt x="3347" y="667"/>
                  </a:lnTo>
                  <a:cubicBezTo>
                    <a:pt x="3406" y="667"/>
                    <a:pt x="3454" y="643"/>
                    <a:pt x="3478" y="595"/>
                  </a:cubicBezTo>
                  <a:cubicBezTo>
                    <a:pt x="3573" y="429"/>
                    <a:pt x="3751" y="334"/>
                    <a:pt x="3942" y="334"/>
                  </a:cubicBezTo>
                  <a:close/>
                  <a:moveTo>
                    <a:pt x="7228" y="1000"/>
                  </a:moveTo>
                  <a:cubicBezTo>
                    <a:pt x="7430" y="1000"/>
                    <a:pt x="7585" y="1167"/>
                    <a:pt x="7585" y="1357"/>
                  </a:cubicBezTo>
                  <a:lnTo>
                    <a:pt x="7585" y="10347"/>
                  </a:lnTo>
                  <a:cubicBezTo>
                    <a:pt x="7585" y="10537"/>
                    <a:pt x="7430" y="10704"/>
                    <a:pt x="7228" y="10704"/>
                  </a:cubicBezTo>
                  <a:lnTo>
                    <a:pt x="668" y="10704"/>
                  </a:lnTo>
                  <a:cubicBezTo>
                    <a:pt x="477" y="10704"/>
                    <a:pt x="310" y="10537"/>
                    <a:pt x="310" y="10347"/>
                  </a:cubicBezTo>
                  <a:lnTo>
                    <a:pt x="310" y="1357"/>
                  </a:lnTo>
                  <a:cubicBezTo>
                    <a:pt x="310" y="1155"/>
                    <a:pt x="477" y="1000"/>
                    <a:pt x="668" y="1000"/>
                  </a:cubicBezTo>
                  <a:lnTo>
                    <a:pt x="2227" y="1000"/>
                  </a:lnTo>
                  <a:lnTo>
                    <a:pt x="2227" y="1536"/>
                  </a:lnTo>
                  <a:cubicBezTo>
                    <a:pt x="2227" y="1619"/>
                    <a:pt x="2311" y="1703"/>
                    <a:pt x="2394" y="1703"/>
                  </a:cubicBezTo>
                  <a:lnTo>
                    <a:pt x="5502" y="1703"/>
                  </a:lnTo>
                  <a:cubicBezTo>
                    <a:pt x="5597" y="1703"/>
                    <a:pt x="5668" y="1619"/>
                    <a:pt x="5668" y="1536"/>
                  </a:cubicBezTo>
                  <a:lnTo>
                    <a:pt x="5668" y="1000"/>
                  </a:lnTo>
                  <a:close/>
                  <a:moveTo>
                    <a:pt x="3954" y="0"/>
                  </a:moveTo>
                  <a:cubicBezTo>
                    <a:pt x="3692" y="0"/>
                    <a:pt x="3442" y="131"/>
                    <a:pt x="3275" y="345"/>
                  </a:cubicBezTo>
                  <a:lnTo>
                    <a:pt x="2751" y="345"/>
                  </a:lnTo>
                  <a:cubicBezTo>
                    <a:pt x="2525" y="345"/>
                    <a:pt x="2335" y="488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8"/>
                    <a:pt x="1" y="1369"/>
                  </a:cubicBezTo>
                  <a:lnTo>
                    <a:pt x="1" y="10359"/>
                  </a:lnTo>
                  <a:cubicBezTo>
                    <a:pt x="1" y="10728"/>
                    <a:pt x="299" y="11049"/>
                    <a:pt x="680" y="11049"/>
                  </a:cubicBezTo>
                  <a:lnTo>
                    <a:pt x="7252" y="11049"/>
                  </a:lnTo>
                  <a:cubicBezTo>
                    <a:pt x="7621" y="11049"/>
                    <a:pt x="7930" y="10751"/>
                    <a:pt x="7930" y="10359"/>
                  </a:cubicBezTo>
                  <a:lnTo>
                    <a:pt x="7930" y="1369"/>
                  </a:lnTo>
                  <a:cubicBezTo>
                    <a:pt x="7919" y="1000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488"/>
                    <a:pt x="5383" y="345"/>
                    <a:pt x="5168" y="345"/>
                  </a:cubicBezTo>
                  <a:lnTo>
                    <a:pt x="4644" y="345"/>
                  </a:lnTo>
                  <a:cubicBezTo>
                    <a:pt x="4478" y="131"/>
                    <a:pt x="4228" y="0"/>
                    <a:pt x="3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1246;p61">
              <a:extLst>
                <a:ext uri="{FF2B5EF4-FFF2-40B4-BE49-F238E27FC236}">
                  <a16:creationId xmlns:a16="http://schemas.microsoft.com/office/drawing/2014/main" id="{DA5ADA98-0C65-1C41-B2A7-2EBBEACA268C}"/>
                </a:ext>
              </a:extLst>
            </p:cNvPr>
            <p:cNvSpPr/>
            <p:nvPr/>
          </p:nvSpPr>
          <p:spPr>
            <a:xfrm>
              <a:off x="1515282" y="1534024"/>
              <a:ext cx="10631" cy="10281"/>
            </a:xfrm>
            <a:custGeom>
              <a:avLst/>
              <a:gdLst/>
              <a:ahLst/>
              <a:cxnLst/>
              <a:rect l="l" t="t" r="r" b="b"/>
              <a:pathLst>
                <a:path w="334" h="323" extrusionOk="0">
                  <a:moveTo>
                    <a:pt x="167" y="1"/>
                  </a:moveTo>
                  <a:cubicBezTo>
                    <a:pt x="83" y="1"/>
                    <a:pt x="0" y="72"/>
                    <a:pt x="0" y="156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262" y="322"/>
                    <a:pt x="333" y="251"/>
                    <a:pt x="333" y="156"/>
                  </a:cubicBez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1247;p61">
              <a:extLst>
                <a:ext uri="{FF2B5EF4-FFF2-40B4-BE49-F238E27FC236}">
                  <a16:creationId xmlns:a16="http://schemas.microsoft.com/office/drawing/2014/main" id="{10356907-7147-B443-AE03-ED2DD5159209}"/>
                </a:ext>
              </a:extLst>
            </p:cNvPr>
            <p:cNvSpPr/>
            <p:nvPr/>
          </p:nvSpPr>
          <p:spPr>
            <a:xfrm>
              <a:off x="1415972" y="1556018"/>
              <a:ext cx="208486" cy="274406"/>
            </a:xfrm>
            <a:custGeom>
              <a:avLst/>
              <a:gdLst/>
              <a:ahLst/>
              <a:cxnLst/>
              <a:rect l="l" t="t" r="r" b="b"/>
              <a:pathLst>
                <a:path w="6550" h="8621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8454"/>
                  </a:lnTo>
                  <a:cubicBezTo>
                    <a:pt x="1" y="8549"/>
                    <a:pt x="72" y="8620"/>
                    <a:pt x="167" y="8620"/>
                  </a:cubicBezTo>
                  <a:lnTo>
                    <a:pt x="6382" y="8620"/>
                  </a:lnTo>
                  <a:cubicBezTo>
                    <a:pt x="6478" y="8620"/>
                    <a:pt x="6549" y="8549"/>
                    <a:pt x="6549" y="8454"/>
                  </a:cubicBezTo>
                  <a:lnTo>
                    <a:pt x="6549" y="167"/>
                  </a:lnTo>
                  <a:cubicBezTo>
                    <a:pt x="6549" y="60"/>
                    <a:pt x="6478" y="0"/>
                    <a:pt x="6382" y="0"/>
                  </a:cubicBezTo>
                  <a:lnTo>
                    <a:pt x="5525" y="0"/>
                  </a:lnTo>
                  <a:cubicBezTo>
                    <a:pt x="5430" y="0"/>
                    <a:pt x="5358" y="84"/>
                    <a:pt x="5358" y="167"/>
                  </a:cubicBezTo>
                  <a:cubicBezTo>
                    <a:pt x="5358" y="262"/>
                    <a:pt x="5430" y="334"/>
                    <a:pt x="5525" y="334"/>
                  </a:cubicBezTo>
                  <a:lnTo>
                    <a:pt x="6228" y="334"/>
                  </a:lnTo>
                  <a:lnTo>
                    <a:pt x="6228" y="8311"/>
                  </a:lnTo>
                  <a:lnTo>
                    <a:pt x="322" y="8311"/>
                  </a:lnTo>
                  <a:lnTo>
                    <a:pt x="322" y="334"/>
                  </a:lnTo>
                  <a:lnTo>
                    <a:pt x="1025" y="334"/>
                  </a:lnTo>
                  <a:cubicBezTo>
                    <a:pt x="1120" y="334"/>
                    <a:pt x="1191" y="262"/>
                    <a:pt x="1191" y="167"/>
                  </a:cubicBezTo>
                  <a:cubicBezTo>
                    <a:pt x="1191" y="84"/>
                    <a:pt x="1120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1248;p61">
              <a:extLst>
                <a:ext uri="{FF2B5EF4-FFF2-40B4-BE49-F238E27FC236}">
                  <a16:creationId xmlns:a16="http://schemas.microsoft.com/office/drawing/2014/main" id="{EA02BCF8-91AA-314F-B6A6-0F26E4304B25}"/>
                </a:ext>
              </a:extLst>
            </p:cNvPr>
            <p:cNvSpPr/>
            <p:nvPr/>
          </p:nvSpPr>
          <p:spPr>
            <a:xfrm>
              <a:off x="1449330" y="1665927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33"/>
                  </a:moveTo>
                  <a:cubicBezTo>
                    <a:pt x="608" y="333"/>
                    <a:pt x="679" y="417"/>
                    <a:pt x="679" y="512"/>
                  </a:cubicBezTo>
                  <a:cubicBezTo>
                    <a:pt x="679" y="595"/>
                    <a:pt x="608" y="691"/>
                    <a:pt x="500" y="691"/>
                  </a:cubicBezTo>
                  <a:cubicBezTo>
                    <a:pt x="393" y="691"/>
                    <a:pt x="322" y="595"/>
                    <a:pt x="322" y="512"/>
                  </a:cubicBezTo>
                  <a:cubicBezTo>
                    <a:pt x="322" y="417"/>
                    <a:pt x="417" y="333"/>
                    <a:pt x="500" y="333"/>
                  </a:cubicBezTo>
                  <a:close/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cubicBezTo>
                    <a:pt x="0" y="786"/>
                    <a:pt x="215" y="1012"/>
                    <a:pt x="500" y="1012"/>
                  </a:cubicBezTo>
                  <a:cubicBezTo>
                    <a:pt x="786" y="1012"/>
                    <a:pt x="1001" y="786"/>
                    <a:pt x="1001" y="512"/>
                  </a:cubicBezTo>
                  <a:cubicBezTo>
                    <a:pt x="1001" y="226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1249;p61">
              <a:extLst>
                <a:ext uri="{FF2B5EF4-FFF2-40B4-BE49-F238E27FC236}">
                  <a16:creationId xmlns:a16="http://schemas.microsoft.com/office/drawing/2014/main" id="{40FC2C9D-FF73-3047-9E21-36F2E3A8112E}"/>
                </a:ext>
              </a:extLst>
            </p:cNvPr>
            <p:cNvSpPr/>
            <p:nvPr/>
          </p:nvSpPr>
          <p:spPr>
            <a:xfrm>
              <a:off x="1449330" y="1715168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393" y="703"/>
                    <a:pt x="322" y="608"/>
                    <a:pt x="322" y="525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15" y="1"/>
                    <a:pt x="0" y="227"/>
                    <a:pt x="0" y="513"/>
                  </a:cubicBezTo>
                  <a:cubicBezTo>
                    <a:pt x="0" y="787"/>
                    <a:pt x="215" y="1013"/>
                    <a:pt x="500" y="1013"/>
                  </a:cubicBezTo>
                  <a:cubicBezTo>
                    <a:pt x="786" y="1013"/>
                    <a:pt x="1001" y="787"/>
                    <a:pt x="1001" y="513"/>
                  </a:cubicBezTo>
                  <a:cubicBezTo>
                    <a:pt x="1001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1250;p61">
              <a:extLst>
                <a:ext uri="{FF2B5EF4-FFF2-40B4-BE49-F238E27FC236}">
                  <a16:creationId xmlns:a16="http://schemas.microsoft.com/office/drawing/2014/main" id="{A5EEF7C6-6F10-624E-A42D-3058DC198E22}"/>
                </a:ext>
              </a:extLst>
            </p:cNvPr>
            <p:cNvSpPr/>
            <p:nvPr/>
          </p:nvSpPr>
          <p:spPr>
            <a:xfrm>
              <a:off x="1449330" y="1765205"/>
              <a:ext cx="31862" cy="3186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1"/>
                  </a:cubicBezTo>
                  <a:cubicBezTo>
                    <a:pt x="691" y="608"/>
                    <a:pt x="608" y="679"/>
                    <a:pt x="500" y="679"/>
                  </a:cubicBezTo>
                  <a:cubicBezTo>
                    <a:pt x="393" y="679"/>
                    <a:pt x="322" y="584"/>
                    <a:pt x="322" y="501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5" y="1"/>
                    <a:pt x="0" y="215"/>
                    <a:pt x="0" y="501"/>
                  </a:cubicBezTo>
                  <a:cubicBezTo>
                    <a:pt x="0" y="786"/>
                    <a:pt x="215" y="1001"/>
                    <a:pt x="500" y="1001"/>
                  </a:cubicBezTo>
                  <a:cubicBezTo>
                    <a:pt x="786" y="1001"/>
                    <a:pt x="1001" y="786"/>
                    <a:pt x="1001" y="501"/>
                  </a:cubicBezTo>
                  <a:cubicBezTo>
                    <a:pt x="1001" y="215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11251;p61">
              <a:extLst>
                <a:ext uri="{FF2B5EF4-FFF2-40B4-BE49-F238E27FC236}">
                  <a16:creationId xmlns:a16="http://schemas.microsoft.com/office/drawing/2014/main" id="{6CBF5B7B-E880-AA49-8421-B0B9A3BCDA62}"/>
                </a:ext>
              </a:extLst>
            </p:cNvPr>
            <p:cNvSpPr/>
            <p:nvPr/>
          </p:nvSpPr>
          <p:spPr>
            <a:xfrm>
              <a:off x="1493287" y="1665927"/>
              <a:ext cx="59522" cy="10631"/>
            </a:xfrm>
            <a:custGeom>
              <a:avLst/>
              <a:gdLst/>
              <a:ahLst/>
              <a:cxnLst/>
              <a:rect l="l" t="t" r="r" b="b"/>
              <a:pathLst>
                <a:path w="1870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03" y="333"/>
                  </a:lnTo>
                  <a:cubicBezTo>
                    <a:pt x="1798" y="333"/>
                    <a:pt x="1870" y="262"/>
                    <a:pt x="1870" y="167"/>
                  </a:cubicBezTo>
                  <a:cubicBezTo>
                    <a:pt x="1870" y="72"/>
                    <a:pt x="1798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11252;p61">
              <a:extLst>
                <a:ext uri="{FF2B5EF4-FFF2-40B4-BE49-F238E27FC236}">
                  <a16:creationId xmlns:a16="http://schemas.microsoft.com/office/drawing/2014/main" id="{B99B3649-A247-7647-808B-E7BA5979A989}"/>
                </a:ext>
              </a:extLst>
            </p:cNvPr>
            <p:cNvSpPr/>
            <p:nvPr/>
          </p:nvSpPr>
          <p:spPr>
            <a:xfrm>
              <a:off x="1493287" y="1687890"/>
              <a:ext cx="98578" cy="10281"/>
            </a:xfrm>
            <a:custGeom>
              <a:avLst/>
              <a:gdLst/>
              <a:ahLst/>
              <a:cxnLst/>
              <a:rect l="l" t="t" r="r" b="b"/>
              <a:pathLst>
                <a:path w="3097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1"/>
                    <a:pt x="3096" y="167"/>
                  </a:cubicBezTo>
                  <a:cubicBezTo>
                    <a:pt x="3096" y="72"/>
                    <a:pt x="3025" y="1"/>
                    <a:pt x="2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1253;p61">
              <a:extLst>
                <a:ext uri="{FF2B5EF4-FFF2-40B4-BE49-F238E27FC236}">
                  <a16:creationId xmlns:a16="http://schemas.microsoft.com/office/drawing/2014/main" id="{0AA0BF7A-6C5E-F84F-A7BC-78DD4170EB62}"/>
                </a:ext>
              </a:extLst>
            </p:cNvPr>
            <p:cNvSpPr/>
            <p:nvPr/>
          </p:nvSpPr>
          <p:spPr>
            <a:xfrm>
              <a:off x="1493287" y="1715168"/>
              <a:ext cx="59522" cy="10663"/>
            </a:xfrm>
            <a:custGeom>
              <a:avLst/>
              <a:gdLst/>
              <a:ahLst/>
              <a:cxnLst/>
              <a:rect l="l" t="t" r="r" b="b"/>
              <a:pathLst>
                <a:path w="1870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03" y="334"/>
                  </a:lnTo>
                  <a:cubicBezTo>
                    <a:pt x="1798" y="334"/>
                    <a:pt x="1870" y="263"/>
                    <a:pt x="1870" y="168"/>
                  </a:cubicBezTo>
                  <a:cubicBezTo>
                    <a:pt x="1870" y="84"/>
                    <a:pt x="1798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1254;p61">
              <a:extLst>
                <a:ext uri="{FF2B5EF4-FFF2-40B4-BE49-F238E27FC236}">
                  <a16:creationId xmlns:a16="http://schemas.microsoft.com/office/drawing/2014/main" id="{63F6B072-5730-7140-AECE-CD7751015347}"/>
                </a:ext>
              </a:extLst>
            </p:cNvPr>
            <p:cNvSpPr/>
            <p:nvPr/>
          </p:nvSpPr>
          <p:spPr>
            <a:xfrm>
              <a:off x="1493287" y="1737545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1255;p61">
              <a:extLst>
                <a:ext uri="{FF2B5EF4-FFF2-40B4-BE49-F238E27FC236}">
                  <a16:creationId xmlns:a16="http://schemas.microsoft.com/office/drawing/2014/main" id="{B7A368E1-C1FD-3647-B0AE-376E94213B09}"/>
                </a:ext>
              </a:extLst>
            </p:cNvPr>
            <p:cNvSpPr/>
            <p:nvPr/>
          </p:nvSpPr>
          <p:spPr>
            <a:xfrm>
              <a:off x="1493287" y="1765205"/>
              <a:ext cx="59522" cy="10249"/>
            </a:xfrm>
            <a:custGeom>
              <a:avLst/>
              <a:gdLst/>
              <a:ahLst/>
              <a:cxnLst/>
              <a:rect l="l" t="t" r="r" b="b"/>
              <a:pathLst>
                <a:path w="1870" h="322" extrusionOk="0"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03" y="322"/>
                  </a:lnTo>
                  <a:cubicBezTo>
                    <a:pt x="1798" y="322"/>
                    <a:pt x="1870" y="251"/>
                    <a:pt x="1870" y="155"/>
                  </a:cubicBezTo>
                  <a:cubicBezTo>
                    <a:pt x="1870" y="72"/>
                    <a:pt x="1798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1256;p61">
              <a:extLst>
                <a:ext uri="{FF2B5EF4-FFF2-40B4-BE49-F238E27FC236}">
                  <a16:creationId xmlns:a16="http://schemas.microsoft.com/office/drawing/2014/main" id="{16BB125F-F034-5440-A54C-19C7C6529195}"/>
                </a:ext>
              </a:extLst>
            </p:cNvPr>
            <p:cNvSpPr/>
            <p:nvPr/>
          </p:nvSpPr>
          <p:spPr>
            <a:xfrm>
              <a:off x="1493287" y="1786818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1257;p61">
              <a:extLst>
                <a:ext uri="{FF2B5EF4-FFF2-40B4-BE49-F238E27FC236}">
                  <a16:creationId xmlns:a16="http://schemas.microsoft.com/office/drawing/2014/main" id="{2428F068-6E84-0D46-BCB7-6287A8D3589B}"/>
                </a:ext>
              </a:extLst>
            </p:cNvPr>
            <p:cNvSpPr/>
            <p:nvPr/>
          </p:nvSpPr>
          <p:spPr>
            <a:xfrm>
              <a:off x="1493287" y="1583679"/>
              <a:ext cx="98578" cy="10249"/>
            </a:xfrm>
            <a:custGeom>
              <a:avLst/>
              <a:gdLst/>
              <a:ahLst/>
              <a:cxnLst/>
              <a:rect l="l" t="t" r="r" b="b"/>
              <a:pathLst>
                <a:path w="3097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1258;p61">
              <a:extLst>
                <a:ext uri="{FF2B5EF4-FFF2-40B4-BE49-F238E27FC236}">
                  <a16:creationId xmlns:a16="http://schemas.microsoft.com/office/drawing/2014/main" id="{F8CA648C-2006-F846-AD60-2729BB6DF16F}"/>
                </a:ext>
              </a:extLst>
            </p:cNvPr>
            <p:cNvSpPr/>
            <p:nvPr/>
          </p:nvSpPr>
          <p:spPr>
            <a:xfrm>
              <a:off x="1449330" y="1632951"/>
              <a:ext cx="142535" cy="10249"/>
            </a:xfrm>
            <a:custGeom>
              <a:avLst/>
              <a:gdLst/>
              <a:ahLst/>
              <a:cxnLst/>
              <a:rect l="l" t="t" r="r" b="b"/>
              <a:pathLst>
                <a:path w="4478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310" y="322"/>
                  </a:lnTo>
                  <a:cubicBezTo>
                    <a:pt x="4406" y="322"/>
                    <a:pt x="4477" y="250"/>
                    <a:pt x="4477" y="167"/>
                  </a:cubicBezTo>
                  <a:cubicBezTo>
                    <a:pt x="4477" y="72"/>
                    <a:pt x="4406" y="0"/>
                    <a:pt x="4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1259;p61">
              <a:extLst>
                <a:ext uri="{FF2B5EF4-FFF2-40B4-BE49-F238E27FC236}">
                  <a16:creationId xmlns:a16="http://schemas.microsoft.com/office/drawing/2014/main" id="{B3BC185D-89A7-3245-8BEC-C4F00D914B44}"/>
                </a:ext>
              </a:extLst>
            </p:cNvPr>
            <p:cNvSpPr/>
            <p:nvPr/>
          </p:nvSpPr>
          <p:spPr>
            <a:xfrm>
              <a:off x="1493287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679" y="333"/>
                  </a:lnTo>
                  <a:cubicBezTo>
                    <a:pt x="774" y="333"/>
                    <a:pt x="846" y="262"/>
                    <a:pt x="846" y="167"/>
                  </a:cubicBezTo>
                  <a:cubicBezTo>
                    <a:pt x="846" y="83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1260;p61">
              <a:extLst>
                <a:ext uri="{FF2B5EF4-FFF2-40B4-BE49-F238E27FC236}">
                  <a16:creationId xmlns:a16="http://schemas.microsoft.com/office/drawing/2014/main" id="{9697CD0D-50C7-AB44-BA84-EA03E2F35256}"/>
                </a:ext>
              </a:extLst>
            </p:cNvPr>
            <p:cNvSpPr/>
            <p:nvPr/>
          </p:nvSpPr>
          <p:spPr>
            <a:xfrm>
              <a:off x="1531579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1" y="0"/>
                    <a:pt x="0" y="83"/>
                    <a:pt x="0" y="167"/>
                  </a:cubicBezTo>
                  <a:cubicBezTo>
                    <a:pt x="0" y="262"/>
                    <a:pt x="71" y="333"/>
                    <a:pt x="167" y="333"/>
                  </a:cubicBezTo>
                  <a:lnTo>
                    <a:pt x="691" y="333"/>
                  </a:lnTo>
                  <a:cubicBezTo>
                    <a:pt x="774" y="333"/>
                    <a:pt x="845" y="262"/>
                    <a:pt x="845" y="167"/>
                  </a:cubicBezTo>
                  <a:cubicBezTo>
                    <a:pt x="845" y="83"/>
                    <a:pt x="774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1261;p61">
              <a:extLst>
                <a:ext uri="{FF2B5EF4-FFF2-40B4-BE49-F238E27FC236}">
                  <a16:creationId xmlns:a16="http://schemas.microsoft.com/office/drawing/2014/main" id="{DFF0A01C-087C-FB4E-BBD4-C98D025AC06E}"/>
                </a:ext>
              </a:extLst>
            </p:cNvPr>
            <p:cNvSpPr/>
            <p:nvPr/>
          </p:nvSpPr>
          <p:spPr>
            <a:xfrm>
              <a:off x="1449712" y="1583679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79" y="310"/>
                  </a:moveTo>
                  <a:lnTo>
                    <a:pt x="679" y="679"/>
                  </a:lnTo>
                  <a:lnTo>
                    <a:pt x="310" y="679"/>
                  </a:lnTo>
                  <a:lnTo>
                    <a:pt x="310" y="310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6"/>
                  </a:cubicBezTo>
                  <a:lnTo>
                    <a:pt x="1012" y="167"/>
                  </a:lnTo>
                  <a:cubicBezTo>
                    <a:pt x="989" y="60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11262;p61">
            <a:extLst>
              <a:ext uri="{FF2B5EF4-FFF2-40B4-BE49-F238E27FC236}">
                <a16:creationId xmlns:a16="http://schemas.microsoft.com/office/drawing/2014/main" id="{E1287711-CA8C-4043-BD82-90D396991C17}"/>
              </a:ext>
            </a:extLst>
          </p:cNvPr>
          <p:cNvGrpSpPr/>
          <p:nvPr/>
        </p:nvGrpSpPr>
        <p:grpSpPr>
          <a:xfrm>
            <a:off x="1171430" y="1834602"/>
            <a:ext cx="506773" cy="451805"/>
            <a:chOff x="855096" y="1504485"/>
            <a:chExt cx="380910" cy="339594"/>
          </a:xfrm>
          <a:solidFill>
            <a:schemeClr val="accent1"/>
          </a:solidFill>
        </p:grpSpPr>
        <p:sp>
          <p:nvSpPr>
            <p:cNvPr id="526" name="Google Shape;11263;p61">
              <a:extLst>
                <a:ext uri="{FF2B5EF4-FFF2-40B4-BE49-F238E27FC236}">
                  <a16:creationId xmlns:a16="http://schemas.microsoft.com/office/drawing/2014/main" id="{2720D266-1187-8E44-A189-0684B9E0BC02}"/>
                </a:ext>
              </a:extLst>
            </p:cNvPr>
            <p:cNvSpPr/>
            <p:nvPr/>
          </p:nvSpPr>
          <p:spPr>
            <a:xfrm>
              <a:off x="1092707" y="1504485"/>
              <a:ext cx="107299" cy="136837"/>
            </a:xfrm>
            <a:custGeom>
              <a:avLst/>
              <a:gdLst/>
              <a:ahLst/>
              <a:cxnLst/>
              <a:rect l="l" t="t" r="r" b="b"/>
              <a:pathLst>
                <a:path w="3371" h="4299" extrusionOk="0">
                  <a:moveTo>
                    <a:pt x="1691" y="357"/>
                  </a:moveTo>
                  <a:cubicBezTo>
                    <a:pt x="2418" y="357"/>
                    <a:pt x="3013" y="953"/>
                    <a:pt x="3013" y="1679"/>
                  </a:cubicBezTo>
                  <a:cubicBezTo>
                    <a:pt x="3013" y="2250"/>
                    <a:pt x="2644" y="2750"/>
                    <a:pt x="2108" y="2929"/>
                  </a:cubicBezTo>
                  <a:lnTo>
                    <a:pt x="2418" y="1726"/>
                  </a:lnTo>
                  <a:cubicBezTo>
                    <a:pt x="2453" y="1643"/>
                    <a:pt x="2394" y="1536"/>
                    <a:pt x="2287" y="1512"/>
                  </a:cubicBezTo>
                  <a:cubicBezTo>
                    <a:pt x="2273" y="1509"/>
                    <a:pt x="2258" y="1507"/>
                    <a:pt x="2244" y="1507"/>
                  </a:cubicBezTo>
                  <a:cubicBezTo>
                    <a:pt x="2162" y="1507"/>
                    <a:pt x="2082" y="1564"/>
                    <a:pt x="2072" y="1655"/>
                  </a:cubicBezTo>
                  <a:lnTo>
                    <a:pt x="2060" y="1715"/>
                  </a:lnTo>
                  <a:lnTo>
                    <a:pt x="1322" y="1715"/>
                  </a:lnTo>
                  <a:lnTo>
                    <a:pt x="1298" y="1655"/>
                  </a:lnTo>
                  <a:cubicBezTo>
                    <a:pt x="1277" y="1568"/>
                    <a:pt x="1195" y="1511"/>
                    <a:pt x="1117" y="1511"/>
                  </a:cubicBezTo>
                  <a:cubicBezTo>
                    <a:pt x="1110" y="1511"/>
                    <a:pt x="1103" y="1511"/>
                    <a:pt x="1096" y="1512"/>
                  </a:cubicBezTo>
                  <a:cubicBezTo>
                    <a:pt x="1001" y="1548"/>
                    <a:pt x="941" y="1631"/>
                    <a:pt x="965" y="1726"/>
                  </a:cubicBezTo>
                  <a:lnTo>
                    <a:pt x="1275" y="2929"/>
                  </a:lnTo>
                  <a:cubicBezTo>
                    <a:pt x="751" y="2750"/>
                    <a:pt x="370" y="2262"/>
                    <a:pt x="370" y="1679"/>
                  </a:cubicBezTo>
                  <a:cubicBezTo>
                    <a:pt x="370" y="953"/>
                    <a:pt x="965" y="357"/>
                    <a:pt x="1691" y="357"/>
                  </a:cubicBezTo>
                  <a:close/>
                  <a:moveTo>
                    <a:pt x="1989" y="2036"/>
                  </a:moveTo>
                  <a:lnTo>
                    <a:pt x="1751" y="3012"/>
                  </a:lnTo>
                  <a:lnTo>
                    <a:pt x="1656" y="3012"/>
                  </a:lnTo>
                  <a:lnTo>
                    <a:pt x="1406" y="2036"/>
                  </a:lnTo>
                  <a:close/>
                  <a:moveTo>
                    <a:pt x="2072" y="3310"/>
                  </a:moveTo>
                  <a:lnTo>
                    <a:pt x="2072" y="3739"/>
                  </a:lnTo>
                  <a:lnTo>
                    <a:pt x="1322" y="3751"/>
                  </a:lnTo>
                  <a:cubicBezTo>
                    <a:pt x="1322" y="3751"/>
                    <a:pt x="1298" y="3751"/>
                    <a:pt x="1298" y="3739"/>
                  </a:cubicBezTo>
                  <a:lnTo>
                    <a:pt x="1298" y="3310"/>
                  </a:lnTo>
                  <a:cubicBezTo>
                    <a:pt x="1417" y="3334"/>
                    <a:pt x="1560" y="3346"/>
                    <a:pt x="1691" y="3346"/>
                  </a:cubicBezTo>
                  <a:cubicBezTo>
                    <a:pt x="1822" y="3346"/>
                    <a:pt x="1953" y="3334"/>
                    <a:pt x="2072" y="3310"/>
                  </a:cubicBezTo>
                  <a:close/>
                  <a:moveTo>
                    <a:pt x="1691" y="0"/>
                  </a:moveTo>
                  <a:cubicBezTo>
                    <a:pt x="763" y="0"/>
                    <a:pt x="1" y="750"/>
                    <a:pt x="1" y="1679"/>
                  </a:cubicBezTo>
                  <a:cubicBezTo>
                    <a:pt x="1" y="2334"/>
                    <a:pt x="394" y="2917"/>
                    <a:pt x="941" y="3191"/>
                  </a:cubicBezTo>
                  <a:lnTo>
                    <a:pt x="941" y="3751"/>
                  </a:lnTo>
                  <a:cubicBezTo>
                    <a:pt x="941" y="3941"/>
                    <a:pt x="1108" y="4108"/>
                    <a:pt x="1298" y="4108"/>
                  </a:cubicBezTo>
                  <a:lnTo>
                    <a:pt x="1501" y="4108"/>
                  </a:lnTo>
                  <a:lnTo>
                    <a:pt x="1501" y="4120"/>
                  </a:lnTo>
                  <a:cubicBezTo>
                    <a:pt x="1501" y="4227"/>
                    <a:pt x="1572" y="4298"/>
                    <a:pt x="1679" y="4298"/>
                  </a:cubicBezTo>
                  <a:cubicBezTo>
                    <a:pt x="1775" y="4298"/>
                    <a:pt x="1858" y="4227"/>
                    <a:pt x="1858" y="4120"/>
                  </a:cubicBezTo>
                  <a:lnTo>
                    <a:pt x="1858" y="4108"/>
                  </a:lnTo>
                  <a:lnTo>
                    <a:pt x="2048" y="4108"/>
                  </a:lnTo>
                  <a:cubicBezTo>
                    <a:pt x="2239" y="4108"/>
                    <a:pt x="2406" y="3941"/>
                    <a:pt x="2406" y="3751"/>
                  </a:cubicBezTo>
                  <a:lnTo>
                    <a:pt x="2406" y="3191"/>
                  </a:lnTo>
                  <a:cubicBezTo>
                    <a:pt x="2953" y="2917"/>
                    <a:pt x="3346" y="2334"/>
                    <a:pt x="3346" y="1679"/>
                  </a:cubicBezTo>
                  <a:cubicBezTo>
                    <a:pt x="3370" y="750"/>
                    <a:pt x="2608" y="0"/>
                    <a:pt x="1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1264;p61">
              <a:extLst>
                <a:ext uri="{FF2B5EF4-FFF2-40B4-BE49-F238E27FC236}">
                  <a16:creationId xmlns:a16="http://schemas.microsoft.com/office/drawing/2014/main" id="{4542451E-A69B-BA41-8E07-B73384834596}"/>
                </a:ext>
              </a:extLst>
            </p:cNvPr>
            <p:cNvSpPr/>
            <p:nvPr/>
          </p:nvSpPr>
          <p:spPr>
            <a:xfrm>
              <a:off x="855096" y="1521896"/>
              <a:ext cx="214152" cy="322183"/>
            </a:xfrm>
            <a:custGeom>
              <a:avLst/>
              <a:gdLst/>
              <a:ahLst/>
              <a:cxnLst/>
              <a:rect l="l" t="t" r="r" b="b"/>
              <a:pathLst>
                <a:path w="6728" h="10122" extrusionOk="0">
                  <a:moveTo>
                    <a:pt x="3346" y="358"/>
                  </a:moveTo>
                  <a:cubicBezTo>
                    <a:pt x="3870" y="358"/>
                    <a:pt x="4299" y="703"/>
                    <a:pt x="4299" y="1120"/>
                  </a:cubicBezTo>
                  <a:cubicBezTo>
                    <a:pt x="4001" y="1001"/>
                    <a:pt x="3691" y="941"/>
                    <a:pt x="3346" y="941"/>
                  </a:cubicBezTo>
                  <a:cubicBezTo>
                    <a:pt x="3001" y="941"/>
                    <a:pt x="2691" y="1001"/>
                    <a:pt x="2394" y="1120"/>
                  </a:cubicBezTo>
                  <a:cubicBezTo>
                    <a:pt x="2394" y="703"/>
                    <a:pt x="2810" y="358"/>
                    <a:pt x="3346" y="358"/>
                  </a:cubicBezTo>
                  <a:close/>
                  <a:moveTo>
                    <a:pt x="3370" y="1299"/>
                  </a:moveTo>
                  <a:cubicBezTo>
                    <a:pt x="4620" y="1299"/>
                    <a:pt x="5620" y="2311"/>
                    <a:pt x="5620" y="3561"/>
                  </a:cubicBezTo>
                  <a:cubicBezTo>
                    <a:pt x="5620" y="3882"/>
                    <a:pt x="5549" y="4216"/>
                    <a:pt x="5418" y="4513"/>
                  </a:cubicBezTo>
                  <a:lnTo>
                    <a:pt x="5418" y="4347"/>
                  </a:lnTo>
                  <a:cubicBezTo>
                    <a:pt x="5418" y="4144"/>
                    <a:pt x="5322" y="3930"/>
                    <a:pt x="5168" y="3799"/>
                  </a:cubicBezTo>
                  <a:cubicBezTo>
                    <a:pt x="4811" y="3489"/>
                    <a:pt x="4025" y="2953"/>
                    <a:pt x="2632" y="2811"/>
                  </a:cubicBezTo>
                  <a:cubicBezTo>
                    <a:pt x="2626" y="2810"/>
                    <a:pt x="2619" y="2809"/>
                    <a:pt x="2613" y="2809"/>
                  </a:cubicBezTo>
                  <a:cubicBezTo>
                    <a:pt x="2535" y="2809"/>
                    <a:pt x="2452" y="2878"/>
                    <a:pt x="2441" y="2977"/>
                  </a:cubicBezTo>
                  <a:cubicBezTo>
                    <a:pt x="2429" y="3073"/>
                    <a:pt x="2501" y="3156"/>
                    <a:pt x="2608" y="3168"/>
                  </a:cubicBezTo>
                  <a:cubicBezTo>
                    <a:pt x="3882" y="3311"/>
                    <a:pt x="4632" y="3787"/>
                    <a:pt x="4941" y="4061"/>
                  </a:cubicBezTo>
                  <a:cubicBezTo>
                    <a:pt x="5013" y="4144"/>
                    <a:pt x="5072" y="4239"/>
                    <a:pt x="5072" y="4347"/>
                  </a:cubicBezTo>
                  <a:lnTo>
                    <a:pt x="5072" y="4680"/>
                  </a:lnTo>
                  <a:cubicBezTo>
                    <a:pt x="5072" y="5609"/>
                    <a:pt x="4310" y="6371"/>
                    <a:pt x="3382" y="6371"/>
                  </a:cubicBezTo>
                  <a:cubicBezTo>
                    <a:pt x="3374" y="6371"/>
                    <a:pt x="3367" y="6371"/>
                    <a:pt x="3359" y="6371"/>
                  </a:cubicBezTo>
                  <a:cubicBezTo>
                    <a:pt x="2405" y="6371"/>
                    <a:pt x="1643" y="5625"/>
                    <a:pt x="1643" y="4692"/>
                  </a:cubicBezTo>
                  <a:lnTo>
                    <a:pt x="1643" y="4549"/>
                  </a:lnTo>
                  <a:cubicBezTo>
                    <a:pt x="1643" y="4466"/>
                    <a:pt x="1679" y="4406"/>
                    <a:pt x="1739" y="4382"/>
                  </a:cubicBezTo>
                  <a:cubicBezTo>
                    <a:pt x="1965" y="4263"/>
                    <a:pt x="2251" y="4025"/>
                    <a:pt x="2382" y="3620"/>
                  </a:cubicBezTo>
                  <a:cubicBezTo>
                    <a:pt x="2405" y="3525"/>
                    <a:pt x="2370" y="3430"/>
                    <a:pt x="2274" y="3394"/>
                  </a:cubicBezTo>
                  <a:cubicBezTo>
                    <a:pt x="2258" y="3389"/>
                    <a:pt x="2240" y="3387"/>
                    <a:pt x="2222" y="3387"/>
                  </a:cubicBezTo>
                  <a:cubicBezTo>
                    <a:pt x="2152" y="3387"/>
                    <a:pt x="2079" y="3425"/>
                    <a:pt x="2060" y="3501"/>
                  </a:cubicBezTo>
                  <a:cubicBezTo>
                    <a:pt x="1953" y="3799"/>
                    <a:pt x="1739" y="3966"/>
                    <a:pt x="1584" y="4061"/>
                  </a:cubicBezTo>
                  <a:cubicBezTo>
                    <a:pt x="1417" y="4156"/>
                    <a:pt x="1310" y="4335"/>
                    <a:pt x="1310" y="4513"/>
                  </a:cubicBezTo>
                  <a:cubicBezTo>
                    <a:pt x="1179" y="4216"/>
                    <a:pt x="1108" y="3882"/>
                    <a:pt x="1108" y="3561"/>
                  </a:cubicBezTo>
                  <a:cubicBezTo>
                    <a:pt x="1108" y="2311"/>
                    <a:pt x="2120" y="1299"/>
                    <a:pt x="3370" y="1299"/>
                  </a:cubicBezTo>
                  <a:close/>
                  <a:moveTo>
                    <a:pt x="4108" y="6585"/>
                  </a:moveTo>
                  <a:lnTo>
                    <a:pt x="4108" y="7002"/>
                  </a:lnTo>
                  <a:cubicBezTo>
                    <a:pt x="4108" y="7228"/>
                    <a:pt x="4239" y="7418"/>
                    <a:pt x="4430" y="7502"/>
                  </a:cubicBezTo>
                  <a:lnTo>
                    <a:pt x="4691" y="7621"/>
                  </a:lnTo>
                  <a:cubicBezTo>
                    <a:pt x="4441" y="8133"/>
                    <a:pt x="3918" y="8442"/>
                    <a:pt x="3346" y="8442"/>
                  </a:cubicBezTo>
                  <a:cubicBezTo>
                    <a:pt x="2786" y="8442"/>
                    <a:pt x="2263" y="8133"/>
                    <a:pt x="2013" y="7621"/>
                  </a:cubicBezTo>
                  <a:lnTo>
                    <a:pt x="2263" y="7502"/>
                  </a:lnTo>
                  <a:cubicBezTo>
                    <a:pt x="2453" y="7418"/>
                    <a:pt x="2584" y="7228"/>
                    <a:pt x="2584" y="7002"/>
                  </a:cubicBezTo>
                  <a:lnTo>
                    <a:pt x="2584" y="6585"/>
                  </a:lnTo>
                  <a:cubicBezTo>
                    <a:pt x="2822" y="6668"/>
                    <a:pt x="3084" y="6728"/>
                    <a:pt x="3346" y="6728"/>
                  </a:cubicBezTo>
                  <a:cubicBezTo>
                    <a:pt x="3620" y="6728"/>
                    <a:pt x="3870" y="6668"/>
                    <a:pt x="4108" y="6585"/>
                  </a:cubicBezTo>
                  <a:close/>
                  <a:moveTo>
                    <a:pt x="3346" y="1"/>
                  </a:moveTo>
                  <a:cubicBezTo>
                    <a:pt x="2632" y="1"/>
                    <a:pt x="2060" y="513"/>
                    <a:pt x="2060" y="1120"/>
                  </a:cubicBezTo>
                  <a:cubicBezTo>
                    <a:pt x="2060" y="1179"/>
                    <a:pt x="2060" y="1227"/>
                    <a:pt x="2072" y="1287"/>
                  </a:cubicBezTo>
                  <a:cubicBezTo>
                    <a:pt x="1286" y="1727"/>
                    <a:pt x="750" y="2572"/>
                    <a:pt x="750" y="3561"/>
                  </a:cubicBezTo>
                  <a:cubicBezTo>
                    <a:pt x="750" y="4204"/>
                    <a:pt x="989" y="4811"/>
                    <a:pt x="1405" y="5287"/>
                  </a:cubicBezTo>
                  <a:cubicBezTo>
                    <a:pt x="1548" y="5751"/>
                    <a:pt x="1846" y="6156"/>
                    <a:pt x="2251" y="6406"/>
                  </a:cubicBezTo>
                  <a:lnTo>
                    <a:pt x="2251" y="7014"/>
                  </a:lnTo>
                  <a:cubicBezTo>
                    <a:pt x="2251" y="7085"/>
                    <a:pt x="2203" y="7168"/>
                    <a:pt x="2132" y="7192"/>
                  </a:cubicBezTo>
                  <a:lnTo>
                    <a:pt x="548" y="7895"/>
                  </a:lnTo>
                  <a:cubicBezTo>
                    <a:pt x="203" y="8037"/>
                    <a:pt x="0" y="8371"/>
                    <a:pt x="0" y="8740"/>
                  </a:cubicBezTo>
                  <a:lnTo>
                    <a:pt x="0" y="9942"/>
                  </a:lnTo>
                  <a:cubicBezTo>
                    <a:pt x="0" y="10050"/>
                    <a:pt x="72" y="10121"/>
                    <a:pt x="179" y="10121"/>
                  </a:cubicBezTo>
                  <a:cubicBezTo>
                    <a:pt x="286" y="10121"/>
                    <a:pt x="358" y="10050"/>
                    <a:pt x="358" y="9942"/>
                  </a:cubicBezTo>
                  <a:lnTo>
                    <a:pt x="358" y="8740"/>
                  </a:lnTo>
                  <a:cubicBezTo>
                    <a:pt x="358" y="8514"/>
                    <a:pt x="489" y="8311"/>
                    <a:pt x="703" y="8216"/>
                  </a:cubicBezTo>
                  <a:lnTo>
                    <a:pt x="1691" y="7776"/>
                  </a:lnTo>
                  <a:cubicBezTo>
                    <a:pt x="2013" y="8395"/>
                    <a:pt x="2644" y="8799"/>
                    <a:pt x="3358" y="8799"/>
                  </a:cubicBezTo>
                  <a:cubicBezTo>
                    <a:pt x="4072" y="8799"/>
                    <a:pt x="4715" y="8395"/>
                    <a:pt x="5025" y="7776"/>
                  </a:cubicBezTo>
                  <a:lnTo>
                    <a:pt x="6025" y="8216"/>
                  </a:lnTo>
                  <a:cubicBezTo>
                    <a:pt x="6239" y="8311"/>
                    <a:pt x="6370" y="8514"/>
                    <a:pt x="6370" y="8740"/>
                  </a:cubicBezTo>
                  <a:lnTo>
                    <a:pt x="6370" y="9942"/>
                  </a:lnTo>
                  <a:cubicBezTo>
                    <a:pt x="6370" y="10050"/>
                    <a:pt x="6442" y="10121"/>
                    <a:pt x="6549" y="10121"/>
                  </a:cubicBezTo>
                  <a:cubicBezTo>
                    <a:pt x="6656" y="10121"/>
                    <a:pt x="6727" y="10050"/>
                    <a:pt x="6727" y="9942"/>
                  </a:cubicBezTo>
                  <a:lnTo>
                    <a:pt x="6727" y="8740"/>
                  </a:lnTo>
                  <a:cubicBezTo>
                    <a:pt x="6704" y="8371"/>
                    <a:pt x="6489" y="8037"/>
                    <a:pt x="6144" y="7895"/>
                  </a:cubicBezTo>
                  <a:lnTo>
                    <a:pt x="4572" y="7192"/>
                  </a:lnTo>
                  <a:cubicBezTo>
                    <a:pt x="4501" y="7168"/>
                    <a:pt x="4453" y="7085"/>
                    <a:pt x="4453" y="7014"/>
                  </a:cubicBezTo>
                  <a:lnTo>
                    <a:pt x="4453" y="6406"/>
                  </a:lnTo>
                  <a:cubicBezTo>
                    <a:pt x="4858" y="6156"/>
                    <a:pt x="5156" y="5751"/>
                    <a:pt x="5299" y="5287"/>
                  </a:cubicBezTo>
                  <a:cubicBezTo>
                    <a:pt x="5715" y="4811"/>
                    <a:pt x="5954" y="4204"/>
                    <a:pt x="5954" y="3561"/>
                  </a:cubicBezTo>
                  <a:cubicBezTo>
                    <a:pt x="5954" y="2596"/>
                    <a:pt x="5418" y="1727"/>
                    <a:pt x="4632" y="1287"/>
                  </a:cubicBezTo>
                  <a:cubicBezTo>
                    <a:pt x="4644" y="1227"/>
                    <a:pt x="4644" y="1179"/>
                    <a:pt x="4644" y="1120"/>
                  </a:cubicBezTo>
                  <a:cubicBezTo>
                    <a:pt x="4644" y="513"/>
                    <a:pt x="4060" y="1"/>
                    <a:pt x="33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1265;p61">
              <a:extLst>
                <a:ext uri="{FF2B5EF4-FFF2-40B4-BE49-F238E27FC236}">
                  <a16:creationId xmlns:a16="http://schemas.microsoft.com/office/drawing/2014/main" id="{DC20B2E8-30DF-D849-AC60-97BE2BDAF880}"/>
                </a:ext>
              </a:extLst>
            </p:cNvPr>
            <p:cNvSpPr/>
            <p:nvPr/>
          </p:nvSpPr>
          <p:spPr>
            <a:xfrm>
              <a:off x="896411" y="1808780"/>
              <a:ext cx="11395" cy="34918"/>
            </a:xfrm>
            <a:custGeom>
              <a:avLst/>
              <a:gdLst/>
              <a:ahLst/>
              <a:cxnLst/>
              <a:rect l="l" t="t" r="r" b="b"/>
              <a:pathLst>
                <a:path w="358" h="1097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lnTo>
                    <a:pt x="0" y="918"/>
                  </a:lnTo>
                  <a:cubicBezTo>
                    <a:pt x="0" y="1025"/>
                    <a:pt x="72" y="1096"/>
                    <a:pt x="179" y="1096"/>
                  </a:cubicBezTo>
                  <a:cubicBezTo>
                    <a:pt x="286" y="1096"/>
                    <a:pt x="357" y="1025"/>
                    <a:pt x="357" y="918"/>
                  </a:cubicBezTo>
                  <a:lnTo>
                    <a:pt x="357" y="179"/>
                  </a:lnTo>
                  <a:cubicBezTo>
                    <a:pt x="345" y="84"/>
                    <a:pt x="262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1266;p61">
              <a:extLst>
                <a:ext uri="{FF2B5EF4-FFF2-40B4-BE49-F238E27FC236}">
                  <a16:creationId xmlns:a16="http://schemas.microsoft.com/office/drawing/2014/main" id="{625871DA-F744-4E4A-9333-C533ABD0135F}"/>
                </a:ext>
              </a:extLst>
            </p:cNvPr>
            <p:cNvSpPr/>
            <p:nvPr/>
          </p:nvSpPr>
          <p:spPr>
            <a:xfrm>
              <a:off x="1015391" y="1808780"/>
              <a:ext cx="11395" cy="34918"/>
            </a:xfrm>
            <a:custGeom>
              <a:avLst/>
              <a:gdLst/>
              <a:ahLst/>
              <a:cxnLst/>
              <a:rect l="l" t="t" r="r" b="b"/>
              <a:pathLst>
                <a:path w="358" h="1097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918"/>
                  </a:lnTo>
                  <a:cubicBezTo>
                    <a:pt x="1" y="1025"/>
                    <a:pt x="72" y="1096"/>
                    <a:pt x="179" y="1096"/>
                  </a:cubicBezTo>
                  <a:cubicBezTo>
                    <a:pt x="275" y="1096"/>
                    <a:pt x="346" y="1025"/>
                    <a:pt x="346" y="918"/>
                  </a:cubicBezTo>
                  <a:lnTo>
                    <a:pt x="346" y="179"/>
                  </a:lnTo>
                  <a:cubicBezTo>
                    <a:pt x="358" y="84"/>
                    <a:pt x="27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1267;p61">
              <a:extLst>
                <a:ext uri="{FF2B5EF4-FFF2-40B4-BE49-F238E27FC236}">
                  <a16:creationId xmlns:a16="http://schemas.microsoft.com/office/drawing/2014/main" id="{71DB05AA-8B6D-474B-8972-3252DE56BF93}"/>
                </a:ext>
              </a:extLst>
            </p:cNvPr>
            <p:cNvSpPr/>
            <p:nvPr/>
          </p:nvSpPr>
          <p:spPr>
            <a:xfrm>
              <a:off x="1057471" y="1522660"/>
              <a:ext cx="178534" cy="186110"/>
            </a:xfrm>
            <a:custGeom>
              <a:avLst/>
              <a:gdLst/>
              <a:ahLst/>
              <a:cxnLst/>
              <a:rect l="l" t="t" r="r" b="b"/>
              <a:pathLst>
                <a:path w="5609" h="5847" extrusionOk="0">
                  <a:moveTo>
                    <a:pt x="739" y="1"/>
                  </a:moveTo>
                  <a:cubicBezTo>
                    <a:pt x="346" y="1"/>
                    <a:pt x="0" y="322"/>
                    <a:pt x="0" y="739"/>
                  </a:cubicBezTo>
                  <a:lnTo>
                    <a:pt x="0" y="3751"/>
                  </a:lnTo>
                  <a:cubicBezTo>
                    <a:pt x="0" y="4144"/>
                    <a:pt x="322" y="4489"/>
                    <a:pt x="739" y="4489"/>
                  </a:cubicBezTo>
                  <a:lnTo>
                    <a:pt x="1084" y="4489"/>
                  </a:lnTo>
                  <a:lnTo>
                    <a:pt x="834" y="5513"/>
                  </a:lnTo>
                  <a:cubicBezTo>
                    <a:pt x="798" y="5620"/>
                    <a:pt x="846" y="5739"/>
                    <a:pt x="941" y="5799"/>
                  </a:cubicBezTo>
                  <a:cubicBezTo>
                    <a:pt x="977" y="5823"/>
                    <a:pt x="1036" y="5847"/>
                    <a:pt x="1084" y="5847"/>
                  </a:cubicBezTo>
                  <a:cubicBezTo>
                    <a:pt x="1143" y="5847"/>
                    <a:pt x="1191" y="5823"/>
                    <a:pt x="1250" y="5799"/>
                  </a:cubicBezTo>
                  <a:lnTo>
                    <a:pt x="3048" y="4489"/>
                  </a:lnTo>
                  <a:lnTo>
                    <a:pt x="4870" y="4489"/>
                  </a:lnTo>
                  <a:cubicBezTo>
                    <a:pt x="5263" y="4489"/>
                    <a:pt x="5608" y="4156"/>
                    <a:pt x="5608" y="3739"/>
                  </a:cubicBezTo>
                  <a:lnTo>
                    <a:pt x="5608" y="739"/>
                  </a:lnTo>
                  <a:cubicBezTo>
                    <a:pt x="5596" y="322"/>
                    <a:pt x="5263" y="1"/>
                    <a:pt x="4870" y="1"/>
                  </a:cubicBezTo>
                  <a:cubicBezTo>
                    <a:pt x="4763" y="1"/>
                    <a:pt x="4691" y="72"/>
                    <a:pt x="4691" y="179"/>
                  </a:cubicBezTo>
                  <a:cubicBezTo>
                    <a:pt x="4691" y="274"/>
                    <a:pt x="4763" y="346"/>
                    <a:pt x="4870" y="346"/>
                  </a:cubicBezTo>
                  <a:cubicBezTo>
                    <a:pt x="5072" y="346"/>
                    <a:pt x="5251" y="524"/>
                    <a:pt x="5251" y="739"/>
                  </a:cubicBezTo>
                  <a:lnTo>
                    <a:pt x="5251" y="3739"/>
                  </a:lnTo>
                  <a:cubicBezTo>
                    <a:pt x="5251" y="3953"/>
                    <a:pt x="5072" y="4132"/>
                    <a:pt x="4870" y="4132"/>
                  </a:cubicBezTo>
                  <a:lnTo>
                    <a:pt x="2989" y="4132"/>
                  </a:lnTo>
                  <a:cubicBezTo>
                    <a:pt x="2965" y="4132"/>
                    <a:pt x="2917" y="4144"/>
                    <a:pt x="2882" y="4156"/>
                  </a:cubicBezTo>
                  <a:lnTo>
                    <a:pt x="1215" y="5382"/>
                  </a:lnTo>
                  <a:lnTo>
                    <a:pt x="1477" y="4358"/>
                  </a:lnTo>
                  <a:cubicBezTo>
                    <a:pt x="1489" y="4299"/>
                    <a:pt x="1477" y="4251"/>
                    <a:pt x="1441" y="4203"/>
                  </a:cubicBezTo>
                  <a:cubicBezTo>
                    <a:pt x="1417" y="4156"/>
                    <a:pt x="1358" y="4132"/>
                    <a:pt x="1310" y="4132"/>
                  </a:cubicBezTo>
                  <a:lnTo>
                    <a:pt x="739" y="4132"/>
                  </a:lnTo>
                  <a:cubicBezTo>
                    <a:pt x="536" y="4132"/>
                    <a:pt x="358" y="3953"/>
                    <a:pt x="358" y="3739"/>
                  </a:cubicBezTo>
                  <a:lnTo>
                    <a:pt x="358" y="739"/>
                  </a:lnTo>
                  <a:cubicBezTo>
                    <a:pt x="358" y="524"/>
                    <a:pt x="536" y="346"/>
                    <a:pt x="739" y="346"/>
                  </a:cubicBezTo>
                  <a:cubicBezTo>
                    <a:pt x="846" y="346"/>
                    <a:pt x="917" y="274"/>
                    <a:pt x="917" y="179"/>
                  </a:cubicBezTo>
                  <a:cubicBezTo>
                    <a:pt x="917" y="72"/>
                    <a:pt x="846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11268;p61">
            <a:extLst>
              <a:ext uri="{FF2B5EF4-FFF2-40B4-BE49-F238E27FC236}">
                <a16:creationId xmlns:a16="http://schemas.microsoft.com/office/drawing/2014/main" id="{A0EB0ED0-FB06-FE4B-A85F-861418E8CA7A}"/>
              </a:ext>
            </a:extLst>
          </p:cNvPr>
          <p:cNvGrpSpPr/>
          <p:nvPr/>
        </p:nvGrpSpPr>
        <p:grpSpPr>
          <a:xfrm>
            <a:off x="2454600" y="1844173"/>
            <a:ext cx="468447" cy="468447"/>
            <a:chOff x="1819576" y="1511679"/>
            <a:chExt cx="352103" cy="352103"/>
          </a:xfrm>
          <a:solidFill>
            <a:schemeClr val="accent1"/>
          </a:solidFill>
        </p:grpSpPr>
        <p:sp>
          <p:nvSpPr>
            <p:cNvPr id="532" name="Google Shape;11269;p61">
              <a:extLst>
                <a:ext uri="{FF2B5EF4-FFF2-40B4-BE49-F238E27FC236}">
                  <a16:creationId xmlns:a16="http://schemas.microsoft.com/office/drawing/2014/main" id="{062C65DC-440B-074D-B156-5E64D199C5E2}"/>
                </a:ext>
              </a:extLst>
            </p:cNvPr>
            <p:cNvSpPr/>
            <p:nvPr/>
          </p:nvSpPr>
          <p:spPr>
            <a:xfrm>
              <a:off x="1819576" y="1511679"/>
              <a:ext cx="352103" cy="352103"/>
            </a:xfrm>
            <a:custGeom>
              <a:avLst/>
              <a:gdLst/>
              <a:ahLst/>
              <a:cxnLst/>
              <a:rect l="l" t="t" r="r" b="b"/>
              <a:pathLst>
                <a:path w="11062" h="11062" extrusionOk="0">
                  <a:moveTo>
                    <a:pt x="6216" y="310"/>
                  </a:moveTo>
                  <a:cubicBezTo>
                    <a:pt x="6216" y="310"/>
                    <a:pt x="6240" y="310"/>
                    <a:pt x="6240" y="322"/>
                  </a:cubicBezTo>
                  <a:lnTo>
                    <a:pt x="6240" y="786"/>
                  </a:lnTo>
                  <a:cubicBezTo>
                    <a:pt x="6240" y="953"/>
                    <a:pt x="6335" y="1084"/>
                    <a:pt x="6502" y="1108"/>
                  </a:cubicBezTo>
                  <a:cubicBezTo>
                    <a:pt x="7025" y="1227"/>
                    <a:pt x="7514" y="1429"/>
                    <a:pt x="7966" y="1727"/>
                  </a:cubicBezTo>
                  <a:cubicBezTo>
                    <a:pt x="8022" y="1762"/>
                    <a:pt x="8086" y="1780"/>
                    <a:pt x="8150" y="1780"/>
                  </a:cubicBezTo>
                  <a:cubicBezTo>
                    <a:pt x="8236" y="1780"/>
                    <a:pt x="8321" y="1747"/>
                    <a:pt x="8383" y="1679"/>
                  </a:cubicBezTo>
                  <a:lnTo>
                    <a:pt x="8704" y="1346"/>
                  </a:lnTo>
                  <a:lnTo>
                    <a:pt x="8716" y="1346"/>
                  </a:lnTo>
                  <a:lnTo>
                    <a:pt x="9704" y="2334"/>
                  </a:lnTo>
                  <a:lnTo>
                    <a:pt x="9704" y="2346"/>
                  </a:lnTo>
                  <a:lnTo>
                    <a:pt x="9371" y="2679"/>
                  </a:lnTo>
                  <a:cubicBezTo>
                    <a:pt x="9252" y="2798"/>
                    <a:pt x="9240" y="2953"/>
                    <a:pt x="9335" y="3096"/>
                  </a:cubicBezTo>
                  <a:cubicBezTo>
                    <a:pt x="9609" y="3536"/>
                    <a:pt x="9823" y="4025"/>
                    <a:pt x="9943" y="4548"/>
                  </a:cubicBezTo>
                  <a:cubicBezTo>
                    <a:pt x="9966" y="4703"/>
                    <a:pt x="10109" y="4822"/>
                    <a:pt x="10264" y="4822"/>
                  </a:cubicBezTo>
                  <a:lnTo>
                    <a:pt x="10728" y="4822"/>
                  </a:lnTo>
                  <a:cubicBezTo>
                    <a:pt x="10728" y="4822"/>
                    <a:pt x="10752" y="4822"/>
                    <a:pt x="10752" y="4834"/>
                  </a:cubicBezTo>
                  <a:lnTo>
                    <a:pt x="10728" y="6239"/>
                  </a:lnTo>
                  <a:lnTo>
                    <a:pt x="10264" y="6239"/>
                  </a:lnTo>
                  <a:cubicBezTo>
                    <a:pt x="10109" y="6239"/>
                    <a:pt x="9966" y="6334"/>
                    <a:pt x="9943" y="6501"/>
                  </a:cubicBezTo>
                  <a:cubicBezTo>
                    <a:pt x="9823" y="7025"/>
                    <a:pt x="9633" y="7513"/>
                    <a:pt x="9335" y="7966"/>
                  </a:cubicBezTo>
                  <a:cubicBezTo>
                    <a:pt x="9240" y="8097"/>
                    <a:pt x="9252" y="8275"/>
                    <a:pt x="9371" y="8382"/>
                  </a:cubicBezTo>
                  <a:lnTo>
                    <a:pt x="9704" y="8704"/>
                  </a:lnTo>
                  <a:lnTo>
                    <a:pt x="9704" y="8716"/>
                  </a:lnTo>
                  <a:lnTo>
                    <a:pt x="8716" y="9704"/>
                  </a:lnTo>
                  <a:lnTo>
                    <a:pt x="8704" y="9704"/>
                  </a:lnTo>
                  <a:lnTo>
                    <a:pt x="8383" y="9370"/>
                  </a:lnTo>
                  <a:cubicBezTo>
                    <a:pt x="8317" y="9304"/>
                    <a:pt x="8236" y="9271"/>
                    <a:pt x="8155" y="9271"/>
                  </a:cubicBezTo>
                  <a:cubicBezTo>
                    <a:pt x="8090" y="9271"/>
                    <a:pt x="8024" y="9292"/>
                    <a:pt x="7966" y="9335"/>
                  </a:cubicBezTo>
                  <a:cubicBezTo>
                    <a:pt x="7514" y="9609"/>
                    <a:pt x="7025" y="9823"/>
                    <a:pt x="6502" y="9942"/>
                  </a:cubicBezTo>
                  <a:cubicBezTo>
                    <a:pt x="6359" y="9966"/>
                    <a:pt x="6240" y="10109"/>
                    <a:pt x="6240" y="10263"/>
                  </a:cubicBezTo>
                  <a:lnTo>
                    <a:pt x="6240" y="10728"/>
                  </a:lnTo>
                  <a:cubicBezTo>
                    <a:pt x="6240" y="10728"/>
                    <a:pt x="6240" y="10740"/>
                    <a:pt x="6216" y="10740"/>
                  </a:cubicBezTo>
                  <a:lnTo>
                    <a:pt x="4835" y="10740"/>
                  </a:lnTo>
                  <a:cubicBezTo>
                    <a:pt x="4835" y="10740"/>
                    <a:pt x="4823" y="10740"/>
                    <a:pt x="4823" y="10728"/>
                  </a:cubicBezTo>
                  <a:lnTo>
                    <a:pt x="4823" y="10263"/>
                  </a:lnTo>
                  <a:cubicBezTo>
                    <a:pt x="4823" y="10109"/>
                    <a:pt x="4716" y="9966"/>
                    <a:pt x="4549" y="9942"/>
                  </a:cubicBezTo>
                  <a:cubicBezTo>
                    <a:pt x="4037" y="9823"/>
                    <a:pt x="3537" y="9632"/>
                    <a:pt x="3096" y="9335"/>
                  </a:cubicBezTo>
                  <a:cubicBezTo>
                    <a:pt x="3037" y="9299"/>
                    <a:pt x="2977" y="9275"/>
                    <a:pt x="2918" y="9275"/>
                  </a:cubicBezTo>
                  <a:cubicBezTo>
                    <a:pt x="2823" y="9275"/>
                    <a:pt x="2751" y="9299"/>
                    <a:pt x="2680" y="9370"/>
                  </a:cubicBezTo>
                  <a:lnTo>
                    <a:pt x="2346" y="9704"/>
                  </a:lnTo>
                  <a:lnTo>
                    <a:pt x="2334" y="9704"/>
                  </a:lnTo>
                  <a:lnTo>
                    <a:pt x="1358" y="8716"/>
                  </a:lnTo>
                  <a:lnTo>
                    <a:pt x="1358" y="8704"/>
                  </a:lnTo>
                  <a:lnTo>
                    <a:pt x="1680" y="8382"/>
                  </a:lnTo>
                  <a:cubicBezTo>
                    <a:pt x="1799" y="8263"/>
                    <a:pt x="1811" y="8097"/>
                    <a:pt x="1727" y="7966"/>
                  </a:cubicBezTo>
                  <a:cubicBezTo>
                    <a:pt x="1441" y="7513"/>
                    <a:pt x="1239" y="7025"/>
                    <a:pt x="1120" y="6501"/>
                  </a:cubicBezTo>
                  <a:cubicBezTo>
                    <a:pt x="1084" y="6358"/>
                    <a:pt x="953" y="6239"/>
                    <a:pt x="787" y="6239"/>
                  </a:cubicBezTo>
                  <a:lnTo>
                    <a:pt x="322" y="6239"/>
                  </a:lnTo>
                  <a:cubicBezTo>
                    <a:pt x="322" y="6239"/>
                    <a:pt x="310" y="6239"/>
                    <a:pt x="310" y="6215"/>
                  </a:cubicBezTo>
                  <a:lnTo>
                    <a:pt x="310" y="4834"/>
                  </a:lnTo>
                  <a:cubicBezTo>
                    <a:pt x="310" y="4834"/>
                    <a:pt x="310" y="4822"/>
                    <a:pt x="322" y="4822"/>
                  </a:cubicBezTo>
                  <a:lnTo>
                    <a:pt x="787" y="4822"/>
                  </a:lnTo>
                  <a:cubicBezTo>
                    <a:pt x="953" y="4822"/>
                    <a:pt x="1084" y="4715"/>
                    <a:pt x="1120" y="4548"/>
                  </a:cubicBezTo>
                  <a:cubicBezTo>
                    <a:pt x="1239" y="4025"/>
                    <a:pt x="1430" y="3536"/>
                    <a:pt x="1727" y="3096"/>
                  </a:cubicBezTo>
                  <a:cubicBezTo>
                    <a:pt x="1811" y="2953"/>
                    <a:pt x="1799" y="2774"/>
                    <a:pt x="1680" y="2679"/>
                  </a:cubicBezTo>
                  <a:lnTo>
                    <a:pt x="1358" y="2346"/>
                  </a:lnTo>
                  <a:lnTo>
                    <a:pt x="1358" y="2334"/>
                  </a:lnTo>
                  <a:lnTo>
                    <a:pt x="2334" y="1346"/>
                  </a:lnTo>
                  <a:lnTo>
                    <a:pt x="2346" y="1346"/>
                  </a:lnTo>
                  <a:lnTo>
                    <a:pt x="2680" y="1679"/>
                  </a:lnTo>
                  <a:cubicBezTo>
                    <a:pt x="2748" y="1747"/>
                    <a:pt x="2832" y="1780"/>
                    <a:pt x="2916" y="1780"/>
                  </a:cubicBezTo>
                  <a:cubicBezTo>
                    <a:pt x="2978" y="1780"/>
                    <a:pt x="3041" y="1762"/>
                    <a:pt x="3096" y="1727"/>
                  </a:cubicBezTo>
                  <a:cubicBezTo>
                    <a:pt x="3537" y="1441"/>
                    <a:pt x="4037" y="1227"/>
                    <a:pt x="4549" y="1108"/>
                  </a:cubicBezTo>
                  <a:cubicBezTo>
                    <a:pt x="4704" y="1084"/>
                    <a:pt x="4823" y="953"/>
                    <a:pt x="4823" y="786"/>
                  </a:cubicBezTo>
                  <a:lnTo>
                    <a:pt x="4823" y="322"/>
                  </a:lnTo>
                  <a:cubicBezTo>
                    <a:pt x="4823" y="322"/>
                    <a:pt x="4823" y="310"/>
                    <a:pt x="4835" y="310"/>
                  </a:cubicBezTo>
                  <a:close/>
                  <a:moveTo>
                    <a:pt x="4835" y="0"/>
                  </a:moveTo>
                  <a:cubicBezTo>
                    <a:pt x="4656" y="0"/>
                    <a:pt x="4513" y="143"/>
                    <a:pt x="4513" y="322"/>
                  </a:cubicBezTo>
                  <a:lnTo>
                    <a:pt x="4513" y="786"/>
                  </a:lnTo>
                  <a:cubicBezTo>
                    <a:pt x="4513" y="786"/>
                    <a:pt x="4513" y="798"/>
                    <a:pt x="4489" y="798"/>
                  </a:cubicBezTo>
                  <a:cubicBezTo>
                    <a:pt x="3930" y="917"/>
                    <a:pt x="3406" y="1143"/>
                    <a:pt x="2930" y="1453"/>
                  </a:cubicBezTo>
                  <a:lnTo>
                    <a:pt x="2918" y="1453"/>
                  </a:lnTo>
                  <a:lnTo>
                    <a:pt x="2584" y="1131"/>
                  </a:lnTo>
                  <a:cubicBezTo>
                    <a:pt x="2519" y="1066"/>
                    <a:pt x="2436" y="1033"/>
                    <a:pt x="2351" y="1033"/>
                  </a:cubicBezTo>
                  <a:cubicBezTo>
                    <a:pt x="2266" y="1033"/>
                    <a:pt x="2180" y="1066"/>
                    <a:pt x="2108" y="1131"/>
                  </a:cubicBezTo>
                  <a:lnTo>
                    <a:pt x="1132" y="2108"/>
                  </a:lnTo>
                  <a:cubicBezTo>
                    <a:pt x="1001" y="2251"/>
                    <a:pt x="1001" y="2453"/>
                    <a:pt x="1132" y="2584"/>
                  </a:cubicBezTo>
                  <a:lnTo>
                    <a:pt x="1453" y="2917"/>
                  </a:lnTo>
                  <a:lnTo>
                    <a:pt x="1453" y="2929"/>
                  </a:lnTo>
                  <a:cubicBezTo>
                    <a:pt x="1144" y="3405"/>
                    <a:pt x="941" y="3941"/>
                    <a:pt x="799" y="4489"/>
                  </a:cubicBezTo>
                  <a:cubicBezTo>
                    <a:pt x="799" y="4489"/>
                    <a:pt x="799" y="4513"/>
                    <a:pt x="787" y="4513"/>
                  </a:cubicBezTo>
                  <a:lnTo>
                    <a:pt x="322" y="4513"/>
                  </a:lnTo>
                  <a:cubicBezTo>
                    <a:pt x="144" y="4513"/>
                    <a:pt x="1" y="4656"/>
                    <a:pt x="1" y="4834"/>
                  </a:cubicBezTo>
                  <a:lnTo>
                    <a:pt x="1" y="6215"/>
                  </a:lnTo>
                  <a:cubicBezTo>
                    <a:pt x="1" y="6394"/>
                    <a:pt x="144" y="6549"/>
                    <a:pt x="322" y="6549"/>
                  </a:cubicBezTo>
                  <a:lnTo>
                    <a:pt x="787" y="6549"/>
                  </a:lnTo>
                  <a:cubicBezTo>
                    <a:pt x="787" y="6549"/>
                    <a:pt x="799" y="6549"/>
                    <a:pt x="799" y="6561"/>
                  </a:cubicBezTo>
                  <a:cubicBezTo>
                    <a:pt x="918" y="7132"/>
                    <a:pt x="1144" y="7644"/>
                    <a:pt x="1453" y="8120"/>
                  </a:cubicBezTo>
                  <a:lnTo>
                    <a:pt x="1453" y="8144"/>
                  </a:lnTo>
                  <a:lnTo>
                    <a:pt x="1132" y="8466"/>
                  </a:lnTo>
                  <a:cubicBezTo>
                    <a:pt x="1001" y="8597"/>
                    <a:pt x="1001" y="8811"/>
                    <a:pt x="1132" y="8942"/>
                  </a:cubicBezTo>
                  <a:lnTo>
                    <a:pt x="2108" y="9930"/>
                  </a:lnTo>
                  <a:cubicBezTo>
                    <a:pt x="2180" y="9996"/>
                    <a:pt x="2266" y="10028"/>
                    <a:pt x="2351" y="10028"/>
                  </a:cubicBezTo>
                  <a:cubicBezTo>
                    <a:pt x="2436" y="10028"/>
                    <a:pt x="2519" y="9996"/>
                    <a:pt x="2584" y="9930"/>
                  </a:cubicBezTo>
                  <a:lnTo>
                    <a:pt x="2918" y="9597"/>
                  </a:lnTo>
                  <a:lnTo>
                    <a:pt x="2930" y="9597"/>
                  </a:lnTo>
                  <a:cubicBezTo>
                    <a:pt x="3406" y="9906"/>
                    <a:pt x="3942" y="10121"/>
                    <a:pt x="4489" y="10252"/>
                  </a:cubicBezTo>
                  <a:cubicBezTo>
                    <a:pt x="4489" y="10252"/>
                    <a:pt x="4513" y="10252"/>
                    <a:pt x="4513" y="10263"/>
                  </a:cubicBezTo>
                  <a:lnTo>
                    <a:pt x="4513" y="10728"/>
                  </a:lnTo>
                  <a:cubicBezTo>
                    <a:pt x="4513" y="10906"/>
                    <a:pt x="4656" y="11061"/>
                    <a:pt x="4835" y="11061"/>
                  </a:cubicBezTo>
                  <a:lnTo>
                    <a:pt x="6216" y="11061"/>
                  </a:lnTo>
                  <a:cubicBezTo>
                    <a:pt x="6394" y="11061"/>
                    <a:pt x="6549" y="10906"/>
                    <a:pt x="6549" y="10728"/>
                  </a:cubicBezTo>
                  <a:lnTo>
                    <a:pt x="6549" y="10263"/>
                  </a:lnTo>
                  <a:cubicBezTo>
                    <a:pt x="6549" y="10263"/>
                    <a:pt x="6549" y="10252"/>
                    <a:pt x="6561" y="10252"/>
                  </a:cubicBezTo>
                  <a:cubicBezTo>
                    <a:pt x="7133" y="10132"/>
                    <a:pt x="7645" y="9906"/>
                    <a:pt x="8121" y="9597"/>
                  </a:cubicBezTo>
                  <a:lnTo>
                    <a:pt x="8145" y="9597"/>
                  </a:lnTo>
                  <a:lnTo>
                    <a:pt x="8466" y="9930"/>
                  </a:lnTo>
                  <a:cubicBezTo>
                    <a:pt x="8532" y="9996"/>
                    <a:pt x="8618" y="10028"/>
                    <a:pt x="8704" y="10028"/>
                  </a:cubicBezTo>
                  <a:cubicBezTo>
                    <a:pt x="8791" y="10028"/>
                    <a:pt x="8877" y="9996"/>
                    <a:pt x="8942" y="9930"/>
                  </a:cubicBezTo>
                  <a:lnTo>
                    <a:pt x="9931" y="8942"/>
                  </a:lnTo>
                  <a:cubicBezTo>
                    <a:pt x="10062" y="8811"/>
                    <a:pt x="10062" y="8597"/>
                    <a:pt x="9931" y="8466"/>
                  </a:cubicBezTo>
                  <a:lnTo>
                    <a:pt x="9597" y="8144"/>
                  </a:lnTo>
                  <a:lnTo>
                    <a:pt x="9597" y="8120"/>
                  </a:lnTo>
                  <a:cubicBezTo>
                    <a:pt x="9919" y="7644"/>
                    <a:pt x="10121" y="7108"/>
                    <a:pt x="10252" y="6561"/>
                  </a:cubicBezTo>
                  <a:cubicBezTo>
                    <a:pt x="10252" y="6561"/>
                    <a:pt x="10252" y="6549"/>
                    <a:pt x="10264" y="6549"/>
                  </a:cubicBezTo>
                  <a:lnTo>
                    <a:pt x="10728" y="6549"/>
                  </a:lnTo>
                  <a:cubicBezTo>
                    <a:pt x="10907" y="6549"/>
                    <a:pt x="11062" y="6394"/>
                    <a:pt x="11062" y="6215"/>
                  </a:cubicBezTo>
                  <a:lnTo>
                    <a:pt x="11062" y="4834"/>
                  </a:lnTo>
                  <a:cubicBezTo>
                    <a:pt x="11062" y="4656"/>
                    <a:pt x="10907" y="4513"/>
                    <a:pt x="10728" y="4513"/>
                  </a:cubicBezTo>
                  <a:lnTo>
                    <a:pt x="10264" y="4513"/>
                  </a:lnTo>
                  <a:cubicBezTo>
                    <a:pt x="10264" y="4513"/>
                    <a:pt x="10252" y="4513"/>
                    <a:pt x="10252" y="4489"/>
                  </a:cubicBezTo>
                  <a:cubicBezTo>
                    <a:pt x="10133" y="3929"/>
                    <a:pt x="9907" y="3405"/>
                    <a:pt x="9597" y="2929"/>
                  </a:cubicBezTo>
                  <a:lnTo>
                    <a:pt x="9597" y="2917"/>
                  </a:lnTo>
                  <a:lnTo>
                    <a:pt x="9931" y="2584"/>
                  </a:lnTo>
                  <a:cubicBezTo>
                    <a:pt x="10062" y="2453"/>
                    <a:pt x="10062" y="2239"/>
                    <a:pt x="9931" y="2108"/>
                  </a:cubicBezTo>
                  <a:lnTo>
                    <a:pt x="8942" y="1131"/>
                  </a:lnTo>
                  <a:cubicBezTo>
                    <a:pt x="8877" y="1066"/>
                    <a:pt x="8791" y="1033"/>
                    <a:pt x="8704" y="1033"/>
                  </a:cubicBezTo>
                  <a:cubicBezTo>
                    <a:pt x="8618" y="1033"/>
                    <a:pt x="8532" y="1066"/>
                    <a:pt x="8466" y="1131"/>
                  </a:cubicBezTo>
                  <a:lnTo>
                    <a:pt x="8145" y="1453"/>
                  </a:lnTo>
                  <a:lnTo>
                    <a:pt x="8121" y="1453"/>
                  </a:lnTo>
                  <a:cubicBezTo>
                    <a:pt x="7645" y="1143"/>
                    <a:pt x="7109" y="941"/>
                    <a:pt x="6561" y="798"/>
                  </a:cubicBezTo>
                  <a:cubicBezTo>
                    <a:pt x="6561" y="798"/>
                    <a:pt x="6549" y="798"/>
                    <a:pt x="6549" y="786"/>
                  </a:cubicBezTo>
                  <a:lnTo>
                    <a:pt x="6549" y="322"/>
                  </a:lnTo>
                  <a:cubicBezTo>
                    <a:pt x="6549" y="143"/>
                    <a:pt x="6394" y="0"/>
                    <a:pt x="6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11270;p61">
              <a:extLst>
                <a:ext uri="{FF2B5EF4-FFF2-40B4-BE49-F238E27FC236}">
                  <a16:creationId xmlns:a16="http://schemas.microsoft.com/office/drawing/2014/main" id="{F5CF4C86-FB48-9544-8E46-6915AA8C75D7}"/>
                </a:ext>
              </a:extLst>
            </p:cNvPr>
            <p:cNvSpPr/>
            <p:nvPr/>
          </p:nvSpPr>
          <p:spPr>
            <a:xfrm>
              <a:off x="1885146" y="1578204"/>
              <a:ext cx="182322" cy="180603"/>
            </a:xfrm>
            <a:custGeom>
              <a:avLst/>
              <a:gdLst/>
              <a:ahLst/>
              <a:cxnLst/>
              <a:rect l="l" t="t" r="r" b="b"/>
              <a:pathLst>
                <a:path w="5728" h="5674" extrusionOk="0">
                  <a:moveTo>
                    <a:pt x="3502" y="0"/>
                  </a:moveTo>
                  <a:cubicBezTo>
                    <a:pt x="3438" y="0"/>
                    <a:pt x="3374" y="2"/>
                    <a:pt x="3311" y="6"/>
                  </a:cubicBezTo>
                  <a:cubicBezTo>
                    <a:pt x="2453" y="53"/>
                    <a:pt x="1644" y="411"/>
                    <a:pt x="1048" y="1018"/>
                  </a:cubicBezTo>
                  <a:cubicBezTo>
                    <a:pt x="441" y="1625"/>
                    <a:pt x="84" y="2435"/>
                    <a:pt x="36" y="3280"/>
                  </a:cubicBezTo>
                  <a:cubicBezTo>
                    <a:pt x="1" y="4125"/>
                    <a:pt x="263" y="4959"/>
                    <a:pt x="798" y="5614"/>
                  </a:cubicBezTo>
                  <a:cubicBezTo>
                    <a:pt x="834" y="5661"/>
                    <a:pt x="870" y="5673"/>
                    <a:pt x="917" y="5673"/>
                  </a:cubicBezTo>
                  <a:cubicBezTo>
                    <a:pt x="953" y="5673"/>
                    <a:pt x="989" y="5661"/>
                    <a:pt x="1025" y="5649"/>
                  </a:cubicBezTo>
                  <a:cubicBezTo>
                    <a:pt x="1096" y="5590"/>
                    <a:pt x="1096" y="5483"/>
                    <a:pt x="1048" y="5423"/>
                  </a:cubicBezTo>
                  <a:cubicBezTo>
                    <a:pt x="572" y="4828"/>
                    <a:pt x="322" y="4066"/>
                    <a:pt x="370" y="3304"/>
                  </a:cubicBezTo>
                  <a:cubicBezTo>
                    <a:pt x="417" y="2530"/>
                    <a:pt x="727" y="1804"/>
                    <a:pt x="1275" y="1256"/>
                  </a:cubicBezTo>
                  <a:cubicBezTo>
                    <a:pt x="1822" y="708"/>
                    <a:pt x="2560" y="375"/>
                    <a:pt x="3334" y="351"/>
                  </a:cubicBezTo>
                  <a:cubicBezTo>
                    <a:pt x="3397" y="347"/>
                    <a:pt x="3459" y="345"/>
                    <a:pt x="3521" y="345"/>
                  </a:cubicBezTo>
                  <a:cubicBezTo>
                    <a:pt x="4227" y="345"/>
                    <a:pt x="4895" y="592"/>
                    <a:pt x="5442" y="1030"/>
                  </a:cubicBezTo>
                  <a:cubicBezTo>
                    <a:pt x="5473" y="1055"/>
                    <a:pt x="5510" y="1068"/>
                    <a:pt x="5547" y="1068"/>
                  </a:cubicBezTo>
                  <a:cubicBezTo>
                    <a:pt x="5595" y="1068"/>
                    <a:pt x="5641" y="1046"/>
                    <a:pt x="5668" y="1006"/>
                  </a:cubicBezTo>
                  <a:cubicBezTo>
                    <a:pt x="5727" y="911"/>
                    <a:pt x="5716" y="815"/>
                    <a:pt x="5656" y="768"/>
                  </a:cubicBezTo>
                  <a:cubicBezTo>
                    <a:pt x="5050" y="272"/>
                    <a:pt x="4291" y="0"/>
                    <a:pt x="3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11271;p61">
              <a:extLst>
                <a:ext uri="{FF2B5EF4-FFF2-40B4-BE49-F238E27FC236}">
                  <a16:creationId xmlns:a16="http://schemas.microsoft.com/office/drawing/2014/main" id="{7748D4D2-D852-EA49-8A5B-DE810D790287}"/>
                </a:ext>
              </a:extLst>
            </p:cNvPr>
            <p:cNvSpPr/>
            <p:nvPr/>
          </p:nvSpPr>
          <p:spPr>
            <a:xfrm>
              <a:off x="1923820" y="1610193"/>
              <a:ext cx="183054" cy="186874"/>
            </a:xfrm>
            <a:custGeom>
              <a:avLst/>
              <a:gdLst/>
              <a:ahLst/>
              <a:cxnLst/>
              <a:rect l="l" t="t" r="r" b="b"/>
              <a:pathLst>
                <a:path w="5751" h="5871" extrusionOk="0">
                  <a:moveTo>
                    <a:pt x="3310" y="358"/>
                  </a:moveTo>
                  <a:lnTo>
                    <a:pt x="3310" y="1025"/>
                  </a:lnTo>
                  <a:cubicBezTo>
                    <a:pt x="3310" y="1132"/>
                    <a:pt x="3274" y="1251"/>
                    <a:pt x="3227" y="1334"/>
                  </a:cubicBezTo>
                  <a:lnTo>
                    <a:pt x="3155" y="1501"/>
                  </a:lnTo>
                  <a:cubicBezTo>
                    <a:pt x="3143" y="1525"/>
                    <a:pt x="3143" y="1549"/>
                    <a:pt x="3143" y="1573"/>
                  </a:cubicBezTo>
                  <a:lnTo>
                    <a:pt x="3143" y="1918"/>
                  </a:lnTo>
                  <a:cubicBezTo>
                    <a:pt x="3143" y="2156"/>
                    <a:pt x="3048" y="2382"/>
                    <a:pt x="2869" y="2549"/>
                  </a:cubicBezTo>
                  <a:cubicBezTo>
                    <a:pt x="2691" y="2704"/>
                    <a:pt x="2477" y="2799"/>
                    <a:pt x="2226" y="2799"/>
                  </a:cubicBezTo>
                  <a:cubicBezTo>
                    <a:pt x="1774" y="2787"/>
                    <a:pt x="1381" y="2370"/>
                    <a:pt x="1381" y="1870"/>
                  </a:cubicBezTo>
                  <a:lnTo>
                    <a:pt x="1381" y="1573"/>
                  </a:lnTo>
                  <a:cubicBezTo>
                    <a:pt x="1381" y="1549"/>
                    <a:pt x="1381" y="1525"/>
                    <a:pt x="1369" y="1501"/>
                  </a:cubicBezTo>
                  <a:lnTo>
                    <a:pt x="1262" y="1311"/>
                  </a:lnTo>
                  <a:cubicBezTo>
                    <a:pt x="1238" y="1227"/>
                    <a:pt x="1203" y="1156"/>
                    <a:pt x="1203" y="1072"/>
                  </a:cubicBezTo>
                  <a:lnTo>
                    <a:pt x="1203" y="1049"/>
                  </a:lnTo>
                  <a:cubicBezTo>
                    <a:pt x="1203" y="668"/>
                    <a:pt x="1524" y="358"/>
                    <a:pt x="1905" y="358"/>
                  </a:cubicBezTo>
                  <a:close/>
                  <a:moveTo>
                    <a:pt x="1905" y="3049"/>
                  </a:moveTo>
                  <a:cubicBezTo>
                    <a:pt x="2012" y="3085"/>
                    <a:pt x="2119" y="3108"/>
                    <a:pt x="2238" y="3108"/>
                  </a:cubicBezTo>
                  <a:lnTo>
                    <a:pt x="2274" y="3108"/>
                  </a:lnTo>
                  <a:cubicBezTo>
                    <a:pt x="2393" y="3108"/>
                    <a:pt x="2512" y="3097"/>
                    <a:pt x="2631" y="3049"/>
                  </a:cubicBezTo>
                  <a:lnTo>
                    <a:pt x="2631" y="3049"/>
                  </a:lnTo>
                  <a:cubicBezTo>
                    <a:pt x="2619" y="3108"/>
                    <a:pt x="2631" y="3156"/>
                    <a:pt x="2655" y="3204"/>
                  </a:cubicBezTo>
                  <a:lnTo>
                    <a:pt x="2512" y="3335"/>
                  </a:lnTo>
                  <a:cubicBezTo>
                    <a:pt x="2441" y="3406"/>
                    <a:pt x="2357" y="3442"/>
                    <a:pt x="2262" y="3442"/>
                  </a:cubicBezTo>
                  <a:cubicBezTo>
                    <a:pt x="2179" y="3442"/>
                    <a:pt x="2084" y="3406"/>
                    <a:pt x="2012" y="3335"/>
                  </a:cubicBezTo>
                  <a:lnTo>
                    <a:pt x="1881" y="3204"/>
                  </a:lnTo>
                  <a:cubicBezTo>
                    <a:pt x="1893" y="3156"/>
                    <a:pt x="1905" y="3108"/>
                    <a:pt x="1905" y="3049"/>
                  </a:cubicBezTo>
                  <a:close/>
                  <a:moveTo>
                    <a:pt x="2810" y="3466"/>
                  </a:moveTo>
                  <a:cubicBezTo>
                    <a:pt x="2858" y="3501"/>
                    <a:pt x="2905" y="3513"/>
                    <a:pt x="2941" y="3525"/>
                  </a:cubicBezTo>
                  <a:lnTo>
                    <a:pt x="3524" y="3692"/>
                  </a:lnTo>
                  <a:cubicBezTo>
                    <a:pt x="3679" y="3739"/>
                    <a:pt x="3774" y="3870"/>
                    <a:pt x="3774" y="4037"/>
                  </a:cubicBezTo>
                  <a:lnTo>
                    <a:pt x="3774" y="5132"/>
                  </a:lnTo>
                  <a:lnTo>
                    <a:pt x="3822" y="5132"/>
                  </a:lnTo>
                  <a:cubicBezTo>
                    <a:pt x="3703" y="5204"/>
                    <a:pt x="3584" y="5263"/>
                    <a:pt x="3453" y="5311"/>
                  </a:cubicBezTo>
                  <a:lnTo>
                    <a:pt x="3453" y="4335"/>
                  </a:lnTo>
                  <a:cubicBezTo>
                    <a:pt x="3453" y="4240"/>
                    <a:pt x="3381" y="4168"/>
                    <a:pt x="3286" y="4168"/>
                  </a:cubicBezTo>
                  <a:cubicBezTo>
                    <a:pt x="3203" y="4168"/>
                    <a:pt x="3119" y="4240"/>
                    <a:pt x="3119" y="4335"/>
                  </a:cubicBezTo>
                  <a:lnTo>
                    <a:pt x="3119" y="5430"/>
                  </a:lnTo>
                  <a:cubicBezTo>
                    <a:pt x="2881" y="5502"/>
                    <a:pt x="2655" y="5537"/>
                    <a:pt x="2405" y="5549"/>
                  </a:cubicBezTo>
                  <a:lnTo>
                    <a:pt x="2262" y="5549"/>
                  </a:lnTo>
                  <a:cubicBezTo>
                    <a:pt x="1965" y="5549"/>
                    <a:pt x="1667" y="5502"/>
                    <a:pt x="1381" y="5430"/>
                  </a:cubicBezTo>
                  <a:lnTo>
                    <a:pt x="1381" y="4335"/>
                  </a:lnTo>
                  <a:cubicBezTo>
                    <a:pt x="1381" y="4240"/>
                    <a:pt x="1310" y="4168"/>
                    <a:pt x="1214" y="4168"/>
                  </a:cubicBezTo>
                  <a:cubicBezTo>
                    <a:pt x="1131" y="4168"/>
                    <a:pt x="1060" y="4240"/>
                    <a:pt x="1060" y="4335"/>
                  </a:cubicBezTo>
                  <a:lnTo>
                    <a:pt x="1060" y="5311"/>
                  </a:lnTo>
                  <a:cubicBezTo>
                    <a:pt x="941" y="5252"/>
                    <a:pt x="798" y="5192"/>
                    <a:pt x="679" y="5132"/>
                  </a:cubicBezTo>
                  <a:lnTo>
                    <a:pt x="679" y="4037"/>
                  </a:lnTo>
                  <a:cubicBezTo>
                    <a:pt x="679" y="3870"/>
                    <a:pt x="786" y="3739"/>
                    <a:pt x="941" y="3692"/>
                  </a:cubicBezTo>
                  <a:lnTo>
                    <a:pt x="1512" y="3525"/>
                  </a:lnTo>
                  <a:cubicBezTo>
                    <a:pt x="1560" y="3513"/>
                    <a:pt x="1619" y="3501"/>
                    <a:pt x="1655" y="3466"/>
                  </a:cubicBezTo>
                  <a:lnTo>
                    <a:pt x="1750" y="3573"/>
                  </a:lnTo>
                  <a:cubicBezTo>
                    <a:pt x="1893" y="3704"/>
                    <a:pt x="2072" y="3763"/>
                    <a:pt x="2226" y="3763"/>
                  </a:cubicBezTo>
                  <a:cubicBezTo>
                    <a:pt x="2405" y="3763"/>
                    <a:pt x="2572" y="3704"/>
                    <a:pt x="2703" y="3573"/>
                  </a:cubicBezTo>
                  <a:lnTo>
                    <a:pt x="2810" y="3466"/>
                  </a:lnTo>
                  <a:close/>
                  <a:moveTo>
                    <a:pt x="1893" y="1"/>
                  </a:moveTo>
                  <a:cubicBezTo>
                    <a:pt x="1322" y="1"/>
                    <a:pt x="869" y="465"/>
                    <a:pt x="869" y="1025"/>
                  </a:cubicBezTo>
                  <a:lnTo>
                    <a:pt x="869" y="1037"/>
                  </a:lnTo>
                  <a:cubicBezTo>
                    <a:pt x="869" y="1168"/>
                    <a:pt x="893" y="1311"/>
                    <a:pt x="953" y="1430"/>
                  </a:cubicBezTo>
                  <a:lnTo>
                    <a:pt x="1048" y="1596"/>
                  </a:lnTo>
                  <a:lnTo>
                    <a:pt x="1048" y="1858"/>
                  </a:lnTo>
                  <a:cubicBezTo>
                    <a:pt x="1048" y="2275"/>
                    <a:pt x="1250" y="2644"/>
                    <a:pt x="1560" y="2882"/>
                  </a:cubicBezTo>
                  <a:lnTo>
                    <a:pt x="1560" y="3037"/>
                  </a:lnTo>
                  <a:cubicBezTo>
                    <a:pt x="1560" y="3108"/>
                    <a:pt x="1500" y="3180"/>
                    <a:pt x="1429" y="3216"/>
                  </a:cubicBezTo>
                  <a:lnTo>
                    <a:pt x="845" y="3382"/>
                  </a:lnTo>
                  <a:cubicBezTo>
                    <a:pt x="548" y="3466"/>
                    <a:pt x="357" y="3739"/>
                    <a:pt x="357" y="4037"/>
                  </a:cubicBezTo>
                  <a:lnTo>
                    <a:pt x="357" y="4906"/>
                  </a:lnTo>
                  <a:cubicBezTo>
                    <a:pt x="333" y="4894"/>
                    <a:pt x="310" y="4859"/>
                    <a:pt x="286" y="4847"/>
                  </a:cubicBezTo>
                  <a:cubicBezTo>
                    <a:pt x="256" y="4822"/>
                    <a:pt x="220" y="4810"/>
                    <a:pt x="185" y="4810"/>
                  </a:cubicBezTo>
                  <a:cubicBezTo>
                    <a:pt x="135" y="4810"/>
                    <a:pt x="87" y="4834"/>
                    <a:pt x="60" y="4882"/>
                  </a:cubicBezTo>
                  <a:cubicBezTo>
                    <a:pt x="0" y="4954"/>
                    <a:pt x="12" y="5061"/>
                    <a:pt x="95" y="5097"/>
                  </a:cubicBezTo>
                  <a:cubicBezTo>
                    <a:pt x="702" y="5597"/>
                    <a:pt x="1476" y="5871"/>
                    <a:pt x="2262" y="5871"/>
                  </a:cubicBezTo>
                  <a:lnTo>
                    <a:pt x="2429" y="5871"/>
                  </a:lnTo>
                  <a:cubicBezTo>
                    <a:pt x="3286" y="5835"/>
                    <a:pt x="4096" y="5478"/>
                    <a:pt x="4691" y="4859"/>
                  </a:cubicBezTo>
                  <a:cubicBezTo>
                    <a:pt x="5298" y="4251"/>
                    <a:pt x="5655" y="3454"/>
                    <a:pt x="5703" y="2596"/>
                  </a:cubicBezTo>
                  <a:cubicBezTo>
                    <a:pt x="5751" y="1751"/>
                    <a:pt x="5477" y="918"/>
                    <a:pt x="4941" y="263"/>
                  </a:cubicBezTo>
                  <a:cubicBezTo>
                    <a:pt x="4908" y="223"/>
                    <a:pt x="4861" y="206"/>
                    <a:pt x="4815" y="206"/>
                  </a:cubicBezTo>
                  <a:cubicBezTo>
                    <a:pt x="4778" y="206"/>
                    <a:pt x="4742" y="218"/>
                    <a:pt x="4715" y="239"/>
                  </a:cubicBezTo>
                  <a:cubicBezTo>
                    <a:pt x="4643" y="299"/>
                    <a:pt x="4643" y="406"/>
                    <a:pt x="4691" y="465"/>
                  </a:cubicBezTo>
                  <a:cubicBezTo>
                    <a:pt x="5167" y="1061"/>
                    <a:pt x="5417" y="1811"/>
                    <a:pt x="5370" y="2573"/>
                  </a:cubicBezTo>
                  <a:cubicBezTo>
                    <a:pt x="5334" y="3347"/>
                    <a:pt x="5013" y="4073"/>
                    <a:pt x="4465" y="4632"/>
                  </a:cubicBezTo>
                  <a:cubicBezTo>
                    <a:pt x="4358" y="4728"/>
                    <a:pt x="4262" y="4823"/>
                    <a:pt x="4155" y="4906"/>
                  </a:cubicBezTo>
                  <a:lnTo>
                    <a:pt x="4155" y="4037"/>
                  </a:lnTo>
                  <a:cubicBezTo>
                    <a:pt x="4155" y="3739"/>
                    <a:pt x="3941" y="3466"/>
                    <a:pt x="3667" y="3382"/>
                  </a:cubicBezTo>
                  <a:lnTo>
                    <a:pt x="3084" y="3216"/>
                  </a:lnTo>
                  <a:cubicBezTo>
                    <a:pt x="3012" y="3180"/>
                    <a:pt x="2953" y="3120"/>
                    <a:pt x="2953" y="3037"/>
                  </a:cubicBezTo>
                  <a:lnTo>
                    <a:pt x="2953" y="2906"/>
                  </a:lnTo>
                  <a:cubicBezTo>
                    <a:pt x="3012" y="2858"/>
                    <a:pt x="3048" y="2823"/>
                    <a:pt x="3096" y="2763"/>
                  </a:cubicBezTo>
                  <a:cubicBezTo>
                    <a:pt x="3334" y="2549"/>
                    <a:pt x="3453" y="2227"/>
                    <a:pt x="3453" y="1906"/>
                  </a:cubicBezTo>
                  <a:lnTo>
                    <a:pt x="3453" y="1596"/>
                  </a:lnTo>
                  <a:lnTo>
                    <a:pt x="3512" y="1453"/>
                  </a:lnTo>
                  <a:cubicBezTo>
                    <a:pt x="3584" y="1311"/>
                    <a:pt x="3620" y="1156"/>
                    <a:pt x="3620" y="1001"/>
                  </a:cubicBezTo>
                  <a:lnTo>
                    <a:pt x="3620" y="168"/>
                  </a:lnTo>
                  <a:cubicBezTo>
                    <a:pt x="3620" y="72"/>
                    <a:pt x="3548" y="1"/>
                    <a:pt x="3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11272;p61">
              <a:extLst>
                <a:ext uri="{FF2B5EF4-FFF2-40B4-BE49-F238E27FC236}">
                  <a16:creationId xmlns:a16="http://schemas.microsoft.com/office/drawing/2014/main" id="{3097274F-8F04-C043-BEAE-55BC665D97EB}"/>
                </a:ext>
              </a:extLst>
            </p:cNvPr>
            <p:cNvSpPr/>
            <p:nvPr/>
          </p:nvSpPr>
          <p:spPr>
            <a:xfrm>
              <a:off x="1974207" y="1638617"/>
              <a:ext cx="43989" cy="15597"/>
            </a:xfrm>
            <a:custGeom>
              <a:avLst/>
              <a:gdLst/>
              <a:ahLst/>
              <a:cxnLst/>
              <a:rect l="l" t="t" r="r" b="b"/>
              <a:pathLst>
                <a:path w="1382" h="490" extrusionOk="0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70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6"/>
                  </a:cubicBezTo>
                  <a:cubicBezTo>
                    <a:pt x="1382" y="322"/>
                    <a:pt x="1346" y="227"/>
                    <a:pt x="1275" y="191"/>
                  </a:cubicBezTo>
                  <a:cubicBezTo>
                    <a:pt x="905" y="1"/>
                    <a:pt x="19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11273;p61">
            <a:extLst>
              <a:ext uri="{FF2B5EF4-FFF2-40B4-BE49-F238E27FC236}">
                <a16:creationId xmlns:a16="http://schemas.microsoft.com/office/drawing/2014/main" id="{842A4BBA-4F57-8847-89FB-792F0FD02B15}"/>
              </a:ext>
            </a:extLst>
          </p:cNvPr>
          <p:cNvGrpSpPr/>
          <p:nvPr/>
        </p:nvGrpSpPr>
        <p:grpSpPr>
          <a:xfrm>
            <a:off x="7512247" y="1829647"/>
            <a:ext cx="494153" cy="472895"/>
            <a:chOff x="5621097" y="1500761"/>
            <a:chExt cx="371424" cy="355446"/>
          </a:xfrm>
          <a:solidFill>
            <a:schemeClr val="accent1"/>
          </a:solidFill>
        </p:grpSpPr>
        <p:sp>
          <p:nvSpPr>
            <p:cNvPr id="537" name="Google Shape;11274;p61">
              <a:extLst>
                <a:ext uri="{FF2B5EF4-FFF2-40B4-BE49-F238E27FC236}">
                  <a16:creationId xmlns:a16="http://schemas.microsoft.com/office/drawing/2014/main" id="{789DC978-1B69-E14C-AB85-16B703FCA5EC}"/>
                </a:ext>
              </a:extLst>
            </p:cNvPr>
            <p:cNvSpPr/>
            <p:nvPr/>
          </p:nvSpPr>
          <p:spPr>
            <a:xfrm>
              <a:off x="5621097" y="1539721"/>
              <a:ext cx="324061" cy="316486"/>
            </a:xfrm>
            <a:custGeom>
              <a:avLst/>
              <a:gdLst/>
              <a:ahLst/>
              <a:cxnLst/>
              <a:rect l="l" t="t" r="r" b="b"/>
              <a:pathLst>
                <a:path w="10181" h="9943" extrusionOk="0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11275;p61">
              <a:extLst>
                <a:ext uri="{FF2B5EF4-FFF2-40B4-BE49-F238E27FC236}">
                  <a16:creationId xmlns:a16="http://schemas.microsoft.com/office/drawing/2014/main" id="{64174D0A-828B-8547-B9D7-D0F862B66B0C}"/>
                </a:ext>
              </a:extLst>
            </p:cNvPr>
            <p:cNvSpPr/>
            <p:nvPr/>
          </p:nvSpPr>
          <p:spPr>
            <a:xfrm>
              <a:off x="5669606" y="1500761"/>
              <a:ext cx="322915" cy="316390"/>
            </a:xfrm>
            <a:custGeom>
              <a:avLst/>
              <a:gdLst/>
              <a:ahLst/>
              <a:cxnLst/>
              <a:rect l="l" t="t" r="r" b="b"/>
              <a:pathLst>
                <a:path w="10145" h="9940" extrusionOk="0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11276;p61">
            <a:extLst>
              <a:ext uri="{FF2B5EF4-FFF2-40B4-BE49-F238E27FC236}">
                <a16:creationId xmlns:a16="http://schemas.microsoft.com/office/drawing/2014/main" id="{5F7714F4-34F8-0547-ADAD-C264BD9EAB95}"/>
              </a:ext>
            </a:extLst>
          </p:cNvPr>
          <p:cNvGrpSpPr/>
          <p:nvPr/>
        </p:nvGrpSpPr>
        <p:grpSpPr>
          <a:xfrm>
            <a:off x="6247199" y="1883979"/>
            <a:ext cx="478527" cy="428175"/>
            <a:chOff x="4670239" y="1541599"/>
            <a:chExt cx="359679" cy="321833"/>
          </a:xfrm>
          <a:solidFill>
            <a:schemeClr val="accent1"/>
          </a:solidFill>
        </p:grpSpPr>
        <p:sp>
          <p:nvSpPr>
            <p:cNvPr id="540" name="Google Shape;11277;p61">
              <a:extLst>
                <a:ext uri="{FF2B5EF4-FFF2-40B4-BE49-F238E27FC236}">
                  <a16:creationId xmlns:a16="http://schemas.microsoft.com/office/drawing/2014/main" id="{BDB32112-2CE6-584D-902D-BC1376669EF2}"/>
                </a:ext>
              </a:extLst>
            </p:cNvPr>
            <p:cNvSpPr/>
            <p:nvPr/>
          </p:nvSpPr>
          <p:spPr>
            <a:xfrm>
              <a:off x="4818790" y="1606787"/>
              <a:ext cx="28838" cy="49687"/>
            </a:xfrm>
            <a:custGeom>
              <a:avLst/>
              <a:gdLst/>
              <a:ahLst/>
              <a:cxnLst/>
              <a:rect l="l" t="t" r="r" b="b"/>
              <a:pathLst>
                <a:path w="906" h="1561" extrusionOk="0">
                  <a:moveTo>
                    <a:pt x="429" y="298"/>
                  </a:moveTo>
                  <a:lnTo>
                    <a:pt x="429" y="584"/>
                  </a:lnTo>
                  <a:cubicBezTo>
                    <a:pt x="310" y="537"/>
                    <a:pt x="287" y="489"/>
                    <a:pt x="287" y="429"/>
                  </a:cubicBezTo>
                  <a:cubicBezTo>
                    <a:pt x="287" y="346"/>
                    <a:pt x="358" y="310"/>
                    <a:pt x="429" y="298"/>
                  </a:cubicBezTo>
                  <a:close/>
                  <a:moveTo>
                    <a:pt x="537" y="882"/>
                  </a:moveTo>
                  <a:cubicBezTo>
                    <a:pt x="656" y="929"/>
                    <a:pt x="680" y="989"/>
                    <a:pt x="680" y="1060"/>
                  </a:cubicBezTo>
                  <a:cubicBezTo>
                    <a:pt x="680" y="1132"/>
                    <a:pt x="620" y="1191"/>
                    <a:pt x="537" y="1203"/>
                  </a:cubicBezTo>
                  <a:lnTo>
                    <a:pt x="537" y="882"/>
                  </a:lnTo>
                  <a:close/>
                  <a:moveTo>
                    <a:pt x="477" y="1"/>
                  </a:moveTo>
                  <a:cubicBezTo>
                    <a:pt x="441" y="1"/>
                    <a:pt x="418" y="13"/>
                    <a:pt x="418" y="48"/>
                  </a:cubicBezTo>
                  <a:lnTo>
                    <a:pt x="418" y="108"/>
                  </a:lnTo>
                  <a:cubicBezTo>
                    <a:pt x="191" y="132"/>
                    <a:pt x="48" y="251"/>
                    <a:pt x="48" y="477"/>
                  </a:cubicBezTo>
                  <a:cubicBezTo>
                    <a:pt x="48" y="715"/>
                    <a:pt x="227" y="787"/>
                    <a:pt x="418" y="870"/>
                  </a:cubicBezTo>
                  <a:lnTo>
                    <a:pt x="418" y="1239"/>
                  </a:lnTo>
                  <a:cubicBezTo>
                    <a:pt x="310" y="1215"/>
                    <a:pt x="263" y="1191"/>
                    <a:pt x="179" y="1120"/>
                  </a:cubicBezTo>
                  <a:cubicBezTo>
                    <a:pt x="159" y="1104"/>
                    <a:pt x="138" y="1096"/>
                    <a:pt x="118" y="1096"/>
                  </a:cubicBezTo>
                  <a:cubicBezTo>
                    <a:pt x="93" y="1096"/>
                    <a:pt x="69" y="1110"/>
                    <a:pt x="48" y="1144"/>
                  </a:cubicBezTo>
                  <a:cubicBezTo>
                    <a:pt x="1" y="1203"/>
                    <a:pt x="1" y="1263"/>
                    <a:pt x="48" y="1310"/>
                  </a:cubicBezTo>
                  <a:cubicBezTo>
                    <a:pt x="120" y="1418"/>
                    <a:pt x="287" y="1465"/>
                    <a:pt x="418" y="1465"/>
                  </a:cubicBezTo>
                  <a:lnTo>
                    <a:pt x="418" y="1513"/>
                  </a:lnTo>
                  <a:cubicBezTo>
                    <a:pt x="418" y="1549"/>
                    <a:pt x="441" y="1560"/>
                    <a:pt x="477" y="1560"/>
                  </a:cubicBezTo>
                  <a:cubicBezTo>
                    <a:pt x="501" y="1560"/>
                    <a:pt x="537" y="1549"/>
                    <a:pt x="537" y="1513"/>
                  </a:cubicBezTo>
                  <a:lnTo>
                    <a:pt x="537" y="1429"/>
                  </a:lnTo>
                  <a:cubicBezTo>
                    <a:pt x="727" y="1406"/>
                    <a:pt x="894" y="1263"/>
                    <a:pt x="894" y="1025"/>
                  </a:cubicBezTo>
                  <a:cubicBezTo>
                    <a:pt x="906" y="787"/>
                    <a:pt x="763" y="703"/>
                    <a:pt x="549" y="632"/>
                  </a:cubicBezTo>
                  <a:lnTo>
                    <a:pt x="549" y="286"/>
                  </a:lnTo>
                  <a:cubicBezTo>
                    <a:pt x="596" y="286"/>
                    <a:pt x="644" y="298"/>
                    <a:pt x="680" y="334"/>
                  </a:cubicBezTo>
                  <a:cubicBezTo>
                    <a:pt x="707" y="341"/>
                    <a:pt x="738" y="363"/>
                    <a:pt x="771" y="363"/>
                  </a:cubicBezTo>
                  <a:cubicBezTo>
                    <a:pt x="795" y="363"/>
                    <a:pt x="821" y="351"/>
                    <a:pt x="846" y="310"/>
                  </a:cubicBezTo>
                  <a:cubicBezTo>
                    <a:pt x="882" y="275"/>
                    <a:pt x="894" y="215"/>
                    <a:pt x="834" y="167"/>
                  </a:cubicBezTo>
                  <a:cubicBezTo>
                    <a:pt x="763" y="108"/>
                    <a:pt x="644" y="96"/>
                    <a:pt x="537" y="96"/>
                  </a:cubicBezTo>
                  <a:lnTo>
                    <a:pt x="537" y="48"/>
                  </a:lnTo>
                  <a:cubicBezTo>
                    <a:pt x="537" y="13"/>
                    <a:pt x="501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1278;p61">
              <a:extLst>
                <a:ext uri="{FF2B5EF4-FFF2-40B4-BE49-F238E27FC236}">
                  <a16:creationId xmlns:a16="http://schemas.microsoft.com/office/drawing/2014/main" id="{49708A10-B6C1-5444-9945-B4019F110BF1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11279;p61">
              <a:extLst>
                <a:ext uri="{FF2B5EF4-FFF2-40B4-BE49-F238E27FC236}">
                  <a16:creationId xmlns:a16="http://schemas.microsoft.com/office/drawing/2014/main" id="{9E24A72A-D2DE-0244-B4E6-31F53310C5AE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11280;p61">
              <a:extLst>
                <a:ext uri="{FF2B5EF4-FFF2-40B4-BE49-F238E27FC236}">
                  <a16:creationId xmlns:a16="http://schemas.microsoft.com/office/drawing/2014/main" id="{FFC837B6-F67F-B24D-A3CA-64E7D73A34CE}"/>
                </a:ext>
              </a:extLst>
            </p:cNvPr>
            <p:cNvSpPr/>
            <p:nvPr/>
          </p:nvSpPr>
          <p:spPr>
            <a:xfrm>
              <a:off x="4901803" y="1574957"/>
              <a:ext cx="28838" cy="50069"/>
            </a:xfrm>
            <a:custGeom>
              <a:avLst/>
              <a:gdLst/>
              <a:ahLst/>
              <a:cxnLst/>
              <a:rect l="l" t="t" r="r" b="b"/>
              <a:pathLst>
                <a:path w="906" h="1573" extrusionOk="0">
                  <a:moveTo>
                    <a:pt x="429" y="322"/>
                  </a:moveTo>
                  <a:lnTo>
                    <a:pt x="429" y="596"/>
                  </a:lnTo>
                  <a:cubicBezTo>
                    <a:pt x="310" y="548"/>
                    <a:pt x="274" y="513"/>
                    <a:pt x="274" y="453"/>
                  </a:cubicBezTo>
                  <a:cubicBezTo>
                    <a:pt x="274" y="358"/>
                    <a:pt x="358" y="334"/>
                    <a:pt x="429" y="322"/>
                  </a:cubicBezTo>
                  <a:close/>
                  <a:moveTo>
                    <a:pt x="512" y="894"/>
                  </a:moveTo>
                  <a:cubicBezTo>
                    <a:pt x="631" y="941"/>
                    <a:pt x="667" y="1001"/>
                    <a:pt x="667" y="1072"/>
                  </a:cubicBezTo>
                  <a:cubicBezTo>
                    <a:pt x="667" y="1167"/>
                    <a:pt x="608" y="1215"/>
                    <a:pt x="512" y="1227"/>
                  </a:cubicBezTo>
                  <a:lnTo>
                    <a:pt x="512" y="894"/>
                  </a:lnTo>
                  <a:close/>
                  <a:moveTo>
                    <a:pt x="453" y="1"/>
                  </a:moveTo>
                  <a:cubicBezTo>
                    <a:pt x="429" y="1"/>
                    <a:pt x="393" y="24"/>
                    <a:pt x="393" y="48"/>
                  </a:cubicBezTo>
                  <a:lnTo>
                    <a:pt x="393" y="108"/>
                  </a:lnTo>
                  <a:cubicBezTo>
                    <a:pt x="167" y="132"/>
                    <a:pt x="24" y="251"/>
                    <a:pt x="24" y="477"/>
                  </a:cubicBezTo>
                  <a:cubicBezTo>
                    <a:pt x="24" y="715"/>
                    <a:pt x="203" y="798"/>
                    <a:pt x="393" y="870"/>
                  </a:cubicBezTo>
                  <a:lnTo>
                    <a:pt x="393" y="1239"/>
                  </a:lnTo>
                  <a:cubicBezTo>
                    <a:pt x="286" y="1227"/>
                    <a:pt x="250" y="1179"/>
                    <a:pt x="155" y="1120"/>
                  </a:cubicBezTo>
                  <a:cubicBezTo>
                    <a:pt x="138" y="1108"/>
                    <a:pt x="122" y="1102"/>
                    <a:pt x="106" y="1102"/>
                  </a:cubicBezTo>
                  <a:cubicBezTo>
                    <a:pt x="46" y="1102"/>
                    <a:pt x="0" y="1182"/>
                    <a:pt x="0" y="1239"/>
                  </a:cubicBezTo>
                  <a:cubicBezTo>
                    <a:pt x="0" y="1275"/>
                    <a:pt x="12" y="1298"/>
                    <a:pt x="24" y="1310"/>
                  </a:cubicBezTo>
                  <a:cubicBezTo>
                    <a:pt x="96" y="1417"/>
                    <a:pt x="262" y="1465"/>
                    <a:pt x="393" y="1465"/>
                  </a:cubicBezTo>
                  <a:lnTo>
                    <a:pt x="393" y="1525"/>
                  </a:lnTo>
                  <a:cubicBezTo>
                    <a:pt x="393" y="1548"/>
                    <a:pt x="429" y="1572"/>
                    <a:pt x="453" y="1572"/>
                  </a:cubicBezTo>
                  <a:cubicBezTo>
                    <a:pt x="488" y="1572"/>
                    <a:pt x="512" y="1548"/>
                    <a:pt x="512" y="1525"/>
                  </a:cubicBezTo>
                  <a:lnTo>
                    <a:pt x="512" y="1465"/>
                  </a:lnTo>
                  <a:cubicBezTo>
                    <a:pt x="715" y="1429"/>
                    <a:pt x="869" y="1298"/>
                    <a:pt x="869" y="1060"/>
                  </a:cubicBezTo>
                  <a:cubicBezTo>
                    <a:pt x="905" y="810"/>
                    <a:pt x="739" y="715"/>
                    <a:pt x="536" y="644"/>
                  </a:cubicBezTo>
                  <a:lnTo>
                    <a:pt x="536" y="298"/>
                  </a:lnTo>
                  <a:cubicBezTo>
                    <a:pt x="608" y="298"/>
                    <a:pt x="631" y="322"/>
                    <a:pt x="715" y="358"/>
                  </a:cubicBezTo>
                  <a:cubicBezTo>
                    <a:pt x="728" y="367"/>
                    <a:pt x="742" y="372"/>
                    <a:pt x="758" y="372"/>
                  </a:cubicBezTo>
                  <a:cubicBezTo>
                    <a:pt x="784" y="372"/>
                    <a:pt x="811" y="355"/>
                    <a:pt x="834" y="310"/>
                  </a:cubicBezTo>
                  <a:cubicBezTo>
                    <a:pt x="858" y="274"/>
                    <a:pt x="869" y="215"/>
                    <a:pt x="810" y="167"/>
                  </a:cubicBezTo>
                  <a:cubicBezTo>
                    <a:pt x="739" y="108"/>
                    <a:pt x="619" y="96"/>
                    <a:pt x="512" y="96"/>
                  </a:cubicBezTo>
                  <a:lnTo>
                    <a:pt x="512" y="48"/>
                  </a:lnTo>
                  <a:cubicBezTo>
                    <a:pt x="512" y="24"/>
                    <a:pt x="488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11281;p61">
              <a:extLst>
                <a:ext uri="{FF2B5EF4-FFF2-40B4-BE49-F238E27FC236}">
                  <a16:creationId xmlns:a16="http://schemas.microsoft.com/office/drawing/2014/main" id="{49AFFFF7-0660-5A41-A991-6826B15F1202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11282;p61">
            <a:extLst>
              <a:ext uri="{FF2B5EF4-FFF2-40B4-BE49-F238E27FC236}">
                <a16:creationId xmlns:a16="http://schemas.microsoft.com/office/drawing/2014/main" id="{CB84C311-F1E2-8348-ACCC-599CD566507E}"/>
              </a:ext>
            </a:extLst>
          </p:cNvPr>
          <p:cNvGrpSpPr/>
          <p:nvPr/>
        </p:nvGrpSpPr>
        <p:grpSpPr>
          <a:xfrm>
            <a:off x="5638117" y="1831808"/>
            <a:ext cx="427116" cy="470734"/>
            <a:chOff x="4212429" y="1502385"/>
            <a:chExt cx="321037" cy="353822"/>
          </a:xfrm>
          <a:solidFill>
            <a:schemeClr val="accent1"/>
          </a:solidFill>
        </p:grpSpPr>
        <p:sp>
          <p:nvSpPr>
            <p:cNvPr id="546" name="Google Shape;11283;p61">
              <a:extLst>
                <a:ext uri="{FF2B5EF4-FFF2-40B4-BE49-F238E27FC236}">
                  <a16:creationId xmlns:a16="http://schemas.microsoft.com/office/drawing/2014/main" id="{30775FC9-6887-A04C-BB13-AAE3BA02FB40}"/>
                </a:ext>
              </a:extLst>
            </p:cNvPr>
            <p:cNvSpPr/>
            <p:nvPr/>
          </p:nvSpPr>
          <p:spPr>
            <a:xfrm>
              <a:off x="4310592" y="1585938"/>
              <a:ext cx="125092" cy="163001"/>
            </a:xfrm>
            <a:custGeom>
              <a:avLst/>
              <a:gdLst/>
              <a:ahLst/>
              <a:cxnLst/>
              <a:rect l="l" t="t" r="r" b="b"/>
              <a:pathLst>
                <a:path w="3930" h="5121" extrusionOk="0">
                  <a:moveTo>
                    <a:pt x="1941" y="310"/>
                  </a:moveTo>
                  <a:cubicBezTo>
                    <a:pt x="2227" y="310"/>
                    <a:pt x="2477" y="489"/>
                    <a:pt x="2584" y="751"/>
                  </a:cubicBezTo>
                  <a:cubicBezTo>
                    <a:pt x="2620" y="834"/>
                    <a:pt x="2644" y="930"/>
                    <a:pt x="2644" y="1013"/>
                  </a:cubicBezTo>
                  <a:lnTo>
                    <a:pt x="2644" y="1192"/>
                  </a:lnTo>
                  <a:cubicBezTo>
                    <a:pt x="2370" y="1096"/>
                    <a:pt x="2275" y="834"/>
                    <a:pt x="2251" y="822"/>
                  </a:cubicBezTo>
                  <a:cubicBezTo>
                    <a:pt x="2227" y="763"/>
                    <a:pt x="2179" y="715"/>
                    <a:pt x="2108" y="715"/>
                  </a:cubicBezTo>
                  <a:cubicBezTo>
                    <a:pt x="2048" y="715"/>
                    <a:pt x="1989" y="751"/>
                    <a:pt x="1953" y="811"/>
                  </a:cubicBezTo>
                  <a:cubicBezTo>
                    <a:pt x="1953" y="811"/>
                    <a:pt x="1763" y="1168"/>
                    <a:pt x="1239" y="1227"/>
                  </a:cubicBezTo>
                  <a:lnTo>
                    <a:pt x="1239" y="1025"/>
                  </a:lnTo>
                  <a:cubicBezTo>
                    <a:pt x="1263" y="930"/>
                    <a:pt x="1275" y="834"/>
                    <a:pt x="1310" y="751"/>
                  </a:cubicBezTo>
                  <a:cubicBezTo>
                    <a:pt x="1406" y="489"/>
                    <a:pt x="1667" y="310"/>
                    <a:pt x="1941" y="310"/>
                  </a:cubicBezTo>
                  <a:close/>
                  <a:moveTo>
                    <a:pt x="2108" y="1180"/>
                  </a:moveTo>
                  <a:cubicBezTo>
                    <a:pt x="2215" y="1322"/>
                    <a:pt x="2394" y="1489"/>
                    <a:pt x="2656" y="1549"/>
                  </a:cubicBezTo>
                  <a:lnTo>
                    <a:pt x="2656" y="1775"/>
                  </a:lnTo>
                  <a:cubicBezTo>
                    <a:pt x="2656" y="2144"/>
                    <a:pt x="2358" y="2454"/>
                    <a:pt x="1989" y="2477"/>
                  </a:cubicBezTo>
                  <a:lnTo>
                    <a:pt x="1929" y="2477"/>
                  </a:lnTo>
                  <a:cubicBezTo>
                    <a:pt x="1560" y="2442"/>
                    <a:pt x="1263" y="2144"/>
                    <a:pt x="1263" y="1763"/>
                  </a:cubicBezTo>
                  <a:lnTo>
                    <a:pt x="1263" y="1549"/>
                  </a:lnTo>
                  <a:cubicBezTo>
                    <a:pt x="1679" y="1501"/>
                    <a:pt x="1941" y="1322"/>
                    <a:pt x="2108" y="1180"/>
                  </a:cubicBezTo>
                  <a:close/>
                  <a:moveTo>
                    <a:pt x="2132" y="2799"/>
                  </a:moveTo>
                  <a:lnTo>
                    <a:pt x="2048" y="2966"/>
                  </a:lnTo>
                  <a:lnTo>
                    <a:pt x="1846" y="2966"/>
                  </a:lnTo>
                  <a:lnTo>
                    <a:pt x="1751" y="2799"/>
                  </a:lnTo>
                  <a:close/>
                  <a:moveTo>
                    <a:pt x="2025" y="3287"/>
                  </a:moveTo>
                  <a:lnTo>
                    <a:pt x="2215" y="4109"/>
                  </a:lnTo>
                  <a:lnTo>
                    <a:pt x="1941" y="4347"/>
                  </a:lnTo>
                  <a:lnTo>
                    <a:pt x="1679" y="4109"/>
                  </a:lnTo>
                  <a:lnTo>
                    <a:pt x="1870" y="3287"/>
                  </a:lnTo>
                  <a:close/>
                  <a:moveTo>
                    <a:pt x="2453" y="2870"/>
                  </a:moveTo>
                  <a:cubicBezTo>
                    <a:pt x="2668" y="2954"/>
                    <a:pt x="2894" y="3085"/>
                    <a:pt x="3072" y="3263"/>
                  </a:cubicBezTo>
                  <a:cubicBezTo>
                    <a:pt x="3394" y="3561"/>
                    <a:pt x="3561" y="3966"/>
                    <a:pt x="3561" y="4359"/>
                  </a:cubicBezTo>
                  <a:lnTo>
                    <a:pt x="3596" y="4775"/>
                  </a:lnTo>
                  <a:lnTo>
                    <a:pt x="322" y="4775"/>
                  </a:lnTo>
                  <a:lnTo>
                    <a:pt x="322" y="4359"/>
                  </a:lnTo>
                  <a:cubicBezTo>
                    <a:pt x="322" y="3942"/>
                    <a:pt x="501" y="3561"/>
                    <a:pt x="810" y="3263"/>
                  </a:cubicBezTo>
                  <a:cubicBezTo>
                    <a:pt x="989" y="3097"/>
                    <a:pt x="1215" y="2966"/>
                    <a:pt x="1441" y="2870"/>
                  </a:cubicBezTo>
                  <a:lnTo>
                    <a:pt x="1572" y="3144"/>
                  </a:lnTo>
                  <a:lnTo>
                    <a:pt x="1346" y="4120"/>
                  </a:lnTo>
                  <a:cubicBezTo>
                    <a:pt x="1334" y="4180"/>
                    <a:pt x="1346" y="4240"/>
                    <a:pt x="1394" y="4287"/>
                  </a:cubicBezTo>
                  <a:lnTo>
                    <a:pt x="1834" y="4692"/>
                  </a:lnTo>
                  <a:cubicBezTo>
                    <a:pt x="1870" y="4716"/>
                    <a:pt x="1917" y="4740"/>
                    <a:pt x="1941" y="4740"/>
                  </a:cubicBezTo>
                  <a:cubicBezTo>
                    <a:pt x="1989" y="4740"/>
                    <a:pt x="2025" y="4716"/>
                    <a:pt x="2048" y="4692"/>
                  </a:cubicBezTo>
                  <a:lnTo>
                    <a:pt x="2501" y="4287"/>
                  </a:lnTo>
                  <a:cubicBezTo>
                    <a:pt x="2537" y="4240"/>
                    <a:pt x="2560" y="4180"/>
                    <a:pt x="2537" y="4120"/>
                  </a:cubicBezTo>
                  <a:lnTo>
                    <a:pt x="2322" y="3144"/>
                  </a:lnTo>
                  <a:lnTo>
                    <a:pt x="2453" y="2870"/>
                  </a:lnTo>
                  <a:close/>
                  <a:moveTo>
                    <a:pt x="1965" y="1"/>
                  </a:moveTo>
                  <a:cubicBezTo>
                    <a:pt x="1394" y="1"/>
                    <a:pt x="929" y="465"/>
                    <a:pt x="929" y="1025"/>
                  </a:cubicBezTo>
                  <a:lnTo>
                    <a:pt x="929" y="1406"/>
                  </a:lnTo>
                  <a:lnTo>
                    <a:pt x="929" y="1775"/>
                  </a:lnTo>
                  <a:cubicBezTo>
                    <a:pt x="929" y="2096"/>
                    <a:pt x="1084" y="2394"/>
                    <a:pt x="1334" y="2573"/>
                  </a:cubicBezTo>
                  <a:cubicBezTo>
                    <a:pt x="560" y="2846"/>
                    <a:pt x="1" y="3561"/>
                    <a:pt x="1" y="4382"/>
                  </a:cubicBezTo>
                  <a:lnTo>
                    <a:pt x="1" y="4954"/>
                  </a:lnTo>
                  <a:cubicBezTo>
                    <a:pt x="1" y="5049"/>
                    <a:pt x="72" y="5121"/>
                    <a:pt x="155" y="5121"/>
                  </a:cubicBezTo>
                  <a:lnTo>
                    <a:pt x="3763" y="5121"/>
                  </a:lnTo>
                  <a:cubicBezTo>
                    <a:pt x="3846" y="5121"/>
                    <a:pt x="3930" y="5049"/>
                    <a:pt x="3930" y="4954"/>
                  </a:cubicBezTo>
                  <a:lnTo>
                    <a:pt x="3930" y="4382"/>
                  </a:lnTo>
                  <a:cubicBezTo>
                    <a:pt x="3930" y="3561"/>
                    <a:pt x="3346" y="2846"/>
                    <a:pt x="2584" y="2573"/>
                  </a:cubicBezTo>
                  <a:cubicBezTo>
                    <a:pt x="2822" y="2382"/>
                    <a:pt x="2989" y="2096"/>
                    <a:pt x="2989" y="1775"/>
                  </a:cubicBezTo>
                  <a:lnTo>
                    <a:pt x="2989" y="1406"/>
                  </a:lnTo>
                  <a:lnTo>
                    <a:pt x="2989" y="1025"/>
                  </a:lnTo>
                  <a:cubicBezTo>
                    <a:pt x="2989" y="465"/>
                    <a:pt x="2525" y="1"/>
                    <a:pt x="1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11284;p61">
              <a:extLst>
                <a:ext uri="{FF2B5EF4-FFF2-40B4-BE49-F238E27FC236}">
                  <a16:creationId xmlns:a16="http://schemas.microsoft.com/office/drawing/2014/main" id="{E63FC1C6-A118-FF42-91DB-550C94C5B8F3}"/>
                </a:ext>
              </a:extLst>
            </p:cNvPr>
            <p:cNvSpPr/>
            <p:nvPr/>
          </p:nvSpPr>
          <p:spPr>
            <a:xfrm>
              <a:off x="4248428" y="1536124"/>
              <a:ext cx="253972" cy="152179"/>
            </a:xfrm>
            <a:custGeom>
              <a:avLst/>
              <a:gdLst/>
              <a:ahLst/>
              <a:cxnLst/>
              <a:rect l="l" t="t" r="r" b="b"/>
              <a:pathLst>
                <a:path w="7979" h="4781" extrusionOk="0">
                  <a:moveTo>
                    <a:pt x="3906" y="0"/>
                  </a:moveTo>
                  <a:cubicBezTo>
                    <a:pt x="3876" y="0"/>
                    <a:pt x="3847" y="6"/>
                    <a:pt x="3823" y="18"/>
                  </a:cubicBezTo>
                  <a:cubicBezTo>
                    <a:pt x="3811" y="30"/>
                    <a:pt x="1775" y="1244"/>
                    <a:pt x="239" y="1244"/>
                  </a:cubicBezTo>
                  <a:cubicBezTo>
                    <a:pt x="156" y="1244"/>
                    <a:pt x="84" y="1304"/>
                    <a:pt x="72" y="1375"/>
                  </a:cubicBezTo>
                  <a:cubicBezTo>
                    <a:pt x="72" y="1387"/>
                    <a:pt x="1" y="1875"/>
                    <a:pt x="1" y="2614"/>
                  </a:cubicBezTo>
                  <a:cubicBezTo>
                    <a:pt x="1" y="2697"/>
                    <a:pt x="72" y="2768"/>
                    <a:pt x="156" y="2768"/>
                  </a:cubicBezTo>
                  <a:cubicBezTo>
                    <a:pt x="251" y="2768"/>
                    <a:pt x="322" y="2697"/>
                    <a:pt x="322" y="2614"/>
                  </a:cubicBezTo>
                  <a:cubicBezTo>
                    <a:pt x="322" y="2137"/>
                    <a:pt x="358" y="1744"/>
                    <a:pt x="382" y="1566"/>
                  </a:cubicBezTo>
                  <a:cubicBezTo>
                    <a:pt x="1037" y="1542"/>
                    <a:pt x="1835" y="1328"/>
                    <a:pt x="2739" y="923"/>
                  </a:cubicBezTo>
                  <a:cubicBezTo>
                    <a:pt x="3299" y="685"/>
                    <a:pt x="3728" y="435"/>
                    <a:pt x="3906" y="351"/>
                  </a:cubicBezTo>
                  <a:cubicBezTo>
                    <a:pt x="4085" y="447"/>
                    <a:pt x="4525" y="685"/>
                    <a:pt x="5085" y="923"/>
                  </a:cubicBezTo>
                  <a:cubicBezTo>
                    <a:pt x="5990" y="1316"/>
                    <a:pt x="6788" y="1542"/>
                    <a:pt x="7442" y="1566"/>
                  </a:cubicBezTo>
                  <a:cubicBezTo>
                    <a:pt x="7478" y="1971"/>
                    <a:pt x="7585" y="3233"/>
                    <a:pt x="7288" y="4590"/>
                  </a:cubicBezTo>
                  <a:cubicBezTo>
                    <a:pt x="7276" y="4673"/>
                    <a:pt x="7323" y="4769"/>
                    <a:pt x="7407" y="4781"/>
                  </a:cubicBezTo>
                  <a:lnTo>
                    <a:pt x="7442" y="4781"/>
                  </a:lnTo>
                  <a:cubicBezTo>
                    <a:pt x="7514" y="4781"/>
                    <a:pt x="7585" y="4733"/>
                    <a:pt x="7597" y="4650"/>
                  </a:cubicBezTo>
                  <a:cubicBezTo>
                    <a:pt x="7978" y="2947"/>
                    <a:pt x="7752" y="1435"/>
                    <a:pt x="7740" y="1375"/>
                  </a:cubicBezTo>
                  <a:cubicBezTo>
                    <a:pt x="7728" y="1304"/>
                    <a:pt x="7669" y="1244"/>
                    <a:pt x="7573" y="1244"/>
                  </a:cubicBezTo>
                  <a:cubicBezTo>
                    <a:pt x="6037" y="1244"/>
                    <a:pt x="4001" y="30"/>
                    <a:pt x="3990" y="18"/>
                  </a:cubicBezTo>
                  <a:cubicBezTo>
                    <a:pt x="3966" y="6"/>
                    <a:pt x="3936" y="0"/>
                    <a:pt x="3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11285;p61">
              <a:extLst>
                <a:ext uri="{FF2B5EF4-FFF2-40B4-BE49-F238E27FC236}">
                  <a16:creationId xmlns:a16="http://schemas.microsoft.com/office/drawing/2014/main" id="{F567E8A0-770E-3E40-B7CE-237C9589B29E}"/>
                </a:ext>
              </a:extLst>
            </p:cNvPr>
            <p:cNvSpPr/>
            <p:nvPr/>
          </p:nvSpPr>
          <p:spPr>
            <a:xfrm>
              <a:off x="4248428" y="1633270"/>
              <a:ext cx="238407" cy="187288"/>
            </a:xfrm>
            <a:custGeom>
              <a:avLst/>
              <a:gdLst/>
              <a:ahLst/>
              <a:cxnLst/>
              <a:rect l="l" t="t" r="r" b="b"/>
              <a:pathLst>
                <a:path w="7490" h="5884" extrusionOk="0">
                  <a:moveTo>
                    <a:pt x="186" y="1"/>
                  </a:moveTo>
                  <a:cubicBezTo>
                    <a:pt x="180" y="1"/>
                    <a:pt x="174" y="1"/>
                    <a:pt x="168" y="2"/>
                  </a:cubicBezTo>
                  <a:cubicBezTo>
                    <a:pt x="72" y="2"/>
                    <a:pt x="1" y="97"/>
                    <a:pt x="13" y="181"/>
                  </a:cubicBezTo>
                  <a:cubicBezTo>
                    <a:pt x="84" y="1383"/>
                    <a:pt x="370" y="2455"/>
                    <a:pt x="846" y="3348"/>
                  </a:cubicBezTo>
                  <a:cubicBezTo>
                    <a:pt x="1501" y="4574"/>
                    <a:pt x="2513" y="5419"/>
                    <a:pt x="3859" y="5860"/>
                  </a:cubicBezTo>
                  <a:cubicBezTo>
                    <a:pt x="3870" y="5860"/>
                    <a:pt x="3882" y="5884"/>
                    <a:pt x="3894" y="5884"/>
                  </a:cubicBezTo>
                  <a:cubicBezTo>
                    <a:pt x="3918" y="5884"/>
                    <a:pt x="3930" y="5884"/>
                    <a:pt x="3942" y="5860"/>
                  </a:cubicBezTo>
                  <a:cubicBezTo>
                    <a:pt x="4811" y="5586"/>
                    <a:pt x="5549" y="5110"/>
                    <a:pt x="6133" y="4503"/>
                  </a:cubicBezTo>
                  <a:cubicBezTo>
                    <a:pt x="6716" y="3872"/>
                    <a:pt x="7157" y="3086"/>
                    <a:pt x="7442" y="2145"/>
                  </a:cubicBezTo>
                  <a:cubicBezTo>
                    <a:pt x="7490" y="2062"/>
                    <a:pt x="7442" y="1967"/>
                    <a:pt x="7347" y="1955"/>
                  </a:cubicBezTo>
                  <a:cubicBezTo>
                    <a:pt x="7330" y="1948"/>
                    <a:pt x="7313" y="1944"/>
                    <a:pt x="7296" y="1944"/>
                  </a:cubicBezTo>
                  <a:cubicBezTo>
                    <a:pt x="7228" y="1944"/>
                    <a:pt x="7164" y="1996"/>
                    <a:pt x="7145" y="2062"/>
                  </a:cubicBezTo>
                  <a:cubicBezTo>
                    <a:pt x="6871" y="2931"/>
                    <a:pt x="6454" y="3693"/>
                    <a:pt x="5906" y="4277"/>
                  </a:cubicBezTo>
                  <a:cubicBezTo>
                    <a:pt x="5371" y="4836"/>
                    <a:pt x="4704" y="5265"/>
                    <a:pt x="3894" y="5539"/>
                  </a:cubicBezTo>
                  <a:cubicBezTo>
                    <a:pt x="2668" y="5122"/>
                    <a:pt x="1727" y="4336"/>
                    <a:pt x="1132" y="3181"/>
                  </a:cubicBezTo>
                  <a:cubicBezTo>
                    <a:pt x="680" y="2336"/>
                    <a:pt x="418" y="1312"/>
                    <a:pt x="346" y="157"/>
                  </a:cubicBezTo>
                  <a:cubicBezTo>
                    <a:pt x="346" y="69"/>
                    <a:pt x="264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11286;p61">
              <a:extLst>
                <a:ext uri="{FF2B5EF4-FFF2-40B4-BE49-F238E27FC236}">
                  <a16:creationId xmlns:a16="http://schemas.microsoft.com/office/drawing/2014/main" id="{BD6A8B46-0D04-E145-9A96-FF0BA9D9EE61}"/>
                </a:ext>
              </a:extLst>
            </p:cNvPr>
            <p:cNvSpPr/>
            <p:nvPr/>
          </p:nvSpPr>
          <p:spPr>
            <a:xfrm>
              <a:off x="4212429" y="1502385"/>
              <a:ext cx="321037" cy="353822"/>
            </a:xfrm>
            <a:custGeom>
              <a:avLst/>
              <a:gdLst/>
              <a:ahLst/>
              <a:cxnLst/>
              <a:rect l="l" t="t" r="r" b="b"/>
              <a:pathLst>
                <a:path w="10086" h="11116" extrusionOk="0">
                  <a:moveTo>
                    <a:pt x="5061" y="316"/>
                  </a:moveTo>
                  <a:cubicBezTo>
                    <a:pt x="5263" y="435"/>
                    <a:pt x="5811" y="757"/>
                    <a:pt x="6549" y="1066"/>
                  </a:cubicBezTo>
                  <a:cubicBezTo>
                    <a:pt x="7692" y="1554"/>
                    <a:pt x="8692" y="1828"/>
                    <a:pt x="9526" y="1852"/>
                  </a:cubicBezTo>
                  <a:cubicBezTo>
                    <a:pt x="9550" y="2328"/>
                    <a:pt x="9693" y="3876"/>
                    <a:pt x="9335" y="5579"/>
                  </a:cubicBezTo>
                  <a:cubicBezTo>
                    <a:pt x="9073" y="6745"/>
                    <a:pt x="8645" y="7757"/>
                    <a:pt x="8049" y="8591"/>
                  </a:cubicBezTo>
                  <a:cubicBezTo>
                    <a:pt x="7311" y="9603"/>
                    <a:pt x="6299" y="10341"/>
                    <a:pt x="5049" y="10770"/>
                  </a:cubicBezTo>
                  <a:cubicBezTo>
                    <a:pt x="3799" y="10341"/>
                    <a:pt x="2775" y="9603"/>
                    <a:pt x="2037" y="8591"/>
                  </a:cubicBezTo>
                  <a:cubicBezTo>
                    <a:pt x="1430" y="7781"/>
                    <a:pt x="989" y="6745"/>
                    <a:pt x="751" y="5579"/>
                  </a:cubicBezTo>
                  <a:cubicBezTo>
                    <a:pt x="394" y="3876"/>
                    <a:pt x="537" y="2316"/>
                    <a:pt x="596" y="1852"/>
                  </a:cubicBezTo>
                  <a:cubicBezTo>
                    <a:pt x="1406" y="1828"/>
                    <a:pt x="2418" y="1554"/>
                    <a:pt x="3573" y="1066"/>
                  </a:cubicBezTo>
                  <a:cubicBezTo>
                    <a:pt x="4299" y="757"/>
                    <a:pt x="4847" y="435"/>
                    <a:pt x="5061" y="316"/>
                  </a:cubicBezTo>
                  <a:close/>
                  <a:moveTo>
                    <a:pt x="5037" y="1"/>
                  </a:moveTo>
                  <a:cubicBezTo>
                    <a:pt x="5007" y="1"/>
                    <a:pt x="4978" y="7"/>
                    <a:pt x="4954" y="18"/>
                  </a:cubicBezTo>
                  <a:cubicBezTo>
                    <a:pt x="4930" y="30"/>
                    <a:pt x="2370" y="1554"/>
                    <a:pt x="441" y="1554"/>
                  </a:cubicBezTo>
                  <a:cubicBezTo>
                    <a:pt x="370" y="1554"/>
                    <a:pt x="299" y="1614"/>
                    <a:pt x="287" y="1685"/>
                  </a:cubicBezTo>
                  <a:cubicBezTo>
                    <a:pt x="263" y="1769"/>
                    <a:pt x="1" y="3578"/>
                    <a:pt x="429" y="5650"/>
                  </a:cubicBezTo>
                  <a:cubicBezTo>
                    <a:pt x="680" y="6865"/>
                    <a:pt x="1132" y="7924"/>
                    <a:pt x="1775" y="8793"/>
                  </a:cubicBezTo>
                  <a:cubicBezTo>
                    <a:pt x="2561" y="9877"/>
                    <a:pt x="3644" y="10651"/>
                    <a:pt x="5001" y="11091"/>
                  </a:cubicBezTo>
                  <a:cubicBezTo>
                    <a:pt x="5013" y="11091"/>
                    <a:pt x="5025" y="11115"/>
                    <a:pt x="5049" y="11115"/>
                  </a:cubicBezTo>
                  <a:cubicBezTo>
                    <a:pt x="5061" y="11115"/>
                    <a:pt x="5073" y="11115"/>
                    <a:pt x="5085" y="11091"/>
                  </a:cubicBezTo>
                  <a:cubicBezTo>
                    <a:pt x="6430" y="10651"/>
                    <a:pt x="7514" y="9877"/>
                    <a:pt x="8323" y="8793"/>
                  </a:cubicBezTo>
                  <a:cubicBezTo>
                    <a:pt x="8954" y="7924"/>
                    <a:pt x="9407" y="6865"/>
                    <a:pt x="9657" y="5650"/>
                  </a:cubicBezTo>
                  <a:cubicBezTo>
                    <a:pt x="10085" y="3566"/>
                    <a:pt x="9812" y="1769"/>
                    <a:pt x="9788" y="1685"/>
                  </a:cubicBezTo>
                  <a:cubicBezTo>
                    <a:pt x="9776" y="1614"/>
                    <a:pt x="9716" y="1554"/>
                    <a:pt x="9633" y="1554"/>
                  </a:cubicBezTo>
                  <a:cubicBezTo>
                    <a:pt x="7692" y="1554"/>
                    <a:pt x="5132" y="42"/>
                    <a:pt x="5121" y="18"/>
                  </a:cubicBezTo>
                  <a:cubicBezTo>
                    <a:pt x="5097" y="7"/>
                    <a:pt x="5067" y="1"/>
                    <a:pt x="5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11287;p61">
            <a:extLst>
              <a:ext uri="{FF2B5EF4-FFF2-40B4-BE49-F238E27FC236}">
                <a16:creationId xmlns:a16="http://schemas.microsoft.com/office/drawing/2014/main" id="{8695D0CE-84A0-C942-96E8-BDE9664A684F}"/>
              </a:ext>
            </a:extLst>
          </p:cNvPr>
          <p:cNvGrpSpPr/>
          <p:nvPr/>
        </p:nvGrpSpPr>
        <p:grpSpPr>
          <a:xfrm>
            <a:off x="3097479" y="1836592"/>
            <a:ext cx="447274" cy="446259"/>
            <a:chOff x="2302788" y="1505981"/>
            <a:chExt cx="336188" cy="335425"/>
          </a:xfrm>
          <a:solidFill>
            <a:schemeClr val="accent1"/>
          </a:solidFill>
        </p:grpSpPr>
        <p:sp>
          <p:nvSpPr>
            <p:cNvPr id="551" name="Google Shape;11288;p61">
              <a:extLst>
                <a:ext uri="{FF2B5EF4-FFF2-40B4-BE49-F238E27FC236}">
                  <a16:creationId xmlns:a16="http://schemas.microsoft.com/office/drawing/2014/main" id="{C309D71D-2812-E344-8963-E45B2A42D3CA}"/>
                </a:ext>
              </a:extLst>
            </p:cNvPr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11289;p61">
              <a:extLst>
                <a:ext uri="{FF2B5EF4-FFF2-40B4-BE49-F238E27FC236}">
                  <a16:creationId xmlns:a16="http://schemas.microsoft.com/office/drawing/2014/main" id="{EDF73261-2B33-B948-8742-686EFBCED2C7}"/>
                </a:ext>
              </a:extLst>
            </p:cNvPr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11290;p61">
              <a:extLst>
                <a:ext uri="{FF2B5EF4-FFF2-40B4-BE49-F238E27FC236}">
                  <a16:creationId xmlns:a16="http://schemas.microsoft.com/office/drawing/2014/main" id="{C3EF096F-6562-B442-883B-CA59FFE00807}"/>
                </a:ext>
              </a:extLst>
            </p:cNvPr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11291;p61">
              <a:extLst>
                <a:ext uri="{FF2B5EF4-FFF2-40B4-BE49-F238E27FC236}">
                  <a16:creationId xmlns:a16="http://schemas.microsoft.com/office/drawing/2014/main" id="{0920D5E3-9DCB-1943-8FD0-7A7A72BD7C35}"/>
                </a:ext>
              </a:extLst>
            </p:cNvPr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11292;p61">
              <a:extLst>
                <a:ext uri="{FF2B5EF4-FFF2-40B4-BE49-F238E27FC236}">
                  <a16:creationId xmlns:a16="http://schemas.microsoft.com/office/drawing/2014/main" id="{B6B91F59-8861-E749-8661-D18E99D4F564}"/>
                </a:ext>
              </a:extLst>
            </p:cNvPr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11293;p61">
              <a:extLst>
                <a:ext uri="{FF2B5EF4-FFF2-40B4-BE49-F238E27FC236}">
                  <a16:creationId xmlns:a16="http://schemas.microsoft.com/office/drawing/2014/main" id="{D6B67523-98B7-0E47-94BA-04F56B5112A2}"/>
                </a:ext>
              </a:extLst>
            </p:cNvPr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11294;p61">
              <a:extLst>
                <a:ext uri="{FF2B5EF4-FFF2-40B4-BE49-F238E27FC236}">
                  <a16:creationId xmlns:a16="http://schemas.microsoft.com/office/drawing/2014/main" id="{44BB09C6-7775-7E4E-8BE8-B85DA514809F}"/>
                </a:ext>
              </a:extLst>
            </p:cNvPr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11295;p61">
              <a:extLst>
                <a:ext uri="{FF2B5EF4-FFF2-40B4-BE49-F238E27FC236}">
                  <a16:creationId xmlns:a16="http://schemas.microsoft.com/office/drawing/2014/main" id="{97D25B1E-D14B-4D4D-9DA8-D627C2D4FDB9}"/>
                </a:ext>
              </a:extLst>
            </p:cNvPr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11296;p61">
              <a:extLst>
                <a:ext uri="{FF2B5EF4-FFF2-40B4-BE49-F238E27FC236}">
                  <a16:creationId xmlns:a16="http://schemas.microsoft.com/office/drawing/2014/main" id="{C5CF3FB1-80B7-3547-AA7E-E91BACA4A120}"/>
                </a:ext>
              </a:extLst>
            </p:cNvPr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11297;p61">
              <a:extLst>
                <a:ext uri="{FF2B5EF4-FFF2-40B4-BE49-F238E27FC236}">
                  <a16:creationId xmlns:a16="http://schemas.microsoft.com/office/drawing/2014/main" id="{C0B6C508-3566-3D48-B10D-C3CB6DE8EC67}"/>
                </a:ext>
              </a:extLst>
            </p:cNvPr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1298;p61">
              <a:extLst>
                <a:ext uri="{FF2B5EF4-FFF2-40B4-BE49-F238E27FC236}">
                  <a16:creationId xmlns:a16="http://schemas.microsoft.com/office/drawing/2014/main" id="{7E74B4F5-CD47-6247-A7AE-58B984CBCA85}"/>
                </a:ext>
              </a:extLst>
            </p:cNvPr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11299;p61">
              <a:extLst>
                <a:ext uri="{FF2B5EF4-FFF2-40B4-BE49-F238E27FC236}">
                  <a16:creationId xmlns:a16="http://schemas.microsoft.com/office/drawing/2014/main" id="{AC03B7B0-F18C-2F4E-810D-30C3DE0C0E9E}"/>
                </a:ext>
              </a:extLst>
            </p:cNvPr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11300;p61">
              <a:extLst>
                <a:ext uri="{FF2B5EF4-FFF2-40B4-BE49-F238E27FC236}">
                  <a16:creationId xmlns:a16="http://schemas.microsoft.com/office/drawing/2014/main" id="{9BCF5677-2FD0-DA48-9423-C066AC34BD98}"/>
                </a:ext>
              </a:extLst>
            </p:cNvPr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11301;p61">
              <a:extLst>
                <a:ext uri="{FF2B5EF4-FFF2-40B4-BE49-F238E27FC236}">
                  <a16:creationId xmlns:a16="http://schemas.microsoft.com/office/drawing/2014/main" id="{689E8729-B91C-6E42-BC9B-2505668EE2D5}"/>
                </a:ext>
              </a:extLst>
            </p:cNvPr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11302;p61">
              <a:extLst>
                <a:ext uri="{FF2B5EF4-FFF2-40B4-BE49-F238E27FC236}">
                  <a16:creationId xmlns:a16="http://schemas.microsoft.com/office/drawing/2014/main" id="{3ED7B97E-FC5E-DB47-9B54-500148E5A2E8}"/>
                </a:ext>
              </a:extLst>
            </p:cNvPr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11303;p61">
              <a:extLst>
                <a:ext uri="{FF2B5EF4-FFF2-40B4-BE49-F238E27FC236}">
                  <a16:creationId xmlns:a16="http://schemas.microsoft.com/office/drawing/2014/main" id="{98311997-90A7-A443-B2A1-3DBD0384317A}"/>
                </a:ext>
              </a:extLst>
            </p:cNvPr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11304;p61">
              <a:extLst>
                <a:ext uri="{FF2B5EF4-FFF2-40B4-BE49-F238E27FC236}">
                  <a16:creationId xmlns:a16="http://schemas.microsoft.com/office/drawing/2014/main" id="{39A6E757-804D-6F4F-A43E-3C69D77C11C0}"/>
                </a:ext>
              </a:extLst>
            </p:cNvPr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11305;p61">
            <a:extLst>
              <a:ext uri="{FF2B5EF4-FFF2-40B4-BE49-F238E27FC236}">
                <a16:creationId xmlns:a16="http://schemas.microsoft.com/office/drawing/2014/main" id="{6026D491-89F2-F344-97BB-F6FCF441FCB0}"/>
              </a:ext>
            </a:extLst>
          </p:cNvPr>
          <p:cNvGrpSpPr/>
          <p:nvPr/>
        </p:nvGrpSpPr>
        <p:grpSpPr>
          <a:xfrm>
            <a:off x="3732775" y="1857766"/>
            <a:ext cx="443209" cy="427116"/>
            <a:chOff x="2780301" y="1521896"/>
            <a:chExt cx="333133" cy="321037"/>
          </a:xfrm>
          <a:solidFill>
            <a:schemeClr val="accent1"/>
          </a:solidFill>
        </p:grpSpPr>
        <p:sp>
          <p:nvSpPr>
            <p:cNvPr id="569" name="Google Shape;11306;p61">
              <a:extLst>
                <a:ext uri="{FF2B5EF4-FFF2-40B4-BE49-F238E27FC236}">
                  <a16:creationId xmlns:a16="http://schemas.microsoft.com/office/drawing/2014/main" id="{A8AD4DEF-B440-4241-8C94-33AAB9322D5E}"/>
                </a:ext>
              </a:extLst>
            </p:cNvPr>
            <p:cNvSpPr/>
            <p:nvPr/>
          </p:nvSpPr>
          <p:spPr>
            <a:xfrm>
              <a:off x="3009573" y="1542745"/>
              <a:ext cx="72031" cy="9517"/>
            </a:xfrm>
            <a:custGeom>
              <a:avLst/>
              <a:gdLst/>
              <a:ahLst/>
              <a:cxnLst/>
              <a:rect l="l" t="t" r="r" b="b"/>
              <a:pathLst>
                <a:path w="2263" h="299" extrusionOk="0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2120" y="298"/>
                  </a:lnTo>
                  <a:cubicBezTo>
                    <a:pt x="2203" y="298"/>
                    <a:pt x="2263" y="227"/>
                    <a:pt x="2263" y="155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11307;p61">
              <a:extLst>
                <a:ext uri="{FF2B5EF4-FFF2-40B4-BE49-F238E27FC236}">
                  <a16:creationId xmlns:a16="http://schemas.microsoft.com/office/drawing/2014/main" id="{8CB7B6F0-0B87-1143-A9F0-F5A289487289}"/>
                </a:ext>
              </a:extLst>
            </p:cNvPr>
            <p:cNvSpPr/>
            <p:nvPr/>
          </p:nvSpPr>
          <p:spPr>
            <a:xfrm>
              <a:off x="2967876" y="1542745"/>
              <a:ext cx="30366" cy="9517"/>
            </a:xfrm>
            <a:custGeom>
              <a:avLst/>
              <a:gdLst/>
              <a:ahLst/>
              <a:cxnLst/>
              <a:rect l="l" t="t" r="r" b="b"/>
              <a:pathLst>
                <a:path w="954" h="299" extrusionOk="0"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56" y="298"/>
                  </a:cubicBezTo>
                  <a:lnTo>
                    <a:pt x="810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11308;p61">
              <a:extLst>
                <a:ext uri="{FF2B5EF4-FFF2-40B4-BE49-F238E27FC236}">
                  <a16:creationId xmlns:a16="http://schemas.microsoft.com/office/drawing/2014/main" id="{4E341586-2668-7343-83E1-DA99CC21430C}"/>
                </a:ext>
              </a:extLst>
            </p:cNvPr>
            <p:cNvSpPr/>
            <p:nvPr/>
          </p:nvSpPr>
          <p:spPr>
            <a:xfrm>
              <a:off x="3061870" y="1563594"/>
              <a:ext cx="19735" cy="9517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3" y="0"/>
                  </a:moveTo>
                  <a:cubicBezTo>
                    <a:pt x="60" y="0"/>
                    <a:pt x="0" y="84"/>
                    <a:pt x="0" y="155"/>
                  </a:cubicBezTo>
                  <a:cubicBezTo>
                    <a:pt x="0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60"/>
                    <a:pt x="560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11309;p61">
              <a:extLst>
                <a:ext uri="{FF2B5EF4-FFF2-40B4-BE49-F238E27FC236}">
                  <a16:creationId xmlns:a16="http://schemas.microsoft.com/office/drawing/2014/main" id="{0A49D26A-3F43-014F-A300-0BF3C58253FC}"/>
                </a:ext>
              </a:extLst>
            </p:cNvPr>
            <p:cNvSpPr/>
            <p:nvPr/>
          </p:nvSpPr>
          <p:spPr>
            <a:xfrm>
              <a:off x="2967876" y="1563594"/>
              <a:ext cx="82663" cy="9517"/>
            </a:xfrm>
            <a:custGeom>
              <a:avLst/>
              <a:gdLst/>
              <a:ahLst/>
              <a:cxnLst/>
              <a:rect l="l" t="t" r="r" b="b"/>
              <a:pathLst>
                <a:path w="2597" h="299" extrusionOk="0"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cubicBezTo>
                    <a:pt x="1" y="239"/>
                    <a:pt x="72" y="298"/>
                    <a:pt x="156" y="298"/>
                  </a:cubicBezTo>
                  <a:lnTo>
                    <a:pt x="2442" y="298"/>
                  </a:lnTo>
                  <a:cubicBezTo>
                    <a:pt x="2537" y="298"/>
                    <a:pt x="2596" y="227"/>
                    <a:pt x="2596" y="155"/>
                  </a:cubicBezTo>
                  <a:cubicBezTo>
                    <a:pt x="2596" y="60"/>
                    <a:pt x="2537" y="0"/>
                    <a:pt x="2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11310;p61">
              <a:extLst>
                <a:ext uri="{FF2B5EF4-FFF2-40B4-BE49-F238E27FC236}">
                  <a16:creationId xmlns:a16="http://schemas.microsoft.com/office/drawing/2014/main" id="{9FC75018-4A91-8048-8F90-FF93B14850E9}"/>
                </a:ext>
              </a:extLst>
            </p:cNvPr>
            <p:cNvSpPr/>
            <p:nvPr/>
          </p:nvSpPr>
          <p:spPr>
            <a:xfrm>
              <a:off x="2936809" y="1521896"/>
              <a:ext cx="176625" cy="96286"/>
            </a:xfrm>
            <a:custGeom>
              <a:avLst/>
              <a:gdLst/>
              <a:ahLst/>
              <a:cxnLst/>
              <a:rect l="l" t="t" r="r" b="b"/>
              <a:pathLst>
                <a:path w="5549" h="3025" extrusionOk="0">
                  <a:moveTo>
                    <a:pt x="4894" y="298"/>
                  </a:moveTo>
                  <a:cubicBezTo>
                    <a:pt x="5084" y="298"/>
                    <a:pt x="5227" y="453"/>
                    <a:pt x="5227" y="644"/>
                  </a:cubicBezTo>
                  <a:lnTo>
                    <a:pt x="5227" y="1620"/>
                  </a:lnTo>
                  <a:cubicBezTo>
                    <a:pt x="5227" y="1822"/>
                    <a:pt x="5084" y="1965"/>
                    <a:pt x="4894" y="1965"/>
                  </a:cubicBezTo>
                  <a:lnTo>
                    <a:pt x="4406" y="1965"/>
                  </a:lnTo>
                  <a:cubicBezTo>
                    <a:pt x="4358" y="1965"/>
                    <a:pt x="4310" y="1989"/>
                    <a:pt x="4287" y="2025"/>
                  </a:cubicBezTo>
                  <a:cubicBezTo>
                    <a:pt x="4251" y="2061"/>
                    <a:pt x="4239" y="2096"/>
                    <a:pt x="4251" y="2144"/>
                  </a:cubicBezTo>
                  <a:lnTo>
                    <a:pt x="4346" y="2727"/>
                  </a:lnTo>
                  <a:lnTo>
                    <a:pt x="4346" y="2739"/>
                  </a:lnTo>
                  <a:lnTo>
                    <a:pt x="4322" y="2739"/>
                  </a:lnTo>
                  <a:lnTo>
                    <a:pt x="3346" y="2001"/>
                  </a:lnTo>
                  <a:cubicBezTo>
                    <a:pt x="3310" y="1977"/>
                    <a:pt x="3287" y="1965"/>
                    <a:pt x="3251" y="1965"/>
                  </a:cubicBezTo>
                  <a:lnTo>
                    <a:pt x="631" y="1965"/>
                  </a:lnTo>
                  <a:cubicBezTo>
                    <a:pt x="441" y="1965"/>
                    <a:pt x="298" y="1822"/>
                    <a:pt x="298" y="1620"/>
                  </a:cubicBezTo>
                  <a:lnTo>
                    <a:pt x="298" y="644"/>
                  </a:lnTo>
                  <a:cubicBezTo>
                    <a:pt x="298" y="453"/>
                    <a:pt x="441" y="298"/>
                    <a:pt x="631" y="298"/>
                  </a:cubicBezTo>
                  <a:close/>
                  <a:moveTo>
                    <a:pt x="631" y="1"/>
                  </a:moveTo>
                  <a:cubicBezTo>
                    <a:pt x="274" y="1"/>
                    <a:pt x="0" y="286"/>
                    <a:pt x="0" y="644"/>
                  </a:cubicBezTo>
                  <a:lnTo>
                    <a:pt x="0" y="1632"/>
                  </a:lnTo>
                  <a:cubicBezTo>
                    <a:pt x="0" y="1989"/>
                    <a:pt x="274" y="2263"/>
                    <a:pt x="631" y="2263"/>
                  </a:cubicBezTo>
                  <a:lnTo>
                    <a:pt x="3203" y="2263"/>
                  </a:lnTo>
                  <a:lnTo>
                    <a:pt x="4144" y="2965"/>
                  </a:lnTo>
                  <a:cubicBezTo>
                    <a:pt x="4203" y="3013"/>
                    <a:pt x="4263" y="3025"/>
                    <a:pt x="4334" y="3025"/>
                  </a:cubicBezTo>
                  <a:cubicBezTo>
                    <a:pt x="4394" y="3025"/>
                    <a:pt x="4453" y="3013"/>
                    <a:pt x="4501" y="2977"/>
                  </a:cubicBezTo>
                  <a:cubicBezTo>
                    <a:pt x="4608" y="2906"/>
                    <a:pt x="4668" y="2787"/>
                    <a:pt x="4656" y="2656"/>
                  </a:cubicBezTo>
                  <a:lnTo>
                    <a:pt x="4596" y="2251"/>
                  </a:lnTo>
                  <a:lnTo>
                    <a:pt x="4906" y="2251"/>
                  </a:lnTo>
                  <a:cubicBezTo>
                    <a:pt x="5263" y="2251"/>
                    <a:pt x="5549" y="1965"/>
                    <a:pt x="5549" y="1608"/>
                  </a:cubicBezTo>
                  <a:lnTo>
                    <a:pt x="5549" y="632"/>
                  </a:lnTo>
                  <a:cubicBezTo>
                    <a:pt x="5525" y="286"/>
                    <a:pt x="5251" y="1"/>
                    <a:pt x="4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11311;p61">
              <a:extLst>
                <a:ext uri="{FF2B5EF4-FFF2-40B4-BE49-F238E27FC236}">
                  <a16:creationId xmlns:a16="http://schemas.microsoft.com/office/drawing/2014/main" id="{05791810-BC57-3848-8454-0DB368868F4E}"/>
                </a:ext>
              </a:extLst>
            </p:cNvPr>
            <p:cNvSpPr/>
            <p:nvPr/>
          </p:nvSpPr>
          <p:spPr>
            <a:xfrm>
              <a:off x="2811367" y="1767115"/>
              <a:ext cx="72413" cy="9485"/>
            </a:xfrm>
            <a:custGeom>
              <a:avLst/>
              <a:gdLst/>
              <a:ahLst/>
              <a:cxnLst/>
              <a:rect l="l" t="t" r="r" b="b"/>
              <a:pathLst>
                <a:path w="227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14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14"/>
                    <a:pt x="2275" y="143"/>
                  </a:cubicBezTo>
                  <a:cubicBezTo>
                    <a:pt x="2275" y="72"/>
                    <a:pt x="2215" y="0"/>
                    <a:pt x="2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11312;p61">
              <a:extLst>
                <a:ext uri="{FF2B5EF4-FFF2-40B4-BE49-F238E27FC236}">
                  <a16:creationId xmlns:a16="http://schemas.microsoft.com/office/drawing/2014/main" id="{29B437A6-E9F5-2F41-9783-2B2AB455735A}"/>
                </a:ext>
              </a:extLst>
            </p:cNvPr>
            <p:cNvSpPr/>
            <p:nvPr/>
          </p:nvSpPr>
          <p:spPr>
            <a:xfrm>
              <a:off x="2894730" y="1767115"/>
              <a:ext cx="20117" cy="9485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14"/>
                    <a:pt x="84" y="298"/>
                    <a:pt x="156" y="298"/>
                  </a:cubicBezTo>
                  <a:lnTo>
                    <a:pt x="489" y="298"/>
                  </a:lnTo>
                  <a:cubicBezTo>
                    <a:pt x="572" y="298"/>
                    <a:pt x="632" y="214"/>
                    <a:pt x="632" y="143"/>
                  </a:cubicBezTo>
                  <a:cubicBezTo>
                    <a:pt x="632" y="72"/>
                    <a:pt x="572" y="0"/>
                    <a:pt x="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11313;p61">
              <a:extLst>
                <a:ext uri="{FF2B5EF4-FFF2-40B4-BE49-F238E27FC236}">
                  <a16:creationId xmlns:a16="http://schemas.microsoft.com/office/drawing/2014/main" id="{027BC3AD-B114-A548-8120-DFF246716593}"/>
                </a:ext>
              </a:extLst>
            </p:cNvPr>
            <p:cNvSpPr/>
            <p:nvPr/>
          </p:nvSpPr>
          <p:spPr>
            <a:xfrm>
              <a:off x="2811367" y="1787932"/>
              <a:ext cx="20117" cy="9517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39"/>
                    <a:pt x="84" y="299"/>
                    <a:pt x="155" y="299"/>
                  </a:cubicBezTo>
                  <a:lnTo>
                    <a:pt x="489" y="299"/>
                  </a:lnTo>
                  <a:cubicBezTo>
                    <a:pt x="572" y="299"/>
                    <a:pt x="631" y="215"/>
                    <a:pt x="631" y="144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11314;p61">
              <a:extLst>
                <a:ext uri="{FF2B5EF4-FFF2-40B4-BE49-F238E27FC236}">
                  <a16:creationId xmlns:a16="http://schemas.microsoft.com/office/drawing/2014/main" id="{E97C2DAA-DAF9-5B40-8700-3E5DAE48B2A5}"/>
                </a:ext>
              </a:extLst>
            </p:cNvPr>
            <p:cNvSpPr/>
            <p:nvPr/>
          </p:nvSpPr>
          <p:spPr>
            <a:xfrm>
              <a:off x="2842815" y="1787932"/>
              <a:ext cx="72031" cy="9517"/>
            </a:xfrm>
            <a:custGeom>
              <a:avLst/>
              <a:gdLst/>
              <a:ahLst/>
              <a:cxnLst/>
              <a:rect l="l" t="t" r="r" b="b"/>
              <a:pathLst>
                <a:path w="2263" h="299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9"/>
                    <a:pt x="144" y="299"/>
                  </a:cubicBezTo>
                  <a:lnTo>
                    <a:pt x="2120" y="299"/>
                  </a:lnTo>
                  <a:cubicBezTo>
                    <a:pt x="2203" y="299"/>
                    <a:pt x="2263" y="215"/>
                    <a:pt x="2263" y="144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11315;p61">
              <a:extLst>
                <a:ext uri="{FF2B5EF4-FFF2-40B4-BE49-F238E27FC236}">
                  <a16:creationId xmlns:a16="http://schemas.microsoft.com/office/drawing/2014/main" id="{CB84C99F-998C-FF47-9A51-A41EEC443AAD}"/>
                </a:ext>
              </a:extLst>
            </p:cNvPr>
            <p:cNvSpPr/>
            <p:nvPr/>
          </p:nvSpPr>
          <p:spPr>
            <a:xfrm>
              <a:off x="2780301" y="1746266"/>
              <a:ext cx="166375" cy="96668"/>
            </a:xfrm>
            <a:custGeom>
              <a:avLst/>
              <a:gdLst/>
              <a:ahLst/>
              <a:cxnLst/>
              <a:rect l="l" t="t" r="r" b="b"/>
              <a:pathLst>
                <a:path w="5227" h="3037" extrusionOk="0">
                  <a:moveTo>
                    <a:pt x="4572" y="286"/>
                  </a:moveTo>
                  <a:cubicBezTo>
                    <a:pt x="4763" y="286"/>
                    <a:pt x="4917" y="441"/>
                    <a:pt x="4917" y="631"/>
                  </a:cubicBezTo>
                  <a:lnTo>
                    <a:pt x="4917" y="1619"/>
                  </a:lnTo>
                  <a:cubicBezTo>
                    <a:pt x="4917" y="1810"/>
                    <a:pt x="4763" y="1965"/>
                    <a:pt x="4572" y="1965"/>
                  </a:cubicBezTo>
                  <a:lnTo>
                    <a:pt x="2274" y="1965"/>
                  </a:lnTo>
                  <a:cubicBezTo>
                    <a:pt x="2250" y="1965"/>
                    <a:pt x="2215" y="1977"/>
                    <a:pt x="2191" y="1989"/>
                  </a:cubicBezTo>
                  <a:lnTo>
                    <a:pt x="1203" y="2739"/>
                  </a:lnTo>
                  <a:lnTo>
                    <a:pt x="1191" y="2739"/>
                  </a:lnTo>
                  <a:lnTo>
                    <a:pt x="1191" y="2715"/>
                  </a:lnTo>
                  <a:lnTo>
                    <a:pt x="1286" y="2143"/>
                  </a:lnTo>
                  <a:cubicBezTo>
                    <a:pt x="1286" y="2096"/>
                    <a:pt x="1286" y="2048"/>
                    <a:pt x="1250" y="2012"/>
                  </a:cubicBezTo>
                  <a:cubicBezTo>
                    <a:pt x="1215" y="1989"/>
                    <a:pt x="1179" y="1965"/>
                    <a:pt x="1131" y="1965"/>
                  </a:cubicBezTo>
                  <a:lnTo>
                    <a:pt x="643" y="1965"/>
                  </a:lnTo>
                  <a:cubicBezTo>
                    <a:pt x="453" y="1965"/>
                    <a:pt x="298" y="1810"/>
                    <a:pt x="298" y="1619"/>
                  </a:cubicBezTo>
                  <a:lnTo>
                    <a:pt x="298" y="631"/>
                  </a:lnTo>
                  <a:cubicBezTo>
                    <a:pt x="298" y="441"/>
                    <a:pt x="453" y="286"/>
                    <a:pt x="643" y="286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lnTo>
                    <a:pt x="0" y="1619"/>
                  </a:lnTo>
                  <a:cubicBezTo>
                    <a:pt x="0" y="1977"/>
                    <a:pt x="286" y="2262"/>
                    <a:pt x="643" y="2262"/>
                  </a:cubicBezTo>
                  <a:lnTo>
                    <a:pt x="953" y="2262"/>
                  </a:lnTo>
                  <a:lnTo>
                    <a:pt x="893" y="2655"/>
                  </a:lnTo>
                  <a:cubicBezTo>
                    <a:pt x="881" y="2798"/>
                    <a:pt x="929" y="2917"/>
                    <a:pt x="1048" y="2989"/>
                  </a:cubicBezTo>
                  <a:cubicBezTo>
                    <a:pt x="1084" y="3012"/>
                    <a:pt x="1143" y="3036"/>
                    <a:pt x="1203" y="3036"/>
                  </a:cubicBezTo>
                  <a:cubicBezTo>
                    <a:pt x="1262" y="3036"/>
                    <a:pt x="1346" y="3012"/>
                    <a:pt x="1405" y="2977"/>
                  </a:cubicBezTo>
                  <a:lnTo>
                    <a:pt x="2334" y="2274"/>
                  </a:lnTo>
                  <a:lnTo>
                    <a:pt x="4584" y="2274"/>
                  </a:lnTo>
                  <a:cubicBezTo>
                    <a:pt x="4941" y="2274"/>
                    <a:pt x="5227" y="1989"/>
                    <a:pt x="5227" y="1631"/>
                  </a:cubicBezTo>
                  <a:lnTo>
                    <a:pt x="5227" y="655"/>
                  </a:lnTo>
                  <a:cubicBezTo>
                    <a:pt x="5215" y="274"/>
                    <a:pt x="4929" y="0"/>
                    <a:pt x="4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11316;p61">
              <a:extLst>
                <a:ext uri="{FF2B5EF4-FFF2-40B4-BE49-F238E27FC236}">
                  <a16:creationId xmlns:a16="http://schemas.microsoft.com/office/drawing/2014/main" id="{A5F57B6C-55F9-7547-B1B7-8F5D073EB287}"/>
                </a:ext>
              </a:extLst>
            </p:cNvPr>
            <p:cNvSpPr/>
            <p:nvPr/>
          </p:nvSpPr>
          <p:spPr>
            <a:xfrm>
              <a:off x="3020172" y="1720102"/>
              <a:ext cx="61432" cy="9517"/>
            </a:xfrm>
            <a:custGeom>
              <a:avLst/>
              <a:gdLst/>
              <a:ahLst/>
              <a:cxnLst/>
              <a:rect l="l" t="t" r="r" b="b"/>
              <a:pathLst>
                <a:path w="193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4" y="298"/>
                  </a:cubicBezTo>
                  <a:lnTo>
                    <a:pt x="1787" y="298"/>
                  </a:lnTo>
                  <a:cubicBezTo>
                    <a:pt x="1870" y="298"/>
                    <a:pt x="1930" y="227"/>
                    <a:pt x="1930" y="144"/>
                  </a:cubicBezTo>
                  <a:cubicBezTo>
                    <a:pt x="1930" y="60"/>
                    <a:pt x="1870" y="1"/>
                    <a:pt x="1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11317;p61">
              <a:extLst>
                <a:ext uri="{FF2B5EF4-FFF2-40B4-BE49-F238E27FC236}">
                  <a16:creationId xmlns:a16="http://schemas.microsoft.com/office/drawing/2014/main" id="{EC31C81A-74DA-1546-8268-31FEFF024988}"/>
                </a:ext>
              </a:extLst>
            </p:cNvPr>
            <p:cNvSpPr/>
            <p:nvPr/>
          </p:nvSpPr>
          <p:spPr>
            <a:xfrm>
              <a:off x="2988724" y="1720102"/>
              <a:ext cx="19735" cy="9517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72" y="298"/>
                    <a:pt x="620" y="227"/>
                    <a:pt x="620" y="144"/>
                  </a:cubicBezTo>
                  <a:cubicBezTo>
                    <a:pt x="620" y="60"/>
                    <a:pt x="572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11318;p61">
              <a:extLst>
                <a:ext uri="{FF2B5EF4-FFF2-40B4-BE49-F238E27FC236}">
                  <a16:creationId xmlns:a16="http://schemas.microsoft.com/office/drawing/2014/main" id="{5710BD6E-607F-2449-B47C-D4A8C88A62F4}"/>
                </a:ext>
              </a:extLst>
            </p:cNvPr>
            <p:cNvSpPr/>
            <p:nvPr/>
          </p:nvSpPr>
          <p:spPr>
            <a:xfrm>
              <a:off x="2957658" y="1699253"/>
              <a:ext cx="155776" cy="75087"/>
            </a:xfrm>
            <a:custGeom>
              <a:avLst/>
              <a:gdLst/>
              <a:ahLst/>
              <a:cxnLst/>
              <a:rect l="l" t="t" r="r" b="b"/>
              <a:pathLst>
                <a:path w="4894" h="2359" extrusionOk="0">
                  <a:moveTo>
                    <a:pt x="4239" y="299"/>
                  </a:moveTo>
                  <a:cubicBezTo>
                    <a:pt x="4429" y="299"/>
                    <a:pt x="4572" y="441"/>
                    <a:pt x="4572" y="644"/>
                  </a:cubicBezTo>
                  <a:lnTo>
                    <a:pt x="4572" y="965"/>
                  </a:lnTo>
                  <a:cubicBezTo>
                    <a:pt x="4572" y="1156"/>
                    <a:pt x="4429" y="1311"/>
                    <a:pt x="4239" y="1311"/>
                  </a:cubicBezTo>
                  <a:lnTo>
                    <a:pt x="3751" y="1311"/>
                  </a:lnTo>
                  <a:cubicBezTo>
                    <a:pt x="3703" y="1311"/>
                    <a:pt x="3655" y="1322"/>
                    <a:pt x="3632" y="1370"/>
                  </a:cubicBezTo>
                  <a:cubicBezTo>
                    <a:pt x="3596" y="1394"/>
                    <a:pt x="3584" y="1442"/>
                    <a:pt x="3596" y="1489"/>
                  </a:cubicBezTo>
                  <a:lnTo>
                    <a:pt x="3691" y="2061"/>
                  </a:lnTo>
                  <a:lnTo>
                    <a:pt x="3691" y="2084"/>
                  </a:lnTo>
                  <a:cubicBezTo>
                    <a:pt x="3691" y="2088"/>
                    <a:pt x="3689" y="2090"/>
                    <a:pt x="3685" y="2090"/>
                  </a:cubicBezTo>
                  <a:cubicBezTo>
                    <a:pt x="3678" y="2090"/>
                    <a:pt x="3667" y="2084"/>
                    <a:pt x="3667" y="2084"/>
                  </a:cubicBezTo>
                  <a:lnTo>
                    <a:pt x="2691" y="1334"/>
                  </a:lnTo>
                  <a:cubicBezTo>
                    <a:pt x="2655" y="1322"/>
                    <a:pt x="2632" y="1311"/>
                    <a:pt x="2596" y="1311"/>
                  </a:cubicBezTo>
                  <a:lnTo>
                    <a:pt x="631" y="1311"/>
                  </a:lnTo>
                  <a:cubicBezTo>
                    <a:pt x="441" y="1311"/>
                    <a:pt x="298" y="1156"/>
                    <a:pt x="298" y="965"/>
                  </a:cubicBezTo>
                  <a:lnTo>
                    <a:pt x="298" y="644"/>
                  </a:lnTo>
                  <a:cubicBezTo>
                    <a:pt x="298" y="441"/>
                    <a:pt x="441" y="299"/>
                    <a:pt x="631" y="299"/>
                  </a:cubicBezTo>
                  <a:close/>
                  <a:moveTo>
                    <a:pt x="631" y="1"/>
                  </a:moveTo>
                  <a:cubicBezTo>
                    <a:pt x="274" y="1"/>
                    <a:pt x="0" y="275"/>
                    <a:pt x="0" y="644"/>
                  </a:cubicBezTo>
                  <a:lnTo>
                    <a:pt x="0" y="965"/>
                  </a:lnTo>
                  <a:cubicBezTo>
                    <a:pt x="0" y="1322"/>
                    <a:pt x="274" y="1608"/>
                    <a:pt x="631" y="1608"/>
                  </a:cubicBezTo>
                  <a:lnTo>
                    <a:pt x="2548" y="1608"/>
                  </a:lnTo>
                  <a:lnTo>
                    <a:pt x="3489" y="2299"/>
                  </a:lnTo>
                  <a:cubicBezTo>
                    <a:pt x="3548" y="2346"/>
                    <a:pt x="3608" y="2358"/>
                    <a:pt x="3679" y="2358"/>
                  </a:cubicBezTo>
                  <a:cubicBezTo>
                    <a:pt x="3739" y="2358"/>
                    <a:pt x="3798" y="2346"/>
                    <a:pt x="3846" y="2323"/>
                  </a:cubicBezTo>
                  <a:cubicBezTo>
                    <a:pt x="3953" y="2239"/>
                    <a:pt x="4013" y="2120"/>
                    <a:pt x="4001" y="1989"/>
                  </a:cubicBezTo>
                  <a:lnTo>
                    <a:pt x="3941" y="1584"/>
                  </a:lnTo>
                  <a:lnTo>
                    <a:pt x="4251" y="1584"/>
                  </a:lnTo>
                  <a:cubicBezTo>
                    <a:pt x="4608" y="1584"/>
                    <a:pt x="4894" y="1311"/>
                    <a:pt x="4894" y="953"/>
                  </a:cubicBezTo>
                  <a:lnTo>
                    <a:pt x="4894" y="620"/>
                  </a:lnTo>
                  <a:cubicBezTo>
                    <a:pt x="4870" y="287"/>
                    <a:pt x="4596" y="1"/>
                    <a:pt x="4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11319;p61">
              <a:extLst>
                <a:ext uri="{FF2B5EF4-FFF2-40B4-BE49-F238E27FC236}">
                  <a16:creationId xmlns:a16="http://schemas.microsoft.com/office/drawing/2014/main" id="{E97F591C-FE47-5B41-A121-4F53F276E870}"/>
                </a:ext>
              </a:extLst>
            </p:cNvPr>
            <p:cNvSpPr/>
            <p:nvPr/>
          </p:nvSpPr>
          <p:spPr>
            <a:xfrm>
              <a:off x="2811367" y="1626108"/>
              <a:ext cx="72413" cy="9517"/>
            </a:xfrm>
            <a:custGeom>
              <a:avLst/>
              <a:gdLst/>
              <a:ahLst/>
              <a:cxnLst/>
              <a:rect l="l" t="t" r="r" b="b"/>
              <a:pathLst>
                <a:path w="2275" h="299" extrusionOk="0">
                  <a:moveTo>
                    <a:pt x="155" y="1"/>
                  </a:moveTo>
                  <a:cubicBezTo>
                    <a:pt x="60" y="1"/>
                    <a:pt x="0" y="84"/>
                    <a:pt x="0" y="156"/>
                  </a:cubicBezTo>
                  <a:cubicBezTo>
                    <a:pt x="0" y="227"/>
                    <a:pt x="84" y="299"/>
                    <a:pt x="155" y="299"/>
                  </a:cubicBezTo>
                  <a:lnTo>
                    <a:pt x="2120" y="299"/>
                  </a:lnTo>
                  <a:cubicBezTo>
                    <a:pt x="2215" y="299"/>
                    <a:pt x="2275" y="227"/>
                    <a:pt x="2275" y="156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11320;p61">
              <a:extLst>
                <a:ext uri="{FF2B5EF4-FFF2-40B4-BE49-F238E27FC236}">
                  <a16:creationId xmlns:a16="http://schemas.microsoft.com/office/drawing/2014/main" id="{0B0BCF7D-B524-CD43-8B7A-C19A066C9C51}"/>
                </a:ext>
              </a:extLst>
            </p:cNvPr>
            <p:cNvSpPr/>
            <p:nvPr/>
          </p:nvSpPr>
          <p:spPr>
            <a:xfrm>
              <a:off x="2895112" y="1626108"/>
              <a:ext cx="30366" cy="9517"/>
            </a:xfrm>
            <a:custGeom>
              <a:avLst/>
              <a:gdLst/>
              <a:ahLst/>
              <a:cxnLst/>
              <a:rect l="l" t="t" r="r" b="b"/>
              <a:pathLst>
                <a:path w="954" h="299" extrusionOk="0">
                  <a:moveTo>
                    <a:pt x="144" y="1"/>
                  </a:moveTo>
                  <a:cubicBezTo>
                    <a:pt x="60" y="1"/>
                    <a:pt x="1" y="84"/>
                    <a:pt x="1" y="156"/>
                  </a:cubicBezTo>
                  <a:cubicBezTo>
                    <a:pt x="1" y="227"/>
                    <a:pt x="72" y="299"/>
                    <a:pt x="144" y="299"/>
                  </a:cubicBezTo>
                  <a:lnTo>
                    <a:pt x="798" y="299"/>
                  </a:lnTo>
                  <a:cubicBezTo>
                    <a:pt x="894" y="299"/>
                    <a:pt x="953" y="227"/>
                    <a:pt x="953" y="156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11321;p61">
              <a:extLst>
                <a:ext uri="{FF2B5EF4-FFF2-40B4-BE49-F238E27FC236}">
                  <a16:creationId xmlns:a16="http://schemas.microsoft.com/office/drawing/2014/main" id="{1BCC59AC-FF60-8D45-A9F5-776ED51DF891}"/>
                </a:ext>
              </a:extLst>
            </p:cNvPr>
            <p:cNvSpPr/>
            <p:nvPr/>
          </p:nvSpPr>
          <p:spPr>
            <a:xfrm>
              <a:off x="2811367" y="1667805"/>
              <a:ext cx="72413" cy="9517"/>
            </a:xfrm>
            <a:custGeom>
              <a:avLst/>
              <a:gdLst/>
              <a:ahLst/>
              <a:cxnLst/>
              <a:rect l="l" t="t" r="r" b="b"/>
              <a:pathLst>
                <a:path w="2275" h="299" extrusionOk="0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27"/>
                    <a:pt x="2275" y="155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11322;p61">
              <a:extLst>
                <a:ext uri="{FF2B5EF4-FFF2-40B4-BE49-F238E27FC236}">
                  <a16:creationId xmlns:a16="http://schemas.microsoft.com/office/drawing/2014/main" id="{DD38A84C-9276-E74A-8513-620C52BB5605}"/>
                </a:ext>
              </a:extLst>
            </p:cNvPr>
            <p:cNvSpPr/>
            <p:nvPr/>
          </p:nvSpPr>
          <p:spPr>
            <a:xfrm>
              <a:off x="2895112" y="1667805"/>
              <a:ext cx="30366" cy="9517"/>
            </a:xfrm>
            <a:custGeom>
              <a:avLst/>
              <a:gdLst/>
              <a:ahLst/>
              <a:cxnLst/>
              <a:rect l="l" t="t" r="r" b="b"/>
              <a:pathLst>
                <a:path w="954" h="299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798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11323;p61">
              <a:extLst>
                <a:ext uri="{FF2B5EF4-FFF2-40B4-BE49-F238E27FC236}">
                  <a16:creationId xmlns:a16="http://schemas.microsoft.com/office/drawing/2014/main" id="{7EEAD6DA-B8E8-B04E-B83B-AF72FFD75EEE}"/>
                </a:ext>
              </a:extLst>
            </p:cNvPr>
            <p:cNvSpPr/>
            <p:nvPr/>
          </p:nvSpPr>
          <p:spPr>
            <a:xfrm>
              <a:off x="2811367" y="1646957"/>
              <a:ext cx="20117" cy="9517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cubicBezTo>
                    <a:pt x="0" y="239"/>
                    <a:pt x="84" y="298"/>
                    <a:pt x="155" y="298"/>
                  </a:cubicBezTo>
                  <a:lnTo>
                    <a:pt x="489" y="298"/>
                  </a:lnTo>
                  <a:cubicBezTo>
                    <a:pt x="572" y="298"/>
                    <a:pt x="631" y="227"/>
                    <a:pt x="631" y="156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11324;p61">
              <a:extLst>
                <a:ext uri="{FF2B5EF4-FFF2-40B4-BE49-F238E27FC236}">
                  <a16:creationId xmlns:a16="http://schemas.microsoft.com/office/drawing/2014/main" id="{59FC0DFF-383D-674A-83CC-FD653E16D021}"/>
                </a:ext>
              </a:extLst>
            </p:cNvPr>
            <p:cNvSpPr/>
            <p:nvPr/>
          </p:nvSpPr>
          <p:spPr>
            <a:xfrm>
              <a:off x="2842815" y="1646957"/>
              <a:ext cx="82663" cy="9517"/>
            </a:xfrm>
            <a:custGeom>
              <a:avLst/>
              <a:gdLst/>
              <a:ahLst/>
              <a:cxnLst/>
              <a:rect l="l" t="t" r="r" b="b"/>
              <a:pathLst>
                <a:path w="2597" h="299" extrusionOk="0">
                  <a:moveTo>
                    <a:pt x="155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8"/>
                    <a:pt x="155" y="298"/>
                  </a:cubicBezTo>
                  <a:lnTo>
                    <a:pt x="2441" y="298"/>
                  </a:lnTo>
                  <a:cubicBezTo>
                    <a:pt x="2537" y="298"/>
                    <a:pt x="2596" y="227"/>
                    <a:pt x="2596" y="156"/>
                  </a:cubicBezTo>
                  <a:cubicBezTo>
                    <a:pt x="2596" y="60"/>
                    <a:pt x="2525" y="1"/>
                    <a:pt x="2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11325;p61">
              <a:extLst>
                <a:ext uri="{FF2B5EF4-FFF2-40B4-BE49-F238E27FC236}">
                  <a16:creationId xmlns:a16="http://schemas.microsoft.com/office/drawing/2014/main" id="{26698A5F-5CFF-FB4A-98F8-73924108C4B7}"/>
                </a:ext>
              </a:extLst>
            </p:cNvPr>
            <p:cNvSpPr/>
            <p:nvPr/>
          </p:nvSpPr>
          <p:spPr>
            <a:xfrm>
              <a:off x="2780301" y="1605291"/>
              <a:ext cx="176625" cy="117516"/>
            </a:xfrm>
            <a:custGeom>
              <a:avLst/>
              <a:gdLst/>
              <a:ahLst/>
              <a:cxnLst/>
              <a:rect l="l" t="t" r="r" b="b"/>
              <a:pathLst>
                <a:path w="5549" h="3692" extrusionOk="0">
                  <a:moveTo>
                    <a:pt x="4894" y="298"/>
                  </a:moveTo>
                  <a:cubicBezTo>
                    <a:pt x="5084" y="298"/>
                    <a:pt x="5239" y="453"/>
                    <a:pt x="5239" y="643"/>
                  </a:cubicBezTo>
                  <a:lnTo>
                    <a:pt x="5239" y="2274"/>
                  </a:lnTo>
                  <a:cubicBezTo>
                    <a:pt x="5239" y="2477"/>
                    <a:pt x="5084" y="2619"/>
                    <a:pt x="4894" y="2619"/>
                  </a:cubicBezTo>
                  <a:lnTo>
                    <a:pt x="2274" y="2619"/>
                  </a:lnTo>
                  <a:cubicBezTo>
                    <a:pt x="2250" y="2619"/>
                    <a:pt x="2215" y="2643"/>
                    <a:pt x="2191" y="2655"/>
                  </a:cubicBezTo>
                  <a:lnTo>
                    <a:pt x="1203" y="3393"/>
                  </a:lnTo>
                  <a:lnTo>
                    <a:pt x="1191" y="3393"/>
                  </a:lnTo>
                  <a:lnTo>
                    <a:pt x="1191" y="3381"/>
                  </a:lnTo>
                  <a:lnTo>
                    <a:pt x="1274" y="2798"/>
                  </a:lnTo>
                  <a:cubicBezTo>
                    <a:pt x="1274" y="2750"/>
                    <a:pt x="1274" y="2715"/>
                    <a:pt x="1250" y="2679"/>
                  </a:cubicBezTo>
                  <a:cubicBezTo>
                    <a:pt x="1215" y="2655"/>
                    <a:pt x="1179" y="2619"/>
                    <a:pt x="1131" y="2619"/>
                  </a:cubicBezTo>
                  <a:lnTo>
                    <a:pt x="643" y="2619"/>
                  </a:lnTo>
                  <a:cubicBezTo>
                    <a:pt x="453" y="2619"/>
                    <a:pt x="298" y="2477"/>
                    <a:pt x="298" y="2274"/>
                  </a:cubicBezTo>
                  <a:lnTo>
                    <a:pt x="298" y="643"/>
                  </a:lnTo>
                  <a:cubicBezTo>
                    <a:pt x="298" y="453"/>
                    <a:pt x="453" y="298"/>
                    <a:pt x="643" y="298"/>
                  </a:cubicBezTo>
                  <a:close/>
                  <a:moveTo>
                    <a:pt x="643" y="0"/>
                  </a:moveTo>
                  <a:cubicBezTo>
                    <a:pt x="286" y="0"/>
                    <a:pt x="0" y="286"/>
                    <a:pt x="0" y="643"/>
                  </a:cubicBezTo>
                  <a:lnTo>
                    <a:pt x="0" y="2286"/>
                  </a:lnTo>
                  <a:cubicBezTo>
                    <a:pt x="0" y="2643"/>
                    <a:pt x="286" y="2917"/>
                    <a:pt x="643" y="2917"/>
                  </a:cubicBezTo>
                  <a:lnTo>
                    <a:pt x="953" y="2917"/>
                  </a:lnTo>
                  <a:lnTo>
                    <a:pt x="893" y="3322"/>
                  </a:lnTo>
                  <a:cubicBezTo>
                    <a:pt x="881" y="3453"/>
                    <a:pt x="929" y="3572"/>
                    <a:pt x="1048" y="3655"/>
                  </a:cubicBezTo>
                  <a:cubicBezTo>
                    <a:pt x="1084" y="3679"/>
                    <a:pt x="1143" y="3691"/>
                    <a:pt x="1203" y="3691"/>
                  </a:cubicBezTo>
                  <a:cubicBezTo>
                    <a:pt x="1262" y="3691"/>
                    <a:pt x="1346" y="3679"/>
                    <a:pt x="1405" y="3632"/>
                  </a:cubicBezTo>
                  <a:lnTo>
                    <a:pt x="2334" y="2941"/>
                  </a:lnTo>
                  <a:lnTo>
                    <a:pt x="4906" y="2941"/>
                  </a:lnTo>
                  <a:cubicBezTo>
                    <a:pt x="5263" y="2941"/>
                    <a:pt x="5548" y="2655"/>
                    <a:pt x="5548" y="2298"/>
                  </a:cubicBezTo>
                  <a:lnTo>
                    <a:pt x="5548" y="655"/>
                  </a:lnTo>
                  <a:cubicBezTo>
                    <a:pt x="5537" y="286"/>
                    <a:pt x="5251" y="0"/>
                    <a:pt x="4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9" name="Google Shape;11326;p61">
            <a:extLst>
              <a:ext uri="{FF2B5EF4-FFF2-40B4-BE49-F238E27FC236}">
                <a16:creationId xmlns:a16="http://schemas.microsoft.com/office/drawing/2014/main" id="{2F945E77-C1E3-5C4B-98A1-B0378D797DE1}"/>
              </a:ext>
            </a:extLst>
          </p:cNvPr>
          <p:cNvSpPr/>
          <p:nvPr/>
        </p:nvSpPr>
        <p:spPr>
          <a:xfrm>
            <a:off x="4502187" y="2258628"/>
            <a:ext cx="20200" cy="12619"/>
          </a:xfrm>
          <a:custGeom>
            <a:avLst/>
            <a:gdLst/>
            <a:ahLst/>
            <a:cxnLst/>
            <a:rect l="l" t="t" r="r" b="b"/>
            <a:pathLst>
              <a:path w="477" h="298" extrusionOk="0">
                <a:moveTo>
                  <a:pt x="155" y="0"/>
                </a:moveTo>
                <a:cubicBezTo>
                  <a:pt x="60" y="0"/>
                  <a:pt x="0" y="84"/>
                  <a:pt x="0" y="155"/>
                </a:cubicBezTo>
                <a:cubicBezTo>
                  <a:pt x="0" y="238"/>
                  <a:pt x="83" y="298"/>
                  <a:pt x="155" y="298"/>
                </a:cubicBezTo>
                <a:lnTo>
                  <a:pt x="322" y="298"/>
                </a:lnTo>
                <a:cubicBezTo>
                  <a:pt x="405" y="298"/>
                  <a:pt x="464" y="226"/>
                  <a:pt x="464" y="155"/>
                </a:cubicBezTo>
                <a:cubicBezTo>
                  <a:pt x="476" y="84"/>
                  <a:pt x="405" y="0"/>
                  <a:pt x="3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11327;p61">
            <a:extLst>
              <a:ext uri="{FF2B5EF4-FFF2-40B4-BE49-F238E27FC236}">
                <a16:creationId xmlns:a16="http://schemas.microsoft.com/office/drawing/2014/main" id="{B719EEA6-BA88-C34C-9845-6D60C7056618}"/>
              </a:ext>
            </a:extLst>
          </p:cNvPr>
          <p:cNvSpPr/>
          <p:nvPr/>
        </p:nvSpPr>
        <p:spPr>
          <a:xfrm>
            <a:off x="4594419" y="2258628"/>
            <a:ext cx="20242" cy="12619"/>
          </a:xfrm>
          <a:custGeom>
            <a:avLst/>
            <a:gdLst/>
            <a:ahLst/>
            <a:cxnLst/>
            <a:rect l="l" t="t" r="r" b="b"/>
            <a:pathLst>
              <a:path w="478" h="298" extrusionOk="0">
                <a:moveTo>
                  <a:pt x="144" y="0"/>
                </a:moveTo>
                <a:cubicBezTo>
                  <a:pt x="60" y="0"/>
                  <a:pt x="1" y="84"/>
                  <a:pt x="1" y="155"/>
                </a:cubicBezTo>
                <a:cubicBezTo>
                  <a:pt x="1" y="238"/>
                  <a:pt x="72" y="298"/>
                  <a:pt x="144" y="298"/>
                </a:cubicBezTo>
                <a:lnTo>
                  <a:pt x="310" y="298"/>
                </a:lnTo>
                <a:cubicBezTo>
                  <a:pt x="406" y="298"/>
                  <a:pt x="465" y="226"/>
                  <a:pt x="465" y="155"/>
                </a:cubicBezTo>
                <a:cubicBezTo>
                  <a:pt x="477" y="84"/>
                  <a:pt x="406" y="0"/>
                  <a:pt x="3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11328;p61">
            <a:extLst>
              <a:ext uri="{FF2B5EF4-FFF2-40B4-BE49-F238E27FC236}">
                <a16:creationId xmlns:a16="http://schemas.microsoft.com/office/drawing/2014/main" id="{9DA80DB0-4B8B-E342-B7CB-D6662AFFC819}"/>
              </a:ext>
            </a:extLst>
          </p:cNvPr>
          <p:cNvSpPr/>
          <p:nvPr/>
        </p:nvSpPr>
        <p:spPr>
          <a:xfrm>
            <a:off x="4537462" y="2258628"/>
            <a:ext cx="41882" cy="12619"/>
          </a:xfrm>
          <a:custGeom>
            <a:avLst/>
            <a:gdLst/>
            <a:ahLst/>
            <a:cxnLst/>
            <a:rect l="l" t="t" r="r" b="b"/>
            <a:pathLst>
              <a:path w="989" h="298" extrusionOk="0">
                <a:moveTo>
                  <a:pt x="155" y="0"/>
                </a:moveTo>
                <a:cubicBezTo>
                  <a:pt x="60" y="0"/>
                  <a:pt x="1" y="84"/>
                  <a:pt x="1" y="155"/>
                </a:cubicBezTo>
                <a:cubicBezTo>
                  <a:pt x="1" y="238"/>
                  <a:pt x="84" y="298"/>
                  <a:pt x="155" y="298"/>
                </a:cubicBezTo>
                <a:lnTo>
                  <a:pt x="822" y="298"/>
                </a:lnTo>
                <a:cubicBezTo>
                  <a:pt x="917" y="298"/>
                  <a:pt x="977" y="226"/>
                  <a:pt x="977" y="155"/>
                </a:cubicBezTo>
                <a:cubicBezTo>
                  <a:pt x="989" y="84"/>
                  <a:pt x="917" y="0"/>
                  <a:pt x="8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2" name="Google Shape;11329;p61">
            <a:extLst>
              <a:ext uri="{FF2B5EF4-FFF2-40B4-BE49-F238E27FC236}">
                <a16:creationId xmlns:a16="http://schemas.microsoft.com/office/drawing/2014/main" id="{0EC4AA53-2066-9F44-B750-E816A752EEB4}"/>
              </a:ext>
            </a:extLst>
          </p:cNvPr>
          <p:cNvGrpSpPr/>
          <p:nvPr/>
        </p:nvGrpSpPr>
        <p:grpSpPr>
          <a:xfrm>
            <a:off x="4445695" y="1848704"/>
            <a:ext cx="281907" cy="451805"/>
            <a:chOff x="3316159" y="1515085"/>
            <a:chExt cx="211892" cy="339594"/>
          </a:xfrm>
          <a:solidFill>
            <a:schemeClr val="accent1"/>
          </a:solidFill>
        </p:grpSpPr>
        <p:sp>
          <p:nvSpPr>
            <p:cNvPr id="593" name="Google Shape;11330;p61">
              <a:extLst>
                <a:ext uri="{FF2B5EF4-FFF2-40B4-BE49-F238E27FC236}">
                  <a16:creationId xmlns:a16="http://schemas.microsoft.com/office/drawing/2014/main" id="{2F9D9B5F-05F6-CD41-9BE1-760A1AFFC336}"/>
                </a:ext>
              </a:extLst>
            </p:cNvPr>
            <p:cNvSpPr/>
            <p:nvPr/>
          </p:nvSpPr>
          <p:spPr>
            <a:xfrm>
              <a:off x="3316159" y="1557514"/>
              <a:ext cx="169049" cy="297165"/>
            </a:xfrm>
            <a:custGeom>
              <a:avLst/>
              <a:gdLst/>
              <a:ahLst/>
              <a:cxnLst/>
              <a:rect l="l" t="t" r="r" b="b"/>
              <a:pathLst>
                <a:path w="5311" h="9336" extrusionOk="0">
                  <a:moveTo>
                    <a:pt x="4656" y="310"/>
                  </a:moveTo>
                  <a:cubicBezTo>
                    <a:pt x="4846" y="310"/>
                    <a:pt x="5001" y="477"/>
                    <a:pt x="5001" y="668"/>
                  </a:cubicBezTo>
                  <a:lnTo>
                    <a:pt x="298" y="668"/>
                  </a:lnTo>
                  <a:lnTo>
                    <a:pt x="298" y="656"/>
                  </a:lnTo>
                  <a:cubicBezTo>
                    <a:pt x="298" y="465"/>
                    <a:pt x="441" y="310"/>
                    <a:pt x="632" y="310"/>
                  </a:cubicBezTo>
                  <a:close/>
                  <a:moveTo>
                    <a:pt x="5001" y="989"/>
                  </a:moveTo>
                  <a:lnTo>
                    <a:pt x="5001" y="7680"/>
                  </a:lnTo>
                  <a:lnTo>
                    <a:pt x="298" y="7680"/>
                  </a:lnTo>
                  <a:lnTo>
                    <a:pt x="298" y="989"/>
                  </a:lnTo>
                  <a:close/>
                  <a:moveTo>
                    <a:pt x="5013" y="7990"/>
                  </a:moveTo>
                  <a:lnTo>
                    <a:pt x="5013" y="8681"/>
                  </a:lnTo>
                  <a:lnTo>
                    <a:pt x="5001" y="8681"/>
                  </a:lnTo>
                  <a:cubicBezTo>
                    <a:pt x="5001" y="8871"/>
                    <a:pt x="4846" y="9026"/>
                    <a:pt x="4656" y="9026"/>
                  </a:cubicBezTo>
                  <a:lnTo>
                    <a:pt x="655" y="9026"/>
                  </a:lnTo>
                  <a:cubicBezTo>
                    <a:pt x="465" y="9026"/>
                    <a:pt x="310" y="8871"/>
                    <a:pt x="310" y="8681"/>
                  </a:cubicBezTo>
                  <a:lnTo>
                    <a:pt x="310" y="7990"/>
                  </a:lnTo>
                  <a:close/>
                  <a:moveTo>
                    <a:pt x="655" y="1"/>
                  </a:moveTo>
                  <a:cubicBezTo>
                    <a:pt x="298" y="1"/>
                    <a:pt x="1" y="299"/>
                    <a:pt x="1" y="656"/>
                  </a:cubicBezTo>
                  <a:lnTo>
                    <a:pt x="1" y="8681"/>
                  </a:lnTo>
                  <a:cubicBezTo>
                    <a:pt x="1" y="9038"/>
                    <a:pt x="298" y="9335"/>
                    <a:pt x="655" y="9335"/>
                  </a:cubicBezTo>
                  <a:lnTo>
                    <a:pt x="4656" y="9335"/>
                  </a:lnTo>
                  <a:cubicBezTo>
                    <a:pt x="5013" y="9335"/>
                    <a:pt x="5311" y="9038"/>
                    <a:pt x="5311" y="8681"/>
                  </a:cubicBezTo>
                  <a:lnTo>
                    <a:pt x="5311" y="656"/>
                  </a:lnTo>
                  <a:cubicBezTo>
                    <a:pt x="5311" y="299"/>
                    <a:pt x="5025" y="1"/>
                    <a:pt x="4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11331;p61">
              <a:extLst>
                <a:ext uri="{FF2B5EF4-FFF2-40B4-BE49-F238E27FC236}">
                  <a16:creationId xmlns:a16="http://schemas.microsoft.com/office/drawing/2014/main" id="{A7C2E2DA-8AA7-504E-ABBD-7F5DE74C639D}"/>
                </a:ext>
              </a:extLst>
            </p:cNvPr>
            <p:cNvSpPr/>
            <p:nvPr/>
          </p:nvSpPr>
          <p:spPr>
            <a:xfrm>
              <a:off x="3337772" y="1610161"/>
              <a:ext cx="132667" cy="127415"/>
            </a:xfrm>
            <a:custGeom>
              <a:avLst/>
              <a:gdLst/>
              <a:ahLst/>
              <a:cxnLst/>
              <a:rect l="l" t="t" r="r" b="b"/>
              <a:pathLst>
                <a:path w="4168" h="4003" extrusionOk="0">
                  <a:moveTo>
                    <a:pt x="2131" y="1014"/>
                  </a:moveTo>
                  <a:cubicBezTo>
                    <a:pt x="2322" y="1014"/>
                    <a:pt x="2477" y="1157"/>
                    <a:pt x="2477" y="1359"/>
                  </a:cubicBezTo>
                  <a:lnTo>
                    <a:pt x="2477" y="1681"/>
                  </a:lnTo>
                  <a:cubicBezTo>
                    <a:pt x="2477" y="1966"/>
                    <a:pt x="2251" y="2181"/>
                    <a:pt x="1965" y="2181"/>
                  </a:cubicBezTo>
                  <a:cubicBezTo>
                    <a:pt x="1958" y="2181"/>
                    <a:pt x="1952" y="2181"/>
                    <a:pt x="1945" y="2181"/>
                  </a:cubicBezTo>
                  <a:cubicBezTo>
                    <a:pt x="1691" y="2181"/>
                    <a:pt x="1465" y="1959"/>
                    <a:pt x="1465" y="1681"/>
                  </a:cubicBezTo>
                  <a:lnTo>
                    <a:pt x="1465" y="1359"/>
                  </a:lnTo>
                  <a:cubicBezTo>
                    <a:pt x="1465" y="1157"/>
                    <a:pt x="1608" y="1014"/>
                    <a:pt x="1810" y="1014"/>
                  </a:cubicBezTo>
                  <a:close/>
                  <a:moveTo>
                    <a:pt x="2143" y="2478"/>
                  </a:moveTo>
                  <a:lnTo>
                    <a:pt x="2143" y="2574"/>
                  </a:lnTo>
                  <a:cubicBezTo>
                    <a:pt x="2167" y="2633"/>
                    <a:pt x="2179" y="2693"/>
                    <a:pt x="2191" y="2740"/>
                  </a:cubicBezTo>
                  <a:lnTo>
                    <a:pt x="1989" y="2943"/>
                  </a:lnTo>
                  <a:lnTo>
                    <a:pt x="1953" y="2943"/>
                  </a:lnTo>
                  <a:lnTo>
                    <a:pt x="1750" y="2740"/>
                  </a:lnTo>
                  <a:cubicBezTo>
                    <a:pt x="1774" y="2693"/>
                    <a:pt x="1786" y="2633"/>
                    <a:pt x="1786" y="2574"/>
                  </a:cubicBezTo>
                  <a:lnTo>
                    <a:pt x="1786" y="2478"/>
                  </a:lnTo>
                  <a:cubicBezTo>
                    <a:pt x="1846" y="2502"/>
                    <a:pt x="1905" y="2502"/>
                    <a:pt x="1965" y="2502"/>
                  </a:cubicBezTo>
                  <a:cubicBezTo>
                    <a:pt x="2024" y="2502"/>
                    <a:pt x="2084" y="2502"/>
                    <a:pt x="2143" y="2478"/>
                  </a:cubicBezTo>
                  <a:close/>
                  <a:moveTo>
                    <a:pt x="2441" y="2931"/>
                  </a:moveTo>
                  <a:lnTo>
                    <a:pt x="2715" y="3062"/>
                  </a:lnTo>
                  <a:cubicBezTo>
                    <a:pt x="2774" y="3098"/>
                    <a:pt x="2822" y="3157"/>
                    <a:pt x="2822" y="3228"/>
                  </a:cubicBezTo>
                  <a:lnTo>
                    <a:pt x="2822" y="3467"/>
                  </a:lnTo>
                  <a:cubicBezTo>
                    <a:pt x="2560" y="3609"/>
                    <a:pt x="2262" y="3693"/>
                    <a:pt x="1965" y="3693"/>
                  </a:cubicBezTo>
                  <a:cubicBezTo>
                    <a:pt x="1667" y="3693"/>
                    <a:pt x="1369" y="3609"/>
                    <a:pt x="1119" y="3467"/>
                  </a:cubicBezTo>
                  <a:lnTo>
                    <a:pt x="1119" y="3228"/>
                  </a:lnTo>
                  <a:cubicBezTo>
                    <a:pt x="1119" y="3157"/>
                    <a:pt x="1167" y="3098"/>
                    <a:pt x="1227" y="3062"/>
                  </a:cubicBezTo>
                  <a:lnTo>
                    <a:pt x="1489" y="2931"/>
                  </a:lnTo>
                  <a:lnTo>
                    <a:pt x="1750" y="3181"/>
                  </a:lnTo>
                  <a:cubicBezTo>
                    <a:pt x="1810" y="3240"/>
                    <a:pt x="1893" y="3276"/>
                    <a:pt x="1965" y="3276"/>
                  </a:cubicBezTo>
                  <a:cubicBezTo>
                    <a:pt x="2048" y="3276"/>
                    <a:pt x="2131" y="3240"/>
                    <a:pt x="2191" y="3181"/>
                  </a:cubicBezTo>
                  <a:lnTo>
                    <a:pt x="2441" y="2931"/>
                  </a:lnTo>
                  <a:close/>
                  <a:moveTo>
                    <a:pt x="2009" y="0"/>
                  </a:moveTo>
                  <a:cubicBezTo>
                    <a:pt x="1492" y="0"/>
                    <a:pt x="976" y="204"/>
                    <a:pt x="584" y="597"/>
                  </a:cubicBezTo>
                  <a:cubicBezTo>
                    <a:pt x="215" y="966"/>
                    <a:pt x="0" y="1466"/>
                    <a:pt x="0" y="2002"/>
                  </a:cubicBezTo>
                  <a:cubicBezTo>
                    <a:pt x="0" y="2550"/>
                    <a:pt x="215" y="3038"/>
                    <a:pt x="584" y="3419"/>
                  </a:cubicBezTo>
                  <a:cubicBezTo>
                    <a:pt x="977" y="3812"/>
                    <a:pt x="1477" y="4002"/>
                    <a:pt x="2000" y="4002"/>
                  </a:cubicBezTo>
                  <a:cubicBezTo>
                    <a:pt x="2501" y="4002"/>
                    <a:pt x="3024" y="3812"/>
                    <a:pt x="3417" y="3419"/>
                  </a:cubicBezTo>
                  <a:cubicBezTo>
                    <a:pt x="4072" y="2740"/>
                    <a:pt x="4167" y="1681"/>
                    <a:pt x="3620" y="883"/>
                  </a:cubicBezTo>
                  <a:cubicBezTo>
                    <a:pt x="3590" y="832"/>
                    <a:pt x="3543" y="807"/>
                    <a:pt x="3492" y="807"/>
                  </a:cubicBezTo>
                  <a:cubicBezTo>
                    <a:pt x="3459" y="807"/>
                    <a:pt x="3426" y="817"/>
                    <a:pt x="3394" y="835"/>
                  </a:cubicBezTo>
                  <a:cubicBezTo>
                    <a:pt x="3322" y="883"/>
                    <a:pt x="3310" y="978"/>
                    <a:pt x="3358" y="1062"/>
                  </a:cubicBezTo>
                  <a:cubicBezTo>
                    <a:pt x="3810" y="1728"/>
                    <a:pt x="3727" y="2621"/>
                    <a:pt x="3155" y="3193"/>
                  </a:cubicBezTo>
                  <a:lnTo>
                    <a:pt x="3132" y="3228"/>
                  </a:lnTo>
                  <a:lnTo>
                    <a:pt x="3132" y="3217"/>
                  </a:lnTo>
                  <a:cubicBezTo>
                    <a:pt x="3132" y="3014"/>
                    <a:pt x="3024" y="2859"/>
                    <a:pt x="2858" y="2776"/>
                  </a:cubicBezTo>
                  <a:lnTo>
                    <a:pt x="2477" y="2586"/>
                  </a:lnTo>
                  <a:lnTo>
                    <a:pt x="2477" y="2574"/>
                  </a:lnTo>
                  <a:lnTo>
                    <a:pt x="2477" y="2336"/>
                  </a:lnTo>
                  <a:cubicBezTo>
                    <a:pt x="2679" y="2181"/>
                    <a:pt x="2798" y="1943"/>
                    <a:pt x="2798" y="1681"/>
                  </a:cubicBezTo>
                  <a:lnTo>
                    <a:pt x="2798" y="1347"/>
                  </a:lnTo>
                  <a:cubicBezTo>
                    <a:pt x="2798" y="990"/>
                    <a:pt x="2501" y="692"/>
                    <a:pt x="2143" y="692"/>
                  </a:cubicBezTo>
                  <a:lnTo>
                    <a:pt x="1822" y="692"/>
                  </a:lnTo>
                  <a:cubicBezTo>
                    <a:pt x="1465" y="692"/>
                    <a:pt x="1167" y="990"/>
                    <a:pt x="1167" y="1347"/>
                  </a:cubicBezTo>
                  <a:lnTo>
                    <a:pt x="1167" y="1681"/>
                  </a:lnTo>
                  <a:cubicBezTo>
                    <a:pt x="1167" y="1943"/>
                    <a:pt x="1298" y="2181"/>
                    <a:pt x="1489" y="2336"/>
                  </a:cubicBezTo>
                  <a:lnTo>
                    <a:pt x="1489" y="2574"/>
                  </a:lnTo>
                  <a:lnTo>
                    <a:pt x="1489" y="2586"/>
                  </a:lnTo>
                  <a:lnTo>
                    <a:pt x="1108" y="2776"/>
                  </a:lnTo>
                  <a:cubicBezTo>
                    <a:pt x="941" y="2871"/>
                    <a:pt x="834" y="3038"/>
                    <a:pt x="834" y="3217"/>
                  </a:cubicBezTo>
                  <a:lnTo>
                    <a:pt x="834" y="3228"/>
                  </a:lnTo>
                  <a:lnTo>
                    <a:pt x="810" y="3193"/>
                  </a:lnTo>
                  <a:cubicBezTo>
                    <a:pt x="500" y="2883"/>
                    <a:pt x="322" y="2455"/>
                    <a:pt x="322" y="2002"/>
                  </a:cubicBezTo>
                  <a:cubicBezTo>
                    <a:pt x="322" y="1562"/>
                    <a:pt x="500" y="1133"/>
                    <a:pt x="810" y="812"/>
                  </a:cubicBezTo>
                  <a:cubicBezTo>
                    <a:pt x="1139" y="489"/>
                    <a:pt x="1566" y="326"/>
                    <a:pt x="1996" y="326"/>
                  </a:cubicBezTo>
                  <a:cubicBezTo>
                    <a:pt x="2328" y="326"/>
                    <a:pt x="2662" y="424"/>
                    <a:pt x="2953" y="621"/>
                  </a:cubicBezTo>
                  <a:cubicBezTo>
                    <a:pt x="2980" y="639"/>
                    <a:pt x="3012" y="649"/>
                    <a:pt x="3043" y="649"/>
                  </a:cubicBezTo>
                  <a:cubicBezTo>
                    <a:pt x="3092" y="649"/>
                    <a:pt x="3143" y="625"/>
                    <a:pt x="3179" y="573"/>
                  </a:cubicBezTo>
                  <a:cubicBezTo>
                    <a:pt x="3215" y="502"/>
                    <a:pt x="3203" y="419"/>
                    <a:pt x="3132" y="359"/>
                  </a:cubicBezTo>
                  <a:cubicBezTo>
                    <a:pt x="2793" y="118"/>
                    <a:pt x="2401" y="0"/>
                    <a:pt x="2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11332;p61">
              <a:extLst>
                <a:ext uri="{FF2B5EF4-FFF2-40B4-BE49-F238E27FC236}">
                  <a16:creationId xmlns:a16="http://schemas.microsoft.com/office/drawing/2014/main" id="{CBA7080C-F7C8-9645-BA28-A41BDEBB2E6C}"/>
                </a:ext>
              </a:extLst>
            </p:cNvPr>
            <p:cNvSpPr/>
            <p:nvPr/>
          </p:nvSpPr>
          <p:spPr>
            <a:xfrm>
              <a:off x="3343056" y="1749290"/>
              <a:ext cx="41729" cy="41729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3"/>
                    <a:pt x="299" y="1310"/>
                    <a:pt x="656" y="1310"/>
                  </a:cubicBezTo>
                  <a:cubicBezTo>
                    <a:pt x="1013" y="1310"/>
                    <a:pt x="1311" y="1013"/>
                    <a:pt x="1311" y="655"/>
                  </a:cubicBezTo>
                  <a:cubicBezTo>
                    <a:pt x="1299" y="560"/>
                    <a:pt x="1227" y="501"/>
                    <a:pt x="1144" y="501"/>
                  </a:cubicBezTo>
                  <a:cubicBezTo>
                    <a:pt x="1061" y="501"/>
                    <a:pt x="1001" y="572"/>
                    <a:pt x="1001" y="643"/>
                  </a:cubicBezTo>
                  <a:cubicBezTo>
                    <a:pt x="1001" y="834"/>
                    <a:pt x="846" y="989"/>
                    <a:pt x="656" y="989"/>
                  </a:cubicBezTo>
                  <a:cubicBezTo>
                    <a:pt x="465" y="989"/>
                    <a:pt x="310" y="834"/>
                    <a:pt x="310" y="643"/>
                  </a:cubicBezTo>
                  <a:cubicBezTo>
                    <a:pt x="310" y="453"/>
                    <a:pt x="465" y="298"/>
                    <a:pt x="656" y="298"/>
                  </a:cubicBezTo>
                  <a:cubicBezTo>
                    <a:pt x="751" y="298"/>
                    <a:pt x="811" y="227"/>
                    <a:pt x="811" y="155"/>
                  </a:cubicBezTo>
                  <a:cubicBezTo>
                    <a:pt x="811" y="84"/>
                    <a:pt x="727" y="0"/>
                    <a:pt x="6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11333;p61">
              <a:extLst>
                <a:ext uri="{FF2B5EF4-FFF2-40B4-BE49-F238E27FC236}">
                  <a16:creationId xmlns:a16="http://schemas.microsoft.com/office/drawing/2014/main" id="{BDDCED0C-460E-A54E-A8B4-9668CF20ECAA}"/>
                </a:ext>
              </a:extLst>
            </p:cNvPr>
            <p:cNvSpPr/>
            <p:nvPr/>
          </p:nvSpPr>
          <p:spPr>
            <a:xfrm>
              <a:off x="3417347" y="1749290"/>
              <a:ext cx="41729" cy="41729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298" y="560"/>
                    <a:pt x="1239" y="501"/>
                    <a:pt x="1155" y="501"/>
                  </a:cubicBezTo>
                  <a:cubicBezTo>
                    <a:pt x="1060" y="501"/>
                    <a:pt x="1001" y="572"/>
                    <a:pt x="1001" y="643"/>
                  </a:cubicBezTo>
                  <a:cubicBezTo>
                    <a:pt x="1001" y="834"/>
                    <a:pt x="858" y="989"/>
                    <a:pt x="655" y="989"/>
                  </a:cubicBezTo>
                  <a:cubicBezTo>
                    <a:pt x="465" y="989"/>
                    <a:pt x="322" y="834"/>
                    <a:pt x="322" y="643"/>
                  </a:cubicBezTo>
                  <a:cubicBezTo>
                    <a:pt x="322" y="453"/>
                    <a:pt x="465" y="298"/>
                    <a:pt x="655" y="298"/>
                  </a:cubicBezTo>
                  <a:cubicBezTo>
                    <a:pt x="751" y="298"/>
                    <a:pt x="810" y="227"/>
                    <a:pt x="810" y="155"/>
                  </a:cubicBezTo>
                  <a:cubicBezTo>
                    <a:pt x="810" y="84"/>
                    <a:pt x="739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11334;p61">
              <a:extLst>
                <a:ext uri="{FF2B5EF4-FFF2-40B4-BE49-F238E27FC236}">
                  <a16:creationId xmlns:a16="http://schemas.microsoft.com/office/drawing/2014/main" id="{42CF0753-53BF-824A-AA70-F388A3C7F2A8}"/>
                </a:ext>
              </a:extLst>
            </p:cNvPr>
            <p:cNvSpPr/>
            <p:nvPr/>
          </p:nvSpPr>
          <p:spPr>
            <a:xfrm>
              <a:off x="3464710" y="1536315"/>
              <a:ext cx="41729" cy="41315"/>
            </a:xfrm>
            <a:custGeom>
              <a:avLst/>
              <a:gdLst/>
              <a:ahLst/>
              <a:cxnLst/>
              <a:rect l="l" t="t" r="r" b="b"/>
              <a:pathLst>
                <a:path w="1311" h="1298" extrusionOk="0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cubicBezTo>
                    <a:pt x="620" y="298"/>
                    <a:pt x="1001" y="667"/>
                    <a:pt x="1001" y="1143"/>
                  </a:cubicBezTo>
                  <a:cubicBezTo>
                    <a:pt x="1001" y="1238"/>
                    <a:pt x="1072" y="1298"/>
                    <a:pt x="1156" y="1298"/>
                  </a:cubicBezTo>
                  <a:cubicBezTo>
                    <a:pt x="1239" y="1298"/>
                    <a:pt x="1299" y="1215"/>
                    <a:pt x="1299" y="1143"/>
                  </a:cubicBezTo>
                  <a:cubicBezTo>
                    <a:pt x="1311" y="524"/>
                    <a:pt x="799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11335;p61">
              <a:extLst>
                <a:ext uri="{FF2B5EF4-FFF2-40B4-BE49-F238E27FC236}">
                  <a16:creationId xmlns:a16="http://schemas.microsoft.com/office/drawing/2014/main" id="{F56226D0-B0D4-B64C-92A5-7B88C965562E}"/>
                </a:ext>
              </a:extLst>
            </p:cNvPr>
            <p:cNvSpPr/>
            <p:nvPr/>
          </p:nvSpPr>
          <p:spPr>
            <a:xfrm>
              <a:off x="3464710" y="1515085"/>
              <a:ext cx="63342" cy="62546"/>
            </a:xfrm>
            <a:custGeom>
              <a:avLst/>
              <a:gdLst/>
              <a:ahLst/>
              <a:cxnLst/>
              <a:rect l="l" t="t" r="r" b="b"/>
              <a:pathLst>
                <a:path w="1990" h="1965" extrusionOk="0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9"/>
                    <a:pt x="84" y="298"/>
                    <a:pt x="156" y="298"/>
                  </a:cubicBezTo>
                  <a:cubicBezTo>
                    <a:pt x="989" y="298"/>
                    <a:pt x="1668" y="977"/>
                    <a:pt x="1668" y="1810"/>
                  </a:cubicBezTo>
                  <a:cubicBezTo>
                    <a:pt x="1668" y="1905"/>
                    <a:pt x="1751" y="1965"/>
                    <a:pt x="1822" y="1965"/>
                  </a:cubicBezTo>
                  <a:cubicBezTo>
                    <a:pt x="1894" y="1965"/>
                    <a:pt x="1965" y="1882"/>
                    <a:pt x="1965" y="1810"/>
                  </a:cubicBezTo>
                  <a:cubicBezTo>
                    <a:pt x="1989" y="810"/>
                    <a:pt x="1168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11336;p61">
            <a:extLst>
              <a:ext uri="{FF2B5EF4-FFF2-40B4-BE49-F238E27FC236}">
                <a16:creationId xmlns:a16="http://schemas.microsoft.com/office/drawing/2014/main" id="{8EC4B51D-F51E-3A43-B395-D03077B4679B}"/>
              </a:ext>
            </a:extLst>
          </p:cNvPr>
          <p:cNvGrpSpPr/>
          <p:nvPr/>
        </p:nvGrpSpPr>
        <p:grpSpPr>
          <a:xfrm>
            <a:off x="4978130" y="1888045"/>
            <a:ext cx="481576" cy="419029"/>
            <a:chOff x="3716358" y="1544655"/>
            <a:chExt cx="361971" cy="314958"/>
          </a:xfrm>
          <a:solidFill>
            <a:schemeClr val="accent1"/>
          </a:solidFill>
        </p:grpSpPr>
        <p:sp>
          <p:nvSpPr>
            <p:cNvPr id="600" name="Google Shape;11337;p61">
              <a:extLst>
                <a:ext uri="{FF2B5EF4-FFF2-40B4-BE49-F238E27FC236}">
                  <a16:creationId xmlns:a16="http://schemas.microsoft.com/office/drawing/2014/main" id="{B68C05AA-1020-C547-8AC1-0E5D731999DD}"/>
                </a:ext>
              </a:extLst>
            </p:cNvPr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11338;p61">
              <a:extLst>
                <a:ext uri="{FF2B5EF4-FFF2-40B4-BE49-F238E27FC236}">
                  <a16:creationId xmlns:a16="http://schemas.microsoft.com/office/drawing/2014/main" id="{5C749A91-D733-CC40-9170-02AE419CE89B}"/>
                </a:ext>
              </a:extLst>
            </p:cNvPr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11339;p61">
              <a:extLst>
                <a:ext uri="{FF2B5EF4-FFF2-40B4-BE49-F238E27FC236}">
                  <a16:creationId xmlns:a16="http://schemas.microsoft.com/office/drawing/2014/main" id="{6E26BEFE-4251-894E-AAD3-D3374BAC2B7B}"/>
                </a:ext>
              </a:extLst>
            </p:cNvPr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11340;p61">
              <a:extLst>
                <a:ext uri="{FF2B5EF4-FFF2-40B4-BE49-F238E27FC236}">
                  <a16:creationId xmlns:a16="http://schemas.microsoft.com/office/drawing/2014/main" id="{418DEC7E-22F1-0347-9149-A31EDD702B7A}"/>
                </a:ext>
              </a:extLst>
            </p:cNvPr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11341;p61">
              <a:extLst>
                <a:ext uri="{FF2B5EF4-FFF2-40B4-BE49-F238E27FC236}">
                  <a16:creationId xmlns:a16="http://schemas.microsoft.com/office/drawing/2014/main" id="{BD101ABA-69D4-6D42-8DB3-6D48D58EDDE3}"/>
                </a:ext>
              </a:extLst>
            </p:cNvPr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5" name="Google Shape;11342;p61">
              <a:extLst>
                <a:ext uri="{FF2B5EF4-FFF2-40B4-BE49-F238E27FC236}">
                  <a16:creationId xmlns:a16="http://schemas.microsoft.com/office/drawing/2014/main" id="{AEC580C2-3ED2-D145-A2AF-5CD0E771FD32}"/>
                </a:ext>
              </a:extLst>
            </p:cNvPr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  <a:grpFill/>
          </p:grpSpPr>
          <p:sp>
            <p:nvSpPr>
              <p:cNvPr id="606" name="Google Shape;11343;p61">
                <a:extLst>
                  <a:ext uri="{FF2B5EF4-FFF2-40B4-BE49-F238E27FC236}">
                    <a16:creationId xmlns:a16="http://schemas.microsoft.com/office/drawing/2014/main" id="{49BF4D38-5776-9C41-9D06-7A962D8F809A}"/>
                  </a:ext>
                </a:extLst>
              </p:cNvPr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11344;p61">
                <a:extLst>
                  <a:ext uri="{FF2B5EF4-FFF2-40B4-BE49-F238E27FC236}">
                    <a16:creationId xmlns:a16="http://schemas.microsoft.com/office/drawing/2014/main" id="{B2764A5F-157E-1F4C-AA81-867442946701}"/>
                  </a:ext>
                </a:extLst>
              </p:cNvPr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11345;p61">
                <a:extLst>
                  <a:ext uri="{FF2B5EF4-FFF2-40B4-BE49-F238E27FC236}">
                    <a16:creationId xmlns:a16="http://schemas.microsoft.com/office/drawing/2014/main" id="{961E9762-71EE-574C-82FD-88A1799CA93D}"/>
                  </a:ext>
                </a:extLst>
              </p:cNvPr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11346;p61">
                <a:extLst>
                  <a:ext uri="{FF2B5EF4-FFF2-40B4-BE49-F238E27FC236}">
                    <a16:creationId xmlns:a16="http://schemas.microsoft.com/office/drawing/2014/main" id="{15CD0CE1-6295-6A4F-B196-D7FDC929699C}"/>
                  </a:ext>
                </a:extLst>
              </p:cNvPr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11347;p61">
                <a:extLst>
                  <a:ext uri="{FF2B5EF4-FFF2-40B4-BE49-F238E27FC236}">
                    <a16:creationId xmlns:a16="http://schemas.microsoft.com/office/drawing/2014/main" id="{2F3C9CC1-1FB2-BA4C-8228-7BD69A586587}"/>
                  </a:ext>
                </a:extLst>
              </p:cNvPr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1" name="Google Shape;11348;p61">
            <a:extLst>
              <a:ext uri="{FF2B5EF4-FFF2-40B4-BE49-F238E27FC236}">
                <a16:creationId xmlns:a16="http://schemas.microsoft.com/office/drawing/2014/main" id="{C3878C21-A7CF-334D-BC61-8DE4899DA840}"/>
              </a:ext>
            </a:extLst>
          </p:cNvPr>
          <p:cNvGrpSpPr/>
          <p:nvPr/>
        </p:nvGrpSpPr>
        <p:grpSpPr>
          <a:xfrm>
            <a:off x="9362641" y="1905204"/>
            <a:ext cx="664592" cy="405961"/>
            <a:chOff x="7009649" y="1541981"/>
            <a:chExt cx="524940" cy="320655"/>
          </a:xfrm>
          <a:solidFill>
            <a:schemeClr val="accent1"/>
          </a:solidFill>
        </p:grpSpPr>
        <p:sp>
          <p:nvSpPr>
            <p:cNvPr id="612" name="Google Shape;11349;p61">
              <a:extLst>
                <a:ext uri="{FF2B5EF4-FFF2-40B4-BE49-F238E27FC236}">
                  <a16:creationId xmlns:a16="http://schemas.microsoft.com/office/drawing/2014/main" id="{600EB9FD-05E4-7A44-B866-6B59C8F77E3E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11350;p61">
              <a:extLst>
                <a:ext uri="{FF2B5EF4-FFF2-40B4-BE49-F238E27FC236}">
                  <a16:creationId xmlns:a16="http://schemas.microsoft.com/office/drawing/2014/main" id="{6F813CBA-F2EC-D740-8C79-6C6FD2F13C03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11351;p61">
              <a:extLst>
                <a:ext uri="{FF2B5EF4-FFF2-40B4-BE49-F238E27FC236}">
                  <a16:creationId xmlns:a16="http://schemas.microsoft.com/office/drawing/2014/main" id="{3D82FCC6-D714-3D41-9EDA-A7E5F4C33621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11352;p61">
              <a:extLst>
                <a:ext uri="{FF2B5EF4-FFF2-40B4-BE49-F238E27FC236}">
                  <a16:creationId xmlns:a16="http://schemas.microsoft.com/office/drawing/2014/main" id="{E133E058-36C3-AB48-9C53-1B9E0864B5D2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11353;p61">
              <a:extLst>
                <a:ext uri="{FF2B5EF4-FFF2-40B4-BE49-F238E27FC236}">
                  <a16:creationId xmlns:a16="http://schemas.microsoft.com/office/drawing/2014/main" id="{813E8055-143A-314C-8E46-D328AA07F6B5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11354;p61">
              <a:extLst>
                <a:ext uri="{FF2B5EF4-FFF2-40B4-BE49-F238E27FC236}">
                  <a16:creationId xmlns:a16="http://schemas.microsoft.com/office/drawing/2014/main" id="{2FF3E47B-75E7-0C47-9D68-25F781AEE935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11355;p61">
              <a:extLst>
                <a:ext uri="{FF2B5EF4-FFF2-40B4-BE49-F238E27FC236}">
                  <a16:creationId xmlns:a16="http://schemas.microsoft.com/office/drawing/2014/main" id="{8E4ADEE9-F525-EE4A-8F24-8BE3B0D4A7FF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11356;p61">
              <a:extLst>
                <a:ext uri="{FF2B5EF4-FFF2-40B4-BE49-F238E27FC236}">
                  <a16:creationId xmlns:a16="http://schemas.microsoft.com/office/drawing/2014/main" id="{147E38B6-4FE5-B84F-96B1-797A43AF9422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11357;p61">
            <a:extLst>
              <a:ext uri="{FF2B5EF4-FFF2-40B4-BE49-F238E27FC236}">
                <a16:creationId xmlns:a16="http://schemas.microsoft.com/office/drawing/2014/main" id="{3DC888C0-AF9F-2E45-B8E8-1D6133C29C39}"/>
              </a:ext>
            </a:extLst>
          </p:cNvPr>
          <p:cNvGrpSpPr/>
          <p:nvPr/>
        </p:nvGrpSpPr>
        <p:grpSpPr>
          <a:xfrm>
            <a:off x="10722483" y="1852728"/>
            <a:ext cx="376173" cy="452822"/>
            <a:chOff x="8034034" y="1518109"/>
            <a:chExt cx="282746" cy="340358"/>
          </a:xfrm>
          <a:solidFill>
            <a:schemeClr val="accent1"/>
          </a:solidFill>
        </p:grpSpPr>
        <p:sp>
          <p:nvSpPr>
            <p:cNvPr id="621" name="Google Shape;11358;p61">
              <a:extLst>
                <a:ext uri="{FF2B5EF4-FFF2-40B4-BE49-F238E27FC236}">
                  <a16:creationId xmlns:a16="http://schemas.microsoft.com/office/drawing/2014/main" id="{1537AA88-C2A0-D34F-8C5E-693D123AE9AD}"/>
                </a:ext>
              </a:extLst>
            </p:cNvPr>
            <p:cNvSpPr/>
            <p:nvPr/>
          </p:nvSpPr>
          <p:spPr>
            <a:xfrm>
              <a:off x="8034034" y="1518109"/>
              <a:ext cx="282746" cy="340358"/>
            </a:xfrm>
            <a:custGeom>
              <a:avLst/>
              <a:gdLst/>
              <a:ahLst/>
              <a:cxnLst/>
              <a:rect l="l" t="t" r="r" b="b"/>
              <a:pathLst>
                <a:path w="8883" h="10693" extrusionOk="0">
                  <a:moveTo>
                    <a:pt x="4525" y="322"/>
                  </a:moveTo>
                  <a:cubicBezTo>
                    <a:pt x="4858" y="322"/>
                    <a:pt x="5144" y="560"/>
                    <a:pt x="5204" y="882"/>
                  </a:cubicBezTo>
                  <a:lnTo>
                    <a:pt x="3715" y="882"/>
                  </a:lnTo>
                  <a:cubicBezTo>
                    <a:pt x="3775" y="560"/>
                    <a:pt x="4061" y="322"/>
                    <a:pt x="4406" y="322"/>
                  </a:cubicBezTo>
                  <a:close/>
                  <a:moveTo>
                    <a:pt x="6347" y="1191"/>
                  </a:moveTo>
                  <a:cubicBezTo>
                    <a:pt x="6728" y="1191"/>
                    <a:pt x="7085" y="1370"/>
                    <a:pt x="7287" y="1668"/>
                  </a:cubicBezTo>
                  <a:lnTo>
                    <a:pt x="1608" y="1668"/>
                  </a:lnTo>
                  <a:cubicBezTo>
                    <a:pt x="1810" y="1370"/>
                    <a:pt x="2167" y="1191"/>
                    <a:pt x="2537" y="1191"/>
                  </a:cubicBezTo>
                  <a:close/>
                  <a:moveTo>
                    <a:pt x="4382" y="1"/>
                  </a:moveTo>
                  <a:cubicBezTo>
                    <a:pt x="3882" y="1"/>
                    <a:pt x="3453" y="394"/>
                    <a:pt x="3370" y="882"/>
                  </a:cubicBezTo>
                  <a:lnTo>
                    <a:pt x="2525" y="882"/>
                  </a:lnTo>
                  <a:cubicBezTo>
                    <a:pt x="1977" y="882"/>
                    <a:pt x="1465" y="1191"/>
                    <a:pt x="1215" y="1668"/>
                  </a:cubicBezTo>
                  <a:lnTo>
                    <a:pt x="632" y="1668"/>
                  </a:lnTo>
                  <a:cubicBezTo>
                    <a:pt x="274" y="1668"/>
                    <a:pt x="0" y="1953"/>
                    <a:pt x="0" y="2310"/>
                  </a:cubicBezTo>
                  <a:cubicBezTo>
                    <a:pt x="0" y="2668"/>
                    <a:pt x="274" y="2953"/>
                    <a:pt x="632" y="2953"/>
                  </a:cubicBezTo>
                  <a:lnTo>
                    <a:pt x="1072" y="2953"/>
                  </a:lnTo>
                  <a:lnTo>
                    <a:pt x="1453" y="10002"/>
                  </a:lnTo>
                  <a:cubicBezTo>
                    <a:pt x="1465" y="10395"/>
                    <a:pt x="1798" y="10692"/>
                    <a:pt x="2167" y="10692"/>
                  </a:cubicBezTo>
                  <a:lnTo>
                    <a:pt x="4763" y="10692"/>
                  </a:lnTo>
                  <a:cubicBezTo>
                    <a:pt x="4846" y="10692"/>
                    <a:pt x="4906" y="10621"/>
                    <a:pt x="4906" y="10538"/>
                  </a:cubicBezTo>
                  <a:cubicBezTo>
                    <a:pt x="4906" y="10454"/>
                    <a:pt x="4834" y="10395"/>
                    <a:pt x="4763" y="10395"/>
                  </a:cubicBezTo>
                  <a:lnTo>
                    <a:pt x="2167" y="10395"/>
                  </a:lnTo>
                  <a:cubicBezTo>
                    <a:pt x="1941" y="10395"/>
                    <a:pt x="1763" y="10228"/>
                    <a:pt x="1763" y="10002"/>
                  </a:cubicBezTo>
                  <a:lnTo>
                    <a:pt x="1382" y="2965"/>
                  </a:lnTo>
                  <a:lnTo>
                    <a:pt x="2215" y="2965"/>
                  </a:lnTo>
                  <a:cubicBezTo>
                    <a:pt x="2298" y="2965"/>
                    <a:pt x="2358" y="2894"/>
                    <a:pt x="2358" y="2811"/>
                  </a:cubicBezTo>
                  <a:cubicBezTo>
                    <a:pt x="2358" y="2727"/>
                    <a:pt x="2286" y="2668"/>
                    <a:pt x="2215" y="2668"/>
                  </a:cubicBezTo>
                  <a:lnTo>
                    <a:pt x="620" y="2668"/>
                  </a:lnTo>
                  <a:cubicBezTo>
                    <a:pt x="441" y="2668"/>
                    <a:pt x="298" y="2513"/>
                    <a:pt x="298" y="2334"/>
                  </a:cubicBezTo>
                  <a:cubicBezTo>
                    <a:pt x="298" y="2168"/>
                    <a:pt x="441" y="2013"/>
                    <a:pt x="620" y="2013"/>
                  </a:cubicBezTo>
                  <a:lnTo>
                    <a:pt x="8216" y="2013"/>
                  </a:lnTo>
                  <a:cubicBezTo>
                    <a:pt x="8394" y="2013"/>
                    <a:pt x="8537" y="2168"/>
                    <a:pt x="8537" y="2334"/>
                  </a:cubicBezTo>
                  <a:cubicBezTo>
                    <a:pt x="8537" y="2513"/>
                    <a:pt x="8394" y="2668"/>
                    <a:pt x="8216" y="2668"/>
                  </a:cubicBezTo>
                  <a:lnTo>
                    <a:pt x="2941" y="2668"/>
                  </a:lnTo>
                  <a:cubicBezTo>
                    <a:pt x="2858" y="2668"/>
                    <a:pt x="2798" y="2739"/>
                    <a:pt x="2798" y="2811"/>
                  </a:cubicBezTo>
                  <a:cubicBezTo>
                    <a:pt x="2798" y="2906"/>
                    <a:pt x="2870" y="2965"/>
                    <a:pt x="2941" y="2965"/>
                  </a:cubicBezTo>
                  <a:lnTo>
                    <a:pt x="7466" y="2965"/>
                  </a:lnTo>
                  <a:lnTo>
                    <a:pt x="7061" y="10002"/>
                  </a:lnTo>
                  <a:cubicBezTo>
                    <a:pt x="7049" y="10228"/>
                    <a:pt x="6870" y="10395"/>
                    <a:pt x="6668" y="10395"/>
                  </a:cubicBezTo>
                  <a:lnTo>
                    <a:pt x="5501" y="10395"/>
                  </a:lnTo>
                  <a:cubicBezTo>
                    <a:pt x="5418" y="10395"/>
                    <a:pt x="5358" y="10466"/>
                    <a:pt x="5358" y="10538"/>
                  </a:cubicBezTo>
                  <a:cubicBezTo>
                    <a:pt x="5358" y="10633"/>
                    <a:pt x="5430" y="10692"/>
                    <a:pt x="5501" y="10692"/>
                  </a:cubicBezTo>
                  <a:lnTo>
                    <a:pt x="6668" y="10692"/>
                  </a:lnTo>
                  <a:cubicBezTo>
                    <a:pt x="7049" y="10692"/>
                    <a:pt x="7359" y="10395"/>
                    <a:pt x="7370" y="10002"/>
                  </a:cubicBezTo>
                  <a:lnTo>
                    <a:pt x="7775" y="2930"/>
                  </a:lnTo>
                  <a:lnTo>
                    <a:pt x="8216" y="2930"/>
                  </a:lnTo>
                  <a:cubicBezTo>
                    <a:pt x="8573" y="2930"/>
                    <a:pt x="8847" y="2656"/>
                    <a:pt x="8847" y="2299"/>
                  </a:cubicBezTo>
                  <a:cubicBezTo>
                    <a:pt x="8883" y="1953"/>
                    <a:pt x="8597" y="1668"/>
                    <a:pt x="8252" y="1668"/>
                  </a:cubicBezTo>
                  <a:lnTo>
                    <a:pt x="7656" y="1668"/>
                  </a:lnTo>
                  <a:cubicBezTo>
                    <a:pt x="7406" y="1179"/>
                    <a:pt x="6918" y="882"/>
                    <a:pt x="6347" y="882"/>
                  </a:cubicBezTo>
                  <a:lnTo>
                    <a:pt x="5513" y="882"/>
                  </a:lnTo>
                  <a:cubicBezTo>
                    <a:pt x="5442" y="394"/>
                    <a:pt x="5025" y="1"/>
                    <a:pt x="4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11359;p61">
              <a:extLst>
                <a:ext uri="{FF2B5EF4-FFF2-40B4-BE49-F238E27FC236}">
                  <a16:creationId xmlns:a16="http://schemas.microsoft.com/office/drawing/2014/main" id="{F9E184E9-A407-3E42-B33D-E2F9F4C17ACB}"/>
                </a:ext>
              </a:extLst>
            </p:cNvPr>
            <p:cNvSpPr/>
            <p:nvPr/>
          </p:nvSpPr>
          <p:spPr>
            <a:xfrm>
              <a:off x="8161736" y="1632569"/>
              <a:ext cx="28456" cy="173601"/>
            </a:xfrm>
            <a:custGeom>
              <a:avLst/>
              <a:gdLst/>
              <a:ahLst/>
              <a:cxnLst/>
              <a:rect l="l" t="t" r="r" b="b"/>
              <a:pathLst>
                <a:path w="894" h="5454" extrusionOk="0">
                  <a:moveTo>
                    <a:pt x="469" y="321"/>
                  </a:moveTo>
                  <a:cubicBezTo>
                    <a:pt x="533" y="321"/>
                    <a:pt x="584" y="387"/>
                    <a:pt x="584" y="453"/>
                  </a:cubicBezTo>
                  <a:lnTo>
                    <a:pt x="584" y="5025"/>
                  </a:lnTo>
                  <a:cubicBezTo>
                    <a:pt x="584" y="5096"/>
                    <a:pt x="525" y="5156"/>
                    <a:pt x="453" y="5156"/>
                  </a:cubicBezTo>
                  <a:cubicBezTo>
                    <a:pt x="370" y="5156"/>
                    <a:pt x="310" y="5096"/>
                    <a:pt x="310" y="5025"/>
                  </a:cubicBezTo>
                  <a:lnTo>
                    <a:pt x="310" y="453"/>
                  </a:lnTo>
                  <a:cubicBezTo>
                    <a:pt x="310" y="381"/>
                    <a:pt x="370" y="322"/>
                    <a:pt x="453" y="322"/>
                  </a:cubicBezTo>
                  <a:cubicBezTo>
                    <a:pt x="459" y="321"/>
                    <a:pt x="464" y="321"/>
                    <a:pt x="469" y="321"/>
                  </a:cubicBezTo>
                  <a:close/>
                  <a:moveTo>
                    <a:pt x="453" y="0"/>
                  </a:moveTo>
                  <a:cubicBezTo>
                    <a:pt x="191" y="0"/>
                    <a:pt x="1" y="203"/>
                    <a:pt x="1" y="441"/>
                  </a:cubicBezTo>
                  <a:lnTo>
                    <a:pt x="1" y="5013"/>
                  </a:lnTo>
                  <a:cubicBezTo>
                    <a:pt x="1" y="5263"/>
                    <a:pt x="215" y="5453"/>
                    <a:pt x="453" y="5453"/>
                  </a:cubicBezTo>
                  <a:cubicBezTo>
                    <a:pt x="703" y="5453"/>
                    <a:pt x="894" y="5251"/>
                    <a:pt x="894" y="5013"/>
                  </a:cubicBezTo>
                  <a:lnTo>
                    <a:pt x="894" y="441"/>
                  </a:lnTo>
                  <a:cubicBezTo>
                    <a:pt x="894" y="203"/>
                    <a:pt x="691" y="0"/>
                    <a:pt x="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11360;p61">
              <a:extLst>
                <a:ext uri="{FF2B5EF4-FFF2-40B4-BE49-F238E27FC236}">
                  <a16:creationId xmlns:a16="http://schemas.microsoft.com/office/drawing/2014/main" id="{8FCB7210-E210-0B49-A9DE-8DE0894AEF4E}"/>
                </a:ext>
              </a:extLst>
            </p:cNvPr>
            <p:cNvSpPr/>
            <p:nvPr/>
          </p:nvSpPr>
          <p:spPr>
            <a:xfrm>
              <a:off x="8214796" y="1632951"/>
              <a:ext cx="33008" cy="173601"/>
            </a:xfrm>
            <a:custGeom>
              <a:avLst/>
              <a:gdLst/>
              <a:ahLst/>
              <a:cxnLst/>
              <a:rect l="l" t="t" r="r" b="b"/>
              <a:pathLst>
                <a:path w="1037" h="5454" extrusionOk="0">
                  <a:moveTo>
                    <a:pt x="584" y="0"/>
                  </a:moveTo>
                  <a:cubicBezTo>
                    <a:pt x="322" y="0"/>
                    <a:pt x="132" y="191"/>
                    <a:pt x="132" y="429"/>
                  </a:cubicBezTo>
                  <a:lnTo>
                    <a:pt x="1" y="5001"/>
                  </a:lnTo>
                  <a:cubicBezTo>
                    <a:pt x="1" y="5120"/>
                    <a:pt x="48" y="5239"/>
                    <a:pt x="132" y="5322"/>
                  </a:cubicBezTo>
                  <a:cubicBezTo>
                    <a:pt x="227" y="5418"/>
                    <a:pt x="322" y="5453"/>
                    <a:pt x="465" y="5453"/>
                  </a:cubicBezTo>
                  <a:cubicBezTo>
                    <a:pt x="715" y="5453"/>
                    <a:pt x="906" y="5263"/>
                    <a:pt x="906" y="5025"/>
                  </a:cubicBezTo>
                  <a:lnTo>
                    <a:pt x="918" y="4298"/>
                  </a:lnTo>
                  <a:cubicBezTo>
                    <a:pt x="918" y="4215"/>
                    <a:pt x="858" y="4132"/>
                    <a:pt x="775" y="4132"/>
                  </a:cubicBezTo>
                  <a:cubicBezTo>
                    <a:pt x="679" y="4132"/>
                    <a:pt x="608" y="4191"/>
                    <a:pt x="608" y="4287"/>
                  </a:cubicBezTo>
                  <a:lnTo>
                    <a:pt x="596" y="5013"/>
                  </a:lnTo>
                  <a:cubicBezTo>
                    <a:pt x="596" y="5084"/>
                    <a:pt x="537" y="5144"/>
                    <a:pt x="465" y="5144"/>
                  </a:cubicBezTo>
                  <a:cubicBezTo>
                    <a:pt x="417" y="5144"/>
                    <a:pt x="382" y="5132"/>
                    <a:pt x="358" y="5096"/>
                  </a:cubicBezTo>
                  <a:cubicBezTo>
                    <a:pt x="322" y="5072"/>
                    <a:pt x="310" y="5037"/>
                    <a:pt x="310" y="5001"/>
                  </a:cubicBezTo>
                  <a:lnTo>
                    <a:pt x="441" y="429"/>
                  </a:lnTo>
                  <a:cubicBezTo>
                    <a:pt x="441" y="357"/>
                    <a:pt x="501" y="298"/>
                    <a:pt x="584" y="298"/>
                  </a:cubicBezTo>
                  <a:cubicBezTo>
                    <a:pt x="620" y="298"/>
                    <a:pt x="656" y="310"/>
                    <a:pt x="691" y="346"/>
                  </a:cubicBezTo>
                  <a:cubicBezTo>
                    <a:pt x="715" y="369"/>
                    <a:pt x="727" y="393"/>
                    <a:pt x="727" y="441"/>
                  </a:cubicBezTo>
                  <a:lnTo>
                    <a:pt x="644" y="3548"/>
                  </a:lnTo>
                  <a:cubicBezTo>
                    <a:pt x="632" y="3644"/>
                    <a:pt x="703" y="3715"/>
                    <a:pt x="787" y="3715"/>
                  </a:cubicBezTo>
                  <a:cubicBezTo>
                    <a:pt x="882" y="3715"/>
                    <a:pt x="953" y="3655"/>
                    <a:pt x="953" y="3572"/>
                  </a:cubicBezTo>
                  <a:lnTo>
                    <a:pt x="1037" y="465"/>
                  </a:lnTo>
                  <a:cubicBezTo>
                    <a:pt x="1037" y="346"/>
                    <a:pt x="1001" y="215"/>
                    <a:pt x="906" y="131"/>
                  </a:cubicBezTo>
                  <a:cubicBezTo>
                    <a:pt x="822" y="48"/>
                    <a:pt x="715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11361;p61">
              <a:extLst>
                <a:ext uri="{FF2B5EF4-FFF2-40B4-BE49-F238E27FC236}">
                  <a16:creationId xmlns:a16="http://schemas.microsoft.com/office/drawing/2014/main" id="{C8FBAFC4-EE57-C947-B6D2-A3E4962AC144}"/>
                </a:ext>
              </a:extLst>
            </p:cNvPr>
            <p:cNvSpPr/>
            <p:nvPr/>
          </p:nvSpPr>
          <p:spPr>
            <a:xfrm>
              <a:off x="8103391" y="1632569"/>
              <a:ext cx="33390" cy="173601"/>
            </a:xfrm>
            <a:custGeom>
              <a:avLst/>
              <a:gdLst/>
              <a:ahLst/>
              <a:cxnLst/>
              <a:rect l="l" t="t" r="r" b="b"/>
              <a:pathLst>
                <a:path w="1049" h="5454" extrusionOk="0">
                  <a:moveTo>
                    <a:pt x="465" y="310"/>
                  </a:moveTo>
                  <a:cubicBezTo>
                    <a:pt x="536" y="310"/>
                    <a:pt x="596" y="369"/>
                    <a:pt x="596" y="441"/>
                  </a:cubicBezTo>
                  <a:lnTo>
                    <a:pt x="739" y="5013"/>
                  </a:lnTo>
                  <a:cubicBezTo>
                    <a:pt x="739" y="5061"/>
                    <a:pt x="715" y="5084"/>
                    <a:pt x="691" y="5120"/>
                  </a:cubicBezTo>
                  <a:cubicBezTo>
                    <a:pt x="655" y="5144"/>
                    <a:pt x="631" y="5156"/>
                    <a:pt x="584" y="5156"/>
                  </a:cubicBezTo>
                  <a:cubicBezTo>
                    <a:pt x="512" y="5156"/>
                    <a:pt x="453" y="5096"/>
                    <a:pt x="453" y="5025"/>
                  </a:cubicBezTo>
                  <a:lnTo>
                    <a:pt x="322" y="453"/>
                  </a:lnTo>
                  <a:cubicBezTo>
                    <a:pt x="322" y="417"/>
                    <a:pt x="334" y="381"/>
                    <a:pt x="358" y="358"/>
                  </a:cubicBezTo>
                  <a:cubicBezTo>
                    <a:pt x="393" y="322"/>
                    <a:pt x="417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346" y="0"/>
                    <a:pt x="227" y="36"/>
                    <a:pt x="143" y="131"/>
                  </a:cubicBezTo>
                  <a:cubicBezTo>
                    <a:pt x="48" y="215"/>
                    <a:pt x="0" y="334"/>
                    <a:pt x="0" y="453"/>
                  </a:cubicBezTo>
                  <a:lnTo>
                    <a:pt x="143" y="5025"/>
                  </a:lnTo>
                  <a:cubicBezTo>
                    <a:pt x="143" y="5275"/>
                    <a:pt x="346" y="5453"/>
                    <a:pt x="584" y="5453"/>
                  </a:cubicBezTo>
                  <a:cubicBezTo>
                    <a:pt x="703" y="5453"/>
                    <a:pt x="822" y="5406"/>
                    <a:pt x="917" y="5322"/>
                  </a:cubicBezTo>
                  <a:cubicBezTo>
                    <a:pt x="1000" y="5227"/>
                    <a:pt x="1048" y="5120"/>
                    <a:pt x="1048" y="4989"/>
                  </a:cubicBezTo>
                  <a:lnTo>
                    <a:pt x="917" y="429"/>
                  </a:lnTo>
                  <a:cubicBezTo>
                    <a:pt x="917" y="191"/>
                    <a:pt x="715" y="0"/>
                    <a:pt x="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11362;p61">
            <a:extLst>
              <a:ext uri="{FF2B5EF4-FFF2-40B4-BE49-F238E27FC236}">
                <a16:creationId xmlns:a16="http://schemas.microsoft.com/office/drawing/2014/main" id="{55A407A3-FF99-A349-A2BE-DC92457F8C57}"/>
              </a:ext>
            </a:extLst>
          </p:cNvPr>
          <p:cNvGrpSpPr/>
          <p:nvPr/>
        </p:nvGrpSpPr>
        <p:grpSpPr>
          <a:xfrm>
            <a:off x="10121487" y="1828547"/>
            <a:ext cx="491105" cy="479501"/>
            <a:chOff x="7582302" y="1499934"/>
            <a:chExt cx="369133" cy="360411"/>
          </a:xfrm>
          <a:solidFill>
            <a:schemeClr val="accent1"/>
          </a:solidFill>
        </p:grpSpPr>
        <p:sp>
          <p:nvSpPr>
            <p:cNvPr id="626" name="Google Shape;11363;p61">
              <a:extLst>
                <a:ext uri="{FF2B5EF4-FFF2-40B4-BE49-F238E27FC236}">
                  <a16:creationId xmlns:a16="http://schemas.microsoft.com/office/drawing/2014/main" id="{AC9A1AC5-6873-6A4E-B9CD-1B826EF1D378}"/>
                </a:ext>
              </a:extLst>
            </p:cNvPr>
            <p:cNvSpPr/>
            <p:nvPr/>
          </p:nvSpPr>
          <p:spPr>
            <a:xfrm>
              <a:off x="7582302" y="1499934"/>
              <a:ext cx="369133" cy="360411"/>
            </a:xfrm>
            <a:custGeom>
              <a:avLst/>
              <a:gdLst/>
              <a:ahLst/>
              <a:cxnLst/>
              <a:rect l="l" t="t" r="r" b="b"/>
              <a:pathLst>
                <a:path w="11597" h="11323" extrusionOk="0">
                  <a:moveTo>
                    <a:pt x="7204" y="595"/>
                  </a:moveTo>
                  <a:cubicBezTo>
                    <a:pt x="7418" y="595"/>
                    <a:pt x="7573" y="738"/>
                    <a:pt x="7608" y="917"/>
                  </a:cubicBezTo>
                  <a:cubicBezTo>
                    <a:pt x="7608" y="941"/>
                    <a:pt x="7620" y="976"/>
                    <a:pt x="7620" y="1000"/>
                  </a:cubicBezTo>
                  <a:lnTo>
                    <a:pt x="7620" y="1750"/>
                  </a:lnTo>
                  <a:lnTo>
                    <a:pt x="3322" y="1750"/>
                  </a:lnTo>
                  <a:lnTo>
                    <a:pt x="3322" y="1631"/>
                  </a:lnTo>
                  <a:cubicBezTo>
                    <a:pt x="3322" y="1227"/>
                    <a:pt x="3191" y="869"/>
                    <a:pt x="2953" y="595"/>
                  </a:cubicBezTo>
                  <a:close/>
                  <a:moveTo>
                    <a:pt x="1667" y="310"/>
                  </a:moveTo>
                  <a:cubicBezTo>
                    <a:pt x="2405" y="310"/>
                    <a:pt x="3001" y="905"/>
                    <a:pt x="3001" y="1631"/>
                  </a:cubicBezTo>
                  <a:cubicBezTo>
                    <a:pt x="3001" y="2358"/>
                    <a:pt x="2405" y="2953"/>
                    <a:pt x="1667" y="2953"/>
                  </a:cubicBezTo>
                  <a:cubicBezTo>
                    <a:pt x="941" y="2953"/>
                    <a:pt x="346" y="2358"/>
                    <a:pt x="346" y="1631"/>
                  </a:cubicBezTo>
                  <a:cubicBezTo>
                    <a:pt x="346" y="905"/>
                    <a:pt x="941" y="310"/>
                    <a:pt x="1667" y="310"/>
                  </a:cubicBezTo>
                  <a:close/>
                  <a:moveTo>
                    <a:pt x="7644" y="9775"/>
                  </a:moveTo>
                  <a:lnTo>
                    <a:pt x="7644" y="10513"/>
                  </a:lnTo>
                  <a:cubicBezTo>
                    <a:pt x="7644" y="10549"/>
                    <a:pt x="7644" y="10573"/>
                    <a:pt x="7620" y="10609"/>
                  </a:cubicBezTo>
                  <a:cubicBezTo>
                    <a:pt x="7585" y="10799"/>
                    <a:pt x="7418" y="10930"/>
                    <a:pt x="7227" y="10930"/>
                  </a:cubicBezTo>
                  <a:lnTo>
                    <a:pt x="2358" y="10930"/>
                  </a:lnTo>
                  <a:cubicBezTo>
                    <a:pt x="2131" y="10930"/>
                    <a:pt x="1941" y="10740"/>
                    <a:pt x="1941" y="10513"/>
                  </a:cubicBezTo>
                  <a:lnTo>
                    <a:pt x="1941" y="9775"/>
                  </a:lnTo>
                  <a:close/>
                  <a:moveTo>
                    <a:pt x="1667" y="0"/>
                  </a:moveTo>
                  <a:cubicBezTo>
                    <a:pt x="750" y="0"/>
                    <a:pt x="0" y="738"/>
                    <a:pt x="0" y="1667"/>
                  </a:cubicBezTo>
                  <a:cubicBezTo>
                    <a:pt x="0" y="2560"/>
                    <a:pt x="715" y="3298"/>
                    <a:pt x="1608" y="3334"/>
                  </a:cubicBezTo>
                  <a:lnTo>
                    <a:pt x="1608" y="4917"/>
                  </a:lnTo>
                  <a:cubicBezTo>
                    <a:pt x="1608" y="5013"/>
                    <a:pt x="1691" y="5084"/>
                    <a:pt x="1774" y="5084"/>
                  </a:cubicBezTo>
                  <a:cubicBezTo>
                    <a:pt x="1858" y="5084"/>
                    <a:pt x="1941" y="5013"/>
                    <a:pt x="1941" y="4917"/>
                  </a:cubicBezTo>
                  <a:lnTo>
                    <a:pt x="1941" y="3310"/>
                  </a:lnTo>
                  <a:cubicBezTo>
                    <a:pt x="2572" y="3203"/>
                    <a:pt x="3096" y="2739"/>
                    <a:pt x="3263" y="2119"/>
                  </a:cubicBezTo>
                  <a:lnTo>
                    <a:pt x="7644" y="2119"/>
                  </a:lnTo>
                  <a:lnTo>
                    <a:pt x="7644" y="3489"/>
                  </a:lnTo>
                  <a:lnTo>
                    <a:pt x="4929" y="3489"/>
                  </a:lnTo>
                  <a:lnTo>
                    <a:pt x="4929" y="2905"/>
                  </a:lnTo>
                  <a:cubicBezTo>
                    <a:pt x="4929" y="2822"/>
                    <a:pt x="4858" y="2751"/>
                    <a:pt x="4763" y="2751"/>
                  </a:cubicBezTo>
                  <a:cubicBezTo>
                    <a:pt x="4679" y="2751"/>
                    <a:pt x="4608" y="2822"/>
                    <a:pt x="4608" y="2905"/>
                  </a:cubicBezTo>
                  <a:lnTo>
                    <a:pt x="4608" y="3882"/>
                  </a:lnTo>
                  <a:lnTo>
                    <a:pt x="4608" y="7715"/>
                  </a:lnTo>
                  <a:lnTo>
                    <a:pt x="4608" y="8692"/>
                  </a:lnTo>
                  <a:cubicBezTo>
                    <a:pt x="4608" y="8775"/>
                    <a:pt x="4679" y="8847"/>
                    <a:pt x="4763" y="8847"/>
                  </a:cubicBezTo>
                  <a:cubicBezTo>
                    <a:pt x="4858" y="8847"/>
                    <a:pt x="4929" y="8775"/>
                    <a:pt x="4929" y="8692"/>
                  </a:cubicBezTo>
                  <a:lnTo>
                    <a:pt x="4929" y="8096"/>
                  </a:lnTo>
                  <a:lnTo>
                    <a:pt x="7644" y="8096"/>
                  </a:lnTo>
                  <a:lnTo>
                    <a:pt x="7644" y="9478"/>
                  </a:lnTo>
                  <a:lnTo>
                    <a:pt x="1941" y="9478"/>
                  </a:lnTo>
                  <a:lnTo>
                    <a:pt x="1941" y="5668"/>
                  </a:lnTo>
                  <a:cubicBezTo>
                    <a:pt x="1941" y="5572"/>
                    <a:pt x="1870" y="5501"/>
                    <a:pt x="1774" y="5501"/>
                  </a:cubicBezTo>
                  <a:cubicBezTo>
                    <a:pt x="1691" y="5501"/>
                    <a:pt x="1608" y="5572"/>
                    <a:pt x="1608" y="5668"/>
                  </a:cubicBezTo>
                  <a:lnTo>
                    <a:pt x="1608" y="9656"/>
                  </a:lnTo>
                  <a:lnTo>
                    <a:pt x="1608" y="10561"/>
                  </a:lnTo>
                  <a:cubicBezTo>
                    <a:pt x="1608" y="10978"/>
                    <a:pt x="1953" y="11323"/>
                    <a:pt x="2370" y="11323"/>
                  </a:cubicBezTo>
                  <a:lnTo>
                    <a:pt x="7239" y="11323"/>
                  </a:lnTo>
                  <a:cubicBezTo>
                    <a:pt x="7620" y="11323"/>
                    <a:pt x="7954" y="11025"/>
                    <a:pt x="8001" y="10632"/>
                  </a:cubicBezTo>
                  <a:lnTo>
                    <a:pt x="8001" y="10561"/>
                  </a:lnTo>
                  <a:lnTo>
                    <a:pt x="8001" y="9656"/>
                  </a:lnTo>
                  <a:lnTo>
                    <a:pt x="8001" y="8096"/>
                  </a:lnTo>
                  <a:lnTo>
                    <a:pt x="9025" y="8096"/>
                  </a:lnTo>
                  <a:cubicBezTo>
                    <a:pt x="9109" y="8096"/>
                    <a:pt x="9192" y="8013"/>
                    <a:pt x="9192" y="7930"/>
                  </a:cubicBezTo>
                  <a:cubicBezTo>
                    <a:pt x="9192" y="7834"/>
                    <a:pt x="9109" y="7763"/>
                    <a:pt x="9025" y="7763"/>
                  </a:cubicBezTo>
                  <a:lnTo>
                    <a:pt x="4977" y="7763"/>
                  </a:lnTo>
                  <a:cubicBezTo>
                    <a:pt x="4965" y="7763"/>
                    <a:pt x="4941" y="7751"/>
                    <a:pt x="4941" y="7727"/>
                  </a:cubicBezTo>
                  <a:lnTo>
                    <a:pt x="4941" y="3894"/>
                  </a:lnTo>
                  <a:cubicBezTo>
                    <a:pt x="4941" y="3882"/>
                    <a:pt x="4965" y="3858"/>
                    <a:pt x="4977" y="3858"/>
                  </a:cubicBezTo>
                  <a:lnTo>
                    <a:pt x="11228" y="3858"/>
                  </a:lnTo>
                  <a:cubicBezTo>
                    <a:pt x="11240" y="3858"/>
                    <a:pt x="11252" y="3882"/>
                    <a:pt x="11252" y="3894"/>
                  </a:cubicBezTo>
                  <a:lnTo>
                    <a:pt x="11252" y="7727"/>
                  </a:lnTo>
                  <a:cubicBezTo>
                    <a:pt x="11252" y="7751"/>
                    <a:pt x="11240" y="7763"/>
                    <a:pt x="11228" y="7763"/>
                  </a:cubicBezTo>
                  <a:lnTo>
                    <a:pt x="9763" y="7763"/>
                  </a:lnTo>
                  <a:cubicBezTo>
                    <a:pt x="9680" y="7763"/>
                    <a:pt x="9609" y="7834"/>
                    <a:pt x="9609" y="7930"/>
                  </a:cubicBezTo>
                  <a:cubicBezTo>
                    <a:pt x="9609" y="8013"/>
                    <a:pt x="9680" y="8096"/>
                    <a:pt x="9763" y="8096"/>
                  </a:cubicBezTo>
                  <a:lnTo>
                    <a:pt x="11228" y="8096"/>
                  </a:lnTo>
                  <a:cubicBezTo>
                    <a:pt x="11430" y="8096"/>
                    <a:pt x="11597" y="7930"/>
                    <a:pt x="11597" y="7715"/>
                  </a:cubicBezTo>
                  <a:lnTo>
                    <a:pt x="11597" y="3882"/>
                  </a:lnTo>
                  <a:cubicBezTo>
                    <a:pt x="11585" y="3632"/>
                    <a:pt x="11418" y="3465"/>
                    <a:pt x="11216" y="3465"/>
                  </a:cubicBezTo>
                  <a:lnTo>
                    <a:pt x="7977" y="3465"/>
                  </a:lnTo>
                  <a:lnTo>
                    <a:pt x="7977" y="1929"/>
                  </a:lnTo>
                  <a:lnTo>
                    <a:pt x="7977" y="1024"/>
                  </a:lnTo>
                  <a:lnTo>
                    <a:pt x="7977" y="953"/>
                  </a:lnTo>
                  <a:cubicBezTo>
                    <a:pt x="7942" y="560"/>
                    <a:pt x="7620" y="262"/>
                    <a:pt x="7227" y="262"/>
                  </a:cubicBezTo>
                  <a:lnTo>
                    <a:pt x="2655" y="262"/>
                  </a:lnTo>
                  <a:cubicBezTo>
                    <a:pt x="2643" y="262"/>
                    <a:pt x="2620" y="262"/>
                    <a:pt x="2608" y="274"/>
                  </a:cubicBezTo>
                  <a:cubicBezTo>
                    <a:pt x="2346" y="95"/>
                    <a:pt x="2012" y="0"/>
                    <a:pt x="1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11364;p61">
              <a:extLst>
                <a:ext uri="{FF2B5EF4-FFF2-40B4-BE49-F238E27FC236}">
                  <a16:creationId xmlns:a16="http://schemas.microsoft.com/office/drawing/2014/main" id="{EB82835D-8E00-B749-8347-E9A6A7F5583F}"/>
                </a:ext>
              </a:extLst>
            </p:cNvPr>
            <p:cNvSpPr/>
            <p:nvPr/>
          </p:nvSpPr>
          <p:spPr>
            <a:xfrm>
              <a:off x="7850598" y="1634829"/>
              <a:ext cx="77729" cy="51214"/>
            </a:xfrm>
            <a:custGeom>
              <a:avLst/>
              <a:gdLst/>
              <a:ahLst/>
              <a:cxnLst/>
              <a:rect l="l" t="t" r="r" b="b"/>
              <a:pathLst>
                <a:path w="2442" h="1609" extrusionOk="0">
                  <a:moveTo>
                    <a:pt x="1656" y="322"/>
                  </a:moveTo>
                  <a:cubicBezTo>
                    <a:pt x="1906" y="322"/>
                    <a:pt x="2108" y="537"/>
                    <a:pt x="2108" y="787"/>
                  </a:cubicBezTo>
                  <a:cubicBezTo>
                    <a:pt x="2108" y="1037"/>
                    <a:pt x="1906" y="1251"/>
                    <a:pt x="1656" y="1251"/>
                  </a:cubicBezTo>
                  <a:cubicBezTo>
                    <a:pt x="1394" y="1251"/>
                    <a:pt x="1191" y="1037"/>
                    <a:pt x="1191" y="787"/>
                  </a:cubicBezTo>
                  <a:cubicBezTo>
                    <a:pt x="1191" y="537"/>
                    <a:pt x="1394" y="322"/>
                    <a:pt x="1656" y="322"/>
                  </a:cubicBezTo>
                  <a:close/>
                  <a:moveTo>
                    <a:pt x="799" y="322"/>
                  </a:moveTo>
                  <a:cubicBezTo>
                    <a:pt x="858" y="322"/>
                    <a:pt x="906" y="346"/>
                    <a:pt x="965" y="358"/>
                  </a:cubicBezTo>
                  <a:cubicBezTo>
                    <a:pt x="894" y="477"/>
                    <a:pt x="834" y="632"/>
                    <a:pt x="834" y="787"/>
                  </a:cubicBezTo>
                  <a:cubicBezTo>
                    <a:pt x="834" y="929"/>
                    <a:pt x="870" y="1096"/>
                    <a:pt x="965" y="1215"/>
                  </a:cubicBezTo>
                  <a:cubicBezTo>
                    <a:pt x="918" y="1227"/>
                    <a:pt x="858" y="1251"/>
                    <a:pt x="799" y="1251"/>
                  </a:cubicBezTo>
                  <a:cubicBezTo>
                    <a:pt x="792" y="1251"/>
                    <a:pt x="785" y="1251"/>
                    <a:pt x="779" y="1251"/>
                  </a:cubicBezTo>
                  <a:cubicBezTo>
                    <a:pt x="538" y="1251"/>
                    <a:pt x="346" y="1042"/>
                    <a:pt x="346" y="787"/>
                  </a:cubicBezTo>
                  <a:cubicBezTo>
                    <a:pt x="346" y="537"/>
                    <a:pt x="549" y="322"/>
                    <a:pt x="799" y="322"/>
                  </a:cubicBezTo>
                  <a:close/>
                  <a:moveTo>
                    <a:pt x="799" y="1"/>
                  </a:moveTo>
                  <a:cubicBezTo>
                    <a:pt x="358" y="1"/>
                    <a:pt x="1" y="358"/>
                    <a:pt x="1" y="799"/>
                  </a:cubicBezTo>
                  <a:cubicBezTo>
                    <a:pt x="1" y="1251"/>
                    <a:pt x="358" y="1608"/>
                    <a:pt x="799" y="1608"/>
                  </a:cubicBezTo>
                  <a:cubicBezTo>
                    <a:pt x="953" y="1596"/>
                    <a:pt x="1096" y="1561"/>
                    <a:pt x="1215" y="1489"/>
                  </a:cubicBezTo>
                  <a:cubicBezTo>
                    <a:pt x="1334" y="1561"/>
                    <a:pt x="1489" y="1608"/>
                    <a:pt x="1632" y="1608"/>
                  </a:cubicBezTo>
                  <a:cubicBezTo>
                    <a:pt x="2084" y="1608"/>
                    <a:pt x="2442" y="1251"/>
                    <a:pt x="2442" y="799"/>
                  </a:cubicBezTo>
                  <a:cubicBezTo>
                    <a:pt x="2442" y="358"/>
                    <a:pt x="2084" y="1"/>
                    <a:pt x="1632" y="1"/>
                  </a:cubicBezTo>
                  <a:cubicBezTo>
                    <a:pt x="1489" y="1"/>
                    <a:pt x="1334" y="48"/>
                    <a:pt x="1215" y="120"/>
                  </a:cubicBezTo>
                  <a:cubicBezTo>
                    <a:pt x="1096" y="48"/>
                    <a:pt x="953" y="1"/>
                    <a:pt x="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11365;p61">
              <a:extLst>
                <a:ext uri="{FF2B5EF4-FFF2-40B4-BE49-F238E27FC236}">
                  <a16:creationId xmlns:a16="http://schemas.microsoft.com/office/drawing/2014/main" id="{CEA12173-6553-FF4D-87D7-8B4684D4173C}"/>
                </a:ext>
              </a:extLst>
            </p:cNvPr>
            <p:cNvSpPr/>
            <p:nvPr/>
          </p:nvSpPr>
          <p:spPr>
            <a:xfrm>
              <a:off x="7753962" y="1635593"/>
              <a:ext cx="70917" cy="48541"/>
            </a:xfrm>
            <a:custGeom>
              <a:avLst/>
              <a:gdLst/>
              <a:ahLst/>
              <a:cxnLst/>
              <a:rect l="l" t="t" r="r" b="b"/>
              <a:pathLst>
                <a:path w="2228" h="1525" extrusionOk="0">
                  <a:moveTo>
                    <a:pt x="1858" y="346"/>
                  </a:moveTo>
                  <a:cubicBezTo>
                    <a:pt x="1870" y="346"/>
                    <a:pt x="1894" y="358"/>
                    <a:pt x="1894" y="382"/>
                  </a:cubicBezTo>
                  <a:lnTo>
                    <a:pt x="1894" y="1156"/>
                  </a:lnTo>
                  <a:cubicBezTo>
                    <a:pt x="1894" y="1167"/>
                    <a:pt x="1870" y="1179"/>
                    <a:pt x="1858" y="1179"/>
                  </a:cubicBezTo>
                  <a:lnTo>
                    <a:pt x="370" y="1179"/>
                  </a:lnTo>
                  <a:cubicBezTo>
                    <a:pt x="358" y="1179"/>
                    <a:pt x="346" y="1167"/>
                    <a:pt x="346" y="1156"/>
                  </a:cubicBezTo>
                  <a:lnTo>
                    <a:pt x="346" y="382"/>
                  </a:lnTo>
                  <a:cubicBezTo>
                    <a:pt x="346" y="358"/>
                    <a:pt x="358" y="346"/>
                    <a:pt x="370" y="346"/>
                  </a:cubicBezTo>
                  <a:close/>
                  <a:moveTo>
                    <a:pt x="370" y="1"/>
                  </a:moveTo>
                  <a:cubicBezTo>
                    <a:pt x="167" y="1"/>
                    <a:pt x="1" y="167"/>
                    <a:pt x="1" y="382"/>
                  </a:cubicBezTo>
                  <a:lnTo>
                    <a:pt x="1" y="1156"/>
                  </a:lnTo>
                  <a:cubicBezTo>
                    <a:pt x="1" y="1358"/>
                    <a:pt x="167" y="1525"/>
                    <a:pt x="370" y="1525"/>
                  </a:cubicBezTo>
                  <a:lnTo>
                    <a:pt x="1858" y="1525"/>
                  </a:lnTo>
                  <a:cubicBezTo>
                    <a:pt x="2072" y="1525"/>
                    <a:pt x="2227" y="1358"/>
                    <a:pt x="2227" y="1156"/>
                  </a:cubicBezTo>
                  <a:lnTo>
                    <a:pt x="2227" y="382"/>
                  </a:lnTo>
                  <a:cubicBezTo>
                    <a:pt x="2227" y="167"/>
                    <a:pt x="2072" y="1"/>
                    <a:pt x="1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11366;p61">
              <a:extLst>
                <a:ext uri="{FF2B5EF4-FFF2-40B4-BE49-F238E27FC236}">
                  <a16:creationId xmlns:a16="http://schemas.microsoft.com/office/drawing/2014/main" id="{A0DEAD2E-EB2A-1E45-ABCD-B582C6DDAC94}"/>
                </a:ext>
              </a:extLst>
            </p:cNvPr>
            <p:cNvSpPr/>
            <p:nvPr/>
          </p:nvSpPr>
          <p:spPr>
            <a:xfrm>
              <a:off x="7750174" y="1695465"/>
              <a:ext cx="180794" cy="31862"/>
            </a:xfrm>
            <a:custGeom>
              <a:avLst/>
              <a:gdLst/>
              <a:ahLst/>
              <a:cxnLst/>
              <a:rect l="l" t="t" r="r" b="b"/>
              <a:pathLst>
                <a:path w="5680" h="1001" extrusionOk="0">
                  <a:moveTo>
                    <a:pt x="5311" y="346"/>
                  </a:moveTo>
                  <a:cubicBezTo>
                    <a:pt x="5323" y="346"/>
                    <a:pt x="5347" y="358"/>
                    <a:pt x="5347" y="370"/>
                  </a:cubicBezTo>
                  <a:lnTo>
                    <a:pt x="5347" y="620"/>
                  </a:lnTo>
                  <a:cubicBezTo>
                    <a:pt x="5347" y="644"/>
                    <a:pt x="5323" y="656"/>
                    <a:pt x="5311" y="656"/>
                  </a:cubicBezTo>
                  <a:lnTo>
                    <a:pt x="370" y="656"/>
                  </a:lnTo>
                  <a:cubicBezTo>
                    <a:pt x="358" y="656"/>
                    <a:pt x="346" y="632"/>
                    <a:pt x="346" y="620"/>
                  </a:cubicBezTo>
                  <a:lnTo>
                    <a:pt x="346" y="370"/>
                  </a:lnTo>
                  <a:cubicBezTo>
                    <a:pt x="346" y="358"/>
                    <a:pt x="358" y="346"/>
                    <a:pt x="370" y="346"/>
                  </a:cubicBezTo>
                  <a:close/>
                  <a:moveTo>
                    <a:pt x="352" y="0"/>
                  </a:moveTo>
                  <a:cubicBezTo>
                    <a:pt x="168" y="0"/>
                    <a:pt x="1" y="174"/>
                    <a:pt x="1" y="370"/>
                  </a:cubicBezTo>
                  <a:lnTo>
                    <a:pt x="1" y="620"/>
                  </a:lnTo>
                  <a:cubicBezTo>
                    <a:pt x="1" y="834"/>
                    <a:pt x="167" y="1001"/>
                    <a:pt x="370" y="1001"/>
                  </a:cubicBezTo>
                  <a:lnTo>
                    <a:pt x="5311" y="1001"/>
                  </a:lnTo>
                  <a:cubicBezTo>
                    <a:pt x="5525" y="1001"/>
                    <a:pt x="5680" y="834"/>
                    <a:pt x="5680" y="620"/>
                  </a:cubicBezTo>
                  <a:lnTo>
                    <a:pt x="5680" y="370"/>
                  </a:lnTo>
                  <a:cubicBezTo>
                    <a:pt x="5680" y="167"/>
                    <a:pt x="5525" y="1"/>
                    <a:pt x="5311" y="1"/>
                  </a:cubicBezTo>
                  <a:lnTo>
                    <a:pt x="370" y="1"/>
                  </a:lnTo>
                  <a:cubicBezTo>
                    <a:pt x="364" y="0"/>
                    <a:pt x="358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11367;p61">
              <a:extLst>
                <a:ext uri="{FF2B5EF4-FFF2-40B4-BE49-F238E27FC236}">
                  <a16:creationId xmlns:a16="http://schemas.microsoft.com/office/drawing/2014/main" id="{0AF679E0-6B26-9F45-8F56-214F760BEEC5}"/>
                </a:ext>
              </a:extLst>
            </p:cNvPr>
            <p:cNvSpPr/>
            <p:nvPr/>
          </p:nvSpPr>
          <p:spPr>
            <a:xfrm>
              <a:off x="7613750" y="1535424"/>
              <a:ext cx="43225" cy="32371"/>
            </a:xfrm>
            <a:custGeom>
              <a:avLst/>
              <a:gdLst/>
              <a:ahLst/>
              <a:cxnLst/>
              <a:rect l="l" t="t" r="r" b="b"/>
              <a:pathLst>
                <a:path w="1358" h="1017" extrusionOk="0">
                  <a:moveTo>
                    <a:pt x="1179" y="1"/>
                  </a:moveTo>
                  <a:cubicBezTo>
                    <a:pt x="1136" y="1"/>
                    <a:pt x="1093" y="19"/>
                    <a:pt x="1060" y="52"/>
                  </a:cubicBezTo>
                  <a:lnTo>
                    <a:pt x="548" y="600"/>
                  </a:lnTo>
                  <a:lnTo>
                    <a:pt x="322" y="326"/>
                  </a:lnTo>
                  <a:cubicBezTo>
                    <a:pt x="287" y="277"/>
                    <a:pt x="240" y="253"/>
                    <a:pt x="191" y="253"/>
                  </a:cubicBezTo>
                  <a:cubicBezTo>
                    <a:pt x="155" y="253"/>
                    <a:pt x="119" y="265"/>
                    <a:pt x="84" y="290"/>
                  </a:cubicBezTo>
                  <a:cubicBezTo>
                    <a:pt x="12" y="350"/>
                    <a:pt x="0" y="457"/>
                    <a:pt x="60" y="528"/>
                  </a:cubicBezTo>
                  <a:lnTo>
                    <a:pt x="405" y="957"/>
                  </a:lnTo>
                  <a:cubicBezTo>
                    <a:pt x="429" y="1004"/>
                    <a:pt x="477" y="1016"/>
                    <a:pt x="536" y="1016"/>
                  </a:cubicBezTo>
                  <a:cubicBezTo>
                    <a:pt x="584" y="1016"/>
                    <a:pt x="620" y="1004"/>
                    <a:pt x="655" y="957"/>
                  </a:cubicBezTo>
                  <a:lnTo>
                    <a:pt x="1298" y="278"/>
                  </a:lnTo>
                  <a:cubicBezTo>
                    <a:pt x="1358" y="207"/>
                    <a:pt x="1358" y="100"/>
                    <a:pt x="1274" y="40"/>
                  </a:cubicBezTo>
                  <a:cubicBezTo>
                    <a:pt x="1248" y="13"/>
                    <a:pt x="1214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10998;p61">
            <a:extLst>
              <a:ext uri="{FF2B5EF4-FFF2-40B4-BE49-F238E27FC236}">
                <a16:creationId xmlns:a16="http://schemas.microsoft.com/office/drawing/2014/main" id="{47D13516-5084-41B9-8AF6-76B3131ACD37}"/>
              </a:ext>
            </a:extLst>
          </p:cNvPr>
          <p:cNvGrpSpPr/>
          <p:nvPr/>
        </p:nvGrpSpPr>
        <p:grpSpPr>
          <a:xfrm>
            <a:off x="2929571" y="5948593"/>
            <a:ext cx="466924" cy="349960"/>
            <a:chOff x="1817317" y="2480330"/>
            <a:chExt cx="350958" cy="263043"/>
          </a:xfrm>
          <a:solidFill>
            <a:schemeClr val="accent1"/>
          </a:solidFill>
        </p:grpSpPr>
        <p:sp>
          <p:nvSpPr>
            <p:cNvPr id="632" name="Google Shape;10999;p61">
              <a:extLst>
                <a:ext uri="{FF2B5EF4-FFF2-40B4-BE49-F238E27FC236}">
                  <a16:creationId xmlns:a16="http://schemas.microsoft.com/office/drawing/2014/main" id="{E6E51FF7-5DFD-43B8-AEC1-3F0463FE31FA}"/>
                </a:ext>
              </a:extLst>
            </p:cNvPr>
            <p:cNvSpPr/>
            <p:nvPr/>
          </p:nvSpPr>
          <p:spPr>
            <a:xfrm>
              <a:off x="1817317" y="2480330"/>
              <a:ext cx="350958" cy="191426"/>
            </a:xfrm>
            <a:custGeom>
              <a:avLst/>
              <a:gdLst/>
              <a:ahLst/>
              <a:cxnLst/>
              <a:rect l="l" t="t" r="r" b="b"/>
              <a:pathLst>
                <a:path w="11026" h="6014" extrusionOk="0">
                  <a:moveTo>
                    <a:pt x="4477" y="1"/>
                  </a:moveTo>
                  <a:cubicBezTo>
                    <a:pt x="3918" y="1"/>
                    <a:pt x="3382" y="179"/>
                    <a:pt x="2917" y="524"/>
                  </a:cubicBezTo>
                  <a:cubicBezTo>
                    <a:pt x="2513" y="834"/>
                    <a:pt x="2203" y="1251"/>
                    <a:pt x="2036" y="1727"/>
                  </a:cubicBezTo>
                  <a:cubicBezTo>
                    <a:pt x="905" y="1787"/>
                    <a:pt x="0" y="2727"/>
                    <a:pt x="0" y="3870"/>
                  </a:cubicBezTo>
                  <a:cubicBezTo>
                    <a:pt x="0" y="5061"/>
                    <a:pt x="965" y="6013"/>
                    <a:pt x="2143" y="6013"/>
                  </a:cubicBezTo>
                  <a:lnTo>
                    <a:pt x="2917" y="6013"/>
                  </a:lnTo>
                  <a:cubicBezTo>
                    <a:pt x="3001" y="6013"/>
                    <a:pt x="3084" y="5942"/>
                    <a:pt x="3084" y="5847"/>
                  </a:cubicBezTo>
                  <a:cubicBezTo>
                    <a:pt x="3084" y="5763"/>
                    <a:pt x="3001" y="5692"/>
                    <a:pt x="2917" y="5692"/>
                  </a:cubicBezTo>
                  <a:lnTo>
                    <a:pt x="2143" y="5692"/>
                  </a:lnTo>
                  <a:cubicBezTo>
                    <a:pt x="1131" y="5692"/>
                    <a:pt x="310" y="4870"/>
                    <a:pt x="310" y="3858"/>
                  </a:cubicBezTo>
                  <a:cubicBezTo>
                    <a:pt x="310" y="2846"/>
                    <a:pt x="1131" y="2025"/>
                    <a:pt x="2132" y="2025"/>
                  </a:cubicBezTo>
                  <a:lnTo>
                    <a:pt x="2143" y="2025"/>
                  </a:lnTo>
                  <a:cubicBezTo>
                    <a:pt x="2215" y="2025"/>
                    <a:pt x="2274" y="1977"/>
                    <a:pt x="2286" y="1906"/>
                  </a:cubicBezTo>
                  <a:cubicBezTo>
                    <a:pt x="2429" y="1441"/>
                    <a:pt x="2703" y="1036"/>
                    <a:pt x="3096" y="739"/>
                  </a:cubicBezTo>
                  <a:cubicBezTo>
                    <a:pt x="3477" y="441"/>
                    <a:pt x="3953" y="286"/>
                    <a:pt x="4453" y="286"/>
                  </a:cubicBezTo>
                  <a:cubicBezTo>
                    <a:pt x="5239" y="286"/>
                    <a:pt x="5953" y="679"/>
                    <a:pt x="6370" y="1334"/>
                  </a:cubicBezTo>
                  <a:cubicBezTo>
                    <a:pt x="6412" y="1386"/>
                    <a:pt x="6471" y="1420"/>
                    <a:pt x="6533" y="1420"/>
                  </a:cubicBezTo>
                  <a:cubicBezTo>
                    <a:pt x="6542" y="1420"/>
                    <a:pt x="6551" y="1419"/>
                    <a:pt x="6561" y="1417"/>
                  </a:cubicBezTo>
                  <a:cubicBezTo>
                    <a:pt x="6751" y="1358"/>
                    <a:pt x="6954" y="1322"/>
                    <a:pt x="7144" y="1322"/>
                  </a:cubicBezTo>
                  <a:cubicBezTo>
                    <a:pt x="7942" y="1322"/>
                    <a:pt x="8644" y="1846"/>
                    <a:pt x="8882" y="2608"/>
                  </a:cubicBezTo>
                  <a:cubicBezTo>
                    <a:pt x="8918" y="2679"/>
                    <a:pt x="8978" y="2727"/>
                    <a:pt x="9061" y="2727"/>
                  </a:cubicBezTo>
                  <a:cubicBezTo>
                    <a:pt x="9121" y="2727"/>
                    <a:pt x="9168" y="2703"/>
                    <a:pt x="9228" y="2703"/>
                  </a:cubicBezTo>
                  <a:cubicBezTo>
                    <a:pt x="10049" y="2703"/>
                    <a:pt x="10704" y="3382"/>
                    <a:pt x="10704" y="4180"/>
                  </a:cubicBezTo>
                  <a:cubicBezTo>
                    <a:pt x="10704" y="4989"/>
                    <a:pt x="10025" y="5656"/>
                    <a:pt x="9228" y="5656"/>
                  </a:cubicBezTo>
                  <a:lnTo>
                    <a:pt x="8109" y="5656"/>
                  </a:lnTo>
                  <a:cubicBezTo>
                    <a:pt x="8025" y="5656"/>
                    <a:pt x="7942" y="5727"/>
                    <a:pt x="7942" y="5823"/>
                  </a:cubicBezTo>
                  <a:cubicBezTo>
                    <a:pt x="7942" y="5906"/>
                    <a:pt x="8025" y="5978"/>
                    <a:pt x="8109" y="5978"/>
                  </a:cubicBezTo>
                  <a:lnTo>
                    <a:pt x="9228" y="5978"/>
                  </a:lnTo>
                  <a:cubicBezTo>
                    <a:pt x="10228" y="5978"/>
                    <a:pt x="11026" y="5180"/>
                    <a:pt x="11026" y="4180"/>
                  </a:cubicBezTo>
                  <a:cubicBezTo>
                    <a:pt x="11026" y="3180"/>
                    <a:pt x="10204" y="2429"/>
                    <a:pt x="9228" y="2429"/>
                  </a:cubicBezTo>
                  <a:lnTo>
                    <a:pt x="9168" y="2429"/>
                  </a:lnTo>
                  <a:cubicBezTo>
                    <a:pt x="9013" y="2060"/>
                    <a:pt x="8763" y="1715"/>
                    <a:pt x="8442" y="1477"/>
                  </a:cubicBezTo>
                  <a:cubicBezTo>
                    <a:pt x="8061" y="1191"/>
                    <a:pt x="7620" y="1048"/>
                    <a:pt x="7156" y="1048"/>
                  </a:cubicBezTo>
                  <a:cubicBezTo>
                    <a:pt x="6966" y="1048"/>
                    <a:pt x="6787" y="1072"/>
                    <a:pt x="6596" y="1120"/>
                  </a:cubicBezTo>
                  <a:cubicBezTo>
                    <a:pt x="6096" y="417"/>
                    <a:pt x="5322" y="1"/>
                    <a:pt x="4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1000;p61">
              <a:extLst>
                <a:ext uri="{FF2B5EF4-FFF2-40B4-BE49-F238E27FC236}">
                  <a16:creationId xmlns:a16="http://schemas.microsoft.com/office/drawing/2014/main" id="{1FEDBAF3-2184-4CD1-82C7-79B35E0282D9}"/>
                </a:ext>
              </a:extLst>
            </p:cNvPr>
            <p:cNvSpPr/>
            <p:nvPr/>
          </p:nvSpPr>
          <p:spPr>
            <a:xfrm>
              <a:off x="1926844" y="2568626"/>
              <a:ext cx="131140" cy="174747"/>
            </a:xfrm>
            <a:custGeom>
              <a:avLst/>
              <a:gdLst/>
              <a:ahLst/>
              <a:cxnLst/>
              <a:rect l="l" t="t" r="r" b="b"/>
              <a:pathLst>
                <a:path w="4120" h="5490" extrusionOk="0">
                  <a:moveTo>
                    <a:pt x="2417" y="322"/>
                  </a:moveTo>
                  <a:lnTo>
                    <a:pt x="2417" y="1370"/>
                  </a:lnTo>
                  <a:cubicBezTo>
                    <a:pt x="2417" y="1537"/>
                    <a:pt x="2572" y="1691"/>
                    <a:pt x="2751" y="1691"/>
                  </a:cubicBezTo>
                  <a:lnTo>
                    <a:pt x="3274" y="1691"/>
                  </a:lnTo>
                  <a:cubicBezTo>
                    <a:pt x="3358" y="1691"/>
                    <a:pt x="3429" y="1620"/>
                    <a:pt x="3429" y="1525"/>
                  </a:cubicBezTo>
                  <a:cubicBezTo>
                    <a:pt x="3429" y="1441"/>
                    <a:pt x="3358" y="1358"/>
                    <a:pt x="3274" y="1358"/>
                  </a:cubicBezTo>
                  <a:lnTo>
                    <a:pt x="2751" y="1358"/>
                  </a:lnTo>
                  <a:cubicBezTo>
                    <a:pt x="2751" y="1358"/>
                    <a:pt x="2727" y="1358"/>
                    <a:pt x="2727" y="1346"/>
                  </a:cubicBezTo>
                  <a:lnTo>
                    <a:pt x="2727" y="346"/>
                  </a:lnTo>
                  <a:lnTo>
                    <a:pt x="3751" y="1358"/>
                  </a:lnTo>
                  <a:cubicBezTo>
                    <a:pt x="3775" y="1394"/>
                    <a:pt x="3798" y="1441"/>
                    <a:pt x="3798" y="1501"/>
                  </a:cubicBezTo>
                  <a:lnTo>
                    <a:pt x="3798" y="5180"/>
                  </a:lnTo>
                  <a:lnTo>
                    <a:pt x="3810" y="5180"/>
                  </a:lnTo>
                  <a:lnTo>
                    <a:pt x="334" y="5192"/>
                  </a:lnTo>
                  <a:cubicBezTo>
                    <a:pt x="334" y="5192"/>
                    <a:pt x="322" y="5192"/>
                    <a:pt x="322" y="5180"/>
                  </a:cubicBezTo>
                  <a:lnTo>
                    <a:pt x="322" y="334"/>
                  </a:lnTo>
                  <a:cubicBezTo>
                    <a:pt x="322" y="334"/>
                    <a:pt x="322" y="322"/>
                    <a:pt x="334" y="322"/>
                  </a:cubicBezTo>
                  <a:close/>
                  <a:moveTo>
                    <a:pt x="322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5156"/>
                  </a:lnTo>
                  <a:cubicBezTo>
                    <a:pt x="0" y="5335"/>
                    <a:pt x="143" y="5489"/>
                    <a:pt x="322" y="5489"/>
                  </a:cubicBezTo>
                  <a:lnTo>
                    <a:pt x="3775" y="5489"/>
                  </a:lnTo>
                  <a:cubicBezTo>
                    <a:pt x="3953" y="5489"/>
                    <a:pt x="4108" y="5335"/>
                    <a:pt x="4108" y="5156"/>
                  </a:cubicBezTo>
                  <a:lnTo>
                    <a:pt x="4108" y="1501"/>
                  </a:lnTo>
                  <a:cubicBezTo>
                    <a:pt x="4120" y="1382"/>
                    <a:pt x="4072" y="1251"/>
                    <a:pt x="3965" y="1156"/>
                  </a:cubicBezTo>
                  <a:lnTo>
                    <a:pt x="2953" y="144"/>
                  </a:lnTo>
                  <a:cubicBezTo>
                    <a:pt x="2870" y="48"/>
                    <a:pt x="2739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1001;p61">
              <a:extLst>
                <a:ext uri="{FF2B5EF4-FFF2-40B4-BE49-F238E27FC236}">
                  <a16:creationId xmlns:a16="http://schemas.microsoft.com/office/drawing/2014/main" id="{A99840AB-35EF-4DAD-AFF4-293D84CC8F87}"/>
                </a:ext>
              </a:extLst>
            </p:cNvPr>
            <p:cNvSpPr/>
            <p:nvPr/>
          </p:nvSpPr>
          <p:spPr>
            <a:xfrm>
              <a:off x="1965485" y="2639893"/>
              <a:ext cx="55002" cy="70885"/>
            </a:xfrm>
            <a:custGeom>
              <a:avLst/>
              <a:gdLst/>
              <a:ahLst/>
              <a:cxnLst/>
              <a:rect l="l" t="t" r="r" b="b"/>
              <a:pathLst>
                <a:path w="1728" h="2227" extrusionOk="0">
                  <a:moveTo>
                    <a:pt x="870" y="0"/>
                  </a:moveTo>
                  <a:cubicBezTo>
                    <a:pt x="822" y="0"/>
                    <a:pt x="775" y="36"/>
                    <a:pt x="751" y="60"/>
                  </a:cubicBezTo>
                  <a:lnTo>
                    <a:pt x="60" y="929"/>
                  </a:lnTo>
                  <a:cubicBezTo>
                    <a:pt x="1" y="1000"/>
                    <a:pt x="13" y="1107"/>
                    <a:pt x="84" y="1155"/>
                  </a:cubicBezTo>
                  <a:cubicBezTo>
                    <a:pt x="117" y="1178"/>
                    <a:pt x="151" y="1189"/>
                    <a:pt x="183" y="1189"/>
                  </a:cubicBezTo>
                  <a:cubicBezTo>
                    <a:pt x="234" y="1189"/>
                    <a:pt x="281" y="1163"/>
                    <a:pt x="310" y="1119"/>
                  </a:cubicBezTo>
                  <a:lnTo>
                    <a:pt x="715" y="619"/>
                  </a:lnTo>
                  <a:lnTo>
                    <a:pt x="715" y="2060"/>
                  </a:lnTo>
                  <a:cubicBezTo>
                    <a:pt x="715" y="2143"/>
                    <a:pt x="787" y="2227"/>
                    <a:pt x="882" y="2227"/>
                  </a:cubicBezTo>
                  <a:cubicBezTo>
                    <a:pt x="965" y="2227"/>
                    <a:pt x="1048" y="2143"/>
                    <a:pt x="1048" y="2060"/>
                  </a:cubicBezTo>
                  <a:lnTo>
                    <a:pt x="1048" y="619"/>
                  </a:lnTo>
                  <a:lnTo>
                    <a:pt x="1441" y="1119"/>
                  </a:lnTo>
                  <a:cubicBezTo>
                    <a:pt x="1477" y="1167"/>
                    <a:pt x="1513" y="1179"/>
                    <a:pt x="1560" y="1179"/>
                  </a:cubicBezTo>
                  <a:cubicBezTo>
                    <a:pt x="1596" y="1179"/>
                    <a:pt x="1644" y="1167"/>
                    <a:pt x="1668" y="1155"/>
                  </a:cubicBezTo>
                  <a:cubicBezTo>
                    <a:pt x="1715" y="1107"/>
                    <a:pt x="1727" y="1000"/>
                    <a:pt x="1668" y="929"/>
                  </a:cubicBezTo>
                  <a:lnTo>
                    <a:pt x="989" y="60"/>
                  </a:lnTo>
                  <a:cubicBezTo>
                    <a:pt x="953" y="24"/>
                    <a:pt x="906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1002;p61">
              <a:extLst>
                <a:ext uri="{FF2B5EF4-FFF2-40B4-BE49-F238E27FC236}">
                  <a16:creationId xmlns:a16="http://schemas.microsoft.com/office/drawing/2014/main" id="{A42D4734-51E2-44CE-8954-929717EFB0EA}"/>
                </a:ext>
              </a:extLst>
            </p:cNvPr>
            <p:cNvSpPr/>
            <p:nvPr/>
          </p:nvSpPr>
          <p:spPr>
            <a:xfrm>
              <a:off x="1965103" y="2503406"/>
              <a:ext cx="43989" cy="31162"/>
            </a:xfrm>
            <a:custGeom>
              <a:avLst/>
              <a:gdLst/>
              <a:ahLst/>
              <a:cxnLst/>
              <a:rect l="l" t="t" r="r" b="b"/>
              <a:pathLst>
                <a:path w="1382" h="979" extrusionOk="0">
                  <a:moveTo>
                    <a:pt x="181" y="0"/>
                  </a:moveTo>
                  <a:cubicBezTo>
                    <a:pt x="104" y="0"/>
                    <a:pt x="24" y="56"/>
                    <a:pt x="13" y="121"/>
                  </a:cubicBezTo>
                  <a:cubicBezTo>
                    <a:pt x="1" y="216"/>
                    <a:pt x="60" y="300"/>
                    <a:pt x="132" y="323"/>
                  </a:cubicBezTo>
                  <a:cubicBezTo>
                    <a:pt x="501" y="395"/>
                    <a:pt x="846" y="597"/>
                    <a:pt x="1072" y="919"/>
                  </a:cubicBezTo>
                  <a:cubicBezTo>
                    <a:pt x="1096" y="954"/>
                    <a:pt x="1144" y="978"/>
                    <a:pt x="1203" y="978"/>
                  </a:cubicBezTo>
                  <a:cubicBezTo>
                    <a:pt x="1227" y="978"/>
                    <a:pt x="1275" y="954"/>
                    <a:pt x="1310" y="942"/>
                  </a:cubicBezTo>
                  <a:cubicBezTo>
                    <a:pt x="1370" y="895"/>
                    <a:pt x="1382" y="800"/>
                    <a:pt x="1334" y="716"/>
                  </a:cubicBezTo>
                  <a:cubicBezTo>
                    <a:pt x="1060" y="347"/>
                    <a:pt x="656" y="97"/>
                    <a:pt x="203" y="2"/>
                  </a:cubicBezTo>
                  <a:cubicBezTo>
                    <a:pt x="196" y="1"/>
                    <a:pt x="189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1003;p61">
              <a:extLst>
                <a:ext uri="{FF2B5EF4-FFF2-40B4-BE49-F238E27FC236}">
                  <a16:creationId xmlns:a16="http://schemas.microsoft.com/office/drawing/2014/main" id="{8399B6BD-F4D2-4FC1-B457-98E566253040}"/>
                </a:ext>
              </a:extLst>
            </p:cNvPr>
            <p:cNvSpPr/>
            <p:nvPr/>
          </p:nvSpPr>
          <p:spPr>
            <a:xfrm>
              <a:off x="2052668" y="2537369"/>
              <a:ext cx="34504" cy="30175"/>
            </a:xfrm>
            <a:custGeom>
              <a:avLst/>
              <a:gdLst/>
              <a:ahLst/>
              <a:cxnLst/>
              <a:rect l="l" t="t" r="r" b="b"/>
              <a:pathLst>
                <a:path w="1084" h="948" extrusionOk="0">
                  <a:moveTo>
                    <a:pt x="194" y="0"/>
                  </a:moveTo>
                  <a:cubicBezTo>
                    <a:pt x="124" y="0"/>
                    <a:pt x="56" y="45"/>
                    <a:pt x="36" y="114"/>
                  </a:cubicBezTo>
                  <a:cubicBezTo>
                    <a:pt x="0" y="209"/>
                    <a:pt x="48" y="292"/>
                    <a:pt x="131" y="328"/>
                  </a:cubicBezTo>
                  <a:cubicBezTo>
                    <a:pt x="405" y="411"/>
                    <a:pt x="631" y="602"/>
                    <a:pt x="762" y="864"/>
                  </a:cubicBezTo>
                  <a:cubicBezTo>
                    <a:pt x="786" y="923"/>
                    <a:pt x="845" y="947"/>
                    <a:pt x="905" y="947"/>
                  </a:cubicBezTo>
                  <a:cubicBezTo>
                    <a:pt x="941" y="947"/>
                    <a:pt x="953" y="947"/>
                    <a:pt x="988" y="935"/>
                  </a:cubicBezTo>
                  <a:cubicBezTo>
                    <a:pt x="1060" y="887"/>
                    <a:pt x="1084" y="804"/>
                    <a:pt x="1048" y="709"/>
                  </a:cubicBezTo>
                  <a:cubicBezTo>
                    <a:pt x="869" y="387"/>
                    <a:pt x="584" y="149"/>
                    <a:pt x="238" y="6"/>
                  </a:cubicBezTo>
                  <a:cubicBezTo>
                    <a:pt x="224" y="2"/>
                    <a:pt x="209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283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262BAAC-B5FC-458A-90D2-6FE4D37301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Insert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C65B158-85A4-4934-9B72-85CCBAF915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Insert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subtitle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4FA3324-586C-4A4C-8CC3-5761E1988F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2022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D3C5005-C00B-4F81-A2C4-AC7DE0CF5C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Insert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pic>
        <p:nvPicPr>
          <p:cNvPr id="1028" name="Picture 4" descr="Votre logo 02 – MC SUD">
            <a:extLst>
              <a:ext uri="{FF2B5EF4-FFF2-40B4-BE49-F238E27FC236}">
                <a16:creationId xmlns:a16="http://schemas.microsoft.com/office/drawing/2014/main" id="{66A6EDE3-A85D-4E81-A358-916A831E4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602" y="5135197"/>
            <a:ext cx="898047" cy="6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37900E7B-A819-4197-91EE-5216996CA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295" y="5896460"/>
            <a:ext cx="1248159" cy="55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64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262BAAC-B5FC-458A-90D2-6FE4D37301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Insert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C65B158-85A4-4934-9B72-85CCBAF915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Insert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subtitle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4FA3324-586C-4A4C-8CC3-5761E1988F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2022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D3C5005-C00B-4F81-A2C4-AC7DE0CF5C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Insert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pic>
        <p:nvPicPr>
          <p:cNvPr id="10" name="Picture 4" descr="Votre logo 02 – MC SUD">
            <a:extLst>
              <a:ext uri="{FF2B5EF4-FFF2-40B4-BE49-F238E27FC236}">
                <a16:creationId xmlns:a16="http://schemas.microsoft.com/office/drawing/2014/main" id="{E058F1C9-3CC3-477D-9208-89F91F43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3" y="1408282"/>
            <a:ext cx="674715" cy="4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otre logo 02 – MC SUD">
            <a:extLst>
              <a:ext uri="{FF2B5EF4-FFF2-40B4-BE49-F238E27FC236}">
                <a16:creationId xmlns:a16="http://schemas.microsoft.com/office/drawing/2014/main" id="{B8500199-5964-4861-B817-161145624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3" y="2040271"/>
            <a:ext cx="674715" cy="4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otre logo 02 – MC SUD">
            <a:extLst>
              <a:ext uri="{FF2B5EF4-FFF2-40B4-BE49-F238E27FC236}">
                <a16:creationId xmlns:a16="http://schemas.microsoft.com/office/drawing/2014/main" id="{8D4F4AE9-F0AB-4087-AB0B-87F35AA5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3" y="2672260"/>
            <a:ext cx="674715" cy="4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otre logo 02 – MC SUD">
            <a:extLst>
              <a:ext uri="{FF2B5EF4-FFF2-40B4-BE49-F238E27FC236}">
                <a16:creationId xmlns:a16="http://schemas.microsoft.com/office/drawing/2014/main" id="{8C7FF9A5-95B1-4708-A7EC-2E7DE51CE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3" y="4568227"/>
            <a:ext cx="674715" cy="4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otre logo 02 – MC SUD">
            <a:extLst>
              <a:ext uri="{FF2B5EF4-FFF2-40B4-BE49-F238E27FC236}">
                <a16:creationId xmlns:a16="http://schemas.microsoft.com/office/drawing/2014/main" id="{8D2523F3-FB43-4243-9A34-0E0B93959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3" y="5832206"/>
            <a:ext cx="674715" cy="4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otre logo 02 – MC SUD">
            <a:extLst>
              <a:ext uri="{FF2B5EF4-FFF2-40B4-BE49-F238E27FC236}">
                <a16:creationId xmlns:a16="http://schemas.microsoft.com/office/drawing/2014/main" id="{FAB1E44C-A10A-462D-B030-B287BFC14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2" y="5200216"/>
            <a:ext cx="674715" cy="4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otre logo 02 – MC SUD">
            <a:extLst>
              <a:ext uri="{FF2B5EF4-FFF2-40B4-BE49-F238E27FC236}">
                <a16:creationId xmlns:a16="http://schemas.microsoft.com/office/drawing/2014/main" id="{A715572C-6125-44E5-A653-7B8EDCE5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3" y="3304249"/>
            <a:ext cx="674715" cy="4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otre logo 02 – MC SUD">
            <a:extLst>
              <a:ext uri="{FF2B5EF4-FFF2-40B4-BE49-F238E27FC236}">
                <a16:creationId xmlns:a16="http://schemas.microsoft.com/office/drawing/2014/main" id="{C4A5077D-AB7C-47B3-8762-54F70E378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3" y="776293"/>
            <a:ext cx="674715" cy="4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641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D4F16A0-1E4B-4B9C-A550-987D9A6DD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1727" y="2762648"/>
            <a:ext cx="7635121" cy="587327"/>
          </a:xfrm>
        </p:spPr>
        <p:txBody>
          <a:bodyPr/>
          <a:lstStyle/>
          <a:p>
            <a:r>
              <a:rPr lang="en-GB" sz="6000"/>
              <a:t>Introductory slides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12D3E2-472C-476F-9A53-20F11B0769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9992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110C2B-7F4B-4DAD-BF9D-063272CB6872}"/>
              </a:ext>
            </a:extLst>
          </p:cNvPr>
          <p:cNvSpPr/>
          <p:nvPr/>
        </p:nvSpPr>
        <p:spPr>
          <a:xfrm>
            <a:off x="0" y="0"/>
            <a:ext cx="9537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BF8ADEC-4662-483B-991C-AC92EEE20D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9D06BC-6161-4EDE-8585-52FF268D7C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6F1F1-2D22-4CF4-B10C-E355F7E348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96BD22-F086-403B-8E80-D6513BC2F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017EA4-1317-4585-8F76-0A683E18527A}"/>
              </a:ext>
            </a:extLst>
          </p:cNvPr>
          <p:cNvSpPr/>
          <p:nvPr/>
        </p:nvSpPr>
        <p:spPr>
          <a:xfrm>
            <a:off x="3505200" y="-2794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28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4568F9E-CB97-400A-995A-D99992C16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C613FA-932C-4F53-97F0-84A6530A26A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0A4255-9312-47C1-88AC-4382056FE4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89AEC52-2B65-4B49-9D56-B41AEB0B19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11F2C3-2E2A-4587-B0A5-C4D6E21BB59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14869B0-41AA-47D5-8402-BCF42C04ABF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076331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3B75E464-0AC6-4803-8151-23B52E1B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46BBB17-0240-49EA-B72A-1BADA1C94A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86A58BD-5D7B-44E0-901D-8E4FE3D190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B096728B-CF41-49E4-AB97-DC0B05D688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3CA622B3-FB22-4FA9-9550-F2D6E00096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895D5D7-F947-476A-8843-62C9D271D0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813EA6A-4D3F-4F23-BB42-31EDCB8E1E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2A26D67E-8FDB-4916-82F2-FCE10B43030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27E00EE7-A3DA-4E3E-832C-CCE99590193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3290221519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77C97B9-B9CB-4A7B-987E-A05FD538A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1727" y="2749235"/>
            <a:ext cx="7635121" cy="587327"/>
          </a:xfrm>
        </p:spPr>
        <p:txBody>
          <a:bodyPr/>
          <a:lstStyle/>
          <a:p>
            <a:r>
              <a:rPr lang="en-GB" sz="6000"/>
              <a:t>Explanatory slides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A81432-9BD3-4DCE-BD49-DBC577ACC4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15118164"/>
      </p:ext>
    </p:extLst>
  </p:cSld>
  <p:clrMapOvr>
    <a:masterClrMapping/>
  </p:clrMapOvr>
</p:sld>
</file>

<file path=ppt/theme/theme1.xml><?xml version="1.0" encoding="utf-8"?>
<a:theme xmlns:a="http://schemas.openxmlformats.org/drawingml/2006/main" name="MYC White background">
  <a:themeElements>
    <a:clrScheme name="MYC Colours">
      <a:dk1>
        <a:srgbClr val="232323"/>
      </a:dk1>
      <a:lt1>
        <a:srgbClr val="FFFFFF"/>
      </a:lt1>
      <a:dk2>
        <a:srgbClr val="333333"/>
      </a:dk2>
      <a:lt2>
        <a:srgbClr val="E7E6E6"/>
      </a:lt2>
      <a:accent1>
        <a:srgbClr val="9E2886"/>
      </a:accent1>
      <a:accent2>
        <a:srgbClr val="24B1D1"/>
      </a:accent2>
      <a:accent3>
        <a:srgbClr val="93C5D1"/>
      </a:accent3>
      <a:accent4>
        <a:srgbClr val="A66B96"/>
      </a:accent4>
      <a:accent5>
        <a:srgbClr val="5E6BC6"/>
      </a:accent5>
      <a:accent6>
        <a:srgbClr val="A6437F"/>
      </a:accent6>
      <a:hlink>
        <a:srgbClr val="9E2886"/>
      </a:hlink>
      <a:folHlink>
        <a:srgbClr val="9E2886"/>
      </a:folHlink>
    </a:clrScheme>
    <a:fontScheme name="MobiliseYourCity">
      <a:majorFont>
        <a:latin typeface="Gravur-Condensed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>
          <a:spcBef>
            <a:spcPts val="600"/>
          </a:spcBef>
          <a:spcAft>
            <a:spcPts val="600"/>
          </a:spcAft>
          <a:defRPr sz="3200" b="1" dirty="0" err="1">
            <a:solidFill>
              <a:srgbClr val="9E2986"/>
            </a:solidFill>
            <a:latin typeface="Gravur-Condensed" charset="0"/>
            <a:ea typeface="Gravur-Condensed" charset="0"/>
            <a:cs typeface="Gravur-Condense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v8" id="{7937A684-D928-0447-BAEE-B13E5F717852}" vid="{20722FA7-BACA-2F40-B424-ACD1A17D3161}"/>
    </a:ext>
  </a:extLst>
</a:theme>
</file>

<file path=ppt/theme/theme2.xml><?xml version="1.0" encoding="utf-8"?>
<a:theme xmlns:a="http://schemas.openxmlformats.org/drawingml/2006/main" name="Cover Master">
  <a:themeElements>
    <a:clrScheme name="Custom 1">
      <a:dk1>
        <a:srgbClr val="232323"/>
      </a:dk1>
      <a:lt1>
        <a:srgbClr val="FFFFFF"/>
      </a:lt1>
      <a:dk2>
        <a:srgbClr val="333333"/>
      </a:dk2>
      <a:lt2>
        <a:srgbClr val="E7E6E6"/>
      </a:lt2>
      <a:accent1>
        <a:srgbClr val="9E2886"/>
      </a:accent1>
      <a:accent2>
        <a:srgbClr val="24B1D1"/>
      </a:accent2>
      <a:accent3>
        <a:srgbClr val="93C5D1"/>
      </a:accent3>
      <a:accent4>
        <a:srgbClr val="A66B96"/>
      </a:accent4>
      <a:accent5>
        <a:srgbClr val="4472C4"/>
      </a:accent5>
      <a:accent6>
        <a:srgbClr val="70AD47"/>
      </a:accent6>
      <a:hlink>
        <a:srgbClr val="9E2886"/>
      </a:hlink>
      <a:folHlink>
        <a:srgbClr val="9E288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v8" id="{7937A684-D928-0447-BAEE-B13E5F717852}" vid="{77DCEE7E-7250-2744-A921-31D04476BFA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2EFA033A004245BFF33022747422D7" ma:contentTypeVersion="13" ma:contentTypeDescription="Crée un document." ma:contentTypeScope="" ma:versionID="fcb84e087334df3f3a10e7ac142e3d0b">
  <xsd:schema xmlns:xsd="http://www.w3.org/2001/XMLSchema" xmlns:xs="http://www.w3.org/2001/XMLSchema" xmlns:p="http://schemas.microsoft.com/office/2006/metadata/properties" xmlns:ns2="2ccb2cdc-a5a9-4d41-8c6e-2c0b4c7ab440" xmlns:ns3="64bf496b-4406-493c-8317-590f7a675cc5" targetNamespace="http://schemas.microsoft.com/office/2006/metadata/properties" ma:root="true" ma:fieldsID="381f574ed4e519dd1ba46eac5f96b4c3" ns2:_="" ns3:_="">
    <xsd:import namespace="2ccb2cdc-a5a9-4d41-8c6e-2c0b4c7ab440"/>
    <xsd:import namespace="64bf496b-4406-493c-8317-590f7a675c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b2cdc-a5a9-4d41-8c6e-2c0b4c7ab4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f496b-4406-493c-8317-590f7a675cc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534A7F-1D4F-4F8F-8346-207BD088FAB7}"/>
</file>

<file path=customXml/itemProps2.xml><?xml version="1.0" encoding="utf-8"?>
<ds:datastoreItem xmlns:ds="http://schemas.openxmlformats.org/officeDocument/2006/customXml" ds:itemID="{C13EA065-4946-4585-80C9-F2931342787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2ccb2cdc-a5a9-4d41-8c6e-2c0b4c7ab44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6217AC-0AD0-4155-9B34-F476E30630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Widescreen</PresentationFormat>
  <Paragraphs>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Gravur-Condensed</vt:lpstr>
      <vt:lpstr>Gravur-CondensedBold</vt:lpstr>
      <vt:lpstr>Roboto</vt:lpstr>
      <vt:lpstr>Roboto Light</vt:lpstr>
      <vt:lpstr>Roboto Medium</vt:lpstr>
      <vt:lpstr>Wingdings</vt:lpstr>
      <vt:lpstr>MYC White background</vt:lpstr>
      <vt:lpstr>Cover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Martín A. Freire</dc:creator>
  <cp:lastModifiedBy>Sasank Vemuri</cp:lastModifiedBy>
  <cp:revision>1</cp:revision>
  <dcterms:created xsi:type="dcterms:W3CDTF">2020-10-11T11:43:05Z</dcterms:created>
  <dcterms:modified xsi:type="dcterms:W3CDTF">2022-03-14T12:09:42Z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0x010100D32EFA033A004245BFF33022747422D7</vt:lpwstr>
  </property>
</Properties>
</file>